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</p:sldMasterIdLst>
  <p:notesMasterIdLst>
    <p:notesMasterId r:id="rId13"/>
  </p:notesMasterIdLst>
  <p:sldIdLst>
    <p:sldId id="1191" r:id="rId3"/>
    <p:sldId id="1129" r:id="rId4"/>
    <p:sldId id="1226" r:id="rId5"/>
    <p:sldId id="964" r:id="rId6"/>
    <p:sldId id="1227" r:id="rId7"/>
    <p:sldId id="1223" r:id="rId8"/>
    <p:sldId id="1224" r:id="rId9"/>
    <p:sldId id="1225" r:id="rId10"/>
    <p:sldId id="1233" r:id="rId11"/>
    <p:sldId id="119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72"/>
    <p:restoredTop sz="96327"/>
  </p:normalViewPr>
  <p:slideViewPr>
    <p:cSldViewPr snapToGrid="0" snapToObjects="1" showGuides="1">
      <p:cViewPr varScale="1">
        <p:scale>
          <a:sx n="80" d="100"/>
          <a:sy n="80" d="100"/>
        </p:scale>
        <p:origin x="216" y="880"/>
      </p:cViewPr>
      <p:guideLst>
        <p:guide orient="horz" pos="1056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10E2F-7E7F-F04D-A043-F9F8A4741469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EA1AD-6EA3-1049-AB4E-FC15F4DC3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3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98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925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37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469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395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219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195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33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40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3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2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1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6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6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71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2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6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5-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29" y="650420"/>
            <a:ext cx="6551791" cy="1650991"/>
          </a:xfrm>
        </p:spPr>
        <p:txBody>
          <a:bodyPr>
            <a:normAutofit fontScale="90000"/>
          </a:bodyPr>
          <a:lstStyle/>
          <a:p>
            <a:r>
              <a:rPr lang="en-US" altLang="en-US" sz="6000" dirty="0">
                <a:cs typeface="Calibri" panose="020F0502020204030204" pitchFamily="34" charset="0"/>
              </a:rPr>
              <a:t>Network Layer:</a:t>
            </a:r>
            <a:br>
              <a:rPr lang="en-US" altLang="en-US" sz="6000" dirty="0">
                <a:cs typeface="Calibri" panose="020F0502020204030204" pitchFamily="34" charset="0"/>
              </a:rPr>
            </a:br>
            <a:r>
              <a:rPr lang="en-US" altLang="en-US" sz="6000" dirty="0">
                <a:cs typeface="Calibri" panose="020F0502020204030204" pitchFamily="34" charset="0"/>
              </a:rPr>
              <a:t>Control Plane</a:t>
            </a:r>
            <a:endParaRPr lang="en-US" sz="60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18511" y="2492753"/>
            <a:ext cx="8716929" cy="4173132"/>
          </a:xfrm>
        </p:spPr>
        <p:txBody>
          <a:bodyPr>
            <a:normAutofit/>
          </a:bodyPr>
          <a:lstStyle/>
          <a:p>
            <a:pPr marL="403225" indent="-285750">
              <a:spcBef>
                <a:spcPts val="800"/>
              </a:spcBef>
              <a:buClr>
                <a:srgbClr val="0013A3"/>
              </a:buClr>
            </a:pPr>
            <a:r>
              <a:rPr lang="en-US" sz="3600" dirty="0"/>
              <a:t>Introduction: network-layer control plane	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Routing algorithms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Intra-ISP routing: OSPF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routing among ISPs: BGP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SDN control plane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Internet Control Message Protocol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management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966BCE-E1AB-7A42-B864-7745FF725900}"/>
              </a:ext>
            </a:extLst>
          </p:cNvPr>
          <p:cNvGrpSpPr/>
          <p:nvPr/>
        </p:nvGrpSpPr>
        <p:grpSpPr>
          <a:xfrm>
            <a:off x="7421880" y="792480"/>
            <a:ext cx="4399280" cy="3866277"/>
            <a:chOff x="7421880" y="792480"/>
            <a:chExt cx="4399280" cy="3866277"/>
          </a:xfrm>
        </p:grpSpPr>
        <p:pic>
          <p:nvPicPr>
            <p:cNvPr id="1026" name="Picture 2" descr="University of Massachusetts Amherst - Wikipedia">
              <a:extLst>
                <a:ext uri="{FF2B5EF4-FFF2-40B4-BE49-F238E27FC236}">
                  <a16:creationId xmlns:a16="http://schemas.microsoft.com/office/drawing/2014/main" id="{EA65677E-34B6-934A-BD3F-AAD350437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440" y="2125980"/>
              <a:ext cx="848360" cy="848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8EB14B-C9ED-0847-B970-A5202AF4CE20}"/>
                </a:ext>
              </a:extLst>
            </p:cNvPr>
            <p:cNvSpPr txBox="1"/>
            <p:nvPr/>
          </p:nvSpPr>
          <p:spPr>
            <a:xfrm>
              <a:off x="7421880" y="792480"/>
              <a:ext cx="43992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COMPSCI 453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A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Computer Networks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Professor Jim Kurose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College of Information and Computer Sciences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University of Massachusetts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6E2ED4-232F-CF49-92D4-D59F2E8D1361}"/>
                </a:ext>
              </a:extLst>
            </p:cNvPr>
            <p:cNvGrpSpPr/>
            <p:nvPr/>
          </p:nvGrpSpPr>
          <p:grpSpPr>
            <a:xfrm>
              <a:off x="7884160" y="3304540"/>
              <a:ext cx="3857707" cy="1354217"/>
              <a:chOff x="7904480" y="4206240"/>
              <a:chExt cx="3857707" cy="1354217"/>
            </a:xfrm>
          </p:grpSpPr>
          <p:pic>
            <p:nvPicPr>
              <p:cNvPr id="6" name="Picture 5" descr="Kurose_CVR_REV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8020" y="4246880"/>
                <a:ext cx="934167" cy="122443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5C915-B56D-DF41-B49F-F01D9828071E}"/>
                  </a:ext>
                </a:extLst>
              </p:cNvPr>
              <p:cNvSpPr txBox="1"/>
              <p:nvPr/>
            </p:nvSpPr>
            <p:spPr>
              <a:xfrm>
                <a:off x="7904480" y="4206240"/>
                <a:ext cx="28854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Class textbook: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Computer Networking: A Top-Down Approach 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(8</a:t>
                </a:r>
                <a:r>
                  <a:rPr kumimoji="0" lang="en-US" sz="14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ed.)</a:t>
                </a:r>
                <a:endPara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J.F. Kurose, K.W. Ross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Pearson, 2020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http://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gaia.cs.umass.edu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kurose_ross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35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29" y="650420"/>
            <a:ext cx="6551791" cy="1650991"/>
          </a:xfrm>
        </p:spPr>
        <p:txBody>
          <a:bodyPr>
            <a:normAutofit fontScale="90000"/>
          </a:bodyPr>
          <a:lstStyle/>
          <a:p>
            <a:r>
              <a:rPr lang="en-US" altLang="en-US" sz="6000" dirty="0">
                <a:cs typeface="Calibri" panose="020F0502020204030204" pitchFamily="34" charset="0"/>
              </a:rPr>
              <a:t>Network Layer:</a:t>
            </a:r>
            <a:br>
              <a:rPr lang="en-US" altLang="en-US" sz="6000" dirty="0">
                <a:cs typeface="Calibri" panose="020F0502020204030204" pitchFamily="34" charset="0"/>
              </a:rPr>
            </a:br>
            <a:r>
              <a:rPr lang="en-US" altLang="en-US" sz="6000" dirty="0">
                <a:cs typeface="Calibri" panose="020F0502020204030204" pitchFamily="34" charset="0"/>
              </a:rPr>
              <a:t>Data Plane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966BCE-E1AB-7A42-B864-7745FF725900}"/>
              </a:ext>
            </a:extLst>
          </p:cNvPr>
          <p:cNvGrpSpPr/>
          <p:nvPr/>
        </p:nvGrpSpPr>
        <p:grpSpPr>
          <a:xfrm>
            <a:off x="7421880" y="792480"/>
            <a:ext cx="4399280" cy="3866277"/>
            <a:chOff x="7421880" y="792480"/>
            <a:chExt cx="4399280" cy="3866277"/>
          </a:xfrm>
        </p:grpSpPr>
        <p:pic>
          <p:nvPicPr>
            <p:cNvPr id="1026" name="Picture 2" descr="University of Massachusetts Amherst - Wikipedia">
              <a:extLst>
                <a:ext uri="{FF2B5EF4-FFF2-40B4-BE49-F238E27FC236}">
                  <a16:creationId xmlns:a16="http://schemas.microsoft.com/office/drawing/2014/main" id="{EA65677E-34B6-934A-BD3F-AAD350437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440" y="2125980"/>
              <a:ext cx="848360" cy="848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8EB14B-C9ED-0847-B970-A5202AF4CE20}"/>
                </a:ext>
              </a:extLst>
            </p:cNvPr>
            <p:cNvSpPr txBox="1"/>
            <p:nvPr/>
          </p:nvSpPr>
          <p:spPr>
            <a:xfrm>
              <a:off x="7421880" y="792480"/>
              <a:ext cx="43992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COMPSCI 453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A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Computer Networks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Professor Jim Kurose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College of Information and Computer Sciences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University of Massachusetts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6E2ED4-232F-CF49-92D4-D59F2E8D1361}"/>
                </a:ext>
              </a:extLst>
            </p:cNvPr>
            <p:cNvGrpSpPr/>
            <p:nvPr/>
          </p:nvGrpSpPr>
          <p:grpSpPr>
            <a:xfrm>
              <a:off x="7884160" y="3304540"/>
              <a:ext cx="3857707" cy="1354217"/>
              <a:chOff x="7904480" y="4206240"/>
              <a:chExt cx="3857707" cy="1354217"/>
            </a:xfrm>
          </p:grpSpPr>
          <p:pic>
            <p:nvPicPr>
              <p:cNvPr id="6" name="Picture 5" descr="Kurose_CVR_REV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8020" y="4246880"/>
                <a:ext cx="934167" cy="122443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5C915-B56D-DF41-B49F-F01D9828071E}"/>
                  </a:ext>
                </a:extLst>
              </p:cNvPr>
              <p:cNvSpPr txBox="1"/>
              <p:nvPr/>
            </p:nvSpPr>
            <p:spPr>
              <a:xfrm>
                <a:off x="7904480" y="4206240"/>
                <a:ext cx="28854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Class textbook: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Computer Networking: A Top-Down Approach 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(8</a:t>
                </a:r>
                <a:r>
                  <a:rPr kumimoji="0" lang="en-US" sz="14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ed.)</a:t>
                </a:r>
                <a:endPara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J.F. Kurose, K.W. Ross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Pearson, 2020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http://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gaia.cs.umass.edu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kurose_ross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43EEA3-8BC6-7B46-9854-572A173AE42B}"/>
              </a:ext>
            </a:extLst>
          </p:cNvPr>
          <p:cNvGrpSpPr/>
          <p:nvPr/>
        </p:nvGrpSpPr>
        <p:grpSpPr>
          <a:xfrm>
            <a:off x="706121" y="6088211"/>
            <a:ext cx="6892924" cy="461665"/>
            <a:chOff x="731521" y="6141551"/>
            <a:chExt cx="6892924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30DA58-493D-384B-8439-8C16107CBDAD}"/>
                </a:ext>
              </a:extLst>
            </p:cNvPr>
            <p:cNvSpPr txBox="1"/>
            <p:nvPr/>
          </p:nvSpPr>
          <p:spPr>
            <a:xfrm>
              <a:off x="731521" y="6141551"/>
              <a:ext cx="6892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Video:     2020, J.F. Kurose, All Rights Reserved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Powerpoint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    1996-2020, J.F. Kurose, K.W. Ross, All Rights Reserved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D374EA-BACA-C547-873D-1E4DDAA23ABE}"/>
                </a:ext>
              </a:extLst>
            </p:cNvPr>
            <p:cNvGrpSpPr/>
            <p:nvPr/>
          </p:nvGrpSpPr>
          <p:grpSpPr>
            <a:xfrm>
              <a:off x="1252378" y="6209727"/>
              <a:ext cx="473108" cy="346349"/>
              <a:chOff x="1252378" y="6209727"/>
              <a:chExt cx="473108" cy="34634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43D4D8A-E720-5649-908C-4A3AE9C0D0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2378" y="6209727"/>
                <a:ext cx="125836" cy="160221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670730F-8967-2747-9696-C2E01F1D12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9650" y="6395855"/>
                <a:ext cx="125836" cy="160221"/>
              </a:xfrm>
              <a:prstGeom prst="rect">
                <a:avLst/>
              </a:prstGeom>
            </p:spPr>
          </p:pic>
        </p:grpSp>
      </p:grpSp>
      <p:sp>
        <p:nvSpPr>
          <p:cNvPr id="18" name="Rectangle 4">
            <a:extLst>
              <a:ext uri="{FF2B5EF4-FFF2-40B4-BE49-F238E27FC236}">
                <a16:creationId xmlns:a16="http://schemas.microsoft.com/office/drawing/2014/main" id="{77CEB361-AAC5-D14F-9BC4-E807260E7CA4}"/>
              </a:ext>
            </a:extLst>
          </p:cNvPr>
          <p:cNvSpPr txBox="1">
            <a:spLocks noChangeArrowheads="1"/>
          </p:cNvSpPr>
          <p:nvPr/>
        </p:nvSpPr>
        <p:spPr>
          <a:xfrm>
            <a:off x="518511" y="2419601"/>
            <a:ext cx="8716929" cy="417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indent="-285750">
              <a:spcBef>
                <a:spcPts val="800"/>
              </a:spcBef>
              <a:buClr>
                <a:srgbClr val="0013A3"/>
              </a:buClr>
            </a:pPr>
            <a:r>
              <a:rPr lang="en-US" sz="3600"/>
              <a:t>Introduction: network-layer control plane	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Routing algorithms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Intra-ISP routing: OSPF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routing among ISPs: BGP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SDN control plane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Internet Control Message Protocol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>
                <a:solidFill>
                  <a:schemeClr val="bg1">
                    <a:lumMod val="75000"/>
                  </a:schemeClr>
                </a:solidFill>
              </a:rPr>
              <a:t>Network management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9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F6FC3-7DD0-8D48-A73C-1EC08DB3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Network layer control plane: our goals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83EDA-C355-9A48-9A7B-13CAE9D04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2572"/>
            <a:ext cx="5181600" cy="4698465"/>
          </a:xfrm>
        </p:spPr>
        <p:txBody>
          <a:bodyPr>
            <a:normAutofit/>
          </a:bodyPr>
          <a:lstStyle/>
          <a:p>
            <a:pPr marL="342900" indent="-212725">
              <a:buFont typeface="Wingdings" charset="2"/>
              <a:buChar char="§"/>
              <a:defRPr/>
            </a:pPr>
            <a:r>
              <a:rPr lang="en-US" sz="3200" dirty="0"/>
              <a:t>understand principles behind network control plane: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traditional routing algorithms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SDN controllers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network management, configuration</a:t>
            </a:r>
          </a:p>
          <a:p>
            <a:pPr marL="13017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91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F6FC3-7DD0-8D48-A73C-1EC08DB3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Network layer control plane: our goals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83EDA-C355-9A48-9A7B-13CAE9D04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2572"/>
            <a:ext cx="5181600" cy="4698465"/>
          </a:xfrm>
        </p:spPr>
        <p:txBody>
          <a:bodyPr>
            <a:normAutofit/>
          </a:bodyPr>
          <a:lstStyle/>
          <a:p>
            <a:pPr marL="342900" indent="-212725">
              <a:buFont typeface="Wingdings" charset="2"/>
              <a:buChar char="§"/>
              <a:defRPr/>
            </a:pPr>
            <a:r>
              <a:rPr lang="en-US" sz="3200" dirty="0"/>
              <a:t>understand principles behind network control plane: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traditional routing algorithms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SDN controllers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network management, configuration</a:t>
            </a:r>
          </a:p>
          <a:p>
            <a:pPr marL="130175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A4EEF-90EE-424B-9F5F-D32E647EF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4934" y="1602070"/>
            <a:ext cx="5584371" cy="4351338"/>
          </a:xfrm>
        </p:spPr>
        <p:txBody>
          <a:bodyPr>
            <a:normAutofit/>
          </a:bodyPr>
          <a:lstStyle/>
          <a:p>
            <a:pPr marL="407988" indent="-277813"/>
            <a:r>
              <a:rPr lang="en-US" sz="3200" dirty="0"/>
              <a:t>instantiation, implementation in the Internet:</a:t>
            </a:r>
          </a:p>
          <a:p>
            <a:pPr lvl="1"/>
            <a:r>
              <a:rPr lang="en-US" sz="2800" dirty="0"/>
              <a:t>OSPF, BGP</a:t>
            </a:r>
          </a:p>
          <a:p>
            <a:pPr lvl="1"/>
            <a:r>
              <a:rPr lang="en-US" sz="2800" dirty="0"/>
              <a:t>OpenFlow, ODL and ONOS controllers</a:t>
            </a:r>
          </a:p>
          <a:p>
            <a:pPr lvl="1"/>
            <a:r>
              <a:rPr lang="en-US" sz="2800" dirty="0"/>
              <a:t>Internet Control Message Protocol: ICMP</a:t>
            </a:r>
          </a:p>
          <a:p>
            <a:pPr lvl="1"/>
            <a:r>
              <a:rPr lang="en-US" sz="2800" dirty="0"/>
              <a:t>SNMP, YANG/NETCONF</a:t>
            </a:r>
          </a:p>
        </p:txBody>
      </p:sp>
    </p:spTree>
    <p:extLst>
      <p:ext uri="{BB962C8B-B14F-4D97-AF65-F5344CB8AC3E}">
        <p14:creationId xmlns:p14="http://schemas.microsoft.com/office/powerpoint/2010/main" val="390780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“control plane” roadmap</a:t>
            </a:r>
            <a:endParaRPr lang="en-US" sz="440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routing algorithms</a:t>
            </a:r>
          </a:p>
          <a:p>
            <a:pPr marL="746125" marR="0" lvl="1" indent="-2730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link state</a:t>
            </a:r>
          </a:p>
          <a:p>
            <a:pPr marL="746125" marR="0" lvl="1" indent="-2730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distance vector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intra-ISP routing: OSPF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routing among ISPs: BGP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SDN control plane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Internet Control Message Protocol </a:t>
            </a:r>
          </a:p>
        </p:txBody>
      </p:sp>
    </p:spTree>
    <p:extLst>
      <p:ext uri="{BB962C8B-B14F-4D97-AF65-F5344CB8AC3E}">
        <p14:creationId xmlns:p14="http://schemas.microsoft.com/office/powerpoint/2010/main" val="397618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“control plane” roadmap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379196"/>
            <a:ext cx="3102316" cy="232673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761675" y="4144564"/>
            <a:ext cx="5066531" cy="193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9575" marR="0" lvl="0" indent="-2936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management, configuration </a:t>
            </a:r>
          </a:p>
          <a:p>
            <a:pPr marL="685800" marR="0" lvl="1" indent="-2190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SNMP</a:t>
            </a:r>
          </a:p>
          <a:p>
            <a:pPr marL="685800" marR="0" lvl="1" indent="-2190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NETCONF/YANG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622456" y="1361615"/>
            <a:ext cx="5571867" cy="5039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  <a:p>
            <a:pPr marL="285750" marR="0" lvl="0" indent="-2746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routing algorithms</a:t>
            </a:r>
          </a:p>
          <a:p>
            <a:pPr marL="746125" marR="0" lvl="1" indent="-2730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link state</a:t>
            </a:r>
          </a:p>
          <a:p>
            <a:pPr marL="746125" marR="0" lvl="1" indent="-2730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distance vector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intra-ISP routing: OSPF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routing among ISPs: BGP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Arial" panose="020B0604020202020204" pitchFamily="34" charset="0"/>
              </a:rPr>
              <a:t>SDN control plane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Internet Control Message Protocol </a:t>
            </a:r>
          </a:p>
        </p:txBody>
      </p:sp>
    </p:spTree>
    <p:extLst>
      <p:ext uri="{BB962C8B-B14F-4D97-AF65-F5344CB8AC3E}">
        <p14:creationId xmlns:p14="http://schemas.microsoft.com/office/powerpoint/2010/main" val="222331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CA6316-79A6-B14E-8F63-A42967EB3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936" y="4247536"/>
            <a:ext cx="10515600" cy="1473868"/>
          </a:xfrm>
        </p:spPr>
        <p:txBody>
          <a:bodyPr>
            <a:normAutofit lnSpcReduction="10000"/>
          </a:bodyPr>
          <a:lstStyle/>
          <a:p>
            <a:pPr marL="130175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Two approaches to structuring network control plane:</a:t>
            </a:r>
          </a:p>
          <a:p>
            <a:pPr marL="466725" indent="-249238"/>
            <a:r>
              <a:rPr lang="en-US" dirty="0"/>
              <a:t>per-router control (traditional)</a:t>
            </a:r>
          </a:p>
          <a:p>
            <a:pPr marL="466725" indent="-249238"/>
            <a:r>
              <a:rPr lang="en-US" dirty="0"/>
              <a:t>logically centralized control (software defined networking)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6933BFA-FFE1-0149-8120-54BF3A2D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Network-layer functions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DE94C0-73F6-B048-AAAB-8D0D8D89E2D1}"/>
              </a:ext>
            </a:extLst>
          </p:cNvPr>
          <p:cNvGrpSpPr/>
          <p:nvPr/>
        </p:nvGrpSpPr>
        <p:grpSpPr>
          <a:xfrm>
            <a:off x="857543" y="2872374"/>
            <a:ext cx="9934373" cy="918829"/>
            <a:chOff x="817202" y="1662139"/>
            <a:chExt cx="9934373" cy="918829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FEAC7B53-78D6-1B48-9942-0293ECA70C3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17202" y="1662139"/>
              <a:ext cx="6556992" cy="9188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66725" marR="0" lvl="0" indent="-336550" algn="l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forwarding: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move packets from router’</a:t>
              </a:r>
              <a:r>
                <a:rPr kumimoji="0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34" charset="-128"/>
                  <a:cs typeface="+mn-cs"/>
                </a:rPr>
                <a:t>s input to appropriate router output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921A3F06-1DC8-C24B-9C1D-D833C15E3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8781" y="1807341"/>
              <a:ext cx="2882794" cy="50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marR="0" lvl="0" indent="-342900" algn="l" defTabSz="914400" rtl="0" eaLnBrk="1" fontAlgn="auto" latinLnBrk="0" hangingPunct="1">
                <a:lnSpc>
                  <a:spcPct val="8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99"/>
                </a:buClr>
                <a:buSzPct val="65000"/>
                <a:buFont typeface="Wingdings" charset="0"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9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 plane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8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99"/>
                </a:buClr>
                <a:buSzPct val="65000"/>
                <a:buFont typeface="Wingdings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Pct val="65000"/>
                <a:buFont typeface="Wingdings" charset="0"/>
                <a:buChar char="v"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499515-ACC5-5E44-BAC7-0535D920E0BE}"/>
              </a:ext>
            </a:extLst>
          </p:cNvPr>
          <p:cNvGrpSpPr/>
          <p:nvPr/>
        </p:nvGrpSpPr>
        <p:grpSpPr>
          <a:xfrm>
            <a:off x="1029098" y="1818677"/>
            <a:ext cx="10162404" cy="920619"/>
            <a:chOff x="977913" y="2913962"/>
            <a:chExt cx="10162404" cy="920619"/>
          </a:xfrm>
        </p:grpSpPr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F4BDCF0F-801F-9241-A6B1-11645A67C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7249" y="3047636"/>
              <a:ext cx="3293068" cy="563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99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control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plane</a:t>
              </a: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85000"/>
                </a:lnSpc>
                <a:spcBef>
                  <a:spcPct val="70000"/>
                </a:spcBef>
                <a:spcAft>
                  <a:spcPts val="0"/>
                </a:spcAft>
                <a:buClr>
                  <a:srgbClr val="000099"/>
                </a:buClr>
                <a:buSzPct val="65000"/>
                <a:buFont typeface="Wingdings" charset="0"/>
                <a:buChar char="v"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0099"/>
                </a:buClr>
                <a:buSzPct val="65000"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470A0826-D747-A94C-89BA-1620D77E3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913" y="2913962"/>
              <a:ext cx="6529016" cy="920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Font typeface="Arial"/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Times New Roman" pitchFamily="-109" charset="0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-109" charset="0"/>
                  <a:ea typeface="ＭＳ Ｐゴシック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-109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-109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-109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-109" charset="0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90000"/>
                </a:lnSpc>
                <a:spcBef>
                  <a:spcPts val="12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routing: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determine route taken by packets from source to destination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0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01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46D7-DEDF-364B-99E9-3FB1F88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543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Per-router control plane</a:t>
            </a:r>
          </a:p>
        </p:txBody>
      </p:sp>
      <p:sp>
        <p:nvSpPr>
          <p:cNvPr id="4" name="TextBox 257">
            <a:extLst>
              <a:ext uri="{FF2B5EF4-FFF2-40B4-BE49-F238E27FC236}">
                <a16:creationId xmlns:a16="http://schemas.microsoft.com/office/drawing/2014/main" id="{8EB40520-A927-A94E-975A-4093319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73" y="1101105"/>
            <a:ext cx="109871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Individual routing algorithm components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 each and every router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interact in the control plane</a:t>
            </a:r>
          </a:p>
        </p:txBody>
      </p:sp>
      <p:sp>
        <p:nvSpPr>
          <p:cNvPr id="238" name="Freeform 2">
            <a:extLst>
              <a:ext uri="{FF2B5EF4-FFF2-40B4-BE49-F238E27FC236}">
                <a16:creationId xmlns:a16="http://schemas.microsoft.com/office/drawing/2014/main" id="{66A80B54-F93B-A94A-938E-DFA6C3C90E64}"/>
              </a:ext>
            </a:extLst>
          </p:cNvPr>
          <p:cNvSpPr>
            <a:spLocks/>
          </p:cNvSpPr>
          <p:nvPr/>
        </p:nvSpPr>
        <p:spPr bwMode="auto">
          <a:xfrm>
            <a:off x="4182648" y="5476945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6B89A56E-4B45-1449-B1CC-C8EF7ABE50B3}"/>
              </a:ext>
            </a:extLst>
          </p:cNvPr>
          <p:cNvCxnSpPr/>
          <p:nvPr/>
        </p:nvCxnSpPr>
        <p:spPr>
          <a:xfrm flipV="1">
            <a:off x="4812885" y="5629345"/>
            <a:ext cx="1316038" cy="1317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2740CBE6-0A59-E645-A69D-A9AE662529A8}"/>
              </a:ext>
            </a:extLst>
          </p:cNvPr>
          <p:cNvCxnSpPr/>
          <p:nvPr/>
        </p:nvCxnSpPr>
        <p:spPr>
          <a:xfrm>
            <a:off x="4701760" y="5815082"/>
            <a:ext cx="2259013" cy="30003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FEDEF0D8-C674-7A42-948E-7E305FE7E98D}"/>
              </a:ext>
            </a:extLst>
          </p:cNvPr>
          <p:cNvCxnSpPr/>
          <p:nvPr/>
        </p:nvCxnSpPr>
        <p:spPr>
          <a:xfrm>
            <a:off x="4714460" y="5921445"/>
            <a:ext cx="714375" cy="27463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88FEC270-B253-8E44-A411-9C7971EEB2C5}"/>
              </a:ext>
            </a:extLst>
          </p:cNvPr>
          <p:cNvCxnSpPr/>
          <p:nvPr/>
        </p:nvCxnSpPr>
        <p:spPr>
          <a:xfrm flipV="1">
            <a:off x="5732048" y="6115120"/>
            <a:ext cx="1247775" cy="809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829E7CD6-E2DF-3F41-969B-DA845A408D9F}"/>
              </a:ext>
            </a:extLst>
          </p:cNvPr>
          <p:cNvCxnSpPr/>
          <p:nvPr/>
        </p:nvCxnSpPr>
        <p:spPr>
          <a:xfrm>
            <a:off x="6392448" y="5661095"/>
            <a:ext cx="1057275" cy="1238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DE601DF1-8D2D-2A46-BC8F-F868A11F76CA}"/>
              </a:ext>
            </a:extLst>
          </p:cNvPr>
          <p:cNvCxnSpPr/>
          <p:nvPr/>
        </p:nvCxnSpPr>
        <p:spPr>
          <a:xfrm flipV="1">
            <a:off x="5676485" y="5815082"/>
            <a:ext cx="1790700" cy="30003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A11DDE0B-F575-FA48-8F6B-03D4A7733DCF}"/>
              </a:ext>
            </a:extLst>
          </p:cNvPr>
          <p:cNvCxnSpPr/>
          <p:nvPr/>
        </p:nvCxnSpPr>
        <p:spPr>
          <a:xfrm flipV="1">
            <a:off x="7003635" y="5843657"/>
            <a:ext cx="588963" cy="27146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ADA6CD88-616E-B24E-8E41-831DCFC74F88}"/>
              </a:ext>
            </a:extLst>
          </p:cNvPr>
          <p:cNvCxnSpPr/>
          <p:nvPr/>
        </p:nvCxnSpPr>
        <p:spPr>
          <a:xfrm>
            <a:off x="6146385" y="5629345"/>
            <a:ext cx="814388" cy="4000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47" name="Group 7">
            <a:extLst>
              <a:ext uri="{FF2B5EF4-FFF2-40B4-BE49-F238E27FC236}">
                <a16:creationId xmlns:a16="http://schemas.microsoft.com/office/drawing/2014/main" id="{F23FF8D1-2C6B-9448-B97C-26AA0FF38328}"/>
              </a:ext>
            </a:extLst>
          </p:cNvPr>
          <p:cNvGrpSpPr>
            <a:grpSpLocks/>
          </p:cNvGrpSpPr>
          <p:nvPr/>
        </p:nvGrpSpPr>
        <p:grpSpPr bwMode="auto">
          <a:xfrm>
            <a:off x="5271673" y="6054795"/>
            <a:ext cx="563562" cy="293687"/>
            <a:chOff x="1871277" y="1576300"/>
            <a:chExt cx="1128371" cy="437861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F781E7E0-A5A4-AD4A-A844-E9A7BB7A797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3D5BD08E-FA2E-E04F-A545-2E0866784F9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01E234FF-7C0E-FD47-9DA3-FA96190131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563210E5-D710-8E45-8417-02EB79B5C81A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430FD04E-46A2-3749-B589-BEE902C8D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BDBA4CA4-485A-D94A-B148-5C44318A1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4F7BCFB0-4862-0040-98EF-79148CCE2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FA80ECE7-29EF-E045-8DE9-443E8B56CBA4}"/>
                </a:ext>
              </a:extLst>
            </p:cNvPr>
            <p:cNvCxnSpPr>
              <a:cxnSpLocks noChangeShapeType="1"/>
              <a:endCxn id="25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886C4C8B-81F8-494E-B3C9-F2C152BA75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7" name="Group 327">
            <a:extLst>
              <a:ext uri="{FF2B5EF4-FFF2-40B4-BE49-F238E27FC236}">
                <a16:creationId xmlns:a16="http://schemas.microsoft.com/office/drawing/2014/main" id="{C6D6E434-396F-824D-B42D-39B257E17412}"/>
              </a:ext>
            </a:extLst>
          </p:cNvPr>
          <p:cNvGrpSpPr>
            <a:grpSpLocks/>
          </p:cNvGrpSpPr>
          <p:nvPr/>
        </p:nvGrpSpPr>
        <p:grpSpPr bwMode="auto">
          <a:xfrm>
            <a:off x="5966998" y="5513457"/>
            <a:ext cx="565150" cy="292100"/>
            <a:chOff x="1871277" y="1576300"/>
            <a:chExt cx="1128371" cy="437861"/>
          </a:xfrm>
        </p:grpSpPr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BD523501-0761-ED43-9FA5-AEA15E2D1C9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1B2C53EE-99C4-9041-B078-E1DEA73E56F8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27361595-2FF4-1B46-839D-326969B484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89642470-FD74-1047-9747-D0EB2363B800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12E17BAF-3675-9946-91CF-C0BD05A47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FB02D5C9-E16C-D545-9658-9B08CD700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43C530C6-57F7-D943-BF8C-3B8BE501F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04998C4B-6CC3-804D-8149-EB9753D18CA7}"/>
                </a:ext>
              </a:extLst>
            </p:cNvPr>
            <p:cNvCxnSpPr>
              <a:cxnSpLocks noChangeShapeType="1"/>
              <a:endCxn id="260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565D2A47-CC6C-8440-A5DF-83E670BCAF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7" name="Group 337">
            <a:extLst>
              <a:ext uri="{FF2B5EF4-FFF2-40B4-BE49-F238E27FC236}">
                <a16:creationId xmlns:a16="http://schemas.microsoft.com/office/drawing/2014/main" id="{82B40A4C-BCB9-0F49-86D8-65358510B247}"/>
              </a:ext>
            </a:extLst>
          </p:cNvPr>
          <p:cNvGrpSpPr>
            <a:grpSpLocks/>
          </p:cNvGrpSpPr>
          <p:nvPr/>
        </p:nvGrpSpPr>
        <p:grpSpPr bwMode="auto">
          <a:xfrm>
            <a:off x="6609935" y="5967482"/>
            <a:ext cx="563563" cy="293688"/>
            <a:chOff x="1871277" y="1576300"/>
            <a:chExt cx="1128371" cy="437861"/>
          </a:xfrm>
        </p:grpSpPr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683F4F4C-42FD-9846-A017-5B90A1CDF30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3F600344-6D5A-5149-9480-8AD325F910A2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358912A5-2365-7548-98D1-05C254AB8C9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856A4118-FA0A-BF49-876A-9D235E6C6E2E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73066D64-2E3F-F24D-B741-44F8F9E6C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63C7C818-A6BA-5B46-8663-C7EB1B1CE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958FEB88-75FB-2D44-9A10-0367FDB3A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E5F8810D-58B9-1B41-9069-743A57CBD942}"/>
                </a:ext>
              </a:extLst>
            </p:cNvPr>
            <p:cNvCxnSpPr>
              <a:cxnSpLocks noChangeShapeType="1"/>
              <a:endCxn id="270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B7248C01-1BC9-084D-9C19-4C517E6680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7" name="Group 347">
            <a:extLst>
              <a:ext uri="{FF2B5EF4-FFF2-40B4-BE49-F238E27FC236}">
                <a16:creationId xmlns:a16="http://schemas.microsoft.com/office/drawing/2014/main" id="{EA66C38A-2A9F-054D-B190-0607C48440C0}"/>
              </a:ext>
            </a:extLst>
          </p:cNvPr>
          <p:cNvGrpSpPr>
            <a:grpSpLocks/>
          </p:cNvGrpSpPr>
          <p:nvPr/>
        </p:nvGrpSpPr>
        <p:grpSpPr bwMode="auto">
          <a:xfrm>
            <a:off x="7332248" y="5653157"/>
            <a:ext cx="565150" cy="293688"/>
            <a:chOff x="1871277" y="1576300"/>
            <a:chExt cx="1128371" cy="437861"/>
          </a:xfrm>
        </p:grpSpPr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578C6C8A-3C2C-CA47-A52F-E5336E397A8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40527894-E8D6-8847-A758-9F4A98B89D5B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50FCBF9F-6CE0-7B47-94FC-CD5787B788A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5D5ADD21-3F21-8E47-B87D-2BDC146712B9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0FF22D66-78A9-2245-ACA6-A35063B95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A86BA2E2-E459-454D-98E3-2CB0E41E1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32EB212F-0575-FD42-B1AF-F3AAD1FDE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913FC001-18AF-3A49-BFB4-0B914F19FFD8}"/>
                </a:ext>
              </a:extLst>
            </p:cNvPr>
            <p:cNvCxnSpPr>
              <a:cxnSpLocks noChangeShapeType="1"/>
              <a:endCxn id="28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7194EB53-3E3D-024D-B0D2-5596DAD2A3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7169FC3C-178E-6048-AB6C-8493893B17E5}"/>
              </a:ext>
            </a:extLst>
          </p:cNvPr>
          <p:cNvGrpSpPr>
            <a:grpSpLocks/>
          </p:cNvGrpSpPr>
          <p:nvPr/>
        </p:nvGrpSpPr>
        <p:grpSpPr bwMode="auto">
          <a:xfrm>
            <a:off x="3347623" y="2370207"/>
            <a:ext cx="5270500" cy="3805238"/>
            <a:chOff x="1757805" y="2331054"/>
            <a:chExt cx="5270058" cy="3804634"/>
          </a:xfrm>
        </p:grpSpPr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440C625E-763F-DC45-B239-42BFE9E9081B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7B2A49C4-873B-2743-B356-AA474598AAC7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0D9AB348-D7F2-A742-9B0C-84535C1F8A96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98F06BD2-BA43-1144-B69F-BF325541EB43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57135A78-79C3-CB4B-8E8E-D9A274265F07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293" name="Group 17">
              <a:extLst>
                <a:ext uri="{FF2B5EF4-FFF2-40B4-BE49-F238E27FC236}">
                  <a16:creationId xmlns:a16="http://schemas.microsoft.com/office/drawing/2014/main" id="{3DCFE7AC-3DDA-544E-9FBA-E2013CB1F7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4A6C83BC-7EC5-0F45-B8BB-C3B547B3E007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381" name="Group 104">
                <a:extLst>
                  <a:ext uri="{FF2B5EF4-FFF2-40B4-BE49-F238E27FC236}">
                    <a16:creationId xmlns:a16="http://schemas.microsoft.com/office/drawing/2014/main" id="{C49CCBB3-581C-F744-9C12-88066A544A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395" name="Oval 394">
                  <a:extLst>
                    <a:ext uri="{FF2B5EF4-FFF2-40B4-BE49-F238E27FC236}">
                      <a16:creationId xmlns:a16="http://schemas.microsoft.com/office/drawing/2014/main" id="{1360C793-55DD-E448-BB09-2AF9F40ABA1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Rectangle 395">
                  <a:extLst>
                    <a:ext uri="{FF2B5EF4-FFF2-40B4-BE49-F238E27FC236}">
                      <a16:creationId xmlns:a16="http://schemas.microsoft.com/office/drawing/2014/main" id="{B5E5E126-5712-074A-827E-49B7AB6291A3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90782D44-406D-1A44-B8FA-7DABB141B91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91CE1BD1-E198-874C-A63D-F01D330549A7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5C32A76A-C218-CD4F-A5EA-5F04BEBB7C8B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9568C327-A8B8-714A-9EC6-981C762ACAD5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CE43604B-D39F-7044-94F2-CD4AD82F1987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5C4C1EF2-5AB5-114F-AE30-53470A226E36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85" name="Group 9">
                <a:extLst>
                  <a:ext uri="{FF2B5EF4-FFF2-40B4-BE49-F238E27FC236}">
                    <a16:creationId xmlns:a16="http://schemas.microsoft.com/office/drawing/2014/main" id="{052F022E-CD26-8744-AC3E-C859146E38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86" name="Oval 385">
                  <a:extLst>
                    <a:ext uri="{FF2B5EF4-FFF2-40B4-BE49-F238E27FC236}">
                      <a16:creationId xmlns:a16="http://schemas.microsoft.com/office/drawing/2014/main" id="{80AE789D-EAFB-F44C-ACC8-D4E9E127F29B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Rectangle 386">
                  <a:extLst>
                    <a:ext uri="{FF2B5EF4-FFF2-40B4-BE49-F238E27FC236}">
                      <a16:creationId xmlns:a16="http://schemas.microsoft.com/office/drawing/2014/main" id="{5F200699-ED1E-0245-9D7A-C9227AC90EC0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Oval 387">
                  <a:extLst>
                    <a:ext uri="{FF2B5EF4-FFF2-40B4-BE49-F238E27FC236}">
                      <a16:creationId xmlns:a16="http://schemas.microsoft.com/office/drawing/2014/main" id="{1653876D-5808-4845-8D45-41E30CCABC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9" name="Freeform 388">
                  <a:extLst>
                    <a:ext uri="{FF2B5EF4-FFF2-40B4-BE49-F238E27FC236}">
                      <a16:creationId xmlns:a16="http://schemas.microsoft.com/office/drawing/2014/main" id="{B63C1A57-A326-E44D-89A7-AE4E169A70AE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0" name="Freeform 389">
                  <a:extLst>
                    <a:ext uri="{FF2B5EF4-FFF2-40B4-BE49-F238E27FC236}">
                      <a16:creationId xmlns:a16="http://schemas.microsoft.com/office/drawing/2014/main" id="{C060360D-64F4-6C46-9C73-B1B076DAA1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1" name="Freeform 390">
                  <a:extLst>
                    <a:ext uri="{FF2B5EF4-FFF2-40B4-BE49-F238E27FC236}">
                      <a16:creationId xmlns:a16="http://schemas.microsoft.com/office/drawing/2014/main" id="{6762EEAF-2C47-B149-8689-0C95EC53C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2" name="Freeform 391">
                  <a:extLst>
                    <a:ext uri="{FF2B5EF4-FFF2-40B4-BE49-F238E27FC236}">
                      <a16:creationId xmlns:a16="http://schemas.microsoft.com/office/drawing/2014/main" id="{EEF29461-B5AA-2744-A3DA-2814904A2E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BE5A273A-2FEE-9545-BB88-87C7E505179F}"/>
                    </a:ext>
                  </a:extLst>
                </p:cNvPr>
                <p:cNvCxnSpPr>
                  <a:cxnSpLocks noChangeShapeType="1"/>
                  <a:endCxn id="388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3C46EAE7-509B-4E45-A6E7-9A33E4F0FC7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4" name="Group 18">
              <a:extLst>
                <a:ext uri="{FF2B5EF4-FFF2-40B4-BE49-F238E27FC236}">
                  <a16:creationId xmlns:a16="http://schemas.microsoft.com/office/drawing/2014/main" id="{482172DC-CB77-9547-9B55-AA80104E7E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62075464-1A4E-BF45-A532-01A9C76E55CE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E6476089-4E8D-9748-8A20-B65AB809DCB0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pic>
            <p:nvPicPr>
              <p:cNvPr id="361" name="Picture 86" descr="router_top.png">
                <a:extLst>
                  <a:ext uri="{FF2B5EF4-FFF2-40B4-BE49-F238E27FC236}">
                    <a16:creationId xmlns:a16="http://schemas.microsoft.com/office/drawing/2014/main" id="{903307E4-A9C2-9644-824F-D336213F4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62" name="Group 82">
                <a:extLst>
                  <a:ext uri="{FF2B5EF4-FFF2-40B4-BE49-F238E27FC236}">
                    <a16:creationId xmlns:a16="http://schemas.microsoft.com/office/drawing/2014/main" id="{F71CE2FF-B936-C547-A3CE-97AE0CF5BB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375" name="Oval 374">
                  <a:extLst>
                    <a:ext uri="{FF2B5EF4-FFF2-40B4-BE49-F238E27FC236}">
                      <a16:creationId xmlns:a16="http://schemas.microsoft.com/office/drawing/2014/main" id="{586404AE-C86C-2743-98EF-9CF4A95F4440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5396A314-1026-4E4E-A149-99672789B306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23054A25-C068-9244-9B31-DD0F45D202D9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CD4A2AA1-5618-3140-9C21-11DC36124DCC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79" name="Straight Connector 378">
                  <a:extLst>
                    <a:ext uri="{FF2B5EF4-FFF2-40B4-BE49-F238E27FC236}">
                      <a16:creationId xmlns:a16="http://schemas.microsoft.com/office/drawing/2014/main" id="{C0356843-B7EB-A343-9F3C-424592CF11BD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AC6DBBE1-F8C8-7C49-A55E-1A360F9F0FF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30264003-6422-A246-8128-339027C2EFE4}"/>
                  </a:ext>
                </a:extLst>
              </p:cNvPr>
              <p:cNvCxnSpPr>
                <a:stCxn id="368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65" name="Group 377">
                <a:extLst>
                  <a:ext uri="{FF2B5EF4-FFF2-40B4-BE49-F238E27FC236}">
                    <a16:creationId xmlns:a16="http://schemas.microsoft.com/office/drawing/2014/main" id="{39ED4179-25C2-BD40-8CB0-2D2D19D3B8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8E546C63-6051-664A-A3B3-09898899A0F6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F85D8891-4691-274F-8A4C-6EB421E1A629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F6D6309A-F621-8F43-966A-42EE2F5341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69" name="Freeform 368">
                  <a:extLst>
                    <a:ext uri="{FF2B5EF4-FFF2-40B4-BE49-F238E27FC236}">
                      <a16:creationId xmlns:a16="http://schemas.microsoft.com/office/drawing/2014/main" id="{E0967AA3-A871-A446-BBBF-E652596BA5E0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Freeform 369">
                  <a:extLst>
                    <a:ext uri="{FF2B5EF4-FFF2-40B4-BE49-F238E27FC236}">
                      <a16:creationId xmlns:a16="http://schemas.microsoft.com/office/drawing/2014/main" id="{928F9198-71DD-1048-BF0F-138BFE304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1" name="Freeform 370">
                  <a:extLst>
                    <a:ext uri="{FF2B5EF4-FFF2-40B4-BE49-F238E27FC236}">
                      <a16:creationId xmlns:a16="http://schemas.microsoft.com/office/drawing/2014/main" id="{1C72F53E-6D8A-1247-85AD-4F6DFA9BC4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AC38375A-6308-3C42-8428-1BC8EF1E3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73" name="Straight Connector 372">
                  <a:extLst>
                    <a:ext uri="{FF2B5EF4-FFF2-40B4-BE49-F238E27FC236}">
                      <a16:creationId xmlns:a16="http://schemas.microsoft.com/office/drawing/2014/main" id="{2676B342-72B9-EC4E-BEB9-884A31061112}"/>
                    </a:ext>
                  </a:extLst>
                </p:cNvPr>
                <p:cNvCxnSpPr>
                  <a:cxnSpLocks noChangeShapeType="1"/>
                  <a:endCxn id="368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id="{C9E5ACD2-0571-394B-B54A-E4FD99B680A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5" name="Group 19">
              <a:extLst>
                <a:ext uri="{FF2B5EF4-FFF2-40B4-BE49-F238E27FC236}">
                  <a16:creationId xmlns:a16="http://schemas.microsoft.com/office/drawing/2014/main" id="{3F4E53BA-5956-854C-B31F-6EC1D0D21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E47F6DBD-7B1F-E84E-80B1-B0007CEE2ECA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AD6BA39E-C72A-2B46-89AC-72BC6ECE8737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41" name="Group 442">
                <a:extLst>
                  <a:ext uri="{FF2B5EF4-FFF2-40B4-BE49-F238E27FC236}">
                    <a16:creationId xmlns:a16="http://schemas.microsoft.com/office/drawing/2014/main" id="{3A2CD557-2097-8643-A2CC-2FC42E1156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B01BCE74-1665-8347-ABE7-7ED7C4611208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3E2DD078-496C-2B4E-9AB7-8E3ED7B0B010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Oval 355">
                  <a:extLst>
                    <a:ext uri="{FF2B5EF4-FFF2-40B4-BE49-F238E27FC236}">
                      <a16:creationId xmlns:a16="http://schemas.microsoft.com/office/drawing/2014/main" id="{0589AD59-3F91-674B-AB1F-9687AE0A7155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D7DF9909-4629-2B41-A097-0EE5060D231F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E00A7AA3-4A7D-5A4A-923D-8190368DDD2A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id="{BC350F5D-A217-434B-B0AD-B82598901D58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59C23D10-C5AD-324E-A998-0B2D8811551A}"/>
                  </a:ext>
                </a:extLst>
              </p:cNvPr>
              <p:cNvCxnSpPr>
                <a:stCxn id="345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44" name="Group 456">
                <a:extLst>
                  <a:ext uri="{FF2B5EF4-FFF2-40B4-BE49-F238E27FC236}">
                    <a16:creationId xmlns:a16="http://schemas.microsoft.com/office/drawing/2014/main" id="{3D4ED6A7-656E-564B-9724-777A0E00F8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345" name="Oval 344">
                  <a:extLst>
                    <a:ext uri="{FF2B5EF4-FFF2-40B4-BE49-F238E27FC236}">
                      <a16:creationId xmlns:a16="http://schemas.microsoft.com/office/drawing/2014/main" id="{5CA9CA10-6CB9-8C4D-9798-DE3642585FBF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ED7DFE49-0AB2-5F4A-8804-D8EE2F5D805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Oval 346">
                  <a:extLst>
                    <a:ext uri="{FF2B5EF4-FFF2-40B4-BE49-F238E27FC236}">
                      <a16:creationId xmlns:a16="http://schemas.microsoft.com/office/drawing/2014/main" id="{D9CC071E-9384-A844-AEDF-4D3D5A3D01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48" name="Freeform 347">
                  <a:extLst>
                    <a:ext uri="{FF2B5EF4-FFF2-40B4-BE49-F238E27FC236}">
                      <a16:creationId xmlns:a16="http://schemas.microsoft.com/office/drawing/2014/main" id="{9221CFD6-F2B1-BC4A-8685-E97AB592CAEA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reeform 348">
                  <a:extLst>
                    <a:ext uri="{FF2B5EF4-FFF2-40B4-BE49-F238E27FC236}">
                      <a16:creationId xmlns:a16="http://schemas.microsoft.com/office/drawing/2014/main" id="{E1EB2301-9912-744E-B205-5948ED836C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0" name="Freeform 349">
                  <a:extLst>
                    <a:ext uri="{FF2B5EF4-FFF2-40B4-BE49-F238E27FC236}">
                      <a16:creationId xmlns:a16="http://schemas.microsoft.com/office/drawing/2014/main" id="{274D27B5-7E68-5C4D-964B-A01609731F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1" name="Freeform 350">
                  <a:extLst>
                    <a:ext uri="{FF2B5EF4-FFF2-40B4-BE49-F238E27FC236}">
                      <a16:creationId xmlns:a16="http://schemas.microsoft.com/office/drawing/2014/main" id="{CCCB88EE-5244-8644-B451-9B5D239AEB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52" name="Straight Connector 351">
                  <a:extLst>
                    <a:ext uri="{FF2B5EF4-FFF2-40B4-BE49-F238E27FC236}">
                      <a16:creationId xmlns:a16="http://schemas.microsoft.com/office/drawing/2014/main" id="{4DFA4F03-E97A-1E4E-8C06-5FCF8ACB1D15}"/>
                    </a:ext>
                  </a:extLst>
                </p:cNvPr>
                <p:cNvCxnSpPr>
                  <a:cxnSpLocks noChangeShapeType="1"/>
                  <a:endCxn id="347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:a16="http://schemas.microsoft.com/office/drawing/2014/main" id="{8A9EDB0B-D51F-9C4D-A606-035EEB4B8D2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6" name="Group 20">
              <a:extLst>
                <a:ext uri="{FF2B5EF4-FFF2-40B4-BE49-F238E27FC236}">
                  <a16:creationId xmlns:a16="http://schemas.microsoft.com/office/drawing/2014/main" id="{7B3927DE-D2D4-0549-B6FC-DB36E97AF6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94693F99-2D5B-7E44-B2D3-365FDA0CFBDB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 rotWithShape="1">
                <a:gsLst>
                  <a:gs pos="1000">
                    <a:srgbClr val="3333CC">
                      <a:lumMod val="75000"/>
                      <a:alpha val="62000"/>
                    </a:srgbClr>
                  </a:gs>
                  <a:gs pos="5400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0BE62149-301B-CD40-877F-421A14409479}"/>
                  </a:ext>
                </a:extLst>
              </p:cNvPr>
              <p:cNvCxnSpPr>
                <a:stCxn id="327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pic>
            <p:nvPicPr>
              <p:cNvPr id="320" name="Picture 469" descr="router_top.png">
                <a:extLst>
                  <a:ext uri="{FF2B5EF4-FFF2-40B4-BE49-F238E27FC236}">
                    <a16:creationId xmlns:a16="http://schemas.microsoft.com/office/drawing/2014/main" id="{DD59AE55-8859-5841-B6AC-641E9B1FF7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1" name="Group 471">
                <a:extLst>
                  <a:ext uri="{FF2B5EF4-FFF2-40B4-BE49-F238E27FC236}">
                    <a16:creationId xmlns:a16="http://schemas.microsoft.com/office/drawing/2014/main" id="{387A8315-A9E2-CD41-9540-BE22EB2647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334" name="Oval 333">
                  <a:extLst>
                    <a:ext uri="{FF2B5EF4-FFF2-40B4-BE49-F238E27FC236}">
                      <a16:creationId xmlns:a16="http://schemas.microsoft.com/office/drawing/2014/main" id="{5439A4FE-DB6E-D74D-95B5-D1F4AE9642E7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FA27B6FA-AB40-0D4B-BBE7-6000E55B03D1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Oval 335">
                  <a:extLst>
                    <a:ext uri="{FF2B5EF4-FFF2-40B4-BE49-F238E27FC236}">
                      <a16:creationId xmlns:a16="http://schemas.microsoft.com/office/drawing/2014/main" id="{C6FD79C0-1B1A-AB4A-A3BD-6514A1F64FC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C730D6A9-51D0-864D-9F88-3CA108609D03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41EA4558-0D04-634B-A8B0-CAB6FB1D2028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3670DAE7-C167-BA4B-9FB3-842EEBB6E0BC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FDAD1200-F8CD-4C4C-B862-839CDCE380A4}"/>
                  </a:ext>
                </a:extLst>
              </p:cNvPr>
              <p:cNvCxnSpPr>
                <a:stCxn id="320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24" name="Group 485">
                <a:extLst>
                  <a:ext uri="{FF2B5EF4-FFF2-40B4-BE49-F238E27FC236}">
                    <a16:creationId xmlns:a16="http://schemas.microsoft.com/office/drawing/2014/main" id="{A6200FD6-2FAC-504D-AC15-41C2E0E5FE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325" name="Oval 324">
                  <a:extLst>
                    <a:ext uri="{FF2B5EF4-FFF2-40B4-BE49-F238E27FC236}">
                      <a16:creationId xmlns:a16="http://schemas.microsoft.com/office/drawing/2014/main" id="{ECDA45FA-C7C9-1D42-AD17-0A94B356D9C2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66DEE6E1-40E6-CC4A-9BD2-12B0FC5617F6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Oval 326">
                  <a:extLst>
                    <a:ext uri="{FF2B5EF4-FFF2-40B4-BE49-F238E27FC236}">
                      <a16:creationId xmlns:a16="http://schemas.microsoft.com/office/drawing/2014/main" id="{3B2579C2-CFB4-C243-A571-87CC477670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28" name="Freeform 327">
                  <a:extLst>
                    <a:ext uri="{FF2B5EF4-FFF2-40B4-BE49-F238E27FC236}">
                      <a16:creationId xmlns:a16="http://schemas.microsoft.com/office/drawing/2014/main" id="{8C20CAF5-F7F2-8C4F-BF4C-8061B2C174B5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Freeform 328">
                  <a:extLst>
                    <a:ext uri="{FF2B5EF4-FFF2-40B4-BE49-F238E27FC236}">
                      <a16:creationId xmlns:a16="http://schemas.microsoft.com/office/drawing/2014/main" id="{751DAB4D-7078-0843-8893-ECF4AEBB83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0" name="Freeform 329">
                  <a:extLst>
                    <a:ext uri="{FF2B5EF4-FFF2-40B4-BE49-F238E27FC236}">
                      <a16:creationId xmlns:a16="http://schemas.microsoft.com/office/drawing/2014/main" id="{49F08601-D11A-7246-97C4-4796E28716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1" name="Freeform 330">
                  <a:extLst>
                    <a:ext uri="{FF2B5EF4-FFF2-40B4-BE49-F238E27FC236}">
                      <a16:creationId xmlns:a16="http://schemas.microsoft.com/office/drawing/2014/main" id="{0F35FC16-0782-6242-8A31-B2C90A57D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28B38805-D14D-6F4E-9C2D-85288858DC4A}"/>
                    </a:ext>
                  </a:extLst>
                </p:cNvPr>
                <p:cNvCxnSpPr>
                  <a:cxnSpLocks noChangeShapeType="1"/>
                  <a:endCxn id="327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839A4B18-24F7-8748-BABF-156684EACDA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7" name="Group 21">
              <a:extLst>
                <a:ext uri="{FF2B5EF4-FFF2-40B4-BE49-F238E27FC236}">
                  <a16:creationId xmlns:a16="http://schemas.microsoft.com/office/drawing/2014/main" id="{9CDA8888-DE9C-FA48-880D-EF852C637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995D8FCE-884F-0F40-A676-D4D29F8E694C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316D5606-0146-DC48-97E2-18F369EDE031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00" name="Group 500">
                <a:extLst>
                  <a:ext uri="{FF2B5EF4-FFF2-40B4-BE49-F238E27FC236}">
                    <a16:creationId xmlns:a16="http://schemas.microsoft.com/office/drawing/2014/main" id="{AA425C1A-E91E-6E4A-A356-24012E6427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313" name="Oval 312">
                  <a:extLst>
                    <a:ext uri="{FF2B5EF4-FFF2-40B4-BE49-F238E27FC236}">
                      <a16:creationId xmlns:a16="http://schemas.microsoft.com/office/drawing/2014/main" id="{16CAB2BE-001A-5849-8EFC-BF1C74D20DA6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ED3C727A-F086-5345-9D90-47A10FCD45F2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49C1B443-F565-5F4C-B75C-09F669AC3DE7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16" name="Straight Connector 315">
                  <a:extLst>
                    <a:ext uri="{FF2B5EF4-FFF2-40B4-BE49-F238E27FC236}">
                      <a16:creationId xmlns:a16="http://schemas.microsoft.com/office/drawing/2014/main" id="{FBA53D70-9A4D-7E4E-AC09-D42784DF8272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A5C3BEC2-90B0-8B41-88A4-351B428CAFB4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2309F1E7-7D26-E941-9221-C8DF0612EE28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9C251E47-5FE5-B64D-8E6E-2491993604B5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03" name="Group 514">
                <a:extLst>
                  <a:ext uri="{FF2B5EF4-FFF2-40B4-BE49-F238E27FC236}">
                    <a16:creationId xmlns:a16="http://schemas.microsoft.com/office/drawing/2014/main" id="{9B7D3C6F-466A-3143-9B8E-F60B2AAFD7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304" name="Oval 303">
                  <a:extLst>
                    <a:ext uri="{FF2B5EF4-FFF2-40B4-BE49-F238E27FC236}">
                      <a16:creationId xmlns:a16="http://schemas.microsoft.com/office/drawing/2014/main" id="{12A307F7-5B73-2445-A2F4-C0FA1266E37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33E19D46-3715-614C-AAF4-022904355894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Oval 305">
                  <a:extLst>
                    <a:ext uri="{FF2B5EF4-FFF2-40B4-BE49-F238E27FC236}">
                      <a16:creationId xmlns:a16="http://schemas.microsoft.com/office/drawing/2014/main" id="{E55709E7-7775-884D-A34A-45191B84AF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7" name="Freeform 306">
                  <a:extLst>
                    <a:ext uri="{FF2B5EF4-FFF2-40B4-BE49-F238E27FC236}">
                      <a16:creationId xmlns:a16="http://schemas.microsoft.com/office/drawing/2014/main" id="{53C2A2DA-53F1-794E-A987-B42C0AC002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307">
                  <a:extLst>
                    <a:ext uri="{FF2B5EF4-FFF2-40B4-BE49-F238E27FC236}">
                      <a16:creationId xmlns:a16="http://schemas.microsoft.com/office/drawing/2014/main" id="{9EECC5D2-5F03-5B4A-A066-DEC9954D6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9" name="Freeform 308">
                  <a:extLst>
                    <a:ext uri="{FF2B5EF4-FFF2-40B4-BE49-F238E27FC236}">
                      <a16:creationId xmlns:a16="http://schemas.microsoft.com/office/drawing/2014/main" id="{8388544E-A2CB-0640-A29C-1662E6885F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10" name="Freeform 309">
                  <a:extLst>
                    <a:ext uri="{FF2B5EF4-FFF2-40B4-BE49-F238E27FC236}">
                      <a16:creationId xmlns:a16="http://schemas.microsoft.com/office/drawing/2014/main" id="{0DDF3C4E-5F2E-864E-88A4-D785A5D6E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11" name="Straight Connector 310">
                  <a:extLst>
                    <a:ext uri="{FF2B5EF4-FFF2-40B4-BE49-F238E27FC236}">
                      <a16:creationId xmlns:a16="http://schemas.microsoft.com/office/drawing/2014/main" id="{5A28B5B0-5BAC-8C46-B4B8-9BCB18DCD1DD}"/>
                    </a:ext>
                  </a:extLst>
                </p:cNvPr>
                <p:cNvCxnSpPr>
                  <a:cxnSpLocks noChangeShapeType="1"/>
                  <a:endCxn id="306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2" name="Straight Connector 311">
                  <a:extLst>
                    <a:ext uri="{FF2B5EF4-FFF2-40B4-BE49-F238E27FC236}">
                      <a16:creationId xmlns:a16="http://schemas.microsoft.com/office/drawing/2014/main" id="{3A010796-660C-4C4D-865E-8D108EDA01B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094E25C2-45E6-0C43-ADA4-684E51DC703A}"/>
              </a:ext>
            </a:extLst>
          </p:cNvPr>
          <p:cNvGrpSpPr>
            <a:grpSpLocks/>
          </p:cNvGrpSpPr>
          <p:nvPr/>
        </p:nvGrpSpPr>
        <p:grpSpPr bwMode="auto">
          <a:xfrm>
            <a:off x="3419060" y="2725807"/>
            <a:ext cx="5111750" cy="879475"/>
            <a:chOff x="1866825" y="707349"/>
            <a:chExt cx="5112820" cy="879389"/>
          </a:xfrm>
        </p:grpSpPr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C759FDA4-4088-0A4C-9E92-BD72D7D52B56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2" name="TextBox 233">
              <a:extLst>
                <a:ext uri="{FF2B5EF4-FFF2-40B4-BE49-F238E27FC236}">
                  <a16:creationId xmlns:a16="http://schemas.microsoft.com/office/drawing/2014/main" id="{91B4E7D9-6C4B-6C4B-86F5-8BB66F936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1781" y="783191"/>
              <a:ext cx="910613" cy="4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Routing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Algorithm</a:t>
              </a:r>
            </a:p>
          </p:txBody>
        </p:sp>
        <p:cxnSp>
          <p:nvCxnSpPr>
            <p:cNvPr id="403" name="Straight Arrow Connector 402">
              <a:extLst>
                <a:ext uri="{FF2B5EF4-FFF2-40B4-BE49-F238E27FC236}">
                  <a16:creationId xmlns:a16="http://schemas.microsoft.com/office/drawing/2014/main" id="{86DA61DF-3320-724E-9861-CF654B1F47AF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4" name="Straight Arrow Connector 403">
              <a:extLst>
                <a:ext uri="{FF2B5EF4-FFF2-40B4-BE49-F238E27FC236}">
                  <a16:creationId xmlns:a16="http://schemas.microsoft.com/office/drawing/2014/main" id="{FA99C173-8DEF-3940-BC9B-72CA3FA99281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5" name="Straight Arrow Connector 404">
              <a:extLst>
                <a:ext uri="{FF2B5EF4-FFF2-40B4-BE49-F238E27FC236}">
                  <a16:creationId xmlns:a16="http://schemas.microsoft.com/office/drawing/2014/main" id="{57AAE988-13E3-6642-B8CC-252C9113ABCC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6" name="Straight Arrow Connector 405">
              <a:extLst>
                <a:ext uri="{FF2B5EF4-FFF2-40B4-BE49-F238E27FC236}">
                  <a16:creationId xmlns:a16="http://schemas.microsoft.com/office/drawing/2014/main" id="{286126FC-663F-E140-85FF-EA643857EAA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4DA7DE45-D335-D548-B5FE-488518B7B2B7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E0F6C35C-914C-3B41-9CC4-D8179FFB699E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F2328B0F-766B-A544-ACA3-A1877D849A35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E049E95-C6A9-FE4D-937B-C134ECB1D9AB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411" name="Straight Arrow Connector 410">
              <a:extLst>
                <a:ext uri="{FF2B5EF4-FFF2-40B4-BE49-F238E27FC236}">
                  <a16:creationId xmlns:a16="http://schemas.microsoft.com/office/drawing/2014/main" id="{C5FBB1F6-0839-A343-AE4E-8487D7B4403B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2" name="Straight Arrow Connector 411">
              <a:extLst>
                <a:ext uri="{FF2B5EF4-FFF2-40B4-BE49-F238E27FC236}">
                  <a16:creationId xmlns:a16="http://schemas.microsoft.com/office/drawing/2014/main" id="{01507C1D-D7CC-314D-9BC2-599E67963164}"/>
                </a:ext>
              </a:extLst>
            </p:cNvPr>
            <p:cNvCxnSpPr>
              <a:endCxn id="407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3" name="Straight Arrow Connector 412">
              <a:extLst>
                <a:ext uri="{FF2B5EF4-FFF2-40B4-BE49-F238E27FC236}">
                  <a16:creationId xmlns:a16="http://schemas.microsoft.com/office/drawing/2014/main" id="{0D0AA51C-C88C-DA40-BB5F-C90D75401B35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4" name="Straight Arrow Connector 413">
              <a:extLst>
                <a:ext uri="{FF2B5EF4-FFF2-40B4-BE49-F238E27FC236}">
                  <a16:creationId xmlns:a16="http://schemas.microsoft.com/office/drawing/2014/main" id="{B8B513D7-9162-0648-BC71-8BEBCC27917A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C4AAA334-C4B2-DD48-A566-2EA2C1AA11DF}"/>
              </a:ext>
            </a:extLst>
          </p:cNvPr>
          <p:cNvGrpSpPr>
            <a:grpSpLocks/>
          </p:cNvGrpSpPr>
          <p:nvPr/>
        </p:nvGrpSpPr>
        <p:grpSpPr bwMode="auto">
          <a:xfrm>
            <a:off x="3147598" y="3114745"/>
            <a:ext cx="6375400" cy="1047750"/>
            <a:chOff x="1557338" y="3074988"/>
            <a:chExt cx="6375400" cy="1047750"/>
          </a:xfrm>
        </p:grpSpPr>
        <p:sp>
          <p:nvSpPr>
            <p:cNvPr id="416" name="TextBox 232">
              <a:extLst>
                <a:ext uri="{FF2B5EF4-FFF2-40B4-BE49-F238E27FC236}">
                  <a16:creationId xmlns:a16="http://schemas.microsoft.com/office/drawing/2014/main" id="{97D7EB84-BAC0-D448-A55F-A56C30BB6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sp>
          <p:nvSpPr>
            <p:cNvPr id="417" name="TextBox 233">
              <a:extLst>
                <a:ext uri="{FF2B5EF4-FFF2-40B4-BE49-F238E27FC236}">
                  <a16:creationId xmlns:a16="http://schemas.microsoft.com/office/drawing/2014/main" id="{24A4F1C7-4BF4-EB42-A291-47BAC2502C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61FEE5A3-FA87-164D-B072-015586DE3B9B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DB2133B7-0204-944D-9F85-D90FA61B1AAF}"/>
              </a:ext>
            </a:extLst>
          </p:cNvPr>
          <p:cNvGrpSpPr>
            <a:grpSpLocks/>
          </p:cNvGrpSpPr>
          <p:nvPr/>
        </p:nvGrpSpPr>
        <p:grpSpPr bwMode="auto">
          <a:xfrm>
            <a:off x="3419060" y="3741807"/>
            <a:ext cx="5126038" cy="1120775"/>
            <a:chOff x="-4746102" y="4471477"/>
            <a:chExt cx="5126173" cy="1120753"/>
          </a:xfrm>
        </p:grpSpPr>
        <p:pic>
          <p:nvPicPr>
            <p:cNvPr id="420" name="Picture 10" descr="fig42_table.pdf">
              <a:extLst>
                <a:ext uri="{FF2B5EF4-FFF2-40B4-BE49-F238E27FC236}">
                  <a16:creationId xmlns:a16="http://schemas.microsoft.com/office/drawing/2014/main" id="{B9B148BF-D420-D548-A8E4-2E44EE435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1" name="Group 25">
              <a:extLst>
                <a:ext uri="{FF2B5EF4-FFF2-40B4-BE49-F238E27FC236}">
                  <a16:creationId xmlns:a16="http://schemas.microsoft.com/office/drawing/2014/main" id="{6DCB3611-5B47-554A-AF9F-B20E8866B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22" name="Group 241">
                <a:extLst>
                  <a:ext uri="{FF2B5EF4-FFF2-40B4-BE49-F238E27FC236}">
                    <a16:creationId xmlns:a16="http://schemas.microsoft.com/office/drawing/2014/main" id="{18B65E09-A0C2-A34F-9844-081D03E2EE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438" name="Rectangle 437">
                  <a:extLst>
                    <a:ext uri="{FF2B5EF4-FFF2-40B4-BE49-F238E27FC236}">
                      <a16:creationId xmlns:a16="http://schemas.microsoft.com/office/drawing/2014/main" id="{510D7726-2281-144B-B722-F9A0F8992620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9" name="Straight Connector 438">
                  <a:extLst>
                    <a:ext uri="{FF2B5EF4-FFF2-40B4-BE49-F238E27FC236}">
                      <a16:creationId xmlns:a16="http://schemas.microsoft.com/office/drawing/2014/main" id="{B663A8A6-A483-9C45-9694-3F60B5B96577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40" name="Straight Connector 439">
                  <a:extLst>
                    <a:ext uri="{FF2B5EF4-FFF2-40B4-BE49-F238E27FC236}">
                      <a16:creationId xmlns:a16="http://schemas.microsoft.com/office/drawing/2014/main" id="{50FC0E77-85DF-A44F-A7EA-DB2E7EDC7F79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41" name="Straight Connector 440">
                  <a:extLst>
                    <a:ext uri="{FF2B5EF4-FFF2-40B4-BE49-F238E27FC236}">
                      <a16:creationId xmlns:a16="http://schemas.microsoft.com/office/drawing/2014/main" id="{6DCCCE94-F2A7-3D41-B0D1-67C30138A31B}"/>
                    </a:ext>
                  </a:extLst>
                </p:cNvPr>
                <p:cNvCxnSpPr>
                  <a:stCxn id="438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3" name="Group 444">
                <a:extLst>
                  <a:ext uri="{FF2B5EF4-FFF2-40B4-BE49-F238E27FC236}">
                    <a16:creationId xmlns:a16="http://schemas.microsoft.com/office/drawing/2014/main" id="{80000B7B-1868-0545-96E2-2F3AE96E33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34" name="Rectangle 433">
                  <a:extLst>
                    <a:ext uri="{FF2B5EF4-FFF2-40B4-BE49-F238E27FC236}">
                      <a16:creationId xmlns:a16="http://schemas.microsoft.com/office/drawing/2014/main" id="{152E459E-7CA1-E445-B3BA-7DCA2E4A2C56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5" name="Straight Connector 434">
                  <a:extLst>
                    <a:ext uri="{FF2B5EF4-FFF2-40B4-BE49-F238E27FC236}">
                      <a16:creationId xmlns:a16="http://schemas.microsoft.com/office/drawing/2014/main" id="{89A2E2E8-DA8D-6D49-B2DC-12FC2FC6D3C4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6" name="Straight Connector 435">
                  <a:extLst>
                    <a:ext uri="{FF2B5EF4-FFF2-40B4-BE49-F238E27FC236}">
                      <a16:creationId xmlns:a16="http://schemas.microsoft.com/office/drawing/2014/main" id="{D4FBE92F-02C8-4244-A63E-618F5A912844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7" name="Straight Connector 436">
                  <a:extLst>
                    <a:ext uri="{FF2B5EF4-FFF2-40B4-BE49-F238E27FC236}">
                      <a16:creationId xmlns:a16="http://schemas.microsoft.com/office/drawing/2014/main" id="{760EDE61-1AAF-D848-91CB-39C5F318690E}"/>
                    </a:ext>
                  </a:extLst>
                </p:cNvPr>
                <p:cNvCxnSpPr>
                  <a:stCxn id="434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4" name="Group 473">
                <a:extLst>
                  <a:ext uri="{FF2B5EF4-FFF2-40B4-BE49-F238E27FC236}">
                    <a16:creationId xmlns:a16="http://schemas.microsoft.com/office/drawing/2014/main" id="{80D1C087-9836-C245-B670-1284428A4A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C9A7D412-65DC-9649-A008-5ED26335CCA7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1" name="Straight Connector 430">
                  <a:extLst>
                    <a:ext uri="{FF2B5EF4-FFF2-40B4-BE49-F238E27FC236}">
                      <a16:creationId xmlns:a16="http://schemas.microsoft.com/office/drawing/2014/main" id="{2F282FB7-7000-B945-8F5A-E39A5A12E34F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2" name="Straight Connector 431">
                  <a:extLst>
                    <a:ext uri="{FF2B5EF4-FFF2-40B4-BE49-F238E27FC236}">
                      <a16:creationId xmlns:a16="http://schemas.microsoft.com/office/drawing/2014/main" id="{6613E38A-F502-9F4F-9071-21665BB1F3D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3" name="Straight Connector 432">
                  <a:extLst>
                    <a:ext uri="{FF2B5EF4-FFF2-40B4-BE49-F238E27FC236}">
                      <a16:creationId xmlns:a16="http://schemas.microsoft.com/office/drawing/2014/main" id="{29B42128-C51A-6040-824E-C554F8EE3D12}"/>
                    </a:ext>
                  </a:extLst>
                </p:cNvPr>
                <p:cNvCxnSpPr>
                  <a:stCxn id="430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5" name="Group 502">
                <a:extLst>
                  <a:ext uri="{FF2B5EF4-FFF2-40B4-BE49-F238E27FC236}">
                    <a16:creationId xmlns:a16="http://schemas.microsoft.com/office/drawing/2014/main" id="{C30D5DDC-A13E-034A-A1BA-1E146390EA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426" name="Rectangle 425">
                  <a:extLst>
                    <a:ext uri="{FF2B5EF4-FFF2-40B4-BE49-F238E27FC236}">
                      <a16:creationId xmlns:a16="http://schemas.microsoft.com/office/drawing/2014/main" id="{63A91007-6182-8647-9879-8292A71EAFEF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27" name="Straight Connector 426">
                  <a:extLst>
                    <a:ext uri="{FF2B5EF4-FFF2-40B4-BE49-F238E27FC236}">
                      <a16:creationId xmlns:a16="http://schemas.microsoft.com/office/drawing/2014/main" id="{0674F85B-15F4-F446-AD9E-DD534F9C342D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28" name="Straight Connector 427">
                  <a:extLst>
                    <a:ext uri="{FF2B5EF4-FFF2-40B4-BE49-F238E27FC236}">
                      <a16:creationId xmlns:a16="http://schemas.microsoft.com/office/drawing/2014/main" id="{60409E77-E63A-824F-A704-D7AE94C9BA5F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29" name="Straight Connector 428">
                  <a:extLst>
                    <a:ext uri="{FF2B5EF4-FFF2-40B4-BE49-F238E27FC236}">
                      <a16:creationId xmlns:a16="http://schemas.microsoft.com/office/drawing/2014/main" id="{76DF7BD3-201B-AE4F-909F-AB196C0CDB0D}"/>
                    </a:ext>
                  </a:extLst>
                </p:cNvPr>
                <p:cNvCxnSpPr>
                  <a:stCxn id="42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</p:grp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C317182-2E9B-354F-9E6B-904AD53D9670}"/>
              </a:ext>
            </a:extLst>
          </p:cNvPr>
          <p:cNvGrpSpPr>
            <a:grpSpLocks/>
          </p:cNvGrpSpPr>
          <p:nvPr/>
        </p:nvGrpSpPr>
        <p:grpSpPr bwMode="auto">
          <a:xfrm>
            <a:off x="3873085" y="2922657"/>
            <a:ext cx="4437063" cy="1577975"/>
            <a:chOff x="-4267279" y="3655204"/>
            <a:chExt cx="4437063" cy="1578510"/>
          </a:xfrm>
        </p:grpSpPr>
        <p:cxnSp>
          <p:nvCxnSpPr>
            <p:cNvPr id="443" name="Straight Arrow Connector 442">
              <a:extLst>
                <a:ext uri="{FF2B5EF4-FFF2-40B4-BE49-F238E27FC236}">
                  <a16:creationId xmlns:a16="http://schemas.microsoft.com/office/drawing/2014/main" id="{AEBEBCEA-9DEC-FC46-95E5-83FE63BD526A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tailEnd type="triangle"/>
            </a:ln>
            <a:effectLst/>
          </p:spPr>
        </p:cxnSp>
        <p:cxnSp>
          <p:nvCxnSpPr>
            <p:cNvPr id="444" name="Straight Arrow Connector 443">
              <a:extLst>
                <a:ext uri="{FF2B5EF4-FFF2-40B4-BE49-F238E27FC236}">
                  <a16:creationId xmlns:a16="http://schemas.microsoft.com/office/drawing/2014/main" id="{8ADE9CEC-EEA0-A54D-AC1A-85CC293083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5" name="Straight Arrow Connector 444">
              <a:extLst>
                <a:ext uri="{FF2B5EF4-FFF2-40B4-BE49-F238E27FC236}">
                  <a16:creationId xmlns:a16="http://schemas.microsoft.com/office/drawing/2014/main" id="{6391DEC8-23F8-A847-ACF3-AD06E6E59A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C40B4987-DD61-E544-9ED1-243F1836BF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7" name="Straight Arrow Connector 446">
              <a:extLst>
                <a:ext uri="{FF2B5EF4-FFF2-40B4-BE49-F238E27FC236}">
                  <a16:creationId xmlns:a16="http://schemas.microsoft.com/office/drawing/2014/main" id="{B6FD6F72-9B1A-9E49-BC03-FF4EB3F432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EBF459C0-AF75-AC4B-82FD-7B57E1803EDC}"/>
              </a:ext>
            </a:extLst>
          </p:cNvPr>
          <p:cNvCxnSpPr/>
          <p:nvPr/>
        </p:nvCxnSpPr>
        <p:spPr>
          <a:xfrm flipH="1">
            <a:off x="2872960" y="5842070"/>
            <a:ext cx="1508125" cy="158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49" name="TextBox 265">
            <a:extLst>
              <a:ext uri="{FF2B5EF4-FFF2-40B4-BE49-F238E27FC236}">
                <a16:creationId xmlns:a16="http://schemas.microsoft.com/office/drawing/2014/main" id="{8D6CC213-50D8-D143-AB2E-8A70AD0BD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073" y="5513457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450" name="TextBox 281">
            <a:extLst>
              <a:ext uri="{FF2B5EF4-FFF2-40B4-BE49-F238E27FC236}">
                <a16:creationId xmlns:a16="http://schemas.microsoft.com/office/drawing/2014/main" id="{FD871173-63C8-004A-B893-95B0B94D0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698" y="5800795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</a:p>
        </p:txBody>
      </p:sp>
      <p:grpSp>
        <p:nvGrpSpPr>
          <p:cNvPr id="451" name="Group 5">
            <a:extLst>
              <a:ext uri="{FF2B5EF4-FFF2-40B4-BE49-F238E27FC236}">
                <a16:creationId xmlns:a16="http://schemas.microsoft.com/office/drawing/2014/main" id="{57C14B28-467E-9240-8CC3-03FBD986B649}"/>
              </a:ext>
            </a:extLst>
          </p:cNvPr>
          <p:cNvGrpSpPr>
            <a:grpSpLocks/>
          </p:cNvGrpSpPr>
          <p:nvPr/>
        </p:nvGrpSpPr>
        <p:grpSpPr bwMode="auto">
          <a:xfrm>
            <a:off x="2528473" y="5276920"/>
            <a:ext cx="1616075" cy="487362"/>
            <a:chOff x="-4079003" y="2717403"/>
            <a:chExt cx="1616718" cy="488475"/>
          </a:xfrm>
        </p:grpSpPr>
        <p:sp>
          <p:nvSpPr>
            <p:cNvPr id="453" name="Rectangle 98">
              <a:extLst>
                <a:ext uri="{FF2B5EF4-FFF2-40B4-BE49-F238E27FC236}">
                  <a16:creationId xmlns:a16="http://schemas.microsoft.com/office/drawing/2014/main" id="{693A8054-41EF-F147-A07F-2F6F49925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79003" y="2985994"/>
              <a:ext cx="1281675" cy="208750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4" name="Line 99">
              <a:extLst>
                <a:ext uri="{FF2B5EF4-FFF2-40B4-BE49-F238E27FC236}">
                  <a16:creationId xmlns:a16="http://schemas.microsoft.com/office/drawing/2014/main" id="{F72989E1-2AE2-724E-BB5A-C3EDBBB6A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933828" y="3101502"/>
              <a:ext cx="471543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5" name="Rectangle 104">
              <a:extLst>
                <a:ext uri="{FF2B5EF4-FFF2-40B4-BE49-F238E27FC236}">
                  <a16:creationId xmlns:a16="http://schemas.microsoft.com/office/drawing/2014/main" id="{5AC95A09-8057-7147-9F57-6EFF2A5E5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77007" y="2988777"/>
              <a:ext cx="476861" cy="210142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6" name="Text Box 105">
              <a:extLst>
                <a:ext uri="{FF2B5EF4-FFF2-40B4-BE49-F238E27FC236}">
                  <a16:creationId xmlns:a16="http://schemas.microsoft.com/office/drawing/2014/main" id="{47FDF11B-1F9E-D148-996F-69ECC9F11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30189" y="2965119"/>
              <a:ext cx="581451" cy="24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0111</a:t>
              </a:r>
            </a:p>
          </p:txBody>
        </p:sp>
        <p:sp>
          <p:nvSpPr>
            <p:cNvPr id="457" name="Line 119">
              <a:extLst>
                <a:ext uri="{FF2B5EF4-FFF2-40B4-BE49-F238E27FC236}">
                  <a16:creationId xmlns:a16="http://schemas.microsoft.com/office/drawing/2014/main" id="{CD73CAA3-C367-7049-8128-3C09B270BB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621642" y="2717403"/>
              <a:ext cx="405953" cy="3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58" name="Freeform 120">
            <a:extLst>
              <a:ext uri="{FF2B5EF4-FFF2-40B4-BE49-F238E27FC236}">
                <a16:creationId xmlns:a16="http://schemas.microsoft.com/office/drawing/2014/main" id="{9B17F469-9813-DD46-ADCC-A6A37DCBE4CD}"/>
              </a:ext>
            </a:extLst>
          </p:cNvPr>
          <p:cNvSpPr>
            <a:spLocks/>
          </p:cNvSpPr>
          <p:nvPr/>
        </p:nvSpPr>
        <p:spPr bwMode="auto">
          <a:xfrm>
            <a:off x="4084223" y="5708720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59" name="Group 357">
            <a:extLst>
              <a:ext uri="{FF2B5EF4-FFF2-40B4-BE49-F238E27FC236}">
                <a16:creationId xmlns:a16="http://schemas.microsoft.com/office/drawing/2014/main" id="{F5E5FC5C-1765-2446-9583-0A67B919000D}"/>
              </a:ext>
            </a:extLst>
          </p:cNvPr>
          <p:cNvGrpSpPr>
            <a:grpSpLocks/>
          </p:cNvGrpSpPr>
          <p:nvPr/>
        </p:nvGrpSpPr>
        <p:grpSpPr bwMode="auto">
          <a:xfrm>
            <a:off x="4304885" y="5699195"/>
            <a:ext cx="565150" cy="293687"/>
            <a:chOff x="1871277" y="1576300"/>
            <a:chExt cx="1128371" cy="437861"/>
          </a:xfrm>
        </p:grpSpPr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BE27647C-3DCE-C848-8559-90456AA1A4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59B28033-FF2E-0D49-AE8B-150A3DAC870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90E87BE2-8DD5-F949-9609-CEE42558EC6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3" name="Freeform 462">
              <a:extLst>
                <a:ext uri="{FF2B5EF4-FFF2-40B4-BE49-F238E27FC236}">
                  <a16:creationId xmlns:a16="http://schemas.microsoft.com/office/drawing/2014/main" id="{E67E4AB2-89E6-9547-93D2-34CED5D46ECE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64" name="Freeform 463">
              <a:extLst>
                <a:ext uri="{FF2B5EF4-FFF2-40B4-BE49-F238E27FC236}">
                  <a16:creationId xmlns:a16="http://schemas.microsoft.com/office/drawing/2014/main" id="{E0013E89-2E09-C94F-888A-0764BFC4C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5" name="Freeform 464">
              <a:extLst>
                <a:ext uri="{FF2B5EF4-FFF2-40B4-BE49-F238E27FC236}">
                  <a16:creationId xmlns:a16="http://schemas.microsoft.com/office/drawing/2014/main" id="{D4D31051-3F76-8D4A-A94B-F0DCA0AFF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6" name="Freeform 465">
              <a:extLst>
                <a:ext uri="{FF2B5EF4-FFF2-40B4-BE49-F238E27FC236}">
                  <a16:creationId xmlns:a16="http://schemas.microsoft.com/office/drawing/2014/main" id="{DFC93EA6-DE5D-3E40-831C-1084B477E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4C149BB2-DFC7-984A-98E9-3C4AA2DDC501}"/>
                </a:ext>
              </a:extLst>
            </p:cNvPr>
            <p:cNvCxnSpPr>
              <a:cxnSpLocks noChangeShapeType="1"/>
              <a:endCxn id="462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7AD8C9C3-3ED3-FC4C-9678-8E0AF3B540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9" name="TextBox 6">
            <a:extLst>
              <a:ext uri="{FF2B5EF4-FFF2-40B4-BE49-F238E27FC236}">
                <a16:creationId xmlns:a16="http://schemas.microsoft.com/office/drawing/2014/main" id="{EED866B1-9598-C54F-A0E0-D641030E1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110" y="4943545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values in arriving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 header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0" name="TextBox 282">
            <a:extLst>
              <a:ext uri="{FF2B5EF4-FFF2-40B4-BE49-F238E27FC236}">
                <a16:creationId xmlns:a16="http://schemas.microsoft.com/office/drawing/2014/main" id="{CE2B3699-263C-CA42-8354-6E8A61868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898" y="5902395"/>
            <a:ext cx="2619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5908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46D7-DEDF-364B-99E9-3FB1F88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" y="261255"/>
            <a:ext cx="11213592" cy="8946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Software-Defined Networking (SDN) control plane</a:t>
            </a:r>
          </a:p>
        </p:txBody>
      </p:sp>
      <p:sp>
        <p:nvSpPr>
          <p:cNvPr id="4" name="TextBox 257">
            <a:extLst>
              <a:ext uri="{FF2B5EF4-FFF2-40B4-BE49-F238E27FC236}">
                <a16:creationId xmlns:a16="http://schemas.microsoft.com/office/drawing/2014/main" id="{8EB40520-A927-A94E-975A-4093319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9" y="1064529"/>
            <a:ext cx="11310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Remote controller computes, installs forwarding tables in routers</a:t>
            </a:r>
          </a:p>
        </p:txBody>
      </p:sp>
      <p:grpSp>
        <p:nvGrpSpPr>
          <p:cNvPr id="817" name="Group 816">
            <a:extLst>
              <a:ext uri="{FF2B5EF4-FFF2-40B4-BE49-F238E27FC236}">
                <a16:creationId xmlns:a16="http://schemas.microsoft.com/office/drawing/2014/main" id="{0035B262-335A-2042-8F0A-4D25C5CCAA4C}"/>
              </a:ext>
            </a:extLst>
          </p:cNvPr>
          <p:cNvGrpSpPr>
            <a:grpSpLocks/>
          </p:cNvGrpSpPr>
          <p:nvPr/>
        </p:nvGrpSpPr>
        <p:grpSpPr bwMode="auto">
          <a:xfrm>
            <a:off x="3203430" y="1967880"/>
            <a:ext cx="6027738" cy="1439862"/>
            <a:chOff x="1492879" y="2061336"/>
            <a:chExt cx="6027737" cy="1440135"/>
          </a:xfrm>
        </p:grpSpPr>
        <p:sp>
          <p:nvSpPr>
            <p:cNvPr id="818" name="Rectangle 817">
              <a:extLst>
                <a:ext uri="{FF2B5EF4-FFF2-40B4-BE49-F238E27FC236}">
                  <a16:creationId xmlns:a16="http://schemas.microsoft.com/office/drawing/2014/main" id="{2911F90D-6E6D-8D44-A029-2BB47782B47E}"/>
                </a:ext>
              </a:extLst>
            </p:cNvPr>
            <p:cNvSpPr/>
            <p:nvPr/>
          </p:nvSpPr>
          <p:spPr bwMode="auto">
            <a:xfrm>
              <a:off x="1929442" y="2064512"/>
              <a:ext cx="5043486" cy="1017780"/>
            </a:xfrm>
            <a:prstGeom prst="rect">
              <a:avLst/>
            </a:prstGeom>
            <a:solidFill>
              <a:srgbClr val="2D2DB9">
                <a:lumMod val="20000"/>
                <a:lumOff val="8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19" name="Freeform 818">
              <a:extLst>
                <a:ext uri="{FF2B5EF4-FFF2-40B4-BE49-F238E27FC236}">
                  <a16:creationId xmlns:a16="http://schemas.microsoft.com/office/drawing/2014/main" id="{24B8DF14-13D1-7B4D-AA8E-6D4B866768A6}"/>
                </a:ext>
              </a:extLst>
            </p:cNvPr>
            <p:cNvSpPr/>
            <p:nvPr/>
          </p:nvSpPr>
          <p:spPr bwMode="auto">
            <a:xfrm>
              <a:off x="1740529" y="2067687"/>
              <a:ext cx="198438" cy="138615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2D2DB9">
                    <a:lumMod val="20000"/>
                    <a:lumOff val="8000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20" name="Freeform 819">
              <a:extLst>
                <a:ext uri="{FF2B5EF4-FFF2-40B4-BE49-F238E27FC236}">
                  <a16:creationId xmlns:a16="http://schemas.microsoft.com/office/drawing/2014/main" id="{B3477997-2171-D144-8F62-1363F13885FD}"/>
                </a:ext>
              </a:extLst>
            </p:cNvPr>
            <p:cNvSpPr/>
            <p:nvPr/>
          </p:nvSpPr>
          <p:spPr bwMode="auto">
            <a:xfrm flipH="1">
              <a:off x="6969753" y="2061336"/>
              <a:ext cx="219075" cy="1370272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 rotWithShape="1">
              <a:gsLst>
                <a:gs pos="0">
                  <a:srgbClr val="2D2DB9">
                    <a:lumMod val="20000"/>
                    <a:lumOff val="80000"/>
                  </a:srgbClr>
                </a:gs>
                <a:gs pos="100000">
                  <a:srgbClr val="FFFFFF"/>
                </a:gs>
              </a:gsLst>
              <a:lin ang="108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821" name="Group 950">
              <a:extLst>
                <a:ext uri="{FF2B5EF4-FFF2-40B4-BE49-F238E27FC236}">
                  <a16:creationId xmlns:a16="http://schemas.microsoft.com/office/drawing/2014/main" id="{DB6AE1A4-24E9-664C-A51D-C17F6021B3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855" name="Freeform 951">
                <a:extLst>
                  <a:ext uri="{FF2B5EF4-FFF2-40B4-BE49-F238E27FC236}">
                    <a16:creationId xmlns:a16="http://schemas.microsoft.com/office/drawing/2014/main" id="{BFB37BD8-4427-2A47-AE85-B992137B4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6" name="Rectangle 952">
                <a:extLst>
                  <a:ext uri="{FF2B5EF4-FFF2-40B4-BE49-F238E27FC236}">
                    <a16:creationId xmlns:a16="http://schemas.microsoft.com/office/drawing/2014/main" id="{D33ED3AE-893B-0641-B3D0-6332B9827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7" name="Freeform 953">
                <a:extLst>
                  <a:ext uri="{FF2B5EF4-FFF2-40B4-BE49-F238E27FC236}">
                    <a16:creationId xmlns:a16="http://schemas.microsoft.com/office/drawing/2014/main" id="{7F8B5734-537E-2D40-ABC5-1153CA76F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8" name="Freeform 954">
                <a:extLst>
                  <a:ext uri="{FF2B5EF4-FFF2-40B4-BE49-F238E27FC236}">
                    <a16:creationId xmlns:a16="http://schemas.microsoft.com/office/drawing/2014/main" id="{A27CC3E2-8472-FE49-B22C-8BAD36D3F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9" name="Rectangle 955">
                <a:extLst>
                  <a:ext uri="{FF2B5EF4-FFF2-40B4-BE49-F238E27FC236}">
                    <a16:creationId xmlns:a16="http://schemas.microsoft.com/office/drawing/2014/main" id="{11CD015D-401B-EC42-A713-37F4F5806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0" name="Group 956">
                <a:extLst>
                  <a:ext uri="{FF2B5EF4-FFF2-40B4-BE49-F238E27FC236}">
                    <a16:creationId xmlns:a16="http://schemas.microsoft.com/office/drawing/2014/main" id="{A208DF6A-EF9F-044D-8302-1B9476D184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5" name="AutoShape 957">
                  <a:extLst>
                    <a:ext uri="{FF2B5EF4-FFF2-40B4-BE49-F238E27FC236}">
                      <a16:creationId xmlns:a16="http://schemas.microsoft.com/office/drawing/2014/main" id="{FCC50AD6-31B9-FD4A-9D12-E293AC79E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6" name="AutoShape 958">
                  <a:extLst>
                    <a:ext uri="{FF2B5EF4-FFF2-40B4-BE49-F238E27FC236}">
                      <a16:creationId xmlns:a16="http://schemas.microsoft.com/office/drawing/2014/main" id="{9515A907-A38B-AC46-9351-9821F9262F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1" name="Rectangle 959">
                <a:extLst>
                  <a:ext uri="{FF2B5EF4-FFF2-40B4-BE49-F238E27FC236}">
                    <a16:creationId xmlns:a16="http://schemas.microsoft.com/office/drawing/2014/main" id="{DA74175D-E323-954D-B321-A525406F9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2" name="Group 960">
                <a:extLst>
                  <a:ext uri="{FF2B5EF4-FFF2-40B4-BE49-F238E27FC236}">
                    <a16:creationId xmlns:a16="http://schemas.microsoft.com/office/drawing/2014/main" id="{28DE356C-C6F7-BA40-87C6-C5B5BE6C2B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3" name="AutoShape 961">
                  <a:extLst>
                    <a:ext uri="{FF2B5EF4-FFF2-40B4-BE49-F238E27FC236}">
                      <a16:creationId xmlns:a16="http://schemas.microsoft.com/office/drawing/2014/main" id="{9643844A-45E6-7443-A468-4BC3D1762A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4" name="AutoShape 962">
                  <a:extLst>
                    <a:ext uri="{FF2B5EF4-FFF2-40B4-BE49-F238E27FC236}">
                      <a16:creationId xmlns:a16="http://schemas.microsoft.com/office/drawing/2014/main" id="{60C84F35-0A59-8349-91F6-D5FECFED7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3" name="Rectangle 963">
                <a:extLst>
                  <a:ext uri="{FF2B5EF4-FFF2-40B4-BE49-F238E27FC236}">
                    <a16:creationId xmlns:a16="http://schemas.microsoft.com/office/drawing/2014/main" id="{92014399-9751-FC4F-9035-A395245BC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64" name="Rectangle 964">
                <a:extLst>
                  <a:ext uri="{FF2B5EF4-FFF2-40B4-BE49-F238E27FC236}">
                    <a16:creationId xmlns:a16="http://schemas.microsoft.com/office/drawing/2014/main" id="{9B818A3E-FD1D-F04D-8158-62E78EE4B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5" name="Group 965">
                <a:extLst>
                  <a:ext uri="{FF2B5EF4-FFF2-40B4-BE49-F238E27FC236}">
                    <a16:creationId xmlns:a16="http://schemas.microsoft.com/office/drawing/2014/main" id="{4CE95AA0-C88F-3D48-98E7-F3E038739D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1" name="AutoShape 966">
                  <a:extLst>
                    <a:ext uri="{FF2B5EF4-FFF2-40B4-BE49-F238E27FC236}">
                      <a16:creationId xmlns:a16="http://schemas.microsoft.com/office/drawing/2014/main" id="{5B978760-D630-664D-941B-E0517C2034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2" name="AutoShape 967">
                  <a:extLst>
                    <a:ext uri="{FF2B5EF4-FFF2-40B4-BE49-F238E27FC236}">
                      <a16:creationId xmlns:a16="http://schemas.microsoft.com/office/drawing/2014/main" id="{66581CC6-E163-4349-98BB-7B8F11B58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6" name="Freeform 968">
                <a:extLst>
                  <a:ext uri="{FF2B5EF4-FFF2-40B4-BE49-F238E27FC236}">
                    <a16:creationId xmlns:a16="http://schemas.microsoft.com/office/drawing/2014/main" id="{0C578B43-7341-984A-8E2E-758C1FE62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7" name="Group 969">
                <a:extLst>
                  <a:ext uri="{FF2B5EF4-FFF2-40B4-BE49-F238E27FC236}">
                    <a16:creationId xmlns:a16="http://schemas.microsoft.com/office/drawing/2014/main" id="{00F4A952-5D56-894B-BE04-57FD8D9A8F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79" name="AutoShape 970">
                  <a:extLst>
                    <a:ext uri="{FF2B5EF4-FFF2-40B4-BE49-F238E27FC236}">
                      <a16:creationId xmlns:a16="http://schemas.microsoft.com/office/drawing/2014/main" id="{C6D2E1F8-9BE6-1340-A97F-25C96F4EA3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0" name="AutoShape 971">
                  <a:extLst>
                    <a:ext uri="{FF2B5EF4-FFF2-40B4-BE49-F238E27FC236}">
                      <a16:creationId xmlns:a16="http://schemas.microsoft.com/office/drawing/2014/main" id="{076B7F4B-58FD-394A-A7D1-825421A0D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8" name="Rectangle 972">
                <a:extLst>
                  <a:ext uri="{FF2B5EF4-FFF2-40B4-BE49-F238E27FC236}">
                    <a16:creationId xmlns:a16="http://schemas.microsoft.com/office/drawing/2014/main" id="{9CF6079F-A485-B34F-BAE1-E461B27BC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69" name="Freeform 973">
                <a:extLst>
                  <a:ext uri="{FF2B5EF4-FFF2-40B4-BE49-F238E27FC236}">
                    <a16:creationId xmlns:a16="http://schemas.microsoft.com/office/drawing/2014/main" id="{4D22F667-50F0-554D-A2A3-06E318F92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0" name="Freeform 974">
                <a:extLst>
                  <a:ext uri="{FF2B5EF4-FFF2-40B4-BE49-F238E27FC236}">
                    <a16:creationId xmlns:a16="http://schemas.microsoft.com/office/drawing/2014/main" id="{FEA6AA77-7341-EC44-9A1C-8FF6D3429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1" name="Oval 975">
                <a:extLst>
                  <a:ext uri="{FF2B5EF4-FFF2-40B4-BE49-F238E27FC236}">
                    <a16:creationId xmlns:a16="http://schemas.microsoft.com/office/drawing/2014/main" id="{A02843C6-28FA-9945-9CEB-7717E68BC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2" name="Freeform 976">
                <a:extLst>
                  <a:ext uri="{FF2B5EF4-FFF2-40B4-BE49-F238E27FC236}">
                    <a16:creationId xmlns:a16="http://schemas.microsoft.com/office/drawing/2014/main" id="{B41467ED-71ED-774D-B5B1-0E498264B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3" name="AutoShape 977">
                <a:extLst>
                  <a:ext uri="{FF2B5EF4-FFF2-40B4-BE49-F238E27FC236}">
                    <a16:creationId xmlns:a16="http://schemas.microsoft.com/office/drawing/2014/main" id="{9B5749F0-C743-D247-9288-DD5C4B670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4" name="AutoShape 978">
                <a:extLst>
                  <a:ext uri="{FF2B5EF4-FFF2-40B4-BE49-F238E27FC236}">
                    <a16:creationId xmlns:a16="http://schemas.microsoft.com/office/drawing/2014/main" id="{990B835A-E601-8B4A-913C-86C2C6F75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5" name="Oval 979">
                <a:extLst>
                  <a:ext uri="{FF2B5EF4-FFF2-40B4-BE49-F238E27FC236}">
                    <a16:creationId xmlns:a16="http://schemas.microsoft.com/office/drawing/2014/main" id="{54D6634C-D1A9-6142-9854-19C444BA4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6" name="Oval 980">
                <a:extLst>
                  <a:ext uri="{FF2B5EF4-FFF2-40B4-BE49-F238E27FC236}">
                    <a16:creationId xmlns:a16="http://schemas.microsoft.com/office/drawing/2014/main" id="{4B663C71-DBAC-684F-AC10-C3062136D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7" name="Oval 981">
                <a:extLst>
                  <a:ext uri="{FF2B5EF4-FFF2-40B4-BE49-F238E27FC236}">
                    <a16:creationId xmlns:a16="http://schemas.microsoft.com/office/drawing/2014/main" id="{89DA651A-7990-3046-B6A9-BDF3A76B1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8" name="Rectangle 982">
                <a:extLst>
                  <a:ext uri="{FF2B5EF4-FFF2-40B4-BE49-F238E27FC236}">
                    <a16:creationId xmlns:a16="http://schemas.microsoft.com/office/drawing/2014/main" id="{97BCC976-FD19-5C44-A0F3-970A14677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822" name="Group 950">
              <a:extLst>
                <a:ext uri="{FF2B5EF4-FFF2-40B4-BE49-F238E27FC236}">
                  <a16:creationId xmlns:a16="http://schemas.microsoft.com/office/drawing/2014/main" id="{408FB985-1A5F-F147-891F-C6EE203F17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823" name="Freeform 951">
                <a:extLst>
                  <a:ext uri="{FF2B5EF4-FFF2-40B4-BE49-F238E27FC236}">
                    <a16:creationId xmlns:a16="http://schemas.microsoft.com/office/drawing/2014/main" id="{E5433180-28F2-BE4A-AA7C-A7B21A632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4" name="Rectangle 952">
                <a:extLst>
                  <a:ext uri="{FF2B5EF4-FFF2-40B4-BE49-F238E27FC236}">
                    <a16:creationId xmlns:a16="http://schemas.microsoft.com/office/drawing/2014/main" id="{8C5BD778-66FD-3945-B836-91E6ED4A0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5" name="Freeform 953">
                <a:extLst>
                  <a:ext uri="{FF2B5EF4-FFF2-40B4-BE49-F238E27FC236}">
                    <a16:creationId xmlns:a16="http://schemas.microsoft.com/office/drawing/2014/main" id="{2A91ACBD-8D41-DD4C-A2B1-048B348B9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6" name="Freeform 954">
                <a:extLst>
                  <a:ext uri="{FF2B5EF4-FFF2-40B4-BE49-F238E27FC236}">
                    <a16:creationId xmlns:a16="http://schemas.microsoft.com/office/drawing/2014/main" id="{FD9AFB84-DB6D-6046-8467-AD372F413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7" name="Rectangle 955">
                <a:extLst>
                  <a:ext uri="{FF2B5EF4-FFF2-40B4-BE49-F238E27FC236}">
                    <a16:creationId xmlns:a16="http://schemas.microsoft.com/office/drawing/2014/main" id="{77DBE4BA-8D67-5B43-8297-B9D264FE9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28" name="Group 956">
                <a:extLst>
                  <a:ext uri="{FF2B5EF4-FFF2-40B4-BE49-F238E27FC236}">
                    <a16:creationId xmlns:a16="http://schemas.microsoft.com/office/drawing/2014/main" id="{F3DA3736-9C54-FD40-9182-376547A2AE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53" name="AutoShape 957">
                  <a:extLst>
                    <a:ext uri="{FF2B5EF4-FFF2-40B4-BE49-F238E27FC236}">
                      <a16:creationId xmlns:a16="http://schemas.microsoft.com/office/drawing/2014/main" id="{AF6DA2C1-3BA8-9F42-8082-1828FAC4E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4" name="AutoShape 958">
                  <a:extLst>
                    <a:ext uri="{FF2B5EF4-FFF2-40B4-BE49-F238E27FC236}">
                      <a16:creationId xmlns:a16="http://schemas.microsoft.com/office/drawing/2014/main" id="{7E65A1C9-4BD5-C648-BDA4-FE7A4B1268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29" name="Rectangle 959">
                <a:extLst>
                  <a:ext uri="{FF2B5EF4-FFF2-40B4-BE49-F238E27FC236}">
                    <a16:creationId xmlns:a16="http://schemas.microsoft.com/office/drawing/2014/main" id="{EC0E4CD1-FF46-4441-8D14-832711884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0" name="Group 960">
                <a:extLst>
                  <a:ext uri="{FF2B5EF4-FFF2-40B4-BE49-F238E27FC236}">
                    <a16:creationId xmlns:a16="http://schemas.microsoft.com/office/drawing/2014/main" id="{E64F3582-6063-6041-8631-63DD7426A4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51" name="AutoShape 961">
                  <a:extLst>
                    <a:ext uri="{FF2B5EF4-FFF2-40B4-BE49-F238E27FC236}">
                      <a16:creationId xmlns:a16="http://schemas.microsoft.com/office/drawing/2014/main" id="{C34EAECD-E1EF-8646-9F61-922B7F0EA0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2" name="AutoShape 962">
                  <a:extLst>
                    <a:ext uri="{FF2B5EF4-FFF2-40B4-BE49-F238E27FC236}">
                      <a16:creationId xmlns:a16="http://schemas.microsoft.com/office/drawing/2014/main" id="{9D855FB6-3F8B-4F48-BB63-40E93ACB2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1" name="Rectangle 963">
                <a:extLst>
                  <a:ext uri="{FF2B5EF4-FFF2-40B4-BE49-F238E27FC236}">
                    <a16:creationId xmlns:a16="http://schemas.microsoft.com/office/drawing/2014/main" id="{F062D5F9-755C-724B-955A-7A2BDC06D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2" name="Rectangle 964">
                <a:extLst>
                  <a:ext uri="{FF2B5EF4-FFF2-40B4-BE49-F238E27FC236}">
                    <a16:creationId xmlns:a16="http://schemas.microsoft.com/office/drawing/2014/main" id="{177A8ED0-5EFF-1249-9487-CD3CEB431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3" name="Group 965">
                <a:extLst>
                  <a:ext uri="{FF2B5EF4-FFF2-40B4-BE49-F238E27FC236}">
                    <a16:creationId xmlns:a16="http://schemas.microsoft.com/office/drawing/2014/main" id="{A1DF88D1-CA38-D94A-B614-BF080EB389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49" name="AutoShape 966">
                  <a:extLst>
                    <a:ext uri="{FF2B5EF4-FFF2-40B4-BE49-F238E27FC236}">
                      <a16:creationId xmlns:a16="http://schemas.microsoft.com/office/drawing/2014/main" id="{F38F11ED-A8CE-5249-99B7-BC200E46CA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0" name="AutoShape 967">
                  <a:extLst>
                    <a:ext uri="{FF2B5EF4-FFF2-40B4-BE49-F238E27FC236}">
                      <a16:creationId xmlns:a16="http://schemas.microsoft.com/office/drawing/2014/main" id="{BE8854EE-7F90-844A-B45E-E7DD53A00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4" name="Freeform 968">
                <a:extLst>
                  <a:ext uri="{FF2B5EF4-FFF2-40B4-BE49-F238E27FC236}">
                    <a16:creationId xmlns:a16="http://schemas.microsoft.com/office/drawing/2014/main" id="{C685DB2D-2CAC-9042-82A0-DF8A8A5C7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5" name="Group 969">
                <a:extLst>
                  <a:ext uri="{FF2B5EF4-FFF2-40B4-BE49-F238E27FC236}">
                    <a16:creationId xmlns:a16="http://schemas.microsoft.com/office/drawing/2014/main" id="{17E8E7C0-53DA-9845-A7EC-5C2E647C98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47" name="AutoShape 970">
                  <a:extLst>
                    <a:ext uri="{FF2B5EF4-FFF2-40B4-BE49-F238E27FC236}">
                      <a16:creationId xmlns:a16="http://schemas.microsoft.com/office/drawing/2014/main" id="{B5CA9A5E-F11C-004B-9937-AD191292A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48" name="AutoShape 971">
                  <a:extLst>
                    <a:ext uri="{FF2B5EF4-FFF2-40B4-BE49-F238E27FC236}">
                      <a16:creationId xmlns:a16="http://schemas.microsoft.com/office/drawing/2014/main" id="{96386543-71E7-1D42-9624-794918088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6" name="Rectangle 972">
                <a:extLst>
                  <a:ext uri="{FF2B5EF4-FFF2-40B4-BE49-F238E27FC236}">
                    <a16:creationId xmlns:a16="http://schemas.microsoft.com/office/drawing/2014/main" id="{C1AF9949-5911-9240-A6AD-91975A73F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7" name="Freeform 973">
                <a:extLst>
                  <a:ext uri="{FF2B5EF4-FFF2-40B4-BE49-F238E27FC236}">
                    <a16:creationId xmlns:a16="http://schemas.microsoft.com/office/drawing/2014/main" id="{27BBB8ED-9D76-4E4F-BF4D-5A7FF5643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8" name="Freeform 974">
                <a:extLst>
                  <a:ext uri="{FF2B5EF4-FFF2-40B4-BE49-F238E27FC236}">
                    <a16:creationId xmlns:a16="http://schemas.microsoft.com/office/drawing/2014/main" id="{02E9A54F-05AA-404E-91E8-11085F7EB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9" name="Oval 975">
                <a:extLst>
                  <a:ext uri="{FF2B5EF4-FFF2-40B4-BE49-F238E27FC236}">
                    <a16:creationId xmlns:a16="http://schemas.microsoft.com/office/drawing/2014/main" id="{9AC3BA29-CFE0-7A41-866E-F884B95B8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0" name="Freeform 976">
                <a:extLst>
                  <a:ext uri="{FF2B5EF4-FFF2-40B4-BE49-F238E27FC236}">
                    <a16:creationId xmlns:a16="http://schemas.microsoft.com/office/drawing/2014/main" id="{E7FFF245-8A0A-2749-A793-25B6F30E9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1" name="AutoShape 977">
                <a:extLst>
                  <a:ext uri="{FF2B5EF4-FFF2-40B4-BE49-F238E27FC236}">
                    <a16:creationId xmlns:a16="http://schemas.microsoft.com/office/drawing/2014/main" id="{774C1F7E-EF61-9041-A67B-B2D38BDB1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2" name="AutoShape 978">
                <a:extLst>
                  <a:ext uri="{FF2B5EF4-FFF2-40B4-BE49-F238E27FC236}">
                    <a16:creationId xmlns:a16="http://schemas.microsoft.com/office/drawing/2014/main" id="{8321AD11-FD38-2140-803F-0861F460D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3" name="Oval 979">
                <a:extLst>
                  <a:ext uri="{FF2B5EF4-FFF2-40B4-BE49-F238E27FC236}">
                    <a16:creationId xmlns:a16="http://schemas.microsoft.com/office/drawing/2014/main" id="{3B03DD16-3989-194B-BD6E-9FAE3F6CD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4" name="Oval 980">
                <a:extLst>
                  <a:ext uri="{FF2B5EF4-FFF2-40B4-BE49-F238E27FC236}">
                    <a16:creationId xmlns:a16="http://schemas.microsoft.com/office/drawing/2014/main" id="{FB43C4D6-3355-2049-A335-F477077CE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5" name="Oval 981">
                <a:extLst>
                  <a:ext uri="{FF2B5EF4-FFF2-40B4-BE49-F238E27FC236}">
                    <a16:creationId xmlns:a16="http://schemas.microsoft.com/office/drawing/2014/main" id="{8045FE53-47F3-754E-922B-AF14C0360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6" name="Rectangle 982">
                <a:extLst>
                  <a:ext uri="{FF2B5EF4-FFF2-40B4-BE49-F238E27FC236}">
                    <a16:creationId xmlns:a16="http://schemas.microsoft.com/office/drawing/2014/main" id="{970F4A74-CE34-AE4C-A565-ABAC41470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887" name="Freeform 2">
            <a:extLst>
              <a:ext uri="{FF2B5EF4-FFF2-40B4-BE49-F238E27FC236}">
                <a16:creationId xmlns:a16="http://schemas.microsoft.com/office/drawing/2014/main" id="{73B896A4-C009-EC47-9EB3-507C0C7CCB88}"/>
              </a:ext>
            </a:extLst>
          </p:cNvPr>
          <p:cNvSpPr>
            <a:spLocks/>
          </p:cNvSpPr>
          <p:nvPr/>
        </p:nvSpPr>
        <p:spPr bwMode="auto">
          <a:xfrm>
            <a:off x="4341668" y="5696917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888" name="Straight Connector 887">
            <a:extLst>
              <a:ext uri="{FF2B5EF4-FFF2-40B4-BE49-F238E27FC236}">
                <a16:creationId xmlns:a16="http://schemas.microsoft.com/office/drawing/2014/main" id="{BFDE916B-AF97-DB4F-88E3-3211F74E07F5}"/>
              </a:ext>
            </a:extLst>
          </p:cNvPr>
          <p:cNvCxnSpPr/>
          <p:nvPr/>
        </p:nvCxnSpPr>
        <p:spPr>
          <a:xfrm flipV="1">
            <a:off x="5011593" y="5847730"/>
            <a:ext cx="1316037" cy="1317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89" name="Straight Connector 888">
            <a:extLst>
              <a:ext uri="{FF2B5EF4-FFF2-40B4-BE49-F238E27FC236}">
                <a16:creationId xmlns:a16="http://schemas.microsoft.com/office/drawing/2014/main" id="{11A6A20F-5B1F-E34C-A889-7D7216BC52A6}"/>
              </a:ext>
            </a:extLst>
          </p:cNvPr>
          <p:cNvCxnSpPr/>
          <p:nvPr/>
        </p:nvCxnSpPr>
        <p:spPr>
          <a:xfrm>
            <a:off x="4900468" y="6035055"/>
            <a:ext cx="2259012" cy="2984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0" name="Straight Connector 889">
            <a:extLst>
              <a:ext uri="{FF2B5EF4-FFF2-40B4-BE49-F238E27FC236}">
                <a16:creationId xmlns:a16="http://schemas.microsoft.com/office/drawing/2014/main" id="{EC3A188E-9403-584D-9DE4-BD063B6A9984}"/>
              </a:ext>
            </a:extLst>
          </p:cNvPr>
          <p:cNvCxnSpPr/>
          <p:nvPr/>
        </p:nvCxnSpPr>
        <p:spPr>
          <a:xfrm>
            <a:off x="4913168" y="6139830"/>
            <a:ext cx="714375" cy="2762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1" name="Straight Connector 890">
            <a:extLst>
              <a:ext uri="{FF2B5EF4-FFF2-40B4-BE49-F238E27FC236}">
                <a16:creationId xmlns:a16="http://schemas.microsoft.com/office/drawing/2014/main" id="{CA8EFEA7-A8AA-F945-BA1D-4ACB721622E5}"/>
              </a:ext>
            </a:extLst>
          </p:cNvPr>
          <p:cNvCxnSpPr/>
          <p:nvPr/>
        </p:nvCxnSpPr>
        <p:spPr>
          <a:xfrm flipV="1">
            <a:off x="5930755" y="6333505"/>
            <a:ext cx="1247775" cy="825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2" name="Straight Connector 891">
            <a:extLst>
              <a:ext uri="{FF2B5EF4-FFF2-40B4-BE49-F238E27FC236}">
                <a16:creationId xmlns:a16="http://schemas.microsoft.com/office/drawing/2014/main" id="{B2D0340F-062D-4B43-ADB5-74954D542D1B}"/>
              </a:ext>
            </a:extLst>
          </p:cNvPr>
          <p:cNvCxnSpPr/>
          <p:nvPr/>
        </p:nvCxnSpPr>
        <p:spPr>
          <a:xfrm>
            <a:off x="6591155" y="5881067"/>
            <a:ext cx="1057275" cy="1238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3" name="Straight Connector 892">
            <a:extLst>
              <a:ext uri="{FF2B5EF4-FFF2-40B4-BE49-F238E27FC236}">
                <a16:creationId xmlns:a16="http://schemas.microsoft.com/office/drawing/2014/main" id="{694966F7-E79E-AC42-A981-710223649ACC}"/>
              </a:ext>
            </a:extLst>
          </p:cNvPr>
          <p:cNvCxnSpPr/>
          <p:nvPr/>
        </p:nvCxnSpPr>
        <p:spPr>
          <a:xfrm flipV="1">
            <a:off x="5875193" y="6035055"/>
            <a:ext cx="1790700" cy="2984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4" name="Straight Connector 893">
            <a:extLst>
              <a:ext uri="{FF2B5EF4-FFF2-40B4-BE49-F238E27FC236}">
                <a16:creationId xmlns:a16="http://schemas.microsoft.com/office/drawing/2014/main" id="{E084439A-562F-9047-916D-8BFA8D983C78}"/>
              </a:ext>
            </a:extLst>
          </p:cNvPr>
          <p:cNvCxnSpPr/>
          <p:nvPr/>
        </p:nvCxnSpPr>
        <p:spPr>
          <a:xfrm flipV="1">
            <a:off x="7202343" y="6063630"/>
            <a:ext cx="588962" cy="26987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5" name="Straight Connector 894">
            <a:extLst>
              <a:ext uri="{FF2B5EF4-FFF2-40B4-BE49-F238E27FC236}">
                <a16:creationId xmlns:a16="http://schemas.microsoft.com/office/drawing/2014/main" id="{B834EF84-01CE-DB43-AA3A-31C4F6601F10}"/>
              </a:ext>
            </a:extLst>
          </p:cNvPr>
          <p:cNvCxnSpPr/>
          <p:nvPr/>
        </p:nvCxnSpPr>
        <p:spPr>
          <a:xfrm>
            <a:off x="6345093" y="5847730"/>
            <a:ext cx="814387" cy="40163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896" name="Group 895">
            <a:extLst>
              <a:ext uri="{FF2B5EF4-FFF2-40B4-BE49-F238E27FC236}">
                <a16:creationId xmlns:a16="http://schemas.microsoft.com/office/drawing/2014/main" id="{711F93EB-336F-294F-9B30-EC65C9DC0F9C}"/>
              </a:ext>
            </a:extLst>
          </p:cNvPr>
          <p:cNvGrpSpPr>
            <a:grpSpLocks/>
          </p:cNvGrpSpPr>
          <p:nvPr/>
        </p:nvGrpSpPr>
        <p:grpSpPr bwMode="auto">
          <a:xfrm>
            <a:off x="3274868" y="2950542"/>
            <a:ext cx="6978650" cy="1096963"/>
            <a:chOff x="1526216" y="3003498"/>
            <a:chExt cx="6978041" cy="1096962"/>
          </a:xfrm>
        </p:grpSpPr>
        <p:sp>
          <p:nvSpPr>
            <p:cNvPr id="897" name="TextBox 399">
              <a:extLst>
                <a:ext uri="{FF2B5EF4-FFF2-40B4-BE49-F238E27FC236}">
                  <a16:creationId xmlns:a16="http://schemas.microsoft.com/office/drawing/2014/main" id="{02C371D3-2C1E-5244-9747-22984982B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sp>
          <p:nvSpPr>
            <p:cNvPr id="898" name="TextBox 400">
              <a:extLst>
                <a:ext uri="{FF2B5EF4-FFF2-40B4-BE49-F238E27FC236}">
                  <a16:creationId xmlns:a16="http://schemas.microsoft.com/office/drawing/2014/main" id="{E9FCEA42-739D-C647-B0B2-29DF67991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cxnSp>
          <p:nvCxnSpPr>
            <p:cNvPr id="899" name="Straight Connector 898">
              <a:extLst>
                <a:ext uri="{FF2B5EF4-FFF2-40B4-BE49-F238E27FC236}">
                  <a16:creationId xmlns:a16="http://schemas.microsoft.com/office/drawing/2014/main" id="{B4D02647-EB69-3549-8B8C-C214B4362D0C}"/>
                </a:ext>
              </a:extLst>
            </p:cNvPr>
            <p:cNvCxnSpPr/>
            <p:nvPr/>
          </p:nvCxnSpPr>
          <p:spPr bwMode="auto">
            <a:xfrm flipV="1">
              <a:off x="1526216" y="3579760"/>
              <a:ext cx="6978041" cy="11112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grpSp>
        <p:nvGrpSpPr>
          <p:cNvPr id="900" name="Group 899">
            <a:extLst>
              <a:ext uri="{FF2B5EF4-FFF2-40B4-BE49-F238E27FC236}">
                <a16:creationId xmlns:a16="http://schemas.microsoft.com/office/drawing/2014/main" id="{D1C980A1-7A81-E64E-86E7-AE4ADB468ED3}"/>
              </a:ext>
            </a:extLst>
          </p:cNvPr>
          <p:cNvGrpSpPr>
            <a:grpSpLocks/>
          </p:cNvGrpSpPr>
          <p:nvPr/>
        </p:nvGrpSpPr>
        <p:grpSpPr bwMode="auto">
          <a:xfrm>
            <a:off x="4186093" y="2682255"/>
            <a:ext cx="4295775" cy="320675"/>
            <a:chOff x="2433511" y="2792111"/>
            <a:chExt cx="4296530" cy="320561"/>
          </a:xfrm>
        </p:grpSpPr>
        <p:grpSp>
          <p:nvGrpSpPr>
            <p:cNvPr id="901" name="Group 401">
              <a:extLst>
                <a:ext uri="{FF2B5EF4-FFF2-40B4-BE49-F238E27FC236}">
                  <a16:creationId xmlns:a16="http://schemas.microsoft.com/office/drawing/2014/main" id="{0C7ACA51-7903-9B4D-A9BA-79FE11C0D1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922" name="Rectangle 921">
                <a:extLst>
                  <a:ext uri="{FF2B5EF4-FFF2-40B4-BE49-F238E27FC236}">
                    <a16:creationId xmlns:a16="http://schemas.microsoft.com/office/drawing/2014/main" id="{4D33FA09-AAF7-044A-A5A8-F3F23C68AF3C}"/>
                  </a:ext>
                </a:extLst>
              </p:cNvPr>
              <p:cNvSpPr/>
              <p:nvPr/>
            </p:nvSpPr>
            <p:spPr>
              <a:xfrm>
                <a:off x="2937534" y="3912203"/>
                <a:ext cx="424655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23" name="Straight Connector 922">
                <a:extLst>
                  <a:ext uri="{FF2B5EF4-FFF2-40B4-BE49-F238E27FC236}">
                    <a16:creationId xmlns:a16="http://schemas.microsoft.com/office/drawing/2014/main" id="{C201AD05-8A56-4949-B304-A2A9AB5DD587}"/>
                  </a:ext>
                </a:extLst>
              </p:cNvPr>
              <p:cNvCxnSpPr/>
              <p:nvPr/>
            </p:nvCxnSpPr>
            <p:spPr>
              <a:xfrm>
                <a:off x="2931664" y="400441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4" name="Straight Connector 923">
                <a:extLst>
                  <a:ext uri="{FF2B5EF4-FFF2-40B4-BE49-F238E27FC236}">
                    <a16:creationId xmlns:a16="http://schemas.microsoft.com/office/drawing/2014/main" id="{ED7C9AD7-08A8-D942-BF3A-F53E94AF4B95}"/>
                  </a:ext>
                </a:extLst>
              </p:cNvPr>
              <p:cNvCxnSpPr/>
              <p:nvPr/>
            </p:nvCxnSpPr>
            <p:spPr>
              <a:xfrm>
                <a:off x="2931664" y="4066980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5" name="Straight Connector 924">
                <a:extLst>
                  <a:ext uri="{FF2B5EF4-FFF2-40B4-BE49-F238E27FC236}">
                    <a16:creationId xmlns:a16="http://schemas.microsoft.com/office/drawing/2014/main" id="{143A10B8-06CC-D647-AEF7-2670CD772003}"/>
                  </a:ext>
                </a:extLst>
              </p:cNvPr>
              <p:cNvCxnSpPr>
                <a:stCxn id="922" idx="2"/>
              </p:cNvCxnSpPr>
              <p:nvPr/>
            </p:nvCxnSpPr>
            <p:spPr>
              <a:xfrm flipH="1" flipV="1">
                <a:off x="3148883" y="4004411"/>
                <a:ext cx="0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2" name="Group 406">
              <a:extLst>
                <a:ext uri="{FF2B5EF4-FFF2-40B4-BE49-F238E27FC236}">
                  <a16:creationId xmlns:a16="http://schemas.microsoft.com/office/drawing/2014/main" id="{508A07A5-EEA9-904C-A972-4C4DADB52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918" name="Rectangle 917">
                <a:extLst>
                  <a:ext uri="{FF2B5EF4-FFF2-40B4-BE49-F238E27FC236}">
                    <a16:creationId xmlns:a16="http://schemas.microsoft.com/office/drawing/2014/main" id="{3F286581-2453-1F47-8CC7-5657614015DB}"/>
                  </a:ext>
                </a:extLst>
              </p:cNvPr>
              <p:cNvSpPr/>
              <p:nvPr/>
            </p:nvSpPr>
            <p:spPr>
              <a:xfrm>
                <a:off x="2936779" y="3912603"/>
                <a:ext cx="424681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9" name="Straight Connector 918">
                <a:extLst>
                  <a:ext uri="{FF2B5EF4-FFF2-40B4-BE49-F238E27FC236}">
                    <a16:creationId xmlns:a16="http://schemas.microsoft.com/office/drawing/2014/main" id="{30F55D65-689B-184E-A7EE-17D45743B000}"/>
                  </a:ext>
                </a:extLst>
              </p:cNvPr>
              <p:cNvCxnSpPr/>
              <p:nvPr/>
            </p:nvCxnSpPr>
            <p:spPr>
              <a:xfrm>
                <a:off x="2930935" y="4004811"/>
                <a:ext cx="4246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0" name="Straight Connector 919">
                <a:extLst>
                  <a:ext uri="{FF2B5EF4-FFF2-40B4-BE49-F238E27FC236}">
                    <a16:creationId xmlns:a16="http://schemas.microsoft.com/office/drawing/2014/main" id="{076ADE22-2AEF-5040-9FA3-121B2C370E3A}"/>
                  </a:ext>
                </a:extLst>
              </p:cNvPr>
              <p:cNvCxnSpPr/>
              <p:nvPr/>
            </p:nvCxnSpPr>
            <p:spPr>
              <a:xfrm>
                <a:off x="2930935" y="4067381"/>
                <a:ext cx="4246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1" name="Straight Connector 920">
                <a:extLst>
                  <a:ext uri="{FF2B5EF4-FFF2-40B4-BE49-F238E27FC236}">
                    <a16:creationId xmlns:a16="http://schemas.microsoft.com/office/drawing/2014/main" id="{F2B6C973-6DE4-2349-9A6A-64B1F7541845}"/>
                  </a:ext>
                </a:extLst>
              </p:cNvPr>
              <p:cNvCxnSpPr>
                <a:stCxn id="918" idx="2"/>
              </p:cNvCxnSpPr>
              <p:nvPr/>
            </p:nvCxnSpPr>
            <p:spPr>
              <a:xfrm flipH="1" flipV="1">
                <a:off x="3147171" y="4004811"/>
                <a:ext cx="1949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3" name="Group 411">
              <a:extLst>
                <a:ext uri="{FF2B5EF4-FFF2-40B4-BE49-F238E27FC236}">
                  <a16:creationId xmlns:a16="http://schemas.microsoft.com/office/drawing/2014/main" id="{AB449866-D0BC-6B4F-801B-0FA210DD83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914" name="Rectangle 913">
                <a:extLst>
                  <a:ext uri="{FF2B5EF4-FFF2-40B4-BE49-F238E27FC236}">
                    <a16:creationId xmlns:a16="http://schemas.microsoft.com/office/drawing/2014/main" id="{4E4F9BC1-F5BE-B344-A249-E838C680C739}"/>
                  </a:ext>
                </a:extLst>
              </p:cNvPr>
              <p:cNvSpPr/>
              <p:nvPr/>
            </p:nvSpPr>
            <p:spPr>
              <a:xfrm>
                <a:off x="2936958" y="3912603"/>
                <a:ext cx="424682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5" name="Straight Connector 914">
                <a:extLst>
                  <a:ext uri="{FF2B5EF4-FFF2-40B4-BE49-F238E27FC236}">
                    <a16:creationId xmlns:a16="http://schemas.microsoft.com/office/drawing/2014/main" id="{DB20F410-274B-C043-A0B4-75FDB2F514FF}"/>
                  </a:ext>
                </a:extLst>
              </p:cNvPr>
              <p:cNvCxnSpPr/>
              <p:nvPr/>
            </p:nvCxnSpPr>
            <p:spPr>
              <a:xfrm>
                <a:off x="2931113" y="400481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6" name="Straight Connector 915">
                <a:extLst>
                  <a:ext uri="{FF2B5EF4-FFF2-40B4-BE49-F238E27FC236}">
                    <a16:creationId xmlns:a16="http://schemas.microsoft.com/office/drawing/2014/main" id="{7E028785-0101-4B45-BBD3-8308680B4792}"/>
                  </a:ext>
                </a:extLst>
              </p:cNvPr>
              <p:cNvCxnSpPr/>
              <p:nvPr/>
            </p:nvCxnSpPr>
            <p:spPr>
              <a:xfrm>
                <a:off x="2931113" y="406738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7" name="Straight Connector 916">
                <a:extLst>
                  <a:ext uri="{FF2B5EF4-FFF2-40B4-BE49-F238E27FC236}">
                    <a16:creationId xmlns:a16="http://schemas.microsoft.com/office/drawing/2014/main" id="{A47B9AA0-7155-B643-A937-D99E939A959D}"/>
                  </a:ext>
                </a:extLst>
              </p:cNvPr>
              <p:cNvCxnSpPr>
                <a:stCxn id="914" idx="2"/>
              </p:cNvCxnSpPr>
              <p:nvPr/>
            </p:nvCxnSpPr>
            <p:spPr>
              <a:xfrm flipH="1" flipV="1">
                <a:off x="3147351" y="4004811"/>
                <a:ext cx="1947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4" name="Group 416">
              <a:extLst>
                <a:ext uri="{FF2B5EF4-FFF2-40B4-BE49-F238E27FC236}">
                  <a16:creationId xmlns:a16="http://schemas.microsoft.com/office/drawing/2014/main" id="{6CFC219B-7363-534F-BBB9-2940C18F6D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910" name="Rectangle 909">
                <a:extLst>
                  <a:ext uri="{FF2B5EF4-FFF2-40B4-BE49-F238E27FC236}">
                    <a16:creationId xmlns:a16="http://schemas.microsoft.com/office/drawing/2014/main" id="{A90F17FE-7DC7-C744-AC85-74012E165AB3}"/>
                  </a:ext>
                </a:extLst>
              </p:cNvPr>
              <p:cNvSpPr/>
              <p:nvPr/>
            </p:nvSpPr>
            <p:spPr>
              <a:xfrm>
                <a:off x="2937241" y="3912603"/>
                <a:ext cx="424655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1" name="Straight Connector 910">
                <a:extLst>
                  <a:ext uri="{FF2B5EF4-FFF2-40B4-BE49-F238E27FC236}">
                    <a16:creationId xmlns:a16="http://schemas.microsoft.com/office/drawing/2014/main" id="{493DE14E-A2F1-A249-AD60-B96754D395E1}"/>
                  </a:ext>
                </a:extLst>
              </p:cNvPr>
              <p:cNvCxnSpPr/>
              <p:nvPr/>
            </p:nvCxnSpPr>
            <p:spPr>
              <a:xfrm>
                <a:off x="2931371" y="400481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2" name="Straight Connector 911">
                <a:extLst>
                  <a:ext uri="{FF2B5EF4-FFF2-40B4-BE49-F238E27FC236}">
                    <a16:creationId xmlns:a16="http://schemas.microsoft.com/office/drawing/2014/main" id="{8DFE02DA-2A86-4844-B164-F4DC02A4123A}"/>
                  </a:ext>
                </a:extLst>
              </p:cNvPr>
              <p:cNvCxnSpPr/>
              <p:nvPr/>
            </p:nvCxnSpPr>
            <p:spPr>
              <a:xfrm>
                <a:off x="2931371" y="406738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3" name="Straight Connector 912">
                <a:extLst>
                  <a:ext uri="{FF2B5EF4-FFF2-40B4-BE49-F238E27FC236}">
                    <a16:creationId xmlns:a16="http://schemas.microsoft.com/office/drawing/2014/main" id="{C4AA7EE7-5C2E-8D48-989F-F7194666A353}"/>
                  </a:ext>
                </a:extLst>
              </p:cNvPr>
              <p:cNvCxnSpPr>
                <a:stCxn id="910" idx="2"/>
              </p:cNvCxnSpPr>
              <p:nvPr/>
            </p:nvCxnSpPr>
            <p:spPr>
              <a:xfrm flipH="1" flipV="1">
                <a:off x="3148590" y="4004811"/>
                <a:ext cx="0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5" name="Group 421">
              <a:extLst>
                <a:ext uri="{FF2B5EF4-FFF2-40B4-BE49-F238E27FC236}">
                  <a16:creationId xmlns:a16="http://schemas.microsoft.com/office/drawing/2014/main" id="{1FA36B18-95B0-CB4E-95BE-59E9718161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906" name="Rectangle 905">
                <a:extLst>
                  <a:ext uri="{FF2B5EF4-FFF2-40B4-BE49-F238E27FC236}">
                    <a16:creationId xmlns:a16="http://schemas.microsoft.com/office/drawing/2014/main" id="{EE684161-8E76-E041-95F6-E692F09DB739}"/>
                  </a:ext>
                </a:extLst>
              </p:cNvPr>
              <p:cNvSpPr/>
              <p:nvPr/>
            </p:nvSpPr>
            <p:spPr>
              <a:xfrm>
                <a:off x="2937432" y="3912603"/>
                <a:ext cx="424682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07" name="Straight Connector 906">
                <a:extLst>
                  <a:ext uri="{FF2B5EF4-FFF2-40B4-BE49-F238E27FC236}">
                    <a16:creationId xmlns:a16="http://schemas.microsoft.com/office/drawing/2014/main" id="{7927B3EE-2CC2-B44C-94F1-B69CA0A815A2}"/>
                  </a:ext>
                </a:extLst>
              </p:cNvPr>
              <p:cNvCxnSpPr/>
              <p:nvPr/>
            </p:nvCxnSpPr>
            <p:spPr>
              <a:xfrm>
                <a:off x="2931587" y="400481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08" name="Straight Connector 907">
                <a:extLst>
                  <a:ext uri="{FF2B5EF4-FFF2-40B4-BE49-F238E27FC236}">
                    <a16:creationId xmlns:a16="http://schemas.microsoft.com/office/drawing/2014/main" id="{89B6595F-CFF0-3B40-B47C-ADB86E974281}"/>
                  </a:ext>
                </a:extLst>
              </p:cNvPr>
              <p:cNvCxnSpPr/>
              <p:nvPr/>
            </p:nvCxnSpPr>
            <p:spPr>
              <a:xfrm>
                <a:off x="2931587" y="406738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09" name="Straight Connector 908">
                <a:extLst>
                  <a:ext uri="{FF2B5EF4-FFF2-40B4-BE49-F238E27FC236}">
                    <a16:creationId xmlns:a16="http://schemas.microsoft.com/office/drawing/2014/main" id="{C551D2B6-035F-CE4D-A43A-5FFB5AFCEED5}"/>
                  </a:ext>
                </a:extLst>
              </p:cNvPr>
              <p:cNvCxnSpPr>
                <a:stCxn id="906" idx="2"/>
              </p:cNvCxnSpPr>
              <p:nvPr/>
            </p:nvCxnSpPr>
            <p:spPr>
              <a:xfrm flipH="1" flipV="1">
                <a:off x="3147825" y="4004811"/>
                <a:ext cx="1947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</p:grpSp>
      <p:grpSp>
        <p:nvGrpSpPr>
          <p:cNvPr id="926" name="Group 925">
            <a:extLst>
              <a:ext uri="{FF2B5EF4-FFF2-40B4-BE49-F238E27FC236}">
                <a16:creationId xmlns:a16="http://schemas.microsoft.com/office/drawing/2014/main" id="{A988FEAF-222E-2C4B-8C38-8B6C17D4D63D}"/>
              </a:ext>
            </a:extLst>
          </p:cNvPr>
          <p:cNvGrpSpPr>
            <a:grpSpLocks/>
          </p:cNvGrpSpPr>
          <p:nvPr/>
        </p:nvGrpSpPr>
        <p:grpSpPr bwMode="auto">
          <a:xfrm>
            <a:off x="3605068" y="3656980"/>
            <a:ext cx="5211762" cy="2740025"/>
            <a:chOff x="1856416" y="3709935"/>
            <a:chExt cx="5211763" cy="2739614"/>
          </a:xfrm>
        </p:grpSpPr>
        <p:sp>
          <p:nvSpPr>
            <p:cNvPr id="927" name="Freeform 926">
              <a:extLst>
                <a:ext uri="{FF2B5EF4-FFF2-40B4-BE49-F238E27FC236}">
                  <a16:creationId xmlns:a16="http://schemas.microsoft.com/office/drawing/2014/main" id="{875BCAC4-B573-D54B-BF32-094096F89D98}"/>
                </a:ext>
              </a:extLst>
            </p:cNvPr>
            <p:cNvSpPr/>
            <p:nvPr/>
          </p:nvSpPr>
          <p:spPr>
            <a:xfrm>
              <a:off x="1877053" y="5330529"/>
              <a:ext cx="1281113" cy="758711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28" name="Freeform 927">
              <a:extLst>
                <a:ext uri="{FF2B5EF4-FFF2-40B4-BE49-F238E27FC236}">
                  <a16:creationId xmlns:a16="http://schemas.microsoft.com/office/drawing/2014/main" id="{0D857BEA-FC6F-1449-A5C0-C21CC8BC5CED}"/>
                </a:ext>
              </a:extLst>
            </p:cNvPr>
            <p:cNvSpPr/>
            <p:nvPr/>
          </p:nvSpPr>
          <p:spPr>
            <a:xfrm>
              <a:off x="6202992" y="5428939"/>
              <a:ext cx="865187" cy="55395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29" name="Freeform 928">
              <a:extLst>
                <a:ext uri="{FF2B5EF4-FFF2-40B4-BE49-F238E27FC236}">
                  <a16:creationId xmlns:a16="http://schemas.microsoft.com/office/drawing/2014/main" id="{218DF382-E11C-A94A-ABF5-F93EB0534196}"/>
                </a:ext>
              </a:extLst>
            </p:cNvPr>
            <p:cNvSpPr/>
            <p:nvPr/>
          </p:nvSpPr>
          <p:spPr>
            <a:xfrm>
              <a:off x="5377492" y="5449574"/>
              <a:ext cx="676275" cy="89680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30" name="Freeform 929">
              <a:extLst>
                <a:ext uri="{FF2B5EF4-FFF2-40B4-BE49-F238E27FC236}">
                  <a16:creationId xmlns:a16="http://schemas.microsoft.com/office/drawing/2014/main" id="{BD4E8E8A-5281-2546-8825-0786245B15DA}"/>
                </a:ext>
              </a:extLst>
            </p:cNvPr>
            <p:cNvSpPr/>
            <p:nvPr/>
          </p:nvSpPr>
          <p:spPr>
            <a:xfrm>
              <a:off x="4340853" y="5470208"/>
              <a:ext cx="514350" cy="40157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31" name="Freeform 930">
              <a:extLst>
                <a:ext uri="{FF2B5EF4-FFF2-40B4-BE49-F238E27FC236}">
                  <a16:creationId xmlns:a16="http://schemas.microsoft.com/office/drawing/2014/main" id="{E78920D8-D684-1642-B41B-2CC538B9202E}"/>
                </a:ext>
              </a:extLst>
            </p:cNvPr>
            <p:cNvSpPr/>
            <p:nvPr/>
          </p:nvSpPr>
          <p:spPr>
            <a:xfrm>
              <a:off x="3561391" y="5433701"/>
              <a:ext cx="573087" cy="101584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932" name="Group 28">
              <a:extLst>
                <a:ext uri="{FF2B5EF4-FFF2-40B4-BE49-F238E27FC236}">
                  <a16:creationId xmlns:a16="http://schemas.microsoft.com/office/drawing/2014/main" id="{088ACE2A-7A5D-4F42-921C-CF157C2880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1017" name="Rectangle 1016">
                <a:extLst>
                  <a:ext uri="{FF2B5EF4-FFF2-40B4-BE49-F238E27FC236}">
                    <a16:creationId xmlns:a16="http://schemas.microsoft.com/office/drawing/2014/main" id="{F031C840-E404-B943-9DD7-6487F36B8BC7}"/>
                  </a:ext>
                </a:extLst>
              </p:cNvPr>
              <p:cNvSpPr/>
              <p:nvPr/>
            </p:nvSpPr>
            <p:spPr bwMode="auto">
              <a:xfrm rot="10800000">
                <a:off x="1867528" y="3957548"/>
                <a:ext cx="1027113" cy="61109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1018" name="Group 498">
                <a:extLst>
                  <a:ext uri="{FF2B5EF4-FFF2-40B4-BE49-F238E27FC236}">
                    <a16:creationId xmlns:a16="http://schemas.microsoft.com/office/drawing/2014/main" id="{11E4B476-A94C-6141-A48C-F22AAD7C57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1032" name="Oval 1031">
                  <a:extLst>
                    <a:ext uri="{FF2B5EF4-FFF2-40B4-BE49-F238E27FC236}">
                      <a16:creationId xmlns:a16="http://schemas.microsoft.com/office/drawing/2014/main" id="{6285E922-4389-6747-873A-ED742F93B7B8}"/>
                    </a:ext>
                  </a:extLst>
                </p:cNvPr>
                <p:cNvSpPr/>
                <p:nvPr/>
              </p:nvSpPr>
              <p:spPr>
                <a:xfrm>
                  <a:off x="4129067" y="3720144"/>
                  <a:ext cx="567968" cy="224867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33" name="Rectangle 1032">
                  <a:extLst>
                    <a:ext uri="{FF2B5EF4-FFF2-40B4-BE49-F238E27FC236}">
                      <a16:creationId xmlns:a16="http://schemas.microsoft.com/office/drawing/2014/main" id="{681399F7-9F7D-8247-A86B-B0C42C17B7BD}"/>
                    </a:ext>
                  </a:extLst>
                </p:cNvPr>
                <p:cNvSpPr/>
                <p:nvPr/>
              </p:nvSpPr>
              <p:spPr>
                <a:xfrm>
                  <a:off x="4129067" y="3720144"/>
                  <a:ext cx="567968" cy="111689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34" name="Oval 1033">
                  <a:extLst>
                    <a:ext uri="{FF2B5EF4-FFF2-40B4-BE49-F238E27FC236}">
                      <a16:creationId xmlns:a16="http://schemas.microsoft.com/office/drawing/2014/main" id="{22EC9AA8-544A-8B4A-88A6-2074F49F53D4}"/>
                    </a:ext>
                  </a:extLst>
                </p:cNvPr>
                <p:cNvSpPr/>
                <p:nvPr/>
              </p:nvSpPr>
              <p:spPr>
                <a:xfrm>
                  <a:off x="4129067" y="3606966"/>
                  <a:ext cx="567968" cy="224867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35" name="Straight Connector 1034">
                  <a:extLst>
                    <a:ext uri="{FF2B5EF4-FFF2-40B4-BE49-F238E27FC236}">
                      <a16:creationId xmlns:a16="http://schemas.microsoft.com/office/drawing/2014/main" id="{C98CC5A1-6137-AD47-8DAD-1CE3995E4F4E}"/>
                    </a:ext>
                  </a:extLst>
                </p:cNvPr>
                <p:cNvCxnSpPr/>
                <p:nvPr/>
              </p:nvCxnSpPr>
              <p:spPr>
                <a:xfrm>
                  <a:off x="4697035" y="3720144"/>
                  <a:ext cx="0" cy="11168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36" name="Straight Connector 1035">
                  <a:extLst>
                    <a:ext uri="{FF2B5EF4-FFF2-40B4-BE49-F238E27FC236}">
                      <a16:creationId xmlns:a16="http://schemas.microsoft.com/office/drawing/2014/main" id="{D6DBD6DE-4277-6E43-8F0F-101EA88CC186}"/>
                    </a:ext>
                  </a:extLst>
                </p:cNvPr>
                <p:cNvCxnSpPr/>
                <p:nvPr/>
              </p:nvCxnSpPr>
              <p:spPr>
                <a:xfrm>
                  <a:off x="4129067" y="3720144"/>
                  <a:ext cx="0" cy="11168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19" name="Rectangle 1018">
                <a:extLst>
                  <a:ext uri="{FF2B5EF4-FFF2-40B4-BE49-F238E27FC236}">
                    <a16:creationId xmlns:a16="http://schemas.microsoft.com/office/drawing/2014/main" id="{511198B5-F79E-C74D-B56E-01ADB1EAA4C1}"/>
                  </a:ext>
                </a:extLst>
              </p:cNvPr>
              <p:cNvSpPr/>
              <p:nvPr/>
            </p:nvSpPr>
            <p:spPr bwMode="auto">
              <a:xfrm>
                <a:off x="1877053" y="4705148"/>
                <a:ext cx="1028700" cy="52221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20" name="Straight Connector 1019">
                <a:extLst>
                  <a:ext uri="{FF2B5EF4-FFF2-40B4-BE49-F238E27FC236}">
                    <a16:creationId xmlns:a16="http://schemas.microsoft.com/office/drawing/2014/main" id="{D3ADC60A-D45A-1346-84AC-B4714AE1CB27}"/>
                  </a:ext>
                </a:extLst>
              </p:cNvPr>
              <p:cNvCxnSpPr/>
              <p:nvPr/>
            </p:nvCxnSpPr>
            <p:spPr bwMode="auto">
              <a:xfrm>
                <a:off x="1861178" y="3981356"/>
                <a:ext cx="17463" cy="130155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1021" name="Straight Connector 1020">
                <a:extLst>
                  <a:ext uri="{FF2B5EF4-FFF2-40B4-BE49-F238E27FC236}">
                    <a16:creationId xmlns:a16="http://schemas.microsoft.com/office/drawing/2014/main" id="{8C732665-0AF3-514A-8491-058D584AA66C}"/>
                  </a:ext>
                </a:extLst>
              </p:cNvPr>
              <p:cNvCxnSpPr/>
              <p:nvPr/>
            </p:nvCxnSpPr>
            <p:spPr bwMode="auto">
              <a:xfrm flipH="1">
                <a:off x="2894641" y="3971833"/>
                <a:ext cx="6350" cy="1269810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022" name="Group 504">
                <a:extLst>
                  <a:ext uri="{FF2B5EF4-FFF2-40B4-BE49-F238E27FC236}">
                    <a16:creationId xmlns:a16="http://schemas.microsoft.com/office/drawing/2014/main" id="{87E38306-3DC6-B044-991D-BEE6F6FD2E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1023" name="Oval 1022">
                  <a:extLst>
                    <a:ext uri="{FF2B5EF4-FFF2-40B4-BE49-F238E27FC236}">
                      <a16:creationId xmlns:a16="http://schemas.microsoft.com/office/drawing/2014/main" id="{55E5FA1C-CAB4-8341-8DAA-EDAE9CFD84E2}"/>
                    </a:ext>
                  </a:extLst>
                </p:cNvPr>
                <p:cNvSpPr/>
                <p:nvPr/>
              </p:nvSpPr>
              <p:spPr bwMode="auto">
                <a:xfrm flipV="1">
                  <a:off x="2185125" y="1689286"/>
                  <a:ext cx="1196349" cy="31485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4" name="Rectangle 1023">
                  <a:extLst>
                    <a:ext uri="{FF2B5EF4-FFF2-40B4-BE49-F238E27FC236}">
                      <a16:creationId xmlns:a16="http://schemas.microsoft.com/office/drawing/2014/main" id="{44108165-9E65-5F4A-BAAB-C6ACE38D3C65}"/>
                    </a:ext>
                  </a:extLst>
                </p:cNvPr>
                <p:cNvSpPr/>
                <p:nvPr/>
              </p:nvSpPr>
              <p:spPr bwMode="auto">
                <a:xfrm>
                  <a:off x="2183302" y="1735489"/>
                  <a:ext cx="1198172" cy="112938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5" name="Oval 1024">
                  <a:extLst>
                    <a:ext uri="{FF2B5EF4-FFF2-40B4-BE49-F238E27FC236}">
                      <a16:creationId xmlns:a16="http://schemas.microsoft.com/office/drawing/2014/main" id="{5220D9A0-FC71-C848-AA4B-AC3EAD73DB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349" cy="31485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6" name="Freeform 1025">
                  <a:extLst>
                    <a:ext uri="{FF2B5EF4-FFF2-40B4-BE49-F238E27FC236}">
                      <a16:creationId xmlns:a16="http://schemas.microsoft.com/office/drawing/2014/main" id="{0E8501FC-8102-1648-8958-E425AC1A0FB8}"/>
                    </a:ext>
                  </a:extLst>
                </p:cNvPr>
                <p:cNvSpPr/>
                <p:nvPr/>
              </p:nvSpPr>
              <p:spPr bwMode="auto">
                <a:xfrm>
                  <a:off x="2489684" y="1670464"/>
                  <a:ext cx="581761" cy="15742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7" name="Freeform 1026">
                  <a:extLst>
                    <a:ext uri="{FF2B5EF4-FFF2-40B4-BE49-F238E27FC236}">
                      <a16:creationId xmlns:a16="http://schemas.microsoft.com/office/drawing/2014/main" id="{AF49A14A-FE33-EB4B-ADEA-BA7B34861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501" y="1629396"/>
                  <a:ext cx="703949" cy="111226"/>
                </a:xfrm>
                <a:custGeom>
                  <a:avLst/>
                  <a:gdLst>
                    <a:gd name="T0" fmla="*/ 0 w 3723451"/>
                    <a:gd name="T1" fmla="*/ 27211 h 932950"/>
                    <a:gd name="T2" fmla="*/ 123865 w 3723451"/>
                    <a:gd name="T3" fmla="*/ 321 h 932950"/>
                    <a:gd name="T4" fmla="*/ 350850 w 3723451"/>
                    <a:gd name="T5" fmla="*/ 62061 h 932950"/>
                    <a:gd name="T6" fmla="*/ 567397 w 3723451"/>
                    <a:gd name="T7" fmla="*/ 0 h 932950"/>
                    <a:gd name="T8" fmla="*/ 703949 w 3723451"/>
                    <a:gd name="T9" fmla="*/ 24696 h 932950"/>
                    <a:gd name="T10" fmla="*/ 602354 w 3723451"/>
                    <a:gd name="T11" fmla="*/ 55064 h 932950"/>
                    <a:gd name="T12" fmla="*/ 569645 w 3723451"/>
                    <a:gd name="T13" fmla="*/ 46877 h 932950"/>
                    <a:gd name="T14" fmla="*/ 354838 w 3723451"/>
                    <a:gd name="T15" fmla="*/ 111226 h 932950"/>
                    <a:gd name="T16" fmla="*/ 134536 w 3723451"/>
                    <a:gd name="T17" fmla="*/ 49244 h 932950"/>
                    <a:gd name="T18" fmla="*/ 98918 w 3723451"/>
                    <a:gd name="T19" fmla="*/ 55934 h 932950"/>
                    <a:gd name="T20" fmla="*/ 0 w 3723451"/>
                    <a:gd name="T21" fmla="*/ 27211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8" name="Freeform 1027">
                  <a:extLst>
                    <a:ext uri="{FF2B5EF4-FFF2-40B4-BE49-F238E27FC236}">
                      <a16:creationId xmlns:a16="http://schemas.microsoft.com/office/drawing/2014/main" id="{FEBE179E-02E9-C64E-89FC-F45503783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22" y="1723510"/>
                  <a:ext cx="257143" cy="95826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143 w 1366596"/>
                    <a:gd name="T3" fmla="*/ 74047 h 809868"/>
                    <a:gd name="T4" fmla="*/ 162771 w 1366596"/>
                    <a:gd name="T5" fmla="*/ 95826 h 809868"/>
                    <a:gd name="T6" fmla="*/ 866 w 1366596"/>
                    <a:gd name="T7" fmla="*/ 5063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9" name="Freeform 1028">
                  <a:extLst>
                    <a:ext uri="{FF2B5EF4-FFF2-40B4-BE49-F238E27FC236}">
                      <a16:creationId xmlns:a16="http://schemas.microsoft.com/office/drawing/2014/main" id="{56DF1AAD-D538-1C44-A286-465AD81A04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6736" y="1725222"/>
                  <a:ext cx="255318" cy="94114"/>
                </a:xfrm>
                <a:custGeom>
                  <a:avLst/>
                  <a:gdLst>
                    <a:gd name="T0" fmla="*/ 251832 w 1348191"/>
                    <a:gd name="T1" fmla="*/ 0 h 791462"/>
                    <a:gd name="T2" fmla="*/ 255318 w 1348191"/>
                    <a:gd name="T3" fmla="*/ 45415 h 791462"/>
                    <a:gd name="T4" fmla="*/ 92368 w 1348191"/>
                    <a:gd name="T5" fmla="*/ 94114 h 791462"/>
                    <a:gd name="T6" fmla="*/ 0 w 1348191"/>
                    <a:gd name="T7" fmla="*/ 72774 h 791462"/>
                    <a:gd name="T8" fmla="*/ 251832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030" name="Straight Connector 1029">
                  <a:extLst>
                    <a:ext uri="{FF2B5EF4-FFF2-40B4-BE49-F238E27FC236}">
                      <a16:creationId xmlns:a16="http://schemas.microsoft.com/office/drawing/2014/main" id="{60701F8E-3F5A-734C-A498-AA55BCD5CFE1}"/>
                    </a:ext>
                  </a:extLst>
                </p:cNvPr>
                <p:cNvCxnSpPr>
                  <a:cxnSpLocks noChangeShapeType="1"/>
                  <a:endCxn id="1025" idx="2"/>
                </p:cNvCxnSpPr>
                <p:nvPr/>
              </p:nvCxnSpPr>
              <p:spPr bwMode="auto">
                <a:xfrm flipH="1" flipV="1">
                  <a:off x="2183302" y="1732067"/>
                  <a:ext cx="1823" cy="1214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" name="Straight Connector 1030">
                  <a:extLst>
                    <a:ext uri="{FF2B5EF4-FFF2-40B4-BE49-F238E27FC236}">
                      <a16:creationId xmlns:a16="http://schemas.microsoft.com/office/drawing/2014/main" id="{299ED768-B7C5-C447-A0CA-015C1D4D47F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1474" y="1728644"/>
                  <a:ext cx="1824" cy="1214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3" name="Group 29">
              <a:extLst>
                <a:ext uri="{FF2B5EF4-FFF2-40B4-BE49-F238E27FC236}">
                  <a16:creationId xmlns:a16="http://schemas.microsoft.com/office/drawing/2014/main" id="{BE1E7CEF-FBEC-2040-A3E0-0EBB60746A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997" name="Rectangle 996">
                <a:extLst>
                  <a:ext uri="{FF2B5EF4-FFF2-40B4-BE49-F238E27FC236}">
                    <a16:creationId xmlns:a16="http://schemas.microsoft.com/office/drawing/2014/main" id="{7F242236-8B77-9144-8038-81B9BCAB1509}"/>
                  </a:ext>
                </a:extLst>
              </p:cNvPr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98" name="Straight Connector 997">
                <a:extLst>
                  <a:ext uri="{FF2B5EF4-FFF2-40B4-BE49-F238E27FC236}">
                    <a16:creationId xmlns:a16="http://schemas.microsoft.com/office/drawing/2014/main" id="{855E433C-9E28-D243-A7F8-5DC166631717}"/>
                  </a:ext>
                </a:extLst>
              </p:cNvPr>
              <p:cNvCxnSpPr/>
              <p:nvPr/>
            </p:nvCxnSpPr>
            <p:spPr bwMode="auto">
              <a:xfrm flipH="1">
                <a:off x="4078916" y="4019450"/>
                <a:ext cx="1587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99" name="Group 552">
                <a:extLst>
                  <a:ext uri="{FF2B5EF4-FFF2-40B4-BE49-F238E27FC236}">
                    <a16:creationId xmlns:a16="http://schemas.microsoft.com/office/drawing/2014/main" id="{2095E3B0-B1DF-9747-A4B6-739AFCB17C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1012" name="Oval 1011">
                  <a:extLst>
                    <a:ext uri="{FF2B5EF4-FFF2-40B4-BE49-F238E27FC236}">
                      <a16:creationId xmlns:a16="http://schemas.microsoft.com/office/drawing/2014/main" id="{77BE98D0-B8F8-0542-81BA-550DCDDBED58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22550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13" name="Rectangle 1012">
                  <a:extLst>
                    <a:ext uri="{FF2B5EF4-FFF2-40B4-BE49-F238E27FC236}">
                      <a16:creationId xmlns:a16="http://schemas.microsoft.com/office/drawing/2014/main" id="{FF81DF11-B403-0242-9BBF-4028E5002511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14" name="Oval 1013">
                  <a:extLst>
                    <a:ext uri="{FF2B5EF4-FFF2-40B4-BE49-F238E27FC236}">
                      <a16:creationId xmlns:a16="http://schemas.microsoft.com/office/drawing/2014/main" id="{DA7CD07E-7BFA-EA40-A63C-19BD545F9FBB}"/>
                    </a:ext>
                  </a:extLst>
                </p:cNvPr>
                <p:cNvSpPr/>
                <p:nvPr/>
              </p:nvSpPr>
              <p:spPr>
                <a:xfrm>
                  <a:off x="4128204" y="3600527"/>
                  <a:ext cx="568606" cy="230348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15" name="Straight Connector 1014">
                  <a:extLst>
                    <a:ext uri="{FF2B5EF4-FFF2-40B4-BE49-F238E27FC236}">
                      <a16:creationId xmlns:a16="http://schemas.microsoft.com/office/drawing/2014/main" id="{B2F8B11B-A555-1F4E-A7E6-540E16F7A0A8}"/>
                    </a:ext>
                  </a:extLst>
                </p:cNvPr>
                <p:cNvCxnSpPr/>
                <p:nvPr/>
              </p:nvCxnSpPr>
              <p:spPr>
                <a:xfrm>
                  <a:off x="4696810" y="3719337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16" name="Straight Connector 1015">
                  <a:extLst>
                    <a:ext uri="{FF2B5EF4-FFF2-40B4-BE49-F238E27FC236}">
                      <a16:creationId xmlns:a16="http://schemas.microsoft.com/office/drawing/2014/main" id="{DC5D2573-EDE8-D044-BD08-61DD678EC15B}"/>
                    </a:ext>
                  </a:extLst>
                </p:cNvPr>
                <p:cNvCxnSpPr/>
                <p:nvPr/>
              </p:nvCxnSpPr>
              <p:spPr>
                <a:xfrm>
                  <a:off x="4128204" y="3719337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00" name="Rectangle 999">
                <a:extLst>
                  <a:ext uri="{FF2B5EF4-FFF2-40B4-BE49-F238E27FC236}">
                    <a16:creationId xmlns:a16="http://schemas.microsoft.com/office/drawing/2014/main" id="{1CD2ADDF-DE6E-274D-9173-D493921DFE9F}"/>
                  </a:ext>
                </a:extLst>
              </p:cNvPr>
              <p:cNvSpPr/>
              <p:nvPr/>
            </p:nvSpPr>
            <p:spPr bwMode="auto">
              <a:xfrm>
                <a:off x="3572503" y="4574992"/>
                <a:ext cx="496888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01" name="Straight Connector 1000">
                <a:extLst>
                  <a:ext uri="{FF2B5EF4-FFF2-40B4-BE49-F238E27FC236}">
                    <a16:creationId xmlns:a16="http://schemas.microsoft.com/office/drawing/2014/main" id="{3926DE25-E9FB-D540-98B7-27C7DBB56A43}"/>
                  </a:ext>
                </a:extLst>
              </p:cNvPr>
              <p:cNvCxnSpPr/>
              <p:nvPr/>
            </p:nvCxnSpPr>
            <p:spPr bwMode="auto">
              <a:xfrm flipH="1">
                <a:off x="3566153" y="4027387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002" name="Group 538">
                <a:extLst>
                  <a:ext uri="{FF2B5EF4-FFF2-40B4-BE49-F238E27FC236}">
                    <a16:creationId xmlns:a16="http://schemas.microsoft.com/office/drawing/2014/main" id="{FA32E138-3569-9943-8F38-8BFBBEE94E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1003" name="Oval 1002">
                  <a:extLst>
                    <a:ext uri="{FF2B5EF4-FFF2-40B4-BE49-F238E27FC236}">
                      <a16:creationId xmlns:a16="http://schemas.microsoft.com/office/drawing/2014/main" id="{172BF76E-3582-364D-ACA4-688518FFF091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9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4" name="Rectangle 1003">
                  <a:extLst>
                    <a:ext uri="{FF2B5EF4-FFF2-40B4-BE49-F238E27FC236}">
                      <a16:creationId xmlns:a16="http://schemas.microsoft.com/office/drawing/2014/main" id="{3A78A2F4-E393-6E42-BE3F-0FCA6714AEB4}"/>
                    </a:ext>
                  </a:extLst>
                </p:cNvPr>
                <p:cNvSpPr/>
                <p:nvPr/>
              </p:nvSpPr>
              <p:spPr bwMode="auto">
                <a:xfrm>
                  <a:off x="2184877" y="1736233"/>
                  <a:ext cx="1198749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5" name="Oval 1004">
                  <a:extLst>
                    <a:ext uri="{FF2B5EF4-FFF2-40B4-BE49-F238E27FC236}">
                      <a16:creationId xmlns:a16="http://schemas.microsoft.com/office/drawing/2014/main" id="{940143FD-143D-914C-BE2C-37F2F665D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7" y="1564501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6" name="Freeform 1005">
                  <a:extLst>
                    <a:ext uri="{FF2B5EF4-FFF2-40B4-BE49-F238E27FC236}">
                      <a16:creationId xmlns:a16="http://schemas.microsoft.com/office/drawing/2014/main" id="{E3E8B10C-6B82-EC4C-A959-82D1FA770D43}"/>
                    </a:ext>
                  </a:extLst>
                </p:cNvPr>
                <p:cNvSpPr/>
                <p:nvPr/>
              </p:nvSpPr>
              <p:spPr bwMode="auto">
                <a:xfrm>
                  <a:off x="2491182" y="1671482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7" name="Freeform 1006">
                  <a:extLst>
                    <a:ext uri="{FF2B5EF4-FFF2-40B4-BE49-F238E27FC236}">
                      <a16:creationId xmlns:a16="http://schemas.microsoft.com/office/drawing/2014/main" id="{0B23900C-40C2-5447-A8A5-DB9E4C1FB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2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8" name="Freeform 1007">
                  <a:extLst>
                    <a:ext uri="{FF2B5EF4-FFF2-40B4-BE49-F238E27FC236}">
                      <a16:creationId xmlns:a16="http://schemas.microsoft.com/office/drawing/2014/main" id="{8EDB510B-0DD2-AE4F-82C5-7A7D8DC924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8"/>
                  <a:ext cx="260925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965 h 809868"/>
                    <a:gd name="T4" fmla="*/ 165165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9" name="Freeform 1008">
                  <a:extLst>
                    <a:ext uri="{FF2B5EF4-FFF2-40B4-BE49-F238E27FC236}">
                      <a16:creationId xmlns:a16="http://schemas.microsoft.com/office/drawing/2014/main" id="{8DBE17FA-57C2-EB4B-A9B7-514F4336E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2" y="1724972"/>
                  <a:ext cx="253364" cy="95720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6190 h 791462"/>
                    <a:gd name="T4" fmla="*/ 91661 w 1348191"/>
                    <a:gd name="T5" fmla="*/ 95720 h 791462"/>
                    <a:gd name="T6" fmla="*/ 0 w 1348191"/>
                    <a:gd name="T7" fmla="*/ 74016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010" name="Straight Connector 1009">
                  <a:extLst>
                    <a:ext uri="{FF2B5EF4-FFF2-40B4-BE49-F238E27FC236}">
                      <a16:creationId xmlns:a16="http://schemas.microsoft.com/office/drawing/2014/main" id="{6D72BFF1-097B-E940-AAD0-E8A2E1D2A096}"/>
                    </a:ext>
                  </a:extLst>
                </p:cNvPr>
                <p:cNvCxnSpPr>
                  <a:cxnSpLocks noChangeShapeType="1"/>
                  <a:endCxn id="1005" idx="2"/>
                </p:cNvCxnSpPr>
                <p:nvPr/>
              </p:nvCxnSpPr>
              <p:spPr bwMode="auto">
                <a:xfrm flipH="1" flipV="1">
                  <a:off x="2184877" y="172215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11" name="Straight Connector 1010">
                  <a:extLst>
                    <a:ext uri="{FF2B5EF4-FFF2-40B4-BE49-F238E27FC236}">
                      <a16:creationId xmlns:a16="http://schemas.microsoft.com/office/drawing/2014/main" id="{088863E0-982B-8A4D-853F-851CE3F1F1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2" y="172778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4" name="Group 30">
              <a:extLst>
                <a:ext uri="{FF2B5EF4-FFF2-40B4-BE49-F238E27FC236}">
                  <a16:creationId xmlns:a16="http://schemas.microsoft.com/office/drawing/2014/main" id="{B108AACE-03DC-254D-AC34-727FF075B8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977" name="Rectangle 976">
                <a:extLst>
                  <a:ext uri="{FF2B5EF4-FFF2-40B4-BE49-F238E27FC236}">
                    <a16:creationId xmlns:a16="http://schemas.microsoft.com/office/drawing/2014/main" id="{B0F9C3E9-A467-3F42-B81A-4399A9B977B8}"/>
                  </a:ext>
                </a:extLst>
              </p:cNvPr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78" name="Straight Connector 977">
                <a:extLst>
                  <a:ext uri="{FF2B5EF4-FFF2-40B4-BE49-F238E27FC236}">
                    <a16:creationId xmlns:a16="http://schemas.microsoft.com/office/drawing/2014/main" id="{20B4E373-A127-2049-BBD2-5D8AFBDD7F00}"/>
                  </a:ext>
                </a:extLst>
              </p:cNvPr>
              <p:cNvCxnSpPr/>
              <p:nvPr/>
            </p:nvCxnSpPr>
            <p:spPr bwMode="auto">
              <a:xfrm flipH="1">
                <a:off x="4861553" y="4024212"/>
                <a:ext cx="1588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79" name="Group 580">
                <a:extLst>
                  <a:ext uri="{FF2B5EF4-FFF2-40B4-BE49-F238E27FC236}">
                    <a16:creationId xmlns:a16="http://schemas.microsoft.com/office/drawing/2014/main" id="{3A9D8F64-E0EA-B742-94C4-1BEB4135EA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992" name="Oval 991">
                  <a:extLst>
                    <a:ext uri="{FF2B5EF4-FFF2-40B4-BE49-F238E27FC236}">
                      <a16:creationId xmlns:a16="http://schemas.microsoft.com/office/drawing/2014/main" id="{74425C53-433E-6F47-8B0C-9F4C8E916E2E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225498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93" name="Rectangle 992">
                  <a:extLst>
                    <a:ext uri="{FF2B5EF4-FFF2-40B4-BE49-F238E27FC236}">
                      <a16:creationId xmlns:a16="http://schemas.microsoft.com/office/drawing/2014/main" id="{A0400564-35E9-0947-9C64-641EDF9EEAFA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94" name="Oval 993">
                  <a:extLst>
                    <a:ext uri="{FF2B5EF4-FFF2-40B4-BE49-F238E27FC236}">
                      <a16:creationId xmlns:a16="http://schemas.microsoft.com/office/drawing/2014/main" id="{56DE4CA9-0BD6-4744-AD30-73684267516E}"/>
                    </a:ext>
                  </a:extLst>
                </p:cNvPr>
                <p:cNvSpPr/>
                <p:nvPr/>
              </p:nvSpPr>
              <p:spPr>
                <a:xfrm>
                  <a:off x="4128204" y="3600524"/>
                  <a:ext cx="568606" cy="230349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95" name="Straight Connector 994">
                  <a:extLst>
                    <a:ext uri="{FF2B5EF4-FFF2-40B4-BE49-F238E27FC236}">
                      <a16:creationId xmlns:a16="http://schemas.microsoft.com/office/drawing/2014/main" id="{0A9628A0-82B0-154A-AC0C-91A2584C6F9D}"/>
                    </a:ext>
                  </a:extLst>
                </p:cNvPr>
                <p:cNvCxnSpPr/>
                <p:nvPr/>
              </p:nvCxnSpPr>
              <p:spPr>
                <a:xfrm>
                  <a:off x="4696810" y="3719336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96" name="Straight Connector 995">
                  <a:extLst>
                    <a:ext uri="{FF2B5EF4-FFF2-40B4-BE49-F238E27FC236}">
                      <a16:creationId xmlns:a16="http://schemas.microsoft.com/office/drawing/2014/main" id="{88F83DD9-96B0-3640-BF70-6737E76C9760}"/>
                    </a:ext>
                  </a:extLst>
                </p:cNvPr>
                <p:cNvCxnSpPr/>
                <p:nvPr/>
              </p:nvCxnSpPr>
              <p:spPr>
                <a:xfrm>
                  <a:off x="4128204" y="3719336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80" name="Rectangle 979">
                <a:extLst>
                  <a:ext uri="{FF2B5EF4-FFF2-40B4-BE49-F238E27FC236}">
                    <a16:creationId xmlns:a16="http://schemas.microsoft.com/office/drawing/2014/main" id="{F00ED881-B944-FC48-9E88-0D81D2145925}"/>
                  </a:ext>
                </a:extLst>
              </p:cNvPr>
              <p:cNvSpPr/>
              <p:nvPr/>
            </p:nvSpPr>
            <p:spPr bwMode="auto">
              <a:xfrm>
                <a:off x="4355141" y="4579754"/>
                <a:ext cx="496887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81" name="Straight Connector 980">
                <a:extLst>
                  <a:ext uri="{FF2B5EF4-FFF2-40B4-BE49-F238E27FC236}">
                    <a16:creationId xmlns:a16="http://schemas.microsoft.com/office/drawing/2014/main" id="{7CCAB184-9AE2-7B4C-80D2-9640964D0371}"/>
                  </a:ext>
                </a:extLst>
              </p:cNvPr>
              <p:cNvCxnSpPr/>
              <p:nvPr/>
            </p:nvCxnSpPr>
            <p:spPr bwMode="auto">
              <a:xfrm flipH="1">
                <a:off x="4348791" y="4032148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82" name="Group 568">
                <a:extLst>
                  <a:ext uri="{FF2B5EF4-FFF2-40B4-BE49-F238E27FC236}">
                    <a16:creationId xmlns:a16="http://schemas.microsoft.com/office/drawing/2014/main" id="{2939B129-2D0A-934E-82CE-DFAE38C58E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983" name="Oval 982">
                  <a:extLst>
                    <a:ext uri="{FF2B5EF4-FFF2-40B4-BE49-F238E27FC236}">
                      <a16:creationId xmlns:a16="http://schemas.microsoft.com/office/drawing/2014/main" id="{6A8F745B-1D4E-4F4F-BEFA-6144E5BDE2F6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7"/>
                  <a:ext cx="1194966" cy="3124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4" name="Rectangle 983">
                  <a:extLst>
                    <a:ext uri="{FF2B5EF4-FFF2-40B4-BE49-F238E27FC236}">
                      <a16:creationId xmlns:a16="http://schemas.microsoft.com/office/drawing/2014/main" id="{9C90A1F3-B2A8-9548-8E8B-D7BD57307905}"/>
                    </a:ext>
                  </a:extLst>
                </p:cNvPr>
                <p:cNvSpPr/>
                <p:nvPr/>
              </p:nvSpPr>
              <p:spPr bwMode="auto">
                <a:xfrm>
                  <a:off x="2184879" y="1736232"/>
                  <a:ext cx="1198746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5" name="Oval 984">
                  <a:extLst>
                    <a:ext uri="{FF2B5EF4-FFF2-40B4-BE49-F238E27FC236}">
                      <a16:creationId xmlns:a16="http://schemas.microsoft.com/office/drawing/2014/main" id="{629F401F-84D1-3A47-827D-8D943652D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498"/>
                  <a:ext cx="1194966" cy="3124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6" name="Freeform 985">
                  <a:extLst>
                    <a:ext uri="{FF2B5EF4-FFF2-40B4-BE49-F238E27FC236}">
                      <a16:creationId xmlns:a16="http://schemas.microsoft.com/office/drawing/2014/main" id="{FF593AC5-08BE-8844-905E-205731B1D7EF}"/>
                    </a:ext>
                  </a:extLst>
                </p:cNvPr>
                <p:cNvSpPr/>
                <p:nvPr/>
              </p:nvSpPr>
              <p:spPr bwMode="auto">
                <a:xfrm>
                  <a:off x="2491182" y="1671479"/>
                  <a:ext cx="582357" cy="15484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7" name="Freeform 986">
                  <a:extLst>
                    <a:ext uri="{FF2B5EF4-FFF2-40B4-BE49-F238E27FC236}">
                      <a16:creationId xmlns:a16="http://schemas.microsoft.com/office/drawing/2014/main" id="{F0D77977-1A67-AA45-AB94-A8428B0612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0"/>
                  <a:ext cx="703366" cy="109796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3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4 h 932950"/>
                    <a:gd name="T14" fmla="*/ 354544 w 3723451"/>
                    <a:gd name="T15" fmla="*/ 109796 h 932950"/>
                    <a:gd name="T16" fmla="*/ 134425 w 3723451"/>
                    <a:gd name="T17" fmla="*/ 48611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8" name="Freeform 987">
                  <a:extLst>
                    <a:ext uri="{FF2B5EF4-FFF2-40B4-BE49-F238E27FC236}">
                      <a16:creationId xmlns:a16="http://schemas.microsoft.com/office/drawing/2014/main" id="{4A24255A-B649-9D44-AB80-CACD0B0D1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4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9" name="Freeform 988">
                  <a:extLst>
                    <a:ext uri="{FF2B5EF4-FFF2-40B4-BE49-F238E27FC236}">
                      <a16:creationId xmlns:a16="http://schemas.microsoft.com/office/drawing/2014/main" id="{21311582-6B5F-4441-B6D0-5D1DEBA1CB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4970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90" name="Straight Connector 989">
                  <a:extLst>
                    <a:ext uri="{FF2B5EF4-FFF2-40B4-BE49-F238E27FC236}">
                      <a16:creationId xmlns:a16="http://schemas.microsoft.com/office/drawing/2014/main" id="{C0FC5468-8C4C-AB42-AC33-6B20FED82305}"/>
                    </a:ext>
                  </a:extLst>
                </p:cNvPr>
                <p:cNvCxnSpPr>
                  <a:cxnSpLocks noChangeShapeType="1"/>
                  <a:endCxn id="985" idx="2"/>
                </p:cNvCxnSpPr>
                <p:nvPr/>
              </p:nvCxnSpPr>
              <p:spPr bwMode="auto">
                <a:xfrm flipH="1" flipV="1">
                  <a:off x="2184879" y="1722154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91" name="Straight Connector 990">
                  <a:extLst>
                    <a:ext uri="{FF2B5EF4-FFF2-40B4-BE49-F238E27FC236}">
                      <a16:creationId xmlns:a16="http://schemas.microsoft.com/office/drawing/2014/main" id="{0641688B-D837-D241-8726-C138E7CF24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27785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5" name="Group 48257">
              <a:extLst>
                <a:ext uri="{FF2B5EF4-FFF2-40B4-BE49-F238E27FC236}">
                  <a16:creationId xmlns:a16="http://schemas.microsoft.com/office/drawing/2014/main" id="{DFD8AD38-F69C-AE4E-A7C6-58BC92264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957" name="Rectangle 956">
                <a:extLst>
                  <a:ext uri="{FF2B5EF4-FFF2-40B4-BE49-F238E27FC236}">
                    <a16:creationId xmlns:a16="http://schemas.microsoft.com/office/drawing/2014/main" id="{B13372F6-7422-A24B-A223-1174A9270D3C}"/>
                  </a:ext>
                </a:extLst>
              </p:cNvPr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58" name="Straight Connector 957">
                <a:extLst>
                  <a:ext uri="{FF2B5EF4-FFF2-40B4-BE49-F238E27FC236}">
                    <a16:creationId xmlns:a16="http://schemas.microsoft.com/office/drawing/2014/main" id="{E33D11D1-8D4D-F14F-B9FC-6D2FB093890B}"/>
                  </a:ext>
                </a:extLst>
              </p:cNvPr>
              <p:cNvCxnSpPr/>
              <p:nvPr/>
            </p:nvCxnSpPr>
            <p:spPr bwMode="auto">
              <a:xfrm flipH="1">
                <a:off x="6064879" y="4006752"/>
                <a:ext cx="1588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59" name="Group 607">
                <a:extLst>
                  <a:ext uri="{FF2B5EF4-FFF2-40B4-BE49-F238E27FC236}">
                    <a16:creationId xmlns:a16="http://schemas.microsoft.com/office/drawing/2014/main" id="{12AC3864-6986-E84A-85C7-6895574A88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972" name="Oval 971">
                  <a:extLst>
                    <a:ext uri="{FF2B5EF4-FFF2-40B4-BE49-F238E27FC236}">
                      <a16:creationId xmlns:a16="http://schemas.microsoft.com/office/drawing/2014/main" id="{1C323077-6C9C-1746-A411-C1B91269146D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22550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73" name="Rectangle 972">
                  <a:extLst>
                    <a:ext uri="{FF2B5EF4-FFF2-40B4-BE49-F238E27FC236}">
                      <a16:creationId xmlns:a16="http://schemas.microsoft.com/office/drawing/2014/main" id="{EE440552-5BF2-324D-8F4B-CBBAD5E25F28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Oval 973">
                  <a:extLst>
                    <a:ext uri="{FF2B5EF4-FFF2-40B4-BE49-F238E27FC236}">
                      <a16:creationId xmlns:a16="http://schemas.microsoft.com/office/drawing/2014/main" id="{352AAEDD-5767-E14C-A897-289B1F7E9906}"/>
                    </a:ext>
                  </a:extLst>
                </p:cNvPr>
                <p:cNvSpPr/>
                <p:nvPr/>
              </p:nvSpPr>
              <p:spPr>
                <a:xfrm>
                  <a:off x="4128205" y="3600530"/>
                  <a:ext cx="568606" cy="230348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75" name="Straight Connector 974">
                  <a:extLst>
                    <a:ext uri="{FF2B5EF4-FFF2-40B4-BE49-F238E27FC236}">
                      <a16:creationId xmlns:a16="http://schemas.microsoft.com/office/drawing/2014/main" id="{703AA525-DABB-0145-AB73-1F4B2D918977}"/>
                    </a:ext>
                  </a:extLst>
                </p:cNvPr>
                <p:cNvCxnSpPr/>
                <p:nvPr/>
              </p:nvCxnSpPr>
              <p:spPr>
                <a:xfrm>
                  <a:off x="4696811" y="3719341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76" name="Straight Connector 975">
                  <a:extLst>
                    <a:ext uri="{FF2B5EF4-FFF2-40B4-BE49-F238E27FC236}">
                      <a16:creationId xmlns:a16="http://schemas.microsoft.com/office/drawing/2014/main" id="{4325B995-3B4C-0C4D-A71A-517823605523}"/>
                    </a:ext>
                  </a:extLst>
                </p:cNvPr>
                <p:cNvCxnSpPr/>
                <p:nvPr/>
              </p:nvCxnSpPr>
              <p:spPr>
                <a:xfrm>
                  <a:off x="4128205" y="3719341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60" name="Rectangle 959">
                <a:extLst>
                  <a:ext uri="{FF2B5EF4-FFF2-40B4-BE49-F238E27FC236}">
                    <a16:creationId xmlns:a16="http://schemas.microsoft.com/office/drawing/2014/main" id="{67DB7B11-56CE-334A-ADC8-5DC41B2B2B31}"/>
                  </a:ext>
                </a:extLst>
              </p:cNvPr>
              <p:cNvSpPr/>
              <p:nvPr/>
            </p:nvSpPr>
            <p:spPr bwMode="auto">
              <a:xfrm>
                <a:off x="5558467" y="4562294"/>
                <a:ext cx="496887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61" name="Straight Connector 960">
                <a:extLst>
                  <a:ext uri="{FF2B5EF4-FFF2-40B4-BE49-F238E27FC236}">
                    <a16:creationId xmlns:a16="http://schemas.microsoft.com/office/drawing/2014/main" id="{A04F27FE-A553-BA4D-8784-D3F9D239406C}"/>
                  </a:ext>
                </a:extLst>
              </p:cNvPr>
              <p:cNvCxnSpPr/>
              <p:nvPr/>
            </p:nvCxnSpPr>
            <p:spPr bwMode="auto">
              <a:xfrm flipH="1">
                <a:off x="5552117" y="4014689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62" name="Group 595">
                <a:extLst>
                  <a:ext uri="{FF2B5EF4-FFF2-40B4-BE49-F238E27FC236}">
                    <a16:creationId xmlns:a16="http://schemas.microsoft.com/office/drawing/2014/main" id="{7A9DFB75-AD21-E042-816D-12C833D0B1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963" name="Oval 962">
                  <a:extLst>
                    <a:ext uri="{FF2B5EF4-FFF2-40B4-BE49-F238E27FC236}">
                      <a16:creationId xmlns:a16="http://schemas.microsoft.com/office/drawing/2014/main" id="{EBC1A268-4FE6-7C48-A7EB-5B88F961348E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192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Rectangle 963">
                  <a:extLst>
                    <a:ext uri="{FF2B5EF4-FFF2-40B4-BE49-F238E27FC236}">
                      <a16:creationId xmlns:a16="http://schemas.microsoft.com/office/drawing/2014/main" id="{7E5BFB83-4F66-5340-A6C8-AE2EA6969B5D}"/>
                    </a:ext>
                  </a:extLst>
                </p:cNvPr>
                <p:cNvSpPr/>
                <p:nvPr/>
              </p:nvSpPr>
              <p:spPr bwMode="auto">
                <a:xfrm>
                  <a:off x="2184881" y="1736237"/>
                  <a:ext cx="1198746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Oval 964">
                  <a:extLst>
                    <a:ext uri="{FF2B5EF4-FFF2-40B4-BE49-F238E27FC236}">
                      <a16:creationId xmlns:a16="http://schemas.microsoft.com/office/drawing/2014/main" id="{835B3555-2BFA-4345-AEDE-3AFF012D1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81" y="1564505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6" name="Freeform 965">
                  <a:extLst>
                    <a:ext uri="{FF2B5EF4-FFF2-40B4-BE49-F238E27FC236}">
                      <a16:creationId xmlns:a16="http://schemas.microsoft.com/office/drawing/2014/main" id="{9C54B396-F12D-CD4B-97BD-8CD97DC9CB69}"/>
                    </a:ext>
                  </a:extLst>
                </p:cNvPr>
                <p:cNvSpPr/>
                <p:nvPr/>
              </p:nvSpPr>
              <p:spPr bwMode="auto">
                <a:xfrm>
                  <a:off x="2491185" y="1671486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Freeform 966">
                  <a:extLst>
                    <a:ext uri="{FF2B5EF4-FFF2-40B4-BE49-F238E27FC236}">
                      <a16:creationId xmlns:a16="http://schemas.microsoft.com/office/drawing/2014/main" id="{74A5A762-7F2A-7146-9F8E-38B680D0FA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256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8" name="Freeform 967">
                  <a:extLst>
                    <a:ext uri="{FF2B5EF4-FFF2-40B4-BE49-F238E27FC236}">
                      <a16:creationId xmlns:a16="http://schemas.microsoft.com/office/drawing/2014/main" id="{2A01FA01-3AF8-6C49-B347-15EC8DD1FC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2161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9" name="Freeform 968">
                  <a:extLst>
                    <a:ext uri="{FF2B5EF4-FFF2-40B4-BE49-F238E27FC236}">
                      <a16:creationId xmlns:a16="http://schemas.microsoft.com/office/drawing/2014/main" id="{45B074FE-A579-4E44-9C72-7EC693793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7" y="1724976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70" name="Straight Connector 969">
                  <a:extLst>
                    <a:ext uri="{FF2B5EF4-FFF2-40B4-BE49-F238E27FC236}">
                      <a16:creationId xmlns:a16="http://schemas.microsoft.com/office/drawing/2014/main" id="{D7BA177F-687A-5349-B8D9-E812C7AD3962}"/>
                    </a:ext>
                  </a:extLst>
                </p:cNvPr>
                <p:cNvCxnSpPr>
                  <a:cxnSpLocks noChangeShapeType="1"/>
                  <a:endCxn id="965" idx="2"/>
                </p:cNvCxnSpPr>
                <p:nvPr/>
              </p:nvCxnSpPr>
              <p:spPr bwMode="auto">
                <a:xfrm flipH="1" flipV="1">
                  <a:off x="2184881" y="1722161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71" name="Straight Connector 970">
                  <a:extLst>
                    <a:ext uri="{FF2B5EF4-FFF2-40B4-BE49-F238E27FC236}">
                      <a16:creationId xmlns:a16="http://schemas.microsoft.com/office/drawing/2014/main" id="{2708807E-0266-644C-A6E9-061ABB06D12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7" y="1727792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6" name="Group 48258">
              <a:extLst>
                <a:ext uri="{FF2B5EF4-FFF2-40B4-BE49-F238E27FC236}">
                  <a16:creationId xmlns:a16="http://schemas.microsoft.com/office/drawing/2014/main" id="{47B32372-CF84-404F-9FD0-9ACFAC4EE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937" name="Rectangle 936">
                <a:extLst>
                  <a:ext uri="{FF2B5EF4-FFF2-40B4-BE49-F238E27FC236}">
                    <a16:creationId xmlns:a16="http://schemas.microsoft.com/office/drawing/2014/main" id="{73DDF967-9AF3-2A4F-AE8E-6BE3B9FF2E91}"/>
                  </a:ext>
                </a:extLst>
              </p:cNvPr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38" name="Straight Connector 937">
                <a:extLst>
                  <a:ext uri="{FF2B5EF4-FFF2-40B4-BE49-F238E27FC236}">
                    <a16:creationId xmlns:a16="http://schemas.microsoft.com/office/drawing/2014/main" id="{4E2A68FE-149D-DD45-B62C-268C2B480787}"/>
                  </a:ext>
                </a:extLst>
              </p:cNvPr>
              <p:cNvCxnSpPr/>
              <p:nvPr/>
            </p:nvCxnSpPr>
            <p:spPr bwMode="auto">
              <a:xfrm flipH="1">
                <a:off x="7060242" y="3994054"/>
                <a:ext cx="1587" cy="1366633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39" name="Group 634">
                <a:extLst>
                  <a:ext uri="{FF2B5EF4-FFF2-40B4-BE49-F238E27FC236}">
                    <a16:creationId xmlns:a16="http://schemas.microsoft.com/office/drawing/2014/main" id="{EA89FBDD-115D-B744-8C40-278D9ECECB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952" name="Oval 951">
                  <a:extLst>
                    <a:ext uri="{FF2B5EF4-FFF2-40B4-BE49-F238E27FC236}">
                      <a16:creationId xmlns:a16="http://schemas.microsoft.com/office/drawing/2014/main" id="{ADD15AEA-0E06-3444-AA78-D1D680AED400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225284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3" name="Rectangle 952">
                  <a:extLst>
                    <a:ext uri="{FF2B5EF4-FFF2-40B4-BE49-F238E27FC236}">
                      <a16:creationId xmlns:a16="http://schemas.microsoft.com/office/drawing/2014/main" id="{CBDCEDCB-60F4-7D47-8AE9-D843D17AF39C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111431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Oval 953">
                  <a:extLst>
                    <a:ext uri="{FF2B5EF4-FFF2-40B4-BE49-F238E27FC236}">
                      <a16:creationId xmlns:a16="http://schemas.microsoft.com/office/drawing/2014/main" id="{96CC10B3-D82A-D340-B795-8505902BBB5B}"/>
                    </a:ext>
                  </a:extLst>
                </p:cNvPr>
                <p:cNvSpPr/>
                <p:nvPr/>
              </p:nvSpPr>
              <p:spPr>
                <a:xfrm>
                  <a:off x="4128205" y="3605704"/>
                  <a:ext cx="568606" cy="225286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55" name="Straight Connector 954">
                  <a:extLst>
                    <a:ext uri="{FF2B5EF4-FFF2-40B4-BE49-F238E27FC236}">
                      <a16:creationId xmlns:a16="http://schemas.microsoft.com/office/drawing/2014/main" id="{3B133DA9-A713-2849-A8D7-EDE46E681761}"/>
                    </a:ext>
                  </a:extLst>
                </p:cNvPr>
                <p:cNvCxnSpPr/>
                <p:nvPr/>
              </p:nvCxnSpPr>
              <p:spPr>
                <a:xfrm>
                  <a:off x="4696811" y="3719558"/>
                  <a:ext cx="0" cy="1114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56" name="Straight Connector 955">
                  <a:extLst>
                    <a:ext uri="{FF2B5EF4-FFF2-40B4-BE49-F238E27FC236}">
                      <a16:creationId xmlns:a16="http://schemas.microsoft.com/office/drawing/2014/main" id="{BC22357C-1B49-FD47-A8E1-4EE9363277E0}"/>
                    </a:ext>
                  </a:extLst>
                </p:cNvPr>
                <p:cNvCxnSpPr/>
                <p:nvPr/>
              </p:nvCxnSpPr>
              <p:spPr>
                <a:xfrm>
                  <a:off x="4128205" y="3719558"/>
                  <a:ext cx="0" cy="1114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40" name="Rectangle 939">
                <a:extLst>
                  <a:ext uri="{FF2B5EF4-FFF2-40B4-BE49-F238E27FC236}">
                    <a16:creationId xmlns:a16="http://schemas.microsoft.com/office/drawing/2014/main" id="{8A75ED0D-201E-C349-9238-A2D94F02D3E1}"/>
                  </a:ext>
                </a:extLst>
              </p:cNvPr>
              <p:cNvSpPr/>
              <p:nvPr/>
            </p:nvSpPr>
            <p:spPr bwMode="auto">
              <a:xfrm>
                <a:off x="6553829" y="4551184"/>
                <a:ext cx="496888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41" name="Straight Connector 940">
                <a:extLst>
                  <a:ext uri="{FF2B5EF4-FFF2-40B4-BE49-F238E27FC236}">
                    <a16:creationId xmlns:a16="http://schemas.microsoft.com/office/drawing/2014/main" id="{690B7076-D7BF-A64B-A741-7A1AB99BC7BD}"/>
                  </a:ext>
                </a:extLst>
              </p:cNvPr>
              <p:cNvCxnSpPr/>
              <p:nvPr/>
            </p:nvCxnSpPr>
            <p:spPr bwMode="auto">
              <a:xfrm flipH="1">
                <a:off x="6547479" y="4001991"/>
                <a:ext cx="3175" cy="1452344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42" name="Group 622">
                <a:extLst>
                  <a:ext uri="{FF2B5EF4-FFF2-40B4-BE49-F238E27FC236}">
                    <a16:creationId xmlns:a16="http://schemas.microsoft.com/office/drawing/2014/main" id="{536C1E87-C19D-B549-A398-BDAA53318F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943" name="Oval 942">
                  <a:extLst>
                    <a:ext uri="{FF2B5EF4-FFF2-40B4-BE49-F238E27FC236}">
                      <a16:creationId xmlns:a16="http://schemas.microsoft.com/office/drawing/2014/main" id="{2FA609ED-2E63-804A-8736-890A528B12F8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075"/>
                  <a:ext cx="1194966" cy="3150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4" name="Rectangle 943">
                  <a:extLst>
                    <a:ext uri="{FF2B5EF4-FFF2-40B4-BE49-F238E27FC236}">
                      <a16:creationId xmlns:a16="http://schemas.microsoft.com/office/drawing/2014/main" id="{355D3E63-F907-0E45-8C46-4E02D5408E65}"/>
                    </a:ext>
                  </a:extLst>
                </p:cNvPr>
                <p:cNvSpPr/>
                <p:nvPr/>
              </p:nvSpPr>
              <p:spPr bwMode="auto">
                <a:xfrm>
                  <a:off x="2184879" y="1736077"/>
                  <a:ext cx="1198749" cy="11250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Oval 944">
                  <a:extLst>
                    <a:ext uri="{FF2B5EF4-FFF2-40B4-BE49-F238E27FC236}">
                      <a16:creationId xmlns:a16="http://schemas.microsoft.com/office/drawing/2014/main" id="{575934DF-B322-274A-92BC-3407CBF594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508"/>
                  <a:ext cx="1194966" cy="315014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6" name="Freeform 945">
                  <a:extLst>
                    <a:ext uri="{FF2B5EF4-FFF2-40B4-BE49-F238E27FC236}">
                      <a16:creationId xmlns:a16="http://schemas.microsoft.com/office/drawing/2014/main" id="{CBF18B9D-FBE2-C54E-A32D-C409E6C62912}"/>
                    </a:ext>
                  </a:extLst>
                </p:cNvPr>
                <p:cNvSpPr/>
                <p:nvPr/>
              </p:nvSpPr>
              <p:spPr bwMode="auto">
                <a:xfrm>
                  <a:off x="2491185" y="1671388"/>
                  <a:ext cx="582357" cy="157507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Freeform 946">
                  <a:extLst>
                    <a:ext uri="{FF2B5EF4-FFF2-40B4-BE49-F238E27FC236}">
                      <a16:creationId xmlns:a16="http://schemas.microsoft.com/office/drawing/2014/main" id="{E96DBFA6-2771-A54D-B845-79612A393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198"/>
                  <a:ext cx="703366" cy="112505"/>
                </a:xfrm>
                <a:custGeom>
                  <a:avLst/>
                  <a:gdLst>
                    <a:gd name="T0" fmla="*/ 0 w 3723451"/>
                    <a:gd name="T1" fmla="*/ 27524 h 932950"/>
                    <a:gd name="T2" fmla="*/ 123762 w 3723451"/>
                    <a:gd name="T3" fmla="*/ 324 h 932950"/>
                    <a:gd name="T4" fmla="*/ 350560 w 3723451"/>
                    <a:gd name="T5" fmla="*/ 62775 h 932950"/>
                    <a:gd name="T6" fmla="*/ 566927 w 3723451"/>
                    <a:gd name="T7" fmla="*/ 0 h 932950"/>
                    <a:gd name="T8" fmla="*/ 703366 w 3723451"/>
                    <a:gd name="T9" fmla="*/ 24980 h 932950"/>
                    <a:gd name="T10" fmla="*/ 601856 w 3723451"/>
                    <a:gd name="T11" fmla="*/ 55698 h 932950"/>
                    <a:gd name="T12" fmla="*/ 569173 w 3723451"/>
                    <a:gd name="T13" fmla="*/ 47416 h 932950"/>
                    <a:gd name="T14" fmla="*/ 354544 w 3723451"/>
                    <a:gd name="T15" fmla="*/ 112505 h 932950"/>
                    <a:gd name="T16" fmla="*/ 134425 w 3723451"/>
                    <a:gd name="T17" fmla="*/ 49811 h 932950"/>
                    <a:gd name="T18" fmla="*/ 98836 w 3723451"/>
                    <a:gd name="T19" fmla="*/ 56577 h 932950"/>
                    <a:gd name="T20" fmla="*/ 0 w 3723451"/>
                    <a:gd name="T21" fmla="*/ 27524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8" name="Freeform 947">
                  <a:extLst>
                    <a:ext uri="{FF2B5EF4-FFF2-40B4-BE49-F238E27FC236}">
                      <a16:creationId xmlns:a16="http://schemas.microsoft.com/office/drawing/2014/main" id="{02B4EA66-7954-AA46-ABFF-843F0F9139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4827"/>
                  <a:ext cx="260925" cy="9562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895 h 809868"/>
                    <a:gd name="T4" fmla="*/ 165165 w 1366596"/>
                    <a:gd name="T5" fmla="*/ 95629 h 809868"/>
                    <a:gd name="T6" fmla="*/ 878 w 1366596"/>
                    <a:gd name="T7" fmla="*/ 50531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9" name="Freeform 948">
                  <a:extLst>
                    <a:ext uri="{FF2B5EF4-FFF2-40B4-BE49-F238E27FC236}">
                      <a16:creationId xmlns:a16="http://schemas.microsoft.com/office/drawing/2014/main" id="{F20F445F-471B-7448-AAA1-96643F81B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7640"/>
                  <a:ext cx="253364" cy="92816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4789 h 791462"/>
                    <a:gd name="T4" fmla="*/ 91661 w 1348191"/>
                    <a:gd name="T5" fmla="*/ 92816 h 791462"/>
                    <a:gd name="T6" fmla="*/ 0 w 1348191"/>
                    <a:gd name="T7" fmla="*/ 71770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50" name="Straight Connector 949">
                  <a:extLst>
                    <a:ext uri="{FF2B5EF4-FFF2-40B4-BE49-F238E27FC236}">
                      <a16:creationId xmlns:a16="http://schemas.microsoft.com/office/drawing/2014/main" id="{4BDF3FD2-413B-0D4C-9A59-50D44FBEA121}"/>
                    </a:ext>
                  </a:extLst>
                </p:cNvPr>
                <p:cNvCxnSpPr>
                  <a:cxnSpLocks noChangeShapeType="1"/>
                  <a:endCxn id="945" idx="2"/>
                </p:cNvCxnSpPr>
                <p:nvPr/>
              </p:nvCxnSpPr>
              <p:spPr bwMode="auto">
                <a:xfrm flipH="1" flipV="1">
                  <a:off x="2184879" y="1722015"/>
                  <a:ext cx="3783" cy="12094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51" name="Straight Connector 950">
                  <a:extLst>
                    <a:ext uri="{FF2B5EF4-FFF2-40B4-BE49-F238E27FC236}">
                      <a16:creationId xmlns:a16="http://schemas.microsoft.com/office/drawing/2014/main" id="{71DA60AE-C589-FA44-94AB-B21A49C1523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30452"/>
                  <a:ext cx="3783" cy="12094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B91F629B-CF25-F443-9115-62469DD7E55B}"/>
              </a:ext>
            </a:extLst>
          </p:cNvPr>
          <p:cNvGrpSpPr>
            <a:grpSpLocks/>
          </p:cNvGrpSpPr>
          <p:nvPr/>
        </p:nvGrpSpPr>
        <p:grpSpPr bwMode="auto">
          <a:xfrm>
            <a:off x="4117083" y="2423492"/>
            <a:ext cx="4416425" cy="2314575"/>
            <a:chOff x="2381956" y="2435173"/>
            <a:chExt cx="4415330" cy="2315048"/>
          </a:xfrm>
        </p:grpSpPr>
        <p:sp>
          <p:nvSpPr>
            <p:cNvPr id="1038" name="Freeform 1037">
              <a:extLst>
                <a:ext uri="{FF2B5EF4-FFF2-40B4-BE49-F238E27FC236}">
                  <a16:creationId xmlns:a16="http://schemas.microsoft.com/office/drawing/2014/main" id="{9766E8B3-28C0-B742-8340-745064581E4E}"/>
                </a:ext>
              </a:extLst>
            </p:cNvPr>
            <p:cNvSpPr/>
            <p:nvPr/>
          </p:nvSpPr>
          <p:spPr>
            <a:xfrm>
              <a:off x="2381956" y="2439937"/>
              <a:ext cx="296789" cy="1743431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39" name="Freeform 1038">
              <a:extLst>
                <a:ext uri="{FF2B5EF4-FFF2-40B4-BE49-F238E27FC236}">
                  <a16:creationId xmlns:a16="http://schemas.microsoft.com/office/drawing/2014/main" id="{CDF62C6F-3C23-F349-9A9F-804273D0BA51}"/>
                </a:ext>
              </a:extLst>
            </p:cNvPr>
            <p:cNvSpPr/>
            <p:nvPr/>
          </p:nvSpPr>
          <p:spPr>
            <a:xfrm flipH="1">
              <a:off x="6411620" y="2435173"/>
              <a:ext cx="385666" cy="2300758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1040" name="Straight Arrow Connector 1039">
              <a:extLst>
                <a:ext uri="{FF2B5EF4-FFF2-40B4-BE49-F238E27FC236}">
                  <a16:creationId xmlns:a16="http://schemas.microsoft.com/office/drawing/2014/main" id="{497E72DF-A12C-4044-A2D6-B881FE41D269}"/>
                </a:ext>
              </a:extLst>
            </p:cNvPr>
            <p:cNvCxnSpPr/>
            <p:nvPr/>
          </p:nvCxnSpPr>
          <p:spPr>
            <a:xfrm flipV="1">
              <a:off x="5791061" y="2687638"/>
              <a:ext cx="7936" cy="2062583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041" name="Straight Arrow Connector 1040">
              <a:extLst>
                <a:ext uri="{FF2B5EF4-FFF2-40B4-BE49-F238E27FC236}">
                  <a16:creationId xmlns:a16="http://schemas.microsoft.com/office/drawing/2014/main" id="{EF8C79E1-BE27-8F43-B34B-79F8C5338E4E}"/>
                </a:ext>
              </a:extLst>
            </p:cNvPr>
            <p:cNvCxnSpPr/>
            <p:nvPr/>
          </p:nvCxnSpPr>
          <p:spPr>
            <a:xfrm flipV="1">
              <a:off x="4599144" y="2708279"/>
              <a:ext cx="17458" cy="2037179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042" name="Straight Arrow Connector 1041">
              <a:extLst>
                <a:ext uri="{FF2B5EF4-FFF2-40B4-BE49-F238E27FC236}">
                  <a16:creationId xmlns:a16="http://schemas.microsoft.com/office/drawing/2014/main" id="{4B55563F-765E-CC4D-92B4-D17FBE1B08A6}"/>
                </a:ext>
              </a:extLst>
            </p:cNvPr>
            <p:cNvCxnSpPr/>
            <p:nvPr/>
          </p:nvCxnSpPr>
          <p:spPr>
            <a:xfrm flipH="1" flipV="1">
              <a:off x="3807178" y="2762265"/>
              <a:ext cx="9523" cy="1983193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B5756541-DE04-D343-ADA3-E578917497B6}"/>
              </a:ext>
            </a:extLst>
          </p:cNvPr>
          <p:cNvGrpSpPr>
            <a:grpSpLocks/>
          </p:cNvGrpSpPr>
          <p:nvPr/>
        </p:nvGrpSpPr>
        <p:grpSpPr bwMode="auto">
          <a:xfrm>
            <a:off x="3805093" y="4634880"/>
            <a:ext cx="4957762" cy="693737"/>
            <a:chOff x="2055070" y="4690247"/>
            <a:chExt cx="4956877" cy="694339"/>
          </a:xfrm>
        </p:grpSpPr>
        <p:grpSp>
          <p:nvGrpSpPr>
            <p:cNvPr id="1044" name="Group 554">
              <a:extLst>
                <a:ext uri="{FF2B5EF4-FFF2-40B4-BE49-F238E27FC236}">
                  <a16:creationId xmlns:a16="http://schemas.microsoft.com/office/drawing/2014/main" id="{368CBAA7-B3CD-B447-8953-FE800957AF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1065" name="Rectangle 1064">
                <a:extLst>
                  <a:ext uri="{FF2B5EF4-FFF2-40B4-BE49-F238E27FC236}">
                    <a16:creationId xmlns:a16="http://schemas.microsoft.com/office/drawing/2014/main" id="{C71DD82B-ED54-9D40-848F-40B6802EC749}"/>
                  </a:ext>
                </a:extLst>
              </p:cNvPr>
              <p:cNvSpPr/>
              <p:nvPr/>
            </p:nvSpPr>
            <p:spPr>
              <a:xfrm>
                <a:off x="2936890" y="3912858"/>
                <a:ext cx="425689" cy="329059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66" name="Straight Connector 1065">
                <a:extLst>
                  <a:ext uri="{FF2B5EF4-FFF2-40B4-BE49-F238E27FC236}">
                    <a16:creationId xmlns:a16="http://schemas.microsoft.com/office/drawing/2014/main" id="{5A2CCD06-A52B-594C-895E-DE5616109835}"/>
                  </a:ext>
                </a:extLst>
              </p:cNvPr>
              <p:cNvCxnSpPr/>
              <p:nvPr/>
            </p:nvCxnSpPr>
            <p:spPr>
              <a:xfrm>
                <a:off x="2932124" y="4005058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7" name="Straight Connector 1066">
                <a:extLst>
                  <a:ext uri="{FF2B5EF4-FFF2-40B4-BE49-F238E27FC236}">
                    <a16:creationId xmlns:a16="http://schemas.microsoft.com/office/drawing/2014/main" id="{CAE78986-A47E-684D-AC0D-81B0C9B79A88}"/>
                  </a:ext>
                </a:extLst>
              </p:cNvPr>
              <p:cNvCxnSpPr/>
              <p:nvPr/>
            </p:nvCxnSpPr>
            <p:spPr>
              <a:xfrm>
                <a:off x="2932124" y="406864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8" name="Straight Connector 1067">
                <a:extLst>
                  <a:ext uri="{FF2B5EF4-FFF2-40B4-BE49-F238E27FC236}">
                    <a16:creationId xmlns:a16="http://schemas.microsoft.com/office/drawing/2014/main" id="{CEA4CB24-3526-B94F-BDC2-D6FC123FF46E}"/>
                  </a:ext>
                </a:extLst>
              </p:cNvPr>
              <p:cNvCxnSpPr>
                <a:stCxn id="1065" idx="2"/>
              </p:cNvCxnSpPr>
              <p:nvPr/>
            </p:nvCxnSpPr>
            <p:spPr>
              <a:xfrm flipH="1" flipV="1">
                <a:off x="3148146" y="4005058"/>
                <a:ext cx="1589" cy="236859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5" name="Group 582">
              <a:extLst>
                <a:ext uri="{FF2B5EF4-FFF2-40B4-BE49-F238E27FC236}">
                  <a16:creationId xmlns:a16="http://schemas.microsoft.com/office/drawing/2014/main" id="{813A6CA3-90B1-754D-8C2A-B486DE644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1061" name="Rectangle 1060">
                <a:extLst>
                  <a:ext uri="{FF2B5EF4-FFF2-40B4-BE49-F238E27FC236}">
                    <a16:creationId xmlns:a16="http://schemas.microsoft.com/office/drawing/2014/main" id="{CDA497B5-1F53-4B4A-B52C-8AF25ACDEA7D}"/>
                  </a:ext>
                </a:extLst>
              </p:cNvPr>
              <p:cNvSpPr/>
              <p:nvPr/>
            </p:nvSpPr>
            <p:spPr>
              <a:xfrm>
                <a:off x="2936750" y="3912924"/>
                <a:ext cx="425689" cy="329059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62" name="Straight Connector 1061">
                <a:extLst>
                  <a:ext uri="{FF2B5EF4-FFF2-40B4-BE49-F238E27FC236}">
                    <a16:creationId xmlns:a16="http://schemas.microsoft.com/office/drawing/2014/main" id="{1FEFA7AF-47D6-9044-B6BA-FCC567BC9B9F}"/>
                  </a:ext>
                </a:extLst>
              </p:cNvPr>
              <p:cNvCxnSpPr/>
              <p:nvPr/>
            </p:nvCxnSpPr>
            <p:spPr>
              <a:xfrm>
                <a:off x="2931985" y="400512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3" name="Straight Connector 1062">
                <a:extLst>
                  <a:ext uri="{FF2B5EF4-FFF2-40B4-BE49-F238E27FC236}">
                    <a16:creationId xmlns:a16="http://schemas.microsoft.com/office/drawing/2014/main" id="{F2F3585A-E53E-A040-84F7-9123881B9F28}"/>
                  </a:ext>
                </a:extLst>
              </p:cNvPr>
              <p:cNvCxnSpPr/>
              <p:nvPr/>
            </p:nvCxnSpPr>
            <p:spPr>
              <a:xfrm>
                <a:off x="2931985" y="4068711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F72283CD-AFD3-8E4E-9857-F6D589080734}"/>
                  </a:ext>
                </a:extLst>
              </p:cNvPr>
              <p:cNvCxnSpPr>
                <a:stCxn id="1061" idx="2"/>
              </p:cNvCxnSpPr>
              <p:nvPr/>
            </p:nvCxnSpPr>
            <p:spPr>
              <a:xfrm flipH="1" flipV="1">
                <a:off x="3148007" y="4005125"/>
                <a:ext cx="1588" cy="236859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6" name="Group 609">
              <a:extLst>
                <a:ext uri="{FF2B5EF4-FFF2-40B4-BE49-F238E27FC236}">
                  <a16:creationId xmlns:a16="http://schemas.microsoft.com/office/drawing/2014/main" id="{89D38A41-C0E7-004E-889C-35371BDB49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7E038D77-DD73-D34F-AE34-D667F6E9B9F0}"/>
                  </a:ext>
                </a:extLst>
              </p:cNvPr>
              <p:cNvSpPr/>
              <p:nvPr/>
            </p:nvSpPr>
            <p:spPr>
              <a:xfrm>
                <a:off x="2936535" y="3912722"/>
                <a:ext cx="425689" cy="329058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8" name="Straight Connector 1057">
                <a:extLst>
                  <a:ext uri="{FF2B5EF4-FFF2-40B4-BE49-F238E27FC236}">
                    <a16:creationId xmlns:a16="http://schemas.microsoft.com/office/drawing/2014/main" id="{D2968903-9149-5948-9F49-8F05AE95D6F0}"/>
                  </a:ext>
                </a:extLst>
              </p:cNvPr>
              <p:cNvCxnSpPr/>
              <p:nvPr/>
            </p:nvCxnSpPr>
            <p:spPr>
              <a:xfrm>
                <a:off x="2931771" y="4004922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9" name="Straight Connector 1058">
                <a:extLst>
                  <a:ext uri="{FF2B5EF4-FFF2-40B4-BE49-F238E27FC236}">
                    <a16:creationId xmlns:a16="http://schemas.microsoft.com/office/drawing/2014/main" id="{6B45A1AF-6B67-DD42-AEDE-F73D064563E4}"/>
                  </a:ext>
                </a:extLst>
              </p:cNvPr>
              <p:cNvCxnSpPr/>
              <p:nvPr/>
            </p:nvCxnSpPr>
            <p:spPr>
              <a:xfrm>
                <a:off x="2931771" y="4068509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0" name="Straight Connector 1059">
                <a:extLst>
                  <a:ext uri="{FF2B5EF4-FFF2-40B4-BE49-F238E27FC236}">
                    <a16:creationId xmlns:a16="http://schemas.microsoft.com/office/drawing/2014/main" id="{0FF66FC3-DA6A-CB44-8117-4648AAEC93ED}"/>
                  </a:ext>
                </a:extLst>
              </p:cNvPr>
              <p:cNvCxnSpPr>
                <a:stCxn id="1057" idx="2"/>
              </p:cNvCxnSpPr>
              <p:nvPr/>
            </p:nvCxnSpPr>
            <p:spPr>
              <a:xfrm flipH="1" flipV="1">
                <a:off x="3147792" y="4004922"/>
                <a:ext cx="1588" cy="236858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7" name="Group 636">
              <a:extLst>
                <a:ext uri="{FF2B5EF4-FFF2-40B4-BE49-F238E27FC236}">
                  <a16:creationId xmlns:a16="http://schemas.microsoft.com/office/drawing/2014/main" id="{6DF58C37-21E3-AF4F-B080-530FD985E9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F4182402-0285-CD46-9828-6534BE97D257}"/>
                  </a:ext>
                </a:extLst>
              </p:cNvPr>
              <p:cNvSpPr/>
              <p:nvPr/>
            </p:nvSpPr>
            <p:spPr>
              <a:xfrm>
                <a:off x="2936425" y="3913102"/>
                <a:ext cx="425689" cy="328747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4" name="Straight Connector 1053">
                <a:extLst>
                  <a:ext uri="{FF2B5EF4-FFF2-40B4-BE49-F238E27FC236}">
                    <a16:creationId xmlns:a16="http://schemas.microsoft.com/office/drawing/2014/main" id="{D14A7BEB-C638-0A47-B8DE-352AFA82413E}"/>
                  </a:ext>
                </a:extLst>
              </p:cNvPr>
              <p:cNvCxnSpPr/>
              <p:nvPr/>
            </p:nvCxnSpPr>
            <p:spPr>
              <a:xfrm>
                <a:off x="2931660" y="400521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5" name="Straight Connector 1054">
                <a:extLst>
                  <a:ext uri="{FF2B5EF4-FFF2-40B4-BE49-F238E27FC236}">
                    <a16:creationId xmlns:a16="http://schemas.microsoft.com/office/drawing/2014/main" id="{F02DD2C2-E65E-7E4C-B479-635D130D51D4}"/>
                  </a:ext>
                </a:extLst>
              </p:cNvPr>
              <p:cNvCxnSpPr/>
              <p:nvPr/>
            </p:nvCxnSpPr>
            <p:spPr>
              <a:xfrm>
                <a:off x="2931660" y="4067152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6" name="Straight Connector 1055">
                <a:extLst>
                  <a:ext uri="{FF2B5EF4-FFF2-40B4-BE49-F238E27FC236}">
                    <a16:creationId xmlns:a16="http://schemas.microsoft.com/office/drawing/2014/main" id="{01A054F6-D6ED-F249-8703-213FDF32A722}"/>
                  </a:ext>
                </a:extLst>
              </p:cNvPr>
              <p:cNvCxnSpPr>
                <a:stCxn id="1053" idx="2"/>
              </p:cNvCxnSpPr>
              <p:nvPr/>
            </p:nvCxnSpPr>
            <p:spPr>
              <a:xfrm flipH="1" flipV="1">
                <a:off x="3147681" y="4005215"/>
                <a:ext cx="1588" cy="236634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8" name="Group 554">
              <a:extLst>
                <a:ext uri="{FF2B5EF4-FFF2-40B4-BE49-F238E27FC236}">
                  <a16:creationId xmlns:a16="http://schemas.microsoft.com/office/drawing/2014/main" id="{BAA5C424-578C-0343-914E-B5BD57101F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1049" name="Rectangle 1048">
                <a:extLst>
                  <a:ext uri="{FF2B5EF4-FFF2-40B4-BE49-F238E27FC236}">
                    <a16:creationId xmlns:a16="http://schemas.microsoft.com/office/drawing/2014/main" id="{A0CDA39B-A97A-7842-8A3D-C53D637AE12E}"/>
                  </a:ext>
                </a:extLst>
              </p:cNvPr>
              <p:cNvSpPr/>
              <p:nvPr/>
            </p:nvSpPr>
            <p:spPr>
              <a:xfrm>
                <a:off x="2936722" y="3913607"/>
                <a:ext cx="425923" cy="328266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0" name="Straight Connector 1049">
                <a:extLst>
                  <a:ext uri="{FF2B5EF4-FFF2-40B4-BE49-F238E27FC236}">
                    <a16:creationId xmlns:a16="http://schemas.microsoft.com/office/drawing/2014/main" id="{779BD574-9352-0A4A-AD81-3425C567CA59}"/>
                  </a:ext>
                </a:extLst>
              </p:cNvPr>
              <p:cNvCxnSpPr/>
              <p:nvPr/>
            </p:nvCxnSpPr>
            <p:spPr>
              <a:xfrm>
                <a:off x="2932675" y="4004959"/>
                <a:ext cx="4249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1" name="Straight Connector 1050">
                <a:extLst>
                  <a:ext uri="{FF2B5EF4-FFF2-40B4-BE49-F238E27FC236}">
                    <a16:creationId xmlns:a16="http://schemas.microsoft.com/office/drawing/2014/main" id="{E4722BD0-017E-9C4D-9B3E-BB2C34567D80}"/>
                  </a:ext>
                </a:extLst>
              </p:cNvPr>
              <p:cNvCxnSpPr/>
              <p:nvPr/>
            </p:nvCxnSpPr>
            <p:spPr>
              <a:xfrm>
                <a:off x="2932675" y="4069207"/>
                <a:ext cx="4249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2" name="Straight Connector 1051">
                <a:extLst>
                  <a:ext uri="{FF2B5EF4-FFF2-40B4-BE49-F238E27FC236}">
                    <a16:creationId xmlns:a16="http://schemas.microsoft.com/office/drawing/2014/main" id="{BA1C7D13-CACA-DE42-A4BD-9DF0691F3FA5}"/>
                  </a:ext>
                </a:extLst>
              </p:cNvPr>
              <p:cNvCxnSpPr>
                <a:stCxn id="1049" idx="2"/>
              </p:cNvCxnSpPr>
              <p:nvPr/>
            </p:nvCxnSpPr>
            <p:spPr>
              <a:xfrm flipH="1" flipV="1">
                <a:off x="3148166" y="4004959"/>
                <a:ext cx="1011" cy="236914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</p:grpSp>
      <p:grpSp>
        <p:nvGrpSpPr>
          <p:cNvPr id="1069" name="Group 347">
            <a:extLst>
              <a:ext uri="{FF2B5EF4-FFF2-40B4-BE49-F238E27FC236}">
                <a16:creationId xmlns:a16="http://schemas.microsoft.com/office/drawing/2014/main" id="{4D6C1728-73DE-F748-A0E0-11321B8F7571}"/>
              </a:ext>
            </a:extLst>
          </p:cNvPr>
          <p:cNvGrpSpPr>
            <a:grpSpLocks/>
          </p:cNvGrpSpPr>
          <p:nvPr/>
        </p:nvGrpSpPr>
        <p:grpSpPr bwMode="auto">
          <a:xfrm>
            <a:off x="7605568" y="5890592"/>
            <a:ext cx="588962" cy="242888"/>
            <a:chOff x="1871277" y="1576300"/>
            <a:chExt cx="1128371" cy="437861"/>
          </a:xfrm>
        </p:grpSpPr>
        <p:sp>
          <p:nvSpPr>
            <p:cNvPr id="1070" name="Oval 1069">
              <a:extLst>
                <a:ext uri="{FF2B5EF4-FFF2-40B4-BE49-F238E27FC236}">
                  <a16:creationId xmlns:a16="http://schemas.microsoft.com/office/drawing/2014/main" id="{BD0DE6BC-801F-2349-B339-2073DD002B1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6"/>
              <a:ext cx="1125331" cy="320525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1" name="Rectangle 1070">
              <a:extLst>
                <a:ext uri="{FF2B5EF4-FFF2-40B4-BE49-F238E27FC236}">
                  <a16:creationId xmlns:a16="http://schemas.microsoft.com/office/drawing/2014/main" id="{8006CA96-E3FA-9945-9B82-02259999272B}"/>
                </a:ext>
              </a:extLst>
            </p:cNvPr>
            <p:cNvSpPr/>
            <p:nvPr/>
          </p:nvSpPr>
          <p:spPr bwMode="auto">
            <a:xfrm>
              <a:off x="1871277" y="1739425"/>
              <a:ext cx="1128371" cy="117334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72" name="Oval 1071">
              <a:extLst>
                <a:ext uri="{FF2B5EF4-FFF2-40B4-BE49-F238E27FC236}">
                  <a16:creationId xmlns:a16="http://schemas.microsoft.com/office/drawing/2014/main" id="{AC968267-A70E-0B48-9B2B-F3F7549B2D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5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3" name="Freeform 1072">
              <a:extLst>
                <a:ext uri="{FF2B5EF4-FFF2-40B4-BE49-F238E27FC236}">
                  <a16:creationId xmlns:a16="http://schemas.microsoft.com/office/drawing/2014/main" id="{3543F393-921B-2544-AAF2-81DE265DCA01}"/>
                </a:ext>
              </a:extLst>
            </p:cNvPr>
            <p:cNvSpPr/>
            <p:nvPr/>
          </p:nvSpPr>
          <p:spPr bwMode="auto">
            <a:xfrm>
              <a:off x="2160212" y="1673602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74" name="Freeform 1073">
              <a:extLst>
                <a:ext uri="{FF2B5EF4-FFF2-40B4-BE49-F238E27FC236}">
                  <a16:creationId xmlns:a16="http://schemas.microsoft.com/office/drawing/2014/main" id="{36A99124-4AE5-ED4F-A834-C0222885A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2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7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6 h 932950"/>
                <a:gd name="T12" fmla="*/ 536535 w 3723451"/>
                <a:gd name="T13" fmla="*/ 47040 h 932950"/>
                <a:gd name="T14" fmla="*/ 334214 w 3723451"/>
                <a:gd name="T15" fmla="*/ 111612 h 932950"/>
                <a:gd name="T16" fmla="*/ 126717 w 3723451"/>
                <a:gd name="T17" fmla="*/ 49415 h 932950"/>
                <a:gd name="T18" fmla="*/ 93168 w 3723451"/>
                <a:gd name="T19" fmla="*/ 56128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" name="Freeform 1074">
              <a:extLst>
                <a:ext uri="{FF2B5EF4-FFF2-40B4-BE49-F238E27FC236}">
                  <a16:creationId xmlns:a16="http://schemas.microsoft.com/office/drawing/2014/main" id="{9CE3F7E2-B553-1E45-88FC-E2E1EC32F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8"/>
              <a:ext cx="243315" cy="97302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8 h 809868"/>
                <a:gd name="T4" fmla="*/ 154017 w 1366596"/>
                <a:gd name="T5" fmla="*/ 97302 h 809868"/>
                <a:gd name="T6" fmla="*/ 819 w 1366596"/>
                <a:gd name="T7" fmla="*/ 51415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6" name="Freeform 1075">
              <a:extLst>
                <a:ext uri="{FF2B5EF4-FFF2-40B4-BE49-F238E27FC236}">
                  <a16:creationId xmlns:a16="http://schemas.microsoft.com/office/drawing/2014/main" id="{D7BB9DED-4899-7649-AEBA-749DA4527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2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2 h 791462"/>
                <a:gd name="T6" fmla="*/ 0 w 1348191"/>
                <a:gd name="T7" fmla="*/ 75239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77" name="Straight Connector 1076">
              <a:extLst>
                <a:ext uri="{FF2B5EF4-FFF2-40B4-BE49-F238E27FC236}">
                  <a16:creationId xmlns:a16="http://schemas.microsoft.com/office/drawing/2014/main" id="{E8965662-2E9A-0244-946F-4423CC691CFA}"/>
                </a:ext>
              </a:extLst>
            </p:cNvPr>
            <p:cNvCxnSpPr>
              <a:cxnSpLocks noChangeShapeType="1"/>
              <a:endCxn id="1072" idx="2"/>
            </p:cNvCxnSpPr>
            <p:nvPr/>
          </p:nvCxnSpPr>
          <p:spPr bwMode="auto">
            <a:xfrm flipH="1" flipV="1">
              <a:off x="1871277" y="1736563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8" name="Straight Connector 1077">
              <a:extLst>
                <a:ext uri="{FF2B5EF4-FFF2-40B4-BE49-F238E27FC236}">
                  <a16:creationId xmlns:a16="http://schemas.microsoft.com/office/drawing/2014/main" id="{857BA7A2-209C-0B4F-9F2F-F5D9E12C57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2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79" name="Group 347">
            <a:extLst>
              <a:ext uri="{FF2B5EF4-FFF2-40B4-BE49-F238E27FC236}">
                <a16:creationId xmlns:a16="http://schemas.microsoft.com/office/drawing/2014/main" id="{23A5395A-73E4-9545-9CCB-0643AECEF709}"/>
              </a:ext>
            </a:extLst>
          </p:cNvPr>
          <p:cNvGrpSpPr>
            <a:grpSpLocks/>
          </p:cNvGrpSpPr>
          <p:nvPr/>
        </p:nvGrpSpPr>
        <p:grpSpPr bwMode="auto">
          <a:xfrm>
            <a:off x="6124430" y="5749305"/>
            <a:ext cx="588963" cy="242887"/>
            <a:chOff x="1871277" y="1576300"/>
            <a:chExt cx="1128371" cy="437861"/>
          </a:xfrm>
        </p:grpSpPr>
        <p:sp>
          <p:nvSpPr>
            <p:cNvPr id="1080" name="Oval 1079">
              <a:extLst>
                <a:ext uri="{FF2B5EF4-FFF2-40B4-BE49-F238E27FC236}">
                  <a16:creationId xmlns:a16="http://schemas.microsoft.com/office/drawing/2014/main" id="{DF4469B4-1A62-884E-B93E-2088628FCF9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9" y="1693635"/>
              <a:ext cx="1125329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1" name="Rectangle 1080">
              <a:extLst>
                <a:ext uri="{FF2B5EF4-FFF2-40B4-BE49-F238E27FC236}">
                  <a16:creationId xmlns:a16="http://schemas.microsoft.com/office/drawing/2014/main" id="{CEED749C-6638-6040-A523-CBE05E8011F2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E82E8A3A-0CDF-0142-A8D4-2A7F88E464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29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3" name="Freeform 1082">
              <a:extLst>
                <a:ext uri="{FF2B5EF4-FFF2-40B4-BE49-F238E27FC236}">
                  <a16:creationId xmlns:a16="http://schemas.microsoft.com/office/drawing/2014/main" id="{20B0C69D-2EFF-CC4C-91E3-DE028EA90E90}"/>
                </a:ext>
              </a:extLst>
            </p:cNvPr>
            <p:cNvSpPr/>
            <p:nvPr/>
          </p:nvSpPr>
          <p:spPr bwMode="auto">
            <a:xfrm>
              <a:off x="2160214" y="1673603"/>
              <a:ext cx="547457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84" name="Freeform 1083">
              <a:extLst>
                <a:ext uri="{FF2B5EF4-FFF2-40B4-BE49-F238E27FC236}">
                  <a16:creationId xmlns:a16="http://schemas.microsoft.com/office/drawing/2014/main" id="{8F166C83-2DE4-AA4C-934F-358B1ABBD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1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6 w 3723451"/>
                <a:gd name="T5" fmla="*/ 62276 h 932950"/>
                <a:gd name="T6" fmla="*/ 534416 w 3723451"/>
                <a:gd name="T7" fmla="*/ 0 h 932950"/>
                <a:gd name="T8" fmla="*/ 663031 w 3723451"/>
                <a:gd name="T9" fmla="*/ 24782 h 932950"/>
                <a:gd name="T10" fmla="*/ 567342 w 3723451"/>
                <a:gd name="T11" fmla="*/ 55255 h 932950"/>
                <a:gd name="T12" fmla="*/ 536534 w 3723451"/>
                <a:gd name="T13" fmla="*/ 47039 h 932950"/>
                <a:gd name="T14" fmla="*/ 334213 w 3723451"/>
                <a:gd name="T15" fmla="*/ 111611 h 932950"/>
                <a:gd name="T16" fmla="*/ 126716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5" name="Freeform 1084">
              <a:extLst>
                <a:ext uri="{FF2B5EF4-FFF2-40B4-BE49-F238E27FC236}">
                  <a16:creationId xmlns:a16="http://schemas.microsoft.com/office/drawing/2014/main" id="{64120D6F-CF36-7A4B-868D-9522C1F79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1" y="1727977"/>
              <a:ext cx="243314" cy="97303"/>
            </a:xfrm>
            <a:custGeom>
              <a:avLst/>
              <a:gdLst>
                <a:gd name="T0" fmla="*/ 0 w 1366596"/>
                <a:gd name="T1" fmla="*/ 0 h 809868"/>
                <a:gd name="T2" fmla="*/ 243314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6" name="Freeform 1085">
              <a:extLst>
                <a:ext uri="{FF2B5EF4-FFF2-40B4-BE49-F238E27FC236}">
                  <a16:creationId xmlns:a16="http://schemas.microsoft.com/office/drawing/2014/main" id="{8477E0BD-F61A-594C-8419-6BA64D7DF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4" cy="97303"/>
            </a:xfrm>
            <a:custGeom>
              <a:avLst/>
              <a:gdLst>
                <a:gd name="T0" fmla="*/ 236994 w 1348191"/>
                <a:gd name="T1" fmla="*/ 0 h 791462"/>
                <a:gd name="T2" fmla="*/ 240274 w 1348191"/>
                <a:gd name="T3" fmla="*/ 46954 h 791462"/>
                <a:gd name="T4" fmla="*/ 86925 w 1348191"/>
                <a:gd name="T5" fmla="*/ 97303 h 791462"/>
                <a:gd name="T6" fmla="*/ 0 w 1348191"/>
                <a:gd name="T7" fmla="*/ 75240 h 791462"/>
                <a:gd name="T8" fmla="*/ 236994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87" name="Straight Connector 1086">
              <a:extLst>
                <a:ext uri="{FF2B5EF4-FFF2-40B4-BE49-F238E27FC236}">
                  <a16:creationId xmlns:a16="http://schemas.microsoft.com/office/drawing/2014/main" id="{53F7848D-82FC-7641-AC58-517C9B2FB854}"/>
                </a:ext>
              </a:extLst>
            </p:cNvPr>
            <p:cNvCxnSpPr>
              <a:cxnSpLocks noChangeShapeType="1"/>
              <a:endCxn id="1082" idx="2"/>
            </p:cNvCxnSpPr>
            <p:nvPr/>
          </p:nvCxnSpPr>
          <p:spPr bwMode="auto">
            <a:xfrm flipH="1" flipV="1">
              <a:off x="1871277" y="1736563"/>
              <a:ext cx="3042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8" name="Straight Connector 1087">
              <a:extLst>
                <a:ext uri="{FF2B5EF4-FFF2-40B4-BE49-F238E27FC236}">
                  <a16:creationId xmlns:a16="http://schemas.microsoft.com/office/drawing/2014/main" id="{EA830BBF-D185-DB42-96F5-34C5273F4B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6" y="1733700"/>
              <a:ext cx="3042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89" name="Group 347">
            <a:extLst>
              <a:ext uri="{FF2B5EF4-FFF2-40B4-BE49-F238E27FC236}">
                <a16:creationId xmlns:a16="http://schemas.microsoft.com/office/drawing/2014/main" id="{B6A937C7-17A9-A648-A780-A8D67F2249E6}"/>
              </a:ext>
            </a:extLst>
          </p:cNvPr>
          <p:cNvGrpSpPr>
            <a:grpSpLocks/>
          </p:cNvGrpSpPr>
          <p:nvPr/>
        </p:nvGrpSpPr>
        <p:grpSpPr bwMode="auto">
          <a:xfrm>
            <a:off x="6916593" y="6209680"/>
            <a:ext cx="588962" cy="242887"/>
            <a:chOff x="1871277" y="1576300"/>
            <a:chExt cx="1128371" cy="437861"/>
          </a:xfrm>
        </p:grpSpPr>
        <p:sp>
          <p:nvSpPr>
            <p:cNvPr id="1090" name="Oval 1089">
              <a:extLst>
                <a:ext uri="{FF2B5EF4-FFF2-40B4-BE49-F238E27FC236}">
                  <a16:creationId xmlns:a16="http://schemas.microsoft.com/office/drawing/2014/main" id="{21A30E2F-9F7B-DC47-908B-38849C8FE1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1" name="Rectangle 1090">
              <a:extLst>
                <a:ext uri="{FF2B5EF4-FFF2-40B4-BE49-F238E27FC236}">
                  <a16:creationId xmlns:a16="http://schemas.microsoft.com/office/drawing/2014/main" id="{368E56E7-1038-F843-8824-9F2406D135DC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92" name="Oval 1091">
              <a:extLst>
                <a:ext uri="{FF2B5EF4-FFF2-40B4-BE49-F238E27FC236}">
                  <a16:creationId xmlns:a16="http://schemas.microsoft.com/office/drawing/2014/main" id="{5E09C5D1-4489-9245-906B-AB737B65B93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3" name="Freeform 1092">
              <a:extLst>
                <a:ext uri="{FF2B5EF4-FFF2-40B4-BE49-F238E27FC236}">
                  <a16:creationId xmlns:a16="http://schemas.microsoft.com/office/drawing/2014/main" id="{60675A58-4EA5-F645-8293-8D562D37C4A7}"/>
                </a:ext>
              </a:extLst>
            </p:cNvPr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94" name="Freeform 1093">
              <a:extLst>
                <a:ext uri="{FF2B5EF4-FFF2-40B4-BE49-F238E27FC236}">
                  <a16:creationId xmlns:a16="http://schemas.microsoft.com/office/drawing/2014/main" id="{936A0061-F839-A048-9329-4BA74387A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5" name="Freeform 1094">
              <a:extLst>
                <a:ext uri="{FF2B5EF4-FFF2-40B4-BE49-F238E27FC236}">
                  <a16:creationId xmlns:a16="http://schemas.microsoft.com/office/drawing/2014/main" id="{5010EAA9-D9FE-B348-B497-E58DC4A70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6" name="Freeform 1095">
              <a:extLst>
                <a:ext uri="{FF2B5EF4-FFF2-40B4-BE49-F238E27FC236}">
                  <a16:creationId xmlns:a16="http://schemas.microsoft.com/office/drawing/2014/main" id="{E2301F16-3352-1848-BBB4-2365D15D0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D853D2D6-514A-9847-BBC3-2AE928C8DAFB}"/>
                </a:ext>
              </a:extLst>
            </p:cNvPr>
            <p:cNvCxnSpPr>
              <a:cxnSpLocks noChangeShapeType="1"/>
              <a:endCxn id="109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0F7465E9-0BFE-964B-AB98-F93DD82101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99" name="Group 347">
            <a:extLst>
              <a:ext uri="{FF2B5EF4-FFF2-40B4-BE49-F238E27FC236}">
                <a16:creationId xmlns:a16="http://schemas.microsoft.com/office/drawing/2014/main" id="{B1B48B52-0F33-0442-B024-9A681DC9E147}"/>
              </a:ext>
            </a:extLst>
          </p:cNvPr>
          <p:cNvGrpSpPr>
            <a:grpSpLocks/>
          </p:cNvGrpSpPr>
          <p:nvPr/>
        </p:nvGrpSpPr>
        <p:grpSpPr bwMode="auto">
          <a:xfrm>
            <a:off x="5452918" y="6301755"/>
            <a:ext cx="588962" cy="242887"/>
            <a:chOff x="1871277" y="1576300"/>
            <a:chExt cx="1128371" cy="437861"/>
          </a:xfrm>
        </p:grpSpPr>
        <p:sp>
          <p:nvSpPr>
            <p:cNvPr id="1100" name="Oval 1099">
              <a:extLst>
                <a:ext uri="{FF2B5EF4-FFF2-40B4-BE49-F238E27FC236}">
                  <a16:creationId xmlns:a16="http://schemas.microsoft.com/office/drawing/2014/main" id="{B2DB57CB-08BD-2F4D-A7ED-38936BBFA3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1" name="Rectangle 1100">
              <a:extLst>
                <a:ext uri="{FF2B5EF4-FFF2-40B4-BE49-F238E27FC236}">
                  <a16:creationId xmlns:a16="http://schemas.microsoft.com/office/drawing/2014/main" id="{C5A9C96D-A2BA-754F-A882-52122EB391BC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02" name="Oval 1101">
              <a:extLst>
                <a:ext uri="{FF2B5EF4-FFF2-40B4-BE49-F238E27FC236}">
                  <a16:creationId xmlns:a16="http://schemas.microsoft.com/office/drawing/2014/main" id="{83C4800F-B303-9446-B339-EF2E78D32E4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3" name="Freeform 1102">
              <a:extLst>
                <a:ext uri="{FF2B5EF4-FFF2-40B4-BE49-F238E27FC236}">
                  <a16:creationId xmlns:a16="http://schemas.microsoft.com/office/drawing/2014/main" id="{8248D620-997C-1B4D-A023-5CD8220FC4D0}"/>
                </a:ext>
              </a:extLst>
            </p:cNvPr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04" name="Freeform 1103">
              <a:extLst>
                <a:ext uri="{FF2B5EF4-FFF2-40B4-BE49-F238E27FC236}">
                  <a16:creationId xmlns:a16="http://schemas.microsoft.com/office/drawing/2014/main" id="{906FE13D-AC05-AA42-853B-9FAC9CA25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5" name="Freeform 1104">
              <a:extLst>
                <a:ext uri="{FF2B5EF4-FFF2-40B4-BE49-F238E27FC236}">
                  <a16:creationId xmlns:a16="http://schemas.microsoft.com/office/drawing/2014/main" id="{DE4AB67E-E389-E747-AA8A-F557E3BDB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6" name="Freeform 1105">
              <a:extLst>
                <a:ext uri="{FF2B5EF4-FFF2-40B4-BE49-F238E27FC236}">
                  <a16:creationId xmlns:a16="http://schemas.microsoft.com/office/drawing/2014/main" id="{A18C8CAC-63E9-E248-8397-1346071AD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107" name="Straight Connector 1106">
              <a:extLst>
                <a:ext uri="{FF2B5EF4-FFF2-40B4-BE49-F238E27FC236}">
                  <a16:creationId xmlns:a16="http://schemas.microsoft.com/office/drawing/2014/main" id="{73BEE8CD-92EF-AB4A-9223-19BD5734C8CF}"/>
                </a:ext>
              </a:extLst>
            </p:cNvPr>
            <p:cNvCxnSpPr>
              <a:cxnSpLocks noChangeShapeType="1"/>
              <a:endCxn id="110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8" name="Straight Connector 1107">
              <a:extLst>
                <a:ext uri="{FF2B5EF4-FFF2-40B4-BE49-F238E27FC236}">
                  <a16:creationId xmlns:a16="http://schemas.microsoft.com/office/drawing/2014/main" id="{5BC61A72-737C-4F4F-802A-7DAAF663B4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10" name="Group 11">
            <a:extLst>
              <a:ext uri="{FF2B5EF4-FFF2-40B4-BE49-F238E27FC236}">
                <a16:creationId xmlns:a16="http://schemas.microsoft.com/office/drawing/2014/main" id="{E5217315-CB03-2542-94D5-3FA12A407609}"/>
              </a:ext>
            </a:extLst>
          </p:cNvPr>
          <p:cNvGrpSpPr>
            <a:grpSpLocks/>
          </p:cNvGrpSpPr>
          <p:nvPr/>
        </p:nvGrpSpPr>
        <p:grpSpPr bwMode="auto">
          <a:xfrm>
            <a:off x="4494536" y="2167905"/>
            <a:ext cx="3597875" cy="493470"/>
            <a:chOff x="2705100" y="2011398"/>
            <a:chExt cx="3597533" cy="493677"/>
          </a:xfrm>
        </p:grpSpPr>
        <p:sp>
          <p:nvSpPr>
            <p:cNvPr id="1135" name="Oval 1134">
              <a:extLst>
                <a:ext uri="{FF2B5EF4-FFF2-40B4-BE49-F238E27FC236}">
                  <a16:creationId xmlns:a16="http://schemas.microsoft.com/office/drawing/2014/main" id="{57A6E143-0094-5D49-8A05-004EA3A97A71}"/>
                </a:ext>
              </a:extLst>
            </p:cNvPr>
            <p:cNvSpPr/>
            <p:nvPr/>
          </p:nvSpPr>
          <p:spPr bwMode="auto">
            <a:xfrm>
              <a:off x="2722092" y="2011398"/>
              <a:ext cx="3581060" cy="492331"/>
            </a:xfrm>
            <a:prstGeom prst="ellipse">
              <a:avLst/>
            </a:prstGeom>
            <a:solidFill>
              <a:srgbClr val="FFFFFF">
                <a:alpha val="42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36" name="Oval 1135">
              <a:extLst>
                <a:ext uri="{FF2B5EF4-FFF2-40B4-BE49-F238E27FC236}">
                  <a16:creationId xmlns:a16="http://schemas.microsoft.com/office/drawing/2014/main" id="{431997AA-2888-D042-A558-B6DE0F737D3F}"/>
                </a:ext>
              </a:extLst>
            </p:cNvPr>
            <p:cNvSpPr/>
            <p:nvPr/>
          </p:nvSpPr>
          <p:spPr bwMode="auto">
            <a:xfrm>
              <a:off x="2704632" y="2012986"/>
              <a:ext cx="3581060" cy="492331"/>
            </a:xfrm>
            <a:prstGeom prst="ellipse">
              <a:avLst/>
            </a:prstGeom>
            <a:solidFill>
              <a:srgbClr val="CC0000">
                <a:alpha val="42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37" name="TextBox 389">
              <a:extLst>
                <a:ext uri="{FF2B5EF4-FFF2-40B4-BE49-F238E27FC236}">
                  <a16:creationId xmlns:a16="http://schemas.microsoft.com/office/drawing/2014/main" id="{D0AF8FB3-4D5B-7B4A-8B82-CF15E8A6F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2664" y="2127167"/>
              <a:ext cx="2057700" cy="29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Remote Controller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70F660B-2991-C94D-80D9-F1429AC36768}"/>
              </a:ext>
            </a:extLst>
          </p:cNvPr>
          <p:cNvGrpSpPr/>
          <p:nvPr/>
        </p:nvGrpSpPr>
        <p:grpSpPr>
          <a:xfrm>
            <a:off x="3674918" y="4177613"/>
            <a:ext cx="5095875" cy="822392"/>
            <a:chOff x="3674918" y="4177613"/>
            <a:chExt cx="5095875" cy="822392"/>
          </a:xfrm>
        </p:grpSpPr>
        <p:grpSp>
          <p:nvGrpSpPr>
            <p:cNvPr id="1111" name="Group 441">
              <a:extLst>
                <a:ext uri="{FF2B5EF4-FFF2-40B4-BE49-F238E27FC236}">
                  <a16:creationId xmlns:a16="http://schemas.microsoft.com/office/drawing/2014/main" id="{0C03A32C-FA65-214B-B936-B6E1B2C38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4918" y="4177613"/>
              <a:ext cx="923628" cy="405783"/>
              <a:chOff x="2705100" y="2011398"/>
              <a:chExt cx="3597533" cy="493677"/>
            </a:xfrm>
          </p:grpSpPr>
          <p:sp>
            <p:nvSpPr>
              <p:cNvPr id="1132" name="Oval 1131">
                <a:extLst>
                  <a:ext uri="{FF2B5EF4-FFF2-40B4-BE49-F238E27FC236}">
                    <a16:creationId xmlns:a16="http://schemas.microsoft.com/office/drawing/2014/main" id="{F74AE388-0960-CF47-B1A1-1ABEEB3A9CAF}"/>
                  </a:ext>
                </a:extLst>
              </p:cNvPr>
              <p:cNvSpPr/>
              <p:nvPr/>
            </p:nvSpPr>
            <p:spPr bwMode="auto">
              <a:xfrm>
                <a:off x="2723648" y="2011480"/>
                <a:ext cx="3580142" cy="492496"/>
              </a:xfrm>
              <a:prstGeom prst="ellipse">
                <a:avLst/>
              </a:prstGeom>
              <a:solidFill>
                <a:srgbClr val="FFFFFF">
                  <a:alpha val="42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33" name="Oval 1132">
                <a:extLst>
                  <a:ext uri="{FF2B5EF4-FFF2-40B4-BE49-F238E27FC236}">
                    <a16:creationId xmlns:a16="http://schemas.microsoft.com/office/drawing/2014/main" id="{1181AFDF-673F-BE48-B342-3AE78D0EFECC}"/>
                  </a:ext>
                </a:extLst>
              </p:cNvPr>
              <p:cNvSpPr/>
              <p:nvPr/>
            </p:nvSpPr>
            <p:spPr bwMode="auto">
              <a:xfrm>
                <a:off x="2705100" y="2013410"/>
                <a:ext cx="3580138" cy="492497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34" name="TextBox 389">
                <a:extLst>
                  <a:ext uri="{FF2B5EF4-FFF2-40B4-BE49-F238E27FC236}">
                    <a16:creationId xmlns:a16="http://schemas.microsoft.com/office/drawing/2014/main" id="{F3932BCA-D430-FC40-B54E-015140A71E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</a:p>
            </p:txBody>
          </p:sp>
        </p:grpSp>
        <p:grpSp>
          <p:nvGrpSpPr>
            <p:cNvPr id="1112" name="Group 16">
              <a:extLst>
                <a:ext uri="{FF2B5EF4-FFF2-40B4-BE49-F238E27FC236}">
                  <a16:creationId xmlns:a16="http://schemas.microsoft.com/office/drawing/2014/main" id="{C3F9499B-4024-2B4E-8994-25AA993B23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8708" y="4714256"/>
              <a:ext cx="463612" cy="285749"/>
              <a:chOff x="3558850" y="4573304"/>
              <a:chExt cx="463568" cy="285869"/>
            </a:xfrm>
          </p:grpSpPr>
          <p:grpSp>
            <p:nvGrpSpPr>
              <p:cNvPr id="1128" name="Group 12">
                <a:extLst>
                  <a:ext uri="{FF2B5EF4-FFF2-40B4-BE49-F238E27FC236}">
                    <a16:creationId xmlns:a16="http://schemas.microsoft.com/office/drawing/2014/main" id="{643660C7-BD5F-8243-BB52-5E41566520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30" name="Oval 1129">
                  <a:extLst>
                    <a:ext uri="{FF2B5EF4-FFF2-40B4-BE49-F238E27FC236}">
                      <a16:creationId xmlns:a16="http://schemas.microsoft.com/office/drawing/2014/main" id="{EB6F94A5-07EA-824D-BCE4-E412F1D275A9}"/>
                    </a:ext>
                  </a:extLst>
                </p:cNvPr>
                <p:cNvSpPr/>
                <p:nvPr/>
              </p:nvSpPr>
              <p:spPr bwMode="auto">
                <a:xfrm>
                  <a:off x="3573046" y="4578067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31" name="Oval 1130">
                  <a:extLst>
                    <a:ext uri="{FF2B5EF4-FFF2-40B4-BE49-F238E27FC236}">
                      <a16:creationId xmlns:a16="http://schemas.microsoft.com/office/drawing/2014/main" id="{3AFA8449-4699-DE4E-AD4F-2F50FF91F472}"/>
                    </a:ext>
                  </a:extLst>
                </p:cNvPr>
                <p:cNvSpPr/>
                <p:nvPr/>
              </p:nvSpPr>
              <p:spPr bwMode="auto">
                <a:xfrm>
                  <a:off x="3558760" y="4587596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9" name="TextBox 389">
                <a:extLst>
                  <a:ext uri="{FF2B5EF4-FFF2-40B4-BE49-F238E27FC236}">
                    <a16:creationId xmlns:a16="http://schemas.microsoft.com/office/drawing/2014/main" id="{64D840F2-5A70-9E44-A243-2698981850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3" name="Group 450">
              <a:extLst>
                <a:ext uri="{FF2B5EF4-FFF2-40B4-BE49-F238E27FC236}">
                  <a16:creationId xmlns:a16="http://schemas.microsoft.com/office/drawing/2014/main" id="{AADDBF22-BF75-E042-B015-F1D30A1937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8930" y="4712138"/>
              <a:ext cx="463612" cy="285749"/>
              <a:chOff x="3558850" y="4573304"/>
              <a:chExt cx="463568" cy="285869"/>
            </a:xfrm>
          </p:grpSpPr>
          <p:grpSp>
            <p:nvGrpSpPr>
              <p:cNvPr id="1124" name="Group 451">
                <a:extLst>
                  <a:ext uri="{FF2B5EF4-FFF2-40B4-BE49-F238E27FC236}">
                    <a16:creationId xmlns:a16="http://schemas.microsoft.com/office/drawing/2014/main" id="{BD64AF44-6F7F-1747-8E26-3E6D0EDDA0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26" name="Oval 1125">
                  <a:extLst>
                    <a:ext uri="{FF2B5EF4-FFF2-40B4-BE49-F238E27FC236}">
                      <a16:creationId xmlns:a16="http://schemas.microsoft.com/office/drawing/2014/main" id="{B13E6B0A-9B22-874D-A5BB-CAB7052B0E58}"/>
                    </a:ext>
                  </a:extLst>
                </p:cNvPr>
                <p:cNvSpPr/>
                <p:nvPr/>
              </p:nvSpPr>
              <p:spPr bwMode="auto">
                <a:xfrm>
                  <a:off x="3573874" y="4581775"/>
                  <a:ext cx="439696" cy="257283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27" name="Oval 1126">
                  <a:extLst>
                    <a:ext uri="{FF2B5EF4-FFF2-40B4-BE49-F238E27FC236}">
                      <a16:creationId xmlns:a16="http://schemas.microsoft.com/office/drawing/2014/main" id="{88C69275-D6D4-D64E-9433-86A12EE44DC2}"/>
                    </a:ext>
                  </a:extLst>
                </p:cNvPr>
                <p:cNvSpPr/>
                <p:nvPr/>
              </p:nvSpPr>
              <p:spPr bwMode="auto">
                <a:xfrm>
                  <a:off x="3559588" y="4591304"/>
                  <a:ext cx="463506" cy="249341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5" name="TextBox 389">
                <a:extLst>
                  <a:ext uri="{FF2B5EF4-FFF2-40B4-BE49-F238E27FC236}">
                    <a16:creationId xmlns:a16="http://schemas.microsoft.com/office/drawing/2014/main" id="{137E9DC6-E808-9244-BE10-49D98EA5A1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4" name="Group 455">
              <a:extLst>
                <a:ext uri="{FF2B5EF4-FFF2-40B4-BE49-F238E27FC236}">
                  <a16:creationId xmlns:a16="http://schemas.microsoft.com/office/drawing/2014/main" id="{F9EC1EDD-92AD-2245-AE89-053A0D1F0A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9300" y="4710021"/>
              <a:ext cx="463612" cy="285749"/>
              <a:chOff x="3558850" y="4573304"/>
              <a:chExt cx="463568" cy="285869"/>
            </a:xfrm>
          </p:grpSpPr>
          <p:grpSp>
            <p:nvGrpSpPr>
              <p:cNvPr id="1120" name="Group 456">
                <a:extLst>
                  <a:ext uri="{FF2B5EF4-FFF2-40B4-BE49-F238E27FC236}">
                    <a16:creationId xmlns:a16="http://schemas.microsoft.com/office/drawing/2014/main" id="{CB1EA6B7-79F6-7C4E-B31B-F6338BD15A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22" name="Oval 1121">
                  <a:extLst>
                    <a:ext uri="{FF2B5EF4-FFF2-40B4-BE49-F238E27FC236}">
                      <a16:creationId xmlns:a16="http://schemas.microsoft.com/office/drawing/2014/main" id="{9BF9A7D0-3676-5B44-9F92-551F82BA815A}"/>
                    </a:ext>
                  </a:extLst>
                </p:cNvPr>
                <p:cNvSpPr/>
                <p:nvPr/>
              </p:nvSpPr>
              <p:spPr bwMode="auto">
                <a:xfrm>
                  <a:off x="3573654" y="4577540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23" name="Oval 1122">
                  <a:extLst>
                    <a:ext uri="{FF2B5EF4-FFF2-40B4-BE49-F238E27FC236}">
                      <a16:creationId xmlns:a16="http://schemas.microsoft.com/office/drawing/2014/main" id="{F3145DFC-AFCD-7043-8580-05CA0BB4CB0F}"/>
                    </a:ext>
                  </a:extLst>
                </p:cNvPr>
                <p:cNvSpPr/>
                <p:nvPr/>
              </p:nvSpPr>
              <p:spPr bwMode="auto">
                <a:xfrm>
                  <a:off x="3559368" y="4587069"/>
                  <a:ext cx="463506" cy="252518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1" name="TextBox 389">
                <a:extLst>
                  <a:ext uri="{FF2B5EF4-FFF2-40B4-BE49-F238E27FC236}">
                    <a16:creationId xmlns:a16="http://schemas.microsoft.com/office/drawing/2014/main" id="{F248CEB0-87E6-A44A-A50F-5C3EC5372B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5" name="Group 460">
              <a:extLst>
                <a:ext uri="{FF2B5EF4-FFF2-40B4-BE49-F238E27FC236}">
                  <a16:creationId xmlns:a16="http://schemas.microsoft.com/office/drawing/2014/main" id="{4F7BA808-3479-484C-BAF0-5CC1FD0331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07181" y="4707904"/>
              <a:ext cx="463612" cy="285749"/>
              <a:chOff x="3558850" y="4573304"/>
              <a:chExt cx="463568" cy="285869"/>
            </a:xfrm>
          </p:grpSpPr>
          <p:grpSp>
            <p:nvGrpSpPr>
              <p:cNvPr id="1116" name="Group 461">
                <a:extLst>
                  <a:ext uri="{FF2B5EF4-FFF2-40B4-BE49-F238E27FC236}">
                    <a16:creationId xmlns:a16="http://schemas.microsoft.com/office/drawing/2014/main" id="{933FA7BC-47D5-ED48-85E7-B486D7CBCA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18" name="Oval 1117">
                  <a:extLst>
                    <a:ext uri="{FF2B5EF4-FFF2-40B4-BE49-F238E27FC236}">
                      <a16:creationId xmlns:a16="http://schemas.microsoft.com/office/drawing/2014/main" id="{BFFF1AA5-D313-234B-BDA6-40E287FD081F}"/>
                    </a:ext>
                  </a:extLst>
                </p:cNvPr>
                <p:cNvSpPr/>
                <p:nvPr/>
              </p:nvSpPr>
              <p:spPr bwMode="auto">
                <a:xfrm>
                  <a:off x="3573198" y="4578069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19" name="Oval 1118">
                  <a:extLst>
                    <a:ext uri="{FF2B5EF4-FFF2-40B4-BE49-F238E27FC236}">
                      <a16:creationId xmlns:a16="http://schemas.microsoft.com/office/drawing/2014/main" id="{08D261B5-FBF3-B541-B8CA-B63F648BEF5C}"/>
                    </a:ext>
                  </a:extLst>
                </p:cNvPr>
                <p:cNvSpPr/>
                <p:nvPr/>
              </p:nvSpPr>
              <p:spPr bwMode="auto">
                <a:xfrm>
                  <a:off x="3558912" y="4587598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17" name="TextBox 389">
                <a:extLst>
                  <a:ext uri="{FF2B5EF4-FFF2-40B4-BE49-F238E27FC236}">
                    <a16:creationId xmlns:a16="http://schemas.microsoft.com/office/drawing/2014/main" id="{8386C9B3-5C0B-0443-98EF-8CDB1312E9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1139" name="Group 1">
            <a:extLst>
              <a:ext uri="{FF2B5EF4-FFF2-40B4-BE49-F238E27FC236}">
                <a16:creationId xmlns:a16="http://schemas.microsoft.com/office/drawing/2014/main" id="{A228ACC2-6157-BF41-88C3-0A086417268A}"/>
              </a:ext>
            </a:extLst>
          </p:cNvPr>
          <p:cNvGrpSpPr>
            <a:grpSpLocks/>
          </p:cNvGrpSpPr>
          <p:nvPr/>
        </p:nvGrpSpPr>
        <p:grpSpPr bwMode="auto">
          <a:xfrm>
            <a:off x="2687493" y="5474667"/>
            <a:ext cx="2698750" cy="903288"/>
            <a:chOff x="938213" y="5237163"/>
            <a:chExt cx="2698750" cy="903287"/>
          </a:xfrm>
        </p:grpSpPr>
        <p:cxnSp>
          <p:nvCxnSpPr>
            <p:cNvPr id="1140" name="Straight Connector 1139">
              <a:extLst>
                <a:ext uri="{FF2B5EF4-FFF2-40B4-BE49-F238E27FC236}">
                  <a16:creationId xmlns:a16="http://schemas.microsoft.com/office/drawing/2014/main" id="{CB924182-B4D8-0F43-97E1-646C4E72A083}"/>
                </a:ext>
              </a:extLst>
            </p:cNvPr>
            <p:cNvCxnSpPr/>
            <p:nvPr/>
          </p:nvCxnSpPr>
          <p:spPr>
            <a:xfrm flipH="1">
              <a:off x="1282700" y="5802312"/>
              <a:ext cx="1508125" cy="158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141" name="TextBox 265">
              <a:extLst>
                <a:ext uri="{FF2B5EF4-FFF2-40B4-BE49-F238E27FC236}">
                  <a16:creationId xmlns:a16="http://schemas.microsoft.com/office/drawing/2014/main" id="{CFD0B0F1-D70C-5245-B37A-C9A4ABCBE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</a:p>
          </p:txBody>
        </p:sp>
        <p:sp>
          <p:nvSpPr>
            <p:cNvPr id="1142" name="TextBox 281">
              <a:extLst>
                <a:ext uri="{FF2B5EF4-FFF2-40B4-BE49-F238E27FC236}">
                  <a16:creationId xmlns:a16="http://schemas.microsoft.com/office/drawing/2014/main" id="{6C507E5B-C87D-FA46-A331-4ABAB6B8A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</a:t>
              </a:r>
            </a:p>
          </p:txBody>
        </p:sp>
        <p:grpSp>
          <p:nvGrpSpPr>
            <p:cNvPr id="1143" name="Group 5">
              <a:extLst>
                <a:ext uri="{FF2B5EF4-FFF2-40B4-BE49-F238E27FC236}">
                  <a16:creationId xmlns:a16="http://schemas.microsoft.com/office/drawing/2014/main" id="{1A707F03-E0B2-FF48-9597-B751067AD9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213" y="5237163"/>
              <a:ext cx="1616075" cy="487362"/>
              <a:chOff x="-4079003" y="2717403"/>
              <a:chExt cx="1616718" cy="488475"/>
            </a:xfrm>
          </p:grpSpPr>
          <p:sp>
            <p:nvSpPr>
              <p:cNvPr id="1157" name="Rectangle 98">
                <a:extLst>
                  <a:ext uri="{FF2B5EF4-FFF2-40B4-BE49-F238E27FC236}">
                    <a16:creationId xmlns:a16="http://schemas.microsoft.com/office/drawing/2014/main" id="{CA6EA6FC-3469-1A42-8A1A-7ABEC47FF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8" name="Line 99">
                <a:extLst>
                  <a:ext uri="{FF2B5EF4-FFF2-40B4-BE49-F238E27FC236}">
                    <a16:creationId xmlns:a16="http://schemas.microsoft.com/office/drawing/2014/main" id="{8B52FDA0-6129-4D4D-AB34-6E31B5746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9" name="Rectangle 104">
                <a:extLst>
                  <a:ext uri="{FF2B5EF4-FFF2-40B4-BE49-F238E27FC236}">
                    <a16:creationId xmlns:a16="http://schemas.microsoft.com/office/drawing/2014/main" id="{EF6D77F4-B510-3541-9758-82FBBD823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60" name="Text Box 105">
                <a:extLst>
                  <a:ext uri="{FF2B5EF4-FFF2-40B4-BE49-F238E27FC236}">
                    <a16:creationId xmlns:a16="http://schemas.microsoft.com/office/drawing/2014/main" id="{2AE0900E-8A8F-4A4D-BB87-414DFE5E1C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81451" cy="24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0111</a:t>
                </a:r>
              </a:p>
            </p:txBody>
          </p:sp>
          <p:sp>
            <p:nvSpPr>
              <p:cNvPr id="1161" name="Line 119">
                <a:extLst>
                  <a:ext uri="{FF2B5EF4-FFF2-40B4-BE49-F238E27FC236}">
                    <a16:creationId xmlns:a16="http://schemas.microsoft.com/office/drawing/2014/main" id="{5B21AE9C-8AC8-434E-B3D3-DDFB36C48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144" name="Freeform 120">
              <a:extLst>
                <a:ext uri="{FF2B5EF4-FFF2-40B4-BE49-F238E27FC236}">
                  <a16:creationId xmlns:a16="http://schemas.microsoft.com/office/drawing/2014/main" id="{7959F5AF-96CF-CD42-95A7-B320D466F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145" name="Group 357">
              <a:extLst>
                <a:ext uri="{FF2B5EF4-FFF2-40B4-BE49-F238E27FC236}">
                  <a16:creationId xmlns:a16="http://schemas.microsoft.com/office/drawing/2014/main" id="{4D59E87F-CE51-5F46-B516-9F402F558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1147" name="Oval 1146">
                <a:extLst>
                  <a:ext uri="{FF2B5EF4-FFF2-40B4-BE49-F238E27FC236}">
                    <a16:creationId xmlns:a16="http://schemas.microsoft.com/office/drawing/2014/main" id="{47BEE802-D705-FB42-955E-D825A1B51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8" y="1694641"/>
                <a:ext cx="1125200" cy="319521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48" name="Rectangle 1147">
                <a:extLst>
                  <a:ext uri="{FF2B5EF4-FFF2-40B4-BE49-F238E27FC236}">
                    <a16:creationId xmlns:a16="http://schemas.microsoft.com/office/drawing/2014/main" id="{A0A9F0A0-D85B-BC44-809E-0D44746B1886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49" name="Oval 1148">
                <a:extLst>
                  <a:ext uri="{FF2B5EF4-FFF2-40B4-BE49-F238E27FC236}">
                    <a16:creationId xmlns:a16="http://schemas.microsoft.com/office/drawing/2014/main" id="{E6E2E4DB-C182-5947-9544-5CA42AF8D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2" cy="319521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0" name="Freeform 1149">
                <a:extLst>
                  <a:ext uri="{FF2B5EF4-FFF2-40B4-BE49-F238E27FC236}">
                    <a16:creationId xmlns:a16="http://schemas.microsoft.com/office/drawing/2014/main" id="{826516FA-D90F-FF4F-86C3-EABFADEC3BBB}"/>
                  </a:ext>
                </a:extLst>
              </p:cNvPr>
              <p:cNvSpPr/>
              <p:nvPr/>
            </p:nvSpPr>
            <p:spPr bwMode="auto">
              <a:xfrm>
                <a:off x="2159710" y="1673340"/>
                <a:ext cx="548337" cy="16094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51" name="Freeform 1150">
                <a:extLst>
                  <a:ext uri="{FF2B5EF4-FFF2-40B4-BE49-F238E27FC236}">
                    <a16:creationId xmlns:a16="http://schemas.microsoft.com/office/drawing/2014/main" id="{8B23C2D3-E371-5547-9057-B35E626AB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7" y="1633104"/>
                <a:ext cx="662442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1 w 3723451"/>
                  <a:gd name="T3" fmla="*/ 321 h 932950"/>
                  <a:gd name="T4" fmla="*/ 330163 w 3723451"/>
                  <a:gd name="T5" fmla="*/ 62070 h 932950"/>
                  <a:gd name="T6" fmla="*/ 533941 w 3723451"/>
                  <a:gd name="T7" fmla="*/ 0 h 932950"/>
                  <a:gd name="T8" fmla="*/ 662442 w 3723451"/>
                  <a:gd name="T9" fmla="*/ 24700 h 932950"/>
                  <a:gd name="T10" fmla="*/ 566838 w 3723451"/>
                  <a:gd name="T11" fmla="*/ 55072 h 932950"/>
                  <a:gd name="T12" fmla="*/ 536057 w 3723451"/>
                  <a:gd name="T13" fmla="*/ 46883 h 932950"/>
                  <a:gd name="T14" fmla="*/ 333916 w 3723451"/>
                  <a:gd name="T15" fmla="*/ 111241 h 932950"/>
                  <a:gd name="T16" fmla="*/ 126604 w 3723451"/>
                  <a:gd name="T17" fmla="*/ 49251 h 932950"/>
                  <a:gd name="T18" fmla="*/ 93085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2" name="Freeform 1151">
                <a:extLst>
                  <a:ext uri="{FF2B5EF4-FFF2-40B4-BE49-F238E27FC236}">
                    <a16:creationId xmlns:a16="http://schemas.microsoft.com/office/drawing/2014/main" id="{2DEA8715-4603-7449-BB4D-351CFEF75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9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9 w 1366596"/>
                  <a:gd name="T3" fmla="*/ 74985 h 809868"/>
                  <a:gd name="T4" fmla="*/ 154488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3" name="Freeform 1152">
                <a:extLst>
                  <a:ext uri="{FF2B5EF4-FFF2-40B4-BE49-F238E27FC236}">
                    <a16:creationId xmlns:a16="http://schemas.microsoft.com/office/drawing/2014/main" id="{72F5390F-6421-6840-94BC-D15B70623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9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154" name="Straight Connector 1153">
                <a:extLst>
                  <a:ext uri="{FF2B5EF4-FFF2-40B4-BE49-F238E27FC236}">
                    <a16:creationId xmlns:a16="http://schemas.microsoft.com/office/drawing/2014/main" id="{34E68527-C12C-5248-A62C-D72D4BEC928A}"/>
                  </a:ext>
                </a:extLst>
              </p:cNvPr>
              <p:cNvCxnSpPr>
                <a:cxnSpLocks noChangeShapeType="1"/>
                <a:endCxn id="1149" idx="2"/>
              </p:cNvCxnSpPr>
              <p:nvPr/>
            </p:nvCxnSpPr>
            <p:spPr bwMode="auto">
              <a:xfrm flipH="1" flipV="1">
                <a:off x="1871277" y="1737244"/>
                <a:ext cx="3171" cy="1230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5" name="Straight Connector 1154">
                <a:extLst>
                  <a:ext uri="{FF2B5EF4-FFF2-40B4-BE49-F238E27FC236}">
                    <a16:creationId xmlns:a16="http://schemas.microsoft.com/office/drawing/2014/main" id="{475CE0A8-F910-FF45-A479-96A5E48ACF2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9" y="1734878"/>
                <a:ext cx="3169" cy="1230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46" name="TextBox 282">
              <a:extLst>
                <a:ext uri="{FF2B5EF4-FFF2-40B4-BE49-F238E27FC236}">
                  <a16:creationId xmlns:a16="http://schemas.microsoft.com/office/drawing/2014/main" id="{4B460814-1FB2-5F46-A167-2E252688D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619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</a:t>
              </a:r>
            </a:p>
          </p:txBody>
        </p:sp>
      </p:grpSp>
      <p:sp>
        <p:nvSpPr>
          <p:cNvPr id="1162" name="TextBox 6">
            <a:extLst>
              <a:ext uri="{FF2B5EF4-FFF2-40B4-BE49-F238E27FC236}">
                <a16:creationId xmlns:a16="http://schemas.microsoft.com/office/drawing/2014/main" id="{21D1826E-E3E7-E445-9FFB-A565D9A2A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130" y="4850780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values in arriving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 header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163" name="Group 1162">
            <a:extLst>
              <a:ext uri="{FF2B5EF4-FFF2-40B4-BE49-F238E27FC236}">
                <a16:creationId xmlns:a16="http://schemas.microsoft.com/office/drawing/2014/main" id="{F8C15A5A-1645-0849-B8DE-390745B8EBA4}"/>
              </a:ext>
            </a:extLst>
          </p:cNvPr>
          <p:cNvGrpSpPr>
            <a:grpSpLocks/>
          </p:cNvGrpSpPr>
          <p:nvPr/>
        </p:nvGrpSpPr>
        <p:grpSpPr bwMode="auto">
          <a:xfrm>
            <a:off x="4377459" y="2912289"/>
            <a:ext cx="4051268" cy="2367063"/>
            <a:chOff x="-3855475" y="3644638"/>
            <a:chExt cx="4051268" cy="2367866"/>
          </a:xfrm>
        </p:grpSpPr>
        <p:cxnSp>
          <p:nvCxnSpPr>
            <p:cNvPr id="1164" name="Straight Arrow Connector 1163">
              <a:extLst>
                <a:ext uri="{FF2B5EF4-FFF2-40B4-BE49-F238E27FC236}">
                  <a16:creationId xmlns:a16="http://schemas.microsoft.com/office/drawing/2014/main" id="{D6CE7F18-1D47-9C49-BB85-76C5894DE5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3855475" y="3664699"/>
              <a:ext cx="0" cy="2094800"/>
            </a:xfrm>
            <a:prstGeom prst="straightConnector1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tailEnd type="triangle"/>
            </a:ln>
            <a:effectLst/>
          </p:spPr>
        </p:cxnSp>
        <p:cxnSp>
          <p:nvCxnSpPr>
            <p:cNvPr id="1165" name="Straight Arrow Connector 1164">
              <a:extLst>
                <a:ext uri="{FF2B5EF4-FFF2-40B4-BE49-F238E27FC236}">
                  <a16:creationId xmlns:a16="http://schemas.microsoft.com/office/drawing/2014/main" id="{1C7BE6B4-EA67-FB4B-B50B-7E72D52ED7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818087" y="3658010"/>
              <a:ext cx="0" cy="2354494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6" name="Straight Arrow Connector 1165">
              <a:extLst>
                <a:ext uri="{FF2B5EF4-FFF2-40B4-BE49-F238E27FC236}">
                  <a16:creationId xmlns:a16="http://schemas.microsoft.com/office/drawing/2014/main" id="{57774C27-8FF6-9F4F-A17E-D2F743FE22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31396" cy="2331351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7" name="Straight Arrow Connector 1166">
              <a:extLst>
                <a:ext uri="{FF2B5EF4-FFF2-40B4-BE49-F238E27FC236}">
                  <a16:creationId xmlns:a16="http://schemas.microsoft.com/office/drawing/2014/main" id="{1F481D65-016C-9E4F-A167-D6343A3136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17641" y="3644638"/>
              <a:ext cx="0" cy="2364624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8" name="Straight Arrow Connector 1167">
              <a:extLst>
                <a:ext uri="{FF2B5EF4-FFF2-40B4-BE49-F238E27FC236}">
                  <a16:creationId xmlns:a16="http://schemas.microsoft.com/office/drawing/2014/main" id="{8D76033E-EA4A-B441-99A6-CFC1521E6C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5792" y="3690049"/>
              <a:ext cx="1" cy="2311566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1828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FBAECF-726E-DE42-B9B7-7C524E4E1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61" y="2398630"/>
            <a:ext cx="5397500" cy="3568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9DCFA0-BE2B-6C49-8F30-5E442F984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851" y="2296412"/>
            <a:ext cx="4742783" cy="351484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9898B5-7629-444A-853C-91C8BEBF09F7}"/>
              </a:ext>
            </a:extLst>
          </p:cNvPr>
          <p:cNvCxnSpPr>
            <a:cxnSpLocks/>
          </p:cNvCxnSpPr>
          <p:nvPr/>
        </p:nvCxnSpPr>
        <p:spPr>
          <a:xfrm flipH="1">
            <a:off x="5438273" y="2101516"/>
            <a:ext cx="1027160" cy="3769895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282C28E6-AA94-9B4C-907F-A2DD9B79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93944"/>
            <a:ext cx="4343400" cy="894622"/>
          </a:xfrm>
        </p:spPr>
        <p:txBody>
          <a:bodyPr>
            <a:noAutofit/>
          </a:bodyPr>
          <a:lstStyle/>
          <a:p>
            <a:r>
              <a:rPr lang="en-US" sz="4800" dirty="0"/>
              <a:t>Per-router control plane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CA83DF1-3350-D947-A496-D32331CC7508}"/>
              </a:ext>
            </a:extLst>
          </p:cNvPr>
          <p:cNvSpPr txBox="1">
            <a:spLocks/>
          </p:cNvSpPr>
          <p:nvPr/>
        </p:nvSpPr>
        <p:spPr>
          <a:xfrm>
            <a:off x="7102642" y="1057586"/>
            <a:ext cx="4511842" cy="1156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SDN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1375078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4866</TotalTime>
  <Words>485</Words>
  <Application>Microsoft Macintosh PowerPoint</Application>
  <PresentationFormat>Widescreen</PresentationFormat>
  <Paragraphs>123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Gill Sans MT</vt:lpstr>
      <vt:lpstr>Wingdings</vt:lpstr>
      <vt:lpstr>1_Office Theme</vt:lpstr>
      <vt:lpstr>Office Theme</vt:lpstr>
      <vt:lpstr>Network Layer: Control Plane</vt:lpstr>
      <vt:lpstr>Network layer control plane: our goals</vt:lpstr>
      <vt:lpstr>Network layer control plane: our goals</vt:lpstr>
      <vt:lpstr>Network layer: “control plane” roadmap</vt:lpstr>
      <vt:lpstr>Network layer: “control plane” roadmap</vt:lpstr>
      <vt:lpstr>Network-layer functions</vt:lpstr>
      <vt:lpstr>Per-router control plane</vt:lpstr>
      <vt:lpstr>Software-Defined Networking (SDN) control plane</vt:lpstr>
      <vt:lpstr>Per-router control plane</vt:lpstr>
      <vt:lpstr>Network Layer: Data Plane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James Kurose</cp:lastModifiedBy>
  <cp:revision>36</cp:revision>
  <dcterms:created xsi:type="dcterms:W3CDTF">2020-04-18T15:23:50Z</dcterms:created>
  <dcterms:modified xsi:type="dcterms:W3CDTF">2020-10-19T21:13:15Z</dcterms:modified>
</cp:coreProperties>
</file>