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5" r:id="rId2"/>
  </p:sldMasterIdLst>
  <p:notesMasterIdLst>
    <p:notesMasterId r:id="rId47"/>
  </p:notesMasterIdLst>
  <p:sldIdLst>
    <p:sldId id="1191" r:id="rId3"/>
    <p:sldId id="1225" r:id="rId4"/>
    <p:sldId id="1227" r:id="rId5"/>
    <p:sldId id="1228" r:id="rId6"/>
    <p:sldId id="1272" r:id="rId7"/>
    <p:sldId id="1229" r:id="rId8"/>
    <p:sldId id="1230" r:id="rId9"/>
    <p:sldId id="1292" r:id="rId10"/>
    <p:sldId id="1293" r:id="rId11"/>
    <p:sldId id="1294" r:id="rId12"/>
    <p:sldId id="1295" r:id="rId13"/>
    <p:sldId id="1296" r:id="rId14"/>
    <p:sldId id="1297" r:id="rId15"/>
    <p:sldId id="1298" r:id="rId16"/>
    <p:sldId id="1299" r:id="rId17"/>
    <p:sldId id="1300" r:id="rId18"/>
    <p:sldId id="1301" r:id="rId19"/>
    <p:sldId id="1302" r:id="rId20"/>
    <p:sldId id="1233" r:id="rId21"/>
    <p:sldId id="1259" r:id="rId22"/>
    <p:sldId id="1231" r:id="rId23"/>
    <p:sldId id="1260" r:id="rId24"/>
    <p:sldId id="1303" r:id="rId25"/>
    <p:sldId id="1261" r:id="rId26"/>
    <p:sldId id="1262" r:id="rId27"/>
    <p:sldId id="1263" r:id="rId28"/>
    <p:sldId id="1264" r:id="rId29"/>
    <p:sldId id="1234" r:id="rId30"/>
    <p:sldId id="1238" r:id="rId31"/>
    <p:sldId id="1245" r:id="rId32"/>
    <p:sldId id="1244" r:id="rId33"/>
    <p:sldId id="1241" r:id="rId34"/>
    <p:sldId id="1242" r:id="rId35"/>
    <p:sldId id="1243" r:id="rId36"/>
    <p:sldId id="1246" r:id="rId37"/>
    <p:sldId id="1249" r:id="rId38"/>
    <p:sldId id="1250" r:id="rId39"/>
    <p:sldId id="1252" r:id="rId40"/>
    <p:sldId id="1253" r:id="rId41"/>
    <p:sldId id="1254" r:id="rId42"/>
    <p:sldId id="1284" r:id="rId43"/>
    <p:sldId id="1285" r:id="rId44"/>
    <p:sldId id="1286" r:id="rId45"/>
    <p:sldId id="1287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56" userDrawn="1">
          <p15:clr>
            <a:srgbClr val="A4A3A4"/>
          </p15:clr>
        </p15:guide>
        <p15:guide id="2" pos="28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3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920"/>
    <p:restoredTop sz="96327"/>
  </p:normalViewPr>
  <p:slideViewPr>
    <p:cSldViewPr snapToGrid="0" snapToObjects="1" showGuides="1">
      <p:cViewPr varScale="1">
        <p:scale>
          <a:sx n="99" d="100"/>
          <a:sy n="99" d="100"/>
        </p:scale>
        <p:origin x="200" y="464"/>
      </p:cViewPr>
      <p:guideLst>
        <p:guide orient="horz" pos="1056"/>
        <p:guide pos="28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F10E2F-7E7F-F04D-A043-F9F8A4741469}" type="datetimeFigureOut">
              <a:rPr lang="en-US" smtClean="0"/>
              <a:t>10/22/20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6EA1AD-6EA3-1049-AB4E-FC15F4DC35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533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69823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25773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72194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4076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14199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15076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0301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35303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28670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43778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75162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51460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09494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24286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607494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56932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6EA1AD-6EA3-1049-AB4E-FC15F4DC35F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478637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6EA1AD-6EA3-1049-AB4E-FC15F4DC35F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849036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6EA1AD-6EA3-1049-AB4E-FC15F4DC35F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398589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6EA1AD-6EA3-1049-AB4E-FC15F4DC35F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06092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375127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68470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171807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255525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107618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497184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457932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046152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389376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115982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582857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32175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41589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639761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81116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722503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618692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261804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86651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88383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74352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23595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20880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09133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EC686-8429-2E40-81FA-5EC9C4AB3C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C2C238-9334-5D47-BE46-7DBB933E48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7E93C0D-5E34-354A-A654-B383913662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Network Layer: 4-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231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A2846C-3DC3-2A4C-84E1-3E3C50231F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4027"/>
            <a:ext cx="10515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32235DD-B99A-7744-92BB-36CB49B43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41126D0-2478-AE48-891D-9046D4F5EA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Network Layer: 4-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6928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48D4C-6954-CC4D-A491-4B78BF548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BE2032-3F11-1945-8A1D-25EC80CF91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DCF1CB-5DBA-8B49-A839-F079E4BF43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39731AF-B9DB-1E4D-A017-6D1C48DC05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Network Layer: 4-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898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B102D-EC4F-B64D-BB0A-3CBBCEE21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0DCD8E0-36D6-2D43-9C3A-92DC921E1D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Network Layer: 4-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610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EC686-8429-2E40-81FA-5EC9C4AB3C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C2C238-9334-5D47-BE46-7DBB933E48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7E93C0D-5E34-354A-A654-B383913662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Network Layer: 5-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7562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A2846C-3DC3-2A4C-84E1-3E3C50231F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4027"/>
            <a:ext cx="10515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32235DD-B99A-7744-92BB-36CB49B43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41126D0-2478-AE48-891D-9046D4F5EA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Network Layer: 5-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589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48D4C-6954-CC4D-A491-4B78BF548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BE2032-3F11-1945-8A1D-25EC80CF91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DCF1CB-5DBA-8B49-A839-F079E4BF43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39731AF-B9DB-1E4D-A017-6D1C48DC05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Network Layer: 5-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5217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B102D-EC4F-B64D-BB0A-3CBBCEE21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0DCD8E0-36D6-2D43-9C3A-92DC921E1D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Network Layer: 5-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027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6D5FD2-E0BC-9B4A-8B69-BFD8F956C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821"/>
            <a:ext cx="10515600" cy="8946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987CFD-1EF3-634C-B854-216A26AC23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CF3ABA1-E9EF-3248-90FD-6E40E659EF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Network Layer: 4-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6968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00A3"/>
          </a:solidFill>
          <a:latin typeface="+mj-lt"/>
          <a:ea typeface="+mj-ea"/>
          <a:cs typeface="+mj-cs"/>
        </a:defRPr>
      </a:lvl1pPr>
    </p:titleStyle>
    <p:bodyStyle>
      <a:lvl1pPr marL="352425" indent="-222250" algn="l" defTabSz="914400" rtl="0" eaLnBrk="1" latinLnBrk="0" hangingPunct="1">
        <a:lnSpc>
          <a:spcPct val="90000"/>
        </a:lnSpc>
        <a:spcBef>
          <a:spcPts val="1000"/>
        </a:spcBef>
        <a:buClr>
          <a:srgbClr val="0000A3"/>
        </a:buClr>
        <a:buFont typeface="Wingdings" pitchFamily="2" charset="2"/>
        <a:buChar char="§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95325" indent="-231775" algn="l" defTabSz="914400" rtl="0" eaLnBrk="1" latinLnBrk="0" hangingPunct="1">
        <a:lnSpc>
          <a:spcPct val="90000"/>
        </a:lnSpc>
        <a:spcBef>
          <a:spcPts val="500"/>
        </a:spcBef>
        <a:buClr>
          <a:srgbClr val="0000A8"/>
        </a:buClr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6D5FD2-E0BC-9B4A-8B69-BFD8F956C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821"/>
            <a:ext cx="10515600" cy="8946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987CFD-1EF3-634C-B854-216A26AC23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CF3ABA1-E9EF-3248-90FD-6E40E659EF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Network Layer: 5-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69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00A3"/>
          </a:solidFill>
          <a:latin typeface="+mj-lt"/>
          <a:ea typeface="+mj-ea"/>
          <a:cs typeface="+mj-cs"/>
        </a:defRPr>
      </a:lvl1pPr>
    </p:titleStyle>
    <p:bodyStyle>
      <a:lvl1pPr marL="352425" indent="-222250" algn="l" defTabSz="914400" rtl="0" eaLnBrk="1" latinLnBrk="0" hangingPunct="1">
        <a:lnSpc>
          <a:spcPct val="90000"/>
        </a:lnSpc>
        <a:spcBef>
          <a:spcPts val="1000"/>
        </a:spcBef>
        <a:buClr>
          <a:srgbClr val="0000A3"/>
        </a:buClr>
        <a:buFont typeface="Wingdings" pitchFamily="2" charset="2"/>
        <a:buChar char="§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95325" indent="-231775" algn="l" defTabSz="914400" rtl="0" eaLnBrk="1" latinLnBrk="0" hangingPunct="1">
        <a:lnSpc>
          <a:spcPct val="90000"/>
        </a:lnSpc>
        <a:spcBef>
          <a:spcPts val="500"/>
        </a:spcBef>
        <a:buClr>
          <a:srgbClr val="0000A8"/>
        </a:buClr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529" y="650420"/>
            <a:ext cx="6551791" cy="1650991"/>
          </a:xfrm>
        </p:spPr>
        <p:txBody>
          <a:bodyPr>
            <a:normAutofit fontScale="90000"/>
          </a:bodyPr>
          <a:lstStyle/>
          <a:p>
            <a:r>
              <a:rPr lang="en-US" altLang="en-US" sz="6000" dirty="0">
                <a:cs typeface="Calibri" panose="020F0502020204030204" pitchFamily="34" charset="0"/>
              </a:rPr>
              <a:t>Network Layer:</a:t>
            </a:r>
            <a:br>
              <a:rPr lang="en-US" altLang="en-US" sz="6000" dirty="0">
                <a:cs typeface="Calibri" panose="020F0502020204030204" pitchFamily="34" charset="0"/>
              </a:rPr>
            </a:br>
            <a:r>
              <a:rPr lang="en-US" altLang="en-US" sz="6000" dirty="0">
                <a:cs typeface="Calibri" panose="020F0502020204030204" pitchFamily="34" charset="0"/>
              </a:rPr>
              <a:t>Control Plane</a:t>
            </a:r>
            <a:endParaRPr lang="en-US" sz="6000" dirty="0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55AB9D8D-7F05-094B-8DA6-3095A7A7A096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661015" y="2338373"/>
            <a:ext cx="8716929" cy="4173132"/>
          </a:xfrm>
        </p:spPr>
        <p:txBody>
          <a:bodyPr>
            <a:normAutofit fontScale="92500" lnSpcReduction="10000"/>
          </a:bodyPr>
          <a:lstStyle/>
          <a:p>
            <a:pPr marL="285750" lvl="0" indent="-274638">
              <a:spcBef>
                <a:spcPts val="600"/>
              </a:spcBef>
              <a:buClr>
                <a:prstClr val="white">
                  <a:lumMod val="75000"/>
                </a:prstClr>
              </a:buClr>
              <a:defRPr/>
            </a:pPr>
            <a:r>
              <a:rPr lang="en-US" altLang="en-US" sz="3200" dirty="0">
                <a:solidFill>
                  <a:prstClr val="white">
                    <a:lumMod val="75000"/>
                  </a:prstClr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introduction</a:t>
            </a:r>
          </a:p>
          <a:p>
            <a:pPr marL="285750" lvl="0" indent="-274638">
              <a:spcBef>
                <a:spcPts val="600"/>
              </a:spcBef>
              <a:buClr>
                <a:srgbClr val="0000A8"/>
              </a:buClr>
              <a:defRPr/>
            </a:pPr>
            <a:r>
              <a:rPr lang="en-US" altLang="en-US" sz="3600" dirty="0">
                <a:solidFill>
                  <a:prstClr val="black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routing algorithms</a:t>
            </a:r>
          </a:p>
          <a:p>
            <a:pPr marL="746125" lvl="1" indent="-273050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en-US" altLang="en-US" sz="3200" dirty="0">
                <a:solidFill>
                  <a:prstClr val="black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link state</a:t>
            </a:r>
          </a:p>
          <a:p>
            <a:pPr marL="746125" lvl="1" indent="-273050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en-US" altLang="en-US" sz="3200" dirty="0">
                <a:solidFill>
                  <a:prstClr val="black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distance vector</a:t>
            </a:r>
          </a:p>
          <a:p>
            <a:pPr marL="285750" lvl="0" indent="-285750">
              <a:spcBef>
                <a:spcPts val="600"/>
              </a:spcBef>
              <a:buClr>
                <a:prstClr val="white">
                  <a:lumMod val="75000"/>
                </a:prstClr>
              </a:buClr>
              <a:defRPr/>
            </a:pPr>
            <a:r>
              <a:rPr lang="en-US" altLang="en-US" sz="3200" dirty="0">
                <a:solidFill>
                  <a:prstClr val="white">
                    <a:lumMod val="75000"/>
                  </a:prstClr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intra-ISP routing: OSPF</a:t>
            </a:r>
          </a:p>
          <a:p>
            <a:pPr marL="285750" lvl="0" indent="-285750">
              <a:spcBef>
                <a:spcPts val="600"/>
              </a:spcBef>
              <a:buClr>
                <a:prstClr val="white">
                  <a:lumMod val="75000"/>
                </a:prstClr>
              </a:buClr>
              <a:defRPr/>
            </a:pPr>
            <a:r>
              <a:rPr lang="en-US" altLang="en-US" sz="3200" dirty="0">
                <a:solidFill>
                  <a:prstClr val="white">
                    <a:lumMod val="75000"/>
                  </a:prstClr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routing among ISPs: BGP</a:t>
            </a:r>
          </a:p>
          <a:p>
            <a:pPr marL="285750" lvl="0" indent="-285750">
              <a:spcBef>
                <a:spcPts val="600"/>
              </a:spcBef>
              <a:buClr>
                <a:prstClr val="white">
                  <a:lumMod val="75000"/>
                </a:prstClr>
              </a:buClr>
              <a:defRPr/>
            </a:pPr>
            <a:r>
              <a:rPr lang="en-US" altLang="en-US" sz="3200" dirty="0">
                <a:solidFill>
                  <a:prstClr val="white">
                    <a:lumMod val="75000"/>
                  </a:prstClr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SDN control plane</a:t>
            </a:r>
          </a:p>
          <a:p>
            <a:pPr marL="285750" lvl="0" indent="-285750">
              <a:spcBef>
                <a:spcPts val="600"/>
              </a:spcBef>
              <a:buClr>
                <a:prstClr val="white">
                  <a:lumMod val="75000"/>
                </a:prstClr>
              </a:buClr>
              <a:defRPr/>
            </a:pPr>
            <a:r>
              <a:rPr lang="en-US" altLang="en-US" sz="3200" dirty="0">
                <a:solidFill>
                  <a:prstClr val="white">
                    <a:lumMod val="75000"/>
                  </a:prstClr>
                </a:solidFill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Internet Control Message Protocol </a:t>
            </a:r>
          </a:p>
          <a:p>
            <a:pPr marL="285750" lvl="0" indent="-285750">
              <a:spcBef>
                <a:spcPts val="600"/>
              </a:spcBef>
              <a:buClr>
                <a:prstClr val="white">
                  <a:lumMod val="75000"/>
                </a:prstClr>
              </a:buClr>
              <a:defRPr/>
            </a:pPr>
            <a:r>
              <a:rPr lang="en-US" altLang="en-US" sz="3200" dirty="0">
                <a:solidFill>
                  <a:prstClr val="white">
                    <a:lumMod val="75000"/>
                  </a:prstClr>
                </a:solidFill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Network management, configuration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75000"/>
                </a:schemeClr>
              </a:buClr>
            </a:pP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5966BCE-E1AB-7A42-B864-7745FF725900}"/>
              </a:ext>
            </a:extLst>
          </p:cNvPr>
          <p:cNvGrpSpPr/>
          <p:nvPr/>
        </p:nvGrpSpPr>
        <p:grpSpPr>
          <a:xfrm>
            <a:off x="7421880" y="792480"/>
            <a:ext cx="4399280" cy="3866277"/>
            <a:chOff x="7421880" y="792480"/>
            <a:chExt cx="4399280" cy="3866277"/>
          </a:xfrm>
        </p:grpSpPr>
        <p:pic>
          <p:nvPicPr>
            <p:cNvPr id="1026" name="Picture 2" descr="University of Massachusetts Amherst - Wikipedia">
              <a:extLst>
                <a:ext uri="{FF2B5EF4-FFF2-40B4-BE49-F238E27FC236}">
                  <a16:creationId xmlns:a16="http://schemas.microsoft.com/office/drawing/2014/main" id="{EA65677E-34B6-934A-BD3F-AAD350437B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86440" y="2125980"/>
              <a:ext cx="848360" cy="848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B8EB14B-C9ED-0847-B970-A5202AF4CE20}"/>
                </a:ext>
              </a:extLst>
            </p:cNvPr>
            <p:cNvSpPr txBox="1"/>
            <p:nvPr/>
          </p:nvSpPr>
          <p:spPr>
            <a:xfrm>
              <a:off x="7421880" y="792480"/>
              <a:ext cx="439928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COMPSCI 453 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13A3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Computer Networks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Professor Jim Kurose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College of Information and Computer Sciences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University of Massachusetts </a:t>
              </a: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C6E2ED4-232F-CF49-92D4-D59F2E8D1361}"/>
                </a:ext>
              </a:extLst>
            </p:cNvPr>
            <p:cNvGrpSpPr/>
            <p:nvPr/>
          </p:nvGrpSpPr>
          <p:grpSpPr>
            <a:xfrm>
              <a:off x="7884160" y="3304540"/>
              <a:ext cx="3857707" cy="1354217"/>
              <a:chOff x="7904480" y="4206240"/>
              <a:chExt cx="3857707" cy="1354217"/>
            </a:xfrm>
          </p:grpSpPr>
          <p:pic>
            <p:nvPicPr>
              <p:cNvPr id="6" name="Picture 5" descr="Kurose_CVR_REV2.jp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828020" y="4246880"/>
                <a:ext cx="934167" cy="1224438"/>
              </a:xfrm>
              <a:prstGeom prst="rect">
                <a:avLst/>
              </a:prstGeom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BB5C915-B56D-DF41-B49F-F01D9828071E}"/>
                  </a:ext>
                </a:extLst>
              </p:cNvPr>
              <p:cNvSpPr txBox="1"/>
              <p:nvPr/>
            </p:nvSpPr>
            <p:spPr>
              <a:xfrm>
                <a:off x="7904480" y="4206240"/>
                <a:ext cx="2885440" cy="1354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Class textbook: 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Computer Networking: A Top-Down Approach </a:t>
                </a: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(8</a:t>
                </a:r>
                <a:r>
                  <a:rPr kumimoji="0" lang="en-US" sz="1400" b="0" i="1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th</a:t>
                </a: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ed.)</a:t>
                </a:r>
                <a:endParaRPr kumimoji="0" lang="en-US" sz="1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J.F. Kurose, K.W. Ross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Pearson, 2020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http://</a:t>
                </a:r>
                <a:r>
                  <a:rPr kumimoji="0" lang="en-US" sz="10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gaia.cs.umass.edu</a:t>
                </a:r>
                <a:r>
                  <a: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/</a:t>
                </a:r>
                <a:r>
                  <a:rPr kumimoji="0" lang="en-US" sz="10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kurose_ross</a:t>
                </a: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33528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1" name="Group 200">
            <a:extLst>
              <a:ext uri="{FF2B5EF4-FFF2-40B4-BE49-F238E27FC236}">
                <a16:creationId xmlns:a16="http://schemas.microsoft.com/office/drawing/2014/main" id="{4FE3D221-D37B-6E43-BD5C-9D85D700EE88}"/>
              </a:ext>
            </a:extLst>
          </p:cNvPr>
          <p:cNvGrpSpPr/>
          <p:nvPr/>
        </p:nvGrpSpPr>
        <p:grpSpPr>
          <a:xfrm>
            <a:off x="4454071" y="3833590"/>
            <a:ext cx="1669144" cy="2786743"/>
            <a:chOff x="391885" y="3599543"/>
            <a:chExt cx="1669144" cy="2786743"/>
          </a:xfrm>
        </p:grpSpPr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523ACA7E-7391-D44A-806F-75B7293D7DA7}"/>
                </a:ext>
              </a:extLst>
            </p:cNvPr>
            <p:cNvSpPr/>
            <p:nvPr/>
          </p:nvSpPr>
          <p:spPr>
            <a:xfrm>
              <a:off x="391885" y="3599543"/>
              <a:ext cx="1480458" cy="2786743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3" name="Rectangle 202">
              <a:extLst>
                <a:ext uri="{FF2B5EF4-FFF2-40B4-BE49-F238E27FC236}">
                  <a16:creationId xmlns:a16="http://schemas.microsoft.com/office/drawing/2014/main" id="{53749D51-CECB-9D44-B018-F266EF41FC5F}"/>
                </a:ext>
              </a:extLst>
            </p:cNvPr>
            <p:cNvSpPr/>
            <p:nvPr/>
          </p:nvSpPr>
          <p:spPr>
            <a:xfrm>
              <a:off x="1161143" y="3715658"/>
              <a:ext cx="899886" cy="15112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204" name="Straight Arrow Connector 203">
              <a:extLst>
                <a:ext uri="{FF2B5EF4-FFF2-40B4-BE49-F238E27FC236}">
                  <a16:creationId xmlns:a16="http://schemas.microsoft.com/office/drawing/2014/main" id="{449FB44A-FC51-6244-B19F-B77DE67800AB}"/>
                </a:ext>
              </a:extLst>
            </p:cNvPr>
            <p:cNvCxnSpPr>
              <a:cxnSpLocks/>
            </p:cNvCxnSpPr>
            <p:nvPr/>
          </p:nvCxnSpPr>
          <p:spPr>
            <a:xfrm>
              <a:off x="1377950" y="3679825"/>
              <a:ext cx="144237" cy="107497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5B27BFF1-5DCE-D642-8EFE-FACB1C97E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54060"/>
            <a:ext cx="11179629" cy="894622"/>
          </a:xfrm>
        </p:spPr>
        <p:txBody>
          <a:bodyPr/>
          <a:lstStyle/>
          <a:p>
            <a:r>
              <a:rPr lang="en-US" b="0" dirty="0">
                <a:latin typeface="+mn-lt"/>
              </a:rPr>
              <a:t>Dijkstra’s algorithm: an example</a:t>
            </a:r>
          </a:p>
        </p:txBody>
      </p:sp>
      <p:sp>
        <p:nvSpPr>
          <p:cNvPr id="246" name="Text Box 3">
            <a:extLst>
              <a:ext uri="{FF2B5EF4-FFF2-40B4-BE49-F238E27FC236}">
                <a16:creationId xmlns:a16="http://schemas.microsoft.com/office/drawing/2014/main" id="{B903AE0C-4346-CF44-9481-037FB37A39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181" y="1647825"/>
            <a:ext cx="706437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Step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0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1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2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3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4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5</a:t>
            </a:r>
          </a:p>
        </p:txBody>
      </p:sp>
      <p:sp>
        <p:nvSpPr>
          <p:cNvPr id="247" name="Text Box 4">
            <a:extLst>
              <a:ext uri="{FF2B5EF4-FFF2-40B4-BE49-F238E27FC236}">
                <a16:creationId xmlns:a16="http://schemas.microsoft.com/office/drawing/2014/main" id="{940B6AB4-2B9C-424D-9073-90B490CA14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7285" y="1657350"/>
            <a:ext cx="42030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'</a:t>
            </a:r>
          </a:p>
        </p:txBody>
      </p:sp>
      <p:sp>
        <p:nvSpPr>
          <p:cNvPr id="248" name="Text Box 5">
            <a:extLst>
              <a:ext uri="{FF2B5EF4-FFF2-40B4-BE49-F238E27FC236}">
                <a16:creationId xmlns:a16="http://schemas.microsoft.com/office/drawing/2014/main" id="{BFC5A1B4-9A1A-8748-B5FA-043233C160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2260" y="1626727"/>
            <a:ext cx="11801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D(v),p(v)</a:t>
            </a:r>
          </a:p>
        </p:txBody>
      </p:sp>
      <p:sp>
        <p:nvSpPr>
          <p:cNvPr id="250" name="Text Box 7">
            <a:extLst>
              <a:ext uri="{FF2B5EF4-FFF2-40B4-BE49-F238E27FC236}">
                <a16:creationId xmlns:a16="http://schemas.microsoft.com/office/drawing/2014/main" id="{134AE2AD-F4F6-A646-BCC7-1F2E0A23ED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4634" y="1626726"/>
            <a:ext cx="11801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D(x),p(x)</a:t>
            </a:r>
          </a:p>
        </p:txBody>
      </p:sp>
      <p:sp>
        <p:nvSpPr>
          <p:cNvPr id="251" name="Text Box 8">
            <a:extLst>
              <a:ext uri="{FF2B5EF4-FFF2-40B4-BE49-F238E27FC236}">
                <a16:creationId xmlns:a16="http://schemas.microsoft.com/office/drawing/2014/main" id="{A27983AD-A090-0449-BF43-DC6600055B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6559" y="1638300"/>
            <a:ext cx="11801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D(y),p(y)</a:t>
            </a:r>
          </a:p>
        </p:txBody>
      </p:sp>
      <p:sp>
        <p:nvSpPr>
          <p:cNvPr id="252" name="Text Box 9">
            <a:extLst>
              <a:ext uri="{FF2B5EF4-FFF2-40B4-BE49-F238E27FC236}">
                <a16:creationId xmlns:a16="http://schemas.microsoft.com/office/drawing/2014/main" id="{297C2219-5295-1C4F-BC52-FD72360100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63535" y="1638300"/>
            <a:ext cx="11801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D(z),p(z)</a:t>
            </a:r>
          </a:p>
        </p:txBody>
      </p:sp>
      <p:sp>
        <p:nvSpPr>
          <p:cNvPr id="253" name="Line 10">
            <a:extLst>
              <a:ext uri="{FF2B5EF4-FFF2-40B4-BE49-F238E27FC236}">
                <a16:creationId xmlns:a16="http://schemas.microsoft.com/office/drawing/2014/main" id="{D9A0E014-3E4B-AA48-86C7-6D4E4AE592F4}"/>
              </a:ext>
            </a:extLst>
          </p:cNvPr>
          <p:cNvSpPr>
            <a:spLocks noChangeShapeType="1"/>
          </p:cNvSpPr>
          <p:nvPr/>
        </p:nvSpPr>
        <p:spPr bwMode="auto">
          <a:xfrm>
            <a:off x="1519418" y="1998662"/>
            <a:ext cx="8505825" cy="9525"/>
          </a:xfrm>
          <a:prstGeom prst="line">
            <a:avLst/>
          </a:prstGeom>
          <a:noFill/>
          <a:ln w="28575">
            <a:solidFill>
              <a:srgbClr val="33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495" name="Text Box 6">
            <a:extLst>
              <a:ext uri="{FF2B5EF4-FFF2-40B4-BE49-F238E27FC236}">
                <a16:creationId xmlns:a16="http://schemas.microsoft.com/office/drawing/2014/main" id="{A24F37E4-4175-D247-9C29-BC40A27B53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9951" y="1633417"/>
            <a:ext cx="129554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D(w),p(w)</a:t>
            </a:r>
          </a:p>
        </p:txBody>
      </p:sp>
      <p:sp>
        <p:nvSpPr>
          <p:cNvPr id="498" name="Text Box 6">
            <a:extLst>
              <a:ext uri="{FF2B5EF4-FFF2-40B4-BE49-F238E27FC236}">
                <a16:creationId xmlns:a16="http://schemas.microsoft.com/office/drawing/2014/main" id="{64BB3F8B-CE19-1C41-B2C9-B564AF1B5B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37414" y="2958717"/>
            <a:ext cx="1284288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D(w),p(w)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5,u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4,x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3,y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3,y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3A2ED86-B66C-0F49-818B-087416791E66}"/>
              </a:ext>
            </a:extLst>
          </p:cNvPr>
          <p:cNvGrpSpPr/>
          <p:nvPr/>
        </p:nvGrpSpPr>
        <p:grpSpPr>
          <a:xfrm>
            <a:off x="4263633" y="1951300"/>
            <a:ext cx="5679281" cy="401555"/>
            <a:chOff x="4263633" y="1951300"/>
            <a:chExt cx="5679281" cy="401555"/>
          </a:xfrm>
        </p:grpSpPr>
        <p:sp>
          <p:nvSpPr>
            <p:cNvPr id="249" name="Text Box 6">
              <a:extLst>
                <a:ext uri="{FF2B5EF4-FFF2-40B4-BE49-F238E27FC236}">
                  <a16:creationId xmlns:a16="http://schemas.microsoft.com/office/drawing/2014/main" id="{CD4FA9CE-7149-A440-83C1-21E98C3A6B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70608" y="1951300"/>
              <a:ext cx="54053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5,u</a:t>
              </a:r>
            </a:p>
          </p:txBody>
        </p:sp>
        <p:sp>
          <p:nvSpPr>
            <p:cNvPr id="483" name="Text Box 9">
              <a:extLst>
                <a:ext uri="{FF2B5EF4-FFF2-40B4-BE49-F238E27FC236}">
                  <a16:creationId xmlns:a16="http://schemas.microsoft.com/office/drawing/2014/main" id="{451C47E2-E094-7147-A23C-5212BC8FB5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64285" y="1975894"/>
              <a:ext cx="37862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charset="0"/>
                  <a:ea typeface="ＭＳ Ｐゴシック" charset="0"/>
                </a:rPr>
                <a:t>∞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493" name="Text Box 9">
              <a:extLst>
                <a:ext uri="{FF2B5EF4-FFF2-40B4-BE49-F238E27FC236}">
                  <a16:creationId xmlns:a16="http://schemas.microsoft.com/office/drawing/2014/main" id="{77161A6C-F59E-E646-A81F-7F211BDD00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68885" y="1974450"/>
              <a:ext cx="37862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charset="0"/>
                  <a:ea typeface="ＭＳ Ｐゴシック" charset="0"/>
                </a:rPr>
                <a:t>∞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494" name="Text Box 7">
              <a:extLst>
                <a:ext uri="{FF2B5EF4-FFF2-40B4-BE49-F238E27FC236}">
                  <a16:creationId xmlns:a16="http://schemas.microsoft.com/office/drawing/2014/main" id="{052BF5DE-999E-0047-B15A-B0A0D539AF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66008" y="1951300"/>
              <a:ext cx="54053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1,u</a:t>
              </a:r>
            </a:p>
          </p:txBody>
        </p:sp>
        <p:sp>
          <p:nvSpPr>
            <p:cNvPr id="500" name="Text Box 5">
              <a:extLst>
                <a:ext uri="{FF2B5EF4-FFF2-40B4-BE49-F238E27FC236}">
                  <a16:creationId xmlns:a16="http://schemas.microsoft.com/office/drawing/2014/main" id="{39318546-EB10-7141-A532-7477C3F924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63633" y="1952745"/>
              <a:ext cx="54053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2,u</a:t>
              </a:r>
            </a:p>
          </p:txBody>
        </p:sp>
      </p:grpSp>
      <p:sp>
        <p:nvSpPr>
          <p:cNvPr id="508" name="Text Box 4">
            <a:extLst>
              <a:ext uri="{FF2B5EF4-FFF2-40B4-BE49-F238E27FC236}">
                <a16:creationId xmlns:a16="http://schemas.microsoft.com/office/drawing/2014/main" id="{46A6DAE9-5634-E343-888C-DBD504BE17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2181" y="1941646"/>
            <a:ext cx="32733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u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55C6A08-435F-074A-8CB5-94B5718AAF55}"/>
              </a:ext>
            </a:extLst>
          </p:cNvPr>
          <p:cNvCxnSpPr/>
          <p:nvPr/>
        </p:nvCxnSpPr>
        <p:spPr>
          <a:xfrm>
            <a:off x="1706097" y="2303362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9" name="Straight Connector 508">
            <a:extLst>
              <a:ext uri="{FF2B5EF4-FFF2-40B4-BE49-F238E27FC236}">
                <a16:creationId xmlns:a16="http://schemas.microsoft.com/office/drawing/2014/main" id="{A3B06771-707C-C549-B117-3063EC3738D7}"/>
              </a:ext>
            </a:extLst>
          </p:cNvPr>
          <p:cNvCxnSpPr/>
          <p:nvPr/>
        </p:nvCxnSpPr>
        <p:spPr>
          <a:xfrm>
            <a:off x="1714983" y="2606233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0" name="Straight Connector 509">
            <a:extLst>
              <a:ext uri="{FF2B5EF4-FFF2-40B4-BE49-F238E27FC236}">
                <a16:creationId xmlns:a16="http://schemas.microsoft.com/office/drawing/2014/main" id="{1D62FDB7-4F58-C84F-A936-529AACBF81D5}"/>
              </a:ext>
            </a:extLst>
          </p:cNvPr>
          <p:cNvCxnSpPr/>
          <p:nvPr/>
        </p:nvCxnSpPr>
        <p:spPr>
          <a:xfrm>
            <a:off x="1719251" y="2913722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1" name="Straight Connector 510">
            <a:extLst>
              <a:ext uri="{FF2B5EF4-FFF2-40B4-BE49-F238E27FC236}">
                <a16:creationId xmlns:a16="http://schemas.microsoft.com/office/drawing/2014/main" id="{F671747E-F7E7-174E-B66B-4158AC0C73AC}"/>
              </a:ext>
            </a:extLst>
          </p:cNvPr>
          <p:cNvCxnSpPr/>
          <p:nvPr/>
        </p:nvCxnSpPr>
        <p:spPr>
          <a:xfrm>
            <a:off x="1718901" y="3225829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4" name="Straight Connector 513">
            <a:extLst>
              <a:ext uri="{FF2B5EF4-FFF2-40B4-BE49-F238E27FC236}">
                <a16:creationId xmlns:a16="http://schemas.microsoft.com/office/drawing/2014/main" id="{A48E9275-8476-9244-A5FE-18548D30A1B6}"/>
              </a:ext>
            </a:extLst>
          </p:cNvPr>
          <p:cNvCxnSpPr/>
          <p:nvPr/>
        </p:nvCxnSpPr>
        <p:spPr>
          <a:xfrm>
            <a:off x="1727787" y="3565644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Text Box 3">
            <a:extLst>
              <a:ext uri="{FF2B5EF4-FFF2-40B4-BE49-F238E27FC236}">
                <a16:creationId xmlns:a16="http://schemas.microsoft.com/office/drawing/2014/main" id="{7F7C65A8-3A93-574D-9312-3FDE127587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7465" y="3427169"/>
            <a:ext cx="1221809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8  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Loop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A8"/>
              </a:solidFill>
              <a:effectLst/>
              <a:uLnTx/>
              <a:uFillTx/>
              <a:latin typeface="Calibri" panose="020F0502020204030204"/>
              <a:ea typeface="ＭＳ Ｐゴシック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9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10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11    </a:t>
            </a:r>
          </a:p>
        </p:txBody>
      </p:sp>
      <p:sp>
        <p:nvSpPr>
          <p:cNvPr id="164" name="Text Box 3">
            <a:extLst>
              <a:ext uri="{FF2B5EF4-FFF2-40B4-BE49-F238E27FC236}">
                <a16:creationId xmlns:a16="http://schemas.microsoft.com/office/drawing/2014/main" id="{9AD40842-B350-BF42-BC3C-5285750E15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6265" y="3750132"/>
            <a:ext cx="586442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find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not in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N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Arial" charset="0"/>
              </a:rPr>
              <a:t>'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such that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D(a)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is a minimum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add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to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N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Arial" charset="0"/>
              </a:rPr>
              <a:t>'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</a:t>
            </a:r>
          </a:p>
        </p:txBody>
      </p:sp>
      <p:sp>
        <p:nvSpPr>
          <p:cNvPr id="167" name="Oval 114">
            <a:extLst>
              <a:ext uri="{FF2B5EF4-FFF2-40B4-BE49-F238E27FC236}">
                <a16:creationId xmlns:a16="http://schemas.microsoft.com/office/drawing/2014/main" id="{D5350C1B-A977-CC45-ADDA-7ABEE3B22E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3529" y="2025568"/>
            <a:ext cx="602852" cy="301972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charset="0"/>
              <a:ea typeface="ＭＳ Ｐゴシック" charset="0"/>
              <a:cs typeface="+mn-cs"/>
            </a:endParaRPr>
          </a:p>
        </p:txBody>
      </p:sp>
      <p:sp>
        <p:nvSpPr>
          <p:cNvPr id="172" name="Text Box 4">
            <a:extLst>
              <a:ext uri="{FF2B5EF4-FFF2-40B4-BE49-F238E27FC236}">
                <a16:creationId xmlns:a16="http://schemas.microsoft.com/office/drawing/2014/main" id="{1B8BDA83-ED76-9C43-B640-E44C3E517F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8516" y="2241520"/>
            <a:ext cx="45557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ux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315CB903-C0C3-C744-B8C9-92A6680CB584}"/>
              </a:ext>
            </a:extLst>
          </p:cNvPr>
          <p:cNvSpPr txBox="1"/>
          <p:nvPr/>
        </p:nvSpPr>
        <p:spPr>
          <a:xfrm>
            <a:off x="4322868" y="1212035"/>
            <a:ext cx="3465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5AD4F740-0EF9-2044-827E-A54C55587203}"/>
              </a:ext>
            </a:extLst>
          </p:cNvPr>
          <p:cNvSpPr txBox="1"/>
          <p:nvPr/>
        </p:nvSpPr>
        <p:spPr>
          <a:xfrm>
            <a:off x="5598013" y="1206430"/>
            <a:ext cx="4411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AE0A5B28-C8D3-E14E-B1D4-EDE4C4101E6C}"/>
              </a:ext>
            </a:extLst>
          </p:cNvPr>
          <p:cNvSpPr txBox="1"/>
          <p:nvPr/>
        </p:nvSpPr>
        <p:spPr>
          <a:xfrm>
            <a:off x="6907883" y="1200825"/>
            <a:ext cx="3401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E7BFB733-E937-014A-B7CC-EE11641F15CC}"/>
              </a:ext>
            </a:extLst>
          </p:cNvPr>
          <p:cNvSpPr txBox="1"/>
          <p:nvPr/>
        </p:nvSpPr>
        <p:spPr>
          <a:xfrm>
            <a:off x="8240903" y="1206795"/>
            <a:ext cx="3465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08D54A84-29AE-E948-B36B-A3E997D943D5}"/>
              </a:ext>
            </a:extLst>
          </p:cNvPr>
          <p:cNvSpPr txBox="1"/>
          <p:nvPr/>
        </p:nvSpPr>
        <p:spPr>
          <a:xfrm>
            <a:off x="9504473" y="1224340"/>
            <a:ext cx="3257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</a:t>
            </a:r>
          </a:p>
        </p:txBody>
      </p:sp>
      <p:grpSp>
        <p:nvGrpSpPr>
          <p:cNvPr id="120" name="Group 16">
            <a:extLst>
              <a:ext uri="{FF2B5EF4-FFF2-40B4-BE49-F238E27FC236}">
                <a16:creationId xmlns:a16="http://schemas.microsoft.com/office/drawing/2014/main" id="{758A3B01-F3F9-A74E-B632-177660FF1736}"/>
              </a:ext>
            </a:extLst>
          </p:cNvPr>
          <p:cNvGrpSpPr>
            <a:grpSpLocks/>
          </p:cNvGrpSpPr>
          <p:nvPr/>
        </p:nvGrpSpPr>
        <p:grpSpPr bwMode="auto">
          <a:xfrm>
            <a:off x="644342" y="4117376"/>
            <a:ext cx="3571875" cy="2236788"/>
            <a:chOff x="3162" y="1071"/>
            <a:chExt cx="2250" cy="1409"/>
          </a:xfrm>
        </p:grpSpPr>
        <p:sp>
          <p:nvSpPr>
            <p:cNvPr id="121" name="Freeform 17">
              <a:extLst>
                <a:ext uri="{FF2B5EF4-FFF2-40B4-BE49-F238E27FC236}">
                  <a16:creationId xmlns:a16="http://schemas.microsoft.com/office/drawing/2014/main" id="{3D738A20-E61D-3347-97FA-CFBB4A2027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" y="1071"/>
              <a:ext cx="2250" cy="1409"/>
            </a:xfrm>
            <a:custGeom>
              <a:avLst/>
              <a:gdLst>
                <a:gd name="T0" fmla="*/ 0 w 2250"/>
                <a:gd name="T1" fmla="*/ 624 h 1409"/>
                <a:gd name="T2" fmla="*/ 219 w 2250"/>
                <a:gd name="T3" fmla="*/ 321 h 1409"/>
                <a:gd name="T4" fmla="*/ 529 w 2250"/>
                <a:gd name="T5" fmla="*/ 35 h 1409"/>
                <a:gd name="T6" fmla="*/ 1551 w 2250"/>
                <a:gd name="T7" fmla="*/ 111 h 1409"/>
                <a:gd name="T8" fmla="*/ 1968 w 2250"/>
                <a:gd name="T9" fmla="*/ 483 h 1409"/>
                <a:gd name="T10" fmla="*/ 2199 w 2250"/>
                <a:gd name="T11" fmla="*/ 906 h 1409"/>
                <a:gd name="T12" fmla="*/ 1659 w 2250"/>
                <a:gd name="T13" fmla="*/ 1314 h 1409"/>
                <a:gd name="T14" fmla="*/ 993 w 2250"/>
                <a:gd name="T15" fmla="*/ 1386 h 1409"/>
                <a:gd name="T16" fmla="*/ 465 w 2250"/>
                <a:gd name="T17" fmla="*/ 1356 h 1409"/>
                <a:gd name="T18" fmla="*/ 102 w 2250"/>
                <a:gd name="T19" fmla="*/ 1068 h 1409"/>
                <a:gd name="T20" fmla="*/ 0 w 2250"/>
                <a:gd name="T21" fmla="*/ 624 h 140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50"/>
                <a:gd name="T34" fmla="*/ 0 h 1409"/>
                <a:gd name="T35" fmla="*/ 2250 w 2250"/>
                <a:gd name="T36" fmla="*/ 1409 h 140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50" h="1409">
                  <a:moveTo>
                    <a:pt x="0" y="624"/>
                  </a:moveTo>
                  <a:cubicBezTo>
                    <a:pt x="5" y="506"/>
                    <a:pt x="131" y="419"/>
                    <a:pt x="219" y="321"/>
                  </a:cubicBezTo>
                  <a:cubicBezTo>
                    <a:pt x="307" y="223"/>
                    <a:pt x="307" y="70"/>
                    <a:pt x="529" y="35"/>
                  </a:cubicBezTo>
                  <a:cubicBezTo>
                    <a:pt x="751" y="0"/>
                    <a:pt x="1311" y="36"/>
                    <a:pt x="1551" y="111"/>
                  </a:cubicBezTo>
                  <a:cubicBezTo>
                    <a:pt x="1791" y="186"/>
                    <a:pt x="1860" y="351"/>
                    <a:pt x="1968" y="483"/>
                  </a:cubicBezTo>
                  <a:cubicBezTo>
                    <a:pt x="2076" y="615"/>
                    <a:pt x="2250" y="767"/>
                    <a:pt x="2199" y="906"/>
                  </a:cubicBezTo>
                  <a:cubicBezTo>
                    <a:pt x="2148" y="1045"/>
                    <a:pt x="1860" y="1234"/>
                    <a:pt x="1659" y="1314"/>
                  </a:cubicBezTo>
                  <a:cubicBezTo>
                    <a:pt x="1458" y="1394"/>
                    <a:pt x="1192" y="1379"/>
                    <a:pt x="993" y="1386"/>
                  </a:cubicBezTo>
                  <a:cubicBezTo>
                    <a:pt x="794" y="1393"/>
                    <a:pt x="613" y="1409"/>
                    <a:pt x="465" y="1356"/>
                  </a:cubicBezTo>
                  <a:cubicBezTo>
                    <a:pt x="317" y="1303"/>
                    <a:pt x="180" y="1190"/>
                    <a:pt x="102" y="1068"/>
                  </a:cubicBezTo>
                  <a:cubicBezTo>
                    <a:pt x="24" y="946"/>
                    <a:pt x="21" y="716"/>
                    <a:pt x="0" y="624"/>
                  </a:cubicBezTo>
                  <a:close/>
                </a:path>
              </a:pathLst>
            </a:custGeom>
            <a:solidFill>
              <a:srgbClr val="9CE0F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2" name="Freeform 18">
              <a:extLst>
                <a:ext uri="{FF2B5EF4-FFF2-40B4-BE49-F238E27FC236}">
                  <a16:creationId xmlns:a16="http://schemas.microsoft.com/office/drawing/2014/main" id="{9A67F7D9-6F26-A244-97DD-F400FD21CA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8" y="1620"/>
              <a:ext cx="342" cy="186"/>
            </a:xfrm>
            <a:custGeom>
              <a:avLst/>
              <a:gdLst>
                <a:gd name="T0" fmla="*/ 0 w 342"/>
                <a:gd name="T1" fmla="*/ 186 h 186"/>
                <a:gd name="T2" fmla="*/ 342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3" name="Oval 19">
              <a:extLst>
                <a:ext uri="{FF2B5EF4-FFF2-40B4-BE49-F238E27FC236}">
                  <a16:creationId xmlns:a16="http://schemas.microsoft.com/office/drawing/2014/main" id="{8061EE07-A1C2-284D-B696-ED41FFB288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8" y="1862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4" name="Line 20">
              <a:extLst>
                <a:ext uri="{FF2B5EF4-FFF2-40B4-BE49-F238E27FC236}">
                  <a16:creationId xmlns:a16="http://schemas.microsoft.com/office/drawing/2014/main" id="{CA83B116-D557-D348-AC0B-78E2F5C045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38" y="1855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5" name="Line 21">
              <a:extLst>
                <a:ext uri="{FF2B5EF4-FFF2-40B4-BE49-F238E27FC236}">
                  <a16:creationId xmlns:a16="http://schemas.microsoft.com/office/drawing/2014/main" id="{1DA79AD7-1C00-F347-B948-32DC2DF1EC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1" y="1855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6" name="Rectangle 22">
              <a:extLst>
                <a:ext uri="{FF2B5EF4-FFF2-40B4-BE49-F238E27FC236}">
                  <a16:creationId xmlns:a16="http://schemas.microsoft.com/office/drawing/2014/main" id="{984E29E6-D5D1-6442-A8AB-508570DE4A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8" y="1855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7" name="Oval 23">
              <a:extLst>
                <a:ext uri="{FF2B5EF4-FFF2-40B4-BE49-F238E27FC236}">
                  <a16:creationId xmlns:a16="http://schemas.microsoft.com/office/drawing/2014/main" id="{AD024E49-35E0-C446-9678-D92AC1E7A2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5" y="1796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8" name="Oval 24">
              <a:extLst>
                <a:ext uri="{FF2B5EF4-FFF2-40B4-BE49-F238E27FC236}">
                  <a16:creationId xmlns:a16="http://schemas.microsoft.com/office/drawing/2014/main" id="{706D2E3C-10FA-3947-9AD1-A08759A868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2" y="2249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9" name="Line 25">
              <a:extLst>
                <a:ext uri="{FF2B5EF4-FFF2-40B4-BE49-F238E27FC236}">
                  <a16:creationId xmlns:a16="http://schemas.microsoft.com/office/drawing/2014/main" id="{C94CE491-9734-FE44-A0CB-7E0F832D0E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12" y="224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0" name="Line 26">
              <a:extLst>
                <a:ext uri="{FF2B5EF4-FFF2-40B4-BE49-F238E27FC236}">
                  <a16:creationId xmlns:a16="http://schemas.microsoft.com/office/drawing/2014/main" id="{EB0C7DDA-EBC9-794C-B89D-D4B4BE886C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25" y="224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1" name="Rectangle 27">
              <a:extLst>
                <a:ext uri="{FF2B5EF4-FFF2-40B4-BE49-F238E27FC236}">
                  <a16:creationId xmlns:a16="http://schemas.microsoft.com/office/drawing/2014/main" id="{D8E5A5C9-FA6E-3D4C-AE3D-AED068D60B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2" y="2242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2" name="Oval 28">
              <a:extLst>
                <a:ext uri="{FF2B5EF4-FFF2-40B4-BE49-F238E27FC236}">
                  <a16:creationId xmlns:a16="http://schemas.microsoft.com/office/drawing/2014/main" id="{0CB55AD6-4358-5341-98E7-B20E616CAE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9" y="2183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3" name="Oval 29">
              <a:extLst>
                <a:ext uri="{FF2B5EF4-FFF2-40B4-BE49-F238E27FC236}">
                  <a16:creationId xmlns:a16="http://schemas.microsoft.com/office/drawing/2014/main" id="{50051819-8732-6E40-952F-4C0540C10A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8" y="1559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4" name="Line 30">
              <a:extLst>
                <a:ext uri="{FF2B5EF4-FFF2-40B4-BE49-F238E27FC236}">
                  <a16:creationId xmlns:a16="http://schemas.microsoft.com/office/drawing/2014/main" id="{DB5E3452-2593-284B-95E8-DB63177BA9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08" y="155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5" name="Line 31">
              <a:extLst>
                <a:ext uri="{FF2B5EF4-FFF2-40B4-BE49-F238E27FC236}">
                  <a16:creationId xmlns:a16="http://schemas.microsoft.com/office/drawing/2014/main" id="{4C9DFB1A-A46F-7C42-AEC0-5BA9C68426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21" y="155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6" name="Rectangle 32">
              <a:extLst>
                <a:ext uri="{FF2B5EF4-FFF2-40B4-BE49-F238E27FC236}">
                  <a16:creationId xmlns:a16="http://schemas.microsoft.com/office/drawing/2014/main" id="{A1C00E39-48AA-274A-B956-CD2E2C45BC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8" y="1552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7" name="Oval 33">
              <a:extLst>
                <a:ext uri="{FF2B5EF4-FFF2-40B4-BE49-F238E27FC236}">
                  <a16:creationId xmlns:a16="http://schemas.microsoft.com/office/drawing/2014/main" id="{BBFA32B2-49E2-574B-9099-DED6B3832C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5" y="1493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8" name="Oval 34">
              <a:extLst>
                <a:ext uri="{FF2B5EF4-FFF2-40B4-BE49-F238E27FC236}">
                  <a16:creationId xmlns:a16="http://schemas.microsoft.com/office/drawing/2014/main" id="{0D58D8D4-B9BC-2541-A17F-D88330A4FA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1" y="1555"/>
              <a:ext cx="312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9" name="Line 35">
              <a:extLst>
                <a:ext uri="{FF2B5EF4-FFF2-40B4-BE49-F238E27FC236}">
                  <a16:creationId xmlns:a16="http://schemas.microsoft.com/office/drawing/2014/main" id="{7504C589-E1E9-2E44-980C-93C5BE9EB7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91" y="154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0" name="Line 36">
              <a:extLst>
                <a:ext uri="{FF2B5EF4-FFF2-40B4-BE49-F238E27FC236}">
                  <a16:creationId xmlns:a16="http://schemas.microsoft.com/office/drawing/2014/main" id="{7F02875A-5A8E-E14F-A9D7-C2BAE19113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03" y="154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1" name="Rectangle 37">
              <a:extLst>
                <a:ext uri="{FF2B5EF4-FFF2-40B4-BE49-F238E27FC236}">
                  <a16:creationId xmlns:a16="http://schemas.microsoft.com/office/drawing/2014/main" id="{D9139ADE-ED5B-5C40-9669-A638D5EFC9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1" y="1548"/>
              <a:ext cx="309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2" name="Oval 38">
              <a:extLst>
                <a:ext uri="{FF2B5EF4-FFF2-40B4-BE49-F238E27FC236}">
                  <a16:creationId xmlns:a16="http://schemas.microsoft.com/office/drawing/2014/main" id="{51116AC5-23B1-3F4B-972A-683B27105D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4" y="1492"/>
              <a:ext cx="312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3" name="Oval 39">
              <a:extLst>
                <a:ext uri="{FF2B5EF4-FFF2-40B4-BE49-F238E27FC236}">
                  <a16:creationId xmlns:a16="http://schemas.microsoft.com/office/drawing/2014/main" id="{7CF92621-E46C-E745-8108-ADF0C63540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1" y="2246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4" name="Line 40">
              <a:extLst>
                <a:ext uri="{FF2B5EF4-FFF2-40B4-BE49-F238E27FC236}">
                  <a16:creationId xmlns:a16="http://schemas.microsoft.com/office/drawing/2014/main" id="{C97ABDF7-502E-1E45-A7E6-F2C97AF991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01" y="2239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5" name="Line 41">
              <a:extLst>
                <a:ext uri="{FF2B5EF4-FFF2-40B4-BE49-F238E27FC236}">
                  <a16:creationId xmlns:a16="http://schemas.microsoft.com/office/drawing/2014/main" id="{6F5F6C02-240D-B545-9D40-386AB9F199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14" y="2239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6" name="Rectangle 42">
              <a:extLst>
                <a:ext uri="{FF2B5EF4-FFF2-40B4-BE49-F238E27FC236}">
                  <a16:creationId xmlns:a16="http://schemas.microsoft.com/office/drawing/2014/main" id="{F971ECC0-824C-FC4B-8D09-7FF856CD87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1" y="2239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7" name="Oval 43">
              <a:extLst>
                <a:ext uri="{FF2B5EF4-FFF2-40B4-BE49-F238E27FC236}">
                  <a16:creationId xmlns:a16="http://schemas.microsoft.com/office/drawing/2014/main" id="{000B82D5-5D57-8D41-894D-7FA7042570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8" y="2180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8" name="Oval 44">
              <a:extLst>
                <a:ext uri="{FF2B5EF4-FFF2-40B4-BE49-F238E27FC236}">
                  <a16:creationId xmlns:a16="http://schemas.microsoft.com/office/drawing/2014/main" id="{4B3102BD-88D0-D041-8342-28B44A4213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6" y="1905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9" name="Line 45">
              <a:extLst>
                <a:ext uri="{FF2B5EF4-FFF2-40B4-BE49-F238E27FC236}">
                  <a16:creationId xmlns:a16="http://schemas.microsoft.com/office/drawing/2014/main" id="{55D2E64D-9448-364E-BBCE-B8F1E46C9B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66" y="189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0" name="Line 46">
              <a:extLst>
                <a:ext uri="{FF2B5EF4-FFF2-40B4-BE49-F238E27FC236}">
                  <a16:creationId xmlns:a16="http://schemas.microsoft.com/office/drawing/2014/main" id="{A1D926A4-0713-0448-B8BC-4526CF5A6F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79" y="189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1" name="Rectangle 47">
              <a:extLst>
                <a:ext uri="{FF2B5EF4-FFF2-40B4-BE49-F238E27FC236}">
                  <a16:creationId xmlns:a16="http://schemas.microsoft.com/office/drawing/2014/main" id="{D44F6537-9CFC-A34F-A528-3BA9FB8DEA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6" y="1898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2" name="Oval 48">
              <a:extLst>
                <a:ext uri="{FF2B5EF4-FFF2-40B4-BE49-F238E27FC236}">
                  <a16:creationId xmlns:a16="http://schemas.microsoft.com/office/drawing/2014/main" id="{CE6823F9-AC23-9143-B45C-3AE00728E6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3" y="1839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3" name="Freeform 49">
              <a:extLst>
                <a:ext uri="{FF2B5EF4-FFF2-40B4-BE49-F238E27FC236}">
                  <a16:creationId xmlns:a16="http://schemas.microsoft.com/office/drawing/2014/main" id="{52D2B20D-E3DC-0F48-BD10-DF782164C94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7" y="1647"/>
              <a:ext cx="1" cy="522"/>
            </a:xfrm>
            <a:custGeom>
              <a:avLst/>
              <a:gdLst>
                <a:gd name="T0" fmla="*/ 0 w 1"/>
                <a:gd name="T1" fmla="*/ 0 h 522"/>
                <a:gd name="T2" fmla="*/ 0 w 1"/>
                <a:gd name="T3" fmla="*/ 522 h 522"/>
                <a:gd name="T4" fmla="*/ 0 60000 65536"/>
                <a:gd name="T5" fmla="*/ 0 60000 65536"/>
                <a:gd name="T6" fmla="*/ 0 w 1"/>
                <a:gd name="T7" fmla="*/ 0 h 522"/>
                <a:gd name="T8" fmla="*/ 1 w 1"/>
                <a:gd name="T9" fmla="*/ 522 h 52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22">
                  <a:moveTo>
                    <a:pt x="0" y="0"/>
                  </a:moveTo>
                  <a:lnTo>
                    <a:pt x="0" y="522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4" name="Freeform 50">
              <a:extLst>
                <a:ext uri="{FF2B5EF4-FFF2-40B4-BE49-F238E27FC236}">
                  <a16:creationId xmlns:a16="http://schemas.microsoft.com/office/drawing/2014/main" id="{2E4F74A6-7593-0541-B4E9-5C88A82D49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4" y="1653"/>
              <a:ext cx="1" cy="537"/>
            </a:xfrm>
            <a:custGeom>
              <a:avLst/>
              <a:gdLst>
                <a:gd name="T0" fmla="*/ 0 w 1"/>
                <a:gd name="T1" fmla="*/ 0 h 537"/>
                <a:gd name="T2" fmla="*/ 0 w 1"/>
                <a:gd name="T3" fmla="*/ 537 h 537"/>
                <a:gd name="T4" fmla="*/ 0 60000 65536"/>
                <a:gd name="T5" fmla="*/ 0 60000 65536"/>
                <a:gd name="T6" fmla="*/ 0 w 1"/>
                <a:gd name="T7" fmla="*/ 0 h 537"/>
                <a:gd name="T8" fmla="*/ 1 w 1"/>
                <a:gd name="T9" fmla="*/ 537 h 53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37">
                  <a:moveTo>
                    <a:pt x="0" y="0"/>
                  </a:moveTo>
                  <a:lnTo>
                    <a:pt x="0" y="537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5" name="Freeform 51">
              <a:extLst>
                <a:ext uri="{FF2B5EF4-FFF2-40B4-BE49-F238E27FC236}">
                  <a16:creationId xmlns:a16="http://schemas.microsoft.com/office/drawing/2014/main" id="{282B2A5D-90FF-A84D-A61D-5962C06F749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9" y="1638"/>
              <a:ext cx="504" cy="600"/>
            </a:xfrm>
            <a:custGeom>
              <a:avLst/>
              <a:gdLst>
                <a:gd name="T0" fmla="*/ 0 w 378"/>
                <a:gd name="T1" fmla="*/ 11993521 h 174"/>
                <a:gd name="T2" fmla="*/ 5035 w 378"/>
                <a:gd name="T3" fmla="*/ 0 h 174"/>
                <a:gd name="T4" fmla="*/ 0 60000 65536"/>
                <a:gd name="T5" fmla="*/ 0 60000 65536"/>
                <a:gd name="T6" fmla="*/ 0 w 378"/>
                <a:gd name="T7" fmla="*/ 0 h 174"/>
                <a:gd name="T8" fmla="*/ 378 w 378"/>
                <a:gd name="T9" fmla="*/ 174 h 17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78" h="174">
                  <a:moveTo>
                    <a:pt x="0" y="174"/>
                  </a:moveTo>
                  <a:lnTo>
                    <a:pt x="378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6" name="Freeform 52">
              <a:extLst>
                <a:ext uri="{FF2B5EF4-FFF2-40B4-BE49-F238E27FC236}">
                  <a16:creationId xmlns:a16="http://schemas.microsoft.com/office/drawing/2014/main" id="{15532AD3-A5D4-154A-9DA4-62586FD328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6" y="1986"/>
              <a:ext cx="366" cy="270"/>
            </a:xfrm>
            <a:custGeom>
              <a:avLst/>
              <a:gdLst>
                <a:gd name="T0" fmla="*/ 0 w 366"/>
                <a:gd name="T1" fmla="*/ 270 h 270"/>
                <a:gd name="T2" fmla="*/ 366 w 366"/>
                <a:gd name="T3" fmla="*/ 0 h 270"/>
                <a:gd name="T4" fmla="*/ 0 60000 65536"/>
                <a:gd name="T5" fmla="*/ 0 60000 65536"/>
                <a:gd name="T6" fmla="*/ 0 w 366"/>
                <a:gd name="T7" fmla="*/ 0 h 270"/>
                <a:gd name="T8" fmla="*/ 366 w 366"/>
                <a:gd name="T9" fmla="*/ 270 h 27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270">
                  <a:moveTo>
                    <a:pt x="0" y="270"/>
                  </a:moveTo>
                  <a:lnTo>
                    <a:pt x="366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7" name="Freeform 53">
              <a:extLst>
                <a:ext uri="{FF2B5EF4-FFF2-40B4-BE49-F238E27FC236}">
                  <a16:creationId xmlns:a16="http://schemas.microsoft.com/office/drawing/2014/main" id="{EDDE0C3D-6D8D-A14C-B3D6-F3D0693E319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5" y="2268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8" name="Freeform 54">
              <a:extLst>
                <a:ext uri="{FF2B5EF4-FFF2-40B4-BE49-F238E27FC236}">
                  <a16:creationId xmlns:a16="http://schemas.microsoft.com/office/drawing/2014/main" id="{1F593C73-0AE5-7540-A0A1-AB4B203D89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944"/>
              <a:ext cx="276" cy="264"/>
            </a:xfrm>
            <a:custGeom>
              <a:avLst/>
              <a:gdLst>
                <a:gd name="T0" fmla="*/ 276 w 276"/>
                <a:gd name="T1" fmla="*/ 264 h 264"/>
                <a:gd name="T2" fmla="*/ 0 w 276"/>
                <a:gd name="T3" fmla="*/ 0 h 264"/>
                <a:gd name="T4" fmla="*/ 0 60000 65536"/>
                <a:gd name="T5" fmla="*/ 0 60000 65536"/>
                <a:gd name="T6" fmla="*/ 0 w 276"/>
                <a:gd name="T7" fmla="*/ 0 h 264"/>
                <a:gd name="T8" fmla="*/ 276 w 276"/>
                <a:gd name="T9" fmla="*/ 264 h 2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6" h="264">
                  <a:moveTo>
                    <a:pt x="276" y="264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9" name="Freeform 55">
              <a:extLst>
                <a:ext uri="{FF2B5EF4-FFF2-40B4-BE49-F238E27FC236}">
                  <a16:creationId xmlns:a16="http://schemas.microsoft.com/office/drawing/2014/main" id="{F8D3E17A-95CC-6745-B825-B9790B2746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9" y="1578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60" name="Freeform 56">
              <a:extLst>
                <a:ext uri="{FF2B5EF4-FFF2-40B4-BE49-F238E27FC236}">
                  <a16:creationId xmlns:a16="http://schemas.microsoft.com/office/drawing/2014/main" id="{64FB055C-D8AE-9E4A-9FE1-2F23D2976FE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4" y="1575"/>
              <a:ext cx="396" cy="267"/>
            </a:xfrm>
            <a:custGeom>
              <a:avLst/>
              <a:gdLst>
                <a:gd name="T0" fmla="*/ 396 w 396"/>
                <a:gd name="T1" fmla="*/ 267 h 267"/>
                <a:gd name="T2" fmla="*/ 0 w 396"/>
                <a:gd name="T3" fmla="*/ 0 h 267"/>
                <a:gd name="T4" fmla="*/ 0 60000 65536"/>
                <a:gd name="T5" fmla="*/ 0 60000 65536"/>
                <a:gd name="T6" fmla="*/ 0 w 396"/>
                <a:gd name="T7" fmla="*/ 0 h 267"/>
                <a:gd name="T8" fmla="*/ 396 w 396"/>
                <a:gd name="T9" fmla="*/ 267 h 26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96" h="267">
                  <a:moveTo>
                    <a:pt x="396" y="267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61" name="Freeform 57">
              <a:extLst>
                <a:ext uri="{FF2B5EF4-FFF2-40B4-BE49-F238E27FC236}">
                  <a16:creationId xmlns:a16="http://schemas.microsoft.com/office/drawing/2014/main" id="{F0C743D6-8B32-AB43-89EE-68493533AB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7" y="1146"/>
              <a:ext cx="1110" cy="645"/>
            </a:xfrm>
            <a:custGeom>
              <a:avLst/>
              <a:gdLst>
                <a:gd name="T0" fmla="*/ 1110 w 1110"/>
                <a:gd name="T1" fmla="*/ 342 h 645"/>
                <a:gd name="T2" fmla="*/ 0 w 1110"/>
                <a:gd name="T3" fmla="*/ 645 h 645"/>
                <a:gd name="T4" fmla="*/ 0 60000 65536"/>
                <a:gd name="T5" fmla="*/ 0 60000 65536"/>
                <a:gd name="T6" fmla="*/ 0 w 1110"/>
                <a:gd name="T7" fmla="*/ 0 h 645"/>
                <a:gd name="T8" fmla="*/ 1110 w 1110"/>
                <a:gd name="T9" fmla="*/ 645 h 64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10" h="645">
                  <a:moveTo>
                    <a:pt x="1110" y="342"/>
                  </a:moveTo>
                  <a:cubicBezTo>
                    <a:pt x="1104" y="0"/>
                    <a:pt x="21" y="63"/>
                    <a:pt x="0" y="645"/>
                  </a:cubicBez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162" name="Group 58">
              <a:extLst>
                <a:ext uri="{FF2B5EF4-FFF2-40B4-BE49-F238E27FC236}">
                  <a16:creationId xmlns:a16="http://schemas.microsoft.com/office/drawing/2014/main" id="{1494C31E-1843-3C4C-B448-0EE4B2D48D2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87" y="1744"/>
              <a:ext cx="205" cy="250"/>
              <a:chOff x="2954" y="2425"/>
              <a:chExt cx="208" cy="250"/>
            </a:xfrm>
          </p:grpSpPr>
          <p:sp>
            <p:nvSpPr>
              <p:cNvPr id="198" name="Rectangle 59">
                <a:extLst>
                  <a:ext uri="{FF2B5EF4-FFF2-40B4-BE49-F238E27FC236}">
                    <a16:creationId xmlns:a16="http://schemas.microsoft.com/office/drawing/2014/main" id="{0C8D8FC3-8C0A-E94F-83DB-FC9755166B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99" name="Text Box 60">
                <a:extLst>
                  <a:ext uri="{FF2B5EF4-FFF2-40B4-BE49-F238E27FC236}">
                    <a16:creationId xmlns:a16="http://schemas.microsoft.com/office/drawing/2014/main" id="{C48049A0-1569-9141-9231-3DE54FE038B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4" y="2425"/>
                <a:ext cx="208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u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173" name="Group 61">
              <a:extLst>
                <a:ext uri="{FF2B5EF4-FFF2-40B4-BE49-F238E27FC236}">
                  <a16:creationId xmlns:a16="http://schemas.microsoft.com/office/drawing/2014/main" id="{B00F025D-2C95-A044-AFF5-397F6CA81FA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61" y="2128"/>
              <a:ext cx="196" cy="250"/>
              <a:chOff x="2958" y="2425"/>
              <a:chExt cx="199" cy="250"/>
            </a:xfrm>
          </p:grpSpPr>
          <p:sp>
            <p:nvSpPr>
              <p:cNvPr id="196" name="Rectangle 62">
                <a:extLst>
                  <a:ext uri="{FF2B5EF4-FFF2-40B4-BE49-F238E27FC236}">
                    <a16:creationId xmlns:a16="http://schemas.microsoft.com/office/drawing/2014/main" id="{DBBD13A0-0A7C-8049-879E-1B92947643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97" name="Text Box 63">
                <a:extLst>
                  <a:ext uri="{FF2B5EF4-FFF2-40B4-BE49-F238E27FC236}">
                    <a16:creationId xmlns:a16="http://schemas.microsoft.com/office/drawing/2014/main" id="{7AB2974E-D97D-A248-BCD8-AF4D1F0FDCA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8" y="2425"/>
                <a:ext cx="199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y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174" name="Group 64">
              <a:extLst>
                <a:ext uri="{FF2B5EF4-FFF2-40B4-BE49-F238E27FC236}">
                  <a16:creationId xmlns:a16="http://schemas.microsoft.com/office/drawing/2014/main" id="{33C09162-022E-2E4B-B1DD-AA461D35FDB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72" y="2095"/>
              <a:ext cx="212" cy="288"/>
              <a:chOff x="2951" y="2395"/>
              <a:chExt cx="213" cy="288"/>
            </a:xfrm>
          </p:grpSpPr>
          <p:sp>
            <p:nvSpPr>
              <p:cNvPr id="194" name="Rectangle 65">
                <a:extLst>
                  <a:ext uri="{FF2B5EF4-FFF2-40B4-BE49-F238E27FC236}">
                    <a16:creationId xmlns:a16="http://schemas.microsoft.com/office/drawing/2014/main" id="{CCEE4832-7AF3-4A40-BCBA-0E78A1D44B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95" name="Text Box 66">
                <a:extLst>
                  <a:ext uri="{FF2B5EF4-FFF2-40B4-BE49-F238E27FC236}">
                    <a16:creationId xmlns:a16="http://schemas.microsoft.com/office/drawing/2014/main" id="{A18AA9CD-8C8C-C64E-8BB2-ABFB82B7752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1" y="2395"/>
                <a:ext cx="21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x</a:t>
                </a:r>
              </a:p>
            </p:txBody>
          </p:sp>
        </p:grpSp>
        <p:grpSp>
          <p:nvGrpSpPr>
            <p:cNvPr id="175" name="Group 67">
              <a:extLst>
                <a:ext uri="{FF2B5EF4-FFF2-40B4-BE49-F238E27FC236}">
                  <a16:creationId xmlns:a16="http://schemas.microsoft.com/office/drawing/2014/main" id="{7E4A4CB5-5240-5047-A355-D558A3E12E2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37" y="1438"/>
              <a:ext cx="233" cy="252"/>
              <a:chOff x="2940" y="2425"/>
              <a:chExt cx="236" cy="252"/>
            </a:xfrm>
          </p:grpSpPr>
          <p:sp>
            <p:nvSpPr>
              <p:cNvPr id="192" name="Rectangle 68">
                <a:extLst>
                  <a:ext uri="{FF2B5EF4-FFF2-40B4-BE49-F238E27FC236}">
                    <a16:creationId xmlns:a16="http://schemas.microsoft.com/office/drawing/2014/main" id="{A96BB7D8-5E3B-F54A-ACAA-E0677DC078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6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93" name="Text Box 69">
                <a:extLst>
                  <a:ext uri="{FF2B5EF4-FFF2-40B4-BE49-F238E27FC236}">
                    <a16:creationId xmlns:a16="http://schemas.microsoft.com/office/drawing/2014/main" id="{410DA41D-9F14-6F44-84CA-D9A959BDF5D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40" y="2425"/>
                <a:ext cx="236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w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176" name="Group 70">
              <a:extLst>
                <a:ext uri="{FF2B5EF4-FFF2-40B4-BE49-F238E27FC236}">
                  <a16:creationId xmlns:a16="http://schemas.microsoft.com/office/drawing/2014/main" id="{E0B1048B-D084-C846-A55C-AC744DBE9F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71" y="1438"/>
              <a:ext cx="196" cy="250"/>
              <a:chOff x="2958" y="2425"/>
              <a:chExt cx="199" cy="250"/>
            </a:xfrm>
          </p:grpSpPr>
          <p:sp>
            <p:nvSpPr>
              <p:cNvPr id="190" name="Rectangle 71">
                <a:extLst>
                  <a:ext uri="{FF2B5EF4-FFF2-40B4-BE49-F238E27FC236}">
                    <a16:creationId xmlns:a16="http://schemas.microsoft.com/office/drawing/2014/main" id="{7CD3D1BE-34F4-094F-BA32-8D49284AB6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91" name="Text Box 72">
                <a:extLst>
                  <a:ext uri="{FF2B5EF4-FFF2-40B4-BE49-F238E27FC236}">
                    <a16:creationId xmlns:a16="http://schemas.microsoft.com/office/drawing/2014/main" id="{3D5C06AA-C47B-6A4D-8A27-AA4C7D76D28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8" y="2425"/>
                <a:ext cx="199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v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177" name="Group 73">
              <a:extLst>
                <a:ext uri="{FF2B5EF4-FFF2-40B4-BE49-F238E27FC236}">
                  <a16:creationId xmlns:a16="http://schemas.microsoft.com/office/drawing/2014/main" id="{39C6C191-6A4D-D145-9B17-2F0B670B8A9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25" y="1756"/>
              <a:ext cx="212" cy="288"/>
              <a:chOff x="2949" y="2395"/>
              <a:chExt cx="214" cy="288"/>
            </a:xfrm>
          </p:grpSpPr>
          <p:sp>
            <p:nvSpPr>
              <p:cNvPr id="188" name="Rectangle 74">
                <a:extLst>
                  <a:ext uri="{FF2B5EF4-FFF2-40B4-BE49-F238E27FC236}">
                    <a16:creationId xmlns:a16="http://schemas.microsoft.com/office/drawing/2014/main" id="{878788BF-9BAB-6B4B-BCC1-7F88FC57D4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89" name="Text Box 75">
                <a:extLst>
                  <a:ext uri="{FF2B5EF4-FFF2-40B4-BE49-F238E27FC236}">
                    <a16:creationId xmlns:a16="http://schemas.microsoft.com/office/drawing/2014/main" id="{29553818-901F-A74B-A973-8B1ACA61A2E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49" y="2395"/>
                <a:ext cx="21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z</a:t>
                </a:r>
              </a:p>
            </p:txBody>
          </p:sp>
        </p:grpSp>
        <p:sp>
          <p:nvSpPr>
            <p:cNvPr id="178" name="Text Box 76">
              <a:extLst>
                <a:ext uri="{FF2B5EF4-FFF2-40B4-BE49-F238E27FC236}">
                  <a16:creationId xmlns:a16="http://schemas.microsoft.com/office/drawing/2014/main" id="{346FE683-DA02-964E-912E-9008265FA1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93" y="1568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79" name="Text Box 77">
              <a:extLst>
                <a:ext uri="{FF2B5EF4-FFF2-40B4-BE49-F238E27FC236}">
                  <a16:creationId xmlns:a16="http://schemas.microsoft.com/office/drawing/2014/main" id="{83CAABB4-6EF8-DD4F-86E0-A7C8DC5F3B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1" y="1787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0" name="Text Box 78">
              <a:extLst>
                <a:ext uri="{FF2B5EF4-FFF2-40B4-BE49-F238E27FC236}">
                  <a16:creationId xmlns:a16="http://schemas.microsoft.com/office/drawing/2014/main" id="{60B8E963-90D2-C24E-B1C3-92826407D0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6" y="2000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1" name="Text Box 79">
              <a:extLst>
                <a:ext uri="{FF2B5EF4-FFF2-40B4-BE49-F238E27FC236}">
                  <a16:creationId xmlns:a16="http://schemas.microsoft.com/office/drawing/2014/main" id="{DCA75031-4CAF-FB4B-B5B5-33DB92D51C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25" y="1880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3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2" name="Text Box 80">
              <a:extLst>
                <a:ext uri="{FF2B5EF4-FFF2-40B4-BE49-F238E27FC236}">
                  <a16:creationId xmlns:a16="http://schemas.microsoft.com/office/drawing/2014/main" id="{C519B319-7316-9041-86CC-85BF122889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62" y="2234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3" name="Text Box 81">
              <a:extLst>
                <a:ext uri="{FF2B5EF4-FFF2-40B4-BE49-F238E27FC236}">
                  <a16:creationId xmlns:a16="http://schemas.microsoft.com/office/drawing/2014/main" id="{5B6C4D06-FD20-5C4C-9AE3-6086B10198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22" y="1805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4" name="Text Box 82">
              <a:extLst>
                <a:ext uri="{FF2B5EF4-FFF2-40B4-BE49-F238E27FC236}">
                  <a16:creationId xmlns:a16="http://schemas.microsoft.com/office/drawing/2014/main" id="{D7076B21-53BA-B14B-954F-D3582ED801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82" y="2069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5" name="Text Box 83">
              <a:extLst>
                <a:ext uri="{FF2B5EF4-FFF2-40B4-BE49-F238E27FC236}">
                  <a16:creationId xmlns:a16="http://schemas.microsoft.com/office/drawing/2014/main" id="{35EAA28F-B2FC-B840-B933-852F6B10C5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55" y="1532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5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6" name="Text Box 84">
              <a:extLst>
                <a:ext uri="{FF2B5EF4-FFF2-40B4-BE49-F238E27FC236}">
                  <a16:creationId xmlns:a16="http://schemas.microsoft.com/office/drawing/2014/main" id="{1DF8C370-9E82-204B-BC41-540B267E1D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0" y="1382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3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7" name="Text Box 85">
              <a:extLst>
                <a:ext uri="{FF2B5EF4-FFF2-40B4-BE49-F238E27FC236}">
                  <a16:creationId xmlns:a16="http://schemas.microsoft.com/office/drawing/2014/main" id="{70F01FE7-388D-494B-9568-B741BD3A18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69" y="1115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5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</p:grpSp>
      <p:cxnSp>
        <p:nvCxnSpPr>
          <p:cNvPr id="200" name="Straight Arrow Connector 199">
            <a:extLst>
              <a:ext uri="{FF2B5EF4-FFF2-40B4-BE49-F238E27FC236}">
                <a16:creationId xmlns:a16="http://schemas.microsoft.com/office/drawing/2014/main" id="{D0EB6011-5A98-FD41-B923-923C37A2C8EB}"/>
              </a:ext>
            </a:extLst>
          </p:cNvPr>
          <p:cNvCxnSpPr>
            <a:cxnSpLocks/>
          </p:cNvCxnSpPr>
          <p:nvPr/>
        </p:nvCxnSpPr>
        <p:spPr>
          <a:xfrm>
            <a:off x="1118203" y="5514294"/>
            <a:ext cx="439472" cy="428799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 Box 3">
            <a:extLst>
              <a:ext uri="{FF2B5EF4-FFF2-40B4-BE49-F238E27FC236}">
                <a16:creationId xmlns:a16="http://schemas.microsoft.com/office/drawing/2014/main" id="{54D4CD9F-2B44-4E41-8C1C-698D78A396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9273" y="4882988"/>
            <a:ext cx="576702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update </a:t>
            </a:r>
            <a:r>
              <a:rPr kumimoji="0" lang="en-US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D(b)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for all </a:t>
            </a:r>
            <a:r>
              <a:rPr kumimoji="0" lang="en-US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b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adjacent to </a:t>
            </a:r>
            <a:r>
              <a:rPr kumimoji="0" lang="en-US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and not in </a:t>
            </a:r>
            <a:r>
              <a:rPr kumimoji="0" lang="en-US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N</a:t>
            </a:r>
            <a:r>
              <a:rPr kumimoji="0" lang="en-US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Arial" charset="0"/>
              </a:rPr>
              <a:t>'</a:t>
            </a:r>
            <a:r>
              <a:rPr kumimoji="0" lang="en-US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1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    D(b) =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min</a:t>
            </a:r>
            <a:r>
              <a:rPr kumimoji="0" lang="en-US" sz="2200" b="1" i="1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( D(b), D(a) + c</a:t>
            </a:r>
            <a:r>
              <a:rPr kumimoji="0" lang="en-US" sz="2200" b="1" i="1" u="none" strike="noStrike" kern="1200" cap="none" spc="0" normalizeH="0" baseline="-2500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a,b </a:t>
            </a:r>
            <a:r>
              <a:rPr kumimoji="0" lang="en-US" sz="2200" b="1" i="1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) </a:t>
            </a:r>
          </a:p>
        </p:txBody>
      </p: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F788D50F-B789-D144-9C6D-4EB2777C45F6}"/>
              </a:ext>
            </a:extLst>
          </p:cNvPr>
          <p:cNvGrpSpPr/>
          <p:nvPr/>
        </p:nvGrpSpPr>
        <p:grpSpPr>
          <a:xfrm>
            <a:off x="4263633" y="2255616"/>
            <a:ext cx="5679281" cy="416447"/>
            <a:chOff x="4263633" y="2255616"/>
            <a:chExt cx="5679281" cy="416447"/>
          </a:xfrm>
        </p:grpSpPr>
        <p:sp>
          <p:nvSpPr>
            <p:cNvPr id="110" name="Text Box 9">
              <a:extLst>
                <a:ext uri="{FF2B5EF4-FFF2-40B4-BE49-F238E27FC236}">
                  <a16:creationId xmlns:a16="http://schemas.microsoft.com/office/drawing/2014/main" id="{65B395D1-ACAF-AB4A-A53B-728973E1FE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64285" y="2301914"/>
              <a:ext cx="37862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charset="0"/>
                  <a:ea typeface="ＭＳ Ｐゴシック" charset="0"/>
                </a:rPr>
                <a:t>∞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11" name="Text Box 8">
              <a:extLst>
                <a:ext uri="{FF2B5EF4-FFF2-40B4-BE49-F238E27FC236}">
                  <a16:creationId xmlns:a16="http://schemas.microsoft.com/office/drawing/2014/main" id="{C4F3D1DE-8C63-AD4B-B1C0-FE339DA1FD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06722" y="2260378"/>
              <a:ext cx="526106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2,x</a:t>
              </a:r>
            </a:p>
          </p:txBody>
        </p:sp>
        <p:sp>
          <p:nvSpPr>
            <p:cNvPr id="117" name="Text Box 6">
              <a:extLst>
                <a:ext uri="{FF2B5EF4-FFF2-40B4-BE49-F238E27FC236}">
                  <a16:creationId xmlns:a16="http://schemas.microsoft.com/office/drawing/2014/main" id="{C9401439-4F9A-5245-B5D8-98F93D2D33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66247" y="2271953"/>
              <a:ext cx="52610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4,x</a:t>
              </a:r>
            </a:p>
          </p:txBody>
        </p:sp>
        <p:sp>
          <p:nvSpPr>
            <p:cNvPr id="118" name="Text Box 5">
              <a:extLst>
                <a:ext uri="{FF2B5EF4-FFF2-40B4-BE49-F238E27FC236}">
                  <a16:creationId xmlns:a16="http://schemas.microsoft.com/office/drawing/2014/main" id="{05199638-1656-3440-8601-484D6E8D2E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63633" y="2255616"/>
              <a:ext cx="54053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2,u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B4FE5F7E-81B8-0042-A839-1B9EEAE596EE}"/>
              </a:ext>
            </a:extLst>
          </p:cNvPr>
          <p:cNvGrpSpPr/>
          <p:nvPr/>
        </p:nvGrpSpPr>
        <p:grpSpPr>
          <a:xfrm>
            <a:off x="6514034" y="5634994"/>
            <a:ext cx="5187639" cy="1034693"/>
            <a:chOff x="4625273" y="5620004"/>
            <a:chExt cx="5187639" cy="1034693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3EFA9DB6-36A1-8443-BC46-7E2E5C2CA3C9}"/>
                </a:ext>
              </a:extLst>
            </p:cNvPr>
            <p:cNvSpPr/>
            <p:nvPr/>
          </p:nvSpPr>
          <p:spPr>
            <a:xfrm>
              <a:off x="4661941" y="5696262"/>
              <a:ext cx="5066675" cy="92939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9" name="Text Box 3">
              <a:extLst>
                <a:ext uri="{FF2B5EF4-FFF2-40B4-BE49-F238E27FC236}">
                  <a16:creationId xmlns:a16="http://schemas.microsoft.com/office/drawing/2014/main" id="{350582EB-9CCF-9849-A56A-C61F6B12D8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67745" y="5620004"/>
              <a:ext cx="49471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D(v) = min ( D(v), D(x) + </a:t>
              </a:r>
              <a:r>
                <a:rPr kumimoji="0" lang="en-US" sz="2000" b="0" i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c</a:t>
              </a:r>
              <a:r>
                <a:rPr kumimoji="0" lang="en-US" sz="2000" b="0" i="1" u="none" strike="noStrike" kern="1200" cap="none" spc="0" normalizeH="0" baseline="-2500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x,v</a:t>
              </a:r>
              <a:r>
                <a:rPr kumimoji="0" lang="en-US" sz="2000" b="0" i="1" u="none" strike="noStrike" kern="120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 </a:t>
              </a:r>
              <a:r>
                <a:rPr kumimoji="0" lang="en-US" sz="2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) = min(2, 1+2) = 2 </a:t>
              </a:r>
            </a:p>
          </p:txBody>
        </p:sp>
        <p:sp>
          <p:nvSpPr>
            <p:cNvPr id="165" name="Text Box 3">
              <a:extLst>
                <a:ext uri="{FF2B5EF4-FFF2-40B4-BE49-F238E27FC236}">
                  <a16:creationId xmlns:a16="http://schemas.microsoft.com/office/drawing/2014/main" id="{6D23D369-4A04-F94C-80EB-D2103B646E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25273" y="5937296"/>
              <a:ext cx="5187639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D(w) = min ( D(w), D(x) + </a:t>
              </a:r>
              <a:r>
                <a:rPr kumimoji="0" lang="en-US" sz="2000" b="0" i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c</a:t>
              </a:r>
              <a:r>
                <a:rPr kumimoji="0" lang="en-US" sz="2000" b="0" i="1" u="none" strike="noStrike" kern="1200" cap="none" spc="0" normalizeH="0" baseline="-2500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x,w</a:t>
              </a:r>
              <a:r>
                <a:rPr kumimoji="0" lang="en-US" sz="2000" b="0" i="1" u="none" strike="noStrike" kern="120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 </a:t>
              </a:r>
              <a:r>
                <a:rPr kumimoji="0" lang="en-US" sz="2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) = min (5, 1+3) = 4 </a:t>
              </a:r>
            </a:p>
          </p:txBody>
        </p:sp>
        <p:sp>
          <p:nvSpPr>
            <p:cNvPr id="166" name="Text Box 3">
              <a:extLst>
                <a:ext uri="{FF2B5EF4-FFF2-40B4-BE49-F238E27FC236}">
                  <a16:creationId xmlns:a16="http://schemas.microsoft.com/office/drawing/2014/main" id="{9A053085-7294-F842-BE4A-5164EBA43A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02721" y="6254587"/>
              <a:ext cx="507773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D(y) = min ( D(y), D(x) + </a:t>
              </a:r>
              <a:r>
                <a:rPr kumimoji="0" lang="en-US" sz="2000" b="0" i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c</a:t>
              </a:r>
              <a:r>
                <a:rPr kumimoji="0" lang="en-US" sz="2000" b="0" i="1" u="none" strike="noStrike" kern="1200" cap="none" spc="0" normalizeH="0" baseline="-2500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x,y</a:t>
              </a:r>
              <a:r>
                <a:rPr kumimoji="0" lang="en-US" sz="2000" b="0" i="1" u="none" strike="noStrike" kern="120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 </a:t>
              </a:r>
              <a:r>
                <a:rPr kumimoji="0" lang="en-US" sz="2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) = min(inf,1+1) = 2  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91D4041-E2D0-984B-A342-59B7AC5550DB}"/>
              </a:ext>
            </a:extLst>
          </p:cNvPr>
          <p:cNvGrpSpPr/>
          <p:nvPr/>
        </p:nvGrpSpPr>
        <p:grpSpPr>
          <a:xfrm>
            <a:off x="11325192" y="5891134"/>
            <a:ext cx="706683" cy="802632"/>
            <a:chOff x="11325192" y="5891134"/>
            <a:chExt cx="706683" cy="802632"/>
          </a:xfrm>
        </p:grpSpPr>
        <p:pic>
          <p:nvPicPr>
            <p:cNvPr id="8" name="Picture 7" descr="A picture containing object, drawing, room, lamp&#10;&#10;Description automatically generated">
              <a:extLst>
                <a:ext uri="{FF2B5EF4-FFF2-40B4-BE49-F238E27FC236}">
                  <a16:creationId xmlns:a16="http://schemas.microsoft.com/office/drawing/2014/main" id="{A37D52F4-FDE5-2845-8949-5A1C24B986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533739" y="5891134"/>
              <a:ext cx="498136" cy="449706"/>
            </a:xfrm>
            <a:prstGeom prst="rect">
              <a:avLst/>
            </a:prstGeom>
          </p:spPr>
        </p:pic>
        <p:pic>
          <p:nvPicPr>
            <p:cNvPr id="168" name="Picture 167" descr="A picture containing object, drawing, room, lamp&#10;&#10;Description automatically generated">
              <a:extLst>
                <a:ext uri="{FF2B5EF4-FFF2-40B4-BE49-F238E27FC236}">
                  <a16:creationId xmlns:a16="http://schemas.microsoft.com/office/drawing/2014/main" id="{CE04A19A-A505-8C4A-BBEB-B8773FACEB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325192" y="6244060"/>
              <a:ext cx="498136" cy="4497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51444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B27BFF1-5DCE-D642-8EFE-FACB1C97E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54060"/>
            <a:ext cx="11179629" cy="894622"/>
          </a:xfrm>
        </p:spPr>
        <p:txBody>
          <a:bodyPr/>
          <a:lstStyle/>
          <a:p>
            <a:r>
              <a:rPr lang="en-US" b="0" dirty="0">
                <a:latin typeface="+mn-lt"/>
              </a:rPr>
              <a:t>Dijkstra’s algorithm: an example</a:t>
            </a:r>
          </a:p>
        </p:txBody>
      </p:sp>
      <p:sp>
        <p:nvSpPr>
          <p:cNvPr id="246" name="Text Box 3">
            <a:extLst>
              <a:ext uri="{FF2B5EF4-FFF2-40B4-BE49-F238E27FC236}">
                <a16:creationId xmlns:a16="http://schemas.microsoft.com/office/drawing/2014/main" id="{B903AE0C-4346-CF44-9481-037FB37A39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181" y="1647825"/>
            <a:ext cx="706437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Step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0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1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2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3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4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5</a:t>
            </a:r>
          </a:p>
        </p:txBody>
      </p:sp>
      <p:sp>
        <p:nvSpPr>
          <p:cNvPr id="247" name="Text Box 4">
            <a:extLst>
              <a:ext uri="{FF2B5EF4-FFF2-40B4-BE49-F238E27FC236}">
                <a16:creationId xmlns:a16="http://schemas.microsoft.com/office/drawing/2014/main" id="{940B6AB4-2B9C-424D-9073-90B490CA14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7285" y="1657350"/>
            <a:ext cx="42030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'</a:t>
            </a:r>
          </a:p>
        </p:txBody>
      </p:sp>
      <p:sp>
        <p:nvSpPr>
          <p:cNvPr id="248" name="Text Box 5">
            <a:extLst>
              <a:ext uri="{FF2B5EF4-FFF2-40B4-BE49-F238E27FC236}">
                <a16:creationId xmlns:a16="http://schemas.microsoft.com/office/drawing/2014/main" id="{BFC5A1B4-9A1A-8748-B5FA-043233C160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2260" y="1626727"/>
            <a:ext cx="11801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D(v),p(v)</a:t>
            </a:r>
          </a:p>
        </p:txBody>
      </p:sp>
      <p:sp>
        <p:nvSpPr>
          <p:cNvPr id="250" name="Text Box 7">
            <a:extLst>
              <a:ext uri="{FF2B5EF4-FFF2-40B4-BE49-F238E27FC236}">
                <a16:creationId xmlns:a16="http://schemas.microsoft.com/office/drawing/2014/main" id="{134AE2AD-F4F6-A646-BCC7-1F2E0A23ED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4634" y="1626726"/>
            <a:ext cx="11801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D(x),p(x)</a:t>
            </a:r>
          </a:p>
        </p:txBody>
      </p:sp>
      <p:sp>
        <p:nvSpPr>
          <p:cNvPr id="251" name="Text Box 8">
            <a:extLst>
              <a:ext uri="{FF2B5EF4-FFF2-40B4-BE49-F238E27FC236}">
                <a16:creationId xmlns:a16="http://schemas.microsoft.com/office/drawing/2014/main" id="{A27983AD-A090-0449-BF43-DC6600055B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6559" y="1638300"/>
            <a:ext cx="11801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D(y),p(y)</a:t>
            </a:r>
          </a:p>
        </p:txBody>
      </p:sp>
      <p:sp>
        <p:nvSpPr>
          <p:cNvPr id="252" name="Text Box 9">
            <a:extLst>
              <a:ext uri="{FF2B5EF4-FFF2-40B4-BE49-F238E27FC236}">
                <a16:creationId xmlns:a16="http://schemas.microsoft.com/office/drawing/2014/main" id="{297C2219-5295-1C4F-BC52-FD72360100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63535" y="1638300"/>
            <a:ext cx="11801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D(z),p(z)</a:t>
            </a:r>
          </a:p>
        </p:txBody>
      </p:sp>
      <p:sp>
        <p:nvSpPr>
          <p:cNvPr id="253" name="Line 10">
            <a:extLst>
              <a:ext uri="{FF2B5EF4-FFF2-40B4-BE49-F238E27FC236}">
                <a16:creationId xmlns:a16="http://schemas.microsoft.com/office/drawing/2014/main" id="{D9A0E014-3E4B-AA48-86C7-6D4E4AE592F4}"/>
              </a:ext>
            </a:extLst>
          </p:cNvPr>
          <p:cNvSpPr>
            <a:spLocks noChangeShapeType="1"/>
          </p:cNvSpPr>
          <p:nvPr/>
        </p:nvSpPr>
        <p:spPr bwMode="auto">
          <a:xfrm>
            <a:off x="1519418" y="1998662"/>
            <a:ext cx="8505825" cy="9525"/>
          </a:xfrm>
          <a:prstGeom prst="line">
            <a:avLst/>
          </a:prstGeom>
          <a:noFill/>
          <a:ln w="28575">
            <a:solidFill>
              <a:srgbClr val="3333CC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495" name="Text Box 6">
            <a:extLst>
              <a:ext uri="{FF2B5EF4-FFF2-40B4-BE49-F238E27FC236}">
                <a16:creationId xmlns:a16="http://schemas.microsoft.com/office/drawing/2014/main" id="{A24F37E4-4175-D247-9C29-BC40A27B53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9951" y="1633417"/>
            <a:ext cx="129554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</a:t>
            </a:r>
            <a:r>
              <a:rPr lang="en-US" sz="2000" kern="0" dirty="0">
                <a:solidFill>
                  <a:srgbClr val="000000"/>
                </a:solidFill>
              </a:rPr>
              <a:t>w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),p(w)</a:t>
            </a:r>
          </a:p>
        </p:txBody>
      </p:sp>
      <p:sp>
        <p:nvSpPr>
          <p:cNvPr id="498" name="Text Box 6">
            <a:extLst>
              <a:ext uri="{FF2B5EF4-FFF2-40B4-BE49-F238E27FC236}">
                <a16:creationId xmlns:a16="http://schemas.microsoft.com/office/drawing/2014/main" id="{64BB3F8B-CE19-1C41-B2C9-B564AF1B5B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37414" y="2958717"/>
            <a:ext cx="1284288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D(w),p(w)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5,u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4,x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3,y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3,y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3A2ED86-B66C-0F49-818B-087416791E66}"/>
              </a:ext>
            </a:extLst>
          </p:cNvPr>
          <p:cNvGrpSpPr/>
          <p:nvPr/>
        </p:nvGrpSpPr>
        <p:grpSpPr>
          <a:xfrm>
            <a:off x="4263633" y="1951300"/>
            <a:ext cx="5679281" cy="401555"/>
            <a:chOff x="4263633" y="1951300"/>
            <a:chExt cx="5679281" cy="401555"/>
          </a:xfrm>
        </p:grpSpPr>
        <p:sp>
          <p:nvSpPr>
            <p:cNvPr id="249" name="Text Box 6">
              <a:extLst>
                <a:ext uri="{FF2B5EF4-FFF2-40B4-BE49-F238E27FC236}">
                  <a16:creationId xmlns:a16="http://schemas.microsoft.com/office/drawing/2014/main" id="{CD4FA9CE-7149-A440-83C1-21E98C3A6B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70608" y="1951300"/>
              <a:ext cx="54053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5,u</a:t>
              </a:r>
            </a:p>
          </p:txBody>
        </p:sp>
        <p:sp>
          <p:nvSpPr>
            <p:cNvPr id="483" name="Text Box 9">
              <a:extLst>
                <a:ext uri="{FF2B5EF4-FFF2-40B4-BE49-F238E27FC236}">
                  <a16:creationId xmlns:a16="http://schemas.microsoft.com/office/drawing/2014/main" id="{451C47E2-E094-7147-A23C-5212BC8FB5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64285" y="1975894"/>
              <a:ext cx="37862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charset="0"/>
                  <a:ea typeface="ＭＳ Ｐゴシック" charset="0"/>
                </a:rPr>
                <a:t>∞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493" name="Text Box 9">
              <a:extLst>
                <a:ext uri="{FF2B5EF4-FFF2-40B4-BE49-F238E27FC236}">
                  <a16:creationId xmlns:a16="http://schemas.microsoft.com/office/drawing/2014/main" id="{77161A6C-F59E-E646-A81F-7F211BDD00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68885" y="1974450"/>
              <a:ext cx="37862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charset="0"/>
                  <a:ea typeface="ＭＳ Ｐゴシック" charset="0"/>
                </a:rPr>
                <a:t>∞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494" name="Text Box 7">
              <a:extLst>
                <a:ext uri="{FF2B5EF4-FFF2-40B4-BE49-F238E27FC236}">
                  <a16:creationId xmlns:a16="http://schemas.microsoft.com/office/drawing/2014/main" id="{052BF5DE-999E-0047-B15A-B0A0D539AF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66008" y="1951300"/>
              <a:ext cx="54053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1,u</a:t>
              </a:r>
            </a:p>
          </p:txBody>
        </p:sp>
        <p:sp>
          <p:nvSpPr>
            <p:cNvPr id="500" name="Text Box 5">
              <a:extLst>
                <a:ext uri="{FF2B5EF4-FFF2-40B4-BE49-F238E27FC236}">
                  <a16:creationId xmlns:a16="http://schemas.microsoft.com/office/drawing/2014/main" id="{39318546-EB10-7141-A532-7477C3F924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63633" y="1952745"/>
              <a:ext cx="54053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2,u</a:t>
              </a:r>
            </a:p>
          </p:txBody>
        </p:sp>
      </p:grpSp>
      <p:sp>
        <p:nvSpPr>
          <p:cNvPr id="508" name="Text Box 4">
            <a:extLst>
              <a:ext uri="{FF2B5EF4-FFF2-40B4-BE49-F238E27FC236}">
                <a16:creationId xmlns:a16="http://schemas.microsoft.com/office/drawing/2014/main" id="{46A6DAE9-5634-E343-888C-DBD504BE17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2181" y="1941646"/>
            <a:ext cx="32733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u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55C6A08-435F-074A-8CB5-94B5718AAF55}"/>
              </a:ext>
            </a:extLst>
          </p:cNvPr>
          <p:cNvCxnSpPr/>
          <p:nvPr/>
        </p:nvCxnSpPr>
        <p:spPr>
          <a:xfrm>
            <a:off x="1706097" y="2303362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9" name="Straight Connector 508">
            <a:extLst>
              <a:ext uri="{FF2B5EF4-FFF2-40B4-BE49-F238E27FC236}">
                <a16:creationId xmlns:a16="http://schemas.microsoft.com/office/drawing/2014/main" id="{A3B06771-707C-C549-B117-3063EC3738D7}"/>
              </a:ext>
            </a:extLst>
          </p:cNvPr>
          <p:cNvCxnSpPr/>
          <p:nvPr/>
        </p:nvCxnSpPr>
        <p:spPr>
          <a:xfrm>
            <a:off x="1714983" y="2606233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0" name="Straight Connector 509">
            <a:extLst>
              <a:ext uri="{FF2B5EF4-FFF2-40B4-BE49-F238E27FC236}">
                <a16:creationId xmlns:a16="http://schemas.microsoft.com/office/drawing/2014/main" id="{1D62FDB7-4F58-C84F-A936-529AACBF81D5}"/>
              </a:ext>
            </a:extLst>
          </p:cNvPr>
          <p:cNvCxnSpPr/>
          <p:nvPr/>
        </p:nvCxnSpPr>
        <p:spPr>
          <a:xfrm>
            <a:off x="1719251" y="2913722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1" name="Straight Connector 510">
            <a:extLst>
              <a:ext uri="{FF2B5EF4-FFF2-40B4-BE49-F238E27FC236}">
                <a16:creationId xmlns:a16="http://schemas.microsoft.com/office/drawing/2014/main" id="{F671747E-F7E7-174E-B66B-4158AC0C73AC}"/>
              </a:ext>
            </a:extLst>
          </p:cNvPr>
          <p:cNvCxnSpPr/>
          <p:nvPr/>
        </p:nvCxnSpPr>
        <p:spPr>
          <a:xfrm>
            <a:off x="1718901" y="3225829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4" name="Straight Connector 513">
            <a:extLst>
              <a:ext uri="{FF2B5EF4-FFF2-40B4-BE49-F238E27FC236}">
                <a16:creationId xmlns:a16="http://schemas.microsoft.com/office/drawing/2014/main" id="{A48E9275-8476-9244-A5FE-18548D30A1B6}"/>
              </a:ext>
            </a:extLst>
          </p:cNvPr>
          <p:cNvCxnSpPr/>
          <p:nvPr/>
        </p:nvCxnSpPr>
        <p:spPr>
          <a:xfrm>
            <a:off x="1727787" y="3565644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Text Box 3">
            <a:extLst>
              <a:ext uri="{FF2B5EF4-FFF2-40B4-BE49-F238E27FC236}">
                <a16:creationId xmlns:a16="http://schemas.microsoft.com/office/drawing/2014/main" id="{7F7C65A8-3A93-574D-9312-3FDE127587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7465" y="3427169"/>
            <a:ext cx="1221809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8  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Loop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A8"/>
              </a:solidFill>
              <a:effectLst/>
              <a:uLnTx/>
              <a:uFillTx/>
              <a:latin typeface="Calibri" panose="020F0502020204030204"/>
              <a:ea typeface="ＭＳ Ｐゴシック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9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10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   </a:t>
            </a:r>
          </a:p>
        </p:txBody>
      </p:sp>
      <p:sp>
        <p:nvSpPr>
          <p:cNvPr id="164" name="Text Box 3">
            <a:extLst>
              <a:ext uri="{FF2B5EF4-FFF2-40B4-BE49-F238E27FC236}">
                <a16:creationId xmlns:a16="http://schemas.microsoft.com/office/drawing/2014/main" id="{9AD40842-B350-BF42-BC3C-5285750E15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6265" y="3750132"/>
            <a:ext cx="586442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find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not in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N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Arial" charset="0"/>
              </a:rPr>
              <a:t>'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such that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D(a)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is a minimum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add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to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N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Arial" charset="0"/>
              </a:rPr>
              <a:t>'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</a:t>
            </a:r>
          </a:p>
        </p:txBody>
      </p:sp>
      <p:sp>
        <p:nvSpPr>
          <p:cNvPr id="167" name="Oval 114">
            <a:extLst>
              <a:ext uri="{FF2B5EF4-FFF2-40B4-BE49-F238E27FC236}">
                <a16:creationId xmlns:a16="http://schemas.microsoft.com/office/drawing/2014/main" id="{D5350C1B-A977-CC45-ADDA-7ABEE3B22E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3529" y="2025568"/>
            <a:ext cx="602852" cy="301972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charset="0"/>
              <a:ea typeface="ＭＳ Ｐゴシック" charset="0"/>
              <a:cs typeface="+mn-cs"/>
            </a:endParaRPr>
          </a:p>
        </p:txBody>
      </p:sp>
      <p:sp>
        <p:nvSpPr>
          <p:cNvPr id="172" name="Text Box 4">
            <a:extLst>
              <a:ext uri="{FF2B5EF4-FFF2-40B4-BE49-F238E27FC236}">
                <a16:creationId xmlns:a16="http://schemas.microsoft.com/office/drawing/2014/main" id="{1B8BDA83-ED76-9C43-B640-E44C3E517F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8516" y="2241520"/>
            <a:ext cx="45557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ux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315CB903-C0C3-C744-B8C9-92A6680CB584}"/>
              </a:ext>
            </a:extLst>
          </p:cNvPr>
          <p:cNvSpPr txBox="1"/>
          <p:nvPr/>
        </p:nvSpPr>
        <p:spPr>
          <a:xfrm>
            <a:off x="4322868" y="1212035"/>
            <a:ext cx="3465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5AD4F740-0EF9-2044-827E-A54C55587203}"/>
              </a:ext>
            </a:extLst>
          </p:cNvPr>
          <p:cNvSpPr txBox="1"/>
          <p:nvPr/>
        </p:nvSpPr>
        <p:spPr>
          <a:xfrm>
            <a:off x="5598013" y="1206430"/>
            <a:ext cx="4411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AE0A5B28-C8D3-E14E-B1D4-EDE4C4101E6C}"/>
              </a:ext>
            </a:extLst>
          </p:cNvPr>
          <p:cNvSpPr txBox="1"/>
          <p:nvPr/>
        </p:nvSpPr>
        <p:spPr>
          <a:xfrm>
            <a:off x="6907883" y="1200825"/>
            <a:ext cx="3401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E7BFB733-E937-014A-B7CC-EE11641F15CC}"/>
              </a:ext>
            </a:extLst>
          </p:cNvPr>
          <p:cNvSpPr txBox="1"/>
          <p:nvPr/>
        </p:nvSpPr>
        <p:spPr>
          <a:xfrm>
            <a:off x="8240903" y="1206795"/>
            <a:ext cx="3465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08D54A84-29AE-E948-B36B-A3E997D943D5}"/>
              </a:ext>
            </a:extLst>
          </p:cNvPr>
          <p:cNvSpPr txBox="1"/>
          <p:nvPr/>
        </p:nvSpPr>
        <p:spPr>
          <a:xfrm>
            <a:off x="9504473" y="1224340"/>
            <a:ext cx="3257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</a:t>
            </a:r>
          </a:p>
        </p:txBody>
      </p:sp>
      <p:grpSp>
        <p:nvGrpSpPr>
          <p:cNvPr id="120" name="Group 16">
            <a:extLst>
              <a:ext uri="{FF2B5EF4-FFF2-40B4-BE49-F238E27FC236}">
                <a16:creationId xmlns:a16="http://schemas.microsoft.com/office/drawing/2014/main" id="{758A3B01-F3F9-A74E-B632-177660FF1736}"/>
              </a:ext>
            </a:extLst>
          </p:cNvPr>
          <p:cNvGrpSpPr>
            <a:grpSpLocks/>
          </p:cNvGrpSpPr>
          <p:nvPr/>
        </p:nvGrpSpPr>
        <p:grpSpPr bwMode="auto">
          <a:xfrm>
            <a:off x="644342" y="4117376"/>
            <a:ext cx="3571875" cy="2236788"/>
            <a:chOff x="3162" y="1071"/>
            <a:chExt cx="2250" cy="1409"/>
          </a:xfrm>
        </p:grpSpPr>
        <p:sp>
          <p:nvSpPr>
            <p:cNvPr id="121" name="Freeform 17">
              <a:extLst>
                <a:ext uri="{FF2B5EF4-FFF2-40B4-BE49-F238E27FC236}">
                  <a16:creationId xmlns:a16="http://schemas.microsoft.com/office/drawing/2014/main" id="{3D738A20-E61D-3347-97FA-CFBB4A2027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" y="1071"/>
              <a:ext cx="2250" cy="1409"/>
            </a:xfrm>
            <a:custGeom>
              <a:avLst/>
              <a:gdLst>
                <a:gd name="T0" fmla="*/ 0 w 2250"/>
                <a:gd name="T1" fmla="*/ 624 h 1409"/>
                <a:gd name="T2" fmla="*/ 219 w 2250"/>
                <a:gd name="T3" fmla="*/ 321 h 1409"/>
                <a:gd name="T4" fmla="*/ 529 w 2250"/>
                <a:gd name="T5" fmla="*/ 35 h 1409"/>
                <a:gd name="T6" fmla="*/ 1551 w 2250"/>
                <a:gd name="T7" fmla="*/ 111 h 1409"/>
                <a:gd name="T8" fmla="*/ 1968 w 2250"/>
                <a:gd name="T9" fmla="*/ 483 h 1409"/>
                <a:gd name="T10" fmla="*/ 2199 w 2250"/>
                <a:gd name="T11" fmla="*/ 906 h 1409"/>
                <a:gd name="T12" fmla="*/ 1659 w 2250"/>
                <a:gd name="T13" fmla="*/ 1314 h 1409"/>
                <a:gd name="T14" fmla="*/ 993 w 2250"/>
                <a:gd name="T15" fmla="*/ 1386 h 1409"/>
                <a:gd name="T16" fmla="*/ 465 w 2250"/>
                <a:gd name="T17" fmla="*/ 1356 h 1409"/>
                <a:gd name="T18" fmla="*/ 102 w 2250"/>
                <a:gd name="T19" fmla="*/ 1068 h 1409"/>
                <a:gd name="T20" fmla="*/ 0 w 2250"/>
                <a:gd name="T21" fmla="*/ 624 h 140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50"/>
                <a:gd name="T34" fmla="*/ 0 h 1409"/>
                <a:gd name="T35" fmla="*/ 2250 w 2250"/>
                <a:gd name="T36" fmla="*/ 1409 h 140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50" h="1409">
                  <a:moveTo>
                    <a:pt x="0" y="624"/>
                  </a:moveTo>
                  <a:cubicBezTo>
                    <a:pt x="5" y="506"/>
                    <a:pt x="131" y="419"/>
                    <a:pt x="219" y="321"/>
                  </a:cubicBezTo>
                  <a:cubicBezTo>
                    <a:pt x="307" y="223"/>
                    <a:pt x="307" y="70"/>
                    <a:pt x="529" y="35"/>
                  </a:cubicBezTo>
                  <a:cubicBezTo>
                    <a:pt x="751" y="0"/>
                    <a:pt x="1311" y="36"/>
                    <a:pt x="1551" y="111"/>
                  </a:cubicBezTo>
                  <a:cubicBezTo>
                    <a:pt x="1791" y="186"/>
                    <a:pt x="1860" y="351"/>
                    <a:pt x="1968" y="483"/>
                  </a:cubicBezTo>
                  <a:cubicBezTo>
                    <a:pt x="2076" y="615"/>
                    <a:pt x="2250" y="767"/>
                    <a:pt x="2199" y="906"/>
                  </a:cubicBezTo>
                  <a:cubicBezTo>
                    <a:pt x="2148" y="1045"/>
                    <a:pt x="1860" y="1234"/>
                    <a:pt x="1659" y="1314"/>
                  </a:cubicBezTo>
                  <a:cubicBezTo>
                    <a:pt x="1458" y="1394"/>
                    <a:pt x="1192" y="1379"/>
                    <a:pt x="993" y="1386"/>
                  </a:cubicBezTo>
                  <a:cubicBezTo>
                    <a:pt x="794" y="1393"/>
                    <a:pt x="613" y="1409"/>
                    <a:pt x="465" y="1356"/>
                  </a:cubicBezTo>
                  <a:cubicBezTo>
                    <a:pt x="317" y="1303"/>
                    <a:pt x="180" y="1190"/>
                    <a:pt x="102" y="1068"/>
                  </a:cubicBezTo>
                  <a:cubicBezTo>
                    <a:pt x="24" y="946"/>
                    <a:pt x="21" y="716"/>
                    <a:pt x="0" y="624"/>
                  </a:cubicBezTo>
                  <a:close/>
                </a:path>
              </a:pathLst>
            </a:custGeom>
            <a:solidFill>
              <a:srgbClr val="9CE0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2" name="Freeform 18">
              <a:extLst>
                <a:ext uri="{FF2B5EF4-FFF2-40B4-BE49-F238E27FC236}">
                  <a16:creationId xmlns:a16="http://schemas.microsoft.com/office/drawing/2014/main" id="{9A67F7D9-6F26-A244-97DD-F400FD21CA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8" y="1620"/>
              <a:ext cx="342" cy="186"/>
            </a:xfrm>
            <a:custGeom>
              <a:avLst/>
              <a:gdLst>
                <a:gd name="T0" fmla="*/ 0 w 342"/>
                <a:gd name="T1" fmla="*/ 186 h 186"/>
                <a:gd name="T2" fmla="*/ 342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3" name="Oval 19">
              <a:extLst>
                <a:ext uri="{FF2B5EF4-FFF2-40B4-BE49-F238E27FC236}">
                  <a16:creationId xmlns:a16="http://schemas.microsoft.com/office/drawing/2014/main" id="{8061EE07-A1C2-284D-B696-ED41FFB288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8" y="1862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4" name="Line 20">
              <a:extLst>
                <a:ext uri="{FF2B5EF4-FFF2-40B4-BE49-F238E27FC236}">
                  <a16:creationId xmlns:a16="http://schemas.microsoft.com/office/drawing/2014/main" id="{CA83B116-D557-D348-AC0B-78E2F5C045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38" y="1855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5" name="Line 21">
              <a:extLst>
                <a:ext uri="{FF2B5EF4-FFF2-40B4-BE49-F238E27FC236}">
                  <a16:creationId xmlns:a16="http://schemas.microsoft.com/office/drawing/2014/main" id="{1DA79AD7-1C00-F347-B948-32DC2DF1EC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1" y="1855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6" name="Rectangle 22">
              <a:extLst>
                <a:ext uri="{FF2B5EF4-FFF2-40B4-BE49-F238E27FC236}">
                  <a16:creationId xmlns:a16="http://schemas.microsoft.com/office/drawing/2014/main" id="{984E29E6-D5D1-6442-A8AB-508570DE4A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8" y="1855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7" name="Oval 23">
              <a:extLst>
                <a:ext uri="{FF2B5EF4-FFF2-40B4-BE49-F238E27FC236}">
                  <a16:creationId xmlns:a16="http://schemas.microsoft.com/office/drawing/2014/main" id="{AD024E49-35E0-C446-9678-D92AC1E7A2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5" y="1796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8" name="Oval 24">
              <a:extLst>
                <a:ext uri="{FF2B5EF4-FFF2-40B4-BE49-F238E27FC236}">
                  <a16:creationId xmlns:a16="http://schemas.microsoft.com/office/drawing/2014/main" id="{706D2E3C-10FA-3947-9AD1-A08759A868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2" y="2249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9" name="Line 25">
              <a:extLst>
                <a:ext uri="{FF2B5EF4-FFF2-40B4-BE49-F238E27FC236}">
                  <a16:creationId xmlns:a16="http://schemas.microsoft.com/office/drawing/2014/main" id="{C94CE491-9734-FE44-A0CB-7E0F832D0E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12" y="224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0" name="Line 26">
              <a:extLst>
                <a:ext uri="{FF2B5EF4-FFF2-40B4-BE49-F238E27FC236}">
                  <a16:creationId xmlns:a16="http://schemas.microsoft.com/office/drawing/2014/main" id="{EB0C7DDA-EBC9-794C-B89D-D4B4BE886C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25" y="224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1" name="Rectangle 27">
              <a:extLst>
                <a:ext uri="{FF2B5EF4-FFF2-40B4-BE49-F238E27FC236}">
                  <a16:creationId xmlns:a16="http://schemas.microsoft.com/office/drawing/2014/main" id="{D8E5A5C9-FA6E-3D4C-AE3D-AED068D60B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2" y="2242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2" name="Oval 28">
              <a:extLst>
                <a:ext uri="{FF2B5EF4-FFF2-40B4-BE49-F238E27FC236}">
                  <a16:creationId xmlns:a16="http://schemas.microsoft.com/office/drawing/2014/main" id="{0CB55AD6-4358-5341-98E7-B20E616CAE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9" y="2183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3" name="Oval 29">
              <a:extLst>
                <a:ext uri="{FF2B5EF4-FFF2-40B4-BE49-F238E27FC236}">
                  <a16:creationId xmlns:a16="http://schemas.microsoft.com/office/drawing/2014/main" id="{50051819-8732-6E40-952F-4C0540C10A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8" y="1559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4" name="Line 30">
              <a:extLst>
                <a:ext uri="{FF2B5EF4-FFF2-40B4-BE49-F238E27FC236}">
                  <a16:creationId xmlns:a16="http://schemas.microsoft.com/office/drawing/2014/main" id="{DB5E3452-2593-284B-95E8-DB63177BA9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08" y="155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5" name="Line 31">
              <a:extLst>
                <a:ext uri="{FF2B5EF4-FFF2-40B4-BE49-F238E27FC236}">
                  <a16:creationId xmlns:a16="http://schemas.microsoft.com/office/drawing/2014/main" id="{4C9DFB1A-A46F-7C42-AEC0-5BA9C68426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21" y="155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6" name="Rectangle 32">
              <a:extLst>
                <a:ext uri="{FF2B5EF4-FFF2-40B4-BE49-F238E27FC236}">
                  <a16:creationId xmlns:a16="http://schemas.microsoft.com/office/drawing/2014/main" id="{A1C00E39-48AA-274A-B956-CD2E2C45BC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8" y="1552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7" name="Oval 33">
              <a:extLst>
                <a:ext uri="{FF2B5EF4-FFF2-40B4-BE49-F238E27FC236}">
                  <a16:creationId xmlns:a16="http://schemas.microsoft.com/office/drawing/2014/main" id="{BBFA32B2-49E2-574B-9099-DED6B3832C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5" y="1493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8" name="Oval 34">
              <a:extLst>
                <a:ext uri="{FF2B5EF4-FFF2-40B4-BE49-F238E27FC236}">
                  <a16:creationId xmlns:a16="http://schemas.microsoft.com/office/drawing/2014/main" id="{0D58D8D4-B9BC-2541-A17F-D88330A4FA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1" y="1555"/>
              <a:ext cx="312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9" name="Line 35">
              <a:extLst>
                <a:ext uri="{FF2B5EF4-FFF2-40B4-BE49-F238E27FC236}">
                  <a16:creationId xmlns:a16="http://schemas.microsoft.com/office/drawing/2014/main" id="{7504C589-E1E9-2E44-980C-93C5BE9EB7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91" y="154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0" name="Line 36">
              <a:extLst>
                <a:ext uri="{FF2B5EF4-FFF2-40B4-BE49-F238E27FC236}">
                  <a16:creationId xmlns:a16="http://schemas.microsoft.com/office/drawing/2014/main" id="{7F02875A-5A8E-E14F-A9D7-C2BAE19113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03" y="154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1" name="Rectangle 37">
              <a:extLst>
                <a:ext uri="{FF2B5EF4-FFF2-40B4-BE49-F238E27FC236}">
                  <a16:creationId xmlns:a16="http://schemas.microsoft.com/office/drawing/2014/main" id="{D9139ADE-ED5B-5C40-9669-A638D5EFC9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1" y="1548"/>
              <a:ext cx="309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2" name="Oval 38">
              <a:extLst>
                <a:ext uri="{FF2B5EF4-FFF2-40B4-BE49-F238E27FC236}">
                  <a16:creationId xmlns:a16="http://schemas.microsoft.com/office/drawing/2014/main" id="{51116AC5-23B1-3F4B-972A-683B27105D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4" y="1492"/>
              <a:ext cx="312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3" name="Oval 39">
              <a:extLst>
                <a:ext uri="{FF2B5EF4-FFF2-40B4-BE49-F238E27FC236}">
                  <a16:creationId xmlns:a16="http://schemas.microsoft.com/office/drawing/2014/main" id="{7CF92621-E46C-E745-8108-ADF0C63540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1" y="2246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4" name="Line 40">
              <a:extLst>
                <a:ext uri="{FF2B5EF4-FFF2-40B4-BE49-F238E27FC236}">
                  <a16:creationId xmlns:a16="http://schemas.microsoft.com/office/drawing/2014/main" id="{C97ABDF7-502E-1E45-A7E6-F2C97AF991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01" y="2239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5" name="Line 41">
              <a:extLst>
                <a:ext uri="{FF2B5EF4-FFF2-40B4-BE49-F238E27FC236}">
                  <a16:creationId xmlns:a16="http://schemas.microsoft.com/office/drawing/2014/main" id="{6F5F6C02-240D-B545-9D40-386AB9F199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14" y="2239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6" name="Rectangle 42">
              <a:extLst>
                <a:ext uri="{FF2B5EF4-FFF2-40B4-BE49-F238E27FC236}">
                  <a16:creationId xmlns:a16="http://schemas.microsoft.com/office/drawing/2014/main" id="{F971ECC0-824C-FC4B-8D09-7FF856CD87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1" y="2239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7" name="Oval 43">
              <a:extLst>
                <a:ext uri="{FF2B5EF4-FFF2-40B4-BE49-F238E27FC236}">
                  <a16:creationId xmlns:a16="http://schemas.microsoft.com/office/drawing/2014/main" id="{000B82D5-5D57-8D41-894D-7FA7042570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8" y="2180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8" name="Oval 44">
              <a:extLst>
                <a:ext uri="{FF2B5EF4-FFF2-40B4-BE49-F238E27FC236}">
                  <a16:creationId xmlns:a16="http://schemas.microsoft.com/office/drawing/2014/main" id="{4B3102BD-88D0-D041-8342-28B44A4213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6" y="1905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9" name="Line 45">
              <a:extLst>
                <a:ext uri="{FF2B5EF4-FFF2-40B4-BE49-F238E27FC236}">
                  <a16:creationId xmlns:a16="http://schemas.microsoft.com/office/drawing/2014/main" id="{55D2E64D-9448-364E-BBCE-B8F1E46C9B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66" y="189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0" name="Line 46">
              <a:extLst>
                <a:ext uri="{FF2B5EF4-FFF2-40B4-BE49-F238E27FC236}">
                  <a16:creationId xmlns:a16="http://schemas.microsoft.com/office/drawing/2014/main" id="{A1D926A4-0713-0448-B8BC-4526CF5A6F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79" y="189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1" name="Rectangle 47">
              <a:extLst>
                <a:ext uri="{FF2B5EF4-FFF2-40B4-BE49-F238E27FC236}">
                  <a16:creationId xmlns:a16="http://schemas.microsoft.com/office/drawing/2014/main" id="{D44F6537-9CFC-A34F-A528-3BA9FB8DEA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6" y="1898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2" name="Oval 48">
              <a:extLst>
                <a:ext uri="{FF2B5EF4-FFF2-40B4-BE49-F238E27FC236}">
                  <a16:creationId xmlns:a16="http://schemas.microsoft.com/office/drawing/2014/main" id="{CE6823F9-AC23-9143-B45C-3AE00728E6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3" y="1839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3" name="Freeform 49">
              <a:extLst>
                <a:ext uri="{FF2B5EF4-FFF2-40B4-BE49-F238E27FC236}">
                  <a16:creationId xmlns:a16="http://schemas.microsoft.com/office/drawing/2014/main" id="{52D2B20D-E3DC-0F48-BD10-DF782164C94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7" y="1647"/>
              <a:ext cx="1" cy="522"/>
            </a:xfrm>
            <a:custGeom>
              <a:avLst/>
              <a:gdLst>
                <a:gd name="T0" fmla="*/ 0 w 1"/>
                <a:gd name="T1" fmla="*/ 0 h 522"/>
                <a:gd name="T2" fmla="*/ 0 w 1"/>
                <a:gd name="T3" fmla="*/ 522 h 522"/>
                <a:gd name="T4" fmla="*/ 0 60000 65536"/>
                <a:gd name="T5" fmla="*/ 0 60000 65536"/>
                <a:gd name="T6" fmla="*/ 0 w 1"/>
                <a:gd name="T7" fmla="*/ 0 h 522"/>
                <a:gd name="T8" fmla="*/ 1 w 1"/>
                <a:gd name="T9" fmla="*/ 522 h 52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22">
                  <a:moveTo>
                    <a:pt x="0" y="0"/>
                  </a:moveTo>
                  <a:lnTo>
                    <a:pt x="0" y="522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4" name="Freeform 50">
              <a:extLst>
                <a:ext uri="{FF2B5EF4-FFF2-40B4-BE49-F238E27FC236}">
                  <a16:creationId xmlns:a16="http://schemas.microsoft.com/office/drawing/2014/main" id="{2E4F74A6-7593-0541-B4E9-5C88A82D49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4" y="1653"/>
              <a:ext cx="1" cy="537"/>
            </a:xfrm>
            <a:custGeom>
              <a:avLst/>
              <a:gdLst>
                <a:gd name="T0" fmla="*/ 0 w 1"/>
                <a:gd name="T1" fmla="*/ 0 h 537"/>
                <a:gd name="T2" fmla="*/ 0 w 1"/>
                <a:gd name="T3" fmla="*/ 537 h 537"/>
                <a:gd name="T4" fmla="*/ 0 60000 65536"/>
                <a:gd name="T5" fmla="*/ 0 60000 65536"/>
                <a:gd name="T6" fmla="*/ 0 w 1"/>
                <a:gd name="T7" fmla="*/ 0 h 537"/>
                <a:gd name="T8" fmla="*/ 1 w 1"/>
                <a:gd name="T9" fmla="*/ 537 h 53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37">
                  <a:moveTo>
                    <a:pt x="0" y="0"/>
                  </a:moveTo>
                  <a:lnTo>
                    <a:pt x="0" y="537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5" name="Freeform 51">
              <a:extLst>
                <a:ext uri="{FF2B5EF4-FFF2-40B4-BE49-F238E27FC236}">
                  <a16:creationId xmlns:a16="http://schemas.microsoft.com/office/drawing/2014/main" id="{282B2A5D-90FF-A84D-A61D-5962C06F749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9" y="1638"/>
              <a:ext cx="504" cy="600"/>
            </a:xfrm>
            <a:custGeom>
              <a:avLst/>
              <a:gdLst>
                <a:gd name="T0" fmla="*/ 0 w 378"/>
                <a:gd name="T1" fmla="*/ 11993521 h 174"/>
                <a:gd name="T2" fmla="*/ 5035 w 378"/>
                <a:gd name="T3" fmla="*/ 0 h 174"/>
                <a:gd name="T4" fmla="*/ 0 60000 65536"/>
                <a:gd name="T5" fmla="*/ 0 60000 65536"/>
                <a:gd name="T6" fmla="*/ 0 w 378"/>
                <a:gd name="T7" fmla="*/ 0 h 174"/>
                <a:gd name="T8" fmla="*/ 378 w 378"/>
                <a:gd name="T9" fmla="*/ 174 h 17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78" h="174">
                  <a:moveTo>
                    <a:pt x="0" y="174"/>
                  </a:moveTo>
                  <a:lnTo>
                    <a:pt x="378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6" name="Freeform 52">
              <a:extLst>
                <a:ext uri="{FF2B5EF4-FFF2-40B4-BE49-F238E27FC236}">
                  <a16:creationId xmlns:a16="http://schemas.microsoft.com/office/drawing/2014/main" id="{15532AD3-A5D4-154A-9DA4-62586FD328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6" y="1986"/>
              <a:ext cx="366" cy="270"/>
            </a:xfrm>
            <a:custGeom>
              <a:avLst/>
              <a:gdLst>
                <a:gd name="T0" fmla="*/ 0 w 366"/>
                <a:gd name="T1" fmla="*/ 270 h 270"/>
                <a:gd name="T2" fmla="*/ 366 w 366"/>
                <a:gd name="T3" fmla="*/ 0 h 270"/>
                <a:gd name="T4" fmla="*/ 0 60000 65536"/>
                <a:gd name="T5" fmla="*/ 0 60000 65536"/>
                <a:gd name="T6" fmla="*/ 0 w 366"/>
                <a:gd name="T7" fmla="*/ 0 h 270"/>
                <a:gd name="T8" fmla="*/ 366 w 366"/>
                <a:gd name="T9" fmla="*/ 270 h 27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270">
                  <a:moveTo>
                    <a:pt x="0" y="270"/>
                  </a:moveTo>
                  <a:lnTo>
                    <a:pt x="366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7" name="Freeform 53">
              <a:extLst>
                <a:ext uri="{FF2B5EF4-FFF2-40B4-BE49-F238E27FC236}">
                  <a16:creationId xmlns:a16="http://schemas.microsoft.com/office/drawing/2014/main" id="{EDDE0C3D-6D8D-A14C-B3D6-F3D0693E319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5" y="2268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8" name="Freeform 54">
              <a:extLst>
                <a:ext uri="{FF2B5EF4-FFF2-40B4-BE49-F238E27FC236}">
                  <a16:creationId xmlns:a16="http://schemas.microsoft.com/office/drawing/2014/main" id="{1F593C73-0AE5-7540-A0A1-AB4B203D89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944"/>
              <a:ext cx="276" cy="264"/>
            </a:xfrm>
            <a:custGeom>
              <a:avLst/>
              <a:gdLst>
                <a:gd name="T0" fmla="*/ 276 w 276"/>
                <a:gd name="T1" fmla="*/ 264 h 264"/>
                <a:gd name="T2" fmla="*/ 0 w 276"/>
                <a:gd name="T3" fmla="*/ 0 h 264"/>
                <a:gd name="T4" fmla="*/ 0 60000 65536"/>
                <a:gd name="T5" fmla="*/ 0 60000 65536"/>
                <a:gd name="T6" fmla="*/ 0 w 276"/>
                <a:gd name="T7" fmla="*/ 0 h 264"/>
                <a:gd name="T8" fmla="*/ 276 w 276"/>
                <a:gd name="T9" fmla="*/ 264 h 2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6" h="264">
                  <a:moveTo>
                    <a:pt x="276" y="264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9" name="Freeform 55">
              <a:extLst>
                <a:ext uri="{FF2B5EF4-FFF2-40B4-BE49-F238E27FC236}">
                  <a16:creationId xmlns:a16="http://schemas.microsoft.com/office/drawing/2014/main" id="{F8D3E17A-95CC-6745-B825-B9790B2746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9" y="1578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60" name="Freeform 56">
              <a:extLst>
                <a:ext uri="{FF2B5EF4-FFF2-40B4-BE49-F238E27FC236}">
                  <a16:creationId xmlns:a16="http://schemas.microsoft.com/office/drawing/2014/main" id="{64FB055C-D8AE-9E4A-9FE1-2F23D2976FE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4" y="1575"/>
              <a:ext cx="396" cy="267"/>
            </a:xfrm>
            <a:custGeom>
              <a:avLst/>
              <a:gdLst>
                <a:gd name="T0" fmla="*/ 396 w 396"/>
                <a:gd name="T1" fmla="*/ 267 h 267"/>
                <a:gd name="T2" fmla="*/ 0 w 396"/>
                <a:gd name="T3" fmla="*/ 0 h 267"/>
                <a:gd name="T4" fmla="*/ 0 60000 65536"/>
                <a:gd name="T5" fmla="*/ 0 60000 65536"/>
                <a:gd name="T6" fmla="*/ 0 w 396"/>
                <a:gd name="T7" fmla="*/ 0 h 267"/>
                <a:gd name="T8" fmla="*/ 396 w 396"/>
                <a:gd name="T9" fmla="*/ 267 h 26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96" h="267">
                  <a:moveTo>
                    <a:pt x="396" y="267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61" name="Freeform 57">
              <a:extLst>
                <a:ext uri="{FF2B5EF4-FFF2-40B4-BE49-F238E27FC236}">
                  <a16:creationId xmlns:a16="http://schemas.microsoft.com/office/drawing/2014/main" id="{F0C743D6-8B32-AB43-89EE-68493533AB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7" y="1146"/>
              <a:ext cx="1110" cy="645"/>
            </a:xfrm>
            <a:custGeom>
              <a:avLst/>
              <a:gdLst>
                <a:gd name="T0" fmla="*/ 1110 w 1110"/>
                <a:gd name="T1" fmla="*/ 342 h 645"/>
                <a:gd name="T2" fmla="*/ 0 w 1110"/>
                <a:gd name="T3" fmla="*/ 645 h 645"/>
                <a:gd name="T4" fmla="*/ 0 60000 65536"/>
                <a:gd name="T5" fmla="*/ 0 60000 65536"/>
                <a:gd name="T6" fmla="*/ 0 w 1110"/>
                <a:gd name="T7" fmla="*/ 0 h 645"/>
                <a:gd name="T8" fmla="*/ 1110 w 1110"/>
                <a:gd name="T9" fmla="*/ 645 h 64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10" h="645">
                  <a:moveTo>
                    <a:pt x="1110" y="342"/>
                  </a:moveTo>
                  <a:cubicBezTo>
                    <a:pt x="1104" y="0"/>
                    <a:pt x="21" y="63"/>
                    <a:pt x="0" y="645"/>
                  </a:cubicBez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162" name="Group 58">
              <a:extLst>
                <a:ext uri="{FF2B5EF4-FFF2-40B4-BE49-F238E27FC236}">
                  <a16:creationId xmlns:a16="http://schemas.microsoft.com/office/drawing/2014/main" id="{1494C31E-1843-3C4C-B448-0EE4B2D48D2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87" y="1744"/>
              <a:ext cx="205" cy="250"/>
              <a:chOff x="2954" y="2425"/>
              <a:chExt cx="208" cy="250"/>
            </a:xfrm>
          </p:grpSpPr>
          <p:sp>
            <p:nvSpPr>
              <p:cNvPr id="198" name="Rectangle 59">
                <a:extLst>
                  <a:ext uri="{FF2B5EF4-FFF2-40B4-BE49-F238E27FC236}">
                    <a16:creationId xmlns:a16="http://schemas.microsoft.com/office/drawing/2014/main" id="{0C8D8FC3-8C0A-E94F-83DB-FC9755166B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99" name="Text Box 60">
                <a:extLst>
                  <a:ext uri="{FF2B5EF4-FFF2-40B4-BE49-F238E27FC236}">
                    <a16:creationId xmlns:a16="http://schemas.microsoft.com/office/drawing/2014/main" id="{C48049A0-1569-9141-9231-3DE54FE038B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4" y="2425"/>
                <a:ext cx="208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u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173" name="Group 61">
              <a:extLst>
                <a:ext uri="{FF2B5EF4-FFF2-40B4-BE49-F238E27FC236}">
                  <a16:creationId xmlns:a16="http://schemas.microsoft.com/office/drawing/2014/main" id="{B00F025D-2C95-A044-AFF5-397F6CA81FA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61" y="2128"/>
              <a:ext cx="196" cy="250"/>
              <a:chOff x="2958" y="2425"/>
              <a:chExt cx="199" cy="250"/>
            </a:xfrm>
          </p:grpSpPr>
          <p:sp>
            <p:nvSpPr>
              <p:cNvPr id="196" name="Rectangle 62">
                <a:extLst>
                  <a:ext uri="{FF2B5EF4-FFF2-40B4-BE49-F238E27FC236}">
                    <a16:creationId xmlns:a16="http://schemas.microsoft.com/office/drawing/2014/main" id="{DBBD13A0-0A7C-8049-879E-1B92947643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97" name="Text Box 63">
                <a:extLst>
                  <a:ext uri="{FF2B5EF4-FFF2-40B4-BE49-F238E27FC236}">
                    <a16:creationId xmlns:a16="http://schemas.microsoft.com/office/drawing/2014/main" id="{7AB2974E-D97D-A248-BCD8-AF4D1F0FDCA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8" y="2425"/>
                <a:ext cx="199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y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174" name="Group 64">
              <a:extLst>
                <a:ext uri="{FF2B5EF4-FFF2-40B4-BE49-F238E27FC236}">
                  <a16:creationId xmlns:a16="http://schemas.microsoft.com/office/drawing/2014/main" id="{33C09162-022E-2E4B-B1DD-AA461D35FDB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72" y="2095"/>
              <a:ext cx="212" cy="288"/>
              <a:chOff x="2951" y="2395"/>
              <a:chExt cx="213" cy="288"/>
            </a:xfrm>
          </p:grpSpPr>
          <p:sp>
            <p:nvSpPr>
              <p:cNvPr id="194" name="Rectangle 65">
                <a:extLst>
                  <a:ext uri="{FF2B5EF4-FFF2-40B4-BE49-F238E27FC236}">
                    <a16:creationId xmlns:a16="http://schemas.microsoft.com/office/drawing/2014/main" id="{CCEE4832-7AF3-4A40-BCBA-0E78A1D44B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95" name="Text Box 66">
                <a:extLst>
                  <a:ext uri="{FF2B5EF4-FFF2-40B4-BE49-F238E27FC236}">
                    <a16:creationId xmlns:a16="http://schemas.microsoft.com/office/drawing/2014/main" id="{A18AA9CD-8C8C-C64E-8BB2-ABFB82B7752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1" y="2395"/>
                <a:ext cx="21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x</a:t>
                </a:r>
              </a:p>
            </p:txBody>
          </p:sp>
        </p:grpSp>
        <p:grpSp>
          <p:nvGrpSpPr>
            <p:cNvPr id="175" name="Group 67">
              <a:extLst>
                <a:ext uri="{FF2B5EF4-FFF2-40B4-BE49-F238E27FC236}">
                  <a16:creationId xmlns:a16="http://schemas.microsoft.com/office/drawing/2014/main" id="{7E4A4CB5-5240-5047-A355-D558A3E12E2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37" y="1438"/>
              <a:ext cx="233" cy="252"/>
              <a:chOff x="2940" y="2425"/>
              <a:chExt cx="236" cy="252"/>
            </a:xfrm>
          </p:grpSpPr>
          <p:sp>
            <p:nvSpPr>
              <p:cNvPr id="192" name="Rectangle 68">
                <a:extLst>
                  <a:ext uri="{FF2B5EF4-FFF2-40B4-BE49-F238E27FC236}">
                    <a16:creationId xmlns:a16="http://schemas.microsoft.com/office/drawing/2014/main" id="{A96BB7D8-5E3B-F54A-ACAA-E0677DC078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6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93" name="Text Box 69">
                <a:extLst>
                  <a:ext uri="{FF2B5EF4-FFF2-40B4-BE49-F238E27FC236}">
                    <a16:creationId xmlns:a16="http://schemas.microsoft.com/office/drawing/2014/main" id="{410DA41D-9F14-6F44-84CA-D9A959BDF5D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40" y="2425"/>
                <a:ext cx="236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w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176" name="Group 70">
              <a:extLst>
                <a:ext uri="{FF2B5EF4-FFF2-40B4-BE49-F238E27FC236}">
                  <a16:creationId xmlns:a16="http://schemas.microsoft.com/office/drawing/2014/main" id="{E0B1048B-D084-C846-A55C-AC744DBE9F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71" y="1438"/>
              <a:ext cx="196" cy="250"/>
              <a:chOff x="2958" y="2425"/>
              <a:chExt cx="199" cy="250"/>
            </a:xfrm>
          </p:grpSpPr>
          <p:sp>
            <p:nvSpPr>
              <p:cNvPr id="190" name="Rectangle 71">
                <a:extLst>
                  <a:ext uri="{FF2B5EF4-FFF2-40B4-BE49-F238E27FC236}">
                    <a16:creationId xmlns:a16="http://schemas.microsoft.com/office/drawing/2014/main" id="{7CD3D1BE-34F4-094F-BA32-8D49284AB6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91" name="Text Box 72">
                <a:extLst>
                  <a:ext uri="{FF2B5EF4-FFF2-40B4-BE49-F238E27FC236}">
                    <a16:creationId xmlns:a16="http://schemas.microsoft.com/office/drawing/2014/main" id="{3D5C06AA-C47B-6A4D-8A27-AA4C7D76D28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8" y="2425"/>
                <a:ext cx="199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v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177" name="Group 73">
              <a:extLst>
                <a:ext uri="{FF2B5EF4-FFF2-40B4-BE49-F238E27FC236}">
                  <a16:creationId xmlns:a16="http://schemas.microsoft.com/office/drawing/2014/main" id="{39C6C191-6A4D-D145-9B17-2F0B670B8A9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25" y="1756"/>
              <a:ext cx="212" cy="288"/>
              <a:chOff x="2949" y="2395"/>
              <a:chExt cx="214" cy="288"/>
            </a:xfrm>
          </p:grpSpPr>
          <p:sp>
            <p:nvSpPr>
              <p:cNvPr id="188" name="Rectangle 74">
                <a:extLst>
                  <a:ext uri="{FF2B5EF4-FFF2-40B4-BE49-F238E27FC236}">
                    <a16:creationId xmlns:a16="http://schemas.microsoft.com/office/drawing/2014/main" id="{878788BF-9BAB-6B4B-BCC1-7F88FC57D4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89" name="Text Box 75">
                <a:extLst>
                  <a:ext uri="{FF2B5EF4-FFF2-40B4-BE49-F238E27FC236}">
                    <a16:creationId xmlns:a16="http://schemas.microsoft.com/office/drawing/2014/main" id="{29553818-901F-A74B-A973-8B1ACA61A2E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49" y="2395"/>
                <a:ext cx="21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z</a:t>
                </a:r>
              </a:p>
            </p:txBody>
          </p:sp>
        </p:grpSp>
        <p:sp>
          <p:nvSpPr>
            <p:cNvPr id="178" name="Text Box 76">
              <a:extLst>
                <a:ext uri="{FF2B5EF4-FFF2-40B4-BE49-F238E27FC236}">
                  <a16:creationId xmlns:a16="http://schemas.microsoft.com/office/drawing/2014/main" id="{346FE683-DA02-964E-912E-9008265FA1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93" y="1568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79" name="Text Box 77">
              <a:extLst>
                <a:ext uri="{FF2B5EF4-FFF2-40B4-BE49-F238E27FC236}">
                  <a16:creationId xmlns:a16="http://schemas.microsoft.com/office/drawing/2014/main" id="{83CAABB4-6EF8-DD4F-86E0-A7C8DC5F3B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1" y="1787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0" name="Text Box 78">
              <a:extLst>
                <a:ext uri="{FF2B5EF4-FFF2-40B4-BE49-F238E27FC236}">
                  <a16:creationId xmlns:a16="http://schemas.microsoft.com/office/drawing/2014/main" id="{60B8E963-90D2-C24E-B1C3-92826407D0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6" y="2000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1" name="Text Box 79">
              <a:extLst>
                <a:ext uri="{FF2B5EF4-FFF2-40B4-BE49-F238E27FC236}">
                  <a16:creationId xmlns:a16="http://schemas.microsoft.com/office/drawing/2014/main" id="{DCA75031-4CAF-FB4B-B5B5-33DB92D51C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25" y="1880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3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2" name="Text Box 80">
              <a:extLst>
                <a:ext uri="{FF2B5EF4-FFF2-40B4-BE49-F238E27FC236}">
                  <a16:creationId xmlns:a16="http://schemas.microsoft.com/office/drawing/2014/main" id="{C519B319-7316-9041-86CC-85BF122889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62" y="2234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3" name="Text Box 81">
              <a:extLst>
                <a:ext uri="{FF2B5EF4-FFF2-40B4-BE49-F238E27FC236}">
                  <a16:creationId xmlns:a16="http://schemas.microsoft.com/office/drawing/2014/main" id="{5B6C4D06-FD20-5C4C-9AE3-6086B10198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22" y="1805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4" name="Text Box 82">
              <a:extLst>
                <a:ext uri="{FF2B5EF4-FFF2-40B4-BE49-F238E27FC236}">
                  <a16:creationId xmlns:a16="http://schemas.microsoft.com/office/drawing/2014/main" id="{D7076B21-53BA-B14B-954F-D3582ED801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82" y="2069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5" name="Text Box 83">
              <a:extLst>
                <a:ext uri="{FF2B5EF4-FFF2-40B4-BE49-F238E27FC236}">
                  <a16:creationId xmlns:a16="http://schemas.microsoft.com/office/drawing/2014/main" id="{35EAA28F-B2FC-B840-B933-852F6B10C5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55" y="1532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5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6" name="Text Box 84">
              <a:extLst>
                <a:ext uri="{FF2B5EF4-FFF2-40B4-BE49-F238E27FC236}">
                  <a16:creationId xmlns:a16="http://schemas.microsoft.com/office/drawing/2014/main" id="{1DF8C370-9E82-204B-BC41-540B267E1D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0" y="1382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3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7" name="Text Box 85">
              <a:extLst>
                <a:ext uri="{FF2B5EF4-FFF2-40B4-BE49-F238E27FC236}">
                  <a16:creationId xmlns:a16="http://schemas.microsoft.com/office/drawing/2014/main" id="{70F01FE7-388D-494B-9568-B741BD3A18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69" y="1115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5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</p:grpSp>
      <p:cxnSp>
        <p:nvCxnSpPr>
          <p:cNvPr id="200" name="Straight Arrow Connector 199">
            <a:extLst>
              <a:ext uri="{FF2B5EF4-FFF2-40B4-BE49-F238E27FC236}">
                <a16:creationId xmlns:a16="http://schemas.microsoft.com/office/drawing/2014/main" id="{D0EB6011-5A98-FD41-B923-923C37A2C8EB}"/>
              </a:ext>
            </a:extLst>
          </p:cNvPr>
          <p:cNvCxnSpPr>
            <a:cxnSpLocks/>
          </p:cNvCxnSpPr>
          <p:nvPr/>
        </p:nvCxnSpPr>
        <p:spPr>
          <a:xfrm>
            <a:off x="1118203" y="5514294"/>
            <a:ext cx="439472" cy="428799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 Box 9">
            <a:extLst>
              <a:ext uri="{FF2B5EF4-FFF2-40B4-BE49-F238E27FC236}">
                <a16:creationId xmlns:a16="http://schemas.microsoft.com/office/drawing/2014/main" id="{65B395D1-ACAF-AB4A-A53B-728973E1FE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64285" y="2301914"/>
            <a:ext cx="3786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charset="0"/>
                <a:ea typeface="ＭＳ Ｐゴシック" charset="0"/>
              </a:rPr>
              <a:t>∞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11" name="Text Box 8">
            <a:extLst>
              <a:ext uri="{FF2B5EF4-FFF2-40B4-BE49-F238E27FC236}">
                <a16:creationId xmlns:a16="http://schemas.microsoft.com/office/drawing/2014/main" id="{C4F3D1DE-8C63-AD4B-B1C0-FE339DA1FD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6722" y="2260378"/>
            <a:ext cx="52610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2,x</a:t>
            </a:r>
          </a:p>
        </p:txBody>
      </p:sp>
      <p:sp>
        <p:nvSpPr>
          <p:cNvPr id="117" name="Text Box 6">
            <a:extLst>
              <a:ext uri="{FF2B5EF4-FFF2-40B4-BE49-F238E27FC236}">
                <a16:creationId xmlns:a16="http://schemas.microsoft.com/office/drawing/2014/main" id="{C9401439-4F9A-5245-B5D8-98F93D2D33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6247" y="2271953"/>
            <a:ext cx="52610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4,x</a:t>
            </a:r>
          </a:p>
        </p:txBody>
      </p:sp>
      <p:sp>
        <p:nvSpPr>
          <p:cNvPr id="118" name="Text Box 5">
            <a:extLst>
              <a:ext uri="{FF2B5EF4-FFF2-40B4-BE49-F238E27FC236}">
                <a16:creationId xmlns:a16="http://schemas.microsoft.com/office/drawing/2014/main" id="{05199638-1656-3440-8601-484D6E8D2E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3633" y="2255616"/>
            <a:ext cx="54053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2,u</a:t>
            </a:r>
          </a:p>
        </p:txBody>
      </p:sp>
      <p:grpSp>
        <p:nvGrpSpPr>
          <p:cNvPr id="170" name="Group 169">
            <a:extLst>
              <a:ext uri="{FF2B5EF4-FFF2-40B4-BE49-F238E27FC236}">
                <a16:creationId xmlns:a16="http://schemas.microsoft.com/office/drawing/2014/main" id="{852DFC02-823F-0242-A6A7-87C32B9FF392}"/>
              </a:ext>
            </a:extLst>
          </p:cNvPr>
          <p:cNvGrpSpPr/>
          <p:nvPr/>
        </p:nvGrpSpPr>
        <p:grpSpPr>
          <a:xfrm>
            <a:off x="3117557" y="1351723"/>
            <a:ext cx="5481203" cy="1572238"/>
            <a:chOff x="-1091379" y="187714"/>
            <a:chExt cx="5481203" cy="1572238"/>
          </a:xfrm>
        </p:grpSpPr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CEFA519F-FE06-0A48-8A17-DA293779C4C4}"/>
                </a:ext>
              </a:extLst>
            </p:cNvPr>
            <p:cNvSpPr/>
            <p:nvPr/>
          </p:nvSpPr>
          <p:spPr>
            <a:xfrm>
              <a:off x="4024279" y="187714"/>
              <a:ext cx="365545" cy="336679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207" name="Straight Arrow Connector 206">
              <a:extLst>
                <a:ext uri="{FF2B5EF4-FFF2-40B4-BE49-F238E27FC236}">
                  <a16:creationId xmlns:a16="http://schemas.microsoft.com/office/drawing/2014/main" id="{C8090F2C-8033-B647-B950-11726A728ED6}"/>
                </a:ext>
              </a:extLst>
            </p:cNvPr>
            <p:cNvCxnSpPr>
              <a:cxnSpLocks/>
              <a:stCxn id="206" idx="2"/>
              <a:endCxn id="208" idx="6"/>
            </p:cNvCxnSpPr>
            <p:nvPr/>
          </p:nvCxnSpPr>
          <p:spPr>
            <a:xfrm flipH="1">
              <a:off x="-789162" y="356054"/>
              <a:ext cx="4813441" cy="1256132"/>
            </a:xfrm>
            <a:prstGeom prst="straightConnector1">
              <a:avLst/>
            </a:prstGeom>
            <a:ln w="158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C5FE25E1-AB82-7F4C-9E98-117B763167D9}"/>
                </a:ext>
              </a:extLst>
            </p:cNvPr>
            <p:cNvSpPr/>
            <p:nvPr/>
          </p:nvSpPr>
          <p:spPr>
            <a:xfrm>
              <a:off x="-1091379" y="1464420"/>
              <a:ext cx="302217" cy="295532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71" name="Oval 114">
            <a:extLst>
              <a:ext uri="{FF2B5EF4-FFF2-40B4-BE49-F238E27FC236}">
                <a16:creationId xmlns:a16="http://schemas.microsoft.com/office/drawing/2014/main" id="{E65BD954-0CEF-0549-AB54-7CAE01A2E2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5837" y="2316864"/>
            <a:ext cx="602852" cy="301972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charset="0"/>
              <a:ea typeface="ＭＳ Ｐゴシック" charset="0"/>
              <a:cs typeface="+mn-cs"/>
            </a:endParaRPr>
          </a:p>
        </p:txBody>
      </p:sp>
      <p:sp>
        <p:nvSpPr>
          <p:cNvPr id="209" name="Text Box 4">
            <a:extLst>
              <a:ext uri="{FF2B5EF4-FFF2-40B4-BE49-F238E27FC236}">
                <a16:creationId xmlns:a16="http://schemas.microsoft.com/office/drawing/2014/main" id="{0287B239-D17F-164E-887D-3DDF8EB7F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6771" y="2546463"/>
            <a:ext cx="58381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uxy</a:t>
            </a:r>
          </a:p>
        </p:txBody>
      </p:sp>
      <p:cxnSp>
        <p:nvCxnSpPr>
          <p:cNvPr id="210" name="Straight Arrow Connector 209">
            <a:extLst>
              <a:ext uri="{FF2B5EF4-FFF2-40B4-BE49-F238E27FC236}">
                <a16:creationId xmlns:a16="http://schemas.microsoft.com/office/drawing/2014/main" id="{8DC1F592-D3EA-B141-B522-4F04B922D235}"/>
              </a:ext>
            </a:extLst>
          </p:cNvPr>
          <p:cNvCxnSpPr>
            <a:cxnSpLocks/>
          </p:cNvCxnSpPr>
          <p:nvPr/>
        </p:nvCxnSpPr>
        <p:spPr>
          <a:xfrm>
            <a:off x="2017455" y="6020765"/>
            <a:ext cx="586969" cy="6484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4435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" grpId="0" animBg="1"/>
      <p:bldP spid="20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3" name="Group 202">
            <a:extLst>
              <a:ext uri="{FF2B5EF4-FFF2-40B4-BE49-F238E27FC236}">
                <a16:creationId xmlns:a16="http://schemas.microsoft.com/office/drawing/2014/main" id="{AB4A4D5E-EA3A-C342-BD4B-5D42FD84497D}"/>
              </a:ext>
            </a:extLst>
          </p:cNvPr>
          <p:cNvGrpSpPr/>
          <p:nvPr/>
        </p:nvGrpSpPr>
        <p:grpSpPr>
          <a:xfrm>
            <a:off x="4454071" y="3833590"/>
            <a:ext cx="1669144" cy="2786743"/>
            <a:chOff x="391885" y="3599543"/>
            <a:chExt cx="1669144" cy="2786743"/>
          </a:xfrm>
        </p:grpSpPr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09C4666A-0739-D747-9911-F956173AF6C0}"/>
                </a:ext>
              </a:extLst>
            </p:cNvPr>
            <p:cNvSpPr/>
            <p:nvPr/>
          </p:nvSpPr>
          <p:spPr>
            <a:xfrm>
              <a:off x="391885" y="3599543"/>
              <a:ext cx="1480458" cy="2786743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3E2FD13B-449B-A542-8297-BC85BC14FEA0}"/>
                </a:ext>
              </a:extLst>
            </p:cNvPr>
            <p:cNvSpPr/>
            <p:nvPr/>
          </p:nvSpPr>
          <p:spPr>
            <a:xfrm>
              <a:off x="1161143" y="3715658"/>
              <a:ext cx="899886" cy="15112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210" name="Straight Arrow Connector 209">
              <a:extLst>
                <a:ext uri="{FF2B5EF4-FFF2-40B4-BE49-F238E27FC236}">
                  <a16:creationId xmlns:a16="http://schemas.microsoft.com/office/drawing/2014/main" id="{001580FF-6C15-794F-AB65-D39811DB8230}"/>
                </a:ext>
              </a:extLst>
            </p:cNvPr>
            <p:cNvCxnSpPr>
              <a:cxnSpLocks/>
            </p:cNvCxnSpPr>
            <p:nvPr/>
          </p:nvCxnSpPr>
          <p:spPr>
            <a:xfrm>
              <a:off x="1377950" y="3679825"/>
              <a:ext cx="144237" cy="107497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5B27BFF1-5DCE-D642-8EFE-FACB1C97E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54060"/>
            <a:ext cx="11179629" cy="894622"/>
          </a:xfrm>
        </p:spPr>
        <p:txBody>
          <a:bodyPr/>
          <a:lstStyle/>
          <a:p>
            <a:r>
              <a:rPr lang="en-US" b="0" dirty="0">
                <a:latin typeface="+mn-lt"/>
              </a:rPr>
              <a:t>Dijkstra’s algorithm: an example</a:t>
            </a:r>
          </a:p>
        </p:txBody>
      </p:sp>
      <p:sp>
        <p:nvSpPr>
          <p:cNvPr id="246" name="Text Box 3">
            <a:extLst>
              <a:ext uri="{FF2B5EF4-FFF2-40B4-BE49-F238E27FC236}">
                <a16:creationId xmlns:a16="http://schemas.microsoft.com/office/drawing/2014/main" id="{B903AE0C-4346-CF44-9481-037FB37A39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181" y="1647825"/>
            <a:ext cx="706437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Step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0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1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2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3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4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5</a:t>
            </a:r>
          </a:p>
        </p:txBody>
      </p:sp>
      <p:sp>
        <p:nvSpPr>
          <p:cNvPr id="247" name="Text Box 4">
            <a:extLst>
              <a:ext uri="{FF2B5EF4-FFF2-40B4-BE49-F238E27FC236}">
                <a16:creationId xmlns:a16="http://schemas.microsoft.com/office/drawing/2014/main" id="{940B6AB4-2B9C-424D-9073-90B490CA14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7285" y="1657350"/>
            <a:ext cx="42030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'</a:t>
            </a:r>
          </a:p>
        </p:txBody>
      </p:sp>
      <p:sp>
        <p:nvSpPr>
          <p:cNvPr id="248" name="Text Box 5">
            <a:extLst>
              <a:ext uri="{FF2B5EF4-FFF2-40B4-BE49-F238E27FC236}">
                <a16:creationId xmlns:a16="http://schemas.microsoft.com/office/drawing/2014/main" id="{BFC5A1B4-9A1A-8748-B5FA-043233C160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2260" y="1626727"/>
            <a:ext cx="11801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D(v),p(v)</a:t>
            </a:r>
          </a:p>
        </p:txBody>
      </p:sp>
      <p:sp>
        <p:nvSpPr>
          <p:cNvPr id="250" name="Text Box 7">
            <a:extLst>
              <a:ext uri="{FF2B5EF4-FFF2-40B4-BE49-F238E27FC236}">
                <a16:creationId xmlns:a16="http://schemas.microsoft.com/office/drawing/2014/main" id="{134AE2AD-F4F6-A646-BCC7-1F2E0A23ED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4634" y="1626726"/>
            <a:ext cx="11801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D(x),p(x)</a:t>
            </a:r>
          </a:p>
        </p:txBody>
      </p:sp>
      <p:sp>
        <p:nvSpPr>
          <p:cNvPr id="251" name="Text Box 8">
            <a:extLst>
              <a:ext uri="{FF2B5EF4-FFF2-40B4-BE49-F238E27FC236}">
                <a16:creationId xmlns:a16="http://schemas.microsoft.com/office/drawing/2014/main" id="{A27983AD-A090-0449-BF43-DC6600055B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6559" y="1638300"/>
            <a:ext cx="11801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D(y),p(y)</a:t>
            </a:r>
          </a:p>
        </p:txBody>
      </p:sp>
      <p:sp>
        <p:nvSpPr>
          <p:cNvPr id="252" name="Text Box 9">
            <a:extLst>
              <a:ext uri="{FF2B5EF4-FFF2-40B4-BE49-F238E27FC236}">
                <a16:creationId xmlns:a16="http://schemas.microsoft.com/office/drawing/2014/main" id="{297C2219-5295-1C4F-BC52-FD72360100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63535" y="1638300"/>
            <a:ext cx="11801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D(z),p(z)</a:t>
            </a:r>
          </a:p>
        </p:txBody>
      </p:sp>
      <p:sp>
        <p:nvSpPr>
          <p:cNvPr id="253" name="Line 10">
            <a:extLst>
              <a:ext uri="{FF2B5EF4-FFF2-40B4-BE49-F238E27FC236}">
                <a16:creationId xmlns:a16="http://schemas.microsoft.com/office/drawing/2014/main" id="{D9A0E014-3E4B-AA48-86C7-6D4E4AE592F4}"/>
              </a:ext>
            </a:extLst>
          </p:cNvPr>
          <p:cNvSpPr>
            <a:spLocks noChangeShapeType="1"/>
          </p:cNvSpPr>
          <p:nvPr/>
        </p:nvSpPr>
        <p:spPr bwMode="auto">
          <a:xfrm>
            <a:off x="1519418" y="1998662"/>
            <a:ext cx="8505825" cy="9525"/>
          </a:xfrm>
          <a:prstGeom prst="line">
            <a:avLst/>
          </a:prstGeom>
          <a:noFill/>
          <a:ln w="28575">
            <a:solidFill>
              <a:srgbClr val="33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495" name="Text Box 6">
            <a:extLst>
              <a:ext uri="{FF2B5EF4-FFF2-40B4-BE49-F238E27FC236}">
                <a16:creationId xmlns:a16="http://schemas.microsoft.com/office/drawing/2014/main" id="{A24F37E4-4175-D247-9C29-BC40A27B53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9951" y="1633417"/>
            <a:ext cx="129554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D(w),p(w)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3A2ED86-B66C-0F49-818B-087416791E66}"/>
              </a:ext>
            </a:extLst>
          </p:cNvPr>
          <p:cNvGrpSpPr/>
          <p:nvPr/>
        </p:nvGrpSpPr>
        <p:grpSpPr>
          <a:xfrm>
            <a:off x="4263633" y="1951300"/>
            <a:ext cx="5679281" cy="401555"/>
            <a:chOff x="4263633" y="1951300"/>
            <a:chExt cx="5679281" cy="401555"/>
          </a:xfrm>
        </p:grpSpPr>
        <p:sp>
          <p:nvSpPr>
            <p:cNvPr id="249" name="Text Box 6">
              <a:extLst>
                <a:ext uri="{FF2B5EF4-FFF2-40B4-BE49-F238E27FC236}">
                  <a16:creationId xmlns:a16="http://schemas.microsoft.com/office/drawing/2014/main" id="{CD4FA9CE-7149-A440-83C1-21E98C3A6B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70608" y="1951300"/>
              <a:ext cx="54053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5,u</a:t>
              </a:r>
            </a:p>
          </p:txBody>
        </p:sp>
        <p:sp>
          <p:nvSpPr>
            <p:cNvPr id="483" name="Text Box 9">
              <a:extLst>
                <a:ext uri="{FF2B5EF4-FFF2-40B4-BE49-F238E27FC236}">
                  <a16:creationId xmlns:a16="http://schemas.microsoft.com/office/drawing/2014/main" id="{451C47E2-E094-7147-A23C-5212BC8FB5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64285" y="1975894"/>
              <a:ext cx="37862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charset="0"/>
                  <a:ea typeface="ＭＳ Ｐゴシック" charset="0"/>
                </a:rPr>
                <a:t>∞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493" name="Text Box 9">
              <a:extLst>
                <a:ext uri="{FF2B5EF4-FFF2-40B4-BE49-F238E27FC236}">
                  <a16:creationId xmlns:a16="http://schemas.microsoft.com/office/drawing/2014/main" id="{77161A6C-F59E-E646-A81F-7F211BDD00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68885" y="1974450"/>
              <a:ext cx="37862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charset="0"/>
                  <a:ea typeface="ＭＳ Ｐゴシック" charset="0"/>
                </a:rPr>
                <a:t>∞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494" name="Text Box 7">
              <a:extLst>
                <a:ext uri="{FF2B5EF4-FFF2-40B4-BE49-F238E27FC236}">
                  <a16:creationId xmlns:a16="http://schemas.microsoft.com/office/drawing/2014/main" id="{052BF5DE-999E-0047-B15A-B0A0D539AF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66008" y="1951300"/>
              <a:ext cx="54053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1,u</a:t>
              </a:r>
            </a:p>
          </p:txBody>
        </p:sp>
        <p:sp>
          <p:nvSpPr>
            <p:cNvPr id="500" name="Text Box 5">
              <a:extLst>
                <a:ext uri="{FF2B5EF4-FFF2-40B4-BE49-F238E27FC236}">
                  <a16:creationId xmlns:a16="http://schemas.microsoft.com/office/drawing/2014/main" id="{39318546-EB10-7141-A532-7477C3F924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63633" y="1952745"/>
              <a:ext cx="54053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2,u</a:t>
              </a:r>
            </a:p>
          </p:txBody>
        </p:sp>
      </p:grpSp>
      <p:sp>
        <p:nvSpPr>
          <p:cNvPr id="508" name="Text Box 4">
            <a:extLst>
              <a:ext uri="{FF2B5EF4-FFF2-40B4-BE49-F238E27FC236}">
                <a16:creationId xmlns:a16="http://schemas.microsoft.com/office/drawing/2014/main" id="{46A6DAE9-5634-E343-888C-DBD504BE17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2181" y="1941646"/>
            <a:ext cx="32733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u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55C6A08-435F-074A-8CB5-94B5718AAF55}"/>
              </a:ext>
            </a:extLst>
          </p:cNvPr>
          <p:cNvCxnSpPr/>
          <p:nvPr/>
        </p:nvCxnSpPr>
        <p:spPr>
          <a:xfrm>
            <a:off x="1706097" y="2303362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9" name="Straight Connector 508">
            <a:extLst>
              <a:ext uri="{FF2B5EF4-FFF2-40B4-BE49-F238E27FC236}">
                <a16:creationId xmlns:a16="http://schemas.microsoft.com/office/drawing/2014/main" id="{A3B06771-707C-C549-B117-3063EC3738D7}"/>
              </a:ext>
            </a:extLst>
          </p:cNvPr>
          <p:cNvCxnSpPr/>
          <p:nvPr/>
        </p:nvCxnSpPr>
        <p:spPr>
          <a:xfrm>
            <a:off x="1714983" y="2606233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0" name="Straight Connector 509">
            <a:extLst>
              <a:ext uri="{FF2B5EF4-FFF2-40B4-BE49-F238E27FC236}">
                <a16:creationId xmlns:a16="http://schemas.microsoft.com/office/drawing/2014/main" id="{1D62FDB7-4F58-C84F-A936-529AACBF81D5}"/>
              </a:ext>
            </a:extLst>
          </p:cNvPr>
          <p:cNvCxnSpPr/>
          <p:nvPr/>
        </p:nvCxnSpPr>
        <p:spPr>
          <a:xfrm>
            <a:off x="1719251" y="2913722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1" name="Straight Connector 510">
            <a:extLst>
              <a:ext uri="{FF2B5EF4-FFF2-40B4-BE49-F238E27FC236}">
                <a16:creationId xmlns:a16="http://schemas.microsoft.com/office/drawing/2014/main" id="{F671747E-F7E7-174E-B66B-4158AC0C73AC}"/>
              </a:ext>
            </a:extLst>
          </p:cNvPr>
          <p:cNvCxnSpPr/>
          <p:nvPr/>
        </p:nvCxnSpPr>
        <p:spPr>
          <a:xfrm>
            <a:off x="1718901" y="3225829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4" name="Straight Connector 513">
            <a:extLst>
              <a:ext uri="{FF2B5EF4-FFF2-40B4-BE49-F238E27FC236}">
                <a16:creationId xmlns:a16="http://schemas.microsoft.com/office/drawing/2014/main" id="{A48E9275-8476-9244-A5FE-18548D30A1B6}"/>
              </a:ext>
            </a:extLst>
          </p:cNvPr>
          <p:cNvCxnSpPr/>
          <p:nvPr/>
        </p:nvCxnSpPr>
        <p:spPr>
          <a:xfrm>
            <a:off x="1727787" y="3565644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Text Box 3">
            <a:extLst>
              <a:ext uri="{FF2B5EF4-FFF2-40B4-BE49-F238E27FC236}">
                <a16:creationId xmlns:a16="http://schemas.microsoft.com/office/drawing/2014/main" id="{7F7C65A8-3A93-574D-9312-3FDE127587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7465" y="3427169"/>
            <a:ext cx="1221809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8  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Loop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A8"/>
              </a:solidFill>
              <a:effectLst/>
              <a:uLnTx/>
              <a:uFillTx/>
              <a:latin typeface="Calibri" panose="020F0502020204030204"/>
              <a:ea typeface="ＭＳ Ｐゴシック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9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10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11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   </a:t>
            </a:r>
          </a:p>
        </p:txBody>
      </p:sp>
      <p:sp>
        <p:nvSpPr>
          <p:cNvPr id="164" name="Text Box 3">
            <a:extLst>
              <a:ext uri="{FF2B5EF4-FFF2-40B4-BE49-F238E27FC236}">
                <a16:creationId xmlns:a16="http://schemas.microsoft.com/office/drawing/2014/main" id="{9AD40842-B350-BF42-BC3C-5285750E15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6265" y="3750132"/>
            <a:ext cx="586442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find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not in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N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Arial" charset="0"/>
              </a:rPr>
              <a:t>'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such that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D(a)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is a minimum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add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to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N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Arial" charset="0"/>
              </a:rPr>
              <a:t>'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</a:t>
            </a:r>
          </a:p>
        </p:txBody>
      </p:sp>
      <p:sp>
        <p:nvSpPr>
          <p:cNvPr id="167" name="Oval 114">
            <a:extLst>
              <a:ext uri="{FF2B5EF4-FFF2-40B4-BE49-F238E27FC236}">
                <a16:creationId xmlns:a16="http://schemas.microsoft.com/office/drawing/2014/main" id="{D5350C1B-A977-CC45-ADDA-7ABEE3B22E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3529" y="2025568"/>
            <a:ext cx="602852" cy="301972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charset="0"/>
              <a:ea typeface="ＭＳ Ｐゴシック" charset="0"/>
              <a:cs typeface="+mn-cs"/>
            </a:endParaRPr>
          </a:p>
        </p:txBody>
      </p:sp>
      <p:sp>
        <p:nvSpPr>
          <p:cNvPr id="172" name="Text Box 4">
            <a:extLst>
              <a:ext uri="{FF2B5EF4-FFF2-40B4-BE49-F238E27FC236}">
                <a16:creationId xmlns:a16="http://schemas.microsoft.com/office/drawing/2014/main" id="{1B8BDA83-ED76-9C43-B640-E44C3E517F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8516" y="2241520"/>
            <a:ext cx="45557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ux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315CB903-C0C3-C744-B8C9-92A6680CB584}"/>
              </a:ext>
            </a:extLst>
          </p:cNvPr>
          <p:cNvSpPr txBox="1"/>
          <p:nvPr/>
        </p:nvSpPr>
        <p:spPr>
          <a:xfrm>
            <a:off x="4322868" y="1212035"/>
            <a:ext cx="3465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5AD4F740-0EF9-2044-827E-A54C55587203}"/>
              </a:ext>
            </a:extLst>
          </p:cNvPr>
          <p:cNvSpPr txBox="1"/>
          <p:nvPr/>
        </p:nvSpPr>
        <p:spPr>
          <a:xfrm>
            <a:off x="5598013" y="1206430"/>
            <a:ext cx="4411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AE0A5B28-C8D3-E14E-B1D4-EDE4C4101E6C}"/>
              </a:ext>
            </a:extLst>
          </p:cNvPr>
          <p:cNvSpPr txBox="1"/>
          <p:nvPr/>
        </p:nvSpPr>
        <p:spPr>
          <a:xfrm>
            <a:off x="6907883" y="1200825"/>
            <a:ext cx="3401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E7BFB733-E937-014A-B7CC-EE11641F15CC}"/>
              </a:ext>
            </a:extLst>
          </p:cNvPr>
          <p:cNvSpPr txBox="1"/>
          <p:nvPr/>
        </p:nvSpPr>
        <p:spPr>
          <a:xfrm>
            <a:off x="8240903" y="1206795"/>
            <a:ext cx="3465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08D54A84-29AE-E948-B36B-A3E997D943D5}"/>
              </a:ext>
            </a:extLst>
          </p:cNvPr>
          <p:cNvSpPr txBox="1"/>
          <p:nvPr/>
        </p:nvSpPr>
        <p:spPr>
          <a:xfrm>
            <a:off x="9504473" y="1224340"/>
            <a:ext cx="3257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</a:t>
            </a:r>
          </a:p>
        </p:txBody>
      </p:sp>
      <p:grpSp>
        <p:nvGrpSpPr>
          <p:cNvPr id="120" name="Group 16">
            <a:extLst>
              <a:ext uri="{FF2B5EF4-FFF2-40B4-BE49-F238E27FC236}">
                <a16:creationId xmlns:a16="http://schemas.microsoft.com/office/drawing/2014/main" id="{758A3B01-F3F9-A74E-B632-177660FF1736}"/>
              </a:ext>
            </a:extLst>
          </p:cNvPr>
          <p:cNvGrpSpPr>
            <a:grpSpLocks/>
          </p:cNvGrpSpPr>
          <p:nvPr/>
        </p:nvGrpSpPr>
        <p:grpSpPr bwMode="auto">
          <a:xfrm>
            <a:off x="644342" y="4117376"/>
            <a:ext cx="3571875" cy="2236788"/>
            <a:chOff x="3162" y="1071"/>
            <a:chExt cx="2250" cy="1409"/>
          </a:xfrm>
        </p:grpSpPr>
        <p:sp>
          <p:nvSpPr>
            <p:cNvPr id="121" name="Freeform 17">
              <a:extLst>
                <a:ext uri="{FF2B5EF4-FFF2-40B4-BE49-F238E27FC236}">
                  <a16:creationId xmlns:a16="http://schemas.microsoft.com/office/drawing/2014/main" id="{3D738A20-E61D-3347-97FA-CFBB4A2027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" y="1071"/>
              <a:ext cx="2250" cy="1409"/>
            </a:xfrm>
            <a:custGeom>
              <a:avLst/>
              <a:gdLst>
                <a:gd name="T0" fmla="*/ 0 w 2250"/>
                <a:gd name="T1" fmla="*/ 624 h 1409"/>
                <a:gd name="T2" fmla="*/ 219 w 2250"/>
                <a:gd name="T3" fmla="*/ 321 h 1409"/>
                <a:gd name="T4" fmla="*/ 529 w 2250"/>
                <a:gd name="T5" fmla="*/ 35 h 1409"/>
                <a:gd name="T6" fmla="*/ 1551 w 2250"/>
                <a:gd name="T7" fmla="*/ 111 h 1409"/>
                <a:gd name="T8" fmla="*/ 1968 w 2250"/>
                <a:gd name="T9" fmla="*/ 483 h 1409"/>
                <a:gd name="T10" fmla="*/ 2199 w 2250"/>
                <a:gd name="T11" fmla="*/ 906 h 1409"/>
                <a:gd name="T12" fmla="*/ 1659 w 2250"/>
                <a:gd name="T13" fmla="*/ 1314 h 1409"/>
                <a:gd name="T14" fmla="*/ 993 w 2250"/>
                <a:gd name="T15" fmla="*/ 1386 h 1409"/>
                <a:gd name="T16" fmla="*/ 465 w 2250"/>
                <a:gd name="T17" fmla="*/ 1356 h 1409"/>
                <a:gd name="T18" fmla="*/ 102 w 2250"/>
                <a:gd name="T19" fmla="*/ 1068 h 1409"/>
                <a:gd name="T20" fmla="*/ 0 w 2250"/>
                <a:gd name="T21" fmla="*/ 624 h 140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50"/>
                <a:gd name="T34" fmla="*/ 0 h 1409"/>
                <a:gd name="T35" fmla="*/ 2250 w 2250"/>
                <a:gd name="T36" fmla="*/ 1409 h 140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50" h="1409">
                  <a:moveTo>
                    <a:pt x="0" y="624"/>
                  </a:moveTo>
                  <a:cubicBezTo>
                    <a:pt x="5" y="506"/>
                    <a:pt x="131" y="419"/>
                    <a:pt x="219" y="321"/>
                  </a:cubicBezTo>
                  <a:cubicBezTo>
                    <a:pt x="307" y="223"/>
                    <a:pt x="307" y="70"/>
                    <a:pt x="529" y="35"/>
                  </a:cubicBezTo>
                  <a:cubicBezTo>
                    <a:pt x="751" y="0"/>
                    <a:pt x="1311" y="36"/>
                    <a:pt x="1551" y="111"/>
                  </a:cubicBezTo>
                  <a:cubicBezTo>
                    <a:pt x="1791" y="186"/>
                    <a:pt x="1860" y="351"/>
                    <a:pt x="1968" y="483"/>
                  </a:cubicBezTo>
                  <a:cubicBezTo>
                    <a:pt x="2076" y="615"/>
                    <a:pt x="2250" y="767"/>
                    <a:pt x="2199" y="906"/>
                  </a:cubicBezTo>
                  <a:cubicBezTo>
                    <a:pt x="2148" y="1045"/>
                    <a:pt x="1860" y="1234"/>
                    <a:pt x="1659" y="1314"/>
                  </a:cubicBezTo>
                  <a:cubicBezTo>
                    <a:pt x="1458" y="1394"/>
                    <a:pt x="1192" y="1379"/>
                    <a:pt x="993" y="1386"/>
                  </a:cubicBezTo>
                  <a:cubicBezTo>
                    <a:pt x="794" y="1393"/>
                    <a:pt x="613" y="1409"/>
                    <a:pt x="465" y="1356"/>
                  </a:cubicBezTo>
                  <a:cubicBezTo>
                    <a:pt x="317" y="1303"/>
                    <a:pt x="180" y="1190"/>
                    <a:pt x="102" y="1068"/>
                  </a:cubicBezTo>
                  <a:cubicBezTo>
                    <a:pt x="24" y="946"/>
                    <a:pt x="21" y="716"/>
                    <a:pt x="0" y="624"/>
                  </a:cubicBezTo>
                  <a:close/>
                </a:path>
              </a:pathLst>
            </a:custGeom>
            <a:solidFill>
              <a:srgbClr val="9CE0F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2" name="Freeform 18">
              <a:extLst>
                <a:ext uri="{FF2B5EF4-FFF2-40B4-BE49-F238E27FC236}">
                  <a16:creationId xmlns:a16="http://schemas.microsoft.com/office/drawing/2014/main" id="{9A67F7D9-6F26-A244-97DD-F400FD21CA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8" y="1620"/>
              <a:ext cx="342" cy="186"/>
            </a:xfrm>
            <a:custGeom>
              <a:avLst/>
              <a:gdLst>
                <a:gd name="T0" fmla="*/ 0 w 342"/>
                <a:gd name="T1" fmla="*/ 186 h 186"/>
                <a:gd name="T2" fmla="*/ 342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3" name="Oval 19">
              <a:extLst>
                <a:ext uri="{FF2B5EF4-FFF2-40B4-BE49-F238E27FC236}">
                  <a16:creationId xmlns:a16="http://schemas.microsoft.com/office/drawing/2014/main" id="{8061EE07-A1C2-284D-B696-ED41FFB288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8" y="1862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4" name="Line 20">
              <a:extLst>
                <a:ext uri="{FF2B5EF4-FFF2-40B4-BE49-F238E27FC236}">
                  <a16:creationId xmlns:a16="http://schemas.microsoft.com/office/drawing/2014/main" id="{CA83B116-D557-D348-AC0B-78E2F5C045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38" y="1855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5" name="Line 21">
              <a:extLst>
                <a:ext uri="{FF2B5EF4-FFF2-40B4-BE49-F238E27FC236}">
                  <a16:creationId xmlns:a16="http://schemas.microsoft.com/office/drawing/2014/main" id="{1DA79AD7-1C00-F347-B948-32DC2DF1EC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1" y="1855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6" name="Rectangle 22">
              <a:extLst>
                <a:ext uri="{FF2B5EF4-FFF2-40B4-BE49-F238E27FC236}">
                  <a16:creationId xmlns:a16="http://schemas.microsoft.com/office/drawing/2014/main" id="{984E29E6-D5D1-6442-A8AB-508570DE4A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8" y="1855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7" name="Oval 23">
              <a:extLst>
                <a:ext uri="{FF2B5EF4-FFF2-40B4-BE49-F238E27FC236}">
                  <a16:creationId xmlns:a16="http://schemas.microsoft.com/office/drawing/2014/main" id="{AD024E49-35E0-C446-9678-D92AC1E7A2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5" y="1796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8" name="Oval 24">
              <a:extLst>
                <a:ext uri="{FF2B5EF4-FFF2-40B4-BE49-F238E27FC236}">
                  <a16:creationId xmlns:a16="http://schemas.microsoft.com/office/drawing/2014/main" id="{706D2E3C-10FA-3947-9AD1-A08759A868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2" y="2249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9" name="Line 25">
              <a:extLst>
                <a:ext uri="{FF2B5EF4-FFF2-40B4-BE49-F238E27FC236}">
                  <a16:creationId xmlns:a16="http://schemas.microsoft.com/office/drawing/2014/main" id="{C94CE491-9734-FE44-A0CB-7E0F832D0E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12" y="224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0" name="Line 26">
              <a:extLst>
                <a:ext uri="{FF2B5EF4-FFF2-40B4-BE49-F238E27FC236}">
                  <a16:creationId xmlns:a16="http://schemas.microsoft.com/office/drawing/2014/main" id="{EB0C7DDA-EBC9-794C-B89D-D4B4BE886C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25" y="224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1" name="Rectangle 27">
              <a:extLst>
                <a:ext uri="{FF2B5EF4-FFF2-40B4-BE49-F238E27FC236}">
                  <a16:creationId xmlns:a16="http://schemas.microsoft.com/office/drawing/2014/main" id="{D8E5A5C9-FA6E-3D4C-AE3D-AED068D60B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2" y="2242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2" name="Oval 28">
              <a:extLst>
                <a:ext uri="{FF2B5EF4-FFF2-40B4-BE49-F238E27FC236}">
                  <a16:creationId xmlns:a16="http://schemas.microsoft.com/office/drawing/2014/main" id="{0CB55AD6-4358-5341-98E7-B20E616CAE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9" y="2183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3" name="Oval 29">
              <a:extLst>
                <a:ext uri="{FF2B5EF4-FFF2-40B4-BE49-F238E27FC236}">
                  <a16:creationId xmlns:a16="http://schemas.microsoft.com/office/drawing/2014/main" id="{50051819-8732-6E40-952F-4C0540C10A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8" y="1559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4" name="Line 30">
              <a:extLst>
                <a:ext uri="{FF2B5EF4-FFF2-40B4-BE49-F238E27FC236}">
                  <a16:creationId xmlns:a16="http://schemas.microsoft.com/office/drawing/2014/main" id="{DB5E3452-2593-284B-95E8-DB63177BA9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08" y="155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5" name="Line 31">
              <a:extLst>
                <a:ext uri="{FF2B5EF4-FFF2-40B4-BE49-F238E27FC236}">
                  <a16:creationId xmlns:a16="http://schemas.microsoft.com/office/drawing/2014/main" id="{4C9DFB1A-A46F-7C42-AEC0-5BA9C68426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21" y="155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6" name="Rectangle 32">
              <a:extLst>
                <a:ext uri="{FF2B5EF4-FFF2-40B4-BE49-F238E27FC236}">
                  <a16:creationId xmlns:a16="http://schemas.microsoft.com/office/drawing/2014/main" id="{A1C00E39-48AA-274A-B956-CD2E2C45BC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8" y="1552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7" name="Oval 33">
              <a:extLst>
                <a:ext uri="{FF2B5EF4-FFF2-40B4-BE49-F238E27FC236}">
                  <a16:creationId xmlns:a16="http://schemas.microsoft.com/office/drawing/2014/main" id="{BBFA32B2-49E2-574B-9099-DED6B3832C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5" y="1493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8" name="Oval 34">
              <a:extLst>
                <a:ext uri="{FF2B5EF4-FFF2-40B4-BE49-F238E27FC236}">
                  <a16:creationId xmlns:a16="http://schemas.microsoft.com/office/drawing/2014/main" id="{0D58D8D4-B9BC-2541-A17F-D88330A4FA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1" y="1555"/>
              <a:ext cx="312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9" name="Line 35">
              <a:extLst>
                <a:ext uri="{FF2B5EF4-FFF2-40B4-BE49-F238E27FC236}">
                  <a16:creationId xmlns:a16="http://schemas.microsoft.com/office/drawing/2014/main" id="{7504C589-E1E9-2E44-980C-93C5BE9EB7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91" y="154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0" name="Line 36">
              <a:extLst>
                <a:ext uri="{FF2B5EF4-FFF2-40B4-BE49-F238E27FC236}">
                  <a16:creationId xmlns:a16="http://schemas.microsoft.com/office/drawing/2014/main" id="{7F02875A-5A8E-E14F-A9D7-C2BAE19113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03" y="154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1" name="Rectangle 37">
              <a:extLst>
                <a:ext uri="{FF2B5EF4-FFF2-40B4-BE49-F238E27FC236}">
                  <a16:creationId xmlns:a16="http://schemas.microsoft.com/office/drawing/2014/main" id="{D9139ADE-ED5B-5C40-9669-A638D5EFC9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1" y="1548"/>
              <a:ext cx="309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2" name="Oval 38">
              <a:extLst>
                <a:ext uri="{FF2B5EF4-FFF2-40B4-BE49-F238E27FC236}">
                  <a16:creationId xmlns:a16="http://schemas.microsoft.com/office/drawing/2014/main" id="{51116AC5-23B1-3F4B-972A-683B27105D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4" y="1492"/>
              <a:ext cx="312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3" name="Oval 39">
              <a:extLst>
                <a:ext uri="{FF2B5EF4-FFF2-40B4-BE49-F238E27FC236}">
                  <a16:creationId xmlns:a16="http://schemas.microsoft.com/office/drawing/2014/main" id="{7CF92621-E46C-E745-8108-ADF0C63540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1" y="2246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4" name="Line 40">
              <a:extLst>
                <a:ext uri="{FF2B5EF4-FFF2-40B4-BE49-F238E27FC236}">
                  <a16:creationId xmlns:a16="http://schemas.microsoft.com/office/drawing/2014/main" id="{C97ABDF7-502E-1E45-A7E6-F2C97AF991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01" y="2239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5" name="Line 41">
              <a:extLst>
                <a:ext uri="{FF2B5EF4-FFF2-40B4-BE49-F238E27FC236}">
                  <a16:creationId xmlns:a16="http://schemas.microsoft.com/office/drawing/2014/main" id="{6F5F6C02-240D-B545-9D40-386AB9F199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14" y="2239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6" name="Rectangle 42">
              <a:extLst>
                <a:ext uri="{FF2B5EF4-FFF2-40B4-BE49-F238E27FC236}">
                  <a16:creationId xmlns:a16="http://schemas.microsoft.com/office/drawing/2014/main" id="{F971ECC0-824C-FC4B-8D09-7FF856CD87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1" y="2239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7" name="Oval 43">
              <a:extLst>
                <a:ext uri="{FF2B5EF4-FFF2-40B4-BE49-F238E27FC236}">
                  <a16:creationId xmlns:a16="http://schemas.microsoft.com/office/drawing/2014/main" id="{000B82D5-5D57-8D41-894D-7FA7042570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8" y="2180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8" name="Oval 44">
              <a:extLst>
                <a:ext uri="{FF2B5EF4-FFF2-40B4-BE49-F238E27FC236}">
                  <a16:creationId xmlns:a16="http://schemas.microsoft.com/office/drawing/2014/main" id="{4B3102BD-88D0-D041-8342-28B44A4213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6" y="1905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9" name="Line 45">
              <a:extLst>
                <a:ext uri="{FF2B5EF4-FFF2-40B4-BE49-F238E27FC236}">
                  <a16:creationId xmlns:a16="http://schemas.microsoft.com/office/drawing/2014/main" id="{55D2E64D-9448-364E-BBCE-B8F1E46C9B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66" y="189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0" name="Line 46">
              <a:extLst>
                <a:ext uri="{FF2B5EF4-FFF2-40B4-BE49-F238E27FC236}">
                  <a16:creationId xmlns:a16="http://schemas.microsoft.com/office/drawing/2014/main" id="{A1D926A4-0713-0448-B8BC-4526CF5A6F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79" y="189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1" name="Rectangle 47">
              <a:extLst>
                <a:ext uri="{FF2B5EF4-FFF2-40B4-BE49-F238E27FC236}">
                  <a16:creationId xmlns:a16="http://schemas.microsoft.com/office/drawing/2014/main" id="{D44F6537-9CFC-A34F-A528-3BA9FB8DEA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6" y="1898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2" name="Oval 48">
              <a:extLst>
                <a:ext uri="{FF2B5EF4-FFF2-40B4-BE49-F238E27FC236}">
                  <a16:creationId xmlns:a16="http://schemas.microsoft.com/office/drawing/2014/main" id="{CE6823F9-AC23-9143-B45C-3AE00728E6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3" y="1839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3" name="Freeform 49">
              <a:extLst>
                <a:ext uri="{FF2B5EF4-FFF2-40B4-BE49-F238E27FC236}">
                  <a16:creationId xmlns:a16="http://schemas.microsoft.com/office/drawing/2014/main" id="{52D2B20D-E3DC-0F48-BD10-DF782164C94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7" y="1647"/>
              <a:ext cx="1" cy="522"/>
            </a:xfrm>
            <a:custGeom>
              <a:avLst/>
              <a:gdLst>
                <a:gd name="T0" fmla="*/ 0 w 1"/>
                <a:gd name="T1" fmla="*/ 0 h 522"/>
                <a:gd name="T2" fmla="*/ 0 w 1"/>
                <a:gd name="T3" fmla="*/ 522 h 522"/>
                <a:gd name="T4" fmla="*/ 0 60000 65536"/>
                <a:gd name="T5" fmla="*/ 0 60000 65536"/>
                <a:gd name="T6" fmla="*/ 0 w 1"/>
                <a:gd name="T7" fmla="*/ 0 h 522"/>
                <a:gd name="T8" fmla="*/ 1 w 1"/>
                <a:gd name="T9" fmla="*/ 522 h 52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22">
                  <a:moveTo>
                    <a:pt x="0" y="0"/>
                  </a:moveTo>
                  <a:lnTo>
                    <a:pt x="0" y="522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4" name="Freeform 50">
              <a:extLst>
                <a:ext uri="{FF2B5EF4-FFF2-40B4-BE49-F238E27FC236}">
                  <a16:creationId xmlns:a16="http://schemas.microsoft.com/office/drawing/2014/main" id="{2E4F74A6-7593-0541-B4E9-5C88A82D49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4" y="1653"/>
              <a:ext cx="1" cy="537"/>
            </a:xfrm>
            <a:custGeom>
              <a:avLst/>
              <a:gdLst>
                <a:gd name="T0" fmla="*/ 0 w 1"/>
                <a:gd name="T1" fmla="*/ 0 h 537"/>
                <a:gd name="T2" fmla="*/ 0 w 1"/>
                <a:gd name="T3" fmla="*/ 537 h 537"/>
                <a:gd name="T4" fmla="*/ 0 60000 65536"/>
                <a:gd name="T5" fmla="*/ 0 60000 65536"/>
                <a:gd name="T6" fmla="*/ 0 w 1"/>
                <a:gd name="T7" fmla="*/ 0 h 537"/>
                <a:gd name="T8" fmla="*/ 1 w 1"/>
                <a:gd name="T9" fmla="*/ 537 h 53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37">
                  <a:moveTo>
                    <a:pt x="0" y="0"/>
                  </a:moveTo>
                  <a:lnTo>
                    <a:pt x="0" y="537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5" name="Freeform 51">
              <a:extLst>
                <a:ext uri="{FF2B5EF4-FFF2-40B4-BE49-F238E27FC236}">
                  <a16:creationId xmlns:a16="http://schemas.microsoft.com/office/drawing/2014/main" id="{282B2A5D-90FF-A84D-A61D-5962C06F749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9" y="1638"/>
              <a:ext cx="504" cy="600"/>
            </a:xfrm>
            <a:custGeom>
              <a:avLst/>
              <a:gdLst>
                <a:gd name="T0" fmla="*/ 0 w 378"/>
                <a:gd name="T1" fmla="*/ 11993521 h 174"/>
                <a:gd name="T2" fmla="*/ 5035 w 378"/>
                <a:gd name="T3" fmla="*/ 0 h 174"/>
                <a:gd name="T4" fmla="*/ 0 60000 65536"/>
                <a:gd name="T5" fmla="*/ 0 60000 65536"/>
                <a:gd name="T6" fmla="*/ 0 w 378"/>
                <a:gd name="T7" fmla="*/ 0 h 174"/>
                <a:gd name="T8" fmla="*/ 378 w 378"/>
                <a:gd name="T9" fmla="*/ 174 h 17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78" h="174">
                  <a:moveTo>
                    <a:pt x="0" y="174"/>
                  </a:moveTo>
                  <a:lnTo>
                    <a:pt x="378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6" name="Freeform 52">
              <a:extLst>
                <a:ext uri="{FF2B5EF4-FFF2-40B4-BE49-F238E27FC236}">
                  <a16:creationId xmlns:a16="http://schemas.microsoft.com/office/drawing/2014/main" id="{15532AD3-A5D4-154A-9DA4-62586FD328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6" y="1986"/>
              <a:ext cx="366" cy="270"/>
            </a:xfrm>
            <a:custGeom>
              <a:avLst/>
              <a:gdLst>
                <a:gd name="T0" fmla="*/ 0 w 366"/>
                <a:gd name="T1" fmla="*/ 270 h 270"/>
                <a:gd name="T2" fmla="*/ 366 w 366"/>
                <a:gd name="T3" fmla="*/ 0 h 270"/>
                <a:gd name="T4" fmla="*/ 0 60000 65536"/>
                <a:gd name="T5" fmla="*/ 0 60000 65536"/>
                <a:gd name="T6" fmla="*/ 0 w 366"/>
                <a:gd name="T7" fmla="*/ 0 h 270"/>
                <a:gd name="T8" fmla="*/ 366 w 366"/>
                <a:gd name="T9" fmla="*/ 270 h 27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270">
                  <a:moveTo>
                    <a:pt x="0" y="270"/>
                  </a:moveTo>
                  <a:lnTo>
                    <a:pt x="366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7" name="Freeform 53">
              <a:extLst>
                <a:ext uri="{FF2B5EF4-FFF2-40B4-BE49-F238E27FC236}">
                  <a16:creationId xmlns:a16="http://schemas.microsoft.com/office/drawing/2014/main" id="{EDDE0C3D-6D8D-A14C-B3D6-F3D0693E319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5" y="2268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8" name="Freeform 54">
              <a:extLst>
                <a:ext uri="{FF2B5EF4-FFF2-40B4-BE49-F238E27FC236}">
                  <a16:creationId xmlns:a16="http://schemas.microsoft.com/office/drawing/2014/main" id="{1F593C73-0AE5-7540-A0A1-AB4B203D89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944"/>
              <a:ext cx="276" cy="264"/>
            </a:xfrm>
            <a:custGeom>
              <a:avLst/>
              <a:gdLst>
                <a:gd name="T0" fmla="*/ 276 w 276"/>
                <a:gd name="T1" fmla="*/ 264 h 264"/>
                <a:gd name="T2" fmla="*/ 0 w 276"/>
                <a:gd name="T3" fmla="*/ 0 h 264"/>
                <a:gd name="T4" fmla="*/ 0 60000 65536"/>
                <a:gd name="T5" fmla="*/ 0 60000 65536"/>
                <a:gd name="T6" fmla="*/ 0 w 276"/>
                <a:gd name="T7" fmla="*/ 0 h 264"/>
                <a:gd name="T8" fmla="*/ 276 w 276"/>
                <a:gd name="T9" fmla="*/ 264 h 2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6" h="264">
                  <a:moveTo>
                    <a:pt x="276" y="264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9" name="Freeform 55">
              <a:extLst>
                <a:ext uri="{FF2B5EF4-FFF2-40B4-BE49-F238E27FC236}">
                  <a16:creationId xmlns:a16="http://schemas.microsoft.com/office/drawing/2014/main" id="{F8D3E17A-95CC-6745-B825-B9790B2746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9" y="1578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60" name="Freeform 56">
              <a:extLst>
                <a:ext uri="{FF2B5EF4-FFF2-40B4-BE49-F238E27FC236}">
                  <a16:creationId xmlns:a16="http://schemas.microsoft.com/office/drawing/2014/main" id="{64FB055C-D8AE-9E4A-9FE1-2F23D2976FE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4" y="1575"/>
              <a:ext cx="396" cy="267"/>
            </a:xfrm>
            <a:custGeom>
              <a:avLst/>
              <a:gdLst>
                <a:gd name="T0" fmla="*/ 396 w 396"/>
                <a:gd name="T1" fmla="*/ 267 h 267"/>
                <a:gd name="T2" fmla="*/ 0 w 396"/>
                <a:gd name="T3" fmla="*/ 0 h 267"/>
                <a:gd name="T4" fmla="*/ 0 60000 65536"/>
                <a:gd name="T5" fmla="*/ 0 60000 65536"/>
                <a:gd name="T6" fmla="*/ 0 w 396"/>
                <a:gd name="T7" fmla="*/ 0 h 267"/>
                <a:gd name="T8" fmla="*/ 396 w 396"/>
                <a:gd name="T9" fmla="*/ 267 h 26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96" h="267">
                  <a:moveTo>
                    <a:pt x="396" y="267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61" name="Freeform 57">
              <a:extLst>
                <a:ext uri="{FF2B5EF4-FFF2-40B4-BE49-F238E27FC236}">
                  <a16:creationId xmlns:a16="http://schemas.microsoft.com/office/drawing/2014/main" id="{F0C743D6-8B32-AB43-89EE-68493533AB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7" y="1146"/>
              <a:ext cx="1110" cy="645"/>
            </a:xfrm>
            <a:custGeom>
              <a:avLst/>
              <a:gdLst>
                <a:gd name="T0" fmla="*/ 1110 w 1110"/>
                <a:gd name="T1" fmla="*/ 342 h 645"/>
                <a:gd name="T2" fmla="*/ 0 w 1110"/>
                <a:gd name="T3" fmla="*/ 645 h 645"/>
                <a:gd name="T4" fmla="*/ 0 60000 65536"/>
                <a:gd name="T5" fmla="*/ 0 60000 65536"/>
                <a:gd name="T6" fmla="*/ 0 w 1110"/>
                <a:gd name="T7" fmla="*/ 0 h 645"/>
                <a:gd name="T8" fmla="*/ 1110 w 1110"/>
                <a:gd name="T9" fmla="*/ 645 h 64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10" h="645">
                  <a:moveTo>
                    <a:pt x="1110" y="342"/>
                  </a:moveTo>
                  <a:cubicBezTo>
                    <a:pt x="1104" y="0"/>
                    <a:pt x="21" y="63"/>
                    <a:pt x="0" y="645"/>
                  </a:cubicBez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162" name="Group 58">
              <a:extLst>
                <a:ext uri="{FF2B5EF4-FFF2-40B4-BE49-F238E27FC236}">
                  <a16:creationId xmlns:a16="http://schemas.microsoft.com/office/drawing/2014/main" id="{1494C31E-1843-3C4C-B448-0EE4B2D48D2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87" y="1744"/>
              <a:ext cx="205" cy="250"/>
              <a:chOff x="2954" y="2425"/>
              <a:chExt cx="208" cy="250"/>
            </a:xfrm>
          </p:grpSpPr>
          <p:sp>
            <p:nvSpPr>
              <p:cNvPr id="198" name="Rectangle 59">
                <a:extLst>
                  <a:ext uri="{FF2B5EF4-FFF2-40B4-BE49-F238E27FC236}">
                    <a16:creationId xmlns:a16="http://schemas.microsoft.com/office/drawing/2014/main" id="{0C8D8FC3-8C0A-E94F-83DB-FC9755166B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99" name="Text Box 60">
                <a:extLst>
                  <a:ext uri="{FF2B5EF4-FFF2-40B4-BE49-F238E27FC236}">
                    <a16:creationId xmlns:a16="http://schemas.microsoft.com/office/drawing/2014/main" id="{C48049A0-1569-9141-9231-3DE54FE038B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4" y="2425"/>
                <a:ext cx="208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u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173" name="Group 61">
              <a:extLst>
                <a:ext uri="{FF2B5EF4-FFF2-40B4-BE49-F238E27FC236}">
                  <a16:creationId xmlns:a16="http://schemas.microsoft.com/office/drawing/2014/main" id="{B00F025D-2C95-A044-AFF5-397F6CA81FA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61" y="2128"/>
              <a:ext cx="196" cy="250"/>
              <a:chOff x="2958" y="2425"/>
              <a:chExt cx="199" cy="250"/>
            </a:xfrm>
          </p:grpSpPr>
          <p:sp>
            <p:nvSpPr>
              <p:cNvPr id="196" name="Rectangle 62">
                <a:extLst>
                  <a:ext uri="{FF2B5EF4-FFF2-40B4-BE49-F238E27FC236}">
                    <a16:creationId xmlns:a16="http://schemas.microsoft.com/office/drawing/2014/main" id="{DBBD13A0-0A7C-8049-879E-1B92947643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97" name="Text Box 63">
                <a:extLst>
                  <a:ext uri="{FF2B5EF4-FFF2-40B4-BE49-F238E27FC236}">
                    <a16:creationId xmlns:a16="http://schemas.microsoft.com/office/drawing/2014/main" id="{7AB2974E-D97D-A248-BCD8-AF4D1F0FDCA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8" y="2425"/>
                <a:ext cx="199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y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174" name="Group 64">
              <a:extLst>
                <a:ext uri="{FF2B5EF4-FFF2-40B4-BE49-F238E27FC236}">
                  <a16:creationId xmlns:a16="http://schemas.microsoft.com/office/drawing/2014/main" id="{33C09162-022E-2E4B-B1DD-AA461D35FDB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72" y="2095"/>
              <a:ext cx="212" cy="288"/>
              <a:chOff x="2951" y="2395"/>
              <a:chExt cx="213" cy="288"/>
            </a:xfrm>
          </p:grpSpPr>
          <p:sp>
            <p:nvSpPr>
              <p:cNvPr id="194" name="Rectangle 65">
                <a:extLst>
                  <a:ext uri="{FF2B5EF4-FFF2-40B4-BE49-F238E27FC236}">
                    <a16:creationId xmlns:a16="http://schemas.microsoft.com/office/drawing/2014/main" id="{CCEE4832-7AF3-4A40-BCBA-0E78A1D44B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95" name="Text Box 66">
                <a:extLst>
                  <a:ext uri="{FF2B5EF4-FFF2-40B4-BE49-F238E27FC236}">
                    <a16:creationId xmlns:a16="http://schemas.microsoft.com/office/drawing/2014/main" id="{A18AA9CD-8C8C-C64E-8BB2-ABFB82B7752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1" y="2395"/>
                <a:ext cx="21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x</a:t>
                </a:r>
              </a:p>
            </p:txBody>
          </p:sp>
        </p:grpSp>
        <p:grpSp>
          <p:nvGrpSpPr>
            <p:cNvPr id="175" name="Group 67">
              <a:extLst>
                <a:ext uri="{FF2B5EF4-FFF2-40B4-BE49-F238E27FC236}">
                  <a16:creationId xmlns:a16="http://schemas.microsoft.com/office/drawing/2014/main" id="{7E4A4CB5-5240-5047-A355-D558A3E12E2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37" y="1438"/>
              <a:ext cx="233" cy="252"/>
              <a:chOff x="2940" y="2425"/>
              <a:chExt cx="236" cy="252"/>
            </a:xfrm>
          </p:grpSpPr>
          <p:sp>
            <p:nvSpPr>
              <p:cNvPr id="192" name="Rectangle 68">
                <a:extLst>
                  <a:ext uri="{FF2B5EF4-FFF2-40B4-BE49-F238E27FC236}">
                    <a16:creationId xmlns:a16="http://schemas.microsoft.com/office/drawing/2014/main" id="{A96BB7D8-5E3B-F54A-ACAA-E0677DC078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6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93" name="Text Box 69">
                <a:extLst>
                  <a:ext uri="{FF2B5EF4-FFF2-40B4-BE49-F238E27FC236}">
                    <a16:creationId xmlns:a16="http://schemas.microsoft.com/office/drawing/2014/main" id="{410DA41D-9F14-6F44-84CA-D9A959BDF5D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40" y="2425"/>
                <a:ext cx="236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w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176" name="Group 70">
              <a:extLst>
                <a:ext uri="{FF2B5EF4-FFF2-40B4-BE49-F238E27FC236}">
                  <a16:creationId xmlns:a16="http://schemas.microsoft.com/office/drawing/2014/main" id="{E0B1048B-D084-C846-A55C-AC744DBE9F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71" y="1438"/>
              <a:ext cx="196" cy="250"/>
              <a:chOff x="2958" y="2425"/>
              <a:chExt cx="199" cy="250"/>
            </a:xfrm>
          </p:grpSpPr>
          <p:sp>
            <p:nvSpPr>
              <p:cNvPr id="190" name="Rectangle 71">
                <a:extLst>
                  <a:ext uri="{FF2B5EF4-FFF2-40B4-BE49-F238E27FC236}">
                    <a16:creationId xmlns:a16="http://schemas.microsoft.com/office/drawing/2014/main" id="{7CD3D1BE-34F4-094F-BA32-8D49284AB6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91" name="Text Box 72">
                <a:extLst>
                  <a:ext uri="{FF2B5EF4-FFF2-40B4-BE49-F238E27FC236}">
                    <a16:creationId xmlns:a16="http://schemas.microsoft.com/office/drawing/2014/main" id="{3D5C06AA-C47B-6A4D-8A27-AA4C7D76D28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8" y="2425"/>
                <a:ext cx="199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v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177" name="Group 73">
              <a:extLst>
                <a:ext uri="{FF2B5EF4-FFF2-40B4-BE49-F238E27FC236}">
                  <a16:creationId xmlns:a16="http://schemas.microsoft.com/office/drawing/2014/main" id="{39C6C191-6A4D-D145-9B17-2F0B670B8A9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25" y="1756"/>
              <a:ext cx="212" cy="288"/>
              <a:chOff x="2949" y="2395"/>
              <a:chExt cx="214" cy="288"/>
            </a:xfrm>
          </p:grpSpPr>
          <p:sp>
            <p:nvSpPr>
              <p:cNvPr id="188" name="Rectangle 74">
                <a:extLst>
                  <a:ext uri="{FF2B5EF4-FFF2-40B4-BE49-F238E27FC236}">
                    <a16:creationId xmlns:a16="http://schemas.microsoft.com/office/drawing/2014/main" id="{878788BF-9BAB-6B4B-BCC1-7F88FC57D4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89" name="Text Box 75">
                <a:extLst>
                  <a:ext uri="{FF2B5EF4-FFF2-40B4-BE49-F238E27FC236}">
                    <a16:creationId xmlns:a16="http://schemas.microsoft.com/office/drawing/2014/main" id="{29553818-901F-A74B-A973-8B1ACA61A2E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49" y="2395"/>
                <a:ext cx="21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z</a:t>
                </a:r>
              </a:p>
            </p:txBody>
          </p:sp>
        </p:grpSp>
        <p:sp>
          <p:nvSpPr>
            <p:cNvPr id="178" name="Text Box 76">
              <a:extLst>
                <a:ext uri="{FF2B5EF4-FFF2-40B4-BE49-F238E27FC236}">
                  <a16:creationId xmlns:a16="http://schemas.microsoft.com/office/drawing/2014/main" id="{346FE683-DA02-964E-912E-9008265FA1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93" y="1568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79" name="Text Box 77">
              <a:extLst>
                <a:ext uri="{FF2B5EF4-FFF2-40B4-BE49-F238E27FC236}">
                  <a16:creationId xmlns:a16="http://schemas.microsoft.com/office/drawing/2014/main" id="{83CAABB4-6EF8-DD4F-86E0-A7C8DC5F3B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1" y="1787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0" name="Text Box 78">
              <a:extLst>
                <a:ext uri="{FF2B5EF4-FFF2-40B4-BE49-F238E27FC236}">
                  <a16:creationId xmlns:a16="http://schemas.microsoft.com/office/drawing/2014/main" id="{60B8E963-90D2-C24E-B1C3-92826407D0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6" y="2000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1" name="Text Box 79">
              <a:extLst>
                <a:ext uri="{FF2B5EF4-FFF2-40B4-BE49-F238E27FC236}">
                  <a16:creationId xmlns:a16="http://schemas.microsoft.com/office/drawing/2014/main" id="{DCA75031-4CAF-FB4B-B5B5-33DB92D51C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25" y="1880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3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2" name="Text Box 80">
              <a:extLst>
                <a:ext uri="{FF2B5EF4-FFF2-40B4-BE49-F238E27FC236}">
                  <a16:creationId xmlns:a16="http://schemas.microsoft.com/office/drawing/2014/main" id="{C519B319-7316-9041-86CC-85BF122889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62" y="2234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3" name="Text Box 81">
              <a:extLst>
                <a:ext uri="{FF2B5EF4-FFF2-40B4-BE49-F238E27FC236}">
                  <a16:creationId xmlns:a16="http://schemas.microsoft.com/office/drawing/2014/main" id="{5B6C4D06-FD20-5C4C-9AE3-6086B10198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22" y="1805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4" name="Text Box 82">
              <a:extLst>
                <a:ext uri="{FF2B5EF4-FFF2-40B4-BE49-F238E27FC236}">
                  <a16:creationId xmlns:a16="http://schemas.microsoft.com/office/drawing/2014/main" id="{D7076B21-53BA-B14B-954F-D3582ED801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82" y="2069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5" name="Text Box 83">
              <a:extLst>
                <a:ext uri="{FF2B5EF4-FFF2-40B4-BE49-F238E27FC236}">
                  <a16:creationId xmlns:a16="http://schemas.microsoft.com/office/drawing/2014/main" id="{35EAA28F-B2FC-B840-B933-852F6B10C5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55" y="1532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5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6" name="Text Box 84">
              <a:extLst>
                <a:ext uri="{FF2B5EF4-FFF2-40B4-BE49-F238E27FC236}">
                  <a16:creationId xmlns:a16="http://schemas.microsoft.com/office/drawing/2014/main" id="{1DF8C370-9E82-204B-BC41-540B267E1D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0" y="1382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3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7" name="Text Box 85">
              <a:extLst>
                <a:ext uri="{FF2B5EF4-FFF2-40B4-BE49-F238E27FC236}">
                  <a16:creationId xmlns:a16="http://schemas.microsoft.com/office/drawing/2014/main" id="{70F01FE7-388D-494B-9568-B741BD3A18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69" y="1115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5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</p:grpSp>
      <p:cxnSp>
        <p:nvCxnSpPr>
          <p:cNvPr id="200" name="Straight Arrow Connector 199">
            <a:extLst>
              <a:ext uri="{FF2B5EF4-FFF2-40B4-BE49-F238E27FC236}">
                <a16:creationId xmlns:a16="http://schemas.microsoft.com/office/drawing/2014/main" id="{D0EB6011-5A98-FD41-B923-923C37A2C8EB}"/>
              </a:ext>
            </a:extLst>
          </p:cNvPr>
          <p:cNvCxnSpPr>
            <a:cxnSpLocks/>
          </p:cNvCxnSpPr>
          <p:nvPr/>
        </p:nvCxnSpPr>
        <p:spPr>
          <a:xfrm>
            <a:off x="1118203" y="5514294"/>
            <a:ext cx="439472" cy="428799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F788D50F-B789-D144-9C6D-4EB2777C45F6}"/>
              </a:ext>
            </a:extLst>
          </p:cNvPr>
          <p:cNvGrpSpPr/>
          <p:nvPr/>
        </p:nvGrpSpPr>
        <p:grpSpPr>
          <a:xfrm>
            <a:off x="4263633" y="2255616"/>
            <a:ext cx="5679281" cy="416447"/>
            <a:chOff x="4263633" y="2255616"/>
            <a:chExt cx="5679281" cy="416447"/>
          </a:xfrm>
        </p:grpSpPr>
        <p:sp>
          <p:nvSpPr>
            <p:cNvPr id="110" name="Text Box 9">
              <a:extLst>
                <a:ext uri="{FF2B5EF4-FFF2-40B4-BE49-F238E27FC236}">
                  <a16:creationId xmlns:a16="http://schemas.microsoft.com/office/drawing/2014/main" id="{65B395D1-ACAF-AB4A-A53B-728973E1FE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64285" y="2301914"/>
              <a:ext cx="37862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charset="0"/>
                  <a:ea typeface="ＭＳ Ｐゴシック" charset="0"/>
                </a:rPr>
                <a:t>∞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11" name="Text Box 8">
              <a:extLst>
                <a:ext uri="{FF2B5EF4-FFF2-40B4-BE49-F238E27FC236}">
                  <a16:creationId xmlns:a16="http://schemas.microsoft.com/office/drawing/2014/main" id="{C4F3D1DE-8C63-AD4B-B1C0-FE339DA1FD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06722" y="2260378"/>
              <a:ext cx="526106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2,x</a:t>
              </a:r>
            </a:p>
          </p:txBody>
        </p:sp>
        <p:sp>
          <p:nvSpPr>
            <p:cNvPr id="117" name="Text Box 6">
              <a:extLst>
                <a:ext uri="{FF2B5EF4-FFF2-40B4-BE49-F238E27FC236}">
                  <a16:creationId xmlns:a16="http://schemas.microsoft.com/office/drawing/2014/main" id="{C9401439-4F9A-5245-B5D8-98F93D2D33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66247" y="2271953"/>
              <a:ext cx="52610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4,x</a:t>
              </a:r>
            </a:p>
          </p:txBody>
        </p:sp>
        <p:sp>
          <p:nvSpPr>
            <p:cNvPr id="118" name="Text Box 5">
              <a:extLst>
                <a:ext uri="{FF2B5EF4-FFF2-40B4-BE49-F238E27FC236}">
                  <a16:creationId xmlns:a16="http://schemas.microsoft.com/office/drawing/2014/main" id="{05199638-1656-3440-8601-484D6E8D2E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63633" y="2255616"/>
              <a:ext cx="54053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2,u</a:t>
              </a:r>
            </a:p>
          </p:txBody>
        </p:sp>
      </p:grpSp>
      <p:sp>
        <p:nvSpPr>
          <p:cNvPr id="171" name="Oval 114">
            <a:extLst>
              <a:ext uri="{FF2B5EF4-FFF2-40B4-BE49-F238E27FC236}">
                <a16:creationId xmlns:a16="http://schemas.microsoft.com/office/drawing/2014/main" id="{E65BD954-0CEF-0549-AB54-7CAE01A2E2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5837" y="2316864"/>
            <a:ext cx="602852" cy="301972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charset="0"/>
              <a:ea typeface="ＭＳ Ｐゴシック" charset="0"/>
              <a:cs typeface="+mn-cs"/>
            </a:endParaRPr>
          </a:p>
        </p:txBody>
      </p:sp>
      <p:sp>
        <p:nvSpPr>
          <p:cNvPr id="209" name="Text Box 4">
            <a:extLst>
              <a:ext uri="{FF2B5EF4-FFF2-40B4-BE49-F238E27FC236}">
                <a16:creationId xmlns:a16="http://schemas.microsoft.com/office/drawing/2014/main" id="{0287B239-D17F-164E-887D-3DDF8EB7F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6771" y="2546463"/>
            <a:ext cx="58381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uxy</a:t>
            </a:r>
          </a:p>
        </p:txBody>
      </p:sp>
      <p:sp>
        <p:nvSpPr>
          <p:cNvPr id="119" name="Text Box 3">
            <a:extLst>
              <a:ext uri="{FF2B5EF4-FFF2-40B4-BE49-F238E27FC236}">
                <a16:creationId xmlns:a16="http://schemas.microsoft.com/office/drawing/2014/main" id="{8F59C2A4-0007-4F40-B4AB-15442E39B5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9273" y="4882988"/>
            <a:ext cx="576702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update </a:t>
            </a:r>
            <a:r>
              <a:rPr kumimoji="0" lang="en-US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D(b)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for all </a:t>
            </a:r>
            <a:r>
              <a:rPr kumimoji="0" lang="en-US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b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adjacent to </a:t>
            </a:r>
            <a:r>
              <a:rPr kumimoji="0" lang="en-US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and not in </a:t>
            </a:r>
            <a:r>
              <a:rPr kumimoji="0" lang="en-US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N</a:t>
            </a:r>
            <a:r>
              <a:rPr kumimoji="0" lang="en-US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Arial" charset="0"/>
              </a:rPr>
              <a:t>'</a:t>
            </a:r>
            <a:r>
              <a:rPr kumimoji="0" lang="en-US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1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    D(b) =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min</a:t>
            </a:r>
            <a:r>
              <a:rPr kumimoji="0" lang="en-US" sz="2200" b="1" i="1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( D(b), D(a) + c</a:t>
            </a:r>
            <a:r>
              <a:rPr kumimoji="0" lang="en-US" sz="2200" b="1" i="1" u="none" strike="noStrike" kern="1200" cap="none" spc="0" normalizeH="0" baseline="-2500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a,b </a:t>
            </a:r>
            <a:r>
              <a:rPr kumimoji="0" lang="en-US" sz="2200" b="1" i="1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) </a:t>
            </a:r>
          </a:p>
        </p:txBody>
      </p: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9B6EC370-4690-3E46-AB1F-67BC3824C362}"/>
              </a:ext>
            </a:extLst>
          </p:cNvPr>
          <p:cNvGrpSpPr/>
          <p:nvPr/>
        </p:nvGrpSpPr>
        <p:grpSpPr>
          <a:xfrm>
            <a:off x="4263633" y="2546912"/>
            <a:ext cx="5753019" cy="428022"/>
            <a:chOff x="4263633" y="2546912"/>
            <a:chExt cx="5753019" cy="428022"/>
          </a:xfrm>
        </p:grpSpPr>
        <p:sp>
          <p:nvSpPr>
            <p:cNvPr id="168" name="Text Box 9">
              <a:extLst>
                <a:ext uri="{FF2B5EF4-FFF2-40B4-BE49-F238E27FC236}">
                  <a16:creationId xmlns:a16="http://schemas.microsoft.com/office/drawing/2014/main" id="{8EFA72A1-3DB5-DF4E-B71C-36925819E0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90547" y="2546912"/>
              <a:ext cx="52610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4,y</a:t>
              </a:r>
            </a:p>
          </p:txBody>
        </p:sp>
        <p:sp>
          <p:nvSpPr>
            <p:cNvPr id="201" name="Text Box 6">
              <a:extLst>
                <a:ext uri="{FF2B5EF4-FFF2-40B4-BE49-F238E27FC236}">
                  <a16:creationId xmlns:a16="http://schemas.microsoft.com/office/drawing/2014/main" id="{698EB84B-B9AC-1E4F-9ED3-7D9285536B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66247" y="2574824"/>
              <a:ext cx="526106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3,y</a:t>
              </a:r>
            </a:p>
          </p:txBody>
        </p:sp>
        <p:sp>
          <p:nvSpPr>
            <p:cNvPr id="202" name="Text Box 5">
              <a:extLst>
                <a:ext uri="{FF2B5EF4-FFF2-40B4-BE49-F238E27FC236}">
                  <a16:creationId xmlns:a16="http://schemas.microsoft.com/office/drawing/2014/main" id="{1C67B278-22E0-CE4D-A434-92237BAE99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63633" y="2558487"/>
              <a:ext cx="54053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2,u</a:t>
              </a:r>
            </a:p>
          </p:txBody>
        </p:sp>
      </p:grpSp>
      <p:grpSp>
        <p:nvGrpSpPr>
          <p:cNvPr id="211" name="Group 210">
            <a:extLst>
              <a:ext uri="{FF2B5EF4-FFF2-40B4-BE49-F238E27FC236}">
                <a16:creationId xmlns:a16="http://schemas.microsoft.com/office/drawing/2014/main" id="{D398422E-1EB1-DC4A-944E-B1DAB402E4DD}"/>
              </a:ext>
            </a:extLst>
          </p:cNvPr>
          <p:cNvGrpSpPr/>
          <p:nvPr/>
        </p:nvGrpSpPr>
        <p:grpSpPr>
          <a:xfrm>
            <a:off x="6497409" y="5402237"/>
            <a:ext cx="5187639" cy="1034693"/>
            <a:chOff x="4625273" y="5620004"/>
            <a:chExt cx="5187639" cy="1034693"/>
          </a:xfrm>
        </p:grpSpPr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D601628C-73DE-794F-B777-3EE0738C013A}"/>
                </a:ext>
              </a:extLst>
            </p:cNvPr>
            <p:cNvSpPr/>
            <p:nvPr/>
          </p:nvSpPr>
          <p:spPr>
            <a:xfrm>
              <a:off x="4661941" y="5934396"/>
              <a:ext cx="5066675" cy="69125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3" name="Text Box 3">
              <a:extLst>
                <a:ext uri="{FF2B5EF4-FFF2-40B4-BE49-F238E27FC236}">
                  <a16:creationId xmlns:a16="http://schemas.microsoft.com/office/drawing/2014/main" id="{1244B68D-FA8E-C74C-924A-A43B38E7E6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67745" y="5620004"/>
              <a:ext cx="184731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endParaRPr>
            </a:p>
          </p:txBody>
        </p:sp>
        <p:sp>
          <p:nvSpPr>
            <p:cNvPr id="214" name="Text Box 3">
              <a:extLst>
                <a:ext uri="{FF2B5EF4-FFF2-40B4-BE49-F238E27FC236}">
                  <a16:creationId xmlns:a16="http://schemas.microsoft.com/office/drawing/2014/main" id="{A1525B23-46ED-3A4C-BC35-A134186973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25273" y="5937296"/>
              <a:ext cx="5187639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D(w) = min ( D(w), D(y) + </a:t>
              </a:r>
              <a:r>
                <a:rPr kumimoji="0" lang="en-US" sz="2000" b="0" i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c</a:t>
              </a:r>
              <a:r>
                <a:rPr kumimoji="0" lang="en-US" sz="2000" b="0" i="1" u="none" strike="noStrike" kern="1200" cap="none" spc="0" normalizeH="0" baseline="-2500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x,w</a:t>
              </a:r>
              <a:r>
                <a:rPr kumimoji="0" lang="en-US" sz="2000" b="0" i="1" u="none" strike="noStrike" kern="120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 </a:t>
              </a:r>
              <a:r>
                <a:rPr kumimoji="0" lang="en-US" sz="2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) = min (4, 2+1) = 3 </a:t>
              </a:r>
            </a:p>
          </p:txBody>
        </p:sp>
        <p:sp>
          <p:nvSpPr>
            <p:cNvPr id="215" name="Text Box 3">
              <a:extLst>
                <a:ext uri="{FF2B5EF4-FFF2-40B4-BE49-F238E27FC236}">
                  <a16:creationId xmlns:a16="http://schemas.microsoft.com/office/drawing/2014/main" id="{BFB54203-76D7-E14F-8811-A49D9AAE59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02721" y="6254587"/>
              <a:ext cx="504375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D(z) = min ( D(z), D(y) + c</a:t>
              </a:r>
              <a:r>
                <a:rPr kumimoji="0" lang="en-US" sz="2000" b="0" i="1" u="none" strike="noStrike" kern="120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y,x </a:t>
              </a:r>
              <a:r>
                <a:rPr kumimoji="0" lang="en-US" sz="2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) = min(inf,2+2) = 4  </a:t>
              </a:r>
            </a:p>
          </p:txBody>
        </p:sp>
      </p:grp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9C32DC86-6E33-9543-9C89-8F3F1B0CEF86}"/>
              </a:ext>
            </a:extLst>
          </p:cNvPr>
          <p:cNvGrpSpPr/>
          <p:nvPr/>
        </p:nvGrpSpPr>
        <p:grpSpPr>
          <a:xfrm>
            <a:off x="11325192" y="5675005"/>
            <a:ext cx="706683" cy="802632"/>
            <a:chOff x="11325192" y="5891134"/>
            <a:chExt cx="706683" cy="802632"/>
          </a:xfrm>
        </p:grpSpPr>
        <p:pic>
          <p:nvPicPr>
            <p:cNvPr id="217" name="Picture 216" descr="A picture containing object, drawing, room, lamp&#10;&#10;Description automatically generated">
              <a:extLst>
                <a:ext uri="{FF2B5EF4-FFF2-40B4-BE49-F238E27FC236}">
                  <a16:creationId xmlns:a16="http://schemas.microsoft.com/office/drawing/2014/main" id="{925DA252-1100-254E-886E-E31054C9C4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533739" y="5891134"/>
              <a:ext cx="498136" cy="449706"/>
            </a:xfrm>
            <a:prstGeom prst="rect">
              <a:avLst/>
            </a:prstGeom>
          </p:spPr>
        </p:pic>
        <p:pic>
          <p:nvPicPr>
            <p:cNvPr id="218" name="Picture 217" descr="A picture containing object, drawing, room, lamp&#10;&#10;Description automatically generated">
              <a:extLst>
                <a:ext uri="{FF2B5EF4-FFF2-40B4-BE49-F238E27FC236}">
                  <a16:creationId xmlns:a16="http://schemas.microsoft.com/office/drawing/2014/main" id="{01C56154-A60F-024F-BBFB-A6C93EE3F20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325192" y="6244060"/>
              <a:ext cx="498136" cy="449706"/>
            </a:xfrm>
            <a:prstGeom prst="rect">
              <a:avLst/>
            </a:prstGeom>
          </p:spPr>
        </p:pic>
      </p:grpSp>
      <p:cxnSp>
        <p:nvCxnSpPr>
          <p:cNvPr id="219" name="Straight Arrow Connector 218">
            <a:extLst>
              <a:ext uri="{FF2B5EF4-FFF2-40B4-BE49-F238E27FC236}">
                <a16:creationId xmlns:a16="http://schemas.microsoft.com/office/drawing/2014/main" id="{349870A5-9F71-CB43-8128-DFD8B0AA58C1}"/>
              </a:ext>
            </a:extLst>
          </p:cNvPr>
          <p:cNvCxnSpPr>
            <a:cxnSpLocks/>
          </p:cNvCxnSpPr>
          <p:nvPr/>
        </p:nvCxnSpPr>
        <p:spPr>
          <a:xfrm>
            <a:off x="2017455" y="6020765"/>
            <a:ext cx="586969" cy="6484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9033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B27BFF1-5DCE-D642-8EFE-FACB1C97E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54060"/>
            <a:ext cx="11179629" cy="894622"/>
          </a:xfrm>
        </p:spPr>
        <p:txBody>
          <a:bodyPr/>
          <a:lstStyle/>
          <a:p>
            <a:r>
              <a:rPr lang="en-US" b="0" dirty="0">
                <a:latin typeface="+mn-lt"/>
              </a:rPr>
              <a:t>Dijkstra’s algorithm: an example</a:t>
            </a:r>
          </a:p>
        </p:txBody>
      </p:sp>
      <p:sp>
        <p:nvSpPr>
          <p:cNvPr id="246" name="Text Box 3">
            <a:extLst>
              <a:ext uri="{FF2B5EF4-FFF2-40B4-BE49-F238E27FC236}">
                <a16:creationId xmlns:a16="http://schemas.microsoft.com/office/drawing/2014/main" id="{B903AE0C-4346-CF44-9481-037FB37A39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181" y="1647825"/>
            <a:ext cx="706437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Step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0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1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2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3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4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5</a:t>
            </a:r>
          </a:p>
        </p:txBody>
      </p:sp>
      <p:sp>
        <p:nvSpPr>
          <p:cNvPr id="247" name="Text Box 4">
            <a:extLst>
              <a:ext uri="{FF2B5EF4-FFF2-40B4-BE49-F238E27FC236}">
                <a16:creationId xmlns:a16="http://schemas.microsoft.com/office/drawing/2014/main" id="{940B6AB4-2B9C-424D-9073-90B490CA14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7285" y="1657350"/>
            <a:ext cx="42030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'</a:t>
            </a:r>
          </a:p>
        </p:txBody>
      </p:sp>
      <p:sp>
        <p:nvSpPr>
          <p:cNvPr id="248" name="Text Box 5">
            <a:extLst>
              <a:ext uri="{FF2B5EF4-FFF2-40B4-BE49-F238E27FC236}">
                <a16:creationId xmlns:a16="http://schemas.microsoft.com/office/drawing/2014/main" id="{BFC5A1B4-9A1A-8748-B5FA-043233C160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2260" y="1626727"/>
            <a:ext cx="11801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D(v),p(v)</a:t>
            </a:r>
          </a:p>
        </p:txBody>
      </p:sp>
      <p:sp>
        <p:nvSpPr>
          <p:cNvPr id="250" name="Text Box 7">
            <a:extLst>
              <a:ext uri="{FF2B5EF4-FFF2-40B4-BE49-F238E27FC236}">
                <a16:creationId xmlns:a16="http://schemas.microsoft.com/office/drawing/2014/main" id="{134AE2AD-F4F6-A646-BCC7-1F2E0A23ED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4634" y="1626726"/>
            <a:ext cx="11801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D(x),p(x)</a:t>
            </a:r>
          </a:p>
        </p:txBody>
      </p:sp>
      <p:sp>
        <p:nvSpPr>
          <p:cNvPr id="251" name="Text Box 8">
            <a:extLst>
              <a:ext uri="{FF2B5EF4-FFF2-40B4-BE49-F238E27FC236}">
                <a16:creationId xmlns:a16="http://schemas.microsoft.com/office/drawing/2014/main" id="{A27983AD-A090-0449-BF43-DC6600055B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6559" y="1638300"/>
            <a:ext cx="11801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D(y),p(y)</a:t>
            </a:r>
          </a:p>
        </p:txBody>
      </p:sp>
      <p:sp>
        <p:nvSpPr>
          <p:cNvPr id="252" name="Text Box 9">
            <a:extLst>
              <a:ext uri="{FF2B5EF4-FFF2-40B4-BE49-F238E27FC236}">
                <a16:creationId xmlns:a16="http://schemas.microsoft.com/office/drawing/2014/main" id="{297C2219-5295-1C4F-BC52-FD72360100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63535" y="1638300"/>
            <a:ext cx="11801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D(z),p(z)</a:t>
            </a:r>
          </a:p>
        </p:txBody>
      </p:sp>
      <p:sp>
        <p:nvSpPr>
          <p:cNvPr id="253" name="Line 10">
            <a:extLst>
              <a:ext uri="{FF2B5EF4-FFF2-40B4-BE49-F238E27FC236}">
                <a16:creationId xmlns:a16="http://schemas.microsoft.com/office/drawing/2014/main" id="{D9A0E014-3E4B-AA48-86C7-6D4E4AE592F4}"/>
              </a:ext>
            </a:extLst>
          </p:cNvPr>
          <p:cNvSpPr>
            <a:spLocks noChangeShapeType="1"/>
          </p:cNvSpPr>
          <p:nvPr/>
        </p:nvSpPr>
        <p:spPr bwMode="auto">
          <a:xfrm>
            <a:off x="1519418" y="1998662"/>
            <a:ext cx="8505825" cy="9525"/>
          </a:xfrm>
          <a:prstGeom prst="line">
            <a:avLst/>
          </a:prstGeom>
          <a:noFill/>
          <a:ln w="28575">
            <a:solidFill>
              <a:srgbClr val="3333CC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495" name="Text Box 6">
            <a:extLst>
              <a:ext uri="{FF2B5EF4-FFF2-40B4-BE49-F238E27FC236}">
                <a16:creationId xmlns:a16="http://schemas.microsoft.com/office/drawing/2014/main" id="{A24F37E4-4175-D247-9C29-BC40A27B53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9951" y="1633417"/>
            <a:ext cx="129554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D(w),p(w)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3A2ED86-B66C-0F49-818B-087416791E66}"/>
              </a:ext>
            </a:extLst>
          </p:cNvPr>
          <p:cNvGrpSpPr/>
          <p:nvPr/>
        </p:nvGrpSpPr>
        <p:grpSpPr>
          <a:xfrm>
            <a:off x="4263633" y="1951300"/>
            <a:ext cx="5679281" cy="401555"/>
            <a:chOff x="4263633" y="1951300"/>
            <a:chExt cx="5679281" cy="401555"/>
          </a:xfrm>
        </p:grpSpPr>
        <p:sp>
          <p:nvSpPr>
            <p:cNvPr id="249" name="Text Box 6">
              <a:extLst>
                <a:ext uri="{FF2B5EF4-FFF2-40B4-BE49-F238E27FC236}">
                  <a16:creationId xmlns:a16="http://schemas.microsoft.com/office/drawing/2014/main" id="{CD4FA9CE-7149-A440-83C1-21E98C3A6B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70608" y="1951300"/>
              <a:ext cx="54053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5,u</a:t>
              </a:r>
            </a:p>
          </p:txBody>
        </p:sp>
        <p:sp>
          <p:nvSpPr>
            <p:cNvPr id="483" name="Text Box 9">
              <a:extLst>
                <a:ext uri="{FF2B5EF4-FFF2-40B4-BE49-F238E27FC236}">
                  <a16:creationId xmlns:a16="http://schemas.microsoft.com/office/drawing/2014/main" id="{451C47E2-E094-7147-A23C-5212BC8FB5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64285" y="1975894"/>
              <a:ext cx="37862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charset="0"/>
                  <a:ea typeface="ＭＳ Ｐゴシック" charset="0"/>
                </a:rPr>
                <a:t>∞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493" name="Text Box 9">
              <a:extLst>
                <a:ext uri="{FF2B5EF4-FFF2-40B4-BE49-F238E27FC236}">
                  <a16:creationId xmlns:a16="http://schemas.microsoft.com/office/drawing/2014/main" id="{77161A6C-F59E-E646-A81F-7F211BDD00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68885" y="1974450"/>
              <a:ext cx="37862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charset="0"/>
                  <a:ea typeface="ＭＳ Ｐゴシック" charset="0"/>
                </a:rPr>
                <a:t>∞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494" name="Text Box 7">
              <a:extLst>
                <a:ext uri="{FF2B5EF4-FFF2-40B4-BE49-F238E27FC236}">
                  <a16:creationId xmlns:a16="http://schemas.microsoft.com/office/drawing/2014/main" id="{052BF5DE-999E-0047-B15A-B0A0D539AF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66008" y="1951300"/>
              <a:ext cx="54053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1,u</a:t>
              </a:r>
            </a:p>
          </p:txBody>
        </p:sp>
        <p:sp>
          <p:nvSpPr>
            <p:cNvPr id="500" name="Text Box 5">
              <a:extLst>
                <a:ext uri="{FF2B5EF4-FFF2-40B4-BE49-F238E27FC236}">
                  <a16:creationId xmlns:a16="http://schemas.microsoft.com/office/drawing/2014/main" id="{39318546-EB10-7141-A532-7477C3F924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63633" y="1952745"/>
              <a:ext cx="54053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2,u</a:t>
              </a:r>
            </a:p>
          </p:txBody>
        </p:sp>
      </p:grpSp>
      <p:sp>
        <p:nvSpPr>
          <p:cNvPr id="508" name="Text Box 4">
            <a:extLst>
              <a:ext uri="{FF2B5EF4-FFF2-40B4-BE49-F238E27FC236}">
                <a16:creationId xmlns:a16="http://schemas.microsoft.com/office/drawing/2014/main" id="{46A6DAE9-5634-E343-888C-DBD504BE17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2181" y="1941646"/>
            <a:ext cx="32733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u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55C6A08-435F-074A-8CB5-94B5718AAF55}"/>
              </a:ext>
            </a:extLst>
          </p:cNvPr>
          <p:cNvCxnSpPr/>
          <p:nvPr/>
        </p:nvCxnSpPr>
        <p:spPr>
          <a:xfrm>
            <a:off x="1706097" y="2303362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9" name="Straight Connector 508">
            <a:extLst>
              <a:ext uri="{FF2B5EF4-FFF2-40B4-BE49-F238E27FC236}">
                <a16:creationId xmlns:a16="http://schemas.microsoft.com/office/drawing/2014/main" id="{A3B06771-707C-C549-B117-3063EC3738D7}"/>
              </a:ext>
            </a:extLst>
          </p:cNvPr>
          <p:cNvCxnSpPr/>
          <p:nvPr/>
        </p:nvCxnSpPr>
        <p:spPr>
          <a:xfrm>
            <a:off x="1714983" y="2606233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0" name="Straight Connector 509">
            <a:extLst>
              <a:ext uri="{FF2B5EF4-FFF2-40B4-BE49-F238E27FC236}">
                <a16:creationId xmlns:a16="http://schemas.microsoft.com/office/drawing/2014/main" id="{1D62FDB7-4F58-C84F-A936-529AACBF81D5}"/>
              </a:ext>
            </a:extLst>
          </p:cNvPr>
          <p:cNvCxnSpPr/>
          <p:nvPr/>
        </p:nvCxnSpPr>
        <p:spPr>
          <a:xfrm>
            <a:off x="1719251" y="2913722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1" name="Straight Connector 510">
            <a:extLst>
              <a:ext uri="{FF2B5EF4-FFF2-40B4-BE49-F238E27FC236}">
                <a16:creationId xmlns:a16="http://schemas.microsoft.com/office/drawing/2014/main" id="{F671747E-F7E7-174E-B66B-4158AC0C73AC}"/>
              </a:ext>
            </a:extLst>
          </p:cNvPr>
          <p:cNvCxnSpPr/>
          <p:nvPr/>
        </p:nvCxnSpPr>
        <p:spPr>
          <a:xfrm>
            <a:off x="1718901" y="3225829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4" name="Straight Connector 513">
            <a:extLst>
              <a:ext uri="{FF2B5EF4-FFF2-40B4-BE49-F238E27FC236}">
                <a16:creationId xmlns:a16="http://schemas.microsoft.com/office/drawing/2014/main" id="{A48E9275-8476-9244-A5FE-18548D30A1B6}"/>
              </a:ext>
            </a:extLst>
          </p:cNvPr>
          <p:cNvCxnSpPr/>
          <p:nvPr/>
        </p:nvCxnSpPr>
        <p:spPr>
          <a:xfrm>
            <a:off x="1727787" y="3565644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Text Box 3">
            <a:extLst>
              <a:ext uri="{FF2B5EF4-FFF2-40B4-BE49-F238E27FC236}">
                <a16:creationId xmlns:a16="http://schemas.microsoft.com/office/drawing/2014/main" id="{7F7C65A8-3A93-574D-9312-3FDE127587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7465" y="3427169"/>
            <a:ext cx="1221809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8  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Loop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A8"/>
              </a:solidFill>
              <a:effectLst/>
              <a:uLnTx/>
              <a:uFillTx/>
              <a:latin typeface="Calibri" panose="020F0502020204030204"/>
              <a:ea typeface="ＭＳ Ｐゴシック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9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10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   </a:t>
            </a:r>
          </a:p>
        </p:txBody>
      </p:sp>
      <p:sp>
        <p:nvSpPr>
          <p:cNvPr id="164" name="Text Box 3">
            <a:extLst>
              <a:ext uri="{FF2B5EF4-FFF2-40B4-BE49-F238E27FC236}">
                <a16:creationId xmlns:a16="http://schemas.microsoft.com/office/drawing/2014/main" id="{9AD40842-B350-BF42-BC3C-5285750E15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6265" y="3750132"/>
            <a:ext cx="586442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find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not in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N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Arial" charset="0"/>
              </a:rPr>
              <a:t>'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such that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D(a)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is a minimum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add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to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N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Arial" charset="0"/>
              </a:rPr>
              <a:t>'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</a:t>
            </a:r>
          </a:p>
        </p:txBody>
      </p:sp>
      <p:sp>
        <p:nvSpPr>
          <p:cNvPr id="167" name="Oval 114">
            <a:extLst>
              <a:ext uri="{FF2B5EF4-FFF2-40B4-BE49-F238E27FC236}">
                <a16:creationId xmlns:a16="http://schemas.microsoft.com/office/drawing/2014/main" id="{D5350C1B-A977-CC45-ADDA-7ABEE3B22E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3529" y="2025568"/>
            <a:ext cx="602852" cy="301972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charset="0"/>
              <a:ea typeface="ＭＳ Ｐゴシック" charset="0"/>
              <a:cs typeface="+mn-cs"/>
            </a:endParaRPr>
          </a:p>
        </p:txBody>
      </p:sp>
      <p:sp>
        <p:nvSpPr>
          <p:cNvPr id="172" name="Text Box 4">
            <a:extLst>
              <a:ext uri="{FF2B5EF4-FFF2-40B4-BE49-F238E27FC236}">
                <a16:creationId xmlns:a16="http://schemas.microsoft.com/office/drawing/2014/main" id="{1B8BDA83-ED76-9C43-B640-E44C3E517F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8516" y="2241520"/>
            <a:ext cx="45557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ux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315CB903-C0C3-C744-B8C9-92A6680CB584}"/>
              </a:ext>
            </a:extLst>
          </p:cNvPr>
          <p:cNvSpPr txBox="1"/>
          <p:nvPr/>
        </p:nvSpPr>
        <p:spPr>
          <a:xfrm>
            <a:off x="4322868" y="1212035"/>
            <a:ext cx="3465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5AD4F740-0EF9-2044-827E-A54C55587203}"/>
              </a:ext>
            </a:extLst>
          </p:cNvPr>
          <p:cNvSpPr txBox="1"/>
          <p:nvPr/>
        </p:nvSpPr>
        <p:spPr>
          <a:xfrm>
            <a:off x="5598013" y="1206430"/>
            <a:ext cx="4411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AE0A5B28-C8D3-E14E-B1D4-EDE4C4101E6C}"/>
              </a:ext>
            </a:extLst>
          </p:cNvPr>
          <p:cNvSpPr txBox="1"/>
          <p:nvPr/>
        </p:nvSpPr>
        <p:spPr>
          <a:xfrm>
            <a:off x="6907883" y="1200825"/>
            <a:ext cx="3401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E7BFB733-E937-014A-B7CC-EE11641F15CC}"/>
              </a:ext>
            </a:extLst>
          </p:cNvPr>
          <p:cNvSpPr txBox="1"/>
          <p:nvPr/>
        </p:nvSpPr>
        <p:spPr>
          <a:xfrm>
            <a:off x="8240903" y="1206795"/>
            <a:ext cx="3465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08D54A84-29AE-E948-B36B-A3E997D943D5}"/>
              </a:ext>
            </a:extLst>
          </p:cNvPr>
          <p:cNvSpPr txBox="1"/>
          <p:nvPr/>
        </p:nvSpPr>
        <p:spPr>
          <a:xfrm>
            <a:off x="9504473" y="1224340"/>
            <a:ext cx="3257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</a:t>
            </a:r>
          </a:p>
        </p:txBody>
      </p:sp>
      <p:grpSp>
        <p:nvGrpSpPr>
          <p:cNvPr id="120" name="Group 16">
            <a:extLst>
              <a:ext uri="{FF2B5EF4-FFF2-40B4-BE49-F238E27FC236}">
                <a16:creationId xmlns:a16="http://schemas.microsoft.com/office/drawing/2014/main" id="{758A3B01-F3F9-A74E-B632-177660FF1736}"/>
              </a:ext>
            </a:extLst>
          </p:cNvPr>
          <p:cNvGrpSpPr>
            <a:grpSpLocks/>
          </p:cNvGrpSpPr>
          <p:nvPr/>
        </p:nvGrpSpPr>
        <p:grpSpPr bwMode="auto">
          <a:xfrm>
            <a:off x="644342" y="4117376"/>
            <a:ext cx="3571875" cy="2236788"/>
            <a:chOff x="3162" y="1071"/>
            <a:chExt cx="2250" cy="1409"/>
          </a:xfrm>
        </p:grpSpPr>
        <p:sp>
          <p:nvSpPr>
            <p:cNvPr id="121" name="Freeform 17">
              <a:extLst>
                <a:ext uri="{FF2B5EF4-FFF2-40B4-BE49-F238E27FC236}">
                  <a16:creationId xmlns:a16="http://schemas.microsoft.com/office/drawing/2014/main" id="{3D738A20-E61D-3347-97FA-CFBB4A2027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" y="1071"/>
              <a:ext cx="2250" cy="1409"/>
            </a:xfrm>
            <a:custGeom>
              <a:avLst/>
              <a:gdLst>
                <a:gd name="T0" fmla="*/ 0 w 2250"/>
                <a:gd name="T1" fmla="*/ 624 h 1409"/>
                <a:gd name="T2" fmla="*/ 219 w 2250"/>
                <a:gd name="T3" fmla="*/ 321 h 1409"/>
                <a:gd name="T4" fmla="*/ 529 w 2250"/>
                <a:gd name="T5" fmla="*/ 35 h 1409"/>
                <a:gd name="T6" fmla="*/ 1551 w 2250"/>
                <a:gd name="T7" fmla="*/ 111 h 1409"/>
                <a:gd name="T8" fmla="*/ 1968 w 2250"/>
                <a:gd name="T9" fmla="*/ 483 h 1409"/>
                <a:gd name="T10" fmla="*/ 2199 w 2250"/>
                <a:gd name="T11" fmla="*/ 906 h 1409"/>
                <a:gd name="T12" fmla="*/ 1659 w 2250"/>
                <a:gd name="T13" fmla="*/ 1314 h 1409"/>
                <a:gd name="T14" fmla="*/ 993 w 2250"/>
                <a:gd name="T15" fmla="*/ 1386 h 1409"/>
                <a:gd name="T16" fmla="*/ 465 w 2250"/>
                <a:gd name="T17" fmla="*/ 1356 h 1409"/>
                <a:gd name="T18" fmla="*/ 102 w 2250"/>
                <a:gd name="T19" fmla="*/ 1068 h 1409"/>
                <a:gd name="T20" fmla="*/ 0 w 2250"/>
                <a:gd name="T21" fmla="*/ 624 h 140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50"/>
                <a:gd name="T34" fmla="*/ 0 h 1409"/>
                <a:gd name="T35" fmla="*/ 2250 w 2250"/>
                <a:gd name="T36" fmla="*/ 1409 h 140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50" h="1409">
                  <a:moveTo>
                    <a:pt x="0" y="624"/>
                  </a:moveTo>
                  <a:cubicBezTo>
                    <a:pt x="5" y="506"/>
                    <a:pt x="131" y="419"/>
                    <a:pt x="219" y="321"/>
                  </a:cubicBezTo>
                  <a:cubicBezTo>
                    <a:pt x="307" y="223"/>
                    <a:pt x="307" y="70"/>
                    <a:pt x="529" y="35"/>
                  </a:cubicBezTo>
                  <a:cubicBezTo>
                    <a:pt x="751" y="0"/>
                    <a:pt x="1311" y="36"/>
                    <a:pt x="1551" y="111"/>
                  </a:cubicBezTo>
                  <a:cubicBezTo>
                    <a:pt x="1791" y="186"/>
                    <a:pt x="1860" y="351"/>
                    <a:pt x="1968" y="483"/>
                  </a:cubicBezTo>
                  <a:cubicBezTo>
                    <a:pt x="2076" y="615"/>
                    <a:pt x="2250" y="767"/>
                    <a:pt x="2199" y="906"/>
                  </a:cubicBezTo>
                  <a:cubicBezTo>
                    <a:pt x="2148" y="1045"/>
                    <a:pt x="1860" y="1234"/>
                    <a:pt x="1659" y="1314"/>
                  </a:cubicBezTo>
                  <a:cubicBezTo>
                    <a:pt x="1458" y="1394"/>
                    <a:pt x="1192" y="1379"/>
                    <a:pt x="993" y="1386"/>
                  </a:cubicBezTo>
                  <a:cubicBezTo>
                    <a:pt x="794" y="1393"/>
                    <a:pt x="613" y="1409"/>
                    <a:pt x="465" y="1356"/>
                  </a:cubicBezTo>
                  <a:cubicBezTo>
                    <a:pt x="317" y="1303"/>
                    <a:pt x="180" y="1190"/>
                    <a:pt x="102" y="1068"/>
                  </a:cubicBezTo>
                  <a:cubicBezTo>
                    <a:pt x="24" y="946"/>
                    <a:pt x="21" y="716"/>
                    <a:pt x="0" y="624"/>
                  </a:cubicBezTo>
                  <a:close/>
                </a:path>
              </a:pathLst>
            </a:custGeom>
            <a:solidFill>
              <a:srgbClr val="9CE0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2" name="Freeform 18">
              <a:extLst>
                <a:ext uri="{FF2B5EF4-FFF2-40B4-BE49-F238E27FC236}">
                  <a16:creationId xmlns:a16="http://schemas.microsoft.com/office/drawing/2014/main" id="{9A67F7D9-6F26-A244-97DD-F400FD21CA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8" y="1620"/>
              <a:ext cx="342" cy="186"/>
            </a:xfrm>
            <a:custGeom>
              <a:avLst/>
              <a:gdLst>
                <a:gd name="T0" fmla="*/ 0 w 342"/>
                <a:gd name="T1" fmla="*/ 186 h 186"/>
                <a:gd name="T2" fmla="*/ 342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3" name="Oval 19">
              <a:extLst>
                <a:ext uri="{FF2B5EF4-FFF2-40B4-BE49-F238E27FC236}">
                  <a16:creationId xmlns:a16="http://schemas.microsoft.com/office/drawing/2014/main" id="{8061EE07-A1C2-284D-B696-ED41FFB288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8" y="1862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4" name="Line 20">
              <a:extLst>
                <a:ext uri="{FF2B5EF4-FFF2-40B4-BE49-F238E27FC236}">
                  <a16:creationId xmlns:a16="http://schemas.microsoft.com/office/drawing/2014/main" id="{CA83B116-D557-D348-AC0B-78E2F5C045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38" y="1855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5" name="Line 21">
              <a:extLst>
                <a:ext uri="{FF2B5EF4-FFF2-40B4-BE49-F238E27FC236}">
                  <a16:creationId xmlns:a16="http://schemas.microsoft.com/office/drawing/2014/main" id="{1DA79AD7-1C00-F347-B948-32DC2DF1EC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1" y="1855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6" name="Rectangle 22">
              <a:extLst>
                <a:ext uri="{FF2B5EF4-FFF2-40B4-BE49-F238E27FC236}">
                  <a16:creationId xmlns:a16="http://schemas.microsoft.com/office/drawing/2014/main" id="{984E29E6-D5D1-6442-A8AB-508570DE4A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8" y="1855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7" name="Oval 23">
              <a:extLst>
                <a:ext uri="{FF2B5EF4-FFF2-40B4-BE49-F238E27FC236}">
                  <a16:creationId xmlns:a16="http://schemas.microsoft.com/office/drawing/2014/main" id="{AD024E49-35E0-C446-9678-D92AC1E7A2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5" y="1796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8" name="Oval 24">
              <a:extLst>
                <a:ext uri="{FF2B5EF4-FFF2-40B4-BE49-F238E27FC236}">
                  <a16:creationId xmlns:a16="http://schemas.microsoft.com/office/drawing/2014/main" id="{706D2E3C-10FA-3947-9AD1-A08759A868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2" y="2249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9" name="Line 25">
              <a:extLst>
                <a:ext uri="{FF2B5EF4-FFF2-40B4-BE49-F238E27FC236}">
                  <a16:creationId xmlns:a16="http://schemas.microsoft.com/office/drawing/2014/main" id="{C94CE491-9734-FE44-A0CB-7E0F832D0E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12" y="224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0" name="Line 26">
              <a:extLst>
                <a:ext uri="{FF2B5EF4-FFF2-40B4-BE49-F238E27FC236}">
                  <a16:creationId xmlns:a16="http://schemas.microsoft.com/office/drawing/2014/main" id="{EB0C7DDA-EBC9-794C-B89D-D4B4BE886C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25" y="224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1" name="Rectangle 27">
              <a:extLst>
                <a:ext uri="{FF2B5EF4-FFF2-40B4-BE49-F238E27FC236}">
                  <a16:creationId xmlns:a16="http://schemas.microsoft.com/office/drawing/2014/main" id="{D8E5A5C9-FA6E-3D4C-AE3D-AED068D60B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2" y="2242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2" name="Oval 28">
              <a:extLst>
                <a:ext uri="{FF2B5EF4-FFF2-40B4-BE49-F238E27FC236}">
                  <a16:creationId xmlns:a16="http://schemas.microsoft.com/office/drawing/2014/main" id="{0CB55AD6-4358-5341-98E7-B20E616CAE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9" y="2183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3" name="Oval 29">
              <a:extLst>
                <a:ext uri="{FF2B5EF4-FFF2-40B4-BE49-F238E27FC236}">
                  <a16:creationId xmlns:a16="http://schemas.microsoft.com/office/drawing/2014/main" id="{50051819-8732-6E40-952F-4C0540C10A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8" y="1559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4" name="Line 30">
              <a:extLst>
                <a:ext uri="{FF2B5EF4-FFF2-40B4-BE49-F238E27FC236}">
                  <a16:creationId xmlns:a16="http://schemas.microsoft.com/office/drawing/2014/main" id="{DB5E3452-2593-284B-95E8-DB63177BA9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08" y="155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5" name="Line 31">
              <a:extLst>
                <a:ext uri="{FF2B5EF4-FFF2-40B4-BE49-F238E27FC236}">
                  <a16:creationId xmlns:a16="http://schemas.microsoft.com/office/drawing/2014/main" id="{4C9DFB1A-A46F-7C42-AEC0-5BA9C68426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21" y="155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6" name="Rectangle 32">
              <a:extLst>
                <a:ext uri="{FF2B5EF4-FFF2-40B4-BE49-F238E27FC236}">
                  <a16:creationId xmlns:a16="http://schemas.microsoft.com/office/drawing/2014/main" id="{A1C00E39-48AA-274A-B956-CD2E2C45BC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8" y="1552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7" name="Oval 33">
              <a:extLst>
                <a:ext uri="{FF2B5EF4-FFF2-40B4-BE49-F238E27FC236}">
                  <a16:creationId xmlns:a16="http://schemas.microsoft.com/office/drawing/2014/main" id="{BBFA32B2-49E2-574B-9099-DED6B3832C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5" y="1493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8" name="Oval 34">
              <a:extLst>
                <a:ext uri="{FF2B5EF4-FFF2-40B4-BE49-F238E27FC236}">
                  <a16:creationId xmlns:a16="http://schemas.microsoft.com/office/drawing/2014/main" id="{0D58D8D4-B9BC-2541-A17F-D88330A4FA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1" y="1555"/>
              <a:ext cx="312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9" name="Line 35">
              <a:extLst>
                <a:ext uri="{FF2B5EF4-FFF2-40B4-BE49-F238E27FC236}">
                  <a16:creationId xmlns:a16="http://schemas.microsoft.com/office/drawing/2014/main" id="{7504C589-E1E9-2E44-980C-93C5BE9EB7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91" y="154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0" name="Line 36">
              <a:extLst>
                <a:ext uri="{FF2B5EF4-FFF2-40B4-BE49-F238E27FC236}">
                  <a16:creationId xmlns:a16="http://schemas.microsoft.com/office/drawing/2014/main" id="{7F02875A-5A8E-E14F-A9D7-C2BAE19113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03" y="154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1" name="Rectangle 37">
              <a:extLst>
                <a:ext uri="{FF2B5EF4-FFF2-40B4-BE49-F238E27FC236}">
                  <a16:creationId xmlns:a16="http://schemas.microsoft.com/office/drawing/2014/main" id="{D9139ADE-ED5B-5C40-9669-A638D5EFC9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1" y="1548"/>
              <a:ext cx="309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2" name="Oval 38">
              <a:extLst>
                <a:ext uri="{FF2B5EF4-FFF2-40B4-BE49-F238E27FC236}">
                  <a16:creationId xmlns:a16="http://schemas.microsoft.com/office/drawing/2014/main" id="{51116AC5-23B1-3F4B-972A-683B27105D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4" y="1492"/>
              <a:ext cx="312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3" name="Oval 39">
              <a:extLst>
                <a:ext uri="{FF2B5EF4-FFF2-40B4-BE49-F238E27FC236}">
                  <a16:creationId xmlns:a16="http://schemas.microsoft.com/office/drawing/2014/main" id="{7CF92621-E46C-E745-8108-ADF0C63540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1" y="2246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4" name="Line 40">
              <a:extLst>
                <a:ext uri="{FF2B5EF4-FFF2-40B4-BE49-F238E27FC236}">
                  <a16:creationId xmlns:a16="http://schemas.microsoft.com/office/drawing/2014/main" id="{C97ABDF7-502E-1E45-A7E6-F2C97AF991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01" y="2239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5" name="Line 41">
              <a:extLst>
                <a:ext uri="{FF2B5EF4-FFF2-40B4-BE49-F238E27FC236}">
                  <a16:creationId xmlns:a16="http://schemas.microsoft.com/office/drawing/2014/main" id="{6F5F6C02-240D-B545-9D40-386AB9F199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14" y="2239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6" name="Rectangle 42">
              <a:extLst>
                <a:ext uri="{FF2B5EF4-FFF2-40B4-BE49-F238E27FC236}">
                  <a16:creationId xmlns:a16="http://schemas.microsoft.com/office/drawing/2014/main" id="{F971ECC0-824C-FC4B-8D09-7FF856CD87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1" y="2239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7" name="Oval 43">
              <a:extLst>
                <a:ext uri="{FF2B5EF4-FFF2-40B4-BE49-F238E27FC236}">
                  <a16:creationId xmlns:a16="http://schemas.microsoft.com/office/drawing/2014/main" id="{000B82D5-5D57-8D41-894D-7FA7042570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8" y="2180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8" name="Oval 44">
              <a:extLst>
                <a:ext uri="{FF2B5EF4-FFF2-40B4-BE49-F238E27FC236}">
                  <a16:creationId xmlns:a16="http://schemas.microsoft.com/office/drawing/2014/main" id="{4B3102BD-88D0-D041-8342-28B44A4213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6" y="1905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9" name="Line 45">
              <a:extLst>
                <a:ext uri="{FF2B5EF4-FFF2-40B4-BE49-F238E27FC236}">
                  <a16:creationId xmlns:a16="http://schemas.microsoft.com/office/drawing/2014/main" id="{55D2E64D-9448-364E-BBCE-B8F1E46C9B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66" y="189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0" name="Line 46">
              <a:extLst>
                <a:ext uri="{FF2B5EF4-FFF2-40B4-BE49-F238E27FC236}">
                  <a16:creationId xmlns:a16="http://schemas.microsoft.com/office/drawing/2014/main" id="{A1D926A4-0713-0448-B8BC-4526CF5A6F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79" y="189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1" name="Rectangle 47">
              <a:extLst>
                <a:ext uri="{FF2B5EF4-FFF2-40B4-BE49-F238E27FC236}">
                  <a16:creationId xmlns:a16="http://schemas.microsoft.com/office/drawing/2014/main" id="{D44F6537-9CFC-A34F-A528-3BA9FB8DEA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6" y="1898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2" name="Oval 48">
              <a:extLst>
                <a:ext uri="{FF2B5EF4-FFF2-40B4-BE49-F238E27FC236}">
                  <a16:creationId xmlns:a16="http://schemas.microsoft.com/office/drawing/2014/main" id="{CE6823F9-AC23-9143-B45C-3AE00728E6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3" y="1839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3" name="Freeform 49">
              <a:extLst>
                <a:ext uri="{FF2B5EF4-FFF2-40B4-BE49-F238E27FC236}">
                  <a16:creationId xmlns:a16="http://schemas.microsoft.com/office/drawing/2014/main" id="{52D2B20D-E3DC-0F48-BD10-DF782164C94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7" y="1647"/>
              <a:ext cx="1" cy="522"/>
            </a:xfrm>
            <a:custGeom>
              <a:avLst/>
              <a:gdLst>
                <a:gd name="T0" fmla="*/ 0 w 1"/>
                <a:gd name="T1" fmla="*/ 0 h 522"/>
                <a:gd name="T2" fmla="*/ 0 w 1"/>
                <a:gd name="T3" fmla="*/ 522 h 522"/>
                <a:gd name="T4" fmla="*/ 0 60000 65536"/>
                <a:gd name="T5" fmla="*/ 0 60000 65536"/>
                <a:gd name="T6" fmla="*/ 0 w 1"/>
                <a:gd name="T7" fmla="*/ 0 h 522"/>
                <a:gd name="T8" fmla="*/ 1 w 1"/>
                <a:gd name="T9" fmla="*/ 522 h 52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22">
                  <a:moveTo>
                    <a:pt x="0" y="0"/>
                  </a:moveTo>
                  <a:lnTo>
                    <a:pt x="0" y="522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4" name="Freeform 50">
              <a:extLst>
                <a:ext uri="{FF2B5EF4-FFF2-40B4-BE49-F238E27FC236}">
                  <a16:creationId xmlns:a16="http://schemas.microsoft.com/office/drawing/2014/main" id="{2E4F74A6-7593-0541-B4E9-5C88A82D49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4" y="1653"/>
              <a:ext cx="1" cy="537"/>
            </a:xfrm>
            <a:custGeom>
              <a:avLst/>
              <a:gdLst>
                <a:gd name="T0" fmla="*/ 0 w 1"/>
                <a:gd name="T1" fmla="*/ 0 h 537"/>
                <a:gd name="T2" fmla="*/ 0 w 1"/>
                <a:gd name="T3" fmla="*/ 537 h 537"/>
                <a:gd name="T4" fmla="*/ 0 60000 65536"/>
                <a:gd name="T5" fmla="*/ 0 60000 65536"/>
                <a:gd name="T6" fmla="*/ 0 w 1"/>
                <a:gd name="T7" fmla="*/ 0 h 537"/>
                <a:gd name="T8" fmla="*/ 1 w 1"/>
                <a:gd name="T9" fmla="*/ 537 h 53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37">
                  <a:moveTo>
                    <a:pt x="0" y="0"/>
                  </a:moveTo>
                  <a:lnTo>
                    <a:pt x="0" y="537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5" name="Freeform 51">
              <a:extLst>
                <a:ext uri="{FF2B5EF4-FFF2-40B4-BE49-F238E27FC236}">
                  <a16:creationId xmlns:a16="http://schemas.microsoft.com/office/drawing/2014/main" id="{282B2A5D-90FF-A84D-A61D-5962C06F749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9" y="1638"/>
              <a:ext cx="504" cy="600"/>
            </a:xfrm>
            <a:custGeom>
              <a:avLst/>
              <a:gdLst>
                <a:gd name="T0" fmla="*/ 0 w 378"/>
                <a:gd name="T1" fmla="*/ 11993521 h 174"/>
                <a:gd name="T2" fmla="*/ 5035 w 378"/>
                <a:gd name="T3" fmla="*/ 0 h 174"/>
                <a:gd name="T4" fmla="*/ 0 60000 65536"/>
                <a:gd name="T5" fmla="*/ 0 60000 65536"/>
                <a:gd name="T6" fmla="*/ 0 w 378"/>
                <a:gd name="T7" fmla="*/ 0 h 174"/>
                <a:gd name="T8" fmla="*/ 378 w 378"/>
                <a:gd name="T9" fmla="*/ 174 h 17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78" h="174">
                  <a:moveTo>
                    <a:pt x="0" y="174"/>
                  </a:moveTo>
                  <a:lnTo>
                    <a:pt x="378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6" name="Freeform 52">
              <a:extLst>
                <a:ext uri="{FF2B5EF4-FFF2-40B4-BE49-F238E27FC236}">
                  <a16:creationId xmlns:a16="http://schemas.microsoft.com/office/drawing/2014/main" id="{15532AD3-A5D4-154A-9DA4-62586FD328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6" y="1986"/>
              <a:ext cx="366" cy="270"/>
            </a:xfrm>
            <a:custGeom>
              <a:avLst/>
              <a:gdLst>
                <a:gd name="T0" fmla="*/ 0 w 366"/>
                <a:gd name="T1" fmla="*/ 270 h 270"/>
                <a:gd name="T2" fmla="*/ 366 w 366"/>
                <a:gd name="T3" fmla="*/ 0 h 270"/>
                <a:gd name="T4" fmla="*/ 0 60000 65536"/>
                <a:gd name="T5" fmla="*/ 0 60000 65536"/>
                <a:gd name="T6" fmla="*/ 0 w 366"/>
                <a:gd name="T7" fmla="*/ 0 h 270"/>
                <a:gd name="T8" fmla="*/ 366 w 366"/>
                <a:gd name="T9" fmla="*/ 270 h 27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270">
                  <a:moveTo>
                    <a:pt x="0" y="270"/>
                  </a:moveTo>
                  <a:lnTo>
                    <a:pt x="366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7" name="Freeform 53">
              <a:extLst>
                <a:ext uri="{FF2B5EF4-FFF2-40B4-BE49-F238E27FC236}">
                  <a16:creationId xmlns:a16="http://schemas.microsoft.com/office/drawing/2014/main" id="{EDDE0C3D-6D8D-A14C-B3D6-F3D0693E319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5" y="2268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8" name="Freeform 54">
              <a:extLst>
                <a:ext uri="{FF2B5EF4-FFF2-40B4-BE49-F238E27FC236}">
                  <a16:creationId xmlns:a16="http://schemas.microsoft.com/office/drawing/2014/main" id="{1F593C73-0AE5-7540-A0A1-AB4B203D89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944"/>
              <a:ext cx="276" cy="264"/>
            </a:xfrm>
            <a:custGeom>
              <a:avLst/>
              <a:gdLst>
                <a:gd name="T0" fmla="*/ 276 w 276"/>
                <a:gd name="T1" fmla="*/ 264 h 264"/>
                <a:gd name="T2" fmla="*/ 0 w 276"/>
                <a:gd name="T3" fmla="*/ 0 h 264"/>
                <a:gd name="T4" fmla="*/ 0 60000 65536"/>
                <a:gd name="T5" fmla="*/ 0 60000 65536"/>
                <a:gd name="T6" fmla="*/ 0 w 276"/>
                <a:gd name="T7" fmla="*/ 0 h 264"/>
                <a:gd name="T8" fmla="*/ 276 w 276"/>
                <a:gd name="T9" fmla="*/ 264 h 2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6" h="264">
                  <a:moveTo>
                    <a:pt x="276" y="264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9" name="Freeform 55">
              <a:extLst>
                <a:ext uri="{FF2B5EF4-FFF2-40B4-BE49-F238E27FC236}">
                  <a16:creationId xmlns:a16="http://schemas.microsoft.com/office/drawing/2014/main" id="{F8D3E17A-95CC-6745-B825-B9790B2746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9" y="1578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60" name="Freeform 56">
              <a:extLst>
                <a:ext uri="{FF2B5EF4-FFF2-40B4-BE49-F238E27FC236}">
                  <a16:creationId xmlns:a16="http://schemas.microsoft.com/office/drawing/2014/main" id="{64FB055C-D8AE-9E4A-9FE1-2F23D2976FE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4" y="1575"/>
              <a:ext cx="396" cy="267"/>
            </a:xfrm>
            <a:custGeom>
              <a:avLst/>
              <a:gdLst>
                <a:gd name="T0" fmla="*/ 396 w 396"/>
                <a:gd name="T1" fmla="*/ 267 h 267"/>
                <a:gd name="T2" fmla="*/ 0 w 396"/>
                <a:gd name="T3" fmla="*/ 0 h 267"/>
                <a:gd name="T4" fmla="*/ 0 60000 65536"/>
                <a:gd name="T5" fmla="*/ 0 60000 65536"/>
                <a:gd name="T6" fmla="*/ 0 w 396"/>
                <a:gd name="T7" fmla="*/ 0 h 267"/>
                <a:gd name="T8" fmla="*/ 396 w 396"/>
                <a:gd name="T9" fmla="*/ 267 h 26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96" h="267">
                  <a:moveTo>
                    <a:pt x="396" y="267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61" name="Freeform 57">
              <a:extLst>
                <a:ext uri="{FF2B5EF4-FFF2-40B4-BE49-F238E27FC236}">
                  <a16:creationId xmlns:a16="http://schemas.microsoft.com/office/drawing/2014/main" id="{F0C743D6-8B32-AB43-89EE-68493533AB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7" y="1146"/>
              <a:ext cx="1110" cy="645"/>
            </a:xfrm>
            <a:custGeom>
              <a:avLst/>
              <a:gdLst>
                <a:gd name="T0" fmla="*/ 1110 w 1110"/>
                <a:gd name="T1" fmla="*/ 342 h 645"/>
                <a:gd name="T2" fmla="*/ 0 w 1110"/>
                <a:gd name="T3" fmla="*/ 645 h 645"/>
                <a:gd name="T4" fmla="*/ 0 60000 65536"/>
                <a:gd name="T5" fmla="*/ 0 60000 65536"/>
                <a:gd name="T6" fmla="*/ 0 w 1110"/>
                <a:gd name="T7" fmla="*/ 0 h 645"/>
                <a:gd name="T8" fmla="*/ 1110 w 1110"/>
                <a:gd name="T9" fmla="*/ 645 h 64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10" h="645">
                  <a:moveTo>
                    <a:pt x="1110" y="342"/>
                  </a:moveTo>
                  <a:cubicBezTo>
                    <a:pt x="1104" y="0"/>
                    <a:pt x="21" y="63"/>
                    <a:pt x="0" y="645"/>
                  </a:cubicBez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162" name="Group 58">
              <a:extLst>
                <a:ext uri="{FF2B5EF4-FFF2-40B4-BE49-F238E27FC236}">
                  <a16:creationId xmlns:a16="http://schemas.microsoft.com/office/drawing/2014/main" id="{1494C31E-1843-3C4C-B448-0EE4B2D48D2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87" y="1744"/>
              <a:ext cx="205" cy="250"/>
              <a:chOff x="2954" y="2425"/>
              <a:chExt cx="208" cy="250"/>
            </a:xfrm>
          </p:grpSpPr>
          <p:sp>
            <p:nvSpPr>
              <p:cNvPr id="198" name="Rectangle 59">
                <a:extLst>
                  <a:ext uri="{FF2B5EF4-FFF2-40B4-BE49-F238E27FC236}">
                    <a16:creationId xmlns:a16="http://schemas.microsoft.com/office/drawing/2014/main" id="{0C8D8FC3-8C0A-E94F-83DB-FC9755166B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99" name="Text Box 60">
                <a:extLst>
                  <a:ext uri="{FF2B5EF4-FFF2-40B4-BE49-F238E27FC236}">
                    <a16:creationId xmlns:a16="http://schemas.microsoft.com/office/drawing/2014/main" id="{C48049A0-1569-9141-9231-3DE54FE038B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4" y="2425"/>
                <a:ext cx="208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u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173" name="Group 61">
              <a:extLst>
                <a:ext uri="{FF2B5EF4-FFF2-40B4-BE49-F238E27FC236}">
                  <a16:creationId xmlns:a16="http://schemas.microsoft.com/office/drawing/2014/main" id="{B00F025D-2C95-A044-AFF5-397F6CA81FA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61" y="2128"/>
              <a:ext cx="196" cy="250"/>
              <a:chOff x="2958" y="2425"/>
              <a:chExt cx="199" cy="250"/>
            </a:xfrm>
          </p:grpSpPr>
          <p:sp>
            <p:nvSpPr>
              <p:cNvPr id="196" name="Rectangle 62">
                <a:extLst>
                  <a:ext uri="{FF2B5EF4-FFF2-40B4-BE49-F238E27FC236}">
                    <a16:creationId xmlns:a16="http://schemas.microsoft.com/office/drawing/2014/main" id="{DBBD13A0-0A7C-8049-879E-1B92947643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97" name="Text Box 63">
                <a:extLst>
                  <a:ext uri="{FF2B5EF4-FFF2-40B4-BE49-F238E27FC236}">
                    <a16:creationId xmlns:a16="http://schemas.microsoft.com/office/drawing/2014/main" id="{7AB2974E-D97D-A248-BCD8-AF4D1F0FDCA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8" y="2425"/>
                <a:ext cx="199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y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174" name="Group 64">
              <a:extLst>
                <a:ext uri="{FF2B5EF4-FFF2-40B4-BE49-F238E27FC236}">
                  <a16:creationId xmlns:a16="http://schemas.microsoft.com/office/drawing/2014/main" id="{33C09162-022E-2E4B-B1DD-AA461D35FDB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72" y="2095"/>
              <a:ext cx="212" cy="288"/>
              <a:chOff x="2951" y="2395"/>
              <a:chExt cx="213" cy="288"/>
            </a:xfrm>
          </p:grpSpPr>
          <p:sp>
            <p:nvSpPr>
              <p:cNvPr id="194" name="Rectangle 65">
                <a:extLst>
                  <a:ext uri="{FF2B5EF4-FFF2-40B4-BE49-F238E27FC236}">
                    <a16:creationId xmlns:a16="http://schemas.microsoft.com/office/drawing/2014/main" id="{CCEE4832-7AF3-4A40-BCBA-0E78A1D44B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95" name="Text Box 66">
                <a:extLst>
                  <a:ext uri="{FF2B5EF4-FFF2-40B4-BE49-F238E27FC236}">
                    <a16:creationId xmlns:a16="http://schemas.microsoft.com/office/drawing/2014/main" id="{A18AA9CD-8C8C-C64E-8BB2-ABFB82B7752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1" y="2395"/>
                <a:ext cx="21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x</a:t>
                </a:r>
              </a:p>
            </p:txBody>
          </p:sp>
        </p:grpSp>
        <p:grpSp>
          <p:nvGrpSpPr>
            <p:cNvPr id="175" name="Group 67">
              <a:extLst>
                <a:ext uri="{FF2B5EF4-FFF2-40B4-BE49-F238E27FC236}">
                  <a16:creationId xmlns:a16="http://schemas.microsoft.com/office/drawing/2014/main" id="{7E4A4CB5-5240-5047-A355-D558A3E12E2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37" y="1438"/>
              <a:ext cx="233" cy="252"/>
              <a:chOff x="2940" y="2425"/>
              <a:chExt cx="236" cy="252"/>
            </a:xfrm>
          </p:grpSpPr>
          <p:sp>
            <p:nvSpPr>
              <p:cNvPr id="192" name="Rectangle 68">
                <a:extLst>
                  <a:ext uri="{FF2B5EF4-FFF2-40B4-BE49-F238E27FC236}">
                    <a16:creationId xmlns:a16="http://schemas.microsoft.com/office/drawing/2014/main" id="{A96BB7D8-5E3B-F54A-ACAA-E0677DC078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6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93" name="Text Box 69">
                <a:extLst>
                  <a:ext uri="{FF2B5EF4-FFF2-40B4-BE49-F238E27FC236}">
                    <a16:creationId xmlns:a16="http://schemas.microsoft.com/office/drawing/2014/main" id="{410DA41D-9F14-6F44-84CA-D9A959BDF5D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40" y="2425"/>
                <a:ext cx="236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w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176" name="Group 70">
              <a:extLst>
                <a:ext uri="{FF2B5EF4-FFF2-40B4-BE49-F238E27FC236}">
                  <a16:creationId xmlns:a16="http://schemas.microsoft.com/office/drawing/2014/main" id="{E0B1048B-D084-C846-A55C-AC744DBE9F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71" y="1438"/>
              <a:ext cx="196" cy="250"/>
              <a:chOff x="2958" y="2425"/>
              <a:chExt cx="199" cy="250"/>
            </a:xfrm>
          </p:grpSpPr>
          <p:sp>
            <p:nvSpPr>
              <p:cNvPr id="190" name="Rectangle 71">
                <a:extLst>
                  <a:ext uri="{FF2B5EF4-FFF2-40B4-BE49-F238E27FC236}">
                    <a16:creationId xmlns:a16="http://schemas.microsoft.com/office/drawing/2014/main" id="{7CD3D1BE-34F4-094F-BA32-8D49284AB6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91" name="Text Box 72">
                <a:extLst>
                  <a:ext uri="{FF2B5EF4-FFF2-40B4-BE49-F238E27FC236}">
                    <a16:creationId xmlns:a16="http://schemas.microsoft.com/office/drawing/2014/main" id="{3D5C06AA-C47B-6A4D-8A27-AA4C7D76D28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8" y="2425"/>
                <a:ext cx="199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v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177" name="Group 73">
              <a:extLst>
                <a:ext uri="{FF2B5EF4-FFF2-40B4-BE49-F238E27FC236}">
                  <a16:creationId xmlns:a16="http://schemas.microsoft.com/office/drawing/2014/main" id="{39C6C191-6A4D-D145-9B17-2F0B670B8A9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25" y="1756"/>
              <a:ext cx="212" cy="288"/>
              <a:chOff x="2949" y="2395"/>
              <a:chExt cx="214" cy="288"/>
            </a:xfrm>
          </p:grpSpPr>
          <p:sp>
            <p:nvSpPr>
              <p:cNvPr id="188" name="Rectangle 74">
                <a:extLst>
                  <a:ext uri="{FF2B5EF4-FFF2-40B4-BE49-F238E27FC236}">
                    <a16:creationId xmlns:a16="http://schemas.microsoft.com/office/drawing/2014/main" id="{878788BF-9BAB-6B4B-BCC1-7F88FC57D4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89" name="Text Box 75">
                <a:extLst>
                  <a:ext uri="{FF2B5EF4-FFF2-40B4-BE49-F238E27FC236}">
                    <a16:creationId xmlns:a16="http://schemas.microsoft.com/office/drawing/2014/main" id="{29553818-901F-A74B-A973-8B1ACA61A2E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49" y="2395"/>
                <a:ext cx="21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z</a:t>
                </a:r>
              </a:p>
            </p:txBody>
          </p:sp>
        </p:grpSp>
        <p:sp>
          <p:nvSpPr>
            <p:cNvPr id="178" name="Text Box 76">
              <a:extLst>
                <a:ext uri="{FF2B5EF4-FFF2-40B4-BE49-F238E27FC236}">
                  <a16:creationId xmlns:a16="http://schemas.microsoft.com/office/drawing/2014/main" id="{346FE683-DA02-964E-912E-9008265FA1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93" y="1568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79" name="Text Box 77">
              <a:extLst>
                <a:ext uri="{FF2B5EF4-FFF2-40B4-BE49-F238E27FC236}">
                  <a16:creationId xmlns:a16="http://schemas.microsoft.com/office/drawing/2014/main" id="{83CAABB4-6EF8-DD4F-86E0-A7C8DC5F3B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1" y="1787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0" name="Text Box 78">
              <a:extLst>
                <a:ext uri="{FF2B5EF4-FFF2-40B4-BE49-F238E27FC236}">
                  <a16:creationId xmlns:a16="http://schemas.microsoft.com/office/drawing/2014/main" id="{60B8E963-90D2-C24E-B1C3-92826407D0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6" y="2000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1" name="Text Box 79">
              <a:extLst>
                <a:ext uri="{FF2B5EF4-FFF2-40B4-BE49-F238E27FC236}">
                  <a16:creationId xmlns:a16="http://schemas.microsoft.com/office/drawing/2014/main" id="{DCA75031-4CAF-FB4B-B5B5-33DB92D51C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25" y="1880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3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2" name="Text Box 80">
              <a:extLst>
                <a:ext uri="{FF2B5EF4-FFF2-40B4-BE49-F238E27FC236}">
                  <a16:creationId xmlns:a16="http://schemas.microsoft.com/office/drawing/2014/main" id="{C519B319-7316-9041-86CC-85BF122889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62" y="2234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3" name="Text Box 81">
              <a:extLst>
                <a:ext uri="{FF2B5EF4-FFF2-40B4-BE49-F238E27FC236}">
                  <a16:creationId xmlns:a16="http://schemas.microsoft.com/office/drawing/2014/main" id="{5B6C4D06-FD20-5C4C-9AE3-6086B10198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22" y="1805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4" name="Text Box 82">
              <a:extLst>
                <a:ext uri="{FF2B5EF4-FFF2-40B4-BE49-F238E27FC236}">
                  <a16:creationId xmlns:a16="http://schemas.microsoft.com/office/drawing/2014/main" id="{D7076B21-53BA-B14B-954F-D3582ED801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82" y="2069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5" name="Text Box 83">
              <a:extLst>
                <a:ext uri="{FF2B5EF4-FFF2-40B4-BE49-F238E27FC236}">
                  <a16:creationId xmlns:a16="http://schemas.microsoft.com/office/drawing/2014/main" id="{35EAA28F-B2FC-B840-B933-852F6B10C5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55" y="1532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5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6" name="Text Box 84">
              <a:extLst>
                <a:ext uri="{FF2B5EF4-FFF2-40B4-BE49-F238E27FC236}">
                  <a16:creationId xmlns:a16="http://schemas.microsoft.com/office/drawing/2014/main" id="{1DF8C370-9E82-204B-BC41-540B267E1D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0" y="1382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3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7" name="Text Box 85">
              <a:extLst>
                <a:ext uri="{FF2B5EF4-FFF2-40B4-BE49-F238E27FC236}">
                  <a16:creationId xmlns:a16="http://schemas.microsoft.com/office/drawing/2014/main" id="{70F01FE7-388D-494B-9568-B741BD3A18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69" y="1115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5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</p:grpSp>
      <p:cxnSp>
        <p:nvCxnSpPr>
          <p:cNvPr id="200" name="Straight Arrow Connector 199">
            <a:extLst>
              <a:ext uri="{FF2B5EF4-FFF2-40B4-BE49-F238E27FC236}">
                <a16:creationId xmlns:a16="http://schemas.microsoft.com/office/drawing/2014/main" id="{D0EB6011-5A98-FD41-B923-923C37A2C8EB}"/>
              </a:ext>
            </a:extLst>
          </p:cNvPr>
          <p:cNvCxnSpPr>
            <a:cxnSpLocks/>
          </p:cNvCxnSpPr>
          <p:nvPr/>
        </p:nvCxnSpPr>
        <p:spPr>
          <a:xfrm>
            <a:off x="1118203" y="5514294"/>
            <a:ext cx="439472" cy="428799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F788D50F-B789-D144-9C6D-4EB2777C45F6}"/>
              </a:ext>
            </a:extLst>
          </p:cNvPr>
          <p:cNvGrpSpPr/>
          <p:nvPr/>
        </p:nvGrpSpPr>
        <p:grpSpPr>
          <a:xfrm>
            <a:off x="4263633" y="2255616"/>
            <a:ext cx="5679281" cy="416447"/>
            <a:chOff x="4263633" y="2255616"/>
            <a:chExt cx="5679281" cy="416447"/>
          </a:xfrm>
        </p:grpSpPr>
        <p:sp>
          <p:nvSpPr>
            <p:cNvPr id="110" name="Text Box 9">
              <a:extLst>
                <a:ext uri="{FF2B5EF4-FFF2-40B4-BE49-F238E27FC236}">
                  <a16:creationId xmlns:a16="http://schemas.microsoft.com/office/drawing/2014/main" id="{65B395D1-ACAF-AB4A-A53B-728973E1FE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64285" y="2301914"/>
              <a:ext cx="37862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charset="0"/>
                  <a:ea typeface="ＭＳ Ｐゴシック" charset="0"/>
                </a:rPr>
                <a:t>∞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11" name="Text Box 8">
              <a:extLst>
                <a:ext uri="{FF2B5EF4-FFF2-40B4-BE49-F238E27FC236}">
                  <a16:creationId xmlns:a16="http://schemas.microsoft.com/office/drawing/2014/main" id="{C4F3D1DE-8C63-AD4B-B1C0-FE339DA1FD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06722" y="2260378"/>
              <a:ext cx="526106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2,x</a:t>
              </a:r>
            </a:p>
          </p:txBody>
        </p:sp>
        <p:sp>
          <p:nvSpPr>
            <p:cNvPr id="117" name="Text Box 6">
              <a:extLst>
                <a:ext uri="{FF2B5EF4-FFF2-40B4-BE49-F238E27FC236}">
                  <a16:creationId xmlns:a16="http://schemas.microsoft.com/office/drawing/2014/main" id="{C9401439-4F9A-5245-B5D8-98F93D2D33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66247" y="2271953"/>
              <a:ext cx="52610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4,x</a:t>
              </a:r>
            </a:p>
          </p:txBody>
        </p:sp>
        <p:sp>
          <p:nvSpPr>
            <p:cNvPr id="118" name="Text Box 5">
              <a:extLst>
                <a:ext uri="{FF2B5EF4-FFF2-40B4-BE49-F238E27FC236}">
                  <a16:creationId xmlns:a16="http://schemas.microsoft.com/office/drawing/2014/main" id="{05199638-1656-3440-8601-484D6E8D2E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63633" y="2255616"/>
              <a:ext cx="54053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2,u</a:t>
              </a:r>
            </a:p>
          </p:txBody>
        </p:sp>
      </p:grpSp>
      <p:sp>
        <p:nvSpPr>
          <p:cNvPr id="171" name="Oval 114">
            <a:extLst>
              <a:ext uri="{FF2B5EF4-FFF2-40B4-BE49-F238E27FC236}">
                <a16:creationId xmlns:a16="http://schemas.microsoft.com/office/drawing/2014/main" id="{E65BD954-0CEF-0549-AB54-7CAE01A2E2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5837" y="2316864"/>
            <a:ext cx="602852" cy="301972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charset="0"/>
              <a:ea typeface="ＭＳ Ｐゴシック" charset="0"/>
              <a:cs typeface="+mn-cs"/>
            </a:endParaRPr>
          </a:p>
        </p:txBody>
      </p:sp>
      <p:sp>
        <p:nvSpPr>
          <p:cNvPr id="209" name="Text Box 4">
            <a:extLst>
              <a:ext uri="{FF2B5EF4-FFF2-40B4-BE49-F238E27FC236}">
                <a16:creationId xmlns:a16="http://schemas.microsoft.com/office/drawing/2014/main" id="{0287B239-D17F-164E-887D-3DDF8EB7F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6771" y="2546463"/>
            <a:ext cx="58381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uxy</a:t>
            </a:r>
          </a:p>
        </p:txBody>
      </p: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9B6EC370-4690-3E46-AB1F-67BC3824C362}"/>
              </a:ext>
            </a:extLst>
          </p:cNvPr>
          <p:cNvGrpSpPr/>
          <p:nvPr/>
        </p:nvGrpSpPr>
        <p:grpSpPr>
          <a:xfrm>
            <a:off x="4263633" y="2546912"/>
            <a:ext cx="5753019" cy="428022"/>
            <a:chOff x="4263633" y="2546912"/>
            <a:chExt cx="5753019" cy="428022"/>
          </a:xfrm>
        </p:grpSpPr>
        <p:sp>
          <p:nvSpPr>
            <p:cNvPr id="168" name="Text Box 9">
              <a:extLst>
                <a:ext uri="{FF2B5EF4-FFF2-40B4-BE49-F238E27FC236}">
                  <a16:creationId xmlns:a16="http://schemas.microsoft.com/office/drawing/2014/main" id="{8EFA72A1-3DB5-DF4E-B71C-36925819E0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90547" y="2546912"/>
              <a:ext cx="52610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4,y</a:t>
              </a:r>
            </a:p>
          </p:txBody>
        </p:sp>
        <p:sp>
          <p:nvSpPr>
            <p:cNvPr id="201" name="Text Box 6">
              <a:extLst>
                <a:ext uri="{FF2B5EF4-FFF2-40B4-BE49-F238E27FC236}">
                  <a16:creationId xmlns:a16="http://schemas.microsoft.com/office/drawing/2014/main" id="{698EB84B-B9AC-1E4F-9ED3-7D9285536B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66247" y="2574824"/>
              <a:ext cx="526106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3,y</a:t>
              </a:r>
            </a:p>
          </p:txBody>
        </p:sp>
        <p:sp>
          <p:nvSpPr>
            <p:cNvPr id="202" name="Text Box 5">
              <a:extLst>
                <a:ext uri="{FF2B5EF4-FFF2-40B4-BE49-F238E27FC236}">
                  <a16:creationId xmlns:a16="http://schemas.microsoft.com/office/drawing/2014/main" id="{1C67B278-22E0-CE4D-A434-92237BAE99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63633" y="2558487"/>
              <a:ext cx="54053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2,u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77430957-A0D6-EA4C-B6BF-820C3230276D}"/>
              </a:ext>
            </a:extLst>
          </p:cNvPr>
          <p:cNvGrpSpPr/>
          <p:nvPr/>
        </p:nvGrpSpPr>
        <p:grpSpPr>
          <a:xfrm>
            <a:off x="3109189" y="1355510"/>
            <a:ext cx="1542110" cy="1873826"/>
            <a:chOff x="3109189" y="1355510"/>
            <a:chExt cx="1542110" cy="1873826"/>
          </a:xfrm>
        </p:grpSpPr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4015F7C7-310D-FD46-9C9C-A1683A72BDDD}"/>
                </a:ext>
              </a:extLst>
            </p:cNvPr>
            <p:cNvSpPr/>
            <p:nvPr/>
          </p:nvSpPr>
          <p:spPr>
            <a:xfrm>
              <a:off x="4336203" y="1355510"/>
              <a:ext cx="315096" cy="295532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208" name="Straight Arrow Connector 207">
              <a:extLst>
                <a:ext uri="{FF2B5EF4-FFF2-40B4-BE49-F238E27FC236}">
                  <a16:creationId xmlns:a16="http://schemas.microsoft.com/office/drawing/2014/main" id="{CB6EBC2E-EA66-0348-8BB3-7224B5E190A1}"/>
                </a:ext>
              </a:extLst>
            </p:cNvPr>
            <p:cNvCxnSpPr>
              <a:cxnSpLocks/>
              <a:stCxn id="207" idx="2"/>
              <a:endCxn id="219" idx="6"/>
            </p:cNvCxnSpPr>
            <p:nvPr/>
          </p:nvCxnSpPr>
          <p:spPr>
            <a:xfrm flipH="1">
              <a:off x="3411406" y="1503276"/>
              <a:ext cx="924797" cy="1578294"/>
            </a:xfrm>
            <a:prstGeom prst="straightConnector1">
              <a:avLst/>
            </a:prstGeom>
            <a:ln w="158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79D32FBA-D726-A343-8DEE-BA9A2943F951}"/>
                </a:ext>
              </a:extLst>
            </p:cNvPr>
            <p:cNvSpPr/>
            <p:nvPr/>
          </p:nvSpPr>
          <p:spPr>
            <a:xfrm>
              <a:off x="3109189" y="2933804"/>
              <a:ext cx="302217" cy="295532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70" name="Oval 114">
            <a:extLst>
              <a:ext uri="{FF2B5EF4-FFF2-40B4-BE49-F238E27FC236}">
                <a16:creationId xmlns:a16="http://schemas.microsoft.com/office/drawing/2014/main" id="{297F9B67-0084-F24B-8B98-FA793D568F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576" y="2608159"/>
            <a:ext cx="602852" cy="301972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charset="0"/>
              <a:ea typeface="ＭＳ Ｐゴシック" charset="0"/>
              <a:cs typeface="+mn-cs"/>
            </a:endParaRPr>
          </a:p>
        </p:txBody>
      </p:sp>
      <p:sp>
        <p:nvSpPr>
          <p:cNvPr id="220" name="Text Box 4">
            <a:extLst>
              <a:ext uri="{FF2B5EF4-FFF2-40B4-BE49-F238E27FC236}">
                <a16:creationId xmlns:a16="http://schemas.microsoft.com/office/drawing/2014/main" id="{7648EBF3-81A0-F345-9981-8D8AF954E5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8178" y="2856764"/>
            <a:ext cx="71205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uxyv</a:t>
            </a:r>
          </a:p>
        </p:txBody>
      </p:sp>
      <p:cxnSp>
        <p:nvCxnSpPr>
          <p:cNvPr id="221" name="Straight Arrow Connector 220">
            <a:extLst>
              <a:ext uri="{FF2B5EF4-FFF2-40B4-BE49-F238E27FC236}">
                <a16:creationId xmlns:a16="http://schemas.microsoft.com/office/drawing/2014/main" id="{0BD1F41D-EB0C-7647-9C8B-BD9891B74EAC}"/>
              </a:ext>
            </a:extLst>
          </p:cNvPr>
          <p:cNvCxnSpPr>
            <a:cxnSpLocks/>
          </p:cNvCxnSpPr>
          <p:nvPr/>
        </p:nvCxnSpPr>
        <p:spPr>
          <a:xfrm>
            <a:off x="2017455" y="6020765"/>
            <a:ext cx="586969" cy="6484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Straight Arrow Connector 221">
            <a:extLst>
              <a:ext uri="{FF2B5EF4-FFF2-40B4-BE49-F238E27FC236}">
                <a16:creationId xmlns:a16="http://schemas.microsoft.com/office/drawing/2014/main" id="{52E9057B-6B98-BE42-AE62-4832BA11F8FB}"/>
              </a:ext>
            </a:extLst>
          </p:cNvPr>
          <p:cNvCxnSpPr>
            <a:cxnSpLocks/>
          </p:cNvCxnSpPr>
          <p:nvPr/>
        </p:nvCxnSpPr>
        <p:spPr>
          <a:xfrm flipV="1">
            <a:off x="1137745" y="5040040"/>
            <a:ext cx="502342" cy="281976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517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0" grpId="0" animBg="1"/>
      <p:bldP spid="2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" name="Group 164">
            <a:extLst>
              <a:ext uri="{FF2B5EF4-FFF2-40B4-BE49-F238E27FC236}">
                <a16:creationId xmlns:a16="http://schemas.microsoft.com/office/drawing/2014/main" id="{9BE35B4C-1AED-A841-AF80-60F24BC61CA4}"/>
              </a:ext>
            </a:extLst>
          </p:cNvPr>
          <p:cNvGrpSpPr/>
          <p:nvPr/>
        </p:nvGrpSpPr>
        <p:grpSpPr>
          <a:xfrm>
            <a:off x="4454071" y="3833590"/>
            <a:ext cx="1669144" cy="2786743"/>
            <a:chOff x="391885" y="3599543"/>
            <a:chExt cx="1669144" cy="2786743"/>
          </a:xfrm>
        </p:grpSpPr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91E4B38D-7546-F94C-8A43-DBD52AA7A376}"/>
                </a:ext>
              </a:extLst>
            </p:cNvPr>
            <p:cNvSpPr/>
            <p:nvPr/>
          </p:nvSpPr>
          <p:spPr>
            <a:xfrm>
              <a:off x="391885" y="3599543"/>
              <a:ext cx="1480458" cy="2786743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3" name="Rectangle 202">
              <a:extLst>
                <a:ext uri="{FF2B5EF4-FFF2-40B4-BE49-F238E27FC236}">
                  <a16:creationId xmlns:a16="http://schemas.microsoft.com/office/drawing/2014/main" id="{739AB7A4-25A9-1A45-A7AC-64A8E69B1628}"/>
                </a:ext>
              </a:extLst>
            </p:cNvPr>
            <p:cNvSpPr/>
            <p:nvPr/>
          </p:nvSpPr>
          <p:spPr>
            <a:xfrm>
              <a:off x="1161143" y="3715658"/>
              <a:ext cx="899886" cy="15112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204" name="Straight Arrow Connector 203">
              <a:extLst>
                <a:ext uri="{FF2B5EF4-FFF2-40B4-BE49-F238E27FC236}">
                  <a16:creationId xmlns:a16="http://schemas.microsoft.com/office/drawing/2014/main" id="{C05BCE45-1F78-4A42-83C7-96D7950CC9CB}"/>
                </a:ext>
              </a:extLst>
            </p:cNvPr>
            <p:cNvCxnSpPr>
              <a:cxnSpLocks/>
            </p:cNvCxnSpPr>
            <p:nvPr/>
          </p:nvCxnSpPr>
          <p:spPr>
            <a:xfrm>
              <a:off x="1377950" y="3679825"/>
              <a:ext cx="144237" cy="107497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5" name="Text Box 3">
            <a:extLst>
              <a:ext uri="{FF2B5EF4-FFF2-40B4-BE49-F238E27FC236}">
                <a16:creationId xmlns:a16="http://schemas.microsoft.com/office/drawing/2014/main" id="{CD703E57-0A32-2F40-B813-84CEA4FC5E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9273" y="4882988"/>
            <a:ext cx="576702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update </a:t>
            </a:r>
            <a:r>
              <a:rPr kumimoji="0" lang="en-US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D(b)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for all </a:t>
            </a:r>
            <a:r>
              <a:rPr kumimoji="0" lang="en-US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b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adjacent to </a:t>
            </a:r>
            <a:r>
              <a:rPr kumimoji="0" lang="en-US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and not in </a:t>
            </a:r>
            <a:r>
              <a:rPr kumimoji="0" lang="en-US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N</a:t>
            </a:r>
            <a:r>
              <a:rPr kumimoji="0" lang="en-US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Arial" charset="0"/>
              </a:rPr>
              <a:t>'</a:t>
            </a:r>
            <a:r>
              <a:rPr kumimoji="0" lang="en-US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1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    D(b) =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min</a:t>
            </a:r>
            <a:r>
              <a:rPr kumimoji="0" lang="en-US" sz="2200" b="1" i="1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( D(b), D(a) + c</a:t>
            </a:r>
            <a:r>
              <a:rPr kumimoji="0" lang="en-US" sz="2200" b="1" i="1" u="none" strike="noStrike" kern="1200" cap="none" spc="0" normalizeH="0" baseline="-2500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a,b </a:t>
            </a:r>
            <a:r>
              <a:rPr kumimoji="0" lang="en-US" sz="2200" b="1" i="1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) </a:t>
            </a:r>
          </a:p>
        </p:txBody>
      </p:sp>
      <p:grpSp>
        <p:nvGrpSpPr>
          <p:cNvPr id="206" name="Group 205">
            <a:extLst>
              <a:ext uri="{FF2B5EF4-FFF2-40B4-BE49-F238E27FC236}">
                <a16:creationId xmlns:a16="http://schemas.microsoft.com/office/drawing/2014/main" id="{0F68506E-3C2C-FA41-9AFF-AC306C688A51}"/>
              </a:ext>
            </a:extLst>
          </p:cNvPr>
          <p:cNvGrpSpPr/>
          <p:nvPr/>
        </p:nvGrpSpPr>
        <p:grpSpPr>
          <a:xfrm>
            <a:off x="6497409" y="5402237"/>
            <a:ext cx="5183535" cy="749181"/>
            <a:chOff x="4625273" y="5620004"/>
            <a:chExt cx="5183535" cy="749181"/>
          </a:xfrm>
        </p:grpSpPr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B78CF965-1E51-204E-87C1-40BC5F8B1953}"/>
                </a:ext>
              </a:extLst>
            </p:cNvPr>
            <p:cNvSpPr/>
            <p:nvPr/>
          </p:nvSpPr>
          <p:spPr>
            <a:xfrm>
              <a:off x="4661941" y="5934396"/>
              <a:ext cx="5066675" cy="43478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1" name="Text Box 3">
              <a:extLst>
                <a:ext uri="{FF2B5EF4-FFF2-40B4-BE49-F238E27FC236}">
                  <a16:creationId xmlns:a16="http://schemas.microsoft.com/office/drawing/2014/main" id="{A0BD265B-56BC-C648-9DAB-18969CF60D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67745" y="5620004"/>
              <a:ext cx="184731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endParaRPr>
            </a:p>
          </p:txBody>
        </p:sp>
        <p:sp>
          <p:nvSpPr>
            <p:cNvPr id="212" name="Text Box 3">
              <a:extLst>
                <a:ext uri="{FF2B5EF4-FFF2-40B4-BE49-F238E27FC236}">
                  <a16:creationId xmlns:a16="http://schemas.microsoft.com/office/drawing/2014/main" id="{E3E25232-20F1-B64B-98A3-BB2E6B5A60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25273" y="5937296"/>
              <a:ext cx="518353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D(w) = min ( D(w), D(v) + c</a:t>
              </a:r>
              <a:r>
                <a:rPr kumimoji="0" lang="en-US" sz="2000" b="0" i="1" u="none" strike="noStrike" kern="120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v,w </a:t>
              </a:r>
              <a:r>
                <a:rPr kumimoji="0" lang="en-US" sz="2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) = min (3, 2+3) = 3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5B27BFF1-5DCE-D642-8EFE-FACB1C97E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54060"/>
            <a:ext cx="11179629" cy="894622"/>
          </a:xfrm>
        </p:spPr>
        <p:txBody>
          <a:bodyPr/>
          <a:lstStyle/>
          <a:p>
            <a:r>
              <a:rPr lang="en-US" b="0" dirty="0">
                <a:latin typeface="+mn-lt"/>
              </a:rPr>
              <a:t>Dijkstra’s algorithm: an example</a:t>
            </a:r>
          </a:p>
        </p:txBody>
      </p:sp>
      <p:sp>
        <p:nvSpPr>
          <p:cNvPr id="246" name="Text Box 3">
            <a:extLst>
              <a:ext uri="{FF2B5EF4-FFF2-40B4-BE49-F238E27FC236}">
                <a16:creationId xmlns:a16="http://schemas.microsoft.com/office/drawing/2014/main" id="{B903AE0C-4346-CF44-9481-037FB37A39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181" y="1647825"/>
            <a:ext cx="706437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Step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0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1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2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3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4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5</a:t>
            </a:r>
          </a:p>
        </p:txBody>
      </p:sp>
      <p:sp>
        <p:nvSpPr>
          <p:cNvPr id="247" name="Text Box 4">
            <a:extLst>
              <a:ext uri="{FF2B5EF4-FFF2-40B4-BE49-F238E27FC236}">
                <a16:creationId xmlns:a16="http://schemas.microsoft.com/office/drawing/2014/main" id="{940B6AB4-2B9C-424D-9073-90B490CA14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7285" y="1657350"/>
            <a:ext cx="42030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'</a:t>
            </a:r>
          </a:p>
        </p:txBody>
      </p:sp>
      <p:sp>
        <p:nvSpPr>
          <p:cNvPr id="248" name="Text Box 5">
            <a:extLst>
              <a:ext uri="{FF2B5EF4-FFF2-40B4-BE49-F238E27FC236}">
                <a16:creationId xmlns:a16="http://schemas.microsoft.com/office/drawing/2014/main" id="{BFC5A1B4-9A1A-8748-B5FA-043233C160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2260" y="1626727"/>
            <a:ext cx="11801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D(v),p(v)</a:t>
            </a:r>
          </a:p>
        </p:txBody>
      </p:sp>
      <p:sp>
        <p:nvSpPr>
          <p:cNvPr id="250" name="Text Box 7">
            <a:extLst>
              <a:ext uri="{FF2B5EF4-FFF2-40B4-BE49-F238E27FC236}">
                <a16:creationId xmlns:a16="http://schemas.microsoft.com/office/drawing/2014/main" id="{134AE2AD-F4F6-A646-BCC7-1F2E0A23ED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4634" y="1626726"/>
            <a:ext cx="11801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D(x),p(x)</a:t>
            </a:r>
          </a:p>
        </p:txBody>
      </p:sp>
      <p:sp>
        <p:nvSpPr>
          <p:cNvPr id="251" name="Text Box 8">
            <a:extLst>
              <a:ext uri="{FF2B5EF4-FFF2-40B4-BE49-F238E27FC236}">
                <a16:creationId xmlns:a16="http://schemas.microsoft.com/office/drawing/2014/main" id="{A27983AD-A090-0449-BF43-DC6600055B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6559" y="1638300"/>
            <a:ext cx="11801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D(y),p(y)</a:t>
            </a:r>
          </a:p>
        </p:txBody>
      </p:sp>
      <p:sp>
        <p:nvSpPr>
          <p:cNvPr id="252" name="Text Box 9">
            <a:extLst>
              <a:ext uri="{FF2B5EF4-FFF2-40B4-BE49-F238E27FC236}">
                <a16:creationId xmlns:a16="http://schemas.microsoft.com/office/drawing/2014/main" id="{297C2219-5295-1C4F-BC52-FD72360100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63535" y="1638300"/>
            <a:ext cx="11801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D(z),p(z)</a:t>
            </a:r>
          </a:p>
        </p:txBody>
      </p:sp>
      <p:sp>
        <p:nvSpPr>
          <p:cNvPr id="253" name="Line 10">
            <a:extLst>
              <a:ext uri="{FF2B5EF4-FFF2-40B4-BE49-F238E27FC236}">
                <a16:creationId xmlns:a16="http://schemas.microsoft.com/office/drawing/2014/main" id="{D9A0E014-3E4B-AA48-86C7-6D4E4AE592F4}"/>
              </a:ext>
            </a:extLst>
          </p:cNvPr>
          <p:cNvSpPr>
            <a:spLocks noChangeShapeType="1"/>
          </p:cNvSpPr>
          <p:nvPr/>
        </p:nvSpPr>
        <p:spPr bwMode="auto">
          <a:xfrm>
            <a:off x="1519418" y="1998662"/>
            <a:ext cx="8505825" cy="9525"/>
          </a:xfrm>
          <a:prstGeom prst="line">
            <a:avLst/>
          </a:prstGeom>
          <a:noFill/>
          <a:ln w="28575">
            <a:solidFill>
              <a:srgbClr val="33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495" name="Text Box 6">
            <a:extLst>
              <a:ext uri="{FF2B5EF4-FFF2-40B4-BE49-F238E27FC236}">
                <a16:creationId xmlns:a16="http://schemas.microsoft.com/office/drawing/2014/main" id="{A24F37E4-4175-D247-9C29-BC40A27B53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9951" y="1633417"/>
            <a:ext cx="129554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D(w),p(w)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3A2ED86-B66C-0F49-818B-087416791E66}"/>
              </a:ext>
            </a:extLst>
          </p:cNvPr>
          <p:cNvGrpSpPr/>
          <p:nvPr/>
        </p:nvGrpSpPr>
        <p:grpSpPr>
          <a:xfrm>
            <a:off x="4263633" y="1951300"/>
            <a:ext cx="5679281" cy="401555"/>
            <a:chOff x="4263633" y="1951300"/>
            <a:chExt cx="5679281" cy="401555"/>
          </a:xfrm>
        </p:grpSpPr>
        <p:sp>
          <p:nvSpPr>
            <p:cNvPr id="249" name="Text Box 6">
              <a:extLst>
                <a:ext uri="{FF2B5EF4-FFF2-40B4-BE49-F238E27FC236}">
                  <a16:creationId xmlns:a16="http://schemas.microsoft.com/office/drawing/2014/main" id="{CD4FA9CE-7149-A440-83C1-21E98C3A6B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70608" y="1951300"/>
              <a:ext cx="54053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5,u</a:t>
              </a:r>
            </a:p>
          </p:txBody>
        </p:sp>
        <p:sp>
          <p:nvSpPr>
            <p:cNvPr id="483" name="Text Box 9">
              <a:extLst>
                <a:ext uri="{FF2B5EF4-FFF2-40B4-BE49-F238E27FC236}">
                  <a16:creationId xmlns:a16="http://schemas.microsoft.com/office/drawing/2014/main" id="{451C47E2-E094-7147-A23C-5212BC8FB5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64285" y="1975894"/>
              <a:ext cx="37862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charset="0"/>
                  <a:ea typeface="ＭＳ Ｐゴシック" charset="0"/>
                </a:rPr>
                <a:t>∞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493" name="Text Box 9">
              <a:extLst>
                <a:ext uri="{FF2B5EF4-FFF2-40B4-BE49-F238E27FC236}">
                  <a16:creationId xmlns:a16="http://schemas.microsoft.com/office/drawing/2014/main" id="{77161A6C-F59E-E646-A81F-7F211BDD00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68885" y="1974450"/>
              <a:ext cx="37862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charset="0"/>
                  <a:ea typeface="ＭＳ Ｐゴシック" charset="0"/>
                </a:rPr>
                <a:t>∞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494" name="Text Box 7">
              <a:extLst>
                <a:ext uri="{FF2B5EF4-FFF2-40B4-BE49-F238E27FC236}">
                  <a16:creationId xmlns:a16="http://schemas.microsoft.com/office/drawing/2014/main" id="{052BF5DE-999E-0047-B15A-B0A0D539AF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66008" y="1951300"/>
              <a:ext cx="54053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1,u</a:t>
              </a:r>
            </a:p>
          </p:txBody>
        </p:sp>
        <p:sp>
          <p:nvSpPr>
            <p:cNvPr id="500" name="Text Box 5">
              <a:extLst>
                <a:ext uri="{FF2B5EF4-FFF2-40B4-BE49-F238E27FC236}">
                  <a16:creationId xmlns:a16="http://schemas.microsoft.com/office/drawing/2014/main" id="{39318546-EB10-7141-A532-7477C3F924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63633" y="1952745"/>
              <a:ext cx="54053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2,u</a:t>
              </a:r>
            </a:p>
          </p:txBody>
        </p:sp>
      </p:grpSp>
      <p:sp>
        <p:nvSpPr>
          <p:cNvPr id="508" name="Text Box 4">
            <a:extLst>
              <a:ext uri="{FF2B5EF4-FFF2-40B4-BE49-F238E27FC236}">
                <a16:creationId xmlns:a16="http://schemas.microsoft.com/office/drawing/2014/main" id="{46A6DAE9-5634-E343-888C-DBD504BE17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2181" y="1941646"/>
            <a:ext cx="32733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u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55C6A08-435F-074A-8CB5-94B5718AAF55}"/>
              </a:ext>
            </a:extLst>
          </p:cNvPr>
          <p:cNvCxnSpPr/>
          <p:nvPr/>
        </p:nvCxnSpPr>
        <p:spPr>
          <a:xfrm>
            <a:off x="1706097" y="2303362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9" name="Straight Connector 508">
            <a:extLst>
              <a:ext uri="{FF2B5EF4-FFF2-40B4-BE49-F238E27FC236}">
                <a16:creationId xmlns:a16="http://schemas.microsoft.com/office/drawing/2014/main" id="{A3B06771-707C-C549-B117-3063EC3738D7}"/>
              </a:ext>
            </a:extLst>
          </p:cNvPr>
          <p:cNvCxnSpPr/>
          <p:nvPr/>
        </p:nvCxnSpPr>
        <p:spPr>
          <a:xfrm>
            <a:off x="1714983" y="2606233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0" name="Straight Connector 509">
            <a:extLst>
              <a:ext uri="{FF2B5EF4-FFF2-40B4-BE49-F238E27FC236}">
                <a16:creationId xmlns:a16="http://schemas.microsoft.com/office/drawing/2014/main" id="{1D62FDB7-4F58-C84F-A936-529AACBF81D5}"/>
              </a:ext>
            </a:extLst>
          </p:cNvPr>
          <p:cNvCxnSpPr/>
          <p:nvPr/>
        </p:nvCxnSpPr>
        <p:spPr>
          <a:xfrm>
            <a:off x="1719251" y="2913722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1" name="Straight Connector 510">
            <a:extLst>
              <a:ext uri="{FF2B5EF4-FFF2-40B4-BE49-F238E27FC236}">
                <a16:creationId xmlns:a16="http://schemas.microsoft.com/office/drawing/2014/main" id="{F671747E-F7E7-174E-B66B-4158AC0C73AC}"/>
              </a:ext>
            </a:extLst>
          </p:cNvPr>
          <p:cNvCxnSpPr/>
          <p:nvPr/>
        </p:nvCxnSpPr>
        <p:spPr>
          <a:xfrm>
            <a:off x="1718901" y="3225829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4" name="Straight Connector 513">
            <a:extLst>
              <a:ext uri="{FF2B5EF4-FFF2-40B4-BE49-F238E27FC236}">
                <a16:creationId xmlns:a16="http://schemas.microsoft.com/office/drawing/2014/main" id="{A48E9275-8476-9244-A5FE-18548D30A1B6}"/>
              </a:ext>
            </a:extLst>
          </p:cNvPr>
          <p:cNvCxnSpPr/>
          <p:nvPr/>
        </p:nvCxnSpPr>
        <p:spPr>
          <a:xfrm>
            <a:off x="1727787" y="3565644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Text Box 3">
            <a:extLst>
              <a:ext uri="{FF2B5EF4-FFF2-40B4-BE49-F238E27FC236}">
                <a16:creationId xmlns:a16="http://schemas.microsoft.com/office/drawing/2014/main" id="{7F7C65A8-3A93-574D-9312-3FDE127587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7465" y="3427169"/>
            <a:ext cx="1221809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8  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Loop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A8"/>
              </a:solidFill>
              <a:effectLst/>
              <a:uLnTx/>
              <a:uFillTx/>
              <a:latin typeface="Calibri" panose="020F0502020204030204"/>
              <a:ea typeface="ＭＳ Ｐゴシック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9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10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11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   </a:t>
            </a:r>
          </a:p>
        </p:txBody>
      </p:sp>
      <p:sp>
        <p:nvSpPr>
          <p:cNvPr id="164" name="Text Box 3">
            <a:extLst>
              <a:ext uri="{FF2B5EF4-FFF2-40B4-BE49-F238E27FC236}">
                <a16:creationId xmlns:a16="http://schemas.microsoft.com/office/drawing/2014/main" id="{9AD40842-B350-BF42-BC3C-5285750E15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6265" y="3750132"/>
            <a:ext cx="586442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find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not in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N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Arial" charset="0"/>
              </a:rPr>
              <a:t>'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such that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D(a)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is a minimum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add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to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N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Arial" charset="0"/>
              </a:rPr>
              <a:t>'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</a:t>
            </a:r>
          </a:p>
        </p:txBody>
      </p:sp>
      <p:sp>
        <p:nvSpPr>
          <p:cNvPr id="167" name="Oval 114">
            <a:extLst>
              <a:ext uri="{FF2B5EF4-FFF2-40B4-BE49-F238E27FC236}">
                <a16:creationId xmlns:a16="http://schemas.microsoft.com/office/drawing/2014/main" id="{D5350C1B-A977-CC45-ADDA-7ABEE3B22E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3529" y="2025568"/>
            <a:ext cx="602852" cy="301972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charset="0"/>
              <a:ea typeface="ＭＳ Ｐゴシック" charset="0"/>
              <a:cs typeface="+mn-cs"/>
            </a:endParaRPr>
          </a:p>
        </p:txBody>
      </p:sp>
      <p:sp>
        <p:nvSpPr>
          <p:cNvPr id="172" name="Text Box 4">
            <a:extLst>
              <a:ext uri="{FF2B5EF4-FFF2-40B4-BE49-F238E27FC236}">
                <a16:creationId xmlns:a16="http://schemas.microsoft.com/office/drawing/2014/main" id="{1B8BDA83-ED76-9C43-B640-E44C3E517F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8516" y="2241520"/>
            <a:ext cx="45557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ux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315CB903-C0C3-C744-B8C9-92A6680CB584}"/>
              </a:ext>
            </a:extLst>
          </p:cNvPr>
          <p:cNvSpPr txBox="1"/>
          <p:nvPr/>
        </p:nvSpPr>
        <p:spPr>
          <a:xfrm>
            <a:off x="4322868" y="1212035"/>
            <a:ext cx="3465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5AD4F740-0EF9-2044-827E-A54C55587203}"/>
              </a:ext>
            </a:extLst>
          </p:cNvPr>
          <p:cNvSpPr txBox="1"/>
          <p:nvPr/>
        </p:nvSpPr>
        <p:spPr>
          <a:xfrm>
            <a:off x="5598013" y="1206430"/>
            <a:ext cx="4411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AE0A5B28-C8D3-E14E-B1D4-EDE4C4101E6C}"/>
              </a:ext>
            </a:extLst>
          </p:cNvPr>
          <p:cNvSpPr txBox="1"/>
          <p:nvPr/>
        </p:nvSpPr>
        <p:spPr>
          <a:xfrm>
            <a:off x="6907883" y="1200825"/>
            <a:ext cx="3401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E7BFB733-E937-014A-B7CC-EE11641F15CC}"/>
              </a:ext>
            </a:extLst>
          </p:cNvPr>
          <p:cNvSpPr txBox="1"/>
          <p:nvPr/>
        </p:nvSpPr>
        <p:spPr>
          <a:xfrm>
            <a:off x="8240903" y="1206795"/>
            <a:ext cx="3465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08D54A84-29AE-E948-B36B-A3E997D943D5}"/>
              </a:ext>
            </a:extLst>
          </p:cNvPr>
          <p:cNvSpPr txBox="1"/>
          <p:nvPr/>
        </p:nvSpPr>
        <p:spPr>
          <a:xfrm>
            <a:off x="9504473" y="1224340"/>
            <a:ext cx="3257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</a:t>
            </a:r>
          </a:p>
        </p:txBody>
      </p:sp>
      <p:grpSp>
        <p:nvGrpSpPr>
          <p:cNvPr id="120" name="Group 16">
            <a:extLst>
              <a:ext uri="{FF2B5EF4-FFF2-40B4-BE49-F238E27FC236}">
                <a16:creationId xmlns:a16="http://schemas.microsoft.com/office/drawing/2014/main" id="{758A3B01-F3F9-A74E-B632-177660FF1736}"/>
              </a:ext>
            </a:extLst>
          </p:cNvPr>
          <p:cNvGrpSpPr>
            <a:grpSpLocks/>
          </p:cNvGrpSpPr>
          <p:nvPr/>
        </p:nvGrpSpPr>
        <p:grpSpPr bwMode="auto">
          <a:xfrm>
            <a:off x="644342" y="4117376"/>
            <a:ext cx="3571875" cy="2236788"/>
            <a:chOff x="3162" y="1071"/>
            <a:chExt cx="2250" cy="1409"/>
          </a:xfrm>
        </p:grpSpPr>
        <p:sp>
          <p:nvSpPr>
            <p:cNvPr id="121" name="Freeform 17">
              <a:extLst>
                <a:ext uri="{FF2B5EF4-FFF2-40B4-BE49-F238E27FC236}">
                  <a16:creationId xmlns:a16="http://schemas.microsoft.com/office/drawing/2014/main" id="{3D738A20-E61D-3347-97FA-CFBB4A2027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" y="1071"/>
              <a:ext cx="2250" cy="1409"/>
            </a:xfrm>
            <a:custGeom>
              <a:avLst/>
              <a:gdLst>
                <a:gd name="T0" fmla="*/ 0 w 2250"/>
                <a:gd name="T1" fmla="*/ 624 h 1409"/>
                <a:gd name="T2" fmla="*/ 219 w 2250"/>
                <a:gd name="T3" fmla="*/ 321 h 1409"/>
                <a:gd name="T4" fmla="*/ 529 w 2250"/>
                <a:gd name="T5" fmla="*/ 35 h 1409"/>
                <a:gd name="T6" fmla="*/ 1551 w 2250"/>
                <a:gd name="T7" fmla="*/ 111 h 1409"/>
                <a:gd name="T8" fmla="*/ 1968 w 2250"/>
                <a:gd name="T9" fmla="*/ 483 h 1409"/>
                <a:gd name="T10" fmla="*/ 2199 w 2250"/>
                <a:gd name="T11" fmla="*/ 906 h 1409"/>
                <a:gd name="T12" fmla="*/ 1659 w 2250"/>
                <a:gd name="T13" fmla="*/ 1314 h 1409"/>
                <a:gd name="T14" fmla="*/ 993 w 2250"/>
                <a:gd name="T15" fmla="*/ 1386 h 1409"/>
                <a:gd name="T16" fmla="*/ 465 w 2250"/>
                <a:gd name="T17" fmla="*/ 1356 h 1409"/>
                <a:gd name="T18" fmla="*/ 102 w 2250"/>
                <a:gd name="T19" fmla="*/ 1068 h 1409"/>
                <a:gd name="T20" fmla="*/ 0 w 2250"/>
                <a:gd name="T21" fmla="*/ 624 h 140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50"/>
                <a:gd name="T34" fmla="*/ 0 h 1409"/>
                <a:gd name="T35" fmla="*/ 2250 w 2250"/>
                <a:gd name="T36" fmla="*/ 1409 h 140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50" h="1409">
                  <a:moveTo>
                    <a:pt x="0" y="624"/>
                  </a:moveTo>
                  <a:cubicBezTo>
                    <a:pt x="5" y="506"/>
                    <a:pt x="131" y="419"/>
                    <a:pt x="219" y="321"/>
                  </a:cubicBezTo>
                  <a:cubicBezTo>
                    <a:pt x="307" y="223"/>
                    <a:pt x="307" y="70"/>
                    <a:pt x="529" y="35"/>
                  </a:cubicBezTo>
                  <a:cubicBezTo>
                    <a:pt x="751" y="0"/>
                    <a:pt x="1311" y="36"/>
                    <a:pt x="1551" y="111"/>
                  </a:cubicBezTo>
                  <a:cubicBezTo>
                    <a:pt x="1791" y="186"/>
                    <a:pt x="1860" y="351"/>
                    <a:pt x="1968" y="483"/>
                  </a:cubicBezTo>
                  <a:cubicBezTo>
                    <a:pt x="2076" y="615"/>
                    <a:pt x="2250" y="767"/>
                    <a:pt x="2199" y="906"/>
                  </a:cubicBezTo>
                  <a:cubicBezTo>
                    <a:pt x="2148" y="1045"/>
                    <a:pt x="1860" y="1234"/>
                    <a:pt x="1659" y="1314"/>
                  </a:cubicBezTo>
                  <a:cubicBezTo>
                    <a:pt x="1458" y="1394"/>
                    <a:pt x="1192" y="1379"/>
                    <a:pt x="993" y="1386"/>
                  </a:cubicBezTo>
                  <a:cubicBezTo>
                    <a:pt x="794" y="1393"/>
                    <a:pt x="613" y="1409"/>
                    <a:pt x="465" y="1356"/>
                  </a:cubicBezTo>
                  <a:cubicBezTo>
                    <a:pt x="317" y="1303"/>
                    <a:pt x="180" y="1190"/>
                    <a:pt x="102" y="1068"/>
                  </a:cubicBezTo>
                  <a:cubicBezTo>
                    <a:pt x="24" y="946"/>
                    <a:pt x="21" y="716"/>
                    <a:pt x="0" y="624"/>
                  </a:cubicBezTo>
                  <a:close/>
                </a:path>
              </a:pathLst>
            </a:custGeom>
            <a:solidFill>
              <a:srgbClr val="9CE0F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2" name="Freeform 18">
              <a:extLst>
                <a:ext uri="{FF2B5EF4-FFF2-40B4-BE49-F238E27FC236}">
                  <a16:creationId xmlns:a16="http://schemas.microsoft.com/office/drawing/2014/main" id="{9A67F7D9-6F26-A244-97DD-F400FD21CA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8" y="1620"/>
              <a:ext cx="342" cy="186"/>
            </a:xfrm>
            <a:custGeom>
              <a:avLst/>
              <a:gdLst>
                <a:gd name="T0" fmla="*/ 0 w 342"/>
                <a:gd name="T1" fmla="*/ 186 h 186"/>
                <a:gd name="T2" fmla="*/ 342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3" name="Oval 19">
              <a:extLst>
                <a:ext uri="{FF2B5EF4-FFF2-40B4-BE49-F238E27FC236}">
                  <a16:creationId xmlns:a16="http://schemas.microsoft.com/office/drawing/2014/main" id="{8061EE07-A1C2-284D-B696-ED41FFB288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8" y="1862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4" name="Line 20">
              <a:extLst>
                <a:ext uri="{FF2B5EF4-FFF2-40B4-BE49-F238E27FC236}">
                  <a16:creationId xmlns:a16="http://schemas.microsoft.com/office/drawing/2014/main" id="{CA83B116-D557-D348-AC0B-78E2F5C045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38" y="1855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5" name="Line 21">
              <a:extLst>
                <a:ext uri="{FF2B5EF4-FFF2-40B4-BE49-F238E27FC236}">
                  <a16:creationId xmlns:a16="http://schemas.microsoft.com/office/drawing/2014/main" id="{1DA79AD7-1C00-F347-B948-32DC2DF1EC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1" y="1855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6" name="Rectangle 22">
              <a:extLst>
                <a:ext uri="{FF2B5EF4-FFF2-40B4-BE49-F238E27FC236}">
                  <a16:creationId xmlns:a16="http://schemas.microsoft.com/office/drawing/2014/main" id="{984E29E6-D5D1-6442-A8AB-508570DE4A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8" y="1855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7" name="Oval 23">
              <a:extLst>
                <a:ext uri="{FF2B5EF4-FFF2-40B4-BE49-F238E27FC236}">
                  <a16:creationId xmlns:a16="http://schemas.microsoft.com/office/drawing/2014/main" id="{AD024E49-35E0-C446-9678-D92AC1E7A2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5" y="1796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8" name="Oval 24">
              <a:extLst>
                <a:ext uri="{FF2B5EF4-FFF2-40B4-BE49-F238E27FC236}">
                  <a16:creationId xmlns:a16="http://schemas.microsoft.com/office/drawing/2014/main" id="{706D2E3C-10FA-3947-9AD1-A08759A868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2" y="2249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9" name="Line 25">
              <a:extLst>
                <a:ext uri="{FF2B5EF4-FFF2-40B4-BE49-F238E27FC236}">
                  <a16:creationId xmlns:a16="http://schemas.microsoft.com/office/drawing/2014/main" id="{C94CE491-9734-FE44-A0CB-7E0F832D0E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12" y="224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0" name="Line 26">
              <a:extLst>
                <a:ext uri="{FF2B5EF4-FFF2-40B4-BE49-F238E27FC236}">
                  <a16:creationId xmlns:a16="http://schemas.microsoft.com/office/drawing/2014/main" id="{EB0C7DDA-EBC9-794C-B89D-D4B4BE886C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25" y="224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1" name="Rectangle 27">
              <a:extLst>
                <a:ext uri="{FF2B5EF4-FFF2-40B4-BE49-F238E27FC236}">
                  <a16:creationId xmlns:a16="http://schemas.microsoft.com/office/drawing/2014/main" id="{D8E5A5C9-FA6E-3D4C-AE3D-AED068D60B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2" y="2242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2" name="Oval 28">
              <a:extLst>
                <a:ext uri="{FF2B5EF4-FFF2-40B4-BE49-F238E27FC236}">
                  <a16:creationId xmlns:a16="http://schemas.microsoft.com/office/drawing/2014/main" id="{0CB55AD6-4358-5341-98E7-B20E616CAE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9" y="2183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3" name="Oval 29">
              <a:extLst>
                <a:ext uri="{FF2B5EF4-FFF2-40B4-BE49-F238E27FC236}">
                  <a16:creationId xmlns:a16="http://schemas.microsoft.com/office/drawing/2014/main" id="{50051819-8732-6E40-952F-4C0540C10A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8" y="1559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4" name="Line 30">
              <a:extLst>
                <a:ext uri="{FF2B5EF4-FFF2-40B4-BE49-F238E27FC236}">
                  <a16:creationId xmlns:a16="http://schemas.microsoft.com/office/drawing/2014/main" id="{DB5E3452-2593-284B-95E8-DB63177BA9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08" y="155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5" name="Line 31">
              <a:extLst>
                <a:ext uri="{FF2B5EF4-FFF2-40B4-BE49-F238E27FC236}">
                  <a16:creationId xmlns:a16="http://schemas.microsoft.com/office/drawing/2014/main" id="{4C9DFB1A-A46F-7C42-AEC0-5BA9C68426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21" y="155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6" name="Rectangle 32">
              <a:extLst>
                <a:ext uri="{FF2B5EF4-FFF2-40B4-BE49-F238E27FC236}">
                  <a16:creationId xmlns:a16="http://schemas.microsoft.com/office/drawing/2014/main" id="{A1C00E39-48AA-274A-B956-CD2E2C45BC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8" y="1552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7" name="Oval 33">
              <a:extLst>
                <a:ext uri="{FF2B5EF4-FFF2-40B4-BE49-F238E27FC236}">
                  <a16:creationId xmlns:a16="http://schemas.microsoft.com/office/drawing/2014/main" id="{BBFA32B2-49E2-574B-9099-DED6B3832C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5" y="1493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8" name="Oval 34">
              <a:extLst>
                <a:ext uri="{FF2B5EF4-FFF2-40B4-BE49-F238E27FC236}">
                  <a16:creationId xmlns:a16="http://schemas.microsoft.com/office/drawing/2014/main" id="{0D58D8D4-B9BC-2541-A17F-D88330A4FA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1" y="1555"/>
              <a:ext cx="312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9" name="Line 35">
              <a:extLst>
                <a:ext uri="{FF2B5EF4-FFF2-40B4-BE49-F238E27FC236}">
                  <a16:creationId xmlns:a16="http://schemas.microsoft.com/office/drawing/2014/main" id="{7504C589-E1E9-2E44-980C-93C5BE9EB7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91" y="154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0" name="Line 36">
              <a:extLst>
                <a:ext uri="{FF2B5EF4-FFF2-40B4-BE49-F238E27FC236}">
                  <a16:creationId xmlns:a16="http://schemas.microsoft.com/office/drawing/2014/main" id="{7F02875A-5A8E-E14F-A9D7-C2BAE19113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03" y="154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1" name="Rectangle 37">
              <a:extLst>
                <a:ext uri="{FF2B5EF4-FFF2-40B4-BE49-F238E27FC236}">
                  <a16:creationId xmlns:a16="http://schemas.microsoft.com/office/drawing/2014/main" id="{D9139ADE-ED5B-5C40-9669-A638D5EFC9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1" y="1548"/>
              <a:ext cx="309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2" name="Oval 38">
              <a:extLst>
                <a:ext uri="{FF2B5EF4-FFF2-40B4-BE49-F238E27FC236}">
                  <a16:creationId xmlns:a16="http://schemas.microsoft.com/office/drawing/2014/main" id="{51116AC5-23B1-3F4B-972A-683B27105D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4" y="1492"/>
              <a:ext cx="312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3" name="Oval 39">
              <a:extLst>
                <a:ext uri="{FF2B5EF4-FFF2-40B4-BE49-F238E27FC236}">
                  <a16:creationId xmlns:a16="http://schemas.microsoft.com/office/drawing/2014/main" id="{7CF92621-E46C-E745-8108-ADF0C63540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1" y="2246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4" name="Line 40">
              <a:extLst>
                <a:ext uri="{FF2B5EF4-FFF2-40B4-BE49-F238E27FC236}">
                  <a16:creationId xmlns:a16="http://schemas.microsoft.com/office/drawing/2014/main" id="{C97ABDF7-502E-1E45-A7E6-F2C97AF991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01" y="2239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5" name="Line 41">
              <a:extLst>
                <a:ext uri="{FF2B5EF4-FFF2-40B4-BE49-F238E27FC236}">
                  <a16:creationId xmlns:a16="http://schemas.microsoft.com/office/drawing/2014/main" id="{6F5F6C02-240D-B545-9D40-386AB9F199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14" y="2239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6" name="Rectangle 42">
              <a:extLst>
                <a:ext uri="{FF2B5EF4-FFF2-40B4-BE49-F238E27FC236}">
                  <a16:creationId xmlns:a16="http://schemas.microsoft.com/office/drawing/2014/main" id="{F971ECC0-824C-FC4B-8D09-7FF856CD87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1" y="2239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7" name="Oval 43">
              <a:extLst>
                <a:ext uri="{FF2B5EF4-FFF2-40B4-BE49-F238E27FC236}">
                  <a16:creationId xmlns:a16="http://schemas.microsoft.com/office/drawing/2014/main" id="{000B82D5-5D57-8D41-894D-7FA7042570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8" y="2180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8" name="Oval 44">
              <a:extLst>
                <a:ext uri="{FF2B5EF4-FFF2-40B4-BE49-F238E27FC236}">
                  <a16:creationId xmlns:a16="http://schemas.microsoft.com/office/drawing/2014/main" id="{4B3102BD-88D0-D041-8342-28B44A4213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6" y="1905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9" name="Line 45">
              <a:extLst>
                <a:ext uri="{FF2B5EF4-FFF2-40B4-BE49-F238E27FC236}">
                  <a16:creationId xmlns:a16="http://schemas.microsoft.com/office/drawing/2014/main" id="{55D2E64D-9448-364E-BBCE-B8F1E46C9B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66" y="189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0" name="Line 46">
              <a:extLst>
                <a:ext uri="{FF2B5EF4-FFF2-40B4-BE49-F238E27FC236}">
                  <a16:creationId xmlns:a16="http://schemas.microsoft.com/office/drawing/2014/main" id="{A1D926A4-0713-0448-B8BC-4526CF5A6F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79" y="189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1" name="Rectangle 47">
              <a:extLst>
                <a:ext uri="{FF2B5EF4-FFF2-40B4-BE49-F238E27FC236}">
                  <a16:creationId xmlns:a16="http://schemas.microsoft.com/office/drawing/2014/main" id="{D44F6537-9CFC-A34F-A528-3BA9FB8DEA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6" y="1898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2" name="Oval 48">
              <a:extLst>
                <a:ext uri="{FF2B5EF4-FFF2-40B4-BE49-F238E27FC236}">
                  <a16:creationId xmlns:a16="http://schemas.microsoft.com/office/drawing/2014/main" id="{CE6823F9-AC23-9143-B45C-3AE00728E6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3" y="1839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3" name="Freeform 49">
              <a:extLst>
                <a:ext uri="{FF2B5EF4-FFF2-40B4-BE49-F238E27FC236}">
                  <a16:creationId xmlns:a16="http://schemas.microsoft.com/office/drawing/2014/main" id="{52D2B20D-E3DC-0F48-BD10-DF782164C94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7" y="1647"/>
              <a:ext cx="1" cy="522"/>
            </a:xfrm>
            <a:custGeom>
              <a:avLst/>
              <a:gdLst>
                <a:gd name="T0" fmla="*/ 0 w 1"/>
                <a:gd name="T1" fmla="*/ 0 h 522"/>
                <a:gd name="T2" fmla="*/ 0 w 1"/>
                <a:gd name="T3" fmla="*/ 522 h 522"/>
                <a:gd name="T4" fmla="*/ 0 60000 65536"/>
                <a:gd name="T5" fmla="*/ 0 60000 65536"/>
                <a:gd name="T6" fmla="*/ 0 w 1"/>
                <a:gd name="T7" fmla="*/ 0 h 522"/>
                <a:gd name="T8" fmla="*/ 1 w 1"/>
                <a:gd name="T9" fmla="*/ 522 h 52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22">
                  <a:moveTo>
                    <a:pt x="0" y="0"/>
                  </a:moveTo>
                  <a:lnTo>
                    <a:pt x="0" y="522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4" name="Freeform 50">
              <a:extLst>
                <a:ext uri="{FF2B5EF4-FFF2-40B4-BE49-F238E27FC236}">
                  <a16:creationId xmlns:a16="http://schemas.microsoft.com/office/drawing/2014/main" id="{2E4F74A6-7593-0541-B4E9-5C88A82D49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4" y="1653"/>
              <a:ext cx="1" cy="537"/>
            </a:xfrm>
            <a:custGeom>
              <a:avLst/>
              <a:gdLst>
                <a:gd name="T0" fmla="*/ 0 w 1"/>
                <a:gd name="T1" fmla="*/ 0 h 537"/>
                <a:gd name="T2" fmla="*/ 0 w 1"/>
                <a:gd name="T3" fmla="*/ 537 h 537"/>
                <a:gd name="T4" fmla="*/ 0 60000 65536"/>
                <a:gd name="T5" fmla="*/ 0 60000 65536"/>
                <a:gd name="T6" fmla="*/ 0 w 1"/>
                <a:gd name="T7" fmla="*/ 0 h 537"/>
                <a:gd name="T8" fmla="*/ 1 w 1"/>
                <a:gd name="T9" fmla="*/ 537 h 53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37">
                  <a:moveTo>
                    <a:pt x="0" y="0"/>
                  </a:moveTo>
                  <a:lnTo>
                    <a:pt x="0" y="537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5" name="Freeform 51">
              <a:extLst>
                <a:ext uri="{FF2B5EF4-FFF2-40B4-BE49-F238E27FC236}">
                  <a16:creationId xmlns:a16="http://schemas.microsoft.com/office/drawing/2014/main" id="{282B2A5D-90FF-A84D-A61D-5962C06F749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9" y="1638"/>
              <a:ext cx="504" cy="600"/>
            </a:xfrm>
            <a:custGeom>
              <a:avLst/>
              <a:gdLst>
                <a:gd name="T0" fmla="*/ 0 w 378"/>
                <a:gd name="T1" fmla="*/ 11993521 h 174"/>
                <a:gd name="T2" fmla="*/ 5035 w 378"/>
                <a:gd name="T3" fmla="*/ 0 h 174"/>
                <a:gd name="T4" fmla="*/ 0 60000 65536"/>
                <a:gd name="T5" fmla="*/ 0 60000 65536"/>
                <a:gd name="T6" fmla="*/ 0 w 378"/>
                <a:gd name="T7" fmla="*/ 0 h 174"/>
                <a:gd name="T8" fmla="*/ 378 w 378"/>
                <a:gd name="T9" fmla="*/ 174 h 17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78" h="174">
                  <a:moveTo>
                    <a:pt x="0" y="174"/>
                  </a:moveTo>
                  <a:lnTo>
                    <a:pt x="378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6" name="Freeform 52">
              <a:extLst>
                <a:ext uri="{FF2B5EF4-FFF2-40B4-BE49-F238E27FC236}">
                  <a16:creationId xmlns:a16="http://schemas.microsoft.com/office/drawing/2014/main" id="{15532AD3-A5D4-154A-9DA4-62586FD328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6" y="1986"/>
              <a:ext cx="366" cy="270"/>
            </a:xfrm>
            <a:custGeom>
              <a:avLst/>
              <a:gdLst>
                <a:gd name="T0" fmla="*/ 0 w 366"/>
                <a:gd name="T1" fmla="*/ 270 h 270"/>
                <a:gd name="T2" fmla="*/ 366 w 366"/>
                <a:gd name="T3" fmla="*/ 0 h 270"/>
                <a:gd name="T4" fmla="*/ 0 60000 65536"/>
                <a:gd name="T5" fmla="*/ 0 60000 65536"/>
                <a:gd name="T6" fmla="*/ 0 w 366"/>
                <a:gd name="T7" fmla="*/ 0 h 270"/>
                <a:gd name="T8" fmla="*/ 366 w 366"/>
                <a:gd name="T9" fmla="*/ 270 h 27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270">
                  <a:moveTo>
                    <a:pt x="0" y="270"/>
                  </a:moveTo>
                  <a:lnTo>
                    <a:pt x="366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7" name="Freeform 53">
              <a:extLst>
                <a:ext uri="{FF2B5EF4-FFF2-40B4-BE49-F238E27FC236}">
                  <a16:creationId xmlns:a16="http://schemas.microsoft.com/office/drawing/2014/main" id="{EDDE0C3D-6D8D-A14C-B3D6-F3D0693E319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5" y="2268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8" name="Freeform 54">
              <a:extLst>
                <a:ext uri="{FF2B5EF4-FFF2-40B4-BE49-F238E27FC236}">
                  <a16:creationId xmlns:a16="http://schemas.microsoft.com/office/drawing/2014/main" id="{1F593C73-0AE5-7540-A0A1-AB4B203D89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944"/>
              <a:ext cx="276" cy="264"/>
            </a:xfrm>
            <a:custGeom>
              <a:avLst/>
              <a:gdLst>
                <a:gd name="T0" fmla="*/ 276 w 276"/>
                <a:gd name="T1" fmla="*/ 264 h 264"/>
                <a:gd name="T2" fmla="*/ 0 w 276"/>
                <a:gd name="T3" fmla="*/ 0 h 264"/>
                <a:gd name="T4" fmla="*/ 0 60000 65536"/>
                <a:gd name="T5" fmla="*/ 0 60000 65536"/>
                <a:gd name="T6" fmla="*/ 0 w 276"/>
                <a:gd name="T7" fmla="*/ 0 h 264"/>
                <a:gd name="T8" fmla="*/ 276 w 276"/>
                <a:gd name="T9" fmla="*/ 264 h 2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6" h="264">
                  <a:moveTo>
                    <a:pt x="276" y="264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9" name="Freeform 55">
              <a:extLst>
                <a:ext uri="{FF2B5EF4-FFF2-40B4-BE49-F238E27FC236}">
                  <a16:creationId xmlns:a16="http://schemas.microsoft.com/office/drawing/2014/main" id="{F8D3E17A-95CC-6745-B825-B9790B2746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9" y="1578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60" name="Freeform 56">
              <a:extLst>
                <a:ext uri="{FF2B5EF4-FFF2-40B4-BE49-F238E27FC236}">
                  <a16:creationId xmlns:a16="http://schemas.microsoft.com/office/drawing/2014/main" id="{64FB055C-D8AE-9E4A-9FE1-2F23D2976FE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4" y="1575"/>
              <a:ext cx="396" cy="267"/>
            </a:xfrm>
            <a:custGeom>
              <a:avLst/>
              <a:gdLst>
                <a:gd name="T0" fmla="*/ 396 w 396"/>
                <a:gd name="T1" fmla="*/ 267 h 267"/>
                <a:gd name="T2" fmla="*/ 0 w 396"/>
                <a:gd name="T3" fmla="*/ 0 h 267"/>
                <a:gd name="T4" fmla="*/ 0 60000 65536"/>
                <a:gd name="T5" fmla="*/ 0 60000 65536"/>
                <a:gd name="T6" fmla="*/ 0 w 396"/>
                <a:gd name="T7" fmla="*/ 0 h 267"/>
                <a:gd name="T8" fmla="*/ 396 w 396"/>
                <a:gd name="T9" fmla="*/ 267 h 26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96" h="267">
                  <a:moveTo>
                    <a:pt x="396" y="267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61" name="Freeform 57">
              <a:extLst>
                <a:ext uri="{FF2B5EF4-FFF2-40B4-BE49-F238E27FC236}">
                  <a16:creationId xmlns:a16="http://schemas.microsoft.com/office/drawing/2014/main" id="{F0C743D6-8B32-AB43-89EE-68493533AB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7" y="1146"/>
              <a:ext cx="1110" cy="645"/>
            </a:xfrm>
            <a:custGeom>
              <a:avLst/>
              <a:gdLst>
                <a:gd name="T0" fmla="*/ 1110 w 1110"/>
                <a:gd name="T1" fmla="*/ 342 h 645"/>
                <a:gd name="T2" fmla="*/ 0 w 1110"/>
                <a:gd name="T3" fmla="*/ 645 h 645"/>
                <a:gd name="T4" fmla="*/ 0 60000 65536"/>
                <a:gd name="T5" fmla="*/ 0 60000 65536"/>
                <a:gd name="T6" fmla="*/ 0 w 1110"/>
                <a:gd name="T7" fmla="*/ 0 h 645"/>
                <a:gd name="T8" fmla="*/ 1110 w 1110"/>
                <a:gd name="T9" fmla="*/ 645 h 64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10" h="645">
                  <a:moveTo>
                    <a:pt x="1110" y="342"/>
                  </a:moveTo>
                  <a:cubicBezTo>
                    <a:pt x="1104" y="0"/>
                    <a:pt x="21" y="63"/>
                    <a:pt x="0" y="645"/>
                  </a:cubicBez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162" name="Group 58">
              <a:extLst>
                <a:ext uri="{FF2B5EF4-FFF2-40B4-BE49-F238E27FC236}">
                  <a16:creationId xmlns:a16="http://schemas.microsoft.com/office/drawing/2014/main" id="{1494C31E-1843-3C4C-B448-0EE4B2D48D2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87" y="1744"/>
              <a:ext cx="205" cy="250"/>
              <a:chOff x="2954" y="2425"/>
              <a:chExt cx="208" cy="250"/>
            </a:xfrm>
          </p:grpSpPr>
          <p:sp>
            <p:nvSpPr>
              <p:cNvPr id="198" name="Rectangle 59">
                <a:extLst>
                  <a:ext uri="{FF2B5EF4-FFF2-40B4-BE49-F238E27FC236}">
                    <a16:creationId xmlns:a16="http://schemas.microsoft.com/office/drawing/2014/main" id="{0C8D8FC3-8C0A-E94F-83DB-FC9755166B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99" name="Text Box 60">
                <a:extLst>
                  <a:ext uri="{FF2B5EF4-FFF2-40B4-BE49-F238E27FC236}">
                    <a16:creationId xmlns:a16="http://schemas.microsoft.com/office/drawing/2014/main" id="{C48049A0-1569-9141-9231-3DE54FE038B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4" y="2425"/>
                <a:ext cx="208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u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173" name="Group 61">
              <a:extLst>
                <a:ext uri="{FF2B5EF4-FFF2-40B4-BE49-F238E27FC236}">
                  <a16:creationId xmlns:a16="http://schemas.microsoft.com/office/drawing/2014/main" id="{B00F025D-2C95-A044-AFF5-397F6CA81FA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61" y="2128"/>
              <a:ext cx="196" cy="250"/>
              <a:chOff x="2958" y="2425"/>
              <a:chExt cx="199" cy="250"/>
            </a:xfrm>
          </p:grpSpPr>
          <p:sp>
            <p:nvSpPr>
              <p:cNvPr id="196" name="Rectangle 62">
                <a:extLst>
                  <a:ext uri="{FF2B5EF4-FFF2-40B4-BE49-F238E27FC236}">
                    <a16:creationId xmlns:a16="http://schemas.microsoft.com/office/drawing/2014/main" id="{DBBD13A0-0A7C-8049-879E-1B92947643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97" name="Text Box 63">
                <a:extLst>
                  <a:ext uri="{FF2B5EF4-FFF2-40B4-BE49-F238E27FC236}">
                    <a16:creationId xmlns:a16="http://schemas.microsoft.com/office/drawing/2014/main" id="{7AB2974E-D97D-A248-BCD8-AF4D1F0FDCA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8" y="2425"/>
                <a:ext cx="199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y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174" name="Group 64">
              <a:extLst>
                <a:ext uri="{FF2B5EF4-FFF2-40B4-BE49-F238E27FC236}">
                  <a16:creationId xmlns:a16="http://schemas.microsoft.com/office/drawing/2014/main" id="{33C09162-022E-2E4B-B1DD-AA461D35FDB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72" y="2095"/>
              <a:ext cx="212" cy="288"/>
              <a:chOff x="2951" y="2395"/>
              <a:chExt cx="213" cy="288"/>
            </a:xfrm>
          </p:grpSpPr>
          <p:sp>
            <p:nvSpPr>
              <p:cNvPr id="194" name="Rectangle 65">
                <a:extLst>
                  <a:ext uri="{FF2B5EF4-FFF2-40B4-BE49-F238E27FC236}">
                    <a16:creationId xmlns:a16="http://schemas.microsoft.com/office/drawing/2014/main" id="{CCEE4832-7AF3-4A40-BCBA-0E78A1D44B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95" name="Text Box 66">
                <a:extLst>
                  <a:ext uri="{FF2B5EF4-FFF2-40B4-BE49-F238E27FC236}">
                    <a16:creationId xmlns:a16="http://schemas.microsoft.com/office/drawing/2014/main" id="{A18AA9CD-8C8C-C64E-8BB2-ABFB82B7752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1" y="2395"/>
                <a:ext cx="21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x</a:t>
                </a:r>
              </a:p>
            </p:txBody>
          </p:sp>
        </p:grpSp>
        <p:grpSp>
          <p:nvGrpSpPr>
            <p:cNvPr id="175" name="Group 67">
              <a:extLst>
                <a:ext uri="{FF2B5EF4-FFF2-40B4-BE49-F238E27FC236}">
                  <a16:creationId xmlns:a16="http://schemas.microsoft.com/office/drawing/2014/main" id="{7E4A4CB5-5240-5047-A355-D558A3E12E2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37" y="1438"/>
              <a:ext cx="233" cy="252"/>
              <a:chOff x="2940" y="2425"/>
              <a:chExt cx="236" cy="252"/>
            </a:xfrm>
          </p:grpSpPr>
          <p:sp>
            <p:nvSpPr>
              <p:cNvPr id="192" name="Rectangle 68">
                <a:extLst>
                  <a:ext uri="{FF2B5EF4-FFF2-40B4-BE49-F238E27FC236}">
                    <a16:creationId xmlns:a16="http://schemas.microsoft.com/office/drawing/2014/main" id="{A96BB7D8-5E3B-F54A-ACAA-E0677DC078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6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93" name="Text Box 69">
                <a:extLst>
                  <a:ext uri="{FF2B5EF4-FFF2-40B4-BE49-F238E27FC236}">
                    <a16:creationId xmlns:a16="http://schemas.microsoft.com/office/drawing/2014/main" id="{410DA41D-9F14-6F44-84CA-D9A959BDF5D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40" y="2425"/>
                <a:ext cx="236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w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176" name="Group 70">
              <a:extLst>
                <a:ext uri="{FF2B5EF4-FFF2-40B4-BE49-F238E27FC236}">
                  <a16:creationId xmlns:a16="http://schemas.microsoft.com/office/drawing/2014/main" id="{E0B1048B-D084-C846-A55C-AC744DBE9F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71" y="1438"/>
              <a:ext cx="196" cy="250"/>
              <a:chOff x="2958" y="2425"/>
              <a:chExt cx="199" cy="250"/>
            </a:xfrm>
          </p:grpSpPr>
          <p:sp>
            <p:nvSpPr>
              <p:cNvPr id="190" name="Rectangle 71">
                <a:extLst>
                  <a:ext uri="{FF2B5EF4-FFF2-40B4-BE49-F238E27FC236}">
                    <a16:creationId xmlns:a16="http://schemas.microsoft.com/office/drawing/2014/main" id="{7CD3D1BE-34F4-094F-BA32-8D49284AB6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91" name="Text Box 72">
                <a:extLst>
                  <a:ext uri="{FF2B5EF4-FFF2-40B4-BE49-F238E27FC236}">
                    <a16:creationId xmlns:a16="http://schemas.microsoft.com/office/drawing/2014/main" id="{3D5C06AA-C47B-6A4D-8A27-AA4C7D76D28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8" y="2425"/>
                <a:ext cx="199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v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177" name="Group 73">
              <a:extLst>
                <a:ext uri="{FF2B5EF4-FFF2-40B4-BE49-F238E27FC236}">
                  <a16:creationId xmlns:a16="http://schemas.microsoft.com/office/drawing/2014/main" id="{39C6C191-6A4D-D145-9B17-2F0B670B8A9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25" y="1756"/>
              <a:ext cx="212" cy="288"/>
              <a:chOff x="2949" y="2395"/>
              <a:chExt cx="214" cy="288"/>
            </a:xfrm>
          </p:grpSpPr>
          <p:sp>
            <p:nvSpPr>
              <p:cNvPr id="188" name="Rectangle 74">
                <a:extLst>
                  <a:ext uri="{FF2B5EF4-FFF2-40B4-BE49-F238E27FC236}">
                    <a16:creationId xmlns:a16="http://schemas.microsoft.com/office/drawing/2014/main" id="{878788BF-9BAB-6B4B-BCC1-7F88FC57D4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89" name="Text Box 75">
                <a:extLst>
                  <a:ext uri="{FF2B5EF4-FFF2-40B4-BE49-F238E27FC236}">
                    <a16:creationId xmlns:a16="http://schemas.microsoft.com/office/drawing/2014/main" id="{29553818-901F-A74B-A973-8B1ACA61A2E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49" y="2395"/>
                <a:ext cx="21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z</a:t>
                </a:r>
              </a:p>
            </p:txBody>
          </p:sp>
        </p:grpSp>
        <p:sp>
          <p:nvSpPr>
            <p:cNvPr id="178" name="Text Box 76">
              <a:extLst>
                <a:ext uri="{FF2B5EF4-FFF2-40B4-BE49-F238E27FC236}">
                  <a16:creationId xmlns:a16="http://schemas.microsoft.com/office/drawing/2014/main" id="{346FE683-DA02-964E-912E-9008265FA1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93" y="1568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79" name="Text Box 77">
              <a:extLst>
                <a:ext uri="{FF2B5EF4-FFF2-40B4-BE49-F238E27FC236}">
                  <a16:creationId xmlns:a16="http://schemas.microsoft.com/office/drawing/2014/main" id="{83CAABB4-6EF8-DD4F-86E0-A7C8DC5F3B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1" y="1787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0" name="Text Box 78">
              <a:extLst>
                <a:ext uri="{FF2B5EF4-FFF2-40B4-BE49-F238E27FC236}">
                  <a16:creationId xmlns:a16="http://schemas.microsoft.com/office/drawing/2014/main" id="{60B8E963-90D2-C24E-B1C3-92826407D0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6" y="2000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1" name="Text Box 79">
              <a:extLst>
                <a:ext uri="{FF2B5EF4-FFF2-40B4-BE49-F238E27FC236}">
                  <a16:creationId xmlns:a16="http://schemas.microsoft.com/office/drawing/2014/main" id="{DCA75031-4CAF-FB4B-B5B5-33DB92D51C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25" y="1880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3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2" name="Text Box 80">
              <a:extLst>
                <a:ext uri="{FF2B5EF4-FFF2-40B4-BE49-F238E27FC236}">
                  <a16:creationId xmlns:a16="http://schemas.microsoft.com/office/drawing/2014/main" id="{C519B319-7316-9041-86CC-85BF122889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62" y="2234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3" name="Text Box 81">
              <a:extLst>
                <a:ext uri="{FF2B5EF4-FFF2-40B4-BE49-F238E27FC236}">
                  <a16:creationId xmlns:a16="http://schemas.microsoft.com/office/drawing/2014/main" id="{5B6C4D06-FD20-5C4C-9AE3-6086B10198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22" y="1805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4" name="Text Box 82">
              <a:extLst>
                <a:ext uri="{FF2B5EF4-FFF2-40B4-BE49-F238E27FC236}">
                  <a16:creationId xmlns:a16="http://schemas.microsoft.com/office/drawing/2014/main" id="{D7076B21-53BA-B14B-954F-D3582ED801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82" y="2069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5" name="Text Box 83">
              <a:extLst>
                <a:ext uri="{FF2B5EF4-FFF2-40B4-BE49-F238E27FC236}">
                  <a16:creationId xmlns:a16="http://schemas.microsoft.com/office/drawing/2014/main" id="{35EAA28F-B2FC-B840-B933-852F6B10C5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55" y="1532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5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6" name="Text Box 84">
              <a:extLst>
                <a:ext uri="{FF2B5EF4-FFF2-40B4-BE49-F238E27FC236}">
                  <a16:creationId xmlns:a16="http://schemas.microsoft.com/office/drawing/2014/main" id="{1DF8C370-9E82-204B-BC41-540B267E1D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0" y="1382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3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7" name="Text Box 85">
              <a:extLst>
                <a:ext uri="{FF2B5EF4-FFF2-40B4-BE49-F238E27FC236}">
                  <a16:creationId xmlns:a16="http://schemas.microsoft.com/office/drawing/2014/main" id="{70F01FE7-388D-494B-9568-B741BD3A18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69" y="1115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5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</p:grpSp>
      <p:cxnSp>
        <p:nvCxnSpPr>
          <p:cNvPr id="200" name="Straight Arrow Connector 199">
            <a:extLst>
              <a:ext uri="{FF2B5EF4-FFF2-40B4-BE49-F238E27FC236}">
                <a16:creationId xmlns:a16="http://schemas.microsoft.com/office/drawing/2014/main" id="{D0EB6011-5A98-FD41-B923-923C37A2C8EB}"/>
              </a:ext>
            </a:extLst>
          </p:cNvPr>
          <p:cNvCxnSpPr>
            <a:cxnSpLocks/>
          </p:cNvCxnSpPr>
          <p:nvPr/>
        </p:nvCxnSpPr>
        <p:spPr>
          <a:xfrm>
            <a:off x="1118203" y="5514294"/>
            <a:ext cx="439472" cy="428799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F788D50F-B789-D144-9C6D-4EB2777C45F6}"/>
              </a:ext>
            </a:extLst>
          </p:cNvPr>
          <p:cNvGrpSpPr/>
          <p:nvPr/>
        </p:nvGrpSpPr>
        <p:grpSpPr>
          <a:xfrm>
            <a:off x="4263633" y="2255616"/>
            <a:ext cx="5679281" cy="416447"/>
            <a:chOff x="4263633" y="2255616"/>
            <a:chExt cx="5679281" cy="416447"/>
          </a:xfrm>
        </p:grpSpPr>
        <p:sp>
          <p:nvSpPr>
            <p:cNvPr id="110" name="Text Box 9">
              <a:extLst>
                <a:ext uri="{FF2B5EF4-FFF2-40B4-BE49-F238E27FC236}">
                  <a16:creationId xmlns:a16="http://schemas.microsoft.com/office/drawing/2014/main" id="{65B395D1-ACAF-AB4A-A53B-728973E1FE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64285" y="2301914"/>
              <a:ext cx="37862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charset="0"/>
                  <a:ea typeface="ＭＳ Ｐゴシック" charset="0"/>
                </a:rPr>
                <a:t>∞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11" name="Text Box 8">
              <a:extLst>
                <a:ext uri="{FF2B5EF4-FFF2-40B4-BE49-F238E27FC236}">
                  <a16:creationId xmlns:a16="http://schemas.microsoft.com/office/drawing/2014/main" id="{C4F3D1DE-8C63-AD4B-B1C0-FE339DA1FD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06722" y="2260378"/>
              <a:ext cx="526106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2,x</a:t>
              </a:r>
            </a:p>
          </p:txBody>
        </p:sp>
        <p:sp>
          <p:nvSpPr>
            <p:cNvPr id="117" name="Text Box 6">
              <a:extLst>
                <a:ext uri="{FF2B5EF4-FFF2-40B4-BE49-F238E27FC236}">
                  <a16:creationId xmlns:a16="http://schemas.microsoft.com/office/drawing/2014/main" id="{C9401439-4F9A-5245-B5D8-98F93D2D33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66247" y="2271953"/>
              <a:ext cx="52610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4,x</a:t>
              </a:r>
            </a:p>
          </p:txBody>
        </p:sp>
        <p:sp>
          <p:nvSpPr>
            <p:cNvPr id="118" name="Text Box 5">
              <a:extLst>
                <a:ext uri="{FF2B5EF4-FFF2-40B4-BE49-F238E27FC236}">
                  <a16:creationId xmlns:a16="http://schemas.microsoft.com/office/drawing/2014/main" id="{05199638-1656-3440-8601-484D6E8D2E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63633" y="2255616"/>
              <a:ext cx="54053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2,u</a:t>
              </a:r>
            </a:p>
          </p:txBody>
        </p:sp>
      </p:grpSp>
      <p:sp>
        <p:nvSpPr>
          <p:cNvPr id="171" name="Oval 114">
            <a:extLst>
              <a:ext uri="{FF2B5EF4-FFF2-40B4-BE49-F238E27FC236}">
                <a16:creationId xmlns:a16="http://schemas.microsoft.com/office/drawing/2014/main" id="{E65BD954-0CEF-0549-AB54-7CAE01A2E2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5837" y="2316864"/>
            <a:ext cx="602852" cy="301972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charset="0"/>
              <a:ea typeface="ＭＳ Ｐゴシック" charset="0"/>
              <a:cs typeface="+mn-cs"/>
            </a:endParaRPr>
          </a:p>
        </p:txBody>
      </p:sp>
      <p:sp>
        <p:nvSpPr>
          <p:cNvPr id="209" name="Text Box 4">
            <a:extLst>
              <a:ext uri="{FF2B5EF4-FFF2-40B4-BE49-F238E27FC236}">
                <a16:creationId xmlns:a16="http://schemas.microsoft.com/office/drawing/2014/main" id="{0287B239-D17F-164E-887D-3DDF8EB7F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6771" y="2546463"/>
            <a:ext cx="58381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uxy</a:t>
            </a:r>
          </a:p>
        </p:txBody>
      </p: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9B6EC370-4690-3E46-AB1F-67BC3824C362}"/>
              </a:ext>
            </a:extLst>
          </p:cNvPr>
          <p:cNvGrpSpPr/>
          <p:nvPr/>
        </p:nvGrpSpPr>
        <p:grpSpPr>
          <a:xfrm>
            <a:off x="4263633" y="2546912"/>
            <a:ext cx="5753019" cy="428022"/>
            <a:chOff x="4263633" y="2546912"/>
            <a:chExt cx="5753019" cy="428022"/>
          </a:xfrm>
        </p:grpSpPr>
        <p:sp>
          <p:nvSpPr>
            <p:cNvPr id="168" name="Text Box 9">
              <a:extLst>
                <a:ext uri="{FF2B5EF4-FFF2-40B4-BE49-F238E27FC236}">
                  <a16:creationId xmlns:a16="http://schemas.microsoft.com/office/drawing/2014/main" id="{8EFA72A1-3DB5-DF4E-B71C-36925819E0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90547" y="2546912"/>
              <a:ext cx="52610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4,y</a:t>
              </a:r>
            </a:p>
          </p:txBody>
        </p:sp>
        <p:sp>
          <p:nvSpPr>
            <p:cNvPr id="201" name="Text Box 6">
              <a:extLst>
                <a:ext uri="{FF2B5EF4-FFF2-40B4-BE49-F238E27FC236}">
                  <a16:creationId xmlns:a16="http://schemas.microsoft.com/office/drawing/2014/main" id="{698EB84B-B9AC-1E4F-9ED3-7D9285536B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66247" y="2574824"/>
              <a:ext cx="526106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3,y</a:t>
              </a:r>
            </a:p>
          </p:txBody>
        </p:sp>
        <p:sp>
          <p:nvSpPr>
            <p:cNvPr id="202" name="Text Box 5">
              <a:extLst>
                <a:ext uri="{FF2B5EF4-FFF2-40B4-BE49-F238E27FC236}">
                  <a16:creationId xmlns:a16="http://schemas.microsoft.com/office/drawing/2014/main" id="{1C67B278-22E0-CE4D-A434-92237BAE99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63633" y="2558487"/>
              <a:ext cx="54053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2,u</a:t>
              </a:r>
            </a:p>
          </p:txBody>
        </p:sp>
      </p:grpSp>
      <p:sp>
        <p:nvSpPr>
          <p:cNvPr id="170" name="Oval 114">
            <a:extLst>
              <a:ext uri="{FF2B5EF4-FFF2-40B4-BE49-F238E27FC236}">
                <a16:creationId xmlns:a16="http://schemas.microsoft.com/office/drawing/2014/main" id="{297F9B67-0084-F24B-8B98-FA793D568F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576" y="2608159"/>
            <a:ext cx="602852" cy="301972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charset="0"/>
              <a:ea typeface="ＭＳ Ｐゴシック" charset="0"/>
              <a:cs typeface="+mn-cs"/>
            </a:endParaRPr>
          </a:p>
        </p:txBody>
      </p:sp>
      <p:sp>
        <p:nvSpPr>
          <p:cNvPr id="220" name="Text Box 4">
            <a:extLst>
              <a:ext uri="{FF2B5EF4-FFF2-40B4-BE49-F238E27FC236}">
                <a16:creationId xmlns:a16="http://schemas.microsoft.com/office/drawing/2014/main" id="{7648EBF3-81A0-F345-9981-8D8AF954E5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8178" y="2856764"/>
            <a:ext cx="71205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uxyv</a:t>
            </a:r>
          </a:p>
        </p:txBody>
      </p:sp>
      <p:cxnSp>
        <p:nvCxnSpPr>
          <p:cNvPr id="221" name="Straight Arrow Connector 220">
            <a:extLst>
              <a:ext uri="{FF2B5EF4-FFF2-40B4-BE49-F238E27FC236}">
                <a16:creationId xmlns:a16="http://schemas.microsoft.com/office/drawing/2014/main" id="{0BD1F41D-EB0C-7647-9C8B-BD9891B74EAC}"/>
              </a:ext>
            </a:extLst>
          </p:cNvPr>
          <p:cNvCxnSpPr>
            <a:cxnSpLocks/>
          </p:cNvCxnSpPr>
          <p:nvPr/>
        </p:nvCxnSpPr>
        <p:spPr>
          <a:xfrm>
            <a:off x="2017455" y="6020765"/>
            <a:ext cx="586969" cy="6484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F404110F-EE86-7D41-82F9-09316E4C0ED0}"/>
              </a:ext>
            </a:extLst>
          </p:cNvPr>
          <p:cNvGrpSpPr/>
          <p:nvPr/>
        </p:nvGrpSpPr>
        <p:grpSpPr>
          <a:xfrm>
            <a:off x="5554672" y="2866120"/>
            <a:ext cx="4461980" cy="406922"/>
            <a:chOff x="5554672" y="2866120"/>
            <a:chExt cx="4461980" cy="406922"/>
          </a:xfrm>
        </p:grpSpPr>
        <p:sp>
          <p:nvSpPr>
            <p:cNvPr id="218" name="Text Box 9">
              <a:extLst>
                <a:ext uri="{FF2B5EF4-FFF2-40B4-BE49-F238E27FC236}">
                  <a16:creationId xmlns:a16="http://schemas.microsoft.com/office/drawing/2014/main" id="{7E921F87-9D3D-C049-B044-F9AE706482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90547" y="2872932"/>
              <a:ext cx="52610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4,y</a:t>
              </a:r>
            </a:p>
          </p:txBody>
        </p:sp>
        <p:sp>
          <p:nvSpPr>
            <p:cNvPr id="222" name="Text Box 6">
              <a:extLst>
                <a:ext uri="{FF2B5EF4-FFF2-40B4-BE49-F238E27FC236}">
                  <a16:creationId xmlns:a16="http://schemas.microsoft.com/office/drawing/2014/main" id="{003FBBAD-CA0C-E04B-A301-22E94EE62C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54672" y="2866120"/>
              <a:ext cx="526106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3,y</a:t>
              </a:r>
            </a:p>
          </p:txBody>
        </p:sp>
      </p:grpSp>
      <p:cxnSp>
        <p:nvCxnSpPr>
          <p:cNvPr id="223" name="Straight Arrow Connector 222">
            <a:extLst>
              <a:ext uri="{FF2B5EF4-FFF2-40B4-BE49-F238E27FC236}">
                <a16:creationId xmlns:a16="http://schemas.microsoft.com/office/drawing/2014/main" id="{CB03B215-D4F4-B240-9C4C-7FD543D4FF60}"/>
              </a:ext>
            </a:extLst>
          </p:cNvPr>
          <p:cNvCxnSpPr>
            <a:cxnSpLocks/>
          </p:cNvCxnSpPr>
          <p:nvPr/>
        </p:nvCxnSpPr>
        <p:spPr>
          <a:xfrm flipV="1">
            <a:off x="1170996" y="5023414"/>
            <a:ext cx="502342" cy="281976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278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B27BFF1-5DCE-D642-8EFE-FACB1C97E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54060"/>
            <a:ext cx="11179629" cy="894622"/>
          </a:xfrm>
        </p:spPr>
        <p:txBody>
          <a:bodyPr/>
          <a:lstStyle/>
          <a:p>
            <a:r>
              <a:rPr lang="en-US" b="0" dirty="0">
                <a:latin typeface="+mn-lt"/>
              </a:rPr>
              <a:t>Dijkstra’s algorithm: an example</a:t>
            </a:r>
          </a:p>
        </p:txBody>
      </p:sp>
      <p:sp>
        <p:nvSpPr>
          <p:cNvPr id="246" name="Text Box 3">
            <a:extLst>
              <a:ext uri="{FF2B5EF4-FFF2-40B4-BE49-F238E27FC236}">
                <a16:creationId xmlns:a16="http://schemas.microsoft.com/office/drawing/2014/main" id="{B903AE0C-4346-CF44-9481-037FB37A39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181" y="1647825"/>
            <a:ext cx="706437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Step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0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1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2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3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4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5</a:t>
            </a:r>
          </a:p>
        </p:txBody>
      </p:sp>
      <p:sp>
        <p:nvSpPr>
          <p:cNvPr id="247" name="Text Box 4">
            <a:extLst>
              <a:ext uri="{FF2B5EF4-FFF2-40B4-BE49-F238E27FC236}">
                <a16:creationId xmlns:a16="http://schemas.microsoft.com/office/drawing/2014/main" id="{940B6AB4-2B9C-424D-9073-90B490CA14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7285" y="1657350"/>
            <a:ext cx="42030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'</a:t>
            </a:r>
          </a:p>
        </p:txBody>
      </p:sp>
      <p:sp>
        <p:nvSpPr>
          <p:cNvPr id="248" name="Text Box 5">
            <a:extLst>
              <a:ext uri="{FF2B5EF4-FFF2-40B4-BE49-F238E27FC236}">
                <a16:creationId xmlns:a16="http://schemas.microsoft.com/office/drawing/2014/main" id="{BFC5A1B4-9A1A-8748-B5FA-043233C160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2260" y="1626727"/>
            <a:ext cx="11801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D(v),p(v)</a:t>
            </a:r>
          </a:p>
        </p:txBody>
      </p:sp>
      <p:sp>
        <p:nvSpPr>
          <p:cNvPr id="250" name="Text Box 7">
            <a:extLst>
              <a:ext uri="{FF2B5EF4-FFF2-40B4-BE49-F238E27FC236}">
                <a16:creationId xmlns:a16="http://schemas.microsoft.com/office/drawing/2014/main" id="{134AE2AD-F4F6-A646-BCC7-1F2E0A23ED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4634" y="1626726"/>
            <a:ext cx="11801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D(x),p(x)</a:t>
            </a:r>
          </a:p>
        </p:txBody>
      </p:sp>
      <p:sp>
        <p:nvSpPr>
          <p:cNvPr id="251" name="Text Box 8">
            <a:extLst>
              <a:ext uri="{FF2B5EF4-FFF2-40B4-BE49-F238E27FC236}">
                <a16:creationId xmlns:a16="http://schemas.microsoft.com/office/drawing/2014/main" id="{A27983AD-A090-0449-BF43-DC6600055B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6559" y="1638300"/>
            <a:ext cx="11801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D(y),p(y)</a:t>
            </a:r>
          </a:p>
        </p:txBody>
      </p:sp>
      <p:sp>
        <p:nvSpPr>
          <p:cNvPr id="252" name="Text Box 9">
            <a:extLst>
              <a:ext uri="{FF2B5EF4-FFF2-40B4-BE49-F238E27FC236}">
                <a16:creationId xmlns:a16="http://schemas.microsoft.com/office/drawing/2014/main" id="{297C2219-5295-1C4F-BC52-FD72360100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63535" y="1638300"/>
            <a:ext cx="11801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D(z),p(z)</a:t>
            </a:r>
          </a:p>
        </p:txBody>
      </p:sp>
      <p:sp>
        <p:nvSpPr>
          <p:cNvPr id="253" name="Line 10">
            <a:extLst>
              <a:ext uri="{FF2B5EF4-FFF2-40B4-BE49-F238E27FC236}">
                <a16:creationId xmlns:a16="http://schemas.microsoft.com/office/drawing/2014/main" id="{D9A0E014-3E4B-AA48-86C7-6D4E4AE592F4}"/>
              </a:ext>
            </a:extLst>
          </p:cNvPr>
          <p:cNvSpPr>
            <a:spLocks noChangeShapeType="1"/>
          </p:cNvSpPr>
          <p:nvPr/>
        </p:nvSpPr>
        <p:spPr bwMode="auto">
          <a:xfrm>
            <a:off x="1519418" y="1998662"/>
            <a:ext cx="8505825" cy="9525"/>
          </a:xfrm>
          <a:prstGeom prst="line">
            <a:avLst/>
          </a:prstGeom>
          <a:noFill/>
          <a:ln w="28575">
            <a:solidFill>
              <a:srgbClr val="3333CC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495" name="Text Box 6">
            <a:extLst>
              <a:ext uri="{FF2B5EF4-FFF2-40B4-BE49-F238E27FC236}">
                <a16:creationId xmlns:a16="http://schemas.microsoft.com/office/drawing/2014/main" id="{A24F37E4-4175-D247-9C29-BC40A27B53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9951" y="1633417"/>
            <a:ext cx="129554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</a:t>
            </a:r>
            <a:r>
              <a:rPr lang="en-US" sz="2000" kern="0" dirty="0">
                <a:solidFill>
                  <a:srgbClr val="000000"/>
                </a:solidFill>
              </a:rPr>
              <a:t>w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),p(w)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3A2ED86-B66C-0F49-818B-087416791E66}"/>
              </a:ext>
            </a:extLst>
          </p:cNvPr>
          <p:cNvGrpSpPr/>
          <p:nvPr/>
        </p:nvGrpSpPr>
        <p:grpSpPr>
          <a:xfrm>
            <a:off x="4263633" y="1951300"/>
            <a:ext cx="5679281" cy="401555"/>
            <a:chOff x="4263633" y="1951300"/>
            <a:chExt cx="5679281" cy="401555"/>
          </a:xfrm>
        </p:grpSpPr>
        <p:sp>
          <p:nvSpPr>
            <p:cNvPr id="249" name="Text Box 6">
              <a:extLst>
                <a:ext uri="{FF2B5EF4-FFF2-40B4-BE49-F238E27FC236}">
                  <a16:creationId xmlns:a16="http://schemas.microsoft.com/office/drawing/2014/main" id="{CD4FA9CE-7149-A440-83C1-21E98C3A6B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70608" y="1951300"/>
              <a:ext cx="54053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5,u</a:t>
              </a:r>
            </a:p>
          </p:txBody>
        </p:sp>
        <p:sp>
          <p:nvSpPr>
            <p:cNvPr id="483" name="Text Box 9">
              <a:extLst>
                <a:ext uri="{FF2B5EF4-FFF2-40B4-BE49-F238E27FC236}">
                  <a16:creationId xmlns:a16="http://schemas.microsoft.com/office/drawing/2014/main" id="{451C47E2-E094-7147-A23C-5212BC8FB5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64285" y="1975894"/>
              <a:ext cx="37862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charset="0"/>
                  <a:ea typeface="ＭＳ Ｐゴシック" charset="0"/>
                </a:rPr>
                <a:t>∞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493" name="Text Box 9">
              <a:extLst>
                <a:ext uri="{FF2B5EF4-FFF2-40B4-BE49-F238E27FC236}">
                  <a16:creationId xmlns:a16="http://schemas.microsoft.com/office/drawing/2014/main" id="{77161A6C-F59E-E646-A81F-7F211BDD00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68885" y="1974450"/>
              <a:ext cx="37862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charset="0"/>
                  <a:ea typeface="ＭＳ Ｐゴシック" charset="0"/>
                </a:rPr>
                <a:t>∞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494" name="Text Box 7">
              <a:extLst>
                <a:ext uri="{FF2B5EF4-FFF2-40B4-BE49-F238E27FC236}">
                  <a16:creationId xmlns:a16="http://schemas.microsoft.com/office/drawing/2014/main" id="{052BF5DE-999E-0047-B15A-B0A0D539AF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66008" y="1951300"/>
              <a:ext cx="54053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1,u</a:t>
              </a:r>
            </a:p>
          </p:txBody>
        </p:sp>
        <p:sp>
          <p:nvSpPr>
            <p:cNvPr id="500" name="Text Box 5">
              <a:extLst>
                <a:ext uri="{FF2B5EF4-FFF2-40B4-BE49-F238E27FC236}">
                  <a16:creationId xmlns:a16="http://schemas.microsoft.com/office/drawing/2014/main" id="{39318546-EB10-7141-A532-7477C3F924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63633" y="1952745"/>
              <a:ext cx="54053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2,u</a:t>
              </a:r>
            </a:p>
          </p:txBody>
        </p:sp>
      </p:grpSp>
      <p:sp>
        <p:nvSpPr>
          <p:cNvPr id="508" name="Text Box 4">
            <a:extLst>
              <a:ext uri="{FF2B5EF4-FFF2-40B4-BE49-F238E27FC236}">
                <a16:creationId xmlns:a16="http://schemas.microsoft.com/office/drawing/2014/main" id="{46A6DAE9-5634-E343-888C-DBD504BE17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2181" y="1941646"/>
            <a:ext cx="32733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u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55C6A08-435F-074A-8CB5-94B5718AAF55}"/>
              </a:ext>
            </a:extLst>
          </p:cNvPr>
          <p:cNvCxnSpPr/>
          <p:nvPr/>
        </p:nvCxnSpPr>
        <p:spPr>
          <a:xfrm>
            <a:off x="1706097" y="2303362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9" name="Straight Connector 508">
            <a:extLst>
              <a:ext uri="{FF2B5EF4-FFF2-40B4-BE49-F238E27FC236}">
                <a16:creationId xmlns:a16="http://schemas.microsoft.com/office/drawing/2014/main" id="{A3B06771-707C-C549-B117-3063EC3738D7}"/>
              </a:ext>
            </a:extLst>
          </p:cNvPr>
          <p:cNvCxnSpPr/>
          <p:nvPr/>
        </p:nvCxnSpPr>
        <p:spPr>
          <a:xfrm>
            <a:off x="1714983" y="2606233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0" name="Straight Connector 509">
            <a:extLst>
              <a:ext uri="{FF2B5EF4-FFF2-40B4-BE49-F238E27FC236}">
                <a16:creationId xmlns:a16="http://schemas.microsoft.com/office/drawing/2014/main" id="{1D62FDB7-4F58-C84F-A936-529AACBF81D5}"/>
              </a:ext>
            </a:extLst>
          </p:cNvPr>
          <p:cNvCxnSpPr/>
          <p:nvPr/>
        </p:nvCxnSpPr>
        <p:spPr>
          <a:xfrm>
            <a:off x="1719251" y="2913722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1" name="Straight Connector 510">
            <a:extLst>
              <a:ext uri="{FF2B5EF4-FFF2-40B4-BE49-F238E27FC236}">
                <a16:creationId xmlns:a16="http://schemas.microsoft.com/office/drawing/2014/main" id="{F671747E-F7E7-174E-B66B-4158AC0C73AC}"/>
              </a:ext>
            </a:extLst>
          </p:cNvPr>
          <p:cNvCxnSpPr/>
          <p:nvPr/>
        </p:nvCxnSpPr>
        <p:spPr>
          <a:xfrm>
            <a:off x="1718901" y="3225829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4" name="Straight Connector 513">
            <a:extLst>
              <a:ext uri="{FF2B5EF4-FFF2-40B4-BE49-F238E27FC236}">
                <a16:creationId xmlns:a16="http://schemas.microsoft.com/office/drawing/2014/main" id="{A48E9275-8476-9244-A5FE-18548D30A1B6}"/>
              </a:ext>
            </a:extLst>
          </p:cNvPr>
          <p:cNvCxnSpPr/>
          <p:nvPr/>
        </p:nvCxnSpPr>
        <p:spPr>
          <a:xfrm>
            <a:off x="1727787" y="3565644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Text Box 3">
            <a:extLst>
              <a:ext uri="{FF2B5EF4-FFF2-40B4-BE49-F238E27FC236}">
                <a16:creationId xmlns:a16="http://schemas.microsoft.com/office/drawing/2014/main" id="{7F7C65A8-3A93-574D-9312-3FDE127587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7465" y="3427169"/>
            <a:ext cx="1221809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8  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Loop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A8"/>
              </a:solidFill>
              <a:effectLst/>
              <a:uLnTx/>
              <a:uFillTx/>
              <a:latin typeface="Calibri" panose="020F0502020204030204"/>
              <a:ea typeface="ＭＳ Ｐゴシック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9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10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   </a:t>
            </a:r>
          </a:p>
        </p:txBody>
      </p:sp>
      <p:sp>
        <p:nvSpPr>
          <p:cNvPr id="164" name="Text Box 3">
            <a:extLst>
              <a:ext uri="{FF2B5EF4-FFF2-40B4-BE49-F238E27FC236}">
                <a16:creationId xmlns:a16="http://schemas.microsoft.com/office/drawing/2014/main" id="{9AD40842-B350-BF42-BC3C-5285750E15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6265" y="3750132"/>
            <a:ext cx="586442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find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not in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N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Arial" charset="0"/>
              </a:rPr>
              <a:t>'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such that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D(a)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is a minimum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add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to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N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Arial" charset="0"/>
              </a:rPr>
              <a:t>'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</a:t>
            </a:r>
          </a:p>
        </p:txBody>
      </p:sp>
      <p:sp>
        <p:nvSpPr>
          <p:cNvPr id="167" name="Oval 114">
            <a:extLst>
              <a:ext uri="{FF2B5EF4-FFF2-40B4-BE49-F238E27FC236}">
                <a16:creationId xmlns:a16="http://schemas.microsoft.com/office/drawing/2014/main" id="{D5350C1B-A977-CC45-ADDA-7ABEE3B22E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3529" y="2025568"/>
            <a:ext cx="602852" cy="301972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charset="0"/>
              <a:ea typeface="ＭＳ Ｐゴシック" charset="0"/>
              <a:cs typeface="+mn-cs"/>
            </a:endParaRPr>
          </a:p>
        </p:txBody>
      </p:sp>
      <p:sp>
        <p:nvSpPr>
          <p:cNvPr id="172" name="Text Box 4">
            <a:extLst>
              <a:ext uri="{FF2B5EF4-FFF2-40B4-BE49-F238E27FC236}">
                <a16:creationId xmlns:a16="http://schemas.microsoft.com/office/drawing/2014/main" id="{1B8BDA83-ED76-9C43-B640-E44C3E517F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8516" y="2241520"/>
            <a:ext cx="45557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ux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315CB903-C0C3-C744-B8C9-92A6680CB584}"/>
              </a:ext>
            </a:extLst>
          </p:cNvPr>
          <p:cNvSpPr txBox="1"/>
          <p:nvPr/>
        </p:nvSpPr>
        <p:spPr>
          <a:xfrm>
            <a:off x="4322868" y="1212035"/>
            <a:ext cx="3465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5AD4F740-0EF9-2044-827E-A54C55587203}"/>
              </a:ext>
            </a:extLst>
          </p:cNvPr>
          <p:cNvSpPr txBox="1"/>
          <p:nvPr/>
        </p:nvSpPr>
        <p:spPr>
          <a:xfrm>
            <a:off x="5598013" y="1206430"/>
            <a:ext cx="4411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AE0A5B28-C8D3-E14E-B1D4-EDE4C4101E6C}"/>
              </a:ext>
            </a:extLst>
          </p:cNvPr>
          <p:cNvSpPr txBox="1"/>
          <p:nvPr/>
        </p:nvSpPr>
        <p:spPr>
          <a:xfrm>
            <a:off x="6907883" y="1200825"/>
            <a:ext cx="3401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E7BFB733-E937-014A-B7CC-EE11641F15CC}"/>
              </a:ext>
            </a:extLst>
          </p:cNvPr>
          <p:cNvSpPr txBox="1"/>
          <p:nvPr/>
        </p:nvSpPr>
        <p:spPr>
          <a:xfrm>
            <a:off x="8240903" y="1206795"/>
            <a:ext cx="3465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08D54A84-29AE-E948-B36B-A3E997D943D5}"/>
              </a:ext>
            </a:extLst>
          </p:cNvPr>
          <p:cNvSpPr txBox="1"/>
          <p:nvPr/>
        </p:nvSpPr>
        <p:spPr>
          <a:xfrm>
            <a:off x="9504473" y="1224340"/>
            <a:ext cx="3257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</a:t>
            </a:r>
          </a:p>
        </p:txBody>
      </p:sp>
      <p:grpSp>
        <p:nvGrpSpPr>
          <p:cNvPr id="120" name="Group 16">
            <a:extLst>
              <a:ext uri="{FF2B5EF4-FFF2-40B4-BE49-F238E27FC236}">
                <a16:creationId xmlns:a16="http://schemas.microsoft.com/office/drawing/2014/main" id="{758A3B01-F3F9-A74E-B632-177660FF1736}"/>
              </a:ext>
            </a:extLst>
          </p:cNvPr>
          <p:cNvGrpSpPr>
            <a:grpSpLocks/>
          </p:cNvGrpSpPr>
          <p:nvPr/>
        </p:nvGrpSpPr>
        <p:grpSpPr bwMode="auto">
          <a:xfrm>
            <a:off x="644342" y="4117376"/>
            <a:ext cx="3571875" cy="2236788"/>
            <a:chOff x="3162" y="1071"/>
            <a:chExt cx="2250" cy="1409"/>
          </a:xfrm>
        </p:grpSpPr>
        <p:sp>
          <p:nvSpPr>
            <p:cNvPr id="121" name="Freeform 17">
              <a:extLst>
                <a:ext uri="{FF2B5EF4-FFF2-40B4-BE49-F238E27FC236}">
                  <a16:creationId xmlns:a16="http://schemas.microsoft.com/office/drawing/2014/main" id="{3D738A20-E61D-3347-97FA-CFBB4A2027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" y="1071"/>
              <a:ext cx="2250" cy="1409"/>
            </a:xfrm>
            <a:custGeom>
              <a:avLst/>
              <a:gdLst>
                <a:gd name="T0" fmla="*/ 0 w 2250"/>
                <a:gd name="T1" fmla="*/ 624 h 1409"/>
                <a:gd name="T2" fmla="*/ 219 w 2250"/>
                <a:gd name="T3" fmla="*/ 321 h 1409"/>
                <a:gd name="T4" fmla="*/ 529 w 2250"/>
                <a:gd name="T5" fmla="*/ 35 h 1409"/>
                <a:gd name="T6" fmla="*/ 1551 w 2250"/>
                <a:gd name="T7" fmla="*/ 111 h 1409"/>
                <a:gd name="T8" fmla="*/ 1968 w 2250"/>
                <a:gd name="T9" fmla="*/ 483 h 1409"/>
                <a:gd name="T10" fmla="*/ 2199 w 2250"/>
                <a:gd name="T11" fmla="*/ 906 h 1409"/>
                <a:gd name="T12" fmla="*/ 1659 w 2250"/>
                <a:gd name="T13" fmla="*/ 1314 h 1409"/>
                <a:gd name="T14" fmla="*/ 993 w 2250"/>
                <a:gd name="T15" fmla="*/ 1386 h 1409"/>
                <a:gd name="T16" fmla="*/ 465 w 2250"/>
                <a:gd name="T17" fmla="*/ 1356 h 1409"/>
                <a:gd name="T18" fmla="*/ 102 w 2250"/>
                <a:gd name="T19" fmla="*/ 1068 h 1409"/>
                <a:gd name="T20" fmla="*/ 0 w 2250"/>
                <a:gd name="T21" fmla="*/ 624 h 140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50"/>
                <a:gd name="T34" fmla="*/ 0 h 1409"/>
                <a:gd name="T35" fmla="*/ 2250 w 2250"/>
                <a:gd name="T36" fmla="*/ 1409 h 140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50" h="1409">
                  <a:moveTo>
                    <a:pt x="0" y="624"/>
                  </a:moveTo>
                  <a:cubicBezTo>
                    <a:pt x="5" y="506"/>
                    <a:pt x="131" y="419"/>
                    <a:pt x="219" y="321"/>
                  </a:cubicBezTo>
                  <a:cubicBezTo>
                    <a:pt x="307" y="223"/>
                    <a:pt x="307" y="70"/>
                    <a:pt x="529" y="35"/>
                  </a:cubicBezTo>
                  <a:cubicBezTo>
                    <a:pt x="751" y="0"/>
                    <a:pt x="1311" y="36"/>
                    <a:pt x="1551" y="111"/>
                  </a:cubicBezTo>
                  <a:cubicBezTo>
                    <a:pt x="1791" y="186"/>
                    <a:pt x="1860" y="351"/>
                    <a:pt x="1968" y="483"/>
                  </a:cubicBezTo>
                  <a:cubicBezTo>
                    <a:pt x="2076" y="615"/>
                    <a:pt x="2250" y="767"/>
                    <a:pt x="2199" y="906"/>
                  </a:cubicBezTo>
                  <a:cubicBezTo>
                    <a:pt x="2148" y="1045"/>
                    <a:pt x="1860" y="1234"/>
                    <a:pt x="1659" y="1314"/>
                  </a:cubicBezTo>
                  <a:cubicBezTo>
                    <a:pt x="1458" y="1394"/>
                    <a:pt x="1192" y="1379"/>
                    <a:pt x="993" y="1386"/>
                  </a:cubicBezTo>
                  <a:cubicBezTo>
                    <a:pt x="794" y="1393"/>
                    <a:pt x="613" y="1409"/>
                    <a:pt x="465" y="1356"/>
                  </a:cubicBezTo>
                  <a:cubicBezTo>
                    <a:pt x="317" y="1303"/>
                    <a:pt x="180" y="1190"/>
                    <a:pt x="102" y="1068"/>
                  </a:cubicBezTo>
                  <a:cubicBezTo>
                    <a:pt x="24" y="946"/>
                    <a:pt x="21" y="716"/>
                    <a:pt x="0" y="624"/>
                  </a:cubicBezTo>
                  <a:close/>
                </a:path>
              </a:pathLst>
            </a:custGeom>
            <a:solidFill>
              <a:srgbClr val="9CE0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2" name="Freeform 18">
              <a:extLst>
                <a:ext uri="{FF2B5EF4-FFF2-40B4-BE49-F238E27FC236}">
                  <a16:creationId xmlns:a16="http://schemas.microsoft.com/office/drawing/2014/main" id="{9A67F7D9-6F26-A244-97DD-F400FD21CA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8" y="1620"/>
              <a:ext cx="342" cy="186"/>
            </a:xfrm>
            <a:custGeom>
              <a:avLst/>
              <a:gdLst>
                <a:gd name="T0" fmla="*/ 0 w 342"/>
                <a:gd name="T1" fmla="*/ 186 h 186"/>
                <a:gd name="T2" fmla="*/ 342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3" name="Oval 19">
              <a:extLst>
                <a:ext uri="{FF2B5EF4-FFF2-40B4-BE49-F238E27FC236}">
                  <a16:creationId xmlns:a16="http://schemas.microsoft.com/office/drawing/2014/main" id="{8061EE07-A1C2-284D-B696-ED41FFB288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8" y="1862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4" name="Line 20">
              <a:extLst>
                <a:ext uri="{FF2B5EF4-FFF2-40B4-BE49-F238E27FC236}">
                  <a16:creationId xmlns:a16="http://schemas.microsoft.com/office/drawing/2014/main" id="{CA83B116-D557-D348-AC0B-78E2F5C045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38" y="1855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5" name="Line 21">
              <a:extLst>
                <a:ext uri="{FF2B5EF4-FFF2-40B4-BE49-F238E27FC236}">
                  <a16:creationId xmlns:a16="http://schemas.microsoft.com/office/drawing/2014/main" id="{1DA79AD7-1C00-F347-B948-32DC2DF1EC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1" y="1855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6" name="Rectangle 22">
              <a:extLst>
                <a:ext uri="{FF2B5EF4-FFF2-40B4-BE49-F238E27FC236}">
                  <a16:creationId xmlns:a16="http://schemas.microsoft.com/office/drawing/2014/main" id="{984E29E6-D5D1-6442-A8AB-508570DE4A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8" y="1855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7" name="Oval 23">
              <a:extLst>
                <a:ext uri="{FF2B5EF4-FFF2-40B4-BE49-F238E27FC236}">
                  <a16:creationId xmlns:a16="http://schemas.microsoft.com/office/drawing/2014/main" id="{AD024E49-35E0-C446-9678-D92AC1E7A2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5" y="1796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8" name="Oval 24">
              <a:extLst>
                <a:ext uri="{FF2B5EF4-FFF2-40B4-BE49-F238E27FC236}">
                  <a16:creationId xmlns:a16="http://schemas.microsoft.com/office/drawing/2014/main" id="{706D2E3C-10FA-3947-9AD1-A08759A868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2" y="2249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9" name="Line 25">
              <a:extLst>
                <a:ext uri="{FF2B5EF4-FFF2-40B4-BE49-F238E27FC236}">
                  <a16:creationId xmlns:a16="http://schemas.microsoft.com/office/drawing/2014/main" id="{C94CE491-9734-FE44-A0CB-7E0F832D0E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12" y="224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0" name="Line 26">
              <a:extLst>
                <a:ext uri="{FF2B5EF4-FFF2-40B4-BE49-F238E27FC236}">
                  <a16:creationId xmlns:a16="http://schemas.microsoft.com/office/drawing/2014/main" id="{EB0C7DDA-EBC9-794C-B89D-D4B4BE886C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25" y="224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1" name="Rectangle 27">
              <a:extLst>
                <a:ext uri="{FF2B5EF4-FFF2-40B4-BE49-F238E27FC236}">
                  <a16:creationId xmlns:a16="http://schemas.microsoft.com/office/drawing/2014/main" id="{D8E5A5C9-FA6E-3D4C-AE3D-AED068D60B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2" y="2242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2" name="Oval 28">
              <a:extLst>
                <a:ext uri="{FF2B5EF4-FFF2-40B4-BE49-F238E27FC236}">
                  <a16:creationId xmlns:a16="http://schemas.microsoft.com/office/drawing/2014/main" id="{0CB55AD6-4358-5341-98E7-B20E616CAE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9" y="2183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3" name="Oval 29">
              <a:extLst>
                <a:ext uri="{FF2B5EF4-FFF2-40B4-BE49-F238E27FC236}">
                  <a16:creationId xmlns:a16="http://schemas.microsoft.com/office/drawing/2014/main" id="{50051819-8732-6E40-952F-4C0540C10A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8" y="1559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4" name="Line 30">
              <a:extLst>
                <a:ext uri="{FF2B5EF4-FFF2-40B4-BE49-F238E27FC236}">
                  <a16:creationId xmlns:a16="http://schemas.microsoft.com/office/drawing/2014/main" id="{DB5E3452-2593-284B-95E8-DB63177BA9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08" y="155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5" name="Line 31">
              <a:extLst>
                <a:ext uri="{FF2B5EF4-FFF2-40B4-BE49-F238E27FC236}">
                  <a16:creationId xmlns:a16="http://schemas.microsoft.com/office/drawing/2014/main" id="{4C9DFB1A-A46F-7C42-AEC0-5BA9C68426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21" y="155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6" name="Rectangle 32">
              <a:extLst>
                <a:ext uri="{FF2B5EF4-FFF2-40B4-BE49-F238E27FC236}">
                  <a16:creationId xmlns:a16="http://schemas.microsoft.com/office/drawing/2014/main" id="{A1C00E39-48AA-274A-B956-CD2E2C45BC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8" y="1552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7" name="Oval 33">
              <a:extLst>
                <a:ext uri="{FF2B5EF4-FFF2-40B4-BE49-F238E27FC236}">
                  <a16:creationId xmlns:a16="http://schemas.microsoft.com/office/drawing/2014/main" id="{BBFA32B2-49E2-574B-9099-DED6B3832C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5" y="1493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8" name="Oval 34">
              <a:extLst>
                <a:ext uri="{FF2B5EF4-FFF2-40B4-BE49-F238E27FC236}">
                  <a16:creationId xmlns:a16="http://schemas.microsoft.com/office/drawing/2014/main" id="{0D58D8D4-B9BC-2541-A17F-D88330A4FA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1" y="1555"/>
              <a:ext cx="312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9" name="Line 35">
              <a:extLst>
                <a:ext uri="{FF2B5EF4-FFF2-40B4-BE49-F238E27FC236}">
                  <a16:creationId xmlns:a16="http://schemas.microsoft.com/office/drawing/2014/main" id="{7504C589-E1E9-2E44-980C-93C5BE9EB7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91" y="154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0" name="Line 36">
              <a:extLst>
                <a:ext uri="{FF2B5EF4-FFF2-40B4-BE49-F238E27FC236}">
                  <a16:creationId xmlns:a16="http://schemas.microsoft.com/office/drawing/2014/main" id="{7F02875A-5A8E-E14F-A9D7-C2BAE19113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03" y="154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1" name="Rectangle 37">
              <a:extLst>
                <a:ext uri="{FF2B5EF4-FFF2-40B4-BE49-F238E27FC236}">
                  <a16:creationId xmlns:a16="http://schemas.microsoft.com/office/drawing/2014/main" id="{D9139ADE-ED5B-5C40-9669-A638D5EFC9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1" y="1548"/>
              <a:ext cx="309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2" name="Oval 38">
              <a:extLst>
                <a:ext uri="{FF2B5EF4-FFF2-40B4-BE49-F238E27FC236}">
                  <a16:creationId xmlns:a16="http://schemas.microsoft.com/office/drawing/2014/main" id="{51116AC5-23B1-3F4B-972A-683B27105D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4" y="1492"/>
              <a:ext cx="312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3" name="Oval 39">
              <a:extLst>
                <a:ext uri="{FF2B5EF4-FFF2-40B4-BE49-F238E27FC236}">
                  <a16:creationId xmlns:a16="http://schemas.microsoft.com/office/drawing/2014/main" id="{7CF92621-E46C-E745-8108-ADF0C63540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1" y="2246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4" name="Line 40">
              <a:extLst>
                <a:ext uri="{FF2B5EF4-FFF2-40B4-BE49-F238E27FC236}">
                  <a16:creationId xmlns:a16="http://schemas.microsoft.com/office/drawing/2014/main" id="{C97ABDF7-502E-1E45-A7E6-F2C97AF991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01" y="2239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5" name="Line 41">
              <a:extLst>
                <a:ext uri="{FF2B5EF4-FFF2-40B4-BE49-F238E27FC236}">
                  <a16:creationId xmlns:a16="http://schemas.microsoft.com/office/drawing/2014/main" id="{6F5F6C02-240D-B545-9D40-386AB9F199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14" y="2239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6" name="Rectangle 42">
              <a:extLst>
                <a:ext uri="{FF2B5EF4-FFF2-40B4-BE49-F238E27FC236}">
                  <a16:creationId xmlns:a16="http://schemas.microsoft.com/office/drawing/2014/main" id="{F971ECC0-824C-FC4B-8D09-7FF856CD87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1" y="2239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7" name="Oval 43">
              <a:extLst>
                <a:ext uri="{FF2B5EF4-FFF2-40B4-BE49-F238E27FC236}">
                  <a16:creationId xmlns:a16="http://schemas.microsoft.com/office/drawing/2014/main" id="{000B82D5-5D57-8D41-894D-7FA7042570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8" y="2180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8" name="Oval 44">
              <a:extLst>
                <a:ext uri="{FF2B5EF4-FFF2-40B4-BE49-F238E27FC236}">
                  <a16:creationId xmlns:a16="http://schemas.microsoft.com/office/drawing/2014/main" id="{4B3102BD-88D0-D041-8342-28B44A4213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6" y="1905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9" name="Line 45">
              <a:extLst>
                <a:ext uri="{FF2B5EF4-FFF2-40B4-BE49-F238E27FC236}">
                  <a16:creationId xmlns:a16="http://schemas.microsoft.com/office/drawing/2014/main" id="{55D2E64D-9448-364E-BBCE-B8F1E46C9B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66" y="189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0" name="Line 46">
              <a:extLst>
                <a:ext uri="{FF2B5EF4-FFF2-40B4-BE49-F238E27FC236}">
                  <a16:creationId xmlns:a16="http://schemas.microsoft.com/office/drawing/2014/main" id="{A1D926A4-0713-0448-B8BC-4526CF5A6F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79" y="189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1" name="Rectangle 47">
              <a:extLst>
                <a:ext uri="{FF2B5EF4-FFF2-40B4-BE49-F238E27FC236}">
                  <a16:creationId xmlns:a16="http://schemas.microsoft.com/office/drawing/2014/main" id="{D44F6537-9CFC-A34F-A528-3BA9FB8DEA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6" y="1898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2" name="Oval 48">
              <a:extLst>
                <a:ext uri="{FF2B5EF4-FFF2-40B4-BE49-F238E27FC236}">
                  <a16:creationId xmlns:a16="http://schemas.microsoft.com/office/drawing/2014/main" id="{CE6823F9-AC23-9143-B45C-3AE00728E6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3" y="1839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3" name="Freeform 49">
              <a:extLst>
                <a:ext uri="{FF2B5EF4-FFF2-40B4-BE49-F238E27FC236}">
                  <a16:creationId xmlns:a16="http://schemas.microsoft.com/office/drawing/2014/main" id="{52D2B20D-E3DC-0F48-BD10-DF782164C94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7" y="1647"/>
              <a:ext cx="1" cy="522"/>
            </a:xfrm>
            <a:custGeom>
              <a:avLst/>
              <a:gdLst>
                <a:gd name="T0" fmla="*/ 0 w 1"/>
                <a:gd name="T1" fmla="*/ 0 h 522"/>
                <a:gd name="T2" fmla="*/ 0 w 1"/>
                <a:gd name="T3" fmla="*/ 522 h 522"/>
                <a:gd name="T4" fmla="*/ 0 60000 65536"/>
                <a:gd name="T5" fmla="*/ 0 60000 65536"/>
                <a:gd name="T6" fmla="*/ 0 w 1"/>
                <a:gd name="T7" fmla="*/ 0 h 522"/>
                <a:gd name="T8" fmla="*/ 1 w 1"/>
                <a:gd name="T9" fmla="*/ 522 h 52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22">
                  <a:moveTo>
                    <a:pt x="0" y="0"/>
                  </a:moveTo>
                  <a:lnTo>
                    <a:pt x="0" y="522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4" name="Freeform 50">
              <a:extLst>
                <a:ext uri="{FF2B5EF4-FFF2-40B4-BE49-F238E27FC236}">
                  <a16:creationId xmlns:a16="http://schemas.microsoft.com/office/drawing/2014/main" id="{2E4F74A6-7593-0541-B4E9-5C88A82D49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4" y="1653"/>
              <a:ext cx="1" cy="537"/>
            </a:xfrm>
            <a:custGeom>
              <a:avLst/>
              <a:gdLst>
                <a:gd name="T0" fmla="*/ 0 w 1"/>
                <a:gd name="T1" fmla="*/ 0 h 537"/>
                <a:gd name="T2" fmla="*/ 0 w 1"/>
                <a:gd name="T3" fmla="*/ 537 h 537"/>
                <a:gd name="T4" fmla="*/ 0 60000 65536"/>
                <a:gd name="T5" fmla="*/ 0 60000 65536"/>
                <a:gd name="T6" fmla="*/ 0 w 1"/>
                <a:gd name="T7" fmla="*/ 0 h 537"/>
                <a:gd name="T8" fmla="*/ 1 w 1"/>
                <a:gd name="T9" fmla="*/ 537 h 53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37">
                  <a:moveTo>
                    <a:pt x="0" y="0"/>
                  </a:moveTo>
                  <a:lnTo>
                    <a:pt x="0" y="537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5" name="Freeform 51">
              <a:extLst>
                <a:ext uri="{FF2B5EF4-FFF2-40B4-BE49-F238E27FC236}">
                  <a16:creationId xmlns:a16="http://schemas.microsoft.com/office/drawing/2014/main" id="{282B2A5D-90FF-A84D-A61D-5962C06F749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9" y="1638"/>
              <a:ext cx="504" cy="600"/>
            </a:xfrm>
            <a:custGeom>
              <a:avLst/>
              <a:gdLst>
                <a:gd name="T0" fmla="*/ 0 w 378"/>
                <a:gd name="T1" fmla="*/ 11993521 h 174"/>
                <a:gd name="T2" fmla="*/ 5035 w 378"/>
                <a:gd name="T3" fmla="*/ 0 h 174"/>
                <a:gd name="T4" fmla="*/ 0 60000 65536"/>
                <a:gd name="T5" fmla="*/ 0 60000 65536"/>
                <a:gd name="T6" fmla="*/ 0 w 378"/>
                <a:gd name="T7" fmla="*/ 0 h 174"/>
                <a:gd name="T8" fmla="*/ 378 w 378"/>
                <a:gd name="T9" fmla="*/ 174 h 17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78" h="174">
                  <a:moveTo>
                    <a:pt x="0" y="174"/>
                  </a:moveTo>
                  <a:lnTo>
                    <a:pt x="378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6" name="Freeform 52">
              <a:extLst>
                <a:ext uri="{FF2B5EF4-FFF2-40B4-BE49-F238E27FC236}">
                  <a16:creationId xmlns:a16="http://schemas.microsoft.com/office/drawing/2014/main" id="{15532AD3-A5D4-154A-9DA4-62586FD328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6" y="1986"/>
              <a:ext cx="366" cy="270"/>
            </a:xfrm>
            <a:custGeom>
              <a:avLst/>
              <a:gdLst>
                <a:gd name="T0" fmla="*/ 0 w 366"/>
                <a:gd name="T1" fmla="*/ 270 h 270"/>
                <a:gd name="T2" fmla="*/ 366 w 366"/>
                <a:gd name="T3" fmla="*/ 0 h 270"/>
                <a:gd name="T4" fmla="*/ 0 60000 65536"/>
                <a:gd name="T5" fmla="*/ 0 60000 65536"/>
                <a:gd name="T6" fmla="*/ 0 w 366"/>
                <a:gd name="T7" fmla="*/ 0 h 270"/>
                <a:gd name="T8" fmla="*/ 366 w 366"/>
                <a:gd name="T9" fmla="*/ 270 h 27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270">
                  <a:moveTo>
                    <a:pt x="0" y="270"/>
                  </a:moveTo>
                  <a:lnTo>
                    <a:pt x="366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7" name="Freeform 53">
              <a:extLst>
                <a:ext uri="{FF2B5EF4-FFF2-40B4-BE49-F238E27FC236}">
                  <a16:creationId xmlns:a16="http://schemas.microsoft.com/office/drawing/2014/main" id="{EDDE0C3D-6D8D-A14C-B3D6-F3D0693E319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5" y="2268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8" name="Freeform 54">
              <a:extLst>
                <a:ext uri="{FF2B5EF4-FFF2-40B4-BE49-F238E27FC236}">
                  <a16:creationId xmlns:a16="http://schemas.microsoft.com/office/drawing/2014/main" id="{1F593C73-0AE5-7540-A0A1-AB4B203D89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944"/>
              <a:ext cx="276" cy="264"/>
            </a:xfrm>
            <a:custGeom>
              <a:avLst/>
              <a:gdLst>
                <a:gd name="T0" fmla="*/ 276 w 276"/>
                <a:gd name="T1" fmla="*/ 264 h 264"/>
                <a:gd name="T2" fmla="*/ 0 w 276"/>
                <a:gd name="T3" fmla="*/ 0 h 264"/>
                <a:gd name="T4" fmla="*/ 0 60000 65536"/>
                <a:gd name="T5" fmla="*/ 0 60000 65536"/>
                <a:gd name="T6" fmla="*/ 0 w 276"/>
                <a:gd name="T7" fmla="*/ 0 h 264"/>
                <a:gd name="T8" fmla="*/ 276 w 276"/>
                <a:gd name="T9" fmla="*/ 264 h 2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6" h="264">
                  <a:moveTo>
                    <a:pt x="276" y="264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9" name="Freeform 55">
              <a:extLst>
                <a:ext uri="{FF2B5EF4-FFF2-40B4-BE49-F238E27FC236}">
                  <a16:creationId xmlns:a16="http://schemas.microsoft.com/office/drawing/2014/main" id="{F8D3E17A-95CC-6745-B825-B9790B2746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9" y="1578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60" name="Freeform 56">
              <a:extLst>
                <a:ext uri="{FF2B5EF4-FFF2-40B4-BE49-F238E27FC236}">
                  <a16:creationId xmlns:a16="http://schemas.microsoft.com/office/drawing/2014/main" id="{64FB055C-D8AE-9E4A-9FE1-2F23D2976FE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4" y="1575"/>
              <a:ext cx="396" cy="267"/>
            </a:xfrm>
            <a:custGeom>
              <a:avLst/>
              <a:gdLst>
                <a:gd name="T0" fmla="*/ 396 w 396"/>
                <a:gd name="T1" fmla="*/ 267 h 267"/>
                <a:gd name="T2" fmla="*/ 0 w 396"/>
                <a:gd name="T3" fmla="*/ 0 h 267"/>
                <a:gd name="T4" fmla="*/ 0 60000 65536"/>
                <a:gd name="T5" fmla="*/ 0 60000 65536"/>
                <a:gd name="T6" fmla="*/ 0 w 396"/>
                <a:gd name="T7" fmla="*/ 0 h 267"/>
                <a:gd name="T8" fmla="*/ 396 w 396"/>
                <a:gd name="T9" fmla="*/ 267 h 26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96" h="267">
                  <a:moveTo>
                    <a:pt x="396" y="267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61" name="Freeform 57">
              <a:extLst>
                <a:ext uri="{FF2B5EF4-FFF2-40B4-BE49-F238E27FC236}">
                  <a16:creationId xmlns:a16="http://schemas.microsoft.com/office/drawing/2014/main" id="{F0C743D6-8B32-AB43-89EE-68493533AB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7" y="1146"/>
              <a:ext cx="1110" cy="645"/>
            </a:xfrm>
            <a:custGeom>
              <a:avLst/>
              <a:gdLst>
                <a:gd name="T0" fmla="*/ 1110 w 1110"/>
                <a:gd name="T1" fmla="*/ 342 h 645"/>
                <a:gd name="T2" fmla="*/ 0 w 1110"/>
                <a:gd name="T3" fmla="*/ 645 h 645"/>
                <a:gd name="T4" fmla="*/ 0 60000 65536"/>
                <a:gd name="T5" fmla="*/ 0 60000 65536"/>
                <a:gd name="T6" fmla="*/ 0 w 1110"/>
                <a:gd name="T7" fmla="*/ 0 h 645"/>
                <a:gd name="T8" fmla="*/ 1110 w 1110"/>
                <a:gd name="T9" fmla="*/ 645 h 64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10" h="645">
                  <a:moveTo>
                    <a:pt x="1110" y="342"/>
                  </a:moveTo>
                  <a:cubicBezTo>
                    <a:pt x="1104" y="0"/>
                    <a:pt x="21" y="63"/>
                    <a:pt x="0" y="645"/>
                  </a:cubicBez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162" name="Group 58">
              <a:extLst>
                <a:ext uri="{FF2B5EF4-FFF2-40B4-BE49-F238E27FC236}">
                  <a16:creationId xmlns:a16="http://schemas.microsoft.com/office/drawing/2014/main" id="{1494C31E-1843-3C4C-B448-0EE4B2D48D2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87" y="1744"/>
              <a:ext cx="205" cy="250"/>
              <a:chOff x="2954" y="2425"/>
              <a:chExt cx="208" cy="250"/>
            </a:xfrm>
          </p:grpSpPr>
          <p:sp>
            <p:nvSpPr>
              <p:cNvPr id="198" name="Rectangle 59">
                <a:extLst>
                  <a:ext uri="{FF2B5EF4-FFF2-40B4-BE49-F238E27FC236}">
                    <a16:creationId xmlns:a16="http://schemas.microsoft.com/office/drawing/2014/main" id="{0C8D8FC3-8C0A-E94F-83DB-FC9755166B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99" name="Text Box 60">
                <a:extLst>
                  <a:ext uri="{FF2B5EF4-FFF2-40B4-BE49-F238E27FC236}">
                    <a16:creationId xmlns:a16="http://schemas.microsoft.com/office/drawing/2014/main" id="{C48049A0-1569-9141-9231-3DE54FE038B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4" y="2425"/>
                <a:ext cx="208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u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173" name="Group 61">
              <a:extLst>
                <a:ext uri="{FF2B5EF4-FFF2-40B4-BE49-F238E27FC236}">
                  <a16:creationId xmlns:a16="http://schemas.microsoft.com/office/drawing/2014/main" id="{B00F025D-2C95-A044-AFF5-397F6CA81FA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61" y="2128"/>
              <a:ext cx="196" cy="250"/>
              <a:chOff x="2958" y="2425"/>
              <a:chExt cx="199" cy="250"/>
            </a:xfrm>
          </p:grpSpPr>
          <p:sp>
            <p:nvSpPr>
              <p:cNvPr id="196" name="Rectangle 62">
                <a:extLst>
                  <a:ext uri="{FF2B5EF4-FFF2-40B4-BE49-F238E27FC236}">
                    <a16:creationId xmlns:a16="http://schemas.microsoft.com/office/drawing/2014/main" id="{DBBD13A0-0A7C-8049-879E-1B92947643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97" name="Text Box 63">
                <a:extLst>
                  <a:ext uri="{FF2B5EF4-FFF2-40B4-BE49-F238E27FC236}">
                    <a16:creationId xmlns:a16="http://schemas.microsoft.com/office/drawing/2014/main" id="{7AB2974E-D97D-A248-BCD8-AF4D1F0FDCA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8" y="2425"/>
                <a:ext cx="199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y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174" name="Group 64">
              <a:extLst>
                <a:ext uri="{FF2B5EF4-FFF2-40B4-BE49-F238E27FC236}">
                  <a16:creationId xmlns:a16="http://schemas.microsoft.com/office/drawing/2014/main" id="{33C09162-022E-2E4B-B1DD-AA461D35FDB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72" y="2095"/>
              <a:ext cx="212" cy="288"/>
              <a:chOff x="2951" y="2395"/>
              <a:chExt cx="213" cy="288"/>
            </a:xfrm>
          </p:grpSpPr>
          <p:sp>
            <p:nvSpPr>
              <p:cNvPr id="194" name="Rectangle 65">
                <a:extLst>
                  <a:ext uri="{FF2B5EF4-FFF2-40B4-BE49-F238E27FC236}">
                    <a16:creationId xmlns:a16="http://schemas.microsoft.com/office/drawing/2014/main" id="{CCEE4832-7AF3-4A40-BCBA-0E78A1D44B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95" name="Text Box 66">
                <a:extLst>
                  <a:ext uri="{FF2B5EF4-FFF2-40B4-BE49-F238E27FC236}">
                    <a16:creationId xmlns:a16="http://schemas.microsoft.com/office/drawing/2014/main" id="{A18AA9CD-8C8C-C64E-8BB2-ABFB82B7752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1" y="2395"/>
                <a:ext cx="21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x</a:t>
                </a:r>
              </a:p>
            </p:txBody>
          </p:sp>
        </p:grpSp>
        <p:grpSp>
          <p:nvGrpSpPr>
            <p:cNvPr id="175" name="Group 67">
              <a:extLst>
                <a:ext uri="{FF2B5EF4-FFF2-40B4-BE49-F238E27FC236}">
                  <a16:creationId xmlns:a16="http://schemas.microsoft.com/office/drawing/2014/main" id="{7E4A4CB5-5240-5047-A355-D558A3E12E2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37" y="1438"/>
              <a:ext cx="233" cy="252"/>
              <a:chOff x="2940" y="2425"/>
              <a:chExt cx="236" cy="252"/>
            </a:xfrm>
          </p:grpSpPr>
          <p:sp>
            <p:nvSpPr>
              <p:cNvPr id="192" name="Rectangle 68">
                <a:extLst>
                  <a:ext uri="{FF2B5EF4-FFF2-40B4-BE49-F238E27FC236}">
                    <a16:creationId xmlns:a16="http://schemas.microsoft.com/office/drawing/2014/main" id="{A96BB7D8-5E3B-F54A-ACAA-E0677DC078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6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93" name="Text Box 69">
                <a:extLst>
                  <a:ext uri="{FF2B5EF4-FFF2-40B4-BE49-F238E27FC236}">
                    <a16:creationId xmlns:a16="http://schemas.microsoft.com/office/drawing/2014/main" id="{410DA41D-9F14-6F44-84CA-D9A959BDF5D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40" y="2425"/>
                <a:ext cx="236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w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176" name="Group 70">
              <a:extLst>
                <a:ext uri="{FF2B5EF4-FFF2-40B4-BE49-F238E27FC236}">
                  <a16:creationId xmlns:a16="http://schemas.microsoft.com/office/drawing/2014/main" id="{E0B1048B-D084-C846-A55C-AC744DBE9F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71" y="1438"/>
              <a:ext cx="196" cy="250"/>
              <a:chOff x="2958" y="2425"/>
              <a:chExt cx="199" cy="250"/>
            </a:xfrm>
          </p:grpSpPr>
          <p:sp>
            <p:nvSpPr>
              <p:cNvPr id="190" name="Rectangle 71">
                <a:extLst>
                  <a:ext uri="{FF2B5EF4-FFF2-40B4-BE49-F238E27FC236}">
                    <a16:creationId xmlns:a16="http://schemas.microsoft.com/office/drawing/2014/main" id="{7CD3D1BE-34F4-094F-BA32-8D49284AB6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91" name="Text Box 72">
                <a:extLst>
                  <a:ext uri="{FF2B5EF4-FFF2-40B4-BE49-F238E27FC236}">
                    <a16:creationId xmlns:a16="http://schemas.microsoft.com/office/drawing/2014/main" id="{3D5C06AA-C47B-6A4D-8A27-AA4C7D76D28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8" y="2425"/>
                <a:ext cx="199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v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177" name="Group 73">
              <a:extLst>
                <a:ext uri="{FF2B5EF4-FFF2-40B4-BE49-F238E27FC236}">
                  <a16:creationId xmlns:a16="http://schemas.microsoft.com/office/drawing/2014/main" id="{39C6C191-6A4D-D145-9B17-2F0B670B8A9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25" y="1756"/>
              <a:ext cx="212" cy="288"/>
              <a:chOff x="2949" y="2395"/>
              <a:chExt cx="214" cy="288"/>
            </a:xfrm>
          </p:grpSpPr>
          <p:sp>
            <p:nvSpPr>
              <p:cNvPr id="188" name="Rectangle 74">
                <a:extLst>
                  <a:ext uri="{FF2B5EF4-FFF2-40B4-BE49-F238E27FC236}">
                    <a16:creationId xmlns:a16="http://schemas.microsoft.com/office/drawing/2014/main" id="{878788BF-9BAB-6B4B-BCC1-7F88FC57D4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89" name="Text Box 75">
                <a:extLst>
                  <a:ext uri="{FF2B5EF4-FFF2-40B4-BE49-F238E27FC236}">
                    <a16:creationId xmlns:a16="http://schemas.microsoft.com/office/drawing/2014/main" id="{29553818-901F-A74B-A973-8B1ACA61A2E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49" y="2395"/>
                <a:ext cx="21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z</a:t>
                </a:r>
              </a:p>
            </p:txBody>
          </p:sp>
        </p:grpSp>
        <p:sp>
          <p:nvSpPr>
            <p:cNvPr id="178" name="Text Box 76">
              <a:extLst>
                <a:ext uri="{FF2B5EF4-FFF2-40B4-BE49-F238E27FC236}">
                  <a16:creationId xmlns:a16="http://schemas.microsoft.com/office/drawing/2014/main" id="{346FE683-DA02-964E-912E-9008265FA1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93" y="1568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79" name="Text Box 77">
              <a:extLst>
                <a:ext uri="{FF2B5EF4-FFF2-40B4-BE49-F238E27FC236}">
                  <a16:creationId xmlns:a16="http://schemas.microsoft.com/office/drawing/2014/main" id="{83CAABB4-6EF8-DD4F-86E0-A7C8DC5F3B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1" y="1787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0" name="Text Box 78">
              <a:extLst>
                <a:ext uri="{FF2B5EF4-FFF2-40B4-BE49-F238E27FC236}">
                  <a16:creationId xmlns:a16="http://schemas.microsoft.com/office/drawing/2014/main" id="{60B8E963-90D2-C24E-B1C3-92826407D0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6" y="2000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1" name="Text Box 79">
              <a:extLst>
                <a:ext uri="{FF2B5EF4-FFF2-40B4-BE49-F238E27FC236}">
                  <a16:creationId xmlns:a16="http://schemas.microsoft.com/office/drawing/2014/main" id="{DCA75031-4CAF-FB4B-B5B5-33DB92D51C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25" y="1880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3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2" name="Text Box 80">
              <a:extLst>
                <a:ext uri="{FF2B5EF4-FFF2-40B4-BE49-F238E27FC236}">
                  <a16:creationId xmlns:a16="http://schemas.microsoft.com/office/drawing/2014/main" id="{C519B319-7316-9041-86CC-85BF122889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62" y="2234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3" name="Text Box 81">
              <a:extLst>
                <a:ext uri="{FF2B5EF4-FFF2-40B4-BE49-F238E27FC236}">
                  <a16:creationId xmlns:a16="http://schemas.microsoft.com/office/drawing/2014/main" id="{5B6C4D06-FD20-5C4C-9AE3-6086B10198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22" y="1805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4" name="Text Box 82">
              <a:extLst>
                <a:ext uri="{FF2B5EF4-FFF2-40B4-BE49-F238E27FC236}">
                  <a16:creationId xmlns:a16="http://schemas.microsoft.com/office/drawing/2014/main" id="{D7076B21-53BA-B14B-954F-D3582ED801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82" y="2069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5" name="Text Box 83">
              <a:extLst>
                <a:ext uri="{FF2B5EF4-FFF2-40B4-BE49-F238E27FC236}">
                  <a16:creationId xmlns:a16="http://schemas.microsoft.com/office/drawing/2014/main" id="{35EAA28F-B2FC-B840-B933-852F6B10C5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55" y="1532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5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6" name="Text Box 84">
              <a:extLst>
                <a:ext uri="{FF2B5EF4-FFF2-40B4-BE49-F238E27FC236}">
                  <a16:creationId xmlns:a16="http://schemas.microsoft.com/office/drawing/2014/main" id="{1DF8C370-9E82-204B-BC41-540B267E1D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0" y="1382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3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7" name="Text Box 85">
              <a:extLst>
                <a:ext uri="{FF2B5EF4-FFF2-40B4-BE49-F238E27FC236}">
                  <a16:creationId xmlns:a16="http://schemas.microsoft.com/office/drawing/2014/main" id="{70F01FE7-388D-494B-9568-B741BD3A18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69" y="1115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5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</p:grpSp>
      <p:cxnSp>
        <p:nvCxnSpPr>
          <p:cNvPr id="200" name="Straight Arrow Connector 199">
            <a:extLst>
              <a:ext uri="{FF2B5EF4-FFF2-40B4-BE49-F238E27FC236}">
                <a16:creationId xmlns:a16="http://schemas.microsoft.com/office/drawing/2014/main" id="{D0EB6011-5A98-FD41-B923-923C37A2C8EB}"/>
              </a:ext>
            </a:extLst>
          </p:cNvPr>
          <p:cNvCxnSpPr>
            <a:cxnSpLocks/>
          </p:cNvCxnSpPr>
          <p:nvPr/>
        </p:nvCxnSpPr>
        <p:spPr>
          <a:xfrm>
            <a:off x="1118203" y="5514294"/>
            <a:ext cx="439472" cy="428799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F788D50F-B789-D144-9C6D-4EB2777C45F6}"/>
              </a:ext>
            </a:extLst>
          </p:cNvPr>
          <p:cNvGrpSpPr/>
          <p:nvPr/>
        </p:nvGrpSpPr>
        <p:grpSpPr>
          <a:xfrm>
            <a:off x="4263633" y="2255616"/>
            <a:ext cx="5679281" cy="416447"/>
            <a:chOff x="4263633" y="2255616"/>
            <a:chExt cx="5679281" cy="416447"/>
          </a:xfrm>
        </p:grpSpPr>
        <p:sp>
          <p:nvSpPr>
            <p:cNvPr id="110" name="Text Box 9">
              <a:extLst>
                <a:ext uri="{FF2B5EF4-FFF2-40B4-BE49-F238E27FC236}">
                  <a16:creationId xmlns:a16="http://schemas.microsoft.com/office/drawing/2014/main" id="{65B395D1-ACAF-AB4A-A53B-728973E1FE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64285" y="2301914"/>
              <a:ext cx="37862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charset="0"/>
                  <a:ea typeface="ＭＳ Ｐゴシック" charset="0"/>
                </a:rPr>
                <a:t>∞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11" name="Text Box 8">
              <a:extLst>
                <a:ext uri="{FF2B5EF4-FFF2-40B4-BE49-F238E27FC236}">
                  <a16:creationId xmlns:a16="http://schemas.microsoft.com/office/drawing/2014/main" id="{C4F3D1DE-8C63-AD4B-B1C0-FE339DA1FD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06722" y="2260378"/>
              <a:ext cx="526106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2,x</a:t>
              </a:r>
            </a:p>
          </p:txBody>
        </p:sp>
        <p:sp>
          <p:nvSpPr>
            <p:cNvPr id="117" name="Text Box 6">
              <a:extLst>
                <a:ext uri="{FF2B5EF4-FFF2-40B4-BE49-F238E27FC236}">
                  <a16:creationId xmlns:a16="http://schemas.microsoft.com/office/drawing/2014/main" id="{C9401439-4F9A-5245-B5D8-98F93D2D33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66247" y="2271953"/>
              <a:ext cx="52610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4,x</a:t>
              </a:r>
            </a:p>
          </p:txBody>
        </p:sp>
        <p:sp>
          <p:nvSpPr>
            <p:cNvPr id="118" name="Text Box 5">
              <a:extLst>
                <a:ext uri="{FF2B5EF4-FFF2-40B4-BE49-F238E27FC236}">
                  <a16:creationId xmlns:a16="http://schemas.microsoft.com/office/drawing/2014/main" id="{05199638-1656-3440-8601-484D6E8D2E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63633" y="2255616"/>
              <a:ext cx="54053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2,u</a:t>
              </a:r>
            </a:p>
          </p:txBody>
        </p:sp>
      </p:grpSp>
      <p:sp>
        <p:nvSpPr>
          <p:cNvPr id="171" name="Oval 114">
            <a:extLst>
              <a:ext uri="{FF2B5EF4-FFF2-40B4-BE49-F238E27FC236}">
                <a16:creationId xmlns:a16="http://schemas.microsoft.com/office/drawing/2014/main" id="{E65BD954-0CEF-0549-AB54-7CAE01A2E2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5837" y="2316864"/>
            <a:ext cx="602852" cy="301972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charset="0"/>
              <a:ea typeface="ＭＳ Ｐゴシック" charset="0"/>
              <a:cs typeface="+mn-cs"/>
            </a:endParaRPr>
          </a:p>
        </p:txBody>
      </p:sp>
      <p:sp>
        <p:nvSpPr>
          <p:cNvPr id="209" name="Text Box 4">
            <a:extLst>
              <a:ext uri="{FF2B5EF4-FFF2-40B4-BE49-F238E27FC236}">
                <a16:creationId xmlns:a16="http://schemas.microsoft.com/office/drawing/2014/main" id="{0287B239-D17F-164E-887D-3DDF8EB7F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6771" y="2546463"/>
            <a:ext cx="58381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uxy</a:t>
            </a:r>
          </a:p>
        </p:txBody>
      </p: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9B6EC370-4690-3E46-AB1F-67BC3824C362}"/>
              </a:ext>
            </a:extLst>
          </p:cNvPr>
          <p:cNvGrpSpPr/>
          <p:nvPr/>
        </p:nvGrpSpPr>
        <p:grpSpPr>
          <a:xfrm>
            <a:off x="4263633" y="2546912"/>
            <a:ext cx="5753019" cy="428022"/>
            <a:chOff x="4263633" y="2546912"/>
            <a:chExt cx="5753019" cy="428022"/>
          </a:xfrm>
        </p:grpSpPr>
        <p:sp>
          <p:nvSpPr>
            <p:cNvPr id="168" name="Text Box 9">
              <a:extLst>
                <a:ext uri="{FF2B5EF4-FFF2-40B4-BE49-F238E27FC236}">
                  <a16:creationId xmlns:a16="http://schemas.microsoft.com/office/drawing/2014/main" id="{8EFA72A1-3DB5-DF4E-B71C-36925819E0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90547" y="2546912"/>
              <a:ext cx="52610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4,y</a:t>
              </a:r>
            </a:p>
          </p:txBody>
        </p:sp>
        <p:sp>
          <p:nvSpPr>
            <p:cNvPr id="201" name="Text Box 6">
              <a:extLst>
                <a:ext uri="{FF2B5EF4-FFF2-40B4-BE49-F238E27FC236}">
                  <a16:creationId xmlns:a16="http://schemas.microsoft.com/office/drawing/2014/main" id="{698EB84B-B9AC-1E4F-9ED3-7D9285536B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66247" y="2574824"/>
              <a:ext cx="526106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3,y</a:t>
              </a:r>
            </a:p>
          </p:txBody>
        </p:sp>
        <p:sp>
          <p:nvSpPr>
            <p:cNvPr id="202" name="Text Box 5">
              <a:extLst>
                <a:ext uri="{FF2B5EF4-FFF2-40B4-BE49-F238E27FC236}">
                  <a16:creationId xmlns:a16="http://schemas.microsoft.com/office/drawing/2014/main" id="{1C67B278-22E0-CE4D-A434-92237BAE99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63633" y="2558487"/>
              <a:ext cx="54053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2,u</a:t>
              </a:r>
            </a:p>
          </p:txBody>
        </p:sp>
      </p:grpSp>
      <p:sp>
        <p:nvSpPr>
          <p:cNvPr id="170" name="Oval 114">
            <a:extLst>
              <a:ext uri="{FF2B5EF4-FFF2-40B4-BE49-F238E27FC236}">
                <a16:creationId xmlns:a16="http://schemas.microsoft.com/office/drawing/2014/main" id="{297F9B67-0084-F24B-8B98-FA793D568F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576" y="2608159"/>
            <a:ext cx="602852" cy="301972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charset="0"/>
              <a:ea typeface="ＭＳ Ｐゴシック" charset="0"/>
              <a:cs typeface="+mn-cs"/>
            </a:endParaRPr>
          </a:p>
        </p:txBody>
      </p:sp>
      <p:sp>
        <p:nvSpPr>
          <p:cNvPr id="220" name="Text Box 4">
            <a:extLst>
              <a:ext uri="{FF2B5EF4-FFF2-40B4-BE49-F238E27FC236}">
                <a16:creationId xmlns:a16="http://schemas.microsoft.com/office/drawing/2014/main" id="{7648EBF3-81A0-F345-9981-8D8AF954E5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8178" y="2856764"/>
            <a:ext cx="71205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uxyv</a:t>
            </a:r>
          </a:p>
        </p:txBody>
      </p:sp>
      <p:cxnSp>
        <p:nvCxnSpPr>
          <p:cNvPr id="221" name="Straight Arrow Connector 220">
            <a:extLst>
              <a:ext uri="{FF2B5EF4-FFF2-40B4-BE49-F238E27FC236}">
                <a16:creationId xmlns:a16="http://schemas.microsoft.com/office/drawing/2014/main" id="{0BD1F41D-EB0C-7647-9C8B-BD9891B74EAC}"/>
              </a:ext>
            </a:extLst>
          </p:cNvPr>
          <p:cNvCxnSpPr>
            <a:cxnSpLocks/>
          </p:cNvCxnSpPr>
          <p:nvPr/>
        </p:nvCxnSpPr>
        <p:spPr>
          <a:xfrm>
            <a:off x="2017455" y="6020765"/>
            <a:ext cx="586969" cy="6484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F404110F-EE86-7D41-82F9-09316E4C0ED0}"/>
              </a:ext>
            </a:extLst>
          </p:cNvPr>
          <p:cNvGrpSpPr/>
          <p:nvPr/>
        </p:nvGrpSpPr>
        <p:grpSpPr>
          <a:xfrm>
            <a:off x="5554672" y="2866120"/>
            <a:ext cx="4461980" cy="406922"/>
            <a:chOff x="5554672" y="2866120"/>
            <a:chExt cx="4461980" cy="406922"/>
          </a:xfrm>
        </p:grpSpPr>
        <p:sp>
          <p:nvSpPr>
            <p:cNvPr id="218" name="Text Box 9">
              <a:extLst>
                <a:ext uri="{FF2B5EF4-FFF2-40B4-BE49-F238E27FC236}">
                  <a16:creationId xmlns:a16="http://schemas.microsoft.com/office/drawing/2014/main" id="{7E921F87-9D3D-C049-B044-F9AE706482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90547" y="2872932"/>
              <a:ext cx="52610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4,y</a:t>
              </a:r>
            </a:p>
          </p:txBody>
        </p:sp>
        <p:sp>
          <p:nvSpPr>
            <p:cNvPr id="222" name="Text Box 6">
              <a:extLst>
                <a:ext uri="{FF2B5EF4-FFF2-40B4-BE49-F238E27FC236}">
                  <a16:creationId xmlns:a16="http://schemas.microsoft.com/office/drawing/2014/main" id="{003FBBAD-CA0C-E04B-A301-22E94EE62C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54672" y="2866120"/>
              <a:ext cx="526106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3,y</a:t>
              </a:r>
            </a:p>
          </p:txBody>
        </p:sp>
      </p:grpSp>
      <p:cxnSp>
        <p:nvCxnSpPr>
          <p:cNvPr id="207" name="Straight Arrow Connector 206">
            <a:extLst>
              <a:ext uri="{FF2B5EF4-FFF2-40B4-BE49-F238E27FC236}">
                <a16:creationId xmlns:a16="http://schemas.microsoft.com/office/drawing/2014/main" id="{787AAA88-1A4D-4F42-AED5-1A8D64761CA5}"/>
              </a:ext>
            </a:extLst>
          </p:cNvPr>
          <p:cNvCxnSpPr>
            <a:cxnSpLocks/>
          </p:cNvCxnSpPr>
          <p:nvPr/>
        </p:nvCxnSpPr>
        <p:spPr>
          <a:xfrm flipV="1">
            <a:off x="1170996" y="5023414"/>
            <a:ext cx="502342" cy="281976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3" name="Group 212">
            <a:extLst>
              <a:ext uri="{FF2B5EF4-FFF2-40B4-BE49-F238E27FC236}">
                <a16:creationId xmlns:a16="http://schemas.microsoft.com/office/drawing/2014/main" id="{601EBFD0-D4AD-9247-9D77-B94D622E1FAA}"/>
              </a:ext>
            </a:extLst>
          </p:cNvPr>
          <p:cNvGrpSpPr/>
          <p:nvPr/>
        </p:nvGrpSpPr>
        <p:grpSpPr>
          <a:xfrm>
            <a:off x="3082834" y="1345224"/>
            <a:ext cx="2890824" cy="2192195"/>
            <a:chOff x="1559224" y="-432243"/>
            <a:chExt cx="2890824" cy="2192195"/>
          </a:xfrm>
        </p:grpSpPr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746423EF-63DD-3343-9662-5B2931DA7273}"/>
                </a:ext>
              </a:extLst>
            </p:cNvPr>
            <p:cNvSpPr/>
            <p:nvPr/>
          </p:nvSpPr>
          <p:spPr>
            <a:xfrm>
              <a:off x="4134952" y="-432243"/>
              <a:ext cx="315096" cy="295532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219" name="Straight Arrow Connector 218">
              <a:extLst>
                <a:ext uri="{FF2B5EF4-FFF2-40B4-BE49-F238E27FC236}">
                  <a16:creationId xmlns:a16="http://schemas.microsoft.com/office/drawing/2014/main" id="{85760C0E-983E-B441-806E-22BCF64E7382}"/>
                </a:ext>
              </a:extLst>
            </p:cNvPr>
            <p:cNvCxnSpPr>
              <a:cxnSpLocks/>
              <a:stCxn id="216" idx="2"/>
              <a:endCxn id="223" idx="6"/>
            </p:cNvCxnSpPr>
            <p:nvPr/>
          </p:nvCxnSpPr>
          <p:spPr>
            <a:xfrm flipH="1">
              <a:off x="1861441" y="-284477"/>
              <a:ext cx="2273511" cy="1896663"/>
            </a:xfrm>
            <a:prstGeom prst="straightConnector1">
              <a:avLst/>
            </a:prstGeom>
            <a:ln w="158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5D5E27BC-D759-D946-87D8-DD12082603F9}"/>
                </a:ext>
              </a:extLst>
            </p:cNvPr>
            <p:cNvSpPr/>
            <p:nvPr/>
          </p:nvSpPr>
          <p:spPr>
            <a:xfrm>
              <a:off x="1559224" y="1464420"/>
              <a:ext cx="302217" cy="295532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14" name="Oval 114">
            <a:extLst>
              <a:ext uri="{FF2B5EF4-FFF2-40B4-BE49-F238E27FC236}">
                <a16:creationId xmlns:a16="http://schemas.microsoft.com/office/drawing/2014/main" id="{E38717AD-8034-D440-9ED5-72264494C2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5236" y="2930322"/>
            <a:ext cx="602852" cy="301972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charset="0"/>
              <a:ea typeface="ＭＳ Ｐゴシック" charset="0"/>
              <a:cs typeface="+mn-cs"/>
            </a:endParaRPr>
          </a:p>
        </p:txBody>
      </p:sp>
      <p:sp>
        <p:nvSpPr>
          <p:cNvPr id="224" name="Text Box 4">
            <a:extLst>
              <a:ext uri="{FF2B5EF4-FFF2-40B4-BE49-F238E27FC236}">
                <a16:creationId xmlns:a16="http://schemas.microsoft.com/office/drawing/2014/main" id="{9B6F5E29-137E-6D4A-97FE-A1CB75C44E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1874" y="3178926"/>
            <a:ext cx="89800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uxyvw</a:t>
            </a:r>
          </a:p>
        </p:txBody>
      </p:sp>
      <p:cxnSp>
        <p:nvCxnSpPr>
          <p:cNvPr id="225" name="Straight Arrow Connector 224">
            <a:extLst>
              <a:ext uri="{FF2B5EF4-FFF2-40B4-BE49-F238E27FC236}">
                <a16:creationId xmlns:a16="http://schemas.microsoft.com/office/drawing/2014/main" id="{4983EAC5-E137-B845-8167-8FF621B46BC3}"/>
              </a:ext>
            </a:extLst>
          </p:cNvPr>
          <p:cNvCxnSpPr>
            <a:cxnSpLocks/>
          </p:cNvCxnSpPr>
          <p:nvPr/>
        </p:nvCxnSpPr>
        <p:spPr>
          <a:xfrm flipV="1">
            <a:off x="2879488" y="5005314"/>
            <a:ext cx="0" cy="883534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1758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" grpId="0" animBg="1"/>
      <p:bldP spid="22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" name="Group 164">
            <a:extLst>
              <a:ext uri="{FF2B5EF4-FFF2-40B4-BE49-F238E27FC236}">
                <a16:creationId xmlns:a16="http://schemas.microsoft.com/office/drawing/2014/main" id="{1D55AC0E-D2D6-F941-9AA6-9306F9726C0A}"/>
              </a:ext>
            </a:extLst>
          </p:cNvPr>
          <p:cNvGrpSpPr/>
          <p:nvPr/>
        </p:nvGrpSpPr>
        <p:grpSpPr>
          <a:xfrm>
            <a:off x="4454071" y="3833590"/>
            <a:ext cx="1669144" cy="2786743"/>
            <a:chOff x="391885" y="3599543"/>
            <a:chExt cx="1669144" cy="2786743"/>
          </a:xfrm>
        </p:grpSpPr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75F79124-CB88-0245-A13C-A9F8EF8B54A5}"/>
                </a:ext>
              </a:extLst>
            </p:cNvPr>
            <p:cNvSpPr/>
            <p:nvPr/>
          </p:nvSpPr>
          <p:spPr>
            <a:xfrm>
              <a:off x="391885" y="3599543"/>
              <a:ext cx="1480458" cy="2786743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3" name="Rectangle 202">
              <a:extLst>
                <a:ext uri="{FF2B5EF4-FFF2-40B4-BE49-F238E27FC236}">
                  <a16:creationId xmlns:a16="http://schemas.microsoft.com/office/drawing/2014/main" id="{C662265B-7333-144C-975B-222F0D3A4281}"/>
                </a:ext>
              </a:extLst>
            </p:cNvPr>
            <p:cNvSpPr/>
            <p:nvPr/>
          </p:nvSpPr>
          <p:spPr>
            <a:xfrm>
              <a:off x="1161143" y="3715658"/>
              <a:ext cx="899886" cy="15112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204" name="Straight Arrow Connector 203">
              <a:extLst>
                <a:ext uri="{FF2B5EF4-FFF2-40B4-BE49-F238E27FC236}">
                  <a16:creationId xmlns:a16="http://schemas.microsoft.com/office/drawing/2014/main" id="{A9ED63E9-B922-974A-A009-C20182AD3D17}"/>
                </a:ext>
              </a:extLst>
            </p:cNvPr>
            <p:cNvCxnSpPr>
              <a:cxnSpLocks/>
            </p:cNvCxnSpPr>
            <p:nvPr/>
          </p:nvCxnSpPr>
          <p:spPr>
            <a:xfrm>
              <a:off x="1377950" y="3679825"/>
              <a:ext cx="144237" cy="107497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5" name="Text Box 3">
            <a:extLst>
              <a:ext uri="{FF2B5EF4-FFF2-40B4-BE49-F238E27FC236}">
                <a16:creationId xmlns:a16="http://schemas.microsoft.com/office/drawing/2014/main" id="{6F3DAD70-4F0A-6440-969F-3CCEA1CAD0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9273" y="4882988"/>
            <a:ext cx="576702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update </a:t>
            </a:r>
            <a:r>
              <a:rPr kumimoji="0" lang="en-US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D(b)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for all </a:t>
            </a:r>
            <a:r>
              <a:rPr kumimoji="0" lang="en-US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b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adjacent to </a:t>
            </a:r>
            <a:r>
              <a:rPr kumimoji="0" lang="en-US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and not in </a:t>
            </a:r>
            <a:r>
              <a:rPr kumimoji="0" lang="en-US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N</a:t>
            </a:r>
            <a:r>
              <a:rPr kumimoji="0" lang="en-US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Arial" charset="0"/>
              </a:rPr>
              <a:t>'</a:t>
            </a:r>
            <a:r>
              <a:rPr kumimoji="0" lang="en-US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1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    D(b) =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min</a:t>
            </a:r>
            <a:r>
              <a:rPr kumimoji="0" lang="en-US" sz="2200" b="1" i="1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( D(b), D(a) + c</a:t>
            </a:r>
            <a:r>
              <a:rPr kumimoji="0" lang="en-US" sz="2200" b="1" i="1" u="none" strike="noStrike" kern="1200" cap="none" spc="0" normalizeH="0" baseline="-2500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a,b </a:t>
            </a:r>
            <a:r>
              <a:rPr kumimoji="0" lang="en-US" sz="2200" b="1" i="1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) </a:t>
            </a:r>
          </a:p>
        </p:txBody>
      </p:sp>
      <p:grpSp>
        <p:nvGrpSpPr>
          <p:cNvPr id="206" name="Group 205">
            <a:extLst>
              <a:ext uri="{FF2B5EF4-FFF2-40B4-BE49-F238E27FC236}">
                <a16:creationId xmlns:a16="http://schemas.microsoft.com/office/drawing/2014/main" id="{BAB668A7-AFC7-C746-8D74-2C3BEE2C0C90}"/>
              </a:ext>
            </a:extLst>
          </p:cNvPr>
          <p:cNvGrpSpPr/>
          <p:nvPr/>
        </p:nvGrpSpPr>
        <p:grpSpPr>
          <a:xfrm>
            <a:off x="6497409" y="5402237"/>
            <a:ext cx="5103343" cy="749181"/>
            <a:chOff x="4625273" y="5620004"/>
            <a:chExt cx="5103343" cy="749181"/>
          </a:xfrm>
        </p:grpSpPr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75C3332E-25DC-5548-B18A-0DFEE9ABA6BC}"/>
                </a:ext>
              </a:extLst>
            </p:cNvPr>
            <p:cNvSpPr/>
            <p:nvPr/>
          </p:nvSpPr>
          <p:spPr>
            <a:xfrm>
              <a:off x="4661941" y="5934396"/>
              <a:ext cx="5066675" cy="43478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0" name="Text Box 3">
              <a:extLst>
                <a:ext uri="{FF2B5EF4-FFF2-40B4-BE49-F238E27FC236}">
                  <a16:creationId xmlns:a16="http://schemas.microsoft.com/office/drawing/2014/main" id="{66CA504C-894E-9D46-958C-24EC91FC69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67745" y="5620004"/>
              <a:ext cx="184731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endParaRPr>
            </a:p>
          </p:txBody>
        </p:sp>
        <p:sp>
          <p:nvSpPr>
            <p:cNvPr id="211" name="Text Box 3">
              <a:extLst>
                <a:ext uri="{FF2B5EF4-FFF2-40B4-BE49-F238E27FC236}">
                  <a16:creationId xmlns:a16="http://schemas.microsoft.com/office/drawing/2014/main" id="{818E7B6F-01C5-BD4D-81E3-08541D8843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25273" y="5937296"/>
              <a:ext cx="508895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D(z) = min ( D(z), D(w) + c</a:t>
              </a:r>
              <a:r>
                <a:rPr kumimoji="0" lang="en-US" sz="2000" b="0" i="1" u="none" strike="noStrike" kern="120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w,z </a:t>
              </a:r>
              <a:r>
                <a:rPr kumimoji="0" lang="en-US" sz="2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) = min (4, 3+5) = 4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5B27BFF1-5DCE-D642-8EFE-FACB1C97E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54060"/>
            <a:ext cx="11179629" cy="894622"/>
          </a:xfrm>
        </p:spPr>
        <p:txBody>
          <a:bodyPr/>
          <a:lstStyle/>
          <a:p>
            <a:r>
              <a:rPr lang="en-US" b="0" dirty="0">
                <a:latin typeface="+mn-lt"/>
              </a:rPr>
              <a:t>Dijkstra’s algorithm: an example</a:t>
            </a:r>
          </a:p>
        </p:txBody>
      </p:sp>
      <p:sp>
        <p:nvSpPr>
          <p:cNvPr id="246" name="Text Box 3">
            <a:extLst>
              <a:ext uri="{FF2B5EF4-FFF2-40B4-BE49-F238E27FC236}">
                <a16:creationId xmlns:a16="http://schemas.microsoft.com/office/drawing/2014/main" id="{B903AE0C-4346-CF44-9481-037FB37A39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181" y="1647825"/>
            <a:ext cx="706437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Step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0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1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2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3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4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5</a:t>
            </a:r>
          </a:p>
        </p:txBody>
      </p:sp>
      <p:sp>
        <p:nvSpPr>
          <p:cNvPr id="247" name="Text Box 4">
            <a:extLst>
              <a:ext uri="{FF2B5EF4-FFF2-40B4-BE49-F238E27FC236}">
                <a16:creationId xmlns:a16="http://schemas.microsoft.com/office/drawing/2014/main" id="{940B6AB4-2B9C-424D-9073-90B490CA14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7285" y="1657350"/>
            <a:ext cx="42030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'</a:t>
            </a:r>
          </a:p>
        </p:txBody>
      </p:sp>
      <p:sp>
        <p:nvSpPr>
          <p:cNvPr id="248" name="Text Box 5">
            <a:extLst>
              <a:ext uri="{FF2B5EF4-FFF2-40B4-BE49-F238E27FC236}">
                <a16:creationId xmlns:a16="http://schemas.microsoft.com/office/drawing/2014/main" id="{BFC5A1B4-9A1A-8748-B5FA-043233C160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2260" y="1626727"/>
            <a:ext cx="11801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D(v),p(v)</a:t>
            </a:r>
          </a:p>
        </p:txBody>
      </p:sp>
      <p:sp>
        <p:nvSpPr>
          <p:cNvPr id="250" name="Text Box 7">
            <a:extLst>
              <a:ext uri="{FF2B5EF4-FFF2-40B4-BE49-F238E27FC236}">
                <a16:creationId xmlns:a16="http://schemas.microsoft.com/office/drawing/2014/main" id="{134AE2AD-F4F6-A646-BCC7-1F2E0A23ED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4634" y="1626726"/>
            <a:ext cx="11801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D(x),p(x)</a:t>
            </a:r>
          </a:p>
        </p:txBody>
      </p:sp>
      <p:sp>
        <p:nvSpPr>
          <p:cNvPr id="251" name="Text Box 8">
            <a:extLst>
              <a:ext uri="{FF2B5EF4-FFF2-40B4-BE49-F238E27FC236}">
                <a16:creationId xmlns:a16="http://schemas.microsoft.com/office/drawing/2014/main" id="{A27983AD-A090-0449-BF43-DC6600055B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6559" y="1638300"/>
            <a:ext cx="11801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D(y),p(y)</a:t>
            </a:r>
          </a:p>
        </p:txBody>
      </p:sp>
      <p:sp>
        <p:nvSpPr>
          <p:cNvPr id="252" name="Text Box 9">
            <a:extLst>
              <a:ext uri="{FF2B5EF4-FFF2-40B4-BE49-F238E27FC236}">
                <a16:creationId xmlns:a16="http://schemas.microsoft.com/office/drawing/2014/main" id="{297C2219-5295-1C4F-BC52-FD72360100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63535" y="1638300"/>
            <a:ext cx="11801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D(z),p(z)</a:t>
            </a:r>
          </a:p>
        </p:txBody>
      </p:sp>
      <p:sp>
        <p:nvSpPr>
          <p:cNvPr id="253" name="Line 10">
            <a:extLst>
              <a:ext uri="{FF2B5EF4-FFF2-40B4-BE49-F238E27FC236}">
                <a16:creationId xmlns:a16="http://schemas.microsoft.com/office/drawing/2014/main" id="{D9A0E014-3E4B-AA48-86C7-6D4E4AE592F4}"/>
              </a:ext>
            </a:extLst>
          </p:cNvPr>
          <p:cNvSpPr>
            <a:spLocks noChangeShapeType="1"/>
          </p:cNvSpPr>
          <p:nvPr/>
        </p:nvSpPr>
        <p:spPr bwMode="auto">
          <a:xfrm>
            <a:off x="1519418" y="1998662"/>
            <a:ext cx="8505825" cy="9525"/>
          </a:xfrm>
          <a:prstGeom prst="line">
            <a:avLst/>
          </a:prstGeom>
          <a:noFill/>
          <a:ln w="28575">
            <a:solidFill>
              <a:srgbClr val="33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495" name="Text Box 6">
            <a:extLst>
              <a:ext uri="{FF2B5EF4-FFF2-40B4-BE49-F238E27FC236}">
                <a16:creationId xmlns:a16="http://schemas.microsoft.com/office/drawing/2014/main" id="{A24F37E4-4175-D247-9C29-BC40A27B53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9951" y="1633417"/>
            <a:ext cx="129554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D(w),p(w)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3A2ED86-B66C-0F49-818B-087416791E66}"/>
              </a:ext>
            </a:extLst>
          </p:cNvPr>
          <p:cNvGrpSpPr/>
          <p:nvPr/>
        </p:nvGrpSpPr>
        <p:grpSpPr>
          <a:xfrm>
            <a:off x="4263633" y="1951300"/>
            <a:ext cx="5679281" cy="401555"/>
            <a:chOff x="4263633" y="1951300"/>
            <a:chExt cx="5679281" cy="401555"/>
          </a:xfrm>
        </p:grpSpPr>
        <p:sp>
          <p:nvSpPr>
            <p:cNvPr id="249" name="Text Box 6">
              <a:extLst>
                <a:ext uri="{FF2B5EF4-FFF2-40B4-BE49-F238E27FC236}">
                  <a16:creationId xmlns:a16="http://schemas.microsoft.com/office/drawing/2014/main" id="{CD4FA9CE-7149-A440-83C1-21E98C3A6B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70608" y="1951300"/>
              <a:ext cx="54053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5,u</a:t>
              </a:r>
            </a:p>
          </p:txBody>
        </p:sp>
        <p:sp>
          <p:nvSpPr>
            <p:cNvPr id="483" name="Text Box 9">
              <a:extLst>
                <a:ext uri="{FF2B5EF4-FFF2-40B4-BE49-F238E27FC236}">
                  <a16:creationId xmlns:a16="http://schemas.microsoft.com/office/drawing/2014/main" id="{451C47E2-E094-7147-A23C-5212BC8FB5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64285" y="1975894"/>
              <a:ext cx="37862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charset="0"/>
                  <a:ea typeface="ＭＳ Ｐゴシック" charset="0"/>
                </a:rPr>
                <a:t>∞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493" name="Text Box 9">
              <a:extLst>
                <a:ext uri="{FF2B5EF4-FFF2-40B4-BE49-F238E27FC236}">
                  <a16:creationId xmlns:a16="http://schemas.microsoft.com/office/drawing/2014/main" id="{77161A6C-F59E-E646-A81F-7F211BDD00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68885" y="1974450"/>
              <a:ext cx="37862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charset="0"/>
                  <a:ea typeface="ＭＳ Ｐゴシック" charset="0"/>
                </a:rPr>
                <a:t>∞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494" name="Text Box 7">
              <a:extLst>
                <a:ext uri="{FF2B5EF4-FFF2-40B4-BE49-F238E27FC236}">
                  <a16:creationId xmlns:a16="http://schemas.microsoft.com/office/drawing/2014/main" id="{052BF5DE-999E-0047-B15A-B0A0D539AF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66008" y="1951300"/>
              <a:ext cx="54053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1,u</a:t>
              </a:r>
            </a:p>
          </p:txBody>
        </p:sp>
        <p:sp>
          <p:nvSpPr>
            <p:cNvPr id="500" name="Text Box 5">
              <a:extLst>
                <a:ext uri="{FF2B5EF4-FFF2-40B4-BE49-F238E27FC236}">
                  <a16:creationId xmlns:a16="http://schemas.microsoft.com/office/drawing/2014/main" id="{39318546-EB10-7141-A532-7477C3F924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63633" y="1952745"/>
              <a:ext cx="54053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2,u</a:t>
              </a:r>
            </a:p>
          </p:txBody>
        </p:sp>
      </p:grpSp>
      <p:sp>
        <p:nvSpPr>
          <p:cNvPr id="508" name="Text Box 4">
            <a:extLst>
              <a:ext uri="{FF2B5EF4-FFF2-40B4-BE49-F238E27FC236}">
                <a16:creationId xmlns:a16="http://schemas.microsoft.com/office/drawing/2014/main" id="{46A6DAE9-5634-E343-888C-DBD504BE17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2181" y="1941646"/>
            <a:ext cx="32733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u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55C6A08-435F-074A-8CB5-94B5718AAF55}"/>
              </a:ext>
            </a:extLst>
          </p:cNvPr>
          <p:cNvCxnSpPr/>
          <p:nvPr/>
        </p:nvCxnSpPr>
        <p:spPr>
          <a:xfrm>
            <a:off x="1706097" y="2303362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9" name="Straight Connector 508">
            <a:extLst>
              <a:ext uri="{FF2B5EF4-FFF2-40B4-BE49-F238E27FC236}">
                <a16:creationId xmlns:a16="http://schemas.microsoft.com/office/drawing/2014/main" id="{A3B06771-707C-C549-B117-3063EC3738D7}"/>
              </a:ext>
            </a:extLst>
          </p:cNvPr>
          <p:cNvCxnSpPr/>
          <p:nvPr/>
        </p:nvCxnSpPr>
        <p:spPr>
          <a:xfrm>
            <a:off x="1714983" y="2606233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0" name="Straight Connector 509">
            <a:extLst>
              <a:ext uri="{FF2B5EF4-FFF2-40B4-BE49-F238E27FC236}">
                <a16:creationId xmlns:a16="http://schemas.microsoft.com/office/drawing/2014/main" id="{1D62FDB7-4F58-C84F-A936-529AACBF81D5}"/>
              </a:ext>
            </a:extLst>
          </p:cNvPr>
          <p:cNvCxnSpPr/>
          <p:nvPr/>
        </p:nvCxnSpPr>
        <p:spPr>
          <a:xfrm>
            <a:off x="1719251" y="2913722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1" name="Straight Connector 510">
            <a:extLst>
              <a:ext uri="{FF2B5EF4-FFF2-40B4-BE49-F238E27FC236}">
                <a16:creationId xmlns:a16="http://schemas.microsoft.com/office/drawing/2014/main" id="{F671747E-F7E7-174E-B66B-4158AC0C73AC}"/>
              </a:ext>
            </a:extLst>
          </p:cNvPr>
          <p:cNvCxnSpPr/>
          <p:nvPr/>
        </p:nvCxnSpPr>
        <p:spPr>
          <a:xfrm>
            <a:off x="1718901" y="3225829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4" name="Straight Connector 513">
            <a:extLst>
              <a:ext uri="{FF2B5EF4-FFF2-40B4-BE49-F238E27FC236}">
                <a16:creationId xmlns:a16="http://schemas.microsoft.com/office/drawing/2014/main" id="{A48E9275-8476-9244-A5FE-18548D30A1B6}"/>
              </a:ext>
            </a:extLst>
          </p:cNvPr>
          <p:cNvCxnSpPr/>
          <p:nvPr/>
        </p:nvCxnSpPr>
        <p:spPr>
          <a:xfrm>
            <a:off x="1727787" y="3565644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Text Box 3">
            <a:extLst>
              <a:ext uri="{FF2B5EF4-FFF2-40B4-BE49-F238E27FC236}">
                <a16:creationId xmlns:a16="http://schemas.microsoft.com/office/drawing/2014/main" id="{7F7C65A8-3A93-574D-9312-3FDE127587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7465" y="3427169"/>
            <a:ext cx="1221809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8  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Loop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A8"/>
              </a:solidFill>
              <a:effectLst/>
              <a:uLnTx/>
              <a:uFillTx/>
              <a:latin typeface="Calibri" panose="020F0502020204030204"/>
              <a:ea typeface="ＭＳ Ｐゴシック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9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10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11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   </a:t>
            </a:r>
          </a:p>
        </p:txBody>
      </p:sp>
      <p:sp>
        <p:nvSpPr>
          <p:cNvPr id="164" name="Text Box 3">
            <a:extLst>
              <a:ext uri="{FF2B5EF4-FFF2-40B4-BE49-F238E27FC236}">
                <a16:creationId xmlns:a16="http://schemas.microsoft.com/office/drawing/2014/main" id="{9AD40842-B350-BF42-BC3C-5285750E15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6265" y="3750132"/>
            <a:ext cx="586442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find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not in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N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Arial" charset="0"/>
              </a:rPr>
              <a:t>'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such that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D(a)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is a minimum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add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to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N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Arial" charset="0"/>
              </a:rPr>
              <a:t>'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</a:t>
            </a:r>
          </a:p>
        </p:txBody>
      </p:sp>
      <p:sp>
        <p:nvSpPr>
          <p:cNvPr id="167" name="Oval 114">
            <a:extLst>
              <a:ext uri="{FF2B5EF4-FFF2-40B4-BE49-F238E27FC236}">
                <a16:creationId xmlns:a16="http://schemas.microsoft.com/office/drawing/2014/main" id="{D5350C1B-A977-CC45-ADDA-7ABEE3B22E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3529" y="2025568"/>
            <a:ext cx="602852" cy="301972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charset="0"/>
              <a:ea typeface="ＭＳ Ｐゴシック" charset="0"/>
              <a:cs typeface="+mn-cs"/>
            </a:endParaRPr>
          </a:p>
        </p:txBody>
      </p:sp>
      <p:sp>
        <p:nvSpPr>
          <p:cNvPr id="172" name="Text Box 4">
            <a:extLst>
              <a:ext uri="{FF2B5EF4-FFF2-40B4-BE49-F238E27FC236}">
                <a16:creationId xmlns:a16="http://schemas.microsoft.com/office/drawing/2014/main" id="{1B8BDA83-ED76-9C43-B640-E44C3E517F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8516" y="2241520"/>
            <a:ext cx="45557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ux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315CB903-C0C3-C744-B8C9-92A6680CB584}"/>
              </a:ext>
            </a:extLst>
          </p:cNvPr>
          <p:cNvSpPr txBox="1"/>
          <p:nvPr/>
        </p:nvSpPr>
        <p:spPr>
          <a:xfrm>
            <a:off x="4322868" y="1212035"/>
            <a:ext cx="3465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5AD4F740-0EF9-2044-827E-A54C55587203}"/>
              </a:ext>
            </a:extLst>
          </p:cNvPr>
          <p:cNvSpPr txBox="1"/>
          <p:nvPr/>
        </p:nvSpPr>
        <p:spPr>
          <a:xfrm>
            <a:off x="5598013" y="1206430"/>
            <a:ext cx="4411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AE0A5B28-C8D3-E14E-B1D4-EDE4C4101E6C}"/>
              </a:ext>
            </a:extLst>
          </p:cNvPr>
          <p:cNvSpPr txBox="1"/>
          <p:nvPr/>
        </p:nvSpPr>
        <p:spPr>
          <a:xfrm>
            <a:off x="6907883" y="1200825"/>
            <a:ext cx="3401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E7BFB733-E937-014A-B7CC-EE11641F15CC}"/>
              </a:ext>
            </a:extLst>
          </p:cNvPr>
          <p:cNvSpPr txBox="1"/>
          <p:nvPr/>
        </p:nvSpPr>
        <p:spPr>
          <a:xfrm>
            <a:off x="8240903" y="1206795"/>
            <a:ext cx="3465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08D54A84-29AE-E948-B36B-A3E997D943D5}"/>
              </a:ext>
            </a:extLst>
          </p:cNvPr>
          <p:cNvSpPr txBox="1"/>
          <p:nvPr/>
        </p:nvSpPr>
        <p:spPr>
          <a:xfrm>
            <a:off x="9504473" y="1224340"/>
            <a:ext cx="3257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</a:t>
            </a:r>
          </a:p>
        </p:txBody>
      </p:sp>
      <p:grpSp>
        <p:nvGrpSpPr>
          <p:cNvPr id="120" name="Group 16">
            <a:extLst>
              <a:ext uri="{FF2B5EF4-FFF2-40B4-BE49-F238E27FC236}">
                <a16:creationId xmlns:a16="http://schemas.microsoft.com/office/drawing/2014/main" id="{758A3B01-F3F9-A74E-B632-177660FF1736}"/>
              </a:ext>
            </a:extLst>
          </p:cNvPr>
          <p:cNvGrpSpPr>
            <a:grpSpLocks/>
          </p:cNvGrpSpPr>
          <p:nvPr/>
        </p:nvGrpSpPr>
        <p:grpSpPr bwMode="auto">
          <a:xfrm>
            <a:off x="644342" y="4117376"/>
            <a:ext cx="3571875" cy="2236788"/>
            <a:chOff x="3162" y="1071"/>
            <a:chExt cx="2250" cy="1409"/>
          </a:xfrm>
        </p:grpSpPr>
        <p:sp>
          <p:nvSpPr>
            <p:cNvPr id="121" name="Freeform 17">
              <a:extLst>
                <a:ext uri="{FF2B5EF4-FFF2-40B4-BE49-F238E27FC236}">
                  <a16:creationId xmlns:a16="http://schemas.microsoft.com/office/drawing/2014/main" id="{3D738A20-E61D-3347-97FA-CFBB4A2027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" y="1071"/>
              <a:ext cx="2250" cy="1409"/>
            </a:xfrm>
            <a:custGeom>
              <a:avLst/>
              <a:gdLst>
                <a:gd name="T0" fmla="*/ 0 w 2250"/>
                <a:gd name="T1" fmla="*/ 624 h 1409"/>
                <a:gd name="T2" fmla="*/ 219 w 2250"/>
                <a:gd name="T3" fmla="*/ 321 h 1409"/>
                <a:gd name="T4" fmla="*/ 529 w 2250"/>
                <a:gd name="T5" fmla="*/ 35 h 1409"/>
                <a:gd name="T6" fmla="*/ 1551 w 2250"/>
                <a:gd name="T7" fmla="*/ 111 h 1409"/>
                <a:gd name="T8" fmla="*/ 1968 w 2250"/>
                <a:gd name="T9" fmla="*/ 483 h 1409"/>
                <a:gd name="T10" fmla="*/ 2199 w 2250"/>
                <a:gd name="T11" fmla="*/ 906 h 1409"/>
                <a:gd name="T12" fmla="*/ 1659 w 2250"/>
                <a:gd name="T13" fmla="*/ 1314 h 1409"/>
                <a:gd name="T14" fmla="*/ 993 w 2250"/>
                <a:gd name="T15" fmla="*/ 1386 h 1409"/>
                <a:gd name="T16" fmla="*/ 465 w 2250"/>
                <a:gd name="T17" fmla="*/ 1356 h 1409"/>
                <a:gd name="T18" fmla="*/ 102 w 2250"/>
                <a:gd name="T19" fmla="*/ 1068 h 1409"/>
                <a:gd name="T20" fmla="*/ 0 w 2250"/>
                <a:gd name="T21" fmla="*/ 624 h 140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50"/>
                <a:gd name="T34" fmla="*/ 0 h 1409"/>
                <a:gd name="T35" fmla="*/ 2250 w 2250"/>
                <a:gd name="T36" fmla="*/ 1409 h 140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50" h="1409">
                  <a:moveTo>
                    <a:pt x="0" y="624"/>
                  </a:moveTo>
                  <a:cubicBezTo>
                    <a:pt x="5" y="506"/>
                    <a:pt x="131" y="419"/>
                    <a:pt x="219" y="321"/>
                  </a:cubicBezTo>
                  <a:cubicBezTo>
                    <a:pt x="307" y="223"/>
                    <a:pt x="307" y="70"/>
                    <a:pt x="529" y="35"/>
                  </a:cubicBezTo>
                  <a:cubicBezTo>
                    <a:pt x="751" y="0"/>
                    <a:pt x="1311" y="36"/>
                    <a:pt x="1551" y="111"/>
                  </a:cubicBezTo>
                  <a:cubicBezTo>
                    <a:pt x="1791" y="186"/>
                    <a:pt x="1860" y="351"/>
                    <a:pt x="1968" y="483"/>
                  </a:cubicBezTo>
                  <a:cubicBezTo>
                    <a:pt x="2076" y="615"/>
                    <a:pt x="2250" y="767"/>
                    <a:pt x="2199" y="906"/>
                  </a:cubicBezTo>
                  <a:cubicBezTo>
                    <a:pt x="2148" y="1045"/>
                    <a:pt x="1860" y="1234"/>
                    <a:pt x="1659" y="1314"/>
                  </a:cubicBezTo>
                  <a:cubicBezTo>
                    <a:pt x="1458" y="1394"/>
                    <a:pt x="1192" y="1379"/>
                    <a:pt x="993" y="1386"/>
                  </a:cubicBezTo>
                  <a:cubicBezTo>
                    <a:pt x="794" y="1393"/>
                    <a:pt x="613" y="1409"/>
                    <a:pt x="465" y="1356"/>
                  </a:cubicBezTo>
                  <a:cubicBezTo>
                    <a:pt x="317" y="1303"/>
                    <a:pt x="180" y="1190"/>
                    <a:pt x="102" y="1068"/>
                  </a:cubicBezTo>
                  <a:cubicBezTo>
                    <a:pt x="24" y="946"/>
                    <a:pt x="21" y="716"/>
                    <a:pt x="0" y="624"/>
                  </a:cubicBezTo>
                  <a:close/>
                </a:path>
              </a:pathLst>
            </a:custGeom>
            <a:solidFill>
              <a:srgbClr val="9CE0F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2" name="Freeform 18">
              <a:extLst>
                <a:ext uri="{FF2B5EF4-FFF2-40B4-BE49-F238E27FC236}">
                  <a16:creationId xmlns:a16="http://schemas.microsoft.com/office/drawing/2014/main" id="{9A67F7D9-6F26-A244-97DD-F400FD21CA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8" y="1620"/>
              <a:ext cx="342" cy="186"/>
            </a:xfrm>
            <a:custGeom>
              <a:avLst/>
              <a:gdLst>
                <a:gd name="T0" fmla="*/ 0 w 342"/>
                <a:gd name="T1" fmla="*/ 186 h 186"/>
                <a:gd name="T2" fmla="*/ 342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3" name="Oval 19">
              <a:extLst>
                <a:ext uri="{FF2B5EF4-FFF2-40B4-BE49-F238E27FC236}">
                  <a16:creationId xmlns:a16="http://schemas.microsoft.com/office/drawing/2014/main" id="{8061EE07-A1C2-284D-B696-ED41FFB288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8" y="1862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4" name="Line 20">
              <a:extLst>
                <a:ext uri="{FF2B5EF4-FFF2-40B4-BE49-F238E27FC236}">
                  <a16:creationId xmlns:a16="http://schemas.microsoft.com/office/drawing/2014/main" id="{CA83B116-D557-D348-AC0B-78E2F5C045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38" y="1855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5" name="Line 21">
              <a:extLst>
                <a:ext uri="{FF2B5EF4-FFF2-40B4-BE49-F238E27FC236}">
                  <a16:creationId xmlns:a16="http://schemas.microsoft.com/office/drawing/2014/main" id="{1DA79AD7-1C00-F347-B948-32DC2DF1EC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1" y="1855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6" name="Rectangle 22">
              <a:extLst>
                <a:ext uri="{FF2B5EF4-FFF2-40B4-BE49-F238E27FC236}">
                  <a16:creationId xmlns:a16="http://schemas.microsoft.com/office/drawing/2014/main" id="{984E29E6-D5D1-6442-A8AB-508570DE4A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8" y="1855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7" name="Oval 23">
              <a:extLst>
                <a:ext uri="{FF2B5EF4-FFF2-40B4-BE49-F238E27FC236}">
                  <a16:creationId xmlns:a16="http://schemas.microsoft.com/office/drawing/2014/main" id="{AD024E49-35E0-C446-9678-D92AC1E7A2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5" y="1796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8" name="Oval 24">
              <a:extLst>
                <a:ext uri="{FF2B5EF4-FFF2-40B4-BE49-F238E27FC236}">
                  <a16:creationId xmlns:a16="http://schemas.microsoft.com/office/drawing/2014/main" id="{706D2E3C-10FA-3947-9AD1-A08759A868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2" y="2249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9" name="Line 25">
              <a:extLst>
                <a:ext uri="{FF2B5EF4-FFF2-40B4-BE49-F238E27FC236}">
                  <a16:creationId xmlns:a16="http://schemas.microsoft.com/office/drawing/2014/main" id="{C94CE491-9734-FE44-A0CB-7E0F832D0E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12" y="224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0" name="Line 26">
              <a:extLst>
                <a:ext uri="{FF2B5EF4-FFF2-40B4-BE49-F238E27FC236}">
                  <a16:creationId xmlns:a16="http://schemas.microsoft.com/office/drawing/2014/main" id="{EB0C7DDA-EBC9-794C-B89D-D4B4BE886C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25" y="224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1" name="Rectangle 27">
              <a:extLst>
                <a:ext uri="{FF2B5EF4-FFF2-40B4-BE49-F238E27FC236}">
                  <a16:creationId xmlns:a16="http://schemas.microsoft.com/office/drawing/2014/main" id="{D8E5A5C9-FA6E-3D4C-AE3D-AED068D60B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2" y="2242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2" name="Oval 28">
              <a:extLst>
                <a:ext uri="{FF2B5EF4-FFF2-40B4-BE49-F238E27FC236}">
                  <a16:creationId xmlns:a16="http://schemas.microsoft.com/office/drawing/2014/main" id="{0CB55AD6-4358-5341-98E7-B20E616CAE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9" y="2183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3" name="Oval 29">
              <a:extLst>
                <a:ext uri="{FF2B5EF4-FFF2-40B4-BE49-F238E27FC236}">
                  <a16:creationId xmlns:a16="http://schemas.microsoft.com/office/drawing/2014/main" id="{50051819-8732-6E40-952F-4C0540C10A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8" y="1559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4" name="Line 30">
              <a:extLst>
                <a:ext uri="{FF2B5EF4-FFF2-40B4-BE49-F238E27FC236}">
                  <a16:creationId xmlns:a16="http://schemas.microsoft.com/office/drawing/2014/main" id="{DB5E3452-2593-284B-95E8-DB63177BA9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08" y="155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5" name="Line 31">
              <a:extLst>
                <a:ext uri="{FF2B5EF4-FFF2-40B4-BE49-F238E27FC236}">
                  <a16:creationId xmlns:a16="http://schemas.microsoft.com/office/drawing/2014/main" id="{4C9DFB1A-A46F-7C42-AEC0-5BA9C68426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21" y="155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6" name="Rectangle 32">
              <a:extLst>
                <a:ext uri="{FF2B5EF4-FFF2-40B4-BE49-F238E27FC236}">
                  <a16:creationId xmlns:a16="http://schemas.microsoft.com/office/drawing/2014/main" id="{A1C00E39-48AA-274A-B956-CD2E2C45BC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8" y="1552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7" name="Oval 33">
              <a:extLst>
                <a:ext uri="{FF2B5EF4-FFF2-40B4-BE49-F238E27FC236}">
                  <a16:creationId xmlns:a16="http://schemas.microsoft.com/office/drawing/2014/main" id="{BBFA32B2-49E2-574B-9099-DED6B3832C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5" y="1493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8" name="Oval 34">
              <a:extLst>
                <a:ext uri="{FF2B5EF4-FFF2-40B4-BE49-F238E27FC236}">
                  <a16:creationId xmlns:a16="http://schemas.microsoft.com/office/drawing/2014/main" id="{0D58D8D4-B9BC-2541-A17F-D88330A4FA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1" y="1555"/>
              <a:ext cx="312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9" name="Line 35">
              <a:extLst>
                <a:ext uri="{FF2B5EF4-FFF2-40B4-BE49-F238E27FC236}">
                  <a16:creationId xmlns:a16="http://schemas.microsoft.com/office/drawing/2014/main" id="{7504C589-E1E9-2E44-980C-93C5BE9EB7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91" y="154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0" name="Line 36">
              <a:extLst>
                <a:ext uri="{FF2B5EF4-FFF2-40B4-BE49-F238E27FC236}">
                  <a16:creationId xmlns:a16="http://schemas.microsoft.com/office/drawing/2014/main" id="{7F02875A-5A8E-E14F-A9D7-C2BAE19113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03" y="154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1" name="Rectangle 37">
              <a:extLst>
                <a:ext uri="{FF2B5EF4-FFF2-40B4-BE49-F238E27FC236}">
                  <a16:creationId xmlns:a16="http://schemas.microsoft.com/office/drawing/2014/main" id="{D9139ADE-ED5B-5C40-9669-A638D5EFC9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1" y="1548"/>
              <a:ext cx="309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2" name="Oval 38">
              <a:extLst>
                <a:ext uri="{FF2B5EF4-FFF2-40B4-BE49-F238E27FC236}">
                  <a16:creationId xmlns:a16="http://schemas.microsoft.com/office/drawing/2014/main" id="{51116AC5-23B1-3F4B-972A-683B27105D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4" y="1492"/>
              <a:ext cx="312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3" name="Oval 39">
              <a:extLst>
                <a:ext uri="{FF2B5EF4-FFF2-40B4-BE49-F238E27FC236}">
                  <a16:creationId xmlns:a16="http://schemas.microsoft.com/office/drawing/2014/main" id="{7CF92621-E46C-E745-8108-ADF0C63540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1" y="2246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4" name="Line 40">
              <a:extLst>
                <a:ext uri="{FF2B5EF4-FFF2-40B4-BE49-F238E27FC236}">
                  <a16:creationId xmlns:a16="http://schemas.microsoft.com/office/drawing/2014/main" id="{C97ABDF7-502E-1E45-A7E6-F2C97AF991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01" y="2239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5" name="Line 41">
              <a:extLst>
                <a:ext uri="{FF2B5EF4-FFF2-40B4-BE49-F238E27FC236}">
                  <a16:creationId xmlns:a16="http://schemas.microsoft.com/office/drawing/2014/main" id="{6F5F6C02-240D-B545-9D40-386AB9F199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14" y="2239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6" name="Rectangle 42">
              <a:extLst>
                <a:ext uri="{FF2B5EF4-FFF2-40B4-BE49-F238E27FC236}">
                  <a16:creationId xmlns:a16="http://schemas.microsoft.com/office/drawing/2014/main" id="{F971ECC0-824C-FC4B-8D09-7FF856CD87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1" y="2239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7" name="Oval 43">
              <a:extLst>
                <a:ext uri="{FF2B5EF4-FFF2-40B4-BE49-F238E27FC236}">
                  <a16:creationId xmlns:a16="http://schemas.microsoft.com/office/drawing/2014/main" id="{000B82D5-5D57-8D41-894D-7FA7042570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8" y="2180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8" name="Oval 44">
              <a:extLst>
                <a:ext uri="{FF2B5EF4-FFF2-40B4-BE49-F238E27FC236}">
                  <a16:creationId xmlns:a16="http://schemas.microsoft.com/office/drawing/2014/main" id="{4B3102BD-88D0-D041-8342-28B44A4213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6" y="1905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9" name="Line 45">
              <a:extLst>
                <a:ext uri="{FF2B5EF4-FFF2-40B4-BE49-F238E27FC236}">
                  <a16:creationId xmlns:a16="http://schemas.microsoft.com/office/drawing/2014/main" id="{55D2E64D-9448-364E-BBCE-B8F1E46C9B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66" y="189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0" name="Line 46">
              <a:extLst>
                <a:ext uri="{FF2B5EF4-FFF2-40B4-BE49-F238E27FC236}">
                  <a16:creationId xmlns:a16="http://schemas.microsoft.com/office/drawing/2014/main" id="{A1D926A4-0713-0448-B8BC-4526CF5A6F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79" y="189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1" name="Rectangle 47">
              <a:extLst>
                <a:ext uri="{FF2B5EF4-FFF2-40B4-BE49-F238E27FC236}">
                  <a16:creationId xmlns:a16="http://schemas.microsoft.com/office/drawing/2014/main" id="{D44F6537-9CFC-A34F-A528-3BA9FB8DEA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6" y="1898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2" name="Oval 48">
              <a:extLst>
                <a:ext uri="{FF2B5EF4-FFF2-40B4-BE49-F238E27FC236}">
                  <a16:creationId xmlns:a16="http://schemas.microsoft.com/office/drawing/2014/main" id="{CE6823F9-AC23-9143-B45C-3AE00728E6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3" y="1839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3" name="Freeform 49">
              <a:extLst>
                <a:ext uri="{FF2B5EF4-FFF2-40B4-BE49-F238E27FC236}">
                  <a16:creationId xmlns:a16="http://schemas.microsoft.com/office/drawing/2014/main" id="{52D2B20D-E3DC-0F48-BD10-DF782164C94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7" y="1647"/>
              <a:ext cx="1" cy="522"/>
            </a:xfrm>
            <a:custGeom>
              <a:avLst/>
              <a:gdLst>
                <a:gd name="T0" fmla="*/ 0 w 1"/>
                <a:gd name="T1" fmla="*/ 0 h 522"/>
                <a:gd name="T2" fmla="*/ 0 w 1"/>
                <a:gd name="T3" fmla="*/ 522 h 522"/>
                <a:gd name="T4" fmla="*/ 0 60000 65536"/>
                <a:gd name="T5" fmla="*/ 0 60000 65536"/>
                <a:gd name="T6" fmla="*/ 0 w 1"/>
                <a:gd name="T7" fmla="*/ 0 h 522"/>
                <a:gd name="T8" fmla="*/ 1 w 1"/>
                <a:gd name="T9" fmla="*/ 522 h 52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22">
                  <a:moveTo>
                    <a:pt x="0" y="0"/>
                  </a:moveTo>
                  <a:lnTo>
                    <a:pt x="0" y="522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4" name="Freeform 50">
              <a:extLst>
                <a:ext uri="{FF2B5EF4-FFF2-40B4-BE49-F238E27FC236}">
                  <a16:creationId xmlns:a16="http://schemas.microsoft.com/office/drawing/2014/main" id="{2E4F74A6-7593-0541-B4E9-5C88A82D49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4" y="1653"/>
              <a:ext cx="1" cy="537"/>
            </a:xfrm>
            <a:custGeom>
              <a:avLst/>
              <a:gdLst>
                <a:gd name="T0" fmla="*/ 0 w 1"/>
                <a:gd name="T1" fmla="*/ 0 h 537"/>
                <a:gd name="T2" fmla="*/ 0 w 1"/>
                <a:gd name="T3" fmla="*/ 537 h 537"/>
                <a:gd name="T4" fmla="*/ 0 60000 65536"/>
                <a:gd name="T5" fmla="*/ 0 60000 65536"/>
                <a:gd name="T6" fmla="*/ 0 w 1"/>
                <a:gd name="T7" fmla="*/ 0 h 537"/>
                <a:gd name="T8" fmla="*/ 1 w 1"/>
                <a:gd name="T9" fmla="*/ 537 h 53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37">
                  <a:moveTo>
                    <a:pt x="0" y="0"/>
                  </a:moveTo>
                  <a:lnTo>
                    <a:pt x="0" y="537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5" name="Freeform 51">
              <a:extLst>
                <a:ext uri="{FF2B5EF4-FFF2-40B4-BE49-F238E27FC236}">
                  <a16:creationId xmlns:a16="http://schemas.microsoft.com/office/drawing/2014/main" id="{282B2A5D-90FF-A84D-A61D-5962C06F749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9" y="1638"/>
              <a:ext cx="504" cy="600"/>
            </a:xfrm>
            <a:custGeom>
              <a:avLst/>
              <a:gdLst>
                <a:gd name="T0" fmla="*/ 0 w 378"/>
                <a:gd name="T1" fmla="*/ 11993521 h 174"/>
                <a:gd name="T2" fmla="*/ 5035 w 378"/>
                <a:gd name="T3" fmla="*/ 0 h 174"/>
                <a:gd name="T4" fmla="*/ 0 60000 65536"/>
                <a:gd name="T5" fmla="*/ 0 60000 65536"/>
                <a:gd name="T6" fmla="*/ 0 w 378"/>
                <a:gd name="T7" fmla="*/ 0 h 174"/>
                <a:gd name="T8" fmla="*/ 378 w 378"/>
                <a:gd name="T9" fmla="*/ 174 h 17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78" h="174">
                  <a:moveTo>
                    <a:pt x="0" y="174"/>
                  </a:moveTo>
                  <a:lnTo>
                    <a:pt x="378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6" name="Freeform 52">
              <a:extLst>
                <a:ext uri="{FF2B5EF4-FFF2-40B4-BE49-F238E27FC236}">
                  <a16:creationId xmlns:a16="http://schemas.microsoft.com/office/drawing/2014/main" id="{15532AD3-A5D4-154A-9DA4-62586FD328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6" y="1986"/>
              <a:ext cx="366" cy="270"/>
            </a:xfrm>
            <a:custGeom>
              <a:avLst/>
              <a:gdLst>
                <a:gd name="T0" fmla="*/ 0 w 366"/>
                <a:gd name="T1" fmla="*/ 270 h 270"/>
                <a:gd name="T2" fmla="*/ 366 w 366"/>
                <a:gd name="T3" fmla="*/ 0 h 270"/>
                <a:gd name="T4" fmla="*/ 0 60000 65536"/>
                <a:gd name="T5" fmla="*/ 0 60000 65536"/>
                <a:gd name="T6" fmla="*/ 0 w 366"/>
                <a:gd name="T7" fmla="*/ 0 h 270"/>
                <a:gd name="T8" fmla="*/ 366 w 366"/>
                <a:gd name="T9" fmla="*/ 270 h 27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270">
                  <a:moveTo>
                    <a:pt x="0" y="270"/>
                  </a:moveTo>
                  <a:lnTo>
                    <a:pt x="366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7" name="Freeform 53">
              <a:extLst>
                <a:ext uri="{FF2B5EF4-FFF2-40B4-BE49-F238E27FC236}">
                  <a16:creationId xmlns:a16="http://schemas.microsoft.com/office/drawing/2014/main" id="{EDDE0C3D-6D8D-A14C-B3D6-F3D0693E319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5" y="2268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8" name="Freeform 54">
              <a:extLst>
                <a:ext uri="{FF2B5EF4-FFF2-40B4-BE49-F238E27FC236}">
                  <a16:creationId xmlns:a16="http://schemas.microsoft.com/office/drawing/2014/main" id="{1F593C73-0AE5-7540-A0A1-AB4B203D89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944"/>
              <a:ext cx="276" cy="264"/>
            </a:xfrm>
            <a:custGeom>
              <a:avLst/>
              <a:gdLst>
                <a:gd name="T0" fmla="*/ 276 w 276"/>
                <a:gd name="T1" fmla="*/ 264 h 264"/>
                <a:gd name="T2" fmla="*/ 0 w 276"/>
                <a:gd name="T3" fmla="*/ 0 h 264"/>
                <a:gd name="T4" fmla="*/ 0 60000 65536"/>
                <a:gd name="T5" fmla="*/ 0 60000 65536"/>
                <a:gd name="T6" fmla="*/ 0 w 276"/>
                <a:gd name="T7" fmla="*/ 0 h 264"/>
                <a:gd name="T8" fmla="*/ 276 w 276"/>
                <a:gd name="T9" fmla="*/ 264 h 2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6" h="264">
                  <a:moveTo>
                    <a:pt x="276" y="264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9" name="Freeform 55">
              <a:extLst>
                <a:ext uri="{FF2B5EF4-FFF2-40B4-BE49-F238E27FC236}">
                  <a16:creationId xmlns:a16="http://schemas.microsoft.com/office/drawing/2014/main" id="{F8D3E17A-95CC-6745-B825-B9790B2746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9" y="1578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60" name="Freeform 56">
              <a:extLst>
                <a:ext uri="{FF2B5EF4-FFF2-40B4-BE49-F238E27FC236}">
                  <a16:creationId xmlns:a16="http://schemas.microsoft.com/office/drawing/2014/main" id="{64FB055C-D8AE-9E4A-9FE1-2F23D2976FE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4" y="1575"/>
              <a:ext cx="396" cy="267"/>
            </a:xfrm>
            <a:custGeom>
              <a:avLst/>
              <a:gdLst>
                <a:gd name="T0" fmla="*/ 396 w 396"/>
                <a:gd name="T1" fmla="*/ 267 h 267"/>
                <a:gd name="T2" fmla="*/ 0 w 396"/>
                <a:gd name="T3" fmla="*/ 0 h 267"/>
                <a:gd name="T4" fmla="*/ 0 60000 65536"/>
                <a:gd name="T5" fmla="*/ 0 60000 65536"/>
                <a:gd name="T6" fmla="*/ 0 w 396"/>
                <a:gd name="T7" fmla="*/ 0 h 267"/>
                <a:gd name="T8" fmla="*/ 396 w 396"/>
                <a:gd name="T9" fmla="*/ 267 h 26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96" h="267">
                  <a:moveTo>
                    <a:pt x="396" y="267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61" name="Freeform 57">
              <a:extLst>
                <a:ext uri="{FF2B5EF4-FFF2-40B4-BE49-F238E27FC236}">
                  <a16:creationId xmlns:a16="http://schemas.microsoft.com/office/drawing/2014/main" id="{F0C743D6-8B32-AB43-89EE-68493533AB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7" y="1146"/>
              <a:ext cx="1110" cy="645"/>
            </a:xfrm>
            <a:custGeom>
              <a:avLst/>
              <a:gdLst>
                <a:gd name="T0" fmla="*/ 1110 w 1110"/>
                <a:gd name="T1" fmla="*/ 342 h 645"/>
                <a:gd name="T2" fmla="*/ 0 w 1110"/>
                <a:gd name="T3" fmla="*/ 645 h 645"/>
                <a:gd name="T4" fmla="*/ 0 60000 65536"/>
                <a:gd name="T5" fmla="*/ 0 60000 65536"/>
                <a:gd name="T6" fmla="*/ 0 w 1110"/>
                <a:gd name="T7" fmla="*/ 0 h 645"/>
                <a:gd name="T8" fmla="*/ 1110 w 1110"/>
                <a:gd name="T9" fmla="*/ 645 h 64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10" h="645">
                  <a:moveTo>
                    <a:pt x="1110" y="342"/>
                  </a:moveTo>
                  <a:cubicBezTo>
                    <a:pt x="1104" y="0"/>
                    <a:pt x="21" y="63"/>
                    <a:pt x="0" y="645"/>
                  </a:cubicBez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162" name="Group 58">
              <a:extLst>
                <a:ext uri="{FF2B5EF4-FFF2-40B4-BE49-F238E27FC236}">
                  <a16:creationId xmlns:a16="http://schemas.microsoft.com/office/drawing/2014/main" id="{1494C31E-1843-3C4C-B448-0EE4B2D48D2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87" y="1744"/>
              <a:ext cx="205" cy="250"/>
              <a:chOff x="2954" y="2425"/>
              <a:chExt cx="208" cy="250"/>
            </a:xfrm>
          </p:grpSpPr>
          <p:sp>
            <p:nvSpPr>
              <p:cNvPr id="198" name="Rectangle 59">
                <a:extLst>
                  <a:ext uri="{FF2B5EF4-FFF2-40B4-BE49-F238E27FC236}">
                    <a16:creationId xmlns:a16="http://schemas.microsoft.com/office/drawing/2014/main" id="{0C8D8FC3-8C0A-E94F-83DB-FC9755166B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99" name="Text Box 60">
                <a:extLst>
                  <a:ext uri="{FF2B5EF4-FFF2-40B4-BE49-F238E27FC236}">
                    <a16:creationId xmlns:a16="http://schemas.microsoft.com/office/drawing/2014/main" id="{C48049A0-1569-9141-9231-3DE54FE038B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4" y="2425"/>
                <a:ext cx="208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u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173" name="Group 61">
              <a:extLst>
                <a:ext uri="{FF2B5EF4-FFF2-40B4-BE49-F238E27FC236}">
                  <a16:creationId xmlns:a16="http://schemas.microsoft.com/office/drawing/2014/main" id="{B00F025D-2C95-A044-AFF5-397F6CA81FA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61" y="2128"/>
              <a:ext cx="196" cy="250"/>
              <a:chOff x="2958" y="2425"/>
              <a:chExt cx="199" cy="250"/>
            </a:xfrm>
          </p:grpSpPr>
          <p:sp>
            <p:nvSpPr>
              <p:cNvPr id="196" name="Rectangle 62">
                <a:extLst>
                  <a:ext uri="{FF2B5EF4-FFF2-40B4-BE49-F238E27FC236}">
                    <a16:creationId xmlns:a16="http://schemas.microsoft.com/office/drawing/2014/main" id="{DBBD13A0-0A7C-8049-879E-1B92947643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97" name="Text Box 63">
                <a:extLst>
                  <a:ext uri="{FF2B5EF4-FFF2-40B4-BE49-F238E27FC236}">
                    <a16:creationId xmlns:a16="http://schemas.microsoft.com/office/drawing/2014/main" id="{7AB2974E-D97D-A248-BCD8-AF4D1F0FDCA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8" y="2425"/>
                <a:ext cx="199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y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174" name="Group 64">
              <a:extLst>
                <a:ext uri="{FF2B5EF4-FFF2-40B4-BE49-F238E27FC236}">
                  <a16:creationId xmlns:a16="http://schemas.microsoft.com/office/drawing/2014/main" id="{33C09162-022E-2E4B-B1DD-AA461D35FDB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72" y="2095"/>
              <a:ext cx="212" cy="288"/>
              <a:chOff x="2951" y="2395"/>
              <a:chExt cx="213" cy="288"/>
            </a:xfrm>
          </p:grpSpPr>
          <p:sp>
            <p:nvSpPr>
              <p:cNvPr id="194" name="Rectangle 65">
                <a:extLst>
                  <a:ext uri="{FF2B5EF4-FFF2-40B4-BE49-F238E27FC236}">
                    <a16:creationId xmlns:a16="http://schemas.microsoft.com/office/drawing/2014/main" id="{CCEE4832-7AF3-4A40-BCBA-0E78A1D44B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95" name="Text Box 66">
                <a:extLst>
                  <a:ext uri="{FF2B5EF4-FFF2-40B4-BE49-F238E27FC236}">
                    <a16:creationId xmlns:a16="http://schemas.microsoft.com/office/drawing/2014/main" id="{A18AA9CD-8C8C-C64E-8BB2-ABFB82B7752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1" y="2395"/>
                <a:ext cx="21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x</a:t>
                </a:r>
              </a:p>
            </p:txBody>
          </p:sp>
        </p:grpSp>
        <p:grpSp>
          <p:nvGrpSpPr>
            <p:cNvPr id="175" name="Group 67">
              <a:extLst>
                <a:ext uri="{FF2B5EF4-FFF2-40B4-BE49-F238E27FC236}">
                  <a16:creationId xmlns:a16="http://schemas.microsoft.com/office/drawing/2014/main" id="{7E4A4CB5-5240-5047-A355-D558A3E12E2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37" y="1438"/>
              <a:ext cx="233" cy="252"/>
              <a:chOff x="2940" y="2425"/>
              <a:chExt cx="236" cy="252"/>
            </a:xfrm>
          </p:grpSpPr>
          <p:sp>
            <p:nvSpPr>
              <p:cNvPr id="192" name="Rectangle 68">
                <a:extLst>
                  <a:ext uri="{FF2B5EF4-FFF2-40B4-BE49-F238E27FC236}">
                    <a16:creationId xmlns:a16="http://schemas.microsoft.com/office/drawing/2014/main" id="{A96BB7D8-5E3B-F54A-ACAA-E0677DC078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6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93" name="Text Box 69">
                <a:extLst>
                  <a:ext uri="{FF2B5EF4-FFF2-40B4-BE49-F238E27FC236}">
                    <a16:creationId xmlns:a16="http://schemas.microsoft.com/office/drawing/2014/main" id="{410DA41D-9F14-6F44-84CA-D9A959BDF5D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40" y="2425"/>
                <a:ext cx="236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w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176" name="Group 70">
              <a:extLst>
                <a:ext uri="{FF2B5EF4-FFF2-40B4-BE49-F238E27FC236}">
                  <a16:creationId xmlns:a16="http://schemas.microsoft.com/office/drawing/2014/main" id="{E0B1048B-D084-C846-A55C-AC744DBE9F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71" y="1438"/>
              <a:ext cx="196" cy="250"/>
              <a:chOff x="2958" y="2425"/>
              <a:chExt cx="199" cy="250"/>
            </a:xfrm>
          </p:grpSpPr>
          <p:sp>
            <p:nvSpPr>
              <p:cNvPr id="190" name="Rectangle 71">
                <a:extLst>
                  <a:ext uri="{FF2B5EF4-FFF2-40B4-BE49-F238E27FC236}">
                    <a16:creationId xmlns:a16="http://schemas.microsoft.com/office/drawing/2014/main" id="{7CD3D1BE-34F4-094F-BA32-8D49284AB6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91" name="Text Box 72">
                <a:extLst>
                  <a:ext uri="{FF2B5EF4-FFF2-40B4-BE49-F238E27FC236}">
                    <a16:creationId xmlns:a16="http://schemas.microsoft.com/office/drawing/2014/main" id="{3D5C06AA-C47B-6A4D-8A27-AA4C7D76D28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8" y="2425"/>
                <a:ext cx="199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v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177" name="Group 73">
              <a:extLst>
                <a:ext uri="{FF2B5EF4-FFF2-40B4-BE49-F238E27FC236}">
                  <a16:creationId xmlns:a16="http://schemas.microsoft.com/office/drawing/2014/main" id="{39C6C191-6A4D-D145-9B17-2F0B670B8A9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25" y="1756"/>
              <a:ext cx="212" cy="288"/>
              <a:chOff x="2949" y="2395"/>
              <a:chExt cx="214" cy="288"/>
            </a:xfrm>
          </p:grpSpPr>
          <p:sp>
            <p:nvSpPr>
              <p:cNvPr id="188" name="Rectangle 74">
                <a:extLst>
                  <a:ext uri="{FF2B5EF4-FFF2-40B4-BE49-F238E27FC236}">
                    <a16:creationId xmlns:a16="http://schemas.microsoft.com/office/drawing/2014/main" id="{878788BF-9BAB-6B4B-BCC1-7F88FC57D4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89" name="Text Box 75">
                <a:extLst>
                  <a:ext uri="{FF2B5EF4-FFF2-40B4-BE49-F238E27FC236}">
                    <a16:creationId xmlns:a16="http://schemas.microsoft.com/office/drawing/2014/main" id="{29553818-901F-A74B-A973-8B1ACA61A2E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49" y="2395"/>
                <a:ext cx="21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z</a:t>
                </a:r>
              </a:p>
            </p:txBody>
          </p:sp>
        </p:grpSp>
        <p:sp>
          <p:nvSpPr>
            <p:cNvPr id="178" name="Text Box 76">
              <a:extLst>
                <a:ext uri="{FF2B5EF4-FFF2-40B4-BE49-F238E27FC236}">
                  <a16:creationId xmlns:a16="http://schemas.microsoft.com/office/drawing/2014/main" id="{346FE683-DA02-964E-912E-9008265FA1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93" y="1568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79" name="Text Box 77">
              <a:extLst>
                <a:ext uri="{FF2B5EF4-FFF2-40B4-BE49-F238E27FC236}">
                  <a16:creationId xmlns:a16="http://schemas.microsoft.com/office/drawing/2014/main" id="{83CAABB4-6EF8-DD4F-86E0-A7C8DC5F3B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1" y="1787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0" name="Text Box 78">
              <a:extLst>
                <a:ext uri="{FF2B5EF4-FFF2-40B4-BE49-F238E27FC236}">
                  <a16:creationId xmlns:a16="http://schemas.microsoft.com/office/drawing/2014/main" id="{60B8E963-90D2-C24E-B1C3-92826407D0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6" y="2000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1" name="Text Box 79">
              <a:extLst>
                <a:ext uri="{FF2B5EF4-FFF2-40B4-BE49-F238E27FC236}">
                  <a16:creationId xmlns:a16="http://schemas.microsoft.com/office/drawing/2014/main" id="{DCA75031-4CAF-FB4B-B5B5-33DB92D51C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25" y="1880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3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2" name="Text Box 80">
              <a:extLst>
                <a:ext uri="{FF2B5EF4-FFF2-40B4-BE49-F238E27FC236}">
                  <a16:creationId xmlns:a16="http://schemas.microsoft.com/office/drawing/2014/main" id="{C519B319-7316-9041-86CC-85BF122889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62" y="2234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3" name="Text Box 81">
              <a:extLst>
                <a:ext uri="{FF2B5EF4-FFF2-40B4-BE49-F238E27FC236}">
                  <a16:creationId xmlns:a16="http://schemas.microsoft.com/office/drawing/2014/main" id="{5B6C4D06-FD20-5C4C-9AE3-6086B10198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22" y="1805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4" name="Text Box 82">
              <a:extLst>
                <a:ext uri="{FF2B5EF4-FFF2-40B4-BE49-F238E27FC236}">
                  <a16:creationId xmlns:a16="http://schemas.microsoft.com/office/drawing/2014/main" id="{D7076B21-53BA-B14B-954F-D3582ED801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82" y="2069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5" name="Text Box 83">
              <a:extLst>
                <a:ext uri="{FF2B5EF4-FFF2-40B4-BE49-F238E27FC236}">
                  <a16:creationId xmlns:a16="http://schemas.microsoft.com/office/drawing/2014/main" id="{35EAA28F-B2FC-B840-B933-852F6B10C5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55" y="1532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5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6" name="Text Box 84">
              <a:extLst>
                <a:ext uri="{FF2B5EF4-FFF2-40B4-BE49-F238E27FC236}">
                  <a16:creationId xmlns:a16="http://schemas.microsoft.com/office/drawing/2014/main" id="{1DF8C370-9E82-204B-BC41-540B267E1D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0" y="1382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3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7" name="Text Box 85">
              <a:extLst>
                <a:ext uri="{FF2B5EF4-FFF2-40B4-BE49-F238E27FC236}">
                  <a16:creationId xmlns:a16="http://schemas.microsoft.com/office/drawing/2014/main" id="{70F01FE7-388D-494B-9568-B741BD3A18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69" y="1115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5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</p:grpSp>
      <p:cxnSp>
        <p:nvCxnSpPr>
          <p:cNvPr id="200" name="Straight Arrow Connector 199">
            <a:extLst>
              <a:ext uri="{FF2B5EF4-FFF2-40B4-BE49-F238E27FC236}">
                <a16:creationId xmlns:a16="http://schemas.microsoft.com/office/drawing/2014/main" id="{D0EB6011-5A98-FD41-B923-923C37A2C8EB}"/>
              </a:ext>
            </a:extLst>
          </p:cNvPr>
          <p:cNvCxnSpPr>
            <a:cxnSpLocks/>
          </p:cNvCxnSpPr>
          <p:nvPr/>
        </p:nvCxnSpPr>
        <p:spPr>
          <a:xfrm>
            <a:off x="1118203" y="5514294"/>
            <a:ext cx="439472" cy="428799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F788D50F-B789-D144-9C6D-4EB2777C45F6}"/>
              </a:ext>
            </a:extLst>
          </p:cNvPr>
          <p:cNvGrpSpPr/>
          <p:nvPr/>
        </p:nvGrpSpPr>
        <p:grpSpPr>
          <a:xfrm>
            <a:off x="4263633" y="2255616"/>
            <a:ext cx="5679281" cy="416447"/>
            <a:chOff x="4263633" y="2255616"/>
            <a:chExt cx="5679281" cy="416447"/>
          </a:xfrm>
        </p:grpSpPr>
        <p:sp>
          <p:nvSpPr>
            <p:cNvPr id="110" name="Text Box 9">
              <a:extLst>
                <a:ext uri="{FF2B5EF4-FFF2-40B4-BE49-F238E27FC236}">
                  <a16:creationId xmlns:a16="http://schemas.microsoft.com/office/drawing/2014/main" id="{65B395D1-ACAF-AB4A-A53B-728973E1FE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64285" y="2301914"/>
              <a:ext cx="37862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charset="0"/>
                  <a:ea typeface="ＭＳ Ｐゴシック" charset="0"/>
                </a:rPr>
                <a:t>∞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11" name="Text Box 8">
              <a:extLst>
                <a:ext uri="{FF2B5EF4-FFF2-40B4-BE49-F238E27FC236}">
                  <a16:creationId xmlns:a16="http://schemas.microsoft.com/office/drawing/2014/main" id="{C4F3D1DE-8C63-AD4B-B1C0-FE339DA1FD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06722" y="2260378"/>
              <a:ext cx="526106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2,x</a:t>
              </a:r>
            </a:p>
          </p:txBody>
        </p:sp>
        <p:sp>
          <p:nvSpPr>
            <p:cNvPr id="117" name="Text Box 6">
              <a:extLst>
                <a:ext uri="{FF2B5EF4-FFF2-40B4-BE49-F238E27FC236}">
                  <a16:creationId xmlns:a16="http://schemas.microsoft.com/office/drawing/2014/main" id="{C9401439-4F9A-5245-B5D8-98F93D2D33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66247" y="2271953"/>
              <a:ext cx="52610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4,x</a:t>
              </a:r>
            </a:p>
          </p:txBody>
        </p:sp>
        <p:sp>
          <p:nvSpPr>
            <p:cNvPr id="118" name="Text Box 5">
              <a:extLst>
                <a:ext uri="{FF2B5EF4-FFF2-40B4-BE49-F238E27FC236}">
                  <a16:creationId xmlns:a16="http://schemas.microsoft.com/office/drawing/2014/main" id="{05199638-1656-3440-8601-484D6E8D2E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63633" y="2255616"/>
              <a:ext cx="54053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2,u</a:t>
              </a:r>
            </a:p>
          </p:txBody>
        </p:sp>
      </p:grpSp>
      <p:sp>
        <p:nvSpPr>
          <p:cNvPr id="171" name="Oval 114">
            <a:extLst>
              <a:ext uri="{FF2B5EF4-FFF2-40B4-BE49-F238E27FC236}">
                <a16:creationId xmlns:a16="http://schemas.microsoft.com/office/drawing/2014/main" id="{E65BD954-0CEF-0549-AB54-7CAE01A2E2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5837" y="2316864"/>
            <a:ext cx="602852" cy="301972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charset="0"/>
              <a:ea typeface="ＭＳ Ｐゴシック" charset="0"/>
              <a:cs typeface="+mn-cs"/>
            </a:endParaRPr>
          </a:p>
        </p:txBody>
      </p:sp>
      <p:sp>
        <p:nvSpPr>
          <p:cNvPr id="209" name="Text Box 4">
            <a:extLst>
              <a:ext uri="{FF2B5EF4-FFF2-40B4-BE49-F238E27FC236}">
                <a16:creationId xmlns:a16="http://schemas.microsoft.com/office/drawing/2014/main" id="{0287B239-D17F-164E-887D-3DDF8EB7F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6771" y="2546463"/>
            <a:ext cx="58381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uxy</a:t>
            </a:r>
          </a:p>
        </p:txBody>
      </p: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9B6EC370-4690-3E46-AB1F-67BC3824C362}"/>
              </a:ext>
            </a:extLst>
          </p:cNvPr>
          <p:cNvGrpSpPr/>
          <p:nvPr/>
        </p:nvGrpSpPr>
        <p:grpSpPr>
          <a:xfrm>
            <a:off x="4263633" y="2546912"/>
            <a:ext cx="5753019" cy="428022"/>
            <a:chOff x="4263633" y="2546912"/>
            <a:chExt cx="5753019" cy="428022"/>
          </a:xfrm>
        </p:grpSpPr>
        <p:sp>
          <p:nvSpPr>
            <p:cNvPr id="168" name="Text Box 9">
              <a:extLst>
                <a:ext uri="{FF2B5EF4-FFF2-40B4-BE49-F238E27FC236}">
                  <a16:creationId xmlns:a16="http://schemas.microsoft.com/office/drawing/2014/main" id="{8EFA72A1-3DB5-DF4E-B71C-36925819E0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90547" y="2546912"/>
              <a:ext cx="52610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4,y</a:t>
              </a:r>
            </a:p>
          </p:txBody>
        </p:sp>
        <p:sp>
          <p:nvSpPr>
            <p:cNvPr id="201" name="Text Box 6">
              <a:extLst>
                <a:ext uri="{FF2B5EF4-FFF2-40B4-BE49-F238E27FC236}">
                  <a16:creationId xmlns:a16="http://schemas.microsoft.com/office/drawing/2014/main" id="{698EB84B-B9AC-1E4F-9ED3-7D9285536B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66247" y="2574824"/>
              <a:ext cx="526106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3,y</a:t>
              </a:r>
            </a:p>
          </p:txBody>
        </p:sp>
        <p:sp>
          <p:nvSpPr>
            <p:cNvPr id="202" name="Text Box 5">
              <a:extLst>
                <a:ext uri="{FF2B5EF4-FFF2-40B4-BE49-F238E27FC236}">
                  <a16:creationId xmlns:a16="http://schemas.microsoft.com/office/drawing/2014/main" id="{1C67B278-22E0-CE4D-A434-92237BAE99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63633" y="2558487"/>
              <a:ext cx="54053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2,u</a:t>
              </a:r>
            </a:p>
          </p:txBody>
        </p:sp>
      </p:grpSp>
      <p:sp>
        <p:nvSpPr>
          <p:cNvPr id="170" name="Oval 114">
            <a:extLst>
              <a:ext uri="{FF2B5EF4-FFF2-40B4-BE49-F238E27FC236}">
                <a16:creationId xmlns:a16="http://schemas.microsoft.com/office/drawing/2014/main" id="{297F9B67-0084-F24B-8B98-FA793D568F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576" y="2608159"/>
            <a:ext cx="602852" cy="301972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charset="0"/>
              <a:ea typeface="ＭＳ Ｐゴシック" charset="0"/>
              <a:cs typeface="+mn-cs"/>
            </a:endParaRPr>
          </a:p>
        </p:txBody>
      </p:sp>
      <p:sp>
        <p:nvSpPr>
          <p:cNvPr id="220" name="Text Box 4">
            <a:extLst>
              <a:ext uri="{FF2B5EF4-FFF2-40B4-BE49-F238E27FC236}">
                <a16:creationId xmlns:a16="http://schemas.microsoft.com/office/drawing/2014/main" id="{7648EBF3-81A0-F345-9981-8D8AF954E5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8178" y="2856764"/>
            <a:ext cx="71205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uxyv</a:t>
            </a:r>
          </a:p>
        </p:txBody>
      </p:sp>
      <p:cxnSp>
        <p:nvCxnSpPr>
          <p:cNvPr id="221" name="Straight Arrow Connector 220">
            <a:extLst>
              <a:ext uri="{FF2B5EF4-FFF2-40B4-BE49-F238E27FC236}">
                <a16:creationId xmlns:a16="http://schemas.microsoft.com/office/drawing/2014/main" id="{0BD1F41D-EB0C-7647-9C8B-BD9891B74EAC}"/>
              </a:ext>
            </a:extLst>
          </p:cNvPr>
          <p:cNvCxnSpPr>
            <a:cxnSpLocks/>
          </p:cNvCxnSpPr>
          <p:nvPr/>
        </p:nvCxnSpPr>
        <p:spPr>
          <a:xfrm>
            <a:off x="2017455" y="6020765"/>
            <a:ext cx="586969" cy="6484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F404110F-EE86-7D41-82F9-09316E4C0ED0}"/>
              </a:ext>
            </a:extLst>
          </p:cNvPr>
          <p:cNvGrpSpPr/>
          <p:nvPr/>
        </p:nvGrpSpPr>
        <p:grpSpPr>
          <a:xfrm>
            <a:off x="5554672" y="2866120"/>
            <a:ext cx="4461980" cy="406922"/>
            <a:chOff x="5554672" y="2866120"/>
            <a:chExt cx="4461980" cy="406922"/>
          </a:xfrm>
        </p:grpSpPr>
        <p:sp>
          <p:nvSpPr>
            <p:cNvPr id="218" name="Text Box 9">
              <a:extLst>
                <a:ext uri="{FF2B5EF4-FFF2-40B4-BE49-F238E27FC236}">
                  <a16:creationId xmlns:a16="http://schemas.microsoft.com/office/drawing/2014/main" id="{7E921F87-9D3D-C049-B044-F9AE706482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90547" y="2872932"/>
              <a:ext cx="52610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4,y</a:t>
              </a:r>
            </a:p>
          </p:txBody>
        </p:sp>
        <p:sp>
          <p:nvSpPr>
            <p:cNvPr id="222" name="Text Box 6">
              <a:extLst>
                <a:ext uri="{FF2B5EF4-FFF2-40B4-BE49-F238E27FC236}">
                  <a16:creationId xmlns:a16="http://schemas.microsoft.com/office/drawing/2014/main" id="{003FBBAD-CA0C-E04B-A301-22E94EE62C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54672" y="2866120"/>
              <a:ext cx="526106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3,y</a:t>
              </a:r>
            </a:p>
          </p:txBody>
        </p:sp>
      </p:grpSp>
      <p:cxnSp>
        <p:nvCxnSpPr>
          <p:cNvPr id="207" name="Straight Arrow Connector 206">
            <a:extLst>
              <a:ext uri="{FF2B5EF4-FFF2-40B4-BE49-F238E27FC236}">
                <a16:creationId xmlns:a16="http://schemas.microsoft.com/office/drawing/2014/main" id="{787AAA88-1A4D-4F42-AED5-1A8D64761CA5}"/>
              </a:ext>
            </a:extLst>
          </p:cNvPr>
          <p:cNvCxnSpPr>
            <a:cxnSpLocks/>
          </p:cNvCxnSpPr>
          <p:nvPr/>
        </p:nvCxnSpPr>
        <p:spPr>
          <a:xfrm flipV="1">
            <a:off x="1170996" y="5023414"/>
            <a:ext cx="502342" cy="281976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4" name="Oval 114">
            <a:extLst>
              <a:ext uri="{FF2B5EF4-FFF2-40B4-BE49-F238E27FC236}">
                <a16:creationId xmlns:a16="http://schemas.microsoft.com/office/drawing/2014/main" id="{E38717AD-8034-D440-9ED5-72264494C2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5236" y="2930322"/>
            <a:ext cx="602852" cy="301972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charset="0"/>
              <a:ea typeface="ＭＳ Ｐゴシック" charset="0"/>
              <a:cs typeface="+mn-cs"/>
            </a:endParaRPr>
          </a:p>
        </p:txBody>
      </p:sp>
      <p:sp>
        <p:nvSpPr>
          <p:cNvPr id="224" name="Text Box 4">
            <a:extLst>
              <a:ext uri="{FF2B5EF4-FFF2-40B4-BE49-F238E27FC236}">
                <a16:creationId xmlns:a16="http://schemas.microsoft.com/office/drawing/2014/main" id="{9B6F5E29-137E-6D4A-97FE-A1CB75C44E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1874" y="3178926"/>
            <a:ext cx="89800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uxyvw</a:t>
            </a:r>
          </a:p>
        </p:txBody>
      </p:sp>
      <p:sp>
        <p:nvSpPr>
          <p:cNvPr id="215" name="Text Box 9">
            <a:extLst>
              <a:ext uri="{FF2B5EF4-FFF2-40B4-BE49-F238E27FC236}">
                <a16:creationId xmlns:a16="http://schemas.microsoft.com/office/drawing/2014/main" id="{62E3D023-F895-6745-B73B-5301E3C444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97173" y="3197610"/>
            <a:ext cx="52610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4,y</a:t>
            </a:r>
          </a:p>
        </p:txBody>
      </p:sp>
      <p:cxnSp>
        <p:nvCxnSpPr>
          <p:cNvPr id="212" name="Straight Arrow Connector 211">
            <a:extLst>
              <a:ext uri="{FF2B5EF4-FFF2-40B4-BE49-F238E27FC236}">
                <a16:creationId xmlns:a16="http://schemas.microsoft.com/office/drawing/2014/main" id="{41F1CF94-F7B7-9947-B9CB-42D5664FC48B}"/>
              </a:ext>
            </a:extLst>
          </p:cNvPr>
          <p:cNvCxnSpPr>
            <a:cxnSpLocks/>
          </p:cNvCxnSpPr>
          <p:nvPr/>
        </p:nvCxnSpPr>
        <p:spPr>
          <a:xfrm flipV="1">
            <a:off x="2879488" y="5005314"/>
            <a:ext cx="0" cy="883534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5225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B27BFF1-5DCE-D642-8EFE-FACB1C97E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54060"/>
            <a:ext cx="11179629" cy="894622"/>
          </a:xfrm>
        </p:spPr>
        <p:txBody>
          <a:bodyPr/>
          <a:lstStyle/>
          <a:p>
            <a:r>
              <a:rPr lang="en-US" b="0" dirty="0">
                <a:latin typeface="+mn-lt"/>
              </a:rPr>
              <a:t>Dijkstra’s algorithm: an example</a:t>
            </a:r>
          </a:p>
        </p:txBody>
      </p:sp>
      <p:sp>
        <p:nvSpPr>
          <p:cNvPr id="246" name="Text Box 3">
            <a:extLst>
              <a:ext uri="{FF2B5EF4-FFF2-40B4-BE49-F238E27FC236}">
                <a16:creationId xmlns:a16="http://schemas.microsoft.com/office/drawing/2014/main" id="{B903AE0C-4346-CF44-9481-037FB37A39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181" y="1647825"/>
            <a:ext cx="706437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Step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0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1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2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3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4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5</a:t>
            </a:r>
          </a:p>
        </p:txBody>
      </p:sp>
      <p:sp>
        <p:nvSpPr>
          <p:cNvPr id="247" name="Text Box 4">
            <a:extLst>
              <a:ext uri="{FF2B5EF4-FFF2-40B4-BE49-F238E27FC236}">
                <a16:creationId xmlns:a16="http://schemas.microsoft.com/office/drawing/2014/main" id="{940B6AB4-2B9C-424D-9073-90B490CA14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7285" y="1657350"/>
            <a:ext cx="42030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'</a:t>
            </a:r>
          </a:p>
        </p:txBody>
      </p:sp>
      <p:sp>
        <p:nvSpPr>
          <p:cNvPr id="248" name="Text Box 5">
            <a:extLst>
              <a:ext uri="{FF2B5EF4-FFF2-40B4-BE49-F238E27FC236}">
                <a16:creationId xmlns:a16="http://schemas.microsoft.com/office/drawing/2014/main" id="{BFC5A1B4-9A1A-8748-B5FA-043233C160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2260" y="1626727"/>
            <a:ext cx="11801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D(v),p(v)</a:t>
            </a:r>
          </a:p>
        </p:txBody>
      </p:sp>
      <p:sp>
        <p:nvSpPr>
          <p:cNvPr id="250" name="Text Box 7">
            <a:extLst>
              <a:ext uri="{FF2B5EF4-FFF2-40B4-BE49-F238E27FC236}">
                <a16:creationId xmlns:a16="http://schemas.microsoft.com/office/drawing/2014/main" id="{134AE2AD-F4F6-A646-BCC7-1F2E0A23ED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4634" y="1626726"/>
            <a:ext cx="11801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D(x),p(x)</a:t>
            </a:r>
          </a:p>
        </p:txBody>
      </p:sp>
      <p:sp>
        <p:nvSpPr>
          <p:cNvPr id="251" name="Text Box 8">
            <a:extLst>
              <a:ext uri="{FF2B5EF4-FFF2-40B4-BE49-F238E27FC236}">
                <a16:creationId xmlns:a16="http://schemas.microsoft.com/office/drawing/2014/main" id="{A27983AD-A090-0449-BF43-DC6600055B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6559" y="1638300"/>
            <a:ext cx="11801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D(y),p(y)</a:t>
            </a:r>
          </a:p>
        </p:txBody>
      </p:sp>
      <p:sp>
        <p:nvSpPr>
          <p:cNvPr id="252" name="Text Box 9">
            <a:extLst>
              <a:ext uri="{FF2B5EF4-FFF2-40B4-BE49-F238E27FC236}">
                <a16:creationId xmlns:a16="http://schemas.microsoft.com/office/drawing/2014/main" id="{297C2219-5295-1C4F-BC52-FD72360100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63535" y="1638300"/>
            <a:ext cx="11801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D(z),p(z)</a:t>
            </a:r>
          </a:p>
        </p:txBody>
      </p:sp>
      <p:sp>
        <p:nvSpPr>
          <p:cNvPr id="253" name="Line 10">
            <a:extLst>
              <a:ext uri="{FF2B5EF4-FFF2-40B4-BE49-F238E27FC236}">
                <a16:creationId xmlns:a16="http://schemas.microsoft.com/office/drawing/2014/main" id="{D9A0E014-3E4B-AA48-86C7-6D4E4AE592F4}"/>
              </a:ext>
            </a:extLst>
          </p:cNvPr>
          <p:cNvSpPr>
            <a:spLocks noChangeShapeType="1"/>
          </p:cNvSpPr>
          <p:nvPr/>
        </p:nvSpPr>
        <p:spPr bwMode="auto">
          <a:xfrm>
            <a:off x="1519418" y="1998662"/>
            <a:ext cx="8505825" cy="9525"/>
          </a:xfrm>
          <a:prstGeom prst="line">
            <a:avLst/>
          </a:prstGeom>
          <a:noFill/>
          <a:ln w="28575">
            <a:solidFill>
              <a:srgbClr val="3333CC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495" name="Text Box 6">
            <a:extLst>
              <a:ext uri="{FF2B5EF4-FFF2-40B4-BE49-F238E27FC236}">
                <a16:creationId xmlns:a16="http://schemas.microsoft.com/office/drawing/2014/main" id="{A24F37E4-4175-D247-9C29-BC40A27B53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9951" y="1633417"/>
            <a:ext cx="129554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D(w),p(w)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3A2ED86-B66C-0F49-818B-087416791E66}"/>
              </a:ext>
            </a:extLst>
          </p:cNvPr>
          <p:cNvGrpSpPr/>
          <p:nvPr/>
        </p:nvGrpSpPr>
        <p:grpSpPr>
          <a:xfrm>
            <a:off x="4263633" y="1951300"/>
            <a:ext cx="5679281" cy="401555"/>
            <a:chOff x="4263633" y="1951300"/>
            <a:chExt cx="5679281" cy="401555"/>
          </a:xfrm>
        </p:grpSpPr>
        <p:sp>
          <p:nvSpPr>
            <p:cNvPr id="249" name="Text Box 6">
              <a:extLst>
                <a:ext uri="{FF2B5EF4-FFF2-40B4-BE49-F238E27FC236}">
                  <a16:creationId xmlns:a16="http://schemas.microsoft.com/office/drawing/2014/main" id="{CD4FA9CE-7149-A440-83C1-21E98C3A6B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70608" y="1951300"/>
              <a:ext cx="54053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5,u</a:t>
              </a:r>
            </a:p>
          </p:txBody>
        </p:sp>
        <p:sp>
          <p:nvSpPr>
            <p:cNvPr id="483" name="Text Box 9">
              <a:extLst>
                <a:ext uri="{FF2B5EF4-FFF2-40B4-BE49-F238E27FC236}">
                  <a16:creationId xmlns:a16="http://schemas.microsoft.com/office/drawing/2014/main" id="{451C47E2-E094-7147-A23C-5212BC8FB5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64285" y="1975894"/>
              <a:ext cx="37862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charset="0"/>
                  <a:ea typeface="ＭＳ Ｐゴシック" charset="0"/>
                </a:rPr>
                <a:t>∞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493" name="Text Box 9">
              <a:extLst>
                <a:ext uri="{FF2B5EF4-FFF2-40B4-BE49-F238E27FC236}">
                  <a16:creationId xmlns:a16="http://schemas.microsoft.com/office/drawing/2014/main" id="{77161A6C-F59E-E646-A81F-7F211BDD00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68885" y="1974450"/>
              <a:ext cx="37862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charset="0"/>
                  <a:ea typeface="ＭＳ Ｐゴシック" charset="0"/>
                </a:rPr>
                <a:t>∞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494" name="Text Box 7">
              <a:extLst>
                <a:ext uri="{FF2B5EF4-FFF2-40B4-BE49-F238E27FC236}">
                  <a16:creationId xmlns:a16="http://schemas.microsoft.com/office/drawing/2014/main" id="{052BF5DE-999E-0047-B15A-B0A0D539AF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66008" y="1951300"/>
              <a:ext cx="54053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1,u</a:t>
              </a:r>
            </a:p>
          </p:txBody>
        </p:sp>
        <p:sp>
          <p:nvSpPr>
            <p:cNvPr id="500" name="Text Box 5">
              <a:extLst>
                <a:ext uri="{FF2B5EF4-FFF2-40B4-BE49-F238E27FC236}">
                  <a16:creationId xmlns:a16="http://schemas.microsoft.com/office/drawing/2014/main" id="{39318546-EB10-7141-A532-7477C3F924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63633" y="1952745"/>
              <a:ext cx="54053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2,u</a:t>
              </a:r>
            </a:p>
          </p:txBody>
        </p:sp>
      </p:grpSp>
      <p:sp>
        <p:nvSpPr>
          <p:cNvPr id="508" name="Text Box 4">
            <a:extLst>
              <a:ext uri="{FF2B5EF4-FFF2-40B4-BE49-F238E27FC236}">
                <a16:creationId xmlns:a16="http://schemas.microsoft.com/office/drawing/2014/main" id="{46A6DAE9-5634-E343-888C-DBD504BE17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2181" y="1941646"/>
            <a:ext cx="32733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u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55C6A08-435F-074A-8CB5-94B5718AAF55}"/>
              </a:ext>
            </a:extLst>
          </p:cNvPr>
          <p:cNvCxnSpPr/>
          <p:nvPr/>
        </p:nvCxnSpPr>
        <p:spPr>
          <a:xfrm>
            <a:off x="1706097" y="2303362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9" name="Straight Connector 508">
            <a:extLst>
              <a:ext uri="{FF2B5EF4-FFF2-40B4-BE49-F238E27FC236}">
                <a16:creationId xmlns:a16="http://schemas.microsoft.com/office/drawing/2014/main" id="{A3B06771-707C-C549-B117-3063EC3738D7}"/>
              </a:ext>
            </a:extLst>
          </p:cNvPr>
          <p:cNvCxnSpPr/>
          <p:nvPr/>
        </p:nvCxnSpPr>
        <p:spPr>
          <a:xfrm>
            <a:off x="1714983" y="2606233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0" name="Straight Connector 509">
            <a:extLst>
              <a:ext uri="{FF2B5EF4-FFF2-40B4-BE49-F238E27FC236}">
                <a16:creationId xmlns:a16="http://schemas.microsoft.com/office/drawing/2014/main" id="{1D62FDB7-4F58-C84F-A936-529AACBF81D5}"/>
              </a:ext>
            </a:extLst>
          </p:cNvPr>
          <p:cNvCxnSpPr/>
          <p:nvPr/>
        </p:nvCxnSpPr>
        <p:spPr>
          <a:xfrm>
            <a:off x="1719251" y="2913722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1" name="Straight Connector 510">
            <a:extLst>
              <a:ext uri="{FF2B5EF4-FFF2-40B4-BE49-F238E27FC236}">
                <a16:creationId xmlns:a16="http://schemas.microsoft.com/office/drawing/2014/main" id="{F671747E-F7E7-174E-B66B-4158AC0C73AC}"/>
              </a:ext>
            </a:extLst>
          </p:cNvPr>
          <p:cNvCxnSpPr/>
          <p:nvPr/>
        </p:nvCxnSpPr>
        <p:spPr>
          <a:xfrm>
            <a:off x="1718901" y="3225829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4" name="Straight Connector 513">
            <a:extLst>
              <a:ext uri="{FF2B5EF4-FFF2-40B4-BE49-F238E27FC236}">
                <a16:creationId xmlns:a16="http://schemas.microsoft.com/office/drawing/2014/main" id="{A48E9275-8476-9244-A5FE-18548D30A1B6}"/>
              </a:ext>
            </a:extLst>
          </p:cNvPr>
          <p:cNvCxnSpPr/>
          <p:nvPr/>
        </p:nvCxnSpPr>
        <p:spPr>
          <a:xfrm>
            <a:off x="1727787" y="3565644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Text Box 3">
            <a:extLst>
              <a:ext uri="{FF2B5EF4-FFF2-40B4-BE49-F238E27FC236}">
                <a16:creationId xmlns:a16="http://schemas.microsoft.com/office/drawing/2014/main" id="{7F7C65A8-3A93-574D-9312-3FDE127587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7465" y="3427169"/>
            <a:ext cx="1221809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8  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Loop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A8"/>
              </a:solidFill>
              <a:effectLst/>
              <a:uLnTx/>
              <a:uFillTx/>
              <a:latin typeface="Calibri" panose="020F0502020204030204"/>
              <a:ea typeface="ＭＳ Ｐゴシック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9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10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   </a:t>
            </a:r>
          </a:p>
        </p:txBody>
      </p:sp>
      <p:sp>
        <p:nvSpPr>
          <p:cNvPr id="164" name="Text Box 3">
            <a:extLst>
              <a:ext uri="{FF2B5EF4-FFF2-40B4-BE49-F238E27FC236}">
                <a16:creationId xmlns:a16="http://schemas.microsoft.com/office/drawing/2014/main" id="{9AD40842-B350-BF42-BC3C-5285750E15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6265" y="3750132"/>
            <a:ext cx="586442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find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not in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N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Arial" charset="0"/>
              </a:rPr>
              <a:t>'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such that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D(a)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is a minimum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add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to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N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Arial" charset="0"/>
              </a:rPr>
              <a:t>'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</a:t>
            </a:r>
          </a:p>
        </p:txBody>
      </p:sp>
      <p:sp>
        <p:nvSpPr>
          <p:cNvPr id="167" name="Oval 114">
            <a:extLst>
              <a:ext uri="{FF2B5EF4-FFF2-40B4-BE49-F238E27FC236}">
                <a16:creationId xmlns:a16="http://schemas.microsoft.com/office/drawing/2014/main" id="{D5350C1B-A977-CC45-ADDA-7ABEE3B22E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3529" y="2025568"/>
            <a:ext cx="602852" cy="301972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charset="0"/>
              <a:ea typeface="ＭＳ Ｐゴシック" charset="0"/>
              <a:cs typeface="+mn-cs"/>
            </a:endParaRPr>
          </a:p>
        </p:txBody>
      </p:sp>
      <p:sp>
        <p:nvSpPr>
          <p:cNvPr id="172" name="Text Box 4">
            <a:extLst>
              <a:ext uri="{FF2B5EF4-FFF2-40B4-BE49-F238E27FC236}">
                <a16:creationId xmlns:a16="http://schemas.microsoft.com/office/drawing/2014/main" id="{1B8BDA83-ED76-9C43-B640-E44C3E517F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8516" y="2241520"/>
            <a:ext cx="45557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ux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315CB903-C0C3-C744-B8C9-92A6680CB584}"/>
              </a:ext>
            </a:extLst>
          </p:cNvPr>
          <p:cNvSpPr txBox="1"/>
          <p:nvPr/>
        </p:nvSpPr>
        <p:spPr>
          <a:xfrm>
            <a:off x="4322868" y="1212035"/>
            <a:ext cx="3465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5AD4F740-0EF9-2044-827E-A54C55587203}"/>
              </a:ext>
            </a:extLst>
          </p:cNvPr>
          <p:cNvSpPr txBox="1"/>
          <p:nvPr/>
        </p:nvSpPr>
        <p:spPr>
          <a:xfrm>
            <a:off x="5598013" y="1206430"/>
            <a:ext cx="4411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AE0A5B28-C8D3-E14E-B1D4-EDE4C4101E6C}"/>
              </a:ext>
            </a:extLst>
          </p:cNvPr>
          <p:cNvSpPr txBox="1"/>
          <p:nvPr/>
        </p:nvSpPr>
        <p:spPr>
          <a:xfrm>
            <a:off x="6907883" y="1200825"/>
            <a:ext cx="3401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E7BFB733-E937-014A-B7CC-EE11641F15CC}"/>
              </a:ext>
            </a:extLst>
          </p:cNvPr>
          <p:cNvSpPr txBox="1"/>
          <p:nvPr/>
        </p:nvSpPr>
        <p:spPr>
          <a:xfrm>
            <a:off x="8240903" y="1206795"/>
            <a:ext cx="3465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08D54A84-29AE-E948-B36B-A3E997D943D5}"/>
              </a:ext>
            </a:extLst>
          </p:cNvPr>
          <p:cNvSpPr txBox="1"/>
          <p:nvPr/>
        </p:nvSpPr>
        <p:spPr>
          <a:xfrm>
            <a:off x="9504473" y="1224340"/>
            <a:ext cx="3257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</a:t>
            </a:r>
          </a:p>
        </p:txBody>
      </p:sp>
      <p:grpSp>
        <p:nvGrpSpPr>
          <p:cNvPr id="120" name="Group 16">
            <a:extLst>
              <a:ext uri="{FF2B5EF4-FFF2-40B4-BE49-F238E27FC236}">
                <a16:creationId xmlns:a16="http://schemas.microsoft.com/office/drawing/2014/main" id="{758A3B01-F3F9-A74E-B632-177660FF1736}"/>
              </a:ext>
            </a:extLst>
          </p:cNvPr>
          <p:cNvGrpSpPr>
            <a:grpSpLocks/>
          </p:cNvGrpSpPr>
          <p:nvPr/>
        </p:nvGrpSpPr>
        <p:grpSpPr bwMode="auto">
          <a:xfrm>
            <a:off x="644342" y="4117376"/>
            <a:ext cx="3571875" cy="2236788"/>
            <a:chOff x="3162" y="1071"/>
            <a:chExt cx="2250" cy="1409"/>
          </a:xfrm>
        </p:grpSpPr>
        <p:sp>
          <p:nvSpPr>
            <p:cNvPr id="121" name="Freeform 17">
              <a:extLst>
                <a:ext uri="{FF2B5EF4-FFF2-40B4-BE49-F238E27FC236}">
                  <a16:creationId xmlns:a16="http://schemas.microsoft.com/office/drawing/2014/main" id="{3D738A20-E61D-3347-97FA-CFBB4A2027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" y="1071"/>
              <a:ext cx="2250" cy="1409"/>
            </a:xfrm>
            <a:custGeom>
              <a:avLst/>
              <a:gdLst>
                <a:gd name="T0" fmla="*/ 0 w 2250"/>
                <a:gd name="T1" fmla="*/ 624 h 1409"/>
                <a:gd name="T2" fmla="*/ 219 w 2250"/>
                <a:gd name="T3" fmla="*/ 321 h 1409"/>
                <a:gd name="T4" fmla="*/ 529 w 2250"/>
                <a:gd name="T5" fmla="*/ 35 h 1409"/>
                <a:gd name="T6" fmla="*/ 1551 w 2250"/>
                <a:gd name="T7" fmla="*/ 111 h 1409"/>
                <a:gd name="T8" fmla="*/ 1968 w 2250"/>
                <a:gd name="T9" fmla="*/ 483 h 1409"/>
                <a:gd name="T10" fmla="*/ 2199 w 2250"/>
                <a:gd name="T11" fmla="*/ 906 h 1409"/>
                <a:gd name="T12" fmla="*/ 1659 w 2250"/>
                <a:gd name="T13" fmla="*/ 1314 h 1409"/>
                <a:gd name="T14" fmla="*/ 993 w 2250"/>
                <a:gd name="T15" fmla="*/ 1386 h 1409"/>
                <a:gd name="T16" fmla="*/ 465 w 2250"/>
                <a:gd name="T17" fmla="*/ 1356 h 1409"/>
                <a:gd name="T18" fmla="*/ 102 w 2250"/>
                <a:gd name="T19" fmla="*/ 1068 h 1409"/>
                <a:gd name="T20" fmla="*/ 0 w 2250"/>
                <a:gd name="T21" fmla="*/ 624 h 140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50"/>
                <a:gd name="T34" fmla="*/ 0 h 1409"/>
                <a:gd name="T35" fmla="*/ 2250 w 2250"/>
                <a:gd name="T36" fmla="*/ 1409 h 140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50" h="1409">
                  <a:moveTo>
                    <a:pt x="0" y="624"/>
                  </a:moveTo>
                  <a:cubicBezTo>
                    <a:pt x="5" y="506"/>
                    <a:pt x="131" y="419"/>
                    <a:pt x="219" y="321"/>
                  </a:cubicBezTo>
                  <a:cubicBezTo>
                    <a:pt x="307" y="223"/>
                    <a:pt x="307" y="70"/>
                    <a:pt x="529" y="35"/>
                  </a:cubicBezTo>
                  <a:cubicBezTo>
                    <a:pt x="751" y="0"/>
                    <a:pt x="1311" y="36"/>
                    <a:pt x="1551" y="111"/>
                  </a:cubicBezTo>
                  <a:cubicBezTo>
                    <a:pt x="1791" y="186"/>
                    <a:pt x="1860" y="351"/>
                    <a:pt x="1968" y="483"/>
                  </a:cubicBezTo>
                  <a:cubicBezTo>
                    <a:pt x="2076" y="615"/>
                    <a:pt x="2250" y="767"/>
                    <a:pt x="2199" y="906"/>
                  </a:cubicBezTo>
                  <a:cubicBezTo>
                    <a:pt x="2148" y="1045"/>
                    <a:pt x="1860" y="1234"/>
                    <a:pt x="1659" y="1314"/>
                  </a:cubicBezTo>
                  <a:cubicBezTo>
                    <a:pt x="1458" y="1394"/>
                    <a:pt x="1192" y="1379"/>
                    <a:pt x="993" y="1386"/>
                  </a:cubicBezTo>
                  <a:cubicBezTo>
                    <a:pt x="794" y="1393"/>
                    <a:pt x="613" y="1409"/>
                    <a:pt x="465" y="1356"/>
                  </a:cubicBezTo>
                  <a:cubicBezTo>
                    <a:pt x="317" y="1303"/>
                    <a:pt x="180" y="1190"/>
                    <a:pt x="102" y="1068"/>
                  </a:cubicBezTo>
                  <a:cubicBezTo>
                    <a:pt x="24" y="946"/>
                    <a:pt x="21" y="716"/>
                    <a:pt x="0" y="624"/>
                  </a:cubicBezTo>
                  <a:close/>
                </a:path>
              </a:pathLst>
            </a:custGeom>
            <a:solidFill>
              <a:srgbClr val="9CE0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2" name="Freeform 18">
              <a:extLst>
                <a:ext uri="{FF2B5EF4-FFF2-40B4-BE49-F238E27FC236}">
                  <a16:creationId xmlns:a16="http://schemas.microsoft.com/office/drawing/2014/main" id="{9A67F7D9-6F26-A244-97DD-F400FD21CA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8" y="1620"/>
              <a:ext cx="342" cy="186"/>
            </a:xfrm>
            <a:custGeom>
              <a:avLst/>
              <a:gdLst>
                <a:gd name="T0" fmla="*/ 0 w 342"/>
                <a:gd name="T1" fmla="*/ 186 h 186"/>
                <a:gd name="T2" fmla="*/ 342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3" name="Oval 19">
              <a:extLst>
                <a:ext uri="{FF2B5EF4-FFF2-40B4-BE49-F238E27FC236}">
                  <a16:creationId xmlns:a16="http://schemas.microsoft.com/office/drawing/2014/main" id="{8061EE07-A1C2-284D-B696-ED41FFB288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8" y="1862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4" name="Line 20">
              <a:extLst>
                <a:ext uri="{FF2B5EF4-FFF2-40B4-BE49-F238E27FC236}">
                  <a16:creationId xmlns:a16="http://schemas.microsoft.com/office/drawing/2014/main" id="{CA83B116-D557-D348-AC0B-78E2F5C045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38" y="1855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5" name="Line 21">
              <a:extLst>
                <a:ext uri="{FF2B5EF4-FFF2-40B4-BE49-F238E27FC236}">
                  <a16:creationId xmlns:a16="http://schemas.microsoft.com/office/drawing/2014/main" id="{1DA79AD7-1C00-F347-B948-32DC2DF1EC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1" y="1855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6" name="Rectangle 22">
              <a:extLst>
                <a:ext uri="{FF2B5EF4-FFF2-40B4-BE49-F238E27FC236}">
                  <a16:creationId xmlns:a16="http://schemas.microsoft.com/office/drawing/2014/main" id="{984E29E6-D5D1-6442-A8AB-508570DE4A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8" y="1855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7" name="Oval 23">
              <a:extLst>
                <a:ext uri="{FF2B5EF4-FFF2-40B4-BE49-F238E27FC236}">
                  <a16:creationId xmlns:a16="http://schemas.microsoft.com/office/drawing/2014/main" id="{AD024E49-35E0-C446-9678-D92AC1E7A2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5" y="1796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8" name="Oval 24">
              <a:extLst>
                <a:ext uri="{FF2B5EF4-FFF2-40B4-BE49-F238E27FC236}">
                  <a16:creationId xmlns:a16="http://schemas.microsoft.com/office/drawing/2014/main" id="{706D2E3C-10FA-3947-9AD1-A08759A868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2" y="2249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9" name="Line 25">
              <a:extLst>
                <a:ext uri="{FF2B5EF4-FFF2-40B4-BE49-F238E27FC236}">
                  <a16:creationId xmlns:a16="http://schemas.microsoft.com/office/drawing/2014/main" id="{C94CE491-9734-FE44-A0CB-7E0F832D0E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12" y="224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0" name="Line 26">
              <a:extLst>
                <a:ext uri="{FF2B5EF4-FFF2-40B4-BE49-F238E27FC236}">
                  <a16:creationId xmlns:a16="http://schemas.microsoft.com/office/drawing/2014/main" id="{EB0C7DDA-EBC9-794C-B89D-D4B4BE886C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25" y="224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1" name="Rectangle 27">
              <a:extLst>
                <a:ext uri="{FF2B5EF4-FFF2-40B4-BE49-F238E27FC236}">
                  <a16:creationId xmlns:a16="http://schemas.microsoft.com/office/drawing/2014/main" id="{D8E5A5C9-FA6E-3D4C-AE3D-AED068D60B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2" y="2242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2" name="Oval 28">
              <a:extLst>
                <a:ext uri="{FF2B5EF4-FFF2-40B4-BE49-F238E27FC236}">
                  <a16:creationId xmlns:a16="http://schemas.microsoft.com/office/drawing/2014/main" id="{0CB55AD6-4358-5341-98E7-B20E616CAE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9" y="2183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3" name="Oval 29">
              <a:extLst>
                <a:ext uri="{FF2B5EF4-FFF2-40B4-BE49-F238E27FC236}">
                  <a16:creationId xmlns:a16="http://schemas.microsoft.com/office/drawing/2014/main" id="{50051819-8732-6E40-952F-4C0540C10A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8" y="1559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4" name="Line 30">
              <a:extLst>
                <a:ext uri="{FF2B5EF4-FFF2-40B4-BE49-F238E27FC236}">
                  <a16:creationId xmlns:a16="http://schemas.microsoft.com/office/drawing/2014/main" id="{DB5E3452-2593-284B-95E8-DB63177BA9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08" y="155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5" name="Line 31">
              <a:extLst>
                <a:ext uri="{FF2B5EF4-FFF2-40B4-BE49-F238E27FC236}">
                  <a16:creationId xmlns:a16="http://schemas.microsoft.com/office/drawing/2014/main" id="{4C9DFB1A-A46F-7C42-AEC0-5BA9C68426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21" y="155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6" name="Rectangle 32">
              <a:extLst>
                <a:ext uri="{FF2B5EF4-FFF2-40B4-BE49-F238E27FC236}">
                  <a16:creationId xmlns:a16="http://schemas.microsoft.com/office/drawing/2014/main" id="{A1C00E39-48AA-274A-B956-CD2E2C45BC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8" y="1552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7" name="Oval 33">
              <a:extLst>
                <a:ext uri="{FF2B5EF4-FFF2-40B4-BE49-F238E27FC236}">
                  <a16:creationId xmlns:a16="http://schemas.microsoft.com/office/drawing/2014/main" id="{BBFA32B2-49E2-574B-9099-DED6B3832C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5" y="1493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8" name="Oval 34">
              <a:extLst>
                <a:ext uri="{FF2B5EF4-FFF2-40B4-BE49-F238E27FC236}">
                  <a16:creationId xmlns:a16="http://schemas.microsoft.com/office/drawing/2014/main" id="{0D58D8D4-B9BC-2541-A17F-D88330A4FA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1" y="1555"/>
              <a:ext cx="312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9" name="Line 35">
              <a:extLst>
                <a:ext uri="{FF2B5EF4-FFF2-40B4-BE49-F238E27FC236}">
                  <a16:creationId xmlns:a16="http://schemas.microsoft.com/office/drawing/2014/main" id="{7504C589-E1E9-2E44-980C-93C5BE9EB7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91" y="154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0" name="Line 36">
              <a:extLst>
                <a:ext uri="{FF2B5EF4-FFF2-40B4-BE49-F238E27FC236}">
                  <a16:creationId xmlns:a16="http://schemas.microsoft.com/office/drawing/2014/main" id="{7F02875A-5A8E-E14F-A9D7-C2BAE19113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03" y="154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1" name="Rectangle 37">
              <a:extLst>
                <a:ext uri="{FF2B5EF4-FFF2-40B4-BE49-F238E27FC236}">
                  <a16:creationId xmlns:a16="http://schemas.microsoft.com/office/drawing/2014/main" id="{D9139ADE-ED5B-5C40-9669-A638D5EFC9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1" y="1548"/>
              <a:ext cx="309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2" name="Oval 38">
              <a:extLst>
                <a:ext uri="{FF2B5EF4-FFF2-40B4-BE49-F238E27FC236}">
                  <a16:creationId xmlns:a16="http://schemas.microsoft.com/office/drawing/2014/main" id="{51116AC5-23B1-3F4B-972A-683B27105D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4" y="1492"/>
              <a:ext cx="312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3" name="Oval 39">
              <a:extLst>
                <a:ext uri="{FF2B5EF4-FFF2-40B4-BE49-F238E27FC236}">
                  <a16:creationId xmlns:a16="http://schemas.microsoft.com/office/drawing/2014/main" id="{7CF92621-E46C-E745-8108-ADF0C63540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1" y="2246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4" name="Line 40">
              <a:extLst>
                <a:ext uri="{FF2B5EF4-FFF2-40B4-BE49-F238E27FC236}">
                  <a16:creationId xmlns:a16="http://schemas.microsoft.com/office/drawing/2014/main" id="{C97ABDF7-502E-1E45-A7E6-F2C97AF991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01" y="2239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5" name="Line 41">
              <a:extLst>
                <a:ext uri="{FF2B5EF4-FFF2-40B4-BE49-F238E27FC236}">
                  <a16:creationId xmlns:a16="http://schemas.microsoft.com/office/drawing/2014/main" id="{6F5F6C02-240D-B545-9D40-386AB9F199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14" y="2239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6" name="Rectangle 42">
              <a:extLst>
                <a:ext uri="{FF2B5EF4-FFF2-40B4-BE49-F238E27FC236}">
                  <a16:creationId xmlns:a16="http://schemas.microsoft.com/office/drawing/2014/main" id="{F971ECC0-824C-FC4B-8D09-7FF856CD87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1" y="2239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7" name="Oval 43">
              <a:extLst>
                <a:ext uri="{FF2B5EF4-FFF2-40B4-BE49-F238E27FC236}">
                  <a16:creationId xmlns:a16="http://schemas.microsoft.com/office/drawing/2014/main" id="{000B82D5-5D57-8D41-894D-7FA7042570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8" y="2180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8" name="Oval 44">
              <a:extLst>
                <a:ext uri="{FF2B5EF4-FFF2-40B4-BE49-F238E27FC236}">
                  <a16:creationId xmlns:a16="http://schemas.microsoft.com/office/drawing/2014/main" id="{4B3102BD-88D0-D041-8342-28B44A4213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6" y="1905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9" name="Line 45">
              <a:extLst>
                <a:ext uri="{FF2B5EF4-FFF2-40B4-BE49-F238E27FC236}">
                  <a16:creationId xmlns:a16="http://schemas.microsoft.com/office/drawing/2014/main" id="{55D2E64D-9448-364E-BBCE-B8F1E46C9B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66" y="189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0" name="Line 46">
              <a:extLst>
                <a:ext uri="{FF2B5EF4-FFF2-40B4-BE49-F238E27FC236}">
                  <a16:creationId xmlns:a16="http://schemas.microsoft.com/office/drawing/2014/main" id="{A1D926A4-0713-0448-B8BC-4526CF5A6F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79" y="189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1" name="Rectangle 47">
              <a:extLst>
                <a:ext uri="{FF2B5EF4-FFF2-40B4-BE49-F238E27FC236}">
                  <a16:creationId xmlns:a16="http://schemas.microsoft.com/office/drawing/2014/main" id="{D44F6537-9CFC-A34F-A528-3BA9FB8DEA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6" y="1898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2" name="Oval 48">
              <a:extLst>
                <a:ext uri="{FF2B5EF4-FFF2-40B4-BE49-F238E27FC236}">
                  <a16:creationId xmlns:a16="http://schemas.microsoft.com/office/drawing/2014/main" id="{CE6823F9-AC23-9143-B45C-3AE00728E6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3" y="1839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3" name="Freeform 49">
              <a:extLst>
                <a:ext uri="{FF2B5EF4-FFF2-40B4-BE49-F238E27FC236}">
                  <a16:creationId xmlns:a16="http://schemas.microsoft.com/office/drawing/2014/main" id="{52D2B20D-E3DC-0F48-BD10-DF782164C94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7" y="1647"/>
              <a:ext cx="1" cy="522"/>
            </a:xfrm>
            <a:custGeom>
              <a:avLst/>
              <a:gdLst>
                <a:gd name="T0" fmla="*/ 0 w 1"/>
                <a:gd name="T1" fmla="*/ 0 h 522"/>
                <a:gd name="T2" fmla="*/ 0 w 1"/>
                <a:gd name="T3" fmla="*/ 522 h 522"/>
                <a:gd name="T4" fmla="*/ 0 60000 65536"/>
                <a:gd name="T5" fmla="*/ 0 60000 65536"/>
                <a:gd name="T6" fmla="*/ 0 w 1"/>
                <a:gd name="T7" fmla="*/ 0 h 522"/>
                <a:gd name="T8" fmla="*/ 1 w 1"/>
                <a:gd name="T9" fmla="*/ 522 h 52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22">
                  <a:moveTo>
                    <a:pt x="0" y="0"/>
                  </a:moveTo>
                  <a:lnTo>
                    <a:pt x="0" y="522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4" name="Freeform 50">
              <a:extLst>
                <a:ext uri="{FF2B5EF4-FFF2-40B4-BE49-F238E27FC236}">
                  <a16:creationId xmlns:a16="http://schemas.microsoft.com/office/drawing/2014/main" id="{2E4F74A6-7593-0541-B4E9-5C88A82D49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4" y="1653"/>
              <a:ext cx="1" cy="537"/>
            </a:xfrm>
            <a:custGeom>
              <a:avLst/>
              <a:gdLst>
                <a:gd name="T0" fmla="*/ 0 w 1"/>
                <a:gd name="T1" fmla="*/ 0 h 537"/>
                <a:gd name="T2" fmla="*/ 0 w 1"/>
                <a:gd name="T3" fmla="*/ 537 h 537"/>
                <a:gd name="T4" fmla="*/ 0 60000 65536"/>
                <a:gd name="T5" fmla="*/ 0 60000 65536"/>
                <a:gd name="T6" fmla="*/ 0 w 1"/>
                <a:gd name="T7" fmla="*/ 0 h 537"/>
                <a:gd name="T8" fmla="*/ 1 w 1"/>
                <a:gd name="T9" fmla="*/ 537 h 53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37">
                  <a:moveTo>
                    <a:pt x="0" y="0"/>
                  </a:moveTo>
                  <a:lnTo>
                    <a:pt x="0" y="537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5" name="Freeform 51">
              <a:extLst>
                <a:ext uri="{FF2B5EF4-FFF2-40B4-BE49-F238E27FC236}">
                  <a16:creationId xmlns:a16="http://schemas.microsoft.com/office/drawing/2014/main" id="{282B2A5D-90FF-A84D-A61D-5962C06F749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9" y="1638"/>
              <a:ext cx="504" cy="600"/>
            </a:xfrm>
            <a:custGeom>
              <a:avLst/>
              <a:gdLst>
                <a:gd name="T0" fmla="*/ 0 w 378"/>
                <a:gd name="T1" fmla="*/ 11993521 h 174"/>
                <a:gd name="T2" fmla="*/ 5035 w 378"/>
                <a:gd name="T3" fmla="*/ 0 h 174"/>
                <a:gd name="T4" fmla="*/ 0 60000 65536"/>
                <a:gd name="T5" fmla="*/ 0 60000 65536"/>
                <a:gd name="T6" fmla="*/ 0 w 378"/>
                <a:gd name="T7" fmla="*/ 0 h 174"/>
                <a:gd name="T8" fmla="*/ 378 w 378"/>
                <a:gd name="T9" fmla="*/ 174 h 17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78" h="174">
                  <a:moveTo>
                    <a:pt x="0" y="174"/>
                  </a:moveTo>
                  <a:lnTo>
                    <a:pt x="378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6" name="Freeform 52">
              <a:extLst>
                <a:ext uri="{FF2B5EF4-FFF2-40B4-BE49-F238E27FC236}">
                  <a16:creationId xmlns:a16="http://schemas.microsoft.com/office/drawing/2014/main" id="{15532AD3-A5D4-154A-9DA4-62586FD328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6" y="1986"/>
              <a:ext cx="366" cy="270"/>
            </a:xfrm>
            <a:custGeom>
              <a:avLst/>
              <a:gdLst>
                <a:gd name="T0" fmla="*/ 0 w 366"/>
                <a:gd name="T1" fmla="*/ 270 h 270"/>
                <a:gd name="T2" fmla="*/ 366 w 366"/>
                <a:gd name="T3" fmla="*/ 0 h 270"/>
                <a:gd name="T4" fmla="*/ 0 60000 65536"/>
                <a:gd name="T5" fmla="*/ 0 60000 65536"/>
                <a:gd name="T6" fmla="*/ 0 w 366"/>
                <a:gd name="T7" fmla="*/ 0 h 270"/>
                <a:gd name="T8" fmla="*/ 366 w 366"/>
                <a:gd name="T9" fmla="*/ 270 h 27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270">
                  <a:moveTo>
                    <a:pt x="0" y="270"/>
                  </a:moveTo>
                  <a:lnTo>
                    <a:pt x="366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7" name="Freeform 53">
              <a:extLst>
                <a:ext uri="{FF2B5EF4-FFF2-40B4-BE49-F238E27FC236}">
                  <a16:creationId xmlns:a16="http://schemas.microsoft.com/office/drawing/2014/main" id="{EDDE0C3D-6D8D-A14C-B3D6-F3D0693E319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5" y="2268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8" name="Freeform 54">
              <a:extLst>
                <a:ext uri="{FF2B5EF4-FFF2-40B4-BE49-F238E27FC236}">
                  <a16:creationId xmlns:a16="http://schemas.microsoft.com/office/drawing/2014/main" id="{1F593C73-0AE5-7540-A0A1-AB4B203D89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944"/>
              <a:ext cx="276" cy="264"/>
            </a:xfrm>
            <a:custGeom>
              <a:avLst/>
              <a:gdLst>
                <a:gd name="T0" fmla="*/ 276 w 276"/>
                <a:gd name="T1" fmla="*/ 264 h 264"/>
                <a:gd name="T2" fmla="*/ 0 w 276"/>
                <a:gd name="T3" fmla="*/ 0 h 264"/>
                <a:gd name="T4" fmla="*/ 0 60000 65536"/>
                <a:gd name="T5" fmla="*/ 0 60000 65536"/>
                <a:gd name="T6" fmla="*/ 0 w 276"/>
                <a:gd name="T7" fmla="*/ 0 h 264"/>
                <a:gd name="T8" fmla="*/ 276 w 276"/>
                <a:gd name="T9" fmla="*/ 264 h 2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6" h="264">
                  <a:moveTo>
                    <a:pt x="276" y="264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9" name="Freeform 55">
              <a:extLst>
                <a:ext uri="{FF2B5EF4-FFF2-40B4-BE49-F238E27FC236}">
                  <a16:creationId xmlns:a16="http://schemas.microsoft.com/office/drawing/2014/main" id="{F8D3E17A-95CC-6745-B825-B9790B2746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9" y="1578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60" name="Freeform 56">
              <a:extLst>
                <a:ext uri="{FF2B5EF4-FFF2-40B4-BE49-F238E27FC236}">
                  <a16:creationId xmlns:a16="http://schemas.microsoft.com/office/drawing/2014/main" id="{64FB055C-D8AE-9E4A-9FE1-2F23D2976FE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4" y="1575"/>
              <a:ext cx="396" cy="267"/>
            </a:xfrm>
            <a:custGeom>
              <a:avLst/>
              <a:gdLst>
                <a:gd name="T0" fmla="*/ 396 w 396"/>
                <a:gd name="T1" fmla="*/ 267 h 267"/>
                <a:gd name="T2" fmla="*/ 0 w 396"/>
                <a:gd name="T3" fmla="*/ 0 h 267"/>
                <a:gd name="T4" fmla="*/ 0 60000 65536"/>
                <a:gd name="T5" fmla="*/ 0 60000 65536"/>
                <a:gd name="T6" fmla="*/ 0 w 396"/>
                <a:gd name="T7" fmla="*/ 0 h 267"/>
                <a:gd name="T8" fmla="*/ 396 w 396"/>
                <a:gd name="T9" fmla="*/ 267 h 26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96" h="267">
                  <a:moveTo>
                    <a:pt x="396" y="267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61" name="Freeform 57">
              <a:extLst>
                <a:ext uri="{FF2B5EF4-FFF2-40B4-BE49-F238E27FC236}">
                  <a16:creationId xmlns:a16="http://schemas.microsoft.com/office/drawing/2014/main" id="{F0C743D6-8B32-AB43-89EE-68493533AB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7" y="1146"/>
              <a:ext cx="1110" cy="645"/>
            </a:xfrm>
            <a:custGeom>
              <a:avLst/>
              <a:gdLst>
                <a:gd name="T0" fmla="*/ 1110 w 1110"/>
                <a:gd name="T1" fmla="*/ 342 h 645"/>
                <a:gd name="T2" fmla="*/ 0 w 1110"/>
                <a:gd name="T3" fmla="*/ 645 h 645"/>
                <a:gd name="T4" fmla="*/ 0 60000 65536"/>
                <a:gd name="T5" fmla="*/ 0 60000 65536"/>
                <a:gd name="T6" fmla="*/ 0 w 1110"/>
                <a:gd name="T7" fmla="*/ 0 h 645"/>
                <a:gd name="T8" fmla="*/ 1110 w 1110"/>
                <a:gd name="T9" fmla="*/ 645 h 64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10" h="645">
                  <a:moveTo>
                    <a:pt x="1110" y="342"/>
                  </a:moveTo>
                  <a:cubicBezTo>
                    <a:pt x="1104" y="0"/>
                    <a:pt x="21" y="63"/>
                    <a:pt x="0" y="645"/>
                  </a:cubicBez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162" name="Group 58">
              <a:extLst>
                <a:ext uri="{FF2B5EF4-FFF2-40B4-BE49-F238E27FC236}">
                  <a16:creationId xmlns:a16="http://schemas.microsoft.com/office/drawing/2014/main" id="{1494C31E-1843-3C4C-B448-0EE4B2D48D2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87" y="1744"/>
              <a:ext cx="205" cy="250"/>
              <a:chOff x="2954" y="2425"/>
              <a:chExt cx="208" cy="250"/>
            </a:xfrm>
          </p:grpSpPr>
          <p:sp>
            <p:nvSpPr>
              <p:cNvPr id="198" name="Rectangle 59">
                <a:extLst>
                  <a:ext uri="{FF2B5EF4-FFF2-40B4-BE49-F238E27FC236}">
                    <a16:creationId xmlns:a16="http://schemas.microsoft.com/office/drawing/2014/main" id="{0C8D8FC3-8C0A-E94F-83DB-FC9755166B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99" name="Text Box 60">
                <a:extLst>
                  <a:ext uri="{FF2B5EF4-FFF2-40B4-BE49-F238E27FC236}">
                    <a16:creationId xmlns:a16="http://schemas.microsoft.com/office/drawing/2014/main" id="{C48049A0-1569-9141-9231-3DE54FE038B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4" y="2425"/>
                <a:ext cx="208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u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173" name="Group 61">
              <a:extLst>
                <a:ext uri="{FF2B5EF4-FFF2-40B4-BE49-F238E27FC236}">
                  <a16:creationId xmlns:a16="http://schemas.microsoft.com/office/drawing/2014/main" id="{B00F025D-2C95-A044-AFF5-397F6CA81FA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61" y="2128"/>
              <a:ext cx="196" cy="250"/>
              <a:chOff x="2958" y="2425"/>
              <a:chExt cx="199" cy="250"/>
            </a:xfrm>
          </p:grpSpPr>
          <p:sp>
            <p:nvSpPr>
              <p:cNvPr id="196" name="Rectangle 62">
                <a:extLst>
                  <a:ext uri="{FF2B5EF4-FFF2-40B4-BE49-F238E27FC236}">
                    <a16:creationId xmlns:a16="http://schemas.microsoft.com/office/drawing/2014/main" id="{DBBD13A0-0A7C-8049-879E-1B92947643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97" name="Text Box 63">
                <a:extLst>
                  <a:ext uri="{FF2B5EF4-FFF2-40B4-BE49-F238E27FC236}">
                    <a16:creationId xmlns:a16="http://schemas.microsoft.com/office/drawing/2014/main" id="{7AB2974E-D97D-A248-BCD8-AF4D1F0FDCA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8" y="2425"/>
                <a:ext cx="199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y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174" name="Group 64">
              <a:extLst>
                <a:ext uri="{FF2B5EF4-FFF2-40B4-BE49-F238E27FC236}">
                  <a16:creationId xmlns:a16="http://schemas.microsoft.com/office/drawing/2014/main" id="{33C09162-022E-2E4B-B1DD-AA461D35FDB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72" y="2095"/>
              <a:ext cx="212" cy="288"/>
              <a:chOff x="2951" y="2395"/>
              <a:chExt cx="213" cy="288"/>
            </a:xfrm>
          </p:grpSpPr>
          <p:sp>
            <p:nvSpPr>
              <p:cNvPr id="194" name="Rectangle 65">
                <a:extLst>
                  <a:ext uri="{FF2B5EF4-FFF2-40B4-BE49-F238E27FC236}">
                    <a16:creationId xmlns:a16="http://schemas.microsoft.com/office/drawing/2014/main" id="{CCEE4832-7AF3-4A40-BCBA-0E78A1D44B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95" name="Text Box 66">
                <a:extLst>
                  <a:ext uri="{FF2B5EF4-FFF2-40B4-BE49-F238E27FC236}">
                    <a16:creationId xmlns:a16="http://schemas.microsoft.com/office/drawing/2014/main" id="{A18AA9CD-8C8C-C64E-8BB2-ABFB82B7752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1" y="2395"/>
                <a:ext cx="21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x</a:t>
                </a:r>
              </a:p>
            </p:txBody>
          </p:sp>
        </p:grpSp>
        <p:grpSp>
          <p:nvGrpSpPr>
            <p:cNvPr id="175" name="Group 67">
              <a:extLst>
                <a:ext uri="{FF2B5EF4-FFF2-40B4-BE49-F238E27FC236}">
                  <a16:creationId xmlns:a16="http://schemas.microsoft.com/office/drawing/2014/main" id="{7E4A4CB5-5240-5047-A355-D558A3E12E2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37" y="1438"/>
              <a:ext cx="233" cy="252"/>
              <a:chOff x="2940" y="2425"/>
              <a:chExt cx="236" cy="252"/>
            </a:xfrm>
          </p:grpSpPr>
          <p:sp>
            <p:nvSpPr>
              <p:cNvPr id="192" name="Rectangle 68">
                <a:extLst>
                  <a:ext uri="{FF2B5EF4-FFF2-40B4-BE49-F238E27FC236}">
                    <a16:creationId xmlns:a16="http://schemas.microsoft.com/office/drawing/2014/main" id="{A96BB7D8-5E3B-F54A-ACAA-E0677DC078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6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93" name="Text Box 69">
                <a:extLst>
                  <a:ext uri="{FF2B5EF4-FFF2-40B4-BE49-F238E27FC236}">
                    <a16:creationId xmlns:a16="http://schemas.microsoft.com/office/drawing/2014/main" id="{410DA41D-9F14-6F44-84CA-D9A959BDF5D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40" y="2425"/>
                <a:ext cx="236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w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176" name="Group 70">
              <a:extLst>
                <a:ext uri="{FF2B5EF4-FFF2-40B4-BE49-F238E27FC236}">
                  <a16:creationId xmlns:a16="http://schemas.microsoft.com/office/drawing/2014/main" id="{E0B1048B-D084-C846-A55C-AC744DBE9F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71" y="1438"/>
              <a:ext cx="196" cy="250"/>
              <a:chOff x="2958" y="2425"/>
              <a:chExt cx="199" cy="250"/>
            </a:xfrm>
          </p:grpSpPr>
          <p:sp>
            <p:nvSpPr>
              <p:cNvPr id="190" name="Rectangle 71">
                <a:extLst>
                  <a:ext uri="{FF2B5EF4-FFF2-40B4-BE49-F238E27FC236}">
                    <a16:creationId xmlns:a16="http://schemas.microsoft.com/office/drawing/2014/main" id="{7CD3D1BE-34F4-094F-BA32-8D49284AB6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91" name="Text Box 72">
                <a:extLst>
                  <a:ext uri="{FF2B5EF4-FFF2-40B4-BE49-F238E27FC236}">
                    <a16:creationId xmlns:a16="http://schemas.microsoft.com/office/drawing/2014/main" id="{3D5C06AA-C47B-6A4D-8A27-AA4C7D76D28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8" y="2425"/>
                <a:ext cx="199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v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177" name="Group 73">
              <a:extLst>
                <a:ext uri="{FF2B5EF4-FFF2-40B4-BE49-F238E27FC236}">
                  <a16:creationId xmlns:a16="http://schemas.microsoft.com/office/drawing/2014/main" id="{39C6C191-6A4D-D145-9B17-2F0B670B8A9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25" y="1756"/>
              <a:ext cx="212" cy="288"/>
              <a:chOff x="2949" y="2395"/>
              <a:chExt cx="214" cy="288"/>
            </a:xfrm>
          </p:grpSpPr>
          <p:sp>
            <p:nvSpPr>
              <p:cNvPr id="188" name="Rectangle 74">
                <a:extLst>
                  <a:ext uri="{FF2B5EF4-FFF2-40B4-BE49-F238E27FC236}">
                    <a16:creationId xmlns:a16="http://schemas.microsoft.com/office/drawing/2014/main" id="{878788BF-9BAB-6B4B-BCC1-7F88FC57D4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89" name="Text Box 75">
                <a:extLst>
                  <a:ext uri="{FF2B5EF4-FFF2-40B4-BE49-F238E27FC236}">
                    <a16:creationId xmlns:a16="http://schemas.microsoft.com/office/drawing/2014/main" id="{29553818-901F-A74B-A973-8B1ACA61A2E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49" y="2395"/>
                <a:ext cx="21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z</a:t>
                </a:r>
              </a:p>
            </p:txBody>
          </p:sp>
        </p:grpSp>
        <p:sp>
          <p:nvSpPr>
            <p:cNvPr id="178" name="Text Box 76">
              <a:extLst>
                <a:ext uri="{FF2B5EF4-FFF2-40B4-BE49-F238E27FC236}">
                  <a16:creationId xmlns:a16="http://schemas.microsoft.com/office/drawing/2014/main" id="{346FE683-DA02-964E-912E-9008265FA1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93" y="1568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79" name="Text Box 77">
              <a:extLst>
                <a:ext uri="{FF2B5EF4-FFF2-40B4-BE49-F238E27FC236}">
                  <a16:creationId xmlns:a16="http://schemas.microsoft.com/office/drawing/2014/main" id="{83CAABB4-6EF8-DD4F-86E0-A7C8DC5F3B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1" y="1787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0" name="Text Box 78">
              <a:extLst>
                <a:ext uri="{FF2B5EF4-FFF2-40B4-BE49-F238E27FC236}">
                  <a16:creationId xmlns:a16="http://schemas.microsoft.com/office/drawing/2014/main" id="{60B8E963-90D2-C24E-B1C3-92826407D0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6" y="2000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1" name="Text Box 79">
              <a:extLst>
                <a:ext uri="{FF2B5EF4-FFF2-40B4-BE49-F238E27FC236}">
                  <a16:creationId xmlns:a16="http://schemas.microsoft.com/office/drawing/2014/main" id="{DCA75031-4CAF-FB4B-B5B5-33DB92D51C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25" y="1880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3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2" name="Text Box 80">
              <a:extLst>
                <a:ext uri="{FF2B5EF4-FFF2-40B4-BE49-F238E27FC236}">
                  <a16:creationId xmlns:a16="http://schemas.microsoft.com/office/drawing/2014/main" id="{C519B319-7316-9041-86CC-85BF122889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62" y="2234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3" name="Text Box 81">
              <a:extLst>
                <a:ext uri="{FF2B5EF4-FFF2-40B4-BE49-F238E27FC236}">
                  <a16:creationId xmlns:a16="http://schemas.microsoft.com/office/drawing/2014/main" id="{5B6C4D06-FD20-5C4C-9AE3-6086B10198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22" y="1805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4" name="Text Box 82">
              <a:extLst>
                <a:ext uri="{FF2B5EF4-FFF2-40B4-BE49-F238E27FC236}">
                  <a16:creationId xmlns:a16="http://schemas.microsoft.com/office/drawing/2014/main" id="{D7076B21-53BA-B14B-954F-D3582ED801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82" y="2069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5" name="Text Box 83">
              <a:extLst>
                <a:ext uri="{FF2B5EF4-FFF2-40B4-BE49-F238E27FC236}">
                  <a16:creationId xmlns:a16="http://schemas.microsoft.com/office/drawing/2014/main" id="{35EAA28F-B2FC-B840-B933-852F6B10C5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55" y="1532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5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6" name="Text Box 84">
              <a:extLst>
                <a:ext uri="{FF2B5EF4-FFF2-40B4-BE49-F238E27FC236}">
                  <a16:creationId xmlns:a16="http://schemas.microsoft.com/office/drawing/2014/main" id="{1DF8C370-9E82-204B-BC41-540B267E1D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0" y="1382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3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7" name="Text Box 85">
              <a:extLst>
                <a:ext uri="{FF2B5EF4-FFF2-40B4-BE49-F238E27FC236}">
                  <a16:creationId xmlns:a16="http://schemas.microsoft.com/office/drawing/2014/main" id="{70F01FE7-388D-494B-9568-B741BD3A18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69" y="1115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5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</p:grpSp>
      <p:cxnSp>
        <p:nvCxnSpPr>
          <p:cNvPr id="200" name="Straight Arrow Connector 199">
            <a:extLst>
              <a:ext uri="{FF2B5EF4-FFF2-40B4-BE49-F238E27FC236}">
                <a16:creationId xmlns:a16="http://schemas.microsoft.com/office/drawing/2014/main" id="{D0EB6011-5A98-FD41-B923-923C37A2C8EB}"/>
              </a:ext>
            </a:extLst>
          </p:cNvPr>
          <p:cNvCxnSpPr>
            <a:cxnSpLocks/>
          </p:cNvCxnSpPr>
          <p:nvPr/>
        </p:nvCxnSpPr>
        <p:spPr>
          <a:xfrm>
            <a:off x="1118203" y="5514294"/>
            <a:ext cx="439472" cy="428799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F788D50F-B789-D144-9C6D-4EB2777C45F6}"/>
              </a:ext>
            </a:extLst>
          </p:cNvPr>
          <p:cNvGrpSpPr/>
          <p:nvPr/>
        </p:nvGrpSpPr>
        <p:grpSpPr>
          <a:xfrm>
            <a:off x="4263633" y="2255616"/>
            <a:ext cx="5679281" cy="416447"/>
            <a:chOff x="4263633" y="2255616"/>
            <a:chExt cx="5679281" cy="416447"/>
          </a:xfrm>
        </p:grpSpPr>
        <p:sp>
          <p:nvSpPr>
            <p:cNvPr id="110" name="Text Box 9">
              <a:extLst>
                <a:ext uri="{FF2B5EF4-FFF2-40B4-BE49-F238E27FC236}">
                  <a16:creationId xmlns:a16="http://schemas.microsoft.com/office/drawing/2014/main" id="{65B395D1-ACAF-AB4A-A53B-728973E1FE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64285" y="2301914"/>
              <a:ext cx="37862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charset="0"/>
                  <a:ea typeface="ＭＳ Ｐゴシック" charset="0"/>
                </a:rPr>
                <a:t>∞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11" name="Text Box 8">
              <a:extLst>
                <a:ext uri="{FF2B5EF4-FFF2-40B4-BE49-F238E27FC236}">
                  <a16:creationId xmlns:a16="http://schemas.microsoft.com/office/drawing/2014/main" id="{C4F3D1DE-8C63-AD4B-B1C0-FE339DA1FD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06722" y="2260378"/>
              <a:ext cx="526106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2,x</a:t>
              </a:r>
            </a:p>
          </p:txBody>
        </p:sp>
        <p:sp>
          <p:nvSpPr>
            <p:cNvPr id="117" name="Text Box 6">
              <a:extLst>
                <a:ext uri="{FF2B5EF4-FFF2-40B4-BE49-F238E27FC236}">
                  <a16:creationId xmlns:a16="http://schemas.microsoft.com/office/drawing/2014/main" id="{C9401439-4F9A-5245-B5D8-98F93D2D33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66247" y="2271953"/>
              <a:ext cx="52610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4,x</a:t>
              </a:r>
            </a:p>
          </p:txBody>
        </p:sp>
        <p:sp>
          <p:nvSpPr>
            <p:cNvPr id="118" name="Text Box 5">
              <a:extLst>
                <a:ext uri="{FF2B5EF4-FFF2-40B4-BE49-F238E27FC236}">
                  <a16:creationId xmlns:a16="http://schemas.microsoft.com/office/drawing/2014/main" id="{05199638-1656-3440-8601-484D6E8D2E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63633" y="2255616"/>
              <a:ext cx="54053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2,u</a:t>
              </a:r>
            </a:p>
          </p:txBody>
        </p:sp>
      </p:grpSp>
      <p:sp>
        <p:nvSpPr>
          <p:cNvPr id="171" name="Oval 114">
            <a:extLst>
              <a:ext uri="{FF2B5EF4-FFF2-40B4-BE49-F238E27FC236}">
                <a16:creationId xmlns:a16="http://schemas.microsoft.com/office/drawing/2014/main" id="{E65BD954-0CEF-0549-AB54-7CAE01A2E2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5837" y="2316864"/>
            <a:ext cx="602852" cy="301972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charset="0"/>
              <a:ea typeface="ＭＳ Ｐゴシック" charset="0"/>
              <a:cs typeface="+mn-cs"/>
            </a:endParaRPr>
          </a:p>
        </p:txBody>
      </p:sp>
      <p:sp>
        <p:nvSpPr>
          <p:cNvPr id="209" name="Text Box 4">
            <a:extLst>
              <a:ext uri="{FF2B5EF4-FFF2-40B4-BE49-F238E27FC236}">
                <a16:creationId xmlns:a16="http://schemas.microsoft.com/office/drawing/2014/main" id="{0287B239-D17F-164E-887D-3DDF8EB7F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6771" y="2546463"/>
            <a:ext cx="58381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uxy</a:t>
            </a:r>
          </a:p>
        </p:txBody>
      </p: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9B6EC370-4690-3E46-AB1F-67BC3824C362}"/>
              </a:ext>
            </a:extLst>
          </p:cNvPr>
          <p:cNvGrpSpPr/>
          <p:nvPr/>
        </p:nvGrpSpPr>
        <p:grpSpPr>
          <a:xfrm>
            <a:off x="4263633" y="2546912"/>
            <a:ext cx="5753019" cy="428022"/>
            <a:chOff x="4263633" y="2546912"/>
            <a:chExt cx="5753019" cy="428022"/>
          </a:xfrm>
        </p:grpSpPr>
        <p:sp>
          <p:nvSpPr>
            <p:cNvPr id="168" name="Text Box 9">
              <a:extLst>
                <a:ext uri="{FF2B5EF4-FFF2-40B4-BE49-F238E27FC236}">
                  <a16:creationId xmlns:a16="http://schemas.microsoft.com/office/drawing/2014/main" id="{8EFA72A1-3DB5-DF4E-B71C-36925819E0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90547" y="2546912"/>
              <a:ext cx="52610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4,y</a:t>
              </a:r>
            </a:p>
          </p:txBody>
        </p:sp>
        <p:sp>
          <p:nvSpPr>
            <p:cNvPr id="201" name="Text Box 6">
              <a:extLst>
                <a:ext uri="{FF2B5EF4-FFF2-40B4-BE49-F238E27FC236}">
                  <a16:creationId xmlns:a16="http://schemas.microsoft.com/office/drawing/2014/main" id="{698EB84B-B9AC-1E4F-9ED3-7D9285536B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66247" y="2574824"/>
              <a:ext cx="526106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3,y</a:t>
              </a:r>
            </a:p>
          </p:txBody>
        </p:sp>
        <p:sp>
          <p:nvSpPr>
            <p:cNvPr id="202" name="Text Box 5">
              <a:extLst>
                <a:ext uri="{FF2B5EF4-FFF2-40B4-BE49-F238E27FC236}">
                  <a16:creationId xmlns:a16="http://schemas.microsoft.com/office/drawing/2014/main" id="{1C67B278-22E0-CE4D-A434-92237BAE99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63633" y="2558487"/>
              <a:ext cx="54053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2,u</a:t>
              </a:r>
            </a:p>
          </p:txBody>
        </p:sp>
      </p:grpSp>
      <p:sp>
        <p:nvSpPr>
          <p:cNvPr id="170" name="Oval 114">
            <a:extLst>
              <a:ext uri="{FF2B5EF4-FFF2-40B4-BE49-F238E27FC236}">
                <a16:creationId xmlns:a16="http://schemas.microsoft.com/office/drawing/2014/main" id="{297F9B67-0084-F24B-8B98-FA793D568F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576" y="2608159"/>
            <a:ext cx="602852" cy="301972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charset="0"/>
              <a:ea typeface="ＭＳ Ｐゴシック" charset="0"/>
              <a:cs typeface="+mn-cs"/>
            </a:endParaRPr>
          </a:p>
        </p:txBody>
      </p:sp>
      <p:sp>
        <p:nvSpPr>
          <p:cNvPr id="220" name="Text Box 4">
            <a:extLst>
              <a:ext uri="{FF2B5EF4-FFF2-40B4-BE49-F238E27FC236}">
                <a16:creationId xmlns:a16="http://schemas.microsoft.com/office/drawing/2014/main" id="{7648EBF3-81A0-F345-9981-8D8AF954E5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8178" y="2856764"/>
            <a:ext cx="71205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uxyv</a:t>
            </a:r>
          </a:p>
        </p:txBody>
      </p:sp>
      <p:cxnSp>
        <p:nvCxnSpPr>
          <p:cNvPr id="221" name="Straight Arrow Connector 220">
            <a:extLst>
              <a:ext uri="{FF2B5EF4-FFF2-40B4-BE49-F238E27FC236}">
                <a16:creationId xmlns:a16="http://schemas.microsoft.com/office/drawing/2014/main" id="{0BD1F41D-EB0C-7647-9C8B-BD9891B74EAC}"/>
              </a:ext>
            </a:extLst>
          </p:cNvPr>
          <p:cNvCxnSpPr>
            <a:cxnSpLocks/>
          </p:cNvCxnSpPr>
          <p:nvPr/>
        </p:nvCxnSpPr>
        <p:spPr>
          <a:xfrm>
            <a:off x="2017455" y="6020765"/>
            <a:ext cx="586969" cy="6484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F404110F-EE86-7D41-82F9-09316E4C0ED0}"/>
              </a:ext>
            </a:extLst>
          </p:cNvPr>
          <p:cNvGrpSpPr/>
          <p:nvPr/>
        </p:nvGrpSpPr>
        <p:grpSpPr>
          <a:xfrm>
            <a:off x="5554672" y="2866120"/>
            <a:ext cx="4461980" cy="406922"/>
            <a:chOff x="5554672" y="2866120"/>
            <a:chExt cx="4461980" cy="406922"/>
          </a:xfrm>
        </p:grpSpPr>
        <p:sp>
          <p:nvSpPr>
            <p:cNvPr id="218" name="Text Box 9">
              <a:extLst>
                <a:ext uri="{FF2B5EF4-FFF2-40B4-BE49-F238E27FC236}">
                  <a16:creationId xmlns:a16="http://schemas.microsoft.com/office/drawing/2014/main" id="{7E921F87-9D3D-C049-B044-F9AE706482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90547" y="2872932"/>
              <a:ext cx="52610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4,y</a:t>
              </a:r>
            </a:p>
          </p:txBody>
        </p:sp>
        <p:sp>
          <p:nvSpPr>
            <p:cNvPr id="222" name="Text Box 6">
              <a:extLst>
                <a:ext uri="{FF2B5EF4-FFF2-40B4-BE49-F238E27FC236}">
                  <a16:creationId xmlns:a16="http://schemas.microsoft.com/office/drawing/2014/main" id="{003FBBAD-CA0C-E04B-A301-22E94EE62C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54672" y="2866120"/>
              <a:ext cx="526106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3,y</a:t>
              </a:r>
            </a:p>
          </p:txBody>
        </p:sp>
      </p:grpSp>
      <p:cxnSp>
        <p:nvCxnSpPr>
          <p:cNvPr id="207" name="Straight Arrow Connector 206">
            <a:extLst>
              <a:ext uri="{FF2B5EF4-FFF2-40B4-BE49-F238E27FC236}">
                <a16:creationId xmlns:a16="http://schemas.microsoft.com/office/drawing/2014/main" id="{787AAA88-1A4D-4F42-AED5-1A8D64761CA5}"/>
              </a:ext>
            </a:extLst>
          </p:cNvPr>
          <p:cNvCxnSpPr>
            <a:cxnSpLocks/>
          </p:cNvCxnSpPr>
          <p:nvPr/>
        </p:nvCxnSpPr>
        <p:spPr>
          <a:xfrm flipV="1">
            <a:off x="1170996" y="5023414"/>
            <a:ext cx="502342" cy="281976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4" name="Oval 114">
            <a:extLst>
              <a:ext uri="{FF2B5EF4-FFF2-40B4-BE49-F238E27FC236}">
                <a16:creationId xmlns:a16="http://schemas.microsoft.com/office/drawing/2014/main" id="{E38717AD-8034-D440-9ED5-72264494C2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5236" y="2930322"/>
            <a:ext cx="602852" cy="301972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charset="0"/>
              <a:ea typeface="ＭＳ Ｐゴシック" charset="0"/>
              <a:cs typeface="+mn-cs"/>
            </a:endParaRPr>
          </a:p>
        </p:txBody>
      </p:sp>
      <p:sp>
        <p:nvSpPr>
          <p:cNvPr id="224" name="Text Box 4">
            <a:extLst>
              <a:ext uri="{FF2B5EF4-FFF2-40B4-BE49-F238E27FC236}">
                <a16:creationId xmlns:a16="http://schemas.microsoft.com/office/drawing/2014/main" id="{9B6F5E29-137E-6D4A-97FE-A1CB75C44E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1874" y="3178926"/>
            <a:ext cx="89800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uxyvw</a:t>
            </a:r>
          </a:p>
        </p:txBody>
      </p:sp>
      <p:sp>
        <p:nvSpPr>
          <p:cNvPr id="215" name="Text Box 9">
            <a:extLst>
              <a:ext uri="{FF2B5EF4-FFF2-40B4-BE49-F238E27FC236}">
                <a16:creationId xmlns:a16="http://schemas.microsoft.com/office/drawing/2014/main" id="{62E3D023-F895-6745-B73B-5301E3C444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97173" y="3197610"/>
            <a:ext cx="52610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4,y</a:t>
            </a:r>
          </a:p>
        </p:txBody>
      </p:sp>
      <p:grpSp>
        <p:nvGrpSpPr>
          <p:cNvPr id="213" name="Group 212">
            <a:extLst>
              <a:ext uri="{FF2B5EF4-FFF2-40B4-BE49-F238E27FC236}">
                <a16:creationId xmlns:a16="http://schemas.microsoft.com/office/drawing/2014/main" id="{AA203BF5-54E3-A247-B525-DAD7C3FFFA30}"/>
              </a:ext>
            </a:extLst>
          </p:cNvPr>
          <p:cNvGrpSpPr/>
          <p:nvPr/>
        </p:nvGrpSpPr>
        <p:grpSpPr>
          <a:xfrm>
            <a:off x="3084763" y="1369564"/>
            <a:ext cx="6736985" cy="2493877"/>
            <a:chOff x="-2329870" y="-444558"/>
            <a:chExt cx="6736985" cy="2493877"/>
          </a:xfrm>
        </p:grpSpPr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EC7C9367-2990-6D43-A15C-2F5B4E8649C4}"/>
                </a:ext>
              </a:extLst>
            </p:cNvPr>
            <p:cNvSpPr/>
            <p:nvPr/>
          </p:nvSpPr>
          <p:spPr>
            <a:xfrm>
              <a:off x="4092019" y="-444558"/>
              <a:ext cx="315096" cy="295532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225" name="Straight Arrow Connector 224">
              <a:extLst>
                <a:ext uri="{FF2B5EF4-FFF2-40B4-BE49-F238E27FC236}">
                  <a16:creationId xmlns:a16="http://schemas.microsoft.com/office/drawing/2014/main" id="{F11A43D7-7771-3E49-94AA-7FB8202B3A43}"/>
                </a:ext>
              </a:extLst>
            </p:cNvPr>
            <p:cNvCxnSpPr>
              <a:cxnSpLocks/>
              <a:stCxn id="223" idx="2"/>
              <a:endCxn id="226" idx="6"/>
            </p:cNvCxnSpPr>
            <p:nvPr/>
          </p:nvCxnSpPr>
          <p:spPr>
            <a:xfrm flipH="1">
              <a:off x="-2027653" y="-296792"/>
              <a:ext cx="6119672" cy="2198345"/>
            </a:xfrm>
            <a:prstGeom prst="straightConnector1">
              <a:avLst/>
            </a:prstGeom>
            <a:ln w="158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88F40879-FE48-7941-9529-6385E99DA5B8}"/>
                </a:ext>
              </a:extLst>
            </p:cNvPr>
            <p:cNvSpPr/>
            <p:nvPr/>
          </p:nvSpPr>
          <p:spPr>
            <a:xfrm>
              <a:off x="-2329870" y="1753787"/>
              <a:ext cx="302217" cy="295532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16" name="Oval 114">
            <a:extLst>
              <a:ext uri="{FF2B5EF4-FFF2-40B4-BE49-F238E27FC236}">
                <a16:creationId xmlns:a16="http://schemas.microsoft.com/office/drawing/2014/main" id="{C308C696-C703-8F42-B968-5CF9C8EE64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38034" y="3267919"/>
            <a:ext cx="602852" cy="301972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charset="0"/>
              <a:ea typeface="ＭＳ Ｐゴシック" charset="0"/>
              <a:cs typeface="+mn-cs"/>
            </a:endParaRPr>
          </a:p>
        </p:txBody>
      </p:sp>
      <p:sp>
        <p:nvSpPr>
          <p:cNvPr id="227" name="Text Box 4">
            <a:extLst>
              <a:ext uri="{FF2B5EF4-FFF2-40B4-BE49-F238E27FC236}">
                <a16:creationId xmlns:a16="http://schemas.microsoft.com/office/drawing/2014/main" id="{7503A458-C386-184E-899F-151FF3881F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0129" y="3488080"/>
            <a:ext cx="102624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uxyvwz</a:t>
            </a:r>
          </a:p>
        </p:txBody>
      </p:sp>
      <p:cxnSp>
        <p:nvCxnSpPr>
          <p:cNvPr id="229" name="Straight Arrow Connector 228">
            <a:extLst>
              <a:ext uri="{FF2B5EF4-FFF2-40B4-BE49-F238E27FC236}">
                <a16:creationId xmlns:a16="http://schemas.microsoft.com/office/drawing/2014/main" id="{FF0B2969-0D91-644B-9FF5-3BB4F0D073E4}"/>
              </a:ext>
            </a:extLst>
          </p:cNvPr>
          <p:cNvCxnSpPr>
            <a:cxnSpLocks/>
          </p:cNvCxnSpPr>
          <p:nvPr/>
        </p:nvCxnSpPr>
        <p:spPr>
          <a:xfrm flipV="1">
            <a:off x="2879488" y="5005314"/>
            <a:ext cx="0" cy="883534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Straight Arrow Connector 229">
            <a:extLst>
              <a:ext uri="{FF2B5EF4-FFF2-40B4-BE49-F238E27FC236}">
                <a16:creationId xmlns:a16="http://schemas.microsoft.com/office/drawing/2014/main" id="{BABE8C73-6B5D-7F4B-AA15-26746F00DEF9}"/>
              </a:ext>
            </a:extLst>
          </p:cNvPr>
          <p:cNvCxnSpPr>
            <a:cxnSpLocks/>
          </p:cNvCxnSpPr>
          <p:nvPr/>
        </p:nvCxnSpPr>
        <p:spPr>
          <a:xfrm flipV="1">
            <a:off x="3059661" y="5610320"/>
            <a:ext cx="606730" cy="448060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7535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B27BFF1-5DCE-D642-8EFE-FACB1C97E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54060"/>
            <a:ext cx="11179629" cy="894622"/>
          </a:xfrm>
        </p:spPr>
        <p:txBody>
          <a:bodyPr/>
          <a:lstStyle/>
          <a:p>
            <a:r>
              <a:rPr lang="en-US" b="0" dirty="0">
                <a:latin typeface="+mn-lt"/>
              </a:rPr>
              <a:t>Dijkstra’s algorithm: an example</a:t>
            </a:r>
          </a:p>
        </p:txBody>
      </p:sp>
      <p:sp>
        <p:nvSpPr>
          <p:cNvPr id="246" name="Text Box 3">
            <a:extLst>
              <a:ext uri="{FF2B5EF4-FFF2-40B4-BE49-F238E27FC236}">
                <a16:creationId xmlns:a16="http://schemas.microsoft.com/office/drawing/2014/main" id="{B903AE0C-4346-CF44-9481-037FB37A39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181" y="1647825"/>
            <a:ext cx="706437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Step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0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1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2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3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4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5</a:t>
            </a:r>
          </a:p>
        </p:txBody>
      </p:sp>
      <p:sp>
        <p:nvSpPr>
          <p:cNvPr id="247" name="Text Box 4">
            <a:extLst>
              <a:ext uri="{FF2B5EF4-FFF2-40B4-BE49-F238E27FC236}">
                <a16:creationId xmlns:a16="http://schemas.microsoft.com/office/drawing/2014/main" id="{940B6AB4-2B9C-424D-9073-90B490CA14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7285" y="1657350"/>
            <a:ext cx="42030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'</a:t>
            </a:r>
          </a:p>
        </p:txBody>
      </p:sp>
      <p:sp>
        <p:nvSpPr>
          <p:cNvPr id="248" name="Text Box 5">
            <a:extLst>
              <a:ext uri="{FF2B5EF4-FFF2-40B4-BE49-F238E27FC236}">
                <a16:creationId xmlns:a16="http://schemas.microsoft.com/office/drawing/2014/main" id="{BFC5A1B4-9A1A-8748-B5FA-043233C160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2260" y="1626727"/>
            <a:ext cx="11801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D(v),p(v)</a:t>
            </a:r>
          </a:p>
        </p:txBody>
      </p:sp>
      <p:sp>
        <p:nvSpPr>
          <p:cNvPr id="250" name="Text Box 7">
            <a:extLst>
              <a:ext uri="{FF2B5EF4-FFF2-40B4-BE49-F238E27FC236}">
                <a16:creationId xmlns:a16="http://schemas.microsoft.com/office/drawing/2014/main" id="{134AE2AD-F4F6-A646-BCC7-1F2E0A23ED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4634" y="1626726"/>
            <a:ext cx="11801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D(x),p(x)</a:t>
            </a:r>
          </a:p>
        </p:txBody>
      </p:sp>
      <p:sp>
        <p:nvSpPr>
          <p:cNvPr id="251" name="Text Box 8">
            <a:extLst>
              <a:ext uri="{FF2B5EF4-FFF2-40B4-BE49-F238E27FC236}">
                <a16:creationId xmlns:a16="http://schemas.microsoft.com/office/drawing/2014/main" id="{A27983AD-A090-0449-BF43-DC6600055B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6559" y="1638300"/>
            <a:ext cx="11801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D(y),p(y)</a:t>
            </a:r>
          </a:p>
        </p:txBody>
      </p:sp>
      <p:sp>
        <p:nvSpPr>
          <p:cNvPr id="252" name="Text Box 9">
            <a:extLst>
              <a:ext uri="{FF2B5EF4-FFF2-40B4-BE49-F238E27FC236}">
                <a16:creationId xmlns:a16="http://schemas.microsoft.com/office/drawing/2014/main" id="{297C2219-5295-1C4F-BC52-FD72360100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63535" y="1638300"/>
            <a:ext cx="11801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D(z),p(z)</a:t>
            </a:r>
          </a:p>
        </p:txBody>
      </p:sp>
      <p:sp>
        <p:nvSpPr>
          <p:cNvPr id="253" name="Line 10">
            <a:extLst>
              <a:ext uri="{FF2B5EF4-FFF2-40B4-BE49-F238E27FC236}">
                <a16:creationId xmlns:a16="http://schemas.microsoft.com/office/drawing/2014/main" id="{D9A0E014-3E4B-AA48-86C7-6D4E4AE592F4}"/>
              </a:ext>
            </a:extLst>
          </p:cNvPr>
          <p:cNvSpPr>
            <a:spLocks noChangeShapeType="1"/>
          </p:cNvSpPr>
          <p:nvPr/>
        </p:nvSpPr>
        <p:spPr bwMode="auto">
          <a:xfrm>
            <a:off x="1519418" y="1998662"/>
            <a:ext cx="8505825" cy="9525"/>
          </a:xfrm>
          <a:prstGeom prst="line">
            <a:avLst/>
          </a:prstGeom>
          <a:noFill/>
          <a:ln w="28575">
            <a:solidFill>
              <a:srgbClr val="33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495" name="Text Box 6">
            <a:extLst>
              <a:ext uri="{FF2B5EF4-FFF2-40B4-BE49-F238E27FC236}">
                <a16:creationId xmlns:a16="http://schemas.microsoft.com/office/drawing/2014/main" id="{A24F37E4-4175-D247-9C29-BC40A27B53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9951" y="1633417"/>
            <a:ext cx="129554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D(w),p(w)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3A2ED86-B66C-0F49-818B-087416791E66}"/>
              </a:ext>
            </a:extLst>
          </p:cNvPr>
          <p:cNvGrpSpPr/>
          <p:nvPr/>
        </p:nvGrpSpPr>
        <p:grpSpPr>
          <a:xfrm>
            <a:off x="4263633" y="1951300"/>
            <a:ext cx="5679281" cy="401555"/>
            <a:chOff x="4263633" y="1951300"/>
            <a:chExt cx="5679281" cy="401555"/>
          </a:xfrm>
        </p:grpSpPr>
        <p:sp>
          <p:nvSpPr>
            <p:cNvPr id="249" name="Text Box 6">
              <a:extLst>
                <a:ext uri="{FF2B5EF4-FFF2-40B4-BE49-F238E27FC236}">
                  <a16:creationId xmlns:a16="http://schemas.microsoft.com/office/drawing/2014/main" id="{CD4FA9CE-7149-A440-83C1-21E98C3A6B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70608" y="1951300"/>
              <a:ext cx="54053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5,u</a:t>
              </a:r>
            </a:p>
          </p:txBody>
        </p:sp>
        <p:sp>
          <p:nvSpPr>
            <p:cNvPr id="483" name="Text Box 9">
              <a:extLst>
                <a:ext uri="{FF2B5EF4-FFF2-40B4-BE49-F238E27FC236}">
                  <a16:creationId xmlns:a16="http://schemas.microsoft.com/office/drawing/2014/main" id="{451C47E2-E094-7147-A23C-5212BC8FB5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64285" y="1975894"/>
              <a:ext cx="37862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charset="0"/>
                  <a:ea typeface="ＭＳ Ｐゴシック" charset="0"/>
                </a:rPr>
                <a:t>∞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493" name="Text Box 9">
              <a:extLst>
                <a:ext uri="{FF2B5EF4-FFF2-40B4-BE49-F238E27FC236}">
                  <a16:creationId xmlns:a16="http://schemas.microsoft.com/office/drawing/2014/main" id="{77161A6C-F59E-E646-A81F-7F211BDD00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68885" y="1974450"/>
              <a:ext cx="37862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charset="0"/>
                  <a:ea typeface="ＭＳ Ｐゴシック" charset="0"/>
                </a:rPr>
                <a:t>∞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494" name="Text Box 7">
              <a:extLst>
                <a:ext uri="{FF2B5EF4-FFF2-40B4-BE49-F238E27FC236}">
                  <a16:creationId xmlns:a16="http://schemas.microsoft.com/office/drawing/2014/main" id="{052BF5DE-999E-0047-B15A-B0A0D539AF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66008" y="1951300"/>
              <a:ext cx="54053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1,u</a:t>
              </a:r>
            </a:p>
          </p:txBody>
        </p:sp>
        <p:sp>
          <p:nvSpPr>
            <p:cNvPr id="500" name="Text Box 5">
              <a:extLst>
                <a:ext uri="{FF2B5EF4-FFF2-40B4-BE49-F238E27FC236}">
                  <a16:creationId xmlns:a16="http://schemas.microsoft.com/office/drawing/2014/main" id="{39318546-EB10-7141-A532-7477C3F924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63633" y="1952745"/>
              <a:ext cx="54053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2,u</a:t>
              </a:r>
            </a:p>
          </p:txBody>
        </p:sp>
      </p:grpSp>
      <p:sp>
        <p:nvSpPr>
          <p:cNvPr id="508" name="Text Box 4">
            <a:extLst>
              <a:ext uri="{FF2B5EF4-FFF2-40B4-BE49-F238E27FC236}">
                <a16:creationId xmlns:a16="http://schemas.microsoft.com/office/drawing/2014/main" id="{46A6DAE9-5634-E343-888C-DBD504BE17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2181" y="1941646"/>
            <a:ext cx="32733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u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55C6A08-435F-074A-8CB5-94B5718AAF55}"/>
              </a:ext>
            </a:extLst>
          </p:cNvPr>
          <p:cNvCxnSpPr/>
          <p:nvPr/>
        </p:nvCxnSpPr>
        <p:spPr>
          <a:xfrm>
            <a:off x="1706097" y="2303362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9" name="Straight Connector 508">
            <a:extLst>
              <a:ext uri="{FF2B5EF4-FFF2-40B4-BE49-F238E27FC236}">
                <a16:creationId xmlns:a16="http://schemas.microsoft.com/office/drawing/2014/main" id="{A3B06771-707C-C549-B117-3063EC3738D7}"/>
              </a:ext>
            </a:extLst>
          </p:cNvPr>
          <p:cNvCxnSpPr/>
          <p:nvPr/>
        </p:nvCxnSpPr>
        <p:spPr>
          <a:xfrm>
            <a:off x="1714983" y="2606233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0" name="Straight Connector 509">
            <a:extLst>
              <a:ext uri="{FF2B5EF4-FFF2-40B4-BE49-F238E27FC236}">
                <a16:creationId xmlns:a16="http://schemas.microsoft.com/office/drawing/2014/main" id="{1D62FDB7-4F58-C84F-A936-529AACBF81D5}"/>
              </a:ext>
            </a:extLst>
          </p:cNvPr>
          <p:cNvCxnSpPr/>
          <p:nvPr/>
        </p:nvCxnSpPr>
        <p:spPr>
          <a:xfrm>
            <a:off x="1719251" y="2913722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1" name="Straight Connector 510">
            <a:extLst>
              <a:ext uri="{FF2B5EF4-FFF2-40B4-BE49-F238E27FC236}">
                <a16:creationId xmlns:a16="http://schemas.microsoft.com/office/drawing/2014/main" id="{F671747E-F7E7-174E-B66B-4158AC0C73AC}"/>
              </a:ext>
            </a:extLst>
          </p:cNvPr>
          <p:cNvCxnSpPr/>
          <p:nvPr/>
        </p:nvCxnSpPr>
        <p:spPr>
          <a:xfrm>
            <a:off x="1718901" y="3225829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4" name="Straight Connector 513">
            <a:extLst>
              <a:ext uri="{FF2B5EF4-FFF2-40B4-BE49-F238E27FC236}">
                <a16:creationId xmlns:a16="http://schemas.microsoft.com/office/drawing/2014/main" id="{A48E9275-8476-9244-A5FE-18548D30A1B6}"/>
              </a:ext>
            </a:extLst>
          </p:cNvPr>
          <p:cNvCxnSpPr/>
          <p:nvPr/>
        </p:nvCxnSpPr>
        <p:spPr>
          <a:xfrm>
            <a:off x="1727787" y="3565644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Text Box 3">
            <a:extLst>
              <a:ext uri="{FF2B5EF4-FFF2-40B4-BE49-F238E27FC236}">
                <a16:creationId xmlns:a16="http://schemas.microsoft.com/office/drawing/2014/main" id="{7F7C65A8-3A93-574D-9312-3FDE127587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7465" y="3427169"/>
            <a:ext cx="1221809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8  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Loop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A8"/>
              </a:solidFill>
              <a:effectLst/>
              <a:uLnTx/>
              <a:uFillTx/>
              <a:latin typeface="Calibri" panose="020F0502020204030204"/>
              <a:ea typeface="ＭＳ Ｐゴシック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9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10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11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   </a:t>
            </a:r>
          </a:p>
        </p:txBody>
      </p:sp>
      <p:sp>
        <p:nvSpPr>
          <p:cNvPr id="164" name="Text Box 3">
            <a:extLst>
              <a:ext uri="{FF2B5EF4-FFF2-40B4-BE49-F238E27FC236}">
                <a16:creationId xmlns:a16="http://schemas.microsoft.com/office/drawing/2014/main" id="{9AD40842-B350-BF42-BC3C-5285750E15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6265" y="3750132"/>
            <a:ext cx="586442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find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not in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N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Arial" charset="0"/>
              </a:rPr>
              <a:t>'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such that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D(a)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is a minimum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add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to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N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Arial" charset="0"/>
              </a:rPr>
              <a:t>'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</a:t>
            </a:r>
          </a:p>
        </p:txBody>
      </p:sp>
      <p:sp>
        <p:nvSpPr>
          <p:cNvPr id="167" name="Oval 114">
            <a:extLst>
              <a:ext uri="{FF2B5EF4-FFF2-40B4-BE49-F238E27FC236}">
                <a16:creationId xmlns:a16="http://schemas.microsoft.com/office/drawing/2014/main" id="{D5350C1B-A977-CC45-ADDA-7ABEE3B22E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3529" y="2025568"/>
            <a:ext cx="602852" cy="301972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charset="0"/>
              <a:ea typeface="ＭＳ Ｐゴシック" charset="0"/>
              <a:cs typeface="+mn-cs"/>
            </a:endParaRPr>
          </a:p>
        </p:txBody>
      </p:sp>
      <p:sp>
        <p:nvSpPr>
          <p:cNvPr id="172" name="Text Box 4">
            <a:extLst>
              <a:ext uri="{FF2B5EF4-FFF2-40B4-BE49-F238E27FC236}">
                <a16:creationId xmlns:a16="http://schemas.microsoft.com/office/drawing/2014/main" id="{1B8BDA83-ED76-9C43-B640-E44C3E517F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8516" y="2241520"/>
            <a:ext cx="45557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ux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315CB903-C0C3-C744-B8C9-92A6680CB584}"/>
              </a:ext>
            </a:extLst>
          </p:cNvPr>
          <p:cNvSpPr txBox="1"/>
          <p:nvPr/>
        </p:nvSpPr>
        <p:spPr>
          <a:xfrm>
            <a:off x="4322868" y="1212035"/>
            <a:ext cx="3465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5AD4F740-0EF9-2044-827E-A54C55587203}"/>
              </a:ext>
            </a:extLst>
          </p:cNvPr>
          <p:cNvSpPr txBox="1"/>
          <p:nvPr/>
        </p:nvSpPr>
        <p:spPr>
          <a:xfrm>
            <a:off x="5598013" y="1206430"/>
            <a:ext cx="4411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AE0A5B28-C8D3-E14E-B1D4-EDE4C4101E6C}"/>
              </a:ext>
            </a:extLst>
          </p:cNvPr>
          <p:cNvSpPr txBox="1"/>
          <p:nvPr/>
        </p:nvSpPr>
        <p:spPr>
          <a:xfrm>
            <a:off x="6907883" y="1200825"/>
            <a:ext cx="3401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E7BFB733-E937-014A-B7CC-EE11641F15CC}"/>
              </a:ext>
            </a:extLst>
          </p:cNvPr>
          <p:cNvSpPr txBox="1"/>
          <p:nvPr/>
        </p:nvSpPr>
        <p:spPr>
          <a:xfrm>
            <a:off x="8240903" y="1206795"/>
            <a:ext cx="3465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08D54A84-29AE-E948-B36B-A3E997D943D5}"/>
              </a:ext>
            </a:extLst>
          </p:cNvPr>
          <p:cNvSpPr txBox="1"/>
          <p:nvPr/>
        </p:nvSpPr>
        <p:spPr>
          <a:xfrm>
            <a:off x="9504473" y="1224340"/>
            <a:ext cx="3257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</a:t>
            </a:r>
          </a:p>
        </p:txBody>
      </p:sp>
      <p:grpSp>
        <p:nvGrpSpPr>
          <p:cNvPr id="120" name="Group 16">
            <a:extLst>
              <a:ext uri="{FF2B5EF4-FFF2-40B4-BE49-F238E27FC236}">
                <a16:creationId xmlns:a16="http://schemas.microsoft.com/office/drawing/2014/main" id="{758A3B01-F3F9-A74E-B632-177660FF1736}"/>
              </a:ext>
            </a:extLst>
          </p:cNvPr>
          <p:cNvGrpSpPr>
            <a:grpSpLocks/>
          </p:cNvGrpSpPr>
          <p:nvPr/>
        </p:nvGrpSpPr>
        <p:grpSpPr bwMode="auto">
          <a:xfrm>
            <a:off x="644342" y="4117376"/>
            <a:ext cx="3571875" cy="2236788"/>
            <a:chOff x="3162" y="1071"/>
            <a:chExt cx="2250" cy="1409"/>
          </a:xfrm>
        </p:grpSpPr>
        <p:sp>
          <p:nvSpPr>
            <p:cNvPr id="121" name="Freeform 17">
              <a:extLst>
                <a:ext uri="{FF2B5EF4-FFF2-40B4-BE49-F238E27FC236}">
                  <a16:creationId xmlns:a16="http://schemas.microsoft.com/office/drawing/2014/main" id="{3D738A20-E61D-3347-97FA-CFBB4A2027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" y="1071"/>
              <a:ext cx="2250" cy="1409"/>
            </a:xfrm>
            <a:custGeom>
              <a:avLst/>
              <a:gdLst>
                <a:gd name="T0" fmla="*/ 0 w 2250"/>
                <a:gd name="T1" fmla="*/ 624 h 1409"/>
                <a:gd name="T2" fmla="*/ 219 w 2250"/>
                <a:gd name="T3" fmla="*/ 321 h 1409"/>
                <a:gd name="T4" fmla="*/ 529 w 2250"/>
                <a:gd name="T5" fmla="*/ 35 h 1409"/>
                <a:gd name="T6" fmla="*/ 1551 w 2250"/>
                <a:gd name="T7" fmla="*/ 111 h 1409"/>
                <a:gd name="T8" fmla="*/ 1968 w 2250"/>
                <a:gd name="T9" fmla="*/ 483 h 1409"/>
                <a:gd name="T10" fmla="*/ 2199 w 2250"/>
                <a:gd name="T11" fmla="*/ 906 h 1409"/>
                <a:gd name="T12" fmla="*/ 1659 w 2250"/>
                <a:gd name="T13" fmla="*/ 1314 h 1409"/>
                <a:gd name="T14" fmla="*/ 993 w 2250"/>
                <a:gd name="T15" fmla="*/ 1386 h 1409"/>
                <a:gd name="T16" fmla="*/ 465 w 2250"/>
                <a:gd name="T17" fmla="*/ 1356 h 1409"/>
                <a:gd name="T18" fmla="*/ 102 w 2250"/>
                <a:gd name="T19" fmla="*/ 1068 h 1409"/>
                <a:gd name="T20" fmla="*/ 0 w 2250"/>
                <a:gd name="T21" fmla="*/ 624 h 140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50"/>
                <a:gd name="T34" fmla="*/ 0 h 1409"/>
                <a:gd name="T35" fmla="*/ 2250 w 2250"/>
                <a:gd name="T36" fmla="*/ 1409 h 140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50" h="1409">
                  <a:moveTo>
                    <a:pt x="0" y="624"/>
                  </a:moveTo>
                  <a:cubicBezTo>
                    <a:pt x="5" y="506"/>
                    <a:pt x="131" y="419"/>
                    <a:pt x="219" y="321"/>
                  </a:cubicBezTo>
                  <a:cubicBezTo>
                    <a:pt x="307" y="223"/>
                    <a:pt x="307" y="70"/>
                    <a:pt x="529" y="35"/>
                  </a:cubicBezTo>
                  <a:cubicBezTo>
                    <a:pt x="751" y="0"/>
                    <a:pt x="1311" y="36"/>
                    <a:pt x="1551" y="111"/>
                  </a:cubicBezTo>
                  <a:cubicBezTo>
                    <a:pt x="1791" y="186"/>
                    <a:pt x="1860" y="351"/>
                    <a:pt x="1968" y="483"/>
                  </a:cubicBezTo>
                  <a:cubicBezTo>
                    <a:pt x="2076" y="615"/>
                    <a:pt x="2250" y="767"/>
                    <a:pt x="2199" y="906"/>
                  </a:cubicBezTo>
                  <a:cubicBezTo>
                    <a:pt x="2148" y="1045"/>
                    <a:pt x="1860" y="1234"/>
                    <a:pt x="1659" y="1314"/>
                  </a:cubicBezTo>
                  <a:cubicBezTo>
                    <a:pt x="1458" y="1394"/>
                    <a:pt x="1192" y="1379"/>
                    <a:pt x="993" y="1386"/>
                  </a:cubicBezTo>
                  <a:cubicBezTo>
                    <a:pt x="794" y="1393"/>
                    <a:pt x="613" y="1409"/>
                    <a:pt x="465" y="1356"/>
                  </a:cubicBezTo>
                  <a:cubicBezTo>
                    <a:pt x="317" y="1303"/>
                    <a:pt x="180" y="1190"/>
                    <a:pt x="102" y="1068"/>
                  </a:cubicBezTo>
                  <a:cubicBezTo>
                    <a:pt x="24" y="946"/>
                    <a:pt x="21" y="716"/>
                    <a:pt x="0" y="624"/>
                  </a:cubicBezTo>
                  <a:close/>
                </a:path>
              </a:pathLst>
            </a:custGeom>
            <a:solidFill>
              <a:srgbClr val="9CE0F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2" name="Freeform 18">
              <a:extLst>
                <a:ext uri="{FF2B5EF4-FFF2-40B4-BE49-F238E27FC236}">
                  <a16:creationId xmlns:a16="http://schemas.microsoft.com/office/drawing/2014/main" id="{9A67F7D9-6F26-A244-97DD-F400FD21CA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8" y="1620"/>
              <a:ext cx="342" cy="186"/>
            </a:xfrm>
            <a:custGeom>
              <a:avLst/>
              <a:gdLst>
                <a:gd name="T0" fmla="*/ 0 w 342"/>
                <a:gd name="T1" fmla="*/ 186 h 186"/>
                <a:gd name="T2" fmla="*/ 342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3" name="Oval 19">
              <a:extLst>
                <a:ext uri="{FF2B5EF4-FFF2-40B4-BE49-F238E27FC236}">
                  <a16:creationId xmlns:a16="http://schemas.microsoft.com/office/drawing/2014/main" id="{8061EE07-A1C2-284D-B696-ED41FFB288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8" y="1862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4" name="Line 20">
              <a:extLst>
                <a:ext uri="{FF2B5EF4-FFF2-40B4-BE49-F238E27FC236}">
                  <a16:creationId xmlns:a16="http://schemas.microsoft.com/office/drawing/2014/main" id="{CA83B116-D557-D348-AC0B-78E2F5C045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38" y="1855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5" name="Line 21">
              <a:extLst>
                <a:ext uri="{FF2B5EF4-FFF2-40B4-BE49-F238E27FC236}">
                  <a16:creationId xmlns:a16="http://schemas.microsoft.com/office/drawing/2014/main" id="{1DA79AD7-1C00-F347-B948-32DC2DF1EC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1" y="1855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6" name="Rectangle 22">
              <a:extLst>
                <a:ext uri="{FF2B5EF4-FFF2-40B4-BE49-F238E27FC236}">
                  <a16:creationId xmlns:a16="http://schemas.microsoft.com/office/drawing/2014/main" id="{984E29E6-D5D1-6442-A8AB-508570DE4A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8" y="1855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7" name="Oval 23">
              <a:extLst>
                <a:ext uri="{FF2B5EF4-FFF2-40B4-BE49-F238E27FC236}">
                  <a16:creationId xmlns:a16="http://schemas.microsoft.com/office/drawing/2014/main" id="{AD024E49-35E0-C446-9678-D92AC1E7A2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5" y="1796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8" name="Oval 24">
              <a:extLst>
                <a:ext uri="{FF2B5EF4-FFF2-40B4-BE49-F238E27FC236}">
                  <a16:creationId xmlns:a16="http://schemas.microsoft.com/office/drawing/2014/main" id="{706D2E3C-10FA-3947-9AD1-A08759A868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2" y="2249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9" name="Line 25">
              <a:extLst>
                <a:ext uri="{FF2B5EF4-FFF2-40B4-BE49-F238E27FC236}">
                  <a16:creationId xmlns:a16="http://schemas.microsoft.com/office/drawing/2014/main" id="{C94CE491-9734-FE44-A0CB-7E0F832D0E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12" y="224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0" name="Line 26">
              <a:extLst>
                <a:ext uri="{FF2B5EF4-FFF2-40B4-BE49-F238E27FC236}">
                  <a16:creationId xmlns:a16="http://schemas.microsoft.com/office/drawing/2014/main" id="{EB0C7DDA-EBC9-794C-B89D-D4B4BE886C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25" y="224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1" name="Rectangle 27">
              <a:extLst>
                <a:ext uri="{FF2B5EF4-FFF2-40B4-BE49-F238E27FC236}">
                  <a16:creationId xmlns:a16="http://schemas.microsoft.com/office/drawing/2014/main" id="{D8E5A5C9-FA6E-3D4C-AE3D-AED068D60B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2" y="2242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2" name="Oval 28">
              <a:extLst>
                <a:ext uri="{FF2B5EF4-FFF2-40B4-BE49-F238E27FC236}">
                  <a16:creationId xmlns:a16="http://schemas.microsoft.com/office/drawing/2014/main" id="{0CB55AD6-4358-5341-98E7-B20E616CAE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9" y="2183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3" name="Oval 29">
              <a:extLst>
                <a:ext uri="{FF2B5EF4-FFF2-40B4-BE49-F238E27FC236}">
                  <a16:creationId xmlns:a16="http://schemas.microsoft.com/office/drawing/2014/main" id="{50051819-8732-6E40-952F-4C0540C10A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8" y="1559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4" name="Line 30">
              <a:extLst>
                <a:ext uri="{FF2B5EF4-FFF2-40B4-BE49-F238E27FC236}">
                  <a16:creationId xmlns:a16="http://schemas.microsoft.com/office/drawing/2014/main" id="{DB5E3452-2593-284B-95E8-DB63177BA9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08" y="155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5" name="Line 31">
              <a:extLst>
                <a:ext uri="{FF2B5EF4-FFF2-40B4-BE49-F238E27FC236}">
                  <a16:creationId xmlns:a16="http://schemas.microsoft.com/office/drawing/2014/main" id="{4C9DFB1A-A46F-7C42-AEC0-5BA9C68426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21" y="155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6" name="Rectangle 32">
              <a:extLst>
                <a:ext uri="{FF2B5EF4-FFF2-40B4-BE49-F238E27FC236}">
                  <a16:creationId xmlns:a16="http://schemas.microsoft.com/office/drawing/2014/main" id="{A1C00E39-48AA-274A-B956-CD2E2C45BC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8" y="1552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7" name="Oval 33">
              <a:extLst>
                <a:ext uri="{FF2B5EF4-FFF2-40B4-BE49-F238E27FC236}">
                  <a16:creationId xmlns:a16="http://schemas.microsoft.com/office/drawing/2014/main" id="{BBFA32B2-49E2-574B-9099-DED6B3832C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5" y="1493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8" name="Oval 34">
              <a:extLst>
                <a:ext uri="{FF2B5EF4-FFF2-40B4-BE49-F238E27FC236}">
                  <a16:creationId xmlns:a16="http://schemas.microsoft.com/office/drawing/2014/main" id="{0D58D8D4-B9BC-2541-A17F-D88330A4FA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1" y="1555"/>
              <a:ext cx="312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9" name="Line 35">
              <a:extLst>
                <a:ext uri="{FF2B5EF4-FFF2-40B4-BE49-F238E27FC236}">
                  <a16:creationId xmlns:a16="http://schemas.microsoft.com/office/drawing/2014/main" id="{7504C589-E1E9-2E44-980C-93C5BE9EB7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91" y="154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0" name="Line 36">
              <a:extLst>
                <a:ext uri="{FF2B5EF4-FFF2-40B4-BE49-F238E27FC236}">
                  <a16:creationId xmlns:a16="http://schemas.microsoft.com/office/drawing/2014/main" id="{7F02875A-5A8E-E14F-A9D7-C2BAE19113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03" y="154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1" name="Rectangle 37">
              <a:extLst>
                <a:ext uri="{FF2B5EF4-FFF2-40B4-BE49-F238E27FC236}">
                  <a16:creationId xmlns:a16="http://schemas.microsoft.com/office/drawing/2014/main" id="{D9139ADE-ED5B-5C40-9669-A638D5EFC9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1" y="1548"/>
              <a:ext cx="309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2" name="Oval 38">
              <a:extLst>
                <a:ext uri="{FF2B5EF4-FFF2-40B4-BE49-F238E27FC236}">
                  <a16:creationId xmlns:a16="http://schemas.microsoft.com/office/drawing/2014/main" id="{51116AC5-23B1-3F4B-972A-683B27105D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4" y="1492"/>
              <a:ext cx="312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3" name="Oval 39">
              <a:extLst>
                <a:ext uri="{FF2B5EF4-FFF2-40B4-BE49-F238E27FC236}">
                  <a16:creationId xmlns:a16="http://schemas.microsoft.com/office/drawing/2014/main" id="{7CF92621-E46C-E745-8108-ADF0C63540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1" y="2246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4" name="Line 40">
              <a:extLst>
                <a:ext uri="{FF2B5EF4-FFF2-40B4-BE49-F238E27FC236}">
                  <a16:creationId xmlns:a16="http://schemas.microsoft.com/office/drawing/2014/main" id="{C97ABDF7-502E-1E45-A7E6-F2C97AF991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01" y="2239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5" name="Line 41">
              <a:extLst>
                <a:ext uri="{FF2B5EF4-FFF2-40B4-BE49-F238E27FC236}">
                  <a16:creationId xmlns:a16="http://schemas.microsoft.com/office/drawing/2014/main" id="{6F5F6C02-240D-B545-9D40-386AB9F199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14" y="2239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6" name="Rectangle 42">
              <a:extLst>
                <a:ext uri="{FF2B5EF4-FFF2-40B4-BE49-F238E27FC236}">
                  <a16:creationId xmlns:a16="http://schemas.microsoft.com/office/drawing/2014/main" id="{F971ECC0-824C-FC4B-8D09-7FF856CD87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1" y="2239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7" name="Oval 43">
              <a:extLst>
                <a:ext uri="{FF2B5EF4-FFF2-40B4-BE49-F238E27FC236}">
                  <a16:creationId xmlns:a16="http://schemas.microsoft.com/office/drawing/2014/main" id="{000B82D5-5D57-8D41-894D-7FA7042570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8" y="2180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8" name="Oval 44">
              <a:extLst>
                <a:ext uri="{FF2B5EF4-FFF2-40B4-BE49-F238E27FC236}">
                  <a16:creationId xmlns:a16="http://schemas.microsoft.com/office/drawing/2014/main" id="{4B3102BD-88D0-D041-8342-28B44A4213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6" y="1905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9" name="Line 45">
              <a:extLst>
                <a:ext uri="{FF2B5EF4-FFF2-40B4-BE49-F238E27FC236}">
                  <a16:creationId xmlns:a16="http://schemas.microsoft.com/office/drawing/2014/main" id="{55D2E64D-9448-364E-BBCE-B8F1E46C9B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66" y="189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0" name="Line 46">
              <a:extLst>
                <a:ext uri="{FF2B5EF4-FFF2-40B4-BE49-F238E27FC236}">
                  <a16:creationId xmlns:a16="http://schemas.microsoft.com/office/drawing/2014/main" id="{A1D926A4-0713-0448-B8BC-4526CF5A6F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79" y="189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1" name="Rectangle 47">
              <a:extLst>
                <a:ext uri="{FF2B5EF4-FFF2-40B4-BE49-F238E27FC236}">
                  <a16:creationId xmlns:a16="http://schemas.microsoft.com/office/drawing/2014/main" id="{D44F6537-9CFC-A34F-A528-3BA9FB8DEA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6" y="1898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2" name="Oval 48">
              <a:extLst>
                <a:ext uri="{FF2B5EF4-FFF2-40B4-BE49-F238E27FC236}">
                  <a16:creationId xmlns:a16="http://schemas.microsoft.com/office/drawing/2014/main" id="{CE6823F9-AC23-9143-B45C-3AE00728E6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3" y="1839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3" name="Freeform 49">
              <a:extLst>
                <a:ext uri="{FF2B5EF4-FFF2-40B4-BE49-F238E27FC236}">
                  <a16:creationId xmlns:a16="http://schemas.microsoft.com/office/drawing/2014/main" id="{52D2B20D-E3DC-0F48-BD10-DF782164C94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7" y="1647"/>
              <a:ext cx="1" cy="522"/>
            </a:xfrm>
            <a:custGeom>
              <a:avLst/>
              <a:gdLst>
                <a:gd name="T0" fmla="*/ 0 w 1"/>
                <a:gd name="T1" fmla="*/ 0 h 522"/>
                <a:gd name="T2" fmla="*/ 0 w 1"/>
                <a:gd name="T3" fmla="*/ 522 h 522"/>
                <a:gd name="T4" fmla="*/ 0 60000 65536"/>
                <a:gd name="T5" fmla="*/ 0 60000 65536"/>
                <a:gd name="T6" fmla="*/ 0 w 1"/>
                <a:gd name="T7" fmla="*/ 0 h 522"/>
                <a:gd name="T8" fmla="*/ 1 w 1"/>
                <a:gd name="T9" fmla="*/ 522 h 52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22">
                  <a:moveTo>
                    <a:pt x="0" y="0"/>
                  </a:moveTo>
                  <a:lnTo>
                    <a:pt x="0" y="522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4" name="Freeform 50">
              <a:extLst>
                <a:ext uri="{FF2B5EF4-FFF2-40B4-BE49-F238E27FC236}">
                  <a16:creationId xmlns:a16="http://schemas.microsoft.com/office/drawing/2014/main" id="{2E4F74A6-7593-0541-B4E9-5C88A82D49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4" y="1653"/>
              <a:ext cx="1" cy="537"/>
            </a:xfrm>
            <a:custGeom>
              <a:avLst/>
              <a:gdLst>
                <a:gd name="T0" fmla="*/ 0 w 1"/>
                <a:gd name="T1" fmla="*/ 0 h 537"/>
                <a:gd name="T2" fmla="*/ 0 w 1"/>
                <a:gd name="T3" fmla="*/ 537 h 537"/>
                <a:gd name="T4" fmla="*/ 0 60000 65536"/>
                <a:gd name="T5" fmla="*/ 0 60000 65536"/>
                <a:gd name="T6" fmla="*/ 0 w 1"/>
                <a:gd name="T7" fmla="*/ 0 h 537"/>
                <a:gd name="T8" fmla="*/ 1 w 1"/>
                <a:gd name="T9" fmla="*/ 537 h 53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37">
                  <a:moveTo>
                    <a:pt x="0" y="0"/>
                  </a:moveTo>
                  <a:lnTo>
                    <a:pt x="0" y="537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5" name="Freeform 51">
              <a:extLst>
                <a:ext uri="{FF2B5EF4-FFF2-40B4-BE49-F238E27FC236}">
                  <a16:creationId xmlns:a16="http://schemas.microsoft.com/office/drawing/2014/main" id="{282B2A5D-90FF-A84D-A61D-5962C06F749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9" y="1638"/>
              <a:ext cx="504" cy="600"/>
            </a:xfrm>
            <a:custGeom>
              <a:avLst/>
              <a:gdLst>
                <a:gd name="T0" fmla="*/ 0 w 378"/>
                <a:gd name="T1" fmla="*/ 11993521 h 174"/>
                <a:gd name="T2" fmla="*/ 5035 w 378"/>
                <a:gd name="T3" fmla="*/ 0 h 174"/>
                <a:gd name="T4" fmla="*/ 0 60000 65536"/>
                <a:gd name="T5" fmla="*/ 0 60000 65536"/>
                <a:gd name="T6" fmla="*/ 0 w 378"/>
                <a:gd name="T7" fmla="*/ 0 h 174"/>
                <a:gd name="T8" fmla="*/ 378 w 378"/>
                <a:gd name="T9" fmla="*/ 174 h 17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78" h="174">
                  <a:moveTo>
                    <a:pt x="0" y="174"/>
                  </a:moveTo>
                  <a:lnTo>
                    <a:pt x="378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6" name="Freeform 52">
              <a:extLst>
                <a:ext uri="{FF2B5EF4-FFF2-40B4-BE49-F238E27FC236}">
                  <a16:creationId xmlns:a16="http://schemas.microsoft.com/office/drawing/2014/main" id="{15532AD3-A5D4-154A-9DA4-62586FD328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6" y="1986"/>
              <a:ext cx="366" cy="270"/>
            </a:xfrm>
            <a:custGeom>
              <a:avLst/>
              <a:gdLst>
                <a:gd name="T0" fmla="*/ 0 w 366"/>
                <a:gd name="T1" fmla="*/ 270 h 270"/>
                <a:gd name="T2" fmla="*/ 366 w 366"/>
                <a:gd name="T3" fmla="*/ 0 h 270"/>
                <a:gd name="T4" fmla="*/ 0 60000 65536"/>
                <a:gd name="T5" fmla="*/ 0 60000 65536"/>
                <a:gd name="T6" fmla="*/ 0 w 366"/>
                <a:gd name="T7" fmla="*/ 0 h 270"/>
                <a:gd name="T8" fmla="*/ 366 w 366"/>
                <a:gd name="T9" fmla="*/ 270 h 27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270">
                  <a:moveTo>
                    <a:pt x="0" y="270"/>
                  </a:moveTo>
                  <a:lnTo>
                    <a:pt x="366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7" name="Freeform 53">
              <a:extLst>
                <a:ext uri="{FF2B5EF4-FFF2-40B4-BE49-F238E27FC236}">
                  <a16:creationId xmlns:a16="http://schemas.microsoft.com/office/drawing/2014/main" id="{EDDE0C3D-6D8D-A14C-B3D6-F3D0693E319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5" y="2268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8" name="Freeform 54">
              <a:extLst>
                <a:ext uri="{FF2B5EF4-FFF2-40B4-BE49-F238E27FC236}">
                  <a16:creationId xmlns:a16="http://schemas.microsoft.com/office/drawing/2014/main" id="{1F593C73-0AE5-7540-A0A1-AB4B203D89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944"/>
              <a:ext cx="276" cy="264"/>
            </a:xfrm>
            <a:custGeom>
              <a:avLst/>
              <a:gdLst>
                <a:gd name="T0" fmla="*/ 276 w 276"/>
                <a:gd name="T1" fmla="*/ 264 h 264"/>
                <a:gd name="T2" fmla="*/ 0 w 276"/>
                <a:gd name="T3" fmla="*/ 0 h 264"/>
                <a:gd name="T4" fmla="*/ 0 60000 65536"/>
                <a:gd name="T5" fmla="*/ 0 60000 65536"/>
                <a:gd name="T6" fmla="*/ 0 w 276"/>
                <a:gd name="T7" fmla="*/ 0 h 264"/>
                <a:gd name="T8" fmla="*/ 276 w 276"/>
                <a:gd name="T9" fmla="*/ 264 h 2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6" h="264">
                  <a:moveTo>
                    <a:pt x="276" y="264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9" name="Freeform 55">
              <a:extLst>
                <a:ext uri="{FF2B5EF4-FFF2-40B4-BE49-F238E27FC236}">
                  <a16:creationId xmlns:a16="http://schemas.microsoft.com/office/drawing/2014/main" id="{F8D3E17A-95CC-6745-B825-B9790B2746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9" y="1578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60" name="Freeform 56">
              <a:extLst>
                <a:ext uri="{FF2B5EF4-FFF2-40B4-BE49-F238E27FC236}">
                  <a16:creationId xmlns:a16="http://schemas.microsoft.com/office/drawing/2014/main" id="{64FB055C-D8AE-9E4A-9FE1-2F23D2976FE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4" y="1575"/>
              <a:ext cx="396" cy="267"/>
            </a:xfrm>
            <a:custGeom>
              <a:avLst/>
              <a:gdLst>
                <a:gd name="T0" fmla="*/ 396 w 396"/>
                <a:gd name="T1" fmla="*/ 267 h 267"/>
                <a:gd name="T2" fmla="*/ 0 w 396"/>
                <a:gd name="T3" fmla="*/ 0 h 267"/>
                <a:gd name="T4" fmla="*/ 0 60000 65536"/>
                <a:gd name="T5" fmla="*/ 0 60000 65536"/>
                <a:gd name="T6" fmla="*/ 0 w 396"/>
                <a:gd name="T7" fmla="*/ 0 h 267"/>
                <a:gd name="T8" fmla="*/ 396 w 396"/>
                <a:gd name="T9" fmla="*/ 267 h 26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96" h="267">
                  <a:moveTo>
                    <a:pt x="396" y="267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61" name="Freeform 57">
              <a:extLst>
                <a:ext uri="{FF2B5EF4-FFF2-40B4-BE49-F238E27FC236}">
                  <a16:creationId xmlns:a16="http://schemas.microsoft.com/office/drawing/2014/main" id="{F0C743D6-8B32-AB43-89EE-68493533AB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7" y="1146"/>
              <a:ext cx="1110" cy="645"/>
            </a:xfrm>
            <a:custGeom>
              <a:avLst/>
              <a:gdLst>
                <a:gd name="T0" fmla="*/ 1110 w 1110"/>
                <a:gd name="T1" fmla="*/ 342 h 645"/>
                <a:gd name="T2" fmla="*/ 0 w 1110"/>
                <a:gd name="T3" fmla="*/ 645 h 645"/>
                <a:gd name="T4" fmla="*/ 0 60000 65536"/>
                <a:gd name="T5" fmla="*/ 0 60000 65536"/>
                <a:gd name="T6" fmla="*/ 0 w 1110"/>
                <a:gd name="T7" fmla="*/ 0 h 645"/>
                <a:gd name="T8" fmla="*/ 1110 w 1110"/>
                <a:gd name="T9" fmla="*/ 645 h 64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10" h="645">
                  <a:moveTo>
                    <a:pt x="1110" y="342"/>
                  </a:moveTo>
                  <a:cubicBezTo>
                    <a:pt x="1104" y="0"/>
                    <a:pt x="21" y="63"/>
                    <a:pt x="0" y="645"/>
                  </a:cubicBez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162" name="Group 58">
              <a:extLst>
                <a:ext uri="{FF2B5EF4-FFF2-40B4-BE49-F238E27FC236}">
                  <a16:creationId xmlns:a16="http://schemas.microsoft.com/office/drawing/2014/main" id="{1494C31E-1843-3C4C-B448-0EE4B2D48D2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87" y="1744"/>
              <a:ext cx="205" cy="250"/>
              <a:chOff x="2954" y="2425"/>
              <a:chExt cx="208" cy="250"/>
            </a:xfrm>
          </p:grpSpPr>
          <p:sp>
            <p:nvSpPr>
              <p:cNvPr id="198" name="Rectangle 59">
                <a:extLst>
                  <a:ext uri="{FF2B5EF4-FFF2-40B4-BE49-F238E27FC236}">
                    <a16:creationId xmlns:a16="http://schemas.microsoft.com/office/drawing/2014/main" id="{0C8D8FC3-8C0A-E94F-83DB-FC9755166B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99" name="Text Box 60">
                <a:extLst>
                  <a:ext uri="{FF2B5EF4-FFF2-40B4-BE49-F238E27FC236}">
                    <a16:creationId xmlns:a16="http://schemas.microsoft.com/office/drawing/2014/main" id="{C48049A0-1569-9141-9231-3DE54FE038B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4" y="2425"/>
                <a:ext cx="208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u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173" name="Group 61">
              <a:extLst>
                <a:ext uri="{FF2B5EF4-FFF2-40B4-BE49-F238E27FC236}">
                  <a16:creationId xmlns:a16="http://schemas.microsoft.com/office/drawing/2014/main" id="{B00F025D-2C95-A044-AFF5-397F6CA81FA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61" y="2128"/>
              <a:ext cx="196" cy="250"/>
              <a:chOff x="2958" y="2425"/>
              <a:chExt cx="199" cy="250"/>
            </a:xfrm>
          </p:grpSpPr>
          <p:sp>
            <p:nvSpPr>
              <p:cNvPr id="196" name="Rectangle 62">
                <a:extLst>
                  <a:ext uri="{FF2B5EF4-FFF2-40B4-BE49-F238E27FC236}">
                    <a16:creationId xmlns:a16="http://schemas.microsoft.com/office/drawing/2014/main" id="{DBBD13A0-0A7C-8049-879E-1B92947643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97" name="Text Box 63">
                <a:extLst>
                  <a:ext uri="{FF2B5EF4-FFF2-40B4-BE49-F238E27FC236}">
                    <a16:creationId xmlns:a16="http://schemas.microsoft.com/office/drawing/2014/main" id="{7AB2974E-D97D-A248-BCD8-AF4D1F0FDCA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8" y="2425"/>
                <a:ext cx="199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y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174" name="Group 64">
              <a:extLst>
                <a:ext uri="{FF2B5EF4-FFF2-40B4-BE49-F238E27FC236}">
                  <a16:creationId xmlns:a16="http://schemas.microsoft.com/office/drawing/2014/main" id="{33C09162-022E-2E4B-B1DD-AA461D35FDB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72" y="2095"/>
              <a:ext cx="212" cy="288"/>
              <a:chOff x="2951" y="2395"/>
              <a:chExt cx="213" cy="288"/>
            </a:xfrm>
          </p:grpSpPr>
          <p:sp>
            <p:nvSpPr>
              <p:cNvPr id="194" name="Rectangle 65">
                <a:extLst>
                  <a:ext uri="{FF2B5EF4-FFF2-40B4-BE49-F238E27FC236}">
                    <a16:creationId xmlns:a16="http://schemas.microsoft.com/office/drawing/2014/main" id="{CCEE4832-7AF3-4A40-BCBA-0E78A1D44B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95" name="Text Box 66">
                <a:extLst>
                  <a:ext uri="{FF2B5EF4-FFF2-40B4-BE49-F238E27FC236}">
                    <a16:creationId xmlns:a16="http://schemas.microsoft.com/office/drawing/2014/main" id="{A18AA9CD-8C8C-C64E-8BB2-ABFB82B7752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1" y="2395"/>
                <a:ext cx="21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x</a:t>
                </a:r>
              </a:p>
            </p:txBody>
          </p:sp>
        </p:grpSp>
        <p:grpSp>
          <p:nvGrpSpPr>
            <p:cNvPr id="175" name="Group 67">
              <a:extLst>
                <a:ext uri="{FF2B5EF4-FFF2-40B4-BE49-F238E27FC236}">
                  <a16:creationId xmlns:a16="http://schemas.microsoft.com/office/drawing/2014/main" id="{7E4A4CB5-5240-5047-A355-D558A3E12E2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37" y="1438"/>
              <a:ext cx="233" cy="252"/>
              <a:chOff x="2940" y="2425"/>
              <a:chExt cx="236" cy="252"/>
            </a:xfrm>
          </p:grpSpPr>
          <p:sp>
            <p:nvSpPr>
              <p:cNvPr id="192" name="Rectangle 68">
                <a:extLst>
                  <a:ext uri="{FF2B5EF4-FFF2-40B4-BE49-F238E27FC236}">
                    <a16:creationId xmlns:a16="http://schemas.microsoft.com/office/drawing/2014/main" id="{A96BB7D8-5E3B-F54A-ACAA-E0677DC078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6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93" name="Text Box 69">
                <a:extLst>
                  <a:ext uri="{FF2B5EF4-FFF2-40B4-BE49-F238E27FC236}">
                    <a16:creationId xmlns:a16="http://schemas.microsoft.com/office/drawing/2014/main" id="{410DA41D-9F14-6F44-84CA-D9A959BDF5D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40" y="2425"/>
                <a:ext cx="236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w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176" name="Group 70">
              <a:extLst>
                <a:ext uri="{FF2B5EF4-FFF2-40B4-BE49-F238E27FC236}">
                  <a16:creationId xmlns:a16="http://schemas.microsoft.com/office/drawing/2014/main" id="{E0B1048B-D084-C846-A55C-AC744DBE9F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71" y="1438"/>
              <a:ext cx="196" cy="250"/>
              <a:chOff x="2958" y="2425"/>
              <a:chExt cx="199" cy="250"/>
            </a:xfrm>
          </p:grpSpPr>
          <p:sp>
            <p:nvSpPr>
              <p:cNvPr id="190" name="Rectangle 71">
                <a:extLst>
                  <a:ext uri="{FF2B5EF4-FFF2-40B4-BE49-F238E27FC236}">
                    <a16:creationId xmlns:a16="http://schemas.microsoft.com/office/drawing/2014/main" id="{7CD3D1BE-34F4-094F-BA32-8D49284AB6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91" name="Text Box 72">
                <a:extLst>
                  <a:ext uri="{FF2B5EF4-FFF2-40B4-BE49-F238E27FC236}">
                    <a16:creationId xmlns:a16="http://schemas.microsoft.com/office/drawing/2014/main" id="{3D5C06AA-C47B-6A4D-8A27-AA4C7D76D28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8" y="2425"/>
                <a:ext cx="199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v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177" name="Group 73">
              <a:extLst>
                <a:ext uri="{FF2B5EF4-FFF2-40B4-BE49-F238E27FC236}">
                  <a16:creationId xmlns:a16="http://schemas.microsoft.com/office/drawing/2014/main" id="{39C6C191-6A4D-D145-9B17-2F0B670B8A9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25" y="1756"/>
              <a:ext cx="212" cy="288"/>
              <a:chOff x="2949" y="2395"/>
              <a:chExt cx="214" cy="288"/>
            </a:xfrm>
          </p:grpSpPr>
          <p:sp>
            <p:nvSpPr>
              <p:cNvPr id="188" name="Rectangle 74">
                <a:extLst>
                  <a:ext uri="{FF2B5EF4-FFF2-40B4-BE49-F238E27FC236}">
                    <a16:creationId xmlns:a16="http://schemas.microsoft.com/office/drawing/2014/main" id="{878788BF-9BAB-6B4B-BCC1-7F88FC57D4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89" name="Text Box 75">
                <a:extLst>
                  <a:ext uri="{FF2B5EF4-FFF2-40B4-BE49-F238E27FC236}">
                    <a16:creationId xmlns:a16="http://schemas.microsoft.com/office/drawing/2014/main" id="{29553818-901F-A74B-A973-8B1ACA61A2E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49" y="2395"/>
                <a:ext cx="21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z</a:t>
                </a:r>
              </a:p>
            </p:txBody>
          </p:sp>
        </p:grpSp>
        <p:sp>
          <p:nvSpPr>
            <p:cNvPr id="178" name="Text Box 76">
              <a:extLst>
                <a:ext uri="{FF2B5EF4-FFF2-40B4-BE49-F238E27FC236}">
                  <a16:creationId xmlns:a16="http://schemas.microsoft.com/office/drawing/2014/main" id="{346FE683-DA02-964E-912E-9008265FA1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93" y="1568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79" name="Text Box 77">
              <a:extLst>
                <a:ext uri="{FF2B5EF4-FFF2-40B4-BE49-F238E27FC236}">
                  <a16:creationId xmlns:a16="http://schemas.microsoft.com/office/drawing/2014/main" id="{83CAABB4-6EF8-DD4F-86E0-A7C8DC5F3B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1" y="1787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0" name="Text Box 78">
              <a:extLst>
                <a:ext uri="{FF2B5EF4-FFF2-40B4-BE49-F238E27FC236}">
                  <a16:creationId xmlns:a16="http://schemas.microsoft.com/office/drawing/2014/main" id="{60B8E963-90D2-C24E-B1C3-92826407D0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6" y="2000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1" name="Text Box 79">
              <a:extLst>
                <a:ext uri="{FF2B5EF4-FFF2-40B4-BE49-F238E27FC236}">
                  <a16:creationId xmlns:a16="http://schemas.microsoft.com/office/drawing/2014/main" id="{DCA75031-4CAF-FB4B-B5B5-33DB92D51C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25" y="1880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3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2" name="Text Box 80">
              <a:extLst>
                <a:ext uri="{FF2B5EF4-FFF2-40B4-BE49-F238E27FC236}">
                  <a16:creationId xmlns:a16="http://schemas.microsoft.com/office/drawing/2014/main" id="{C519B319-7316-9041-86CC-85BF122889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62" y="2234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3" name="Text Box 81">
              <a:extLst>
                <a:ext uri="{FF2B5EF4-FFF2-40B4-BE49-F238E27FC236}">
                  <a16:creationId xmlns:a16="http://schemas.microsoft.com/office/drawing/2014/main" id="{5B6C4D06-FD20-5C4C-9AE3-6086B10198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22" y="1805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4" name="Text Box 82">
              <a:extLst>
                <a:ext uri="{FF2B5EF4-FFF2-40B4-BE49-F238E27FC236}">
                  <a16:creationId xmlns:a16="http://schemas.microsoft.com/office/drawing/2014/main" id="{D7076B21-53BA-B14B-954F-D3582ED801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82" y="2069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5" name="Text Box 83">
              <a:extLst>
                <a:ext uri="{FF2B5EF4-FFF2-40B4-BE49-F238E27FC236}">
                  <a16:creationId xmlns:a16="http://schemas.microsoft.com/office/drawing/2014/main" id="{35EAA28F-B2FC-B840-B933-852F6B10C5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55" y="1532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5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6" name="Text Box 84">
              <a:extLst>
                <a:ext uri="{FF2B5EF4-FFF2-40B4-BE49-F238E27FC236}">
                  <a16:creationId xmlns:a16="http://schemas.microsoft.com/office/drawing/2014/main" id="{1DF8C370-9E82-204B-BC41-540B267E1D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0" y="1382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3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7" name="Text Box 85">
              <a:extLst>
                <a:ext uri="{FF2B5EF4-FFF2-40B4-BE49-F238E27FC236}">
                  <a16:creationId xmlns:a16="http://schemas.microsoft.com/office/drawing/2014/main" id="{70F01FE7-388D-494B-9568-B741BD3A18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69" y="1115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5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</p:grpSp>
      <p:cxnSp>
        <p:nvCxnSpPr>
          <p:cNvPr id="200" name="Straight Arrow Connector 199">
            <a:extLst>
              <a:ext uri="{FF2B5EF4-FFF2-40B4-BE49-F238E27FC236}">
                <a16:creationId xmlns:a16="http://schemas.microsoft.com/office/drawing/2014/main" id="{D0EB6011-5A98-FD41-B923-923C37A2C8EB}"/>
              </a:ext>
            </a:extLst>
          </p:cNvPr>
          <p:cNvCxnSpPr>
            <a:cxnSpLocks/>
          </p:cNvCxnSpPr>
          <p:nvPr/>
        </p:nvCxnSpPr>
        <p:spPr>
          <a:xfrm>
            <a:off x="1118203" y="5514294"/>
            <a:ext cx="439472" cy="428799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F788D50F-B789-D144-9C6D-4EB2777C45F6}"/>
              </a:ext>
            </a:extLst>
          </p:cNvPr>
          <p:cNvGrpSpPr/>
          <p:nvPr/>
        </p:nvGrpSpPr>
        <p:grpSpPr>
          <a:xfrm>
            <a:off x="4263633" y="2255616"/>
            <a:ext cx="5679281" cy="416447"/>
            <a:chOff x="4263633" y="2255616"/>
            <a:chExt cx="5679281" cy="416447"/>
          </a:xfrm>
        </p:grpSpPr>
        <p:sp>
          <p:nvSpPr>
            <p:cNvPr id="110" name="Text Box 9">
              <a:extLst>
                <a:ext uri="{FF2B5EF4-FFF2-40B4-BE49-F238E27FC236}">
                  <a16:creationId xmlns:a16="http://schemas.microsoft.com/office/drawing/2014/main" id="{65B395D1-ACAF-AB4A-A53B-728973E1FE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64285" y="2301914"/>
              <a:ext cx="37862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charset="0"/>
                  <a:ea typeface="ＭＳ Ｐゴシック" charset="0"/>
                </a:rPr>
                <a:t>∞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11" name="Text Box 8">
              <a:extLst>
                <a:ext uri="{FF2B5EF4-FFF2-40B4-BE49-F238E27FC236}">
                  <a16:creationId xmlns:a16="http://schemas.microsoft.com/office/drawing/2014/main" id="{C4F3D1DE-8C63-AD4B-B1C0-FE339DA1FD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06722" y="2260378"/>
              <a:ext cx="526106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2,x</a:t>
              </a:r>
            </a:p>
          </p:txBody>
        </p:sp>
        <p:sp>
          <p:nvSpPr>
            <p:cNvPr id="117" name="Text Box 6">
              <a:extLst>
                <a:ext uri="{FF2B5EF4-FFF2-40B4-BE49-F238E27FC236}">
                  <a16:creationId xmlns:a16="http://schemas.microsoft.com/office/drawing/2014/main" id="{C9401439-4F9A-5245-B5D8-98F93D2D33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66247" y="2271953"/>
              <a:ext cx="52610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4,x</a:t>
              </a:r>
            </a:p>
          </p:txBody>
        </p:sp>
        <p:sp>
          <p:nvSpPr>
            <p:cNvPr id="118" name="Text Box 5">
              <a:extLst>
                <a:ext uri="{FF2B5EF4-FFF2-40B4-BE49-F238E27FC236}">
                  <a16:creationId xmlns:a16="http://schemas.microsoft.com/office/drawing/2014/main" id="{05199638-1656-3440-8601-484D6E8D2E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63633" y="2255616"/>
              <a:ext cx="54053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2,u</a:t>
              </a:r>
            </a:p>
          </p:txBody>
        </p:sp>
      </p:grpSp>
      <p:sp>
        <p:nvSpPr>
          <p:cNvPr id="171" name="Oval 114">
            <a:extLst>
              <a:ext uri="{FF2B5EF4-FFF2-40B4-BE49-F238E27FC236}">
                <a16:creationId xmlns:a16="http://schemas.microsoft.com/office/drawing/2014/main" id="{E65BD954-0CEF-0549-AB54-7CAE01A2E2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5837" y="2316864"/>
            <a:ext cx="602852" cy="301972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charset="0"/>
              <a:ea typeface="ＭＳ Ｐゴシック" charset="0"/>
              <a:cs typeface="+mn-cs"/>
            </a:endParaRPr>
          </a:p>
        </p:txBody>
      </p:sp>
      <p:sp>
        <p:nvSpPr>
          <p:cNvPr id="209" name="Text Box 4">
            <a:extLst>
              <a:ext uri="{FF2B5EF4-FFF2-40B4-BE49-F238E27FC236}">
                <a16:creationId xmlns:a16="http://schemas.microsoft.com/office/drawing/2014/main" id="{0287B239-D17F-164E-887D-3DDF8EB7F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6771" y="2546463"/>
            <a:ext cx="58381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uxy</a:t>
            </a:r>
          </a:p>
        </p:txBody>
      </p: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9B6EC370-4690-3E46-AB1F-67BC3824C362}"/>
              </a:ext>
            </a:extLst>
          </p:cNvPr>
          <p:cNvGrpSpPr/>
          <p:nvPr/>
        </p:nvGrpSpPr>
        <p:grpSpPr>
          <a:xfrm>
            <a:off x="4263633" y="2546912"/>
            <a:ext cx="5753019" cy="428022"/>
            <a:chOff x="4263633" y="2546912"/>
            <a:chExt cx="5753019" cy="428022"/>
          </a:xfrm>
        </p:grpSpPr>
        <p:sp>
          <p:nvSpPr>
            <p:cNvPr id="168" name="Text Box 9">
              <a:extLst>
                <a:ext uri="{FF2B5EF4-FFF2-40B4-BE49-F238E27FC236}">
                  <a16:creationId xmlns:a16="http://schemas.microsoft.com/office/drawing/2014/main" id="{8EFA72A1-3DB5-DF4E-B71C-36925819E0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90547" y="2546912"/>
              <a:ext cx="52610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4,y</a:t>
              </a:r>
            </a:p>
          </p:txBody>
        </p:sp>
        <p:sp>
          <p:nvSpPr>
            <p:cNvPr id="201" name="Text Box 6">
              <a:extLst>
                <a:ext uri="{FF2B5EF4-FFF2-40B4-BE49-F238E27FC236}">
                  <a16:creationId xmlns:a16="http://schemas.microsoft.com/office/drawing/2014/main" id="{698EB84B-B9AC-1E4F-9ED3-7D9285536B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66247" y="2574824"/>
              <a:ext cx="526106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3,y</a:t>
              </a:r>
            </a:p>
          </p:txBody>
        </p:sp>
        <p:sp>
          <p:nvSpPr>
            <p:cNvPr id="202" name="Text Box 5">
              <a:extLst>
                <a:ext uri="{FF2B5EF4-FFF2-40B4-BE49-F238E27FC236}">
                  <a16:creationId xmlns:a16="http://schemas.microsoft.com/office/drawing/2014/main" id="{1C67B278-22E0-CE4D-A434-92237BAE99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63633" y="2558487"/>
              <a:ext cx="54053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2,u</a:t>
              </a:r>
            </a:p>
          </p:txBody>
        </p:sp>
      </p:grpSp>
      <p:sp>
        <p:nvSpPr>
          <p:cNvPr id="170" name="Oval 114">
            <a:extLst>
              <a:ext uri="{FF2B5EF4-FFF2-40B4-BE49-F238E27FC236}">
                <a16:creationId xmlns:a16="http://schemas.microsoft.com/office/drawing/2014/main" id="{297F9B67-0084-F24B-8B98-FA793D568F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576" y="2608159"/>
            <a:ext cx="602852" cy="301972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charset="0"/>
              <a:ea typeface="ＭＳ Ｐゴシック" charset="0"/>
              <a:cs typeface="+mn-cs"/>
            </a:endParaRPr>
          </a:p>
        </p:txBody>
      </p:sp>
      <p:sp>
        <p:nvSpPr>
          <p:cNvPr id="220" name="Text Box 4">
            <a:extLst>
              <a:ext uri="{FF2B5EF4-FFF2-40B4-BE49-F238E27FC236}">
                <a16:creationId xmlns:a16="http://schemas.microsoft.com/office/drawing/2014/main" id="{7648EBF3-81A0-F345-9981-8D8AF954E5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8178" y="2856764"/>
            <a:ext cx="71205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uxyv</a:t>
            </a:r>
          </a:p>
        </p:txBody>
      </p:sp>
      <p:cxnSp>
        <p:nvCxnSpPr>
          <p:cNvPr id="221" name="Straight Arrow Connector 220">
            <a:extLst>
              <a:ext uri="{FF2B5EF4-FFF2-40B4-BE49-F238E27FC236}">
                <a16:creationId xmlns:a16="http://schemas.microsoft.com/office/drawing/2014/main" id="{0BD1F41D-EB0C-7647-9C8B-BD9891B74EAC}"/>
              </a:ext>
            </a:extLst>
          </p:cNvPr>
          <p:cNvCxnSpPr>
            <a:cxnSpLocks/>
          </p:cNvCxnSpPr>
          <p:nvPr/>
        </p:nvCxnSpPr>
        <p:spPr>
          <a:xfrm>
            <a:off x="2017455" y="6020765"/>
            <a:ext cx="586969" cy="6484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F404110F-EE86-7D41-82F9-09316E4C0ED0}"/>
              </a:ext>
            </a:extLst>
          </p:cNvPr>
          <p:cNvGrpSpPr/>
          <p:nvPr/>
        </p:nvGrpSpPr>
        <p:grpSpPr>
          <a:xfrm>
            <a:off x="5554672" y="2866120"/>
            <a:ext cx="4461980" cy="406922"/>
            <a:chOff x="5554672" y="2866120"/>
            <a:chExt cx="4461980" cy="406922"/>
          </a:xfrm>
        </p:grpSpPr>
        <p:sp>
          <p:nvSpPr>
            <p:cNvPr id="218" name="Text Box 9">
              <a:extLst>
                <a:ext uri="{FF2B5EF4-FFF2-40B4-BE49-F238E27FC236}">
                  <a16:creationId xmlns:a16="http://schemas.microsoft.com/office/drawing/2014/main" id="{7E921F87-9D3D-C049-B044-F9AE706482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90547" y="2872932"/>
              <a:ext cx="52610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4,y</a:t>
              </a:r>
            </a:p>
          </p:txBody>
        </p:sp>
        <p:sp>
          <p:nvSpPr>
            <p:cNvPr id="222" name="Text Box 6">
              <a:extLst>
                <a:ext uri="{FF2B5EF4-FFF2-40B4-BE49-F238E27FC236}">
                  <a16:creationId xmlns:a16="http://schemas.microsoft.com/office/drawing/2014/main" id="{003FBBAD-CA0C-E04B-A301-22E94EE62C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54672" y="2866120"/>
              <a:ext cx="526106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3,y</a:t>
              </a:r>
            </a:p>
          </p:txBody>
        </p:sp>
      </p:grpSp>
      <p:cxnSp>
        <p:nvCxnSpPr>
          <p:cNvPr id="207" name="Straight Arrow Connector 206">
            <a:extLst>
              <a:ext uri="{FF2B5EF4-FFF2-40B4-BE49-F238E27FC236}">
                <a16:creationId xmlns:a16="http://schemas.microsoft.com/office/drawing/2014/main" id="{787AAA88-1A4D-4F42-AED5-1A8D64761CA5}"/>
              </a:ext>
            </a:extLst>
          </p:cNvPr>
          <p:cNvCxnSpPr>
            <a:cxnSpLocks/>
          </p:cNvCxnSpPr>
          <p:nvPr/>
        </p:nvCxnSpPr>
        <p:spPr>
          <a:xfrm flipV="1">
            <a:off x="1170996" y="5023414"/>
            <a:ext cx="502342" cy="281976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4" name="Oval 114">
            <a:extLst>
              <a:ext uri="{FF2B5EF4-FFF2-40B4-BE49-F238E27FC236}">
                <a16:creationId xmlns:a16="http://schemas.microsoft.com/office/drawing/2014/main" id="{E38717AD-8034-D440-9ED5-72264494C2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5236" y="2930322"/>
            <a:ext cx="602852" cy="301972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charset="0"/>
              <a:ea typeface="ＭＳ Ｐゴシック" charset="0"/>
              <a:cs typeface="+mn-cs"/>
            </a:endParaRPr>
          </a:p>
        </p:txBody>
      </p:sp>
      <p:sp>
        <p:nvSpPr>
          <p:cNvPr id="224" name="Text Box 4">
            <a:extLst>
              <a:ext uri="{FF2B5EF4-FFF2-40B4-BE49-F238E27FC236}">
                <a16:creationId xmlns:a16="http://schemas.microsoft.com/office/drawing/2014/main" id="{9B6F5E29-137E-6D4A-97FE-A1CB75C44E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1874" y="3178926"/>
            <a:ext cx="89800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uxyvw</a:t>
            </a:r>
          </a:p>
        </p:txBody>
      </p:sp>
      <p:sp>
        <p:nvSpPr>
          <p:cNvPr id="215" name="Text Box 9">
            <a:extLst>
              <a:ext uri="{FF2B5EF4-FFF2-40B4-BE49-F238E27FC236}">
                <a16:creationId xmlns:a16="http://schemas.microsoft.com/office/drawing/2014/main" id="{62E3D023-F895-6745-B73B-5301E3C444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97173" y="3197610"/>
            <a:ext cx="52610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4,y</a:t>
            </a:r>
          </a:p>
        </p:txBody>
      </p:sp>
      <p:sp>
        <p:nvSpPr>
          <p:cNvPr id="216" name="Oval 114">
            <a:extLst>
              <a:ext uri="{FF2B5EF4-FFF2-40B4-BE49-F238E27FC236}">
                <a16:creationId xmlns:a16="http://schemas.microsoft.com/office/drawing/2014/main" id="{C308C696-C703-8F42-B968-5CF9C8EE64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38034" y="3267919"/>
            <a:ext cx="602852" cy="301972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charset="0"/>
              <a:ea typeface="ＭＳ Ｐゴシック" charset="0"/>
              <a:cs typeface="+mn-cs"/>
            </a:endParaRPr>
          </a:p>
        </p:txBody>
      </p:sp>
      <p:sp>
        <p:nvSpPr>
          <p:cNvPr id="227" name="Text Box 4">
            <a:extLst>
              <a:ext uri="{FF2B5EF4-FFF2-40B4-BE49-F238E27FC236}">
                <a16:creationId xmlns:a16="http://schemas.microsoft.com/office/drawing/2014/main" id="{7503A458-C386-184E-899F-151FF3881F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0129" y="3488080"/>
            <a:ext cx="102624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uxyvwz</a:t>
            </a:r>
          </a:p>
        </p:txBody>
      </p:sp>
      <p:sp>
        <p:nvSpPr>
          <p:cNvPr id="165" name="Text Box 3">
            <a:extLst>
              <a:ext uri="{FF2B5EF4-FFF2-40B4-BE49-F238E27FC236}">
                <a16:creationId xmlns:a16="http://schemas.microsoft.com/office/drawing/2014/main" id="{DDAD2418-A8D1-1A4C-9685-0ABBFA8998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9273" y="4882988"/>
            <a:ext cx="576702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update </a:t>
            </a:r>
            <a:r>
              <a:rPr kumimoji="0" lang="en-US" sz="22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D(b)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for all </a:t>
            </a:r>
            <a:r>
              <a:rPr kumimoji="0" lang="en-US" sz="22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b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adjacent to </a:t>
            </a:r>
            <a:r>
              <a:rPr kumimoji="0" lang="en-US" sz="22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and not in </a:t>
            </a:r>
            <a:r>
              <a:rPr kumimoji="0" lang="en-US" sz="22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N</a:t>
            </a:r>
            <a:r>
              <a:rPr kumimoji="0" lang="en-US" sz="22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Arial" charset="0"/>
              </a:rPr>
              <a:t>'</a:t>
            </a:r>
            <a:r>
              <a:rPr kumimoji="0" lang="en-US" sz="22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    D(b) =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min</a:t>
            </a:r>
            <a:r>
              <a:rPr kumimoji="0" lang="en-US" sz="22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( D(b), D(a) + c</a:t>
            </a:r>
            <a:r>
              <a:rPr kumimoji="0" lang="en-US" sz="2200" b="1" i="1" u="none" strike="noStrike" kern="1200" cap="none" spc="0" normalizeH="0" baseline="-2500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a,b </a:t>
            </a:r>
            <a:r>
              <a:rPr kumimoji="0" lang="en-US" sz="22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) </a:t>
            </a:r>
          </a:p>
        </p:txBody>
      </p:sp>
      <p:cxnSp>
        <p:nvCxnSpPr>
          <p:cNvPr id="169" name="Straight Arrow Connector 168">
            <a:extLst>
              <a:ext uri="{FF2B5EF4-FFF2-40B4-BE49-F238E27FC236}">
                <a16:creationId xmlns:a16="http://schemas.microsoft.com/office/drawing/2014/main" id="{C502BE32-581E-614C-8C19-401954352B23}"/>
              </a:ext>
            </a:extLst>
          </p:cNvPr>
          <p:cNvCxnSpPr>
            <a:cxnSpLocks/>
          </p:cNvCxnSpPr>
          <p:nvPr/>
        </p:nvCxnSpPr>
        <p:spPr>
          <a:xfrm flipV="1">
            <a:off x="2879488" y="5005314"/>
            <a:ext cx="0" cy="883534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Arrow Connector 202">
            <a:extLst>
              <a:ext uri="{FF2B5EF4-FFF2-40B4-BE49-F238E27FC236}">
                <a16:creationId xmlns:a16="http://schemas.microsoft.com/office/drawing/2014/main" id="{7BAAF5DE-5EBE-1D41-BC0E-9C07EB3F9FC5}"/>
              </a:ext>
            </a:extLst>
          </p:cNvPr>
          <p:cNvCxnSpPr>
            <a:cxnSpLocks/>
          </p:cNvCxnSpPr>
          <p:nvPr/>
        </p:nvCxnSpPr>
        <p:spPr>
          <a:xfrm flipV="1">
            <a:off x="3059661" y="5610320"/>
            <a:ext cx="606730" cy="448060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1005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B27BFF1-5DCE-D642-8EFE-FACB1C97E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54060"/>
            <a:ext cx="11179629" cy="894622"/>
          </a:xfrm>
        </p:spPr>
        <p:txBody>
          <a:bodyPr/>
          <a:lstStyle/>
          <a:p>
            <a:r>
              <a:rPr lang="en-US" b="0" dirty="0">
                <a:latin typeface="+mn-lt"/>
              </a:rPr>
              <a:t>Dijkstra’s algorithm: an example</a:t>
            </a:r>
          </a:p>
        </p:txBody>
      </p:sp>
      <p:grpSp>
        <p:nvGrpSpPr>
          <p:cNvPr id="259" name="Group 16">
            <a:extLst>
              <a:ext uri="{FF2B5EF4-FFF2-40B4-BE49-F238E27FC236}">
                <a16:creationId xmlns:a16="http://schemas.microsoft.com/office/drawing/2014/main" id="{F6D427A6-9405-2D4E-BC72-78E69E64A628}"/>
              </a:ext>
            </a:extLst>
          </p:cNvPr>
          <p:cNvGrpSpPr>
            <a:grpSpLocks/>
          </p:cNvGrpSpPr>
          <p:nvPr/>
        </p:nvGrpSpPr>
        <p:grpSpPr bwMode="auto">
          <a:xfrm>
            <a:off x="4237238" y="1377591"/>
            <a:ext cx="3571875" cy="2236788"/>
            <a:chOff x="3162" y="1071"/>
            <a:chExt cx="2250" cy="1409"/>
          </a:xfrm>
        </p:grpSpPr>
        <p:sp>
          <p:nvSpPr>
            <p:cNvPr id="260" name="Freeform 17">
              <a:extLst>
                <a:ext uri="{FF2B5EF4-FFF2-40B4-BE49-F238E27FC236}">
                  <a16:creationId xmlns:a16="http://schemas.microsoft.com/office/drawing/2014/main" id="{B59803F6-669E-C147-9AA7-07A510F23C3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" y="1071"/>
              <a:ext cx="2250" cy="1409"/>
            </a:xfrm>
            <a:custGeom>
              <a:avLst/>
              <a:gdLst>
                <a:gd name="T0" fmla="*/ 0 w 2250"/>
                <a:gd name="T1" fmla="*/ 624 h 1409"/>
                <a:gd name="T2" fmla="*/ 219 w 2250"/>
                <a:gd name="T3" fmla="*/ 321 h 1409"/>
                <a:gd name="T4" fmla="*/ 529 w 2250"/>
                <a:gd name="T5" fmla="*/ 35 h 1409"/>
                <a:gd name="T6" fmla="*/ 1551 w 2250"/>
                <a:gd name="T7" fmla="*/ 111 h 1409"/>
                <a:gd name="T8" fmla="*/ 1968 w 2250"/>
                <a:gd name="T9" fmla="*/ 483 h 1409"/>
                <a:gd name="T10" fmla="*/ 2199 w 2250"/>
                <a:gd name="T11" fmla="*/ 906 h 1409"/>
                <a:gd name="T12" fmla="*/ 1659 w 2250"/>
                <a:gd name="T13" fmla="*/ 1314 h 1409"/>
                <a:gd name="T14" fmla="*/ 993 w 2250"/>
                <a:gd name="T15" fmla="*/ 1386 h 1409"/>
                <a:gd name="T16" fmla="*/ 465 w 2250"/>
                <a:gd name="T17" fmla="*/ 1356 h 1409"/>
                <a:gd name="T18" fmla="*/ 102 w 2250"/>
                <a:gd name="T19" fmla="*/ 1068 h 1409"/>
                <a:gd name="T20" fmla="*/ 0 w 2250"/>
                <a:gd name="T21" fmla="*/ 624 h 140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50"/>
                <a:gd name="T34" fmla="*/ 0 h 1409"/>
                <a:gd name="T35" fmla="*/ 2250 w 2250"/>
                <a:gd name="T36" fmla="*/ 1409 h 140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50" h="1409">
                  <a:moveTo>
                    <a:pt x="0" y="624"/>
                  </a:moveTo>
                  <a:cubicBezTo>
                    <a:pt x="5" y="506"/>
                    <a:pt x="131" y="419"/>
                    <a:pt x="219" y="321"/>
                  </a:cubicBezTo>
                  <a:cubicBezTo>
                    <a:pt x="307" y="223"/>
                    <a:pt x="307" y="70"/>
                    <a:pt x="529" y="35"/>
                  </a:cubicBezTo>
                  <a:cubicBezTo>
                    <a:pt x="751" y="0"/>
                    <a:pt x="1311" y="36"/>
                    <a:pt x="1551" y="111"/>
                  </a:cubicBezTo>
                  <a:cubicBezTo>
                    <a:pt x="1791" y="186"/>
                    <a:pt x="1860" y="351"/>
                    <a:pt x="1968" y="483"/>
                  </a:cubicBezTo>
                  <a:cubicBezTo>
                    <a:pt x="2076" y="615"/>
                    <a:pt x="2250" y="767"/>
                    <a:pt x="2199" y="906"/>
                  </a:cubicBezTo>
                  <a:cubicBezTo>
                    <a:pt x="2148" y="1045"/>
                    <a:pt x="1860" y="1234"/>
                    <a:pt x="1659" y="1314"/>
                  </a:cubicBezTo>
                  <a:cubicBezTo>
                    <a:pt x="1458" y="1394"/>
                    <a:pt x="1192" y="1379"/>
                    <a:pt x="993" y="1386"/>
                  </a:cubicBezTo>
                  <a:cubicBezTo>
                    <a:pt x="794" y="1393"/>
                    <a:pt x="613" y="1409"/>
                    <a:pt x="465" y="1356"/>
                  </a:cubicBezTo>
                  <a:cubicBezTo>
                    <a:pt x="317" y="1303"/>
                    <a:pt x="180" y="1190"/>
                    <a:pt x="102" y="1068"/>
                  </a:cubicBezTo>
                  <a:cubicBezTo>
                    <a:pt x="24" y="946"/>
                    <a:pt x="21" y="716"/>
                    <a:pt x="0" y="624"/>
                  </a:cubicBezTo>
                  <a:close/>
                </a:path>
              </a:pathLst>
            </a:custGeom>
            <a:solidFill>
              <a:srgbClr val="9CE0F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61" name="Freeform 18">
              <a:extLst>
                <a:ext uri="{FF2B5EF4-FFF2-40B4-BE49-F238E27FC236}">
                  <a16:creationId xmlns:a16="http://schemas.microsoft.com/office/drawing/2014/main" id="{4CE8143F-BB5D-1548-A2D1-0B3C05E2D1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8" y="1620"/>
              <a:ext cx="342" cy="186"/>
            </a:xfrm>
            <a:custGeom>
              <a:avLst/>
              <a:gdLst>
                <a:gd name="T0" fmla="*/ 0 w 342"/>
                <a:gd name="T1" fmla="*/ 186 h 186"/>
                <a:gd name="T2" fmla="*/ 342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62" name="Oval 19">
              <a:extLst>
                <a:ext uri="{FF2B5EF4-FFF2-40B4-BE49-F238E27FC236}">
                  <a16:creationId xmlns:a16="http://schemas.microsoft.com/office/drawing/2014/main" id="{CB2328B2-500E-0643-881F-169F140BD4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8" y="1862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63" name="Line 20">
              <a:extLst>
                <a:ext uri="{FF2B5EF4-FFF2-40B4-BE49-F238E27FC236}">
                  <a16:creationId xmlns:a16="http://schemas.microsoft.com/office/drawing/2014/main" id="{EC0FDC3E-2336-EF44-B445-144049FF3B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38" y="1855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64" name="Line 21">
              <a:extLst>
                <a:ext uri="{FF2B5EF4-FFF2-40B4-BE49-F238E27FC236}">
                  <a16:creationId xmlns:a16="http://schemas.microsoft.com/office/drawing/2014/main" id="{07B5F04F-0C18-CE48-93A1-4B267BBE4F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1" y="1855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65" name="Rectangle 22">
              <a:extLst>
                <a:ext uri="{FF2B5EF4-FFF2-40B4-BE49-F238E27FC236}">
                  <a16:creationId xmlns:a16="http://schemas.microsoft.com/office/drawing/2014/main" id="{0C43506A-1E78-F54A-910F-D37EBC1EF6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8" y="1855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66" name="Oval 23">
              <a:extLst>
                <a:ext uri="{FF2B5EF4-FFF2-40B4-BE49-F238E27FC236}">
                  <a16:creationId xmlns:a16="http://schemas.microsoft.com/office/drawing/2014/main" id="{27A71FF2-F42F-2844-AC5E-37F186F80F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5" y="1796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67" name="Oval 24">
              <a:extLst>
                <a:ext uri="{FF2B5EF4-FFF2-40B4-BE49-F238E27FC236}">
                  <a16:creationId xmlns:a16="http://schemas.microsoft.com/office/drawing/2014/main" id="{9C47D8B7-EC1D-C743-87B3-403B84D4AD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2" y="2249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68" name="Line 25">
              <a:extLst>
                <a:ext uri="{FF2B5EF4-FFF2-40B4-BE49-F238E27FC236}">
                  <a16:creationId xmlns:a16="http://schemas.microsoft.com/office/drawing/2014/main" id="{BEC31F1C-3B0C-3040-AD04-6FCA0D057A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12" y="224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69" name="Line 26">
              <a:extLst>
                <a:ext uri="{FF2B5EF4-FFF2-40B4-BE49-F238E27FC236}">
                  <a16:creationId xmlns:a16="http://schemas.microsoft.com/office/drawing/2014/main" id="{56212EB3-C962-DA44-8730-7936B2191A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25" y="224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70" name="Rectangle 27">
              <a:extLst>
                <a:ext uri="{FF2B5EF4-FFF2-40B4-BE49-F238E27FC236}">
                  <a16:creationId xmlns:a16="http://schemas.microsoft.com/office/drawing/2014/main" id="{70DA0FF6-1A2B-FA4D-8CF4-CF4512C722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2" y="2242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71" name="Oval 28">
              <a:extLst>
                <a:ext uri="{FF2B5EF4-FFF2-40B4-BE49-F238E27FC236}">
                  <a16:creationId xmlns:a16="http://schemas.microsoft.com/office/drawing/2014/main" id="{91BA553D-89DC-1440-84C3-F0FFE0B7EE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9" y="2183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72" name="Oval 29">
              <a:extLst>
                <a:ext uri="{FF2B5EF4-FFF2-40B4-BE49-F238E27FC236}">
                  <a16:creationId xmlns:a16="http://schemas.microsoft.com/office/drawing/2014/main" id="{5F155988-DD8E-7949-85F9-F8B730D855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8" y="1559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73" name="Line 30">
              <a:extLst>
                <a:ext uri="{FF2B5EF4-FFF2-40B4-BE49-F238E27FC236}">
                  <a16:creationId xmlns:a16="http://schemas.microsoft.com/office/drawing/2014/main" id="{007AA526-21E2-1449-A457-DC487F6259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08" y="155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74" name="Line 31">
              <a:extLst>
                <a:ext uri="{FF2B5EF4-FFF2-40B4-BE49-F238E27FC236}">
                  <a16:creationId xmlns:a16="http://schemas.microsoft.com/office/drawing/2014/main" id="{A7D6DEE1-2254-2340-92B2-4425F8E414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21" y="155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75" name="Rectangle 32">
              <a:extLst>
                <a:ext uri="{FF2B5EF4-FFF2-40B4-BE49-F238E27FC236}">
                  <a16:creationId xmlns:a16="http://schemas.microsoft.com/office/drawing/2014/main" id="{CD0F76A8-F2F6-A040-A641-8C6DD2B4D0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8" y="1552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59" name="Oval 33">
              <a:extLst>
                <a:ext uri="{FF2B5EF4-FFF2-40B4-BE49-F238E27FC236}">
                  <a16:creationId xmlns:a16="http://schemas.microsoft.com/office/drawing/2014/main" id="{021DFE64-FE6B-AF4B-A487-798FD40EE4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5" y="1493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05" name="Oval 34">
              <a:extLst>
                <a:ext uri="{FF2B5EF4-FFF2-40B4-BE49-F238E27FC236}">
                  <a16:creationId xmlns:a16="http://schemas.microsoft.com/office/drawing/2014/main" id="{D7221543-9DA7-9C4F-BF64-841725D580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1" y="1555"/>
              <a:ext cx="312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06" name="Line 35">
              <a:extLst>
                <a:ext uri="{FF2B5EF4-FFF2-40B4-BE49-F238E27FC236}">
                  <a16:creationId xmlns:a16="http://schemas.microsoft.com/office/drawing/2014/main" id="{3AA9DB23-022C-B843-ACB1-9CD5A8D489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91" y="154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07" name="Line 36">
              <a:extLst>
                <a:ext uri="{FF2B5EF4-FFF2-40B4-BE49-F238E27FC236}">
                  <a16:creationId xmlns:a16="http://schemas.microsoft.com/office/drawing/2014/main" id="{AAE6AF87-B018-8A44-81E6-B8267ADC39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03" y="154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08" name="Rectangle 37">
              <a:extLst>
                <a:ext uri="{FF2B5EF4-FFF2-40B4-BE49-F238E27FC236}">
                  <a16:creationId xmlns:a16="http://schemas.microsoft.com/office/drawing/2014/main" id="{E486C5EC-F3AE-514D-8BFC-C15DDC7BC4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1" y="1548"/>
              <a:ext cx="309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13" name="Oval 38">
              <a:extLst>
                <a:ext uri="{FF2B5EF4-FFF2-40B4-BE49-F238E27FC236}">
                  <a16:creationId xmlns:a16="http://schemas.microsoft.com/office/drawing/2014/main" id="{D570042E-655B-9244-B2DE-DD6B84D18E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4" y="1492"/>
              <a:ext cx="312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14" name="Oval 39">
              <a:extLst>
                <a:ext uri="{FF2B5EF4-FFF2-40B4-BE49-F238E27FC236}">
                  <a16:creationId xmlns:a16="http://schemas.microsoft.com/office/drawing/2014/main" id="{209FDC48-A133-7C43-A4F4-AEC33B2394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1" y="2246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15" name="Line 40">
              <a:extLst>
                <a:ext uri="{FF2B5EF4-FFF2-40B4-BE49-F238E27FC236}">
                  <a16:creationId xmlns:a16="http://schemas.microsoft.com/office/drawing/2014/main" id="{6C737D5E-249D-704B-8624-06BC6AF83F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01" y="2239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16" name="Line 41">
              <a:extLst>
                <a:ext uri="{FF2B5EF4-FFF2-40B4-BE49-F238E27FC236}">
                  <a16:creationId xmlns:a16="http://schemas.microsoft.com/office/drawing/2014/main" id="{2BB65E91-5543-2A4A-83D1-AF4BD2A561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14" y="2239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17" name="Rectangle 42">
              <a:extLst>
                <a:ext uri="{FF2B5EF4-FFF2-40B4-BE49-F238E27FC236}">
                  <a16:creationId xmlns:a16="http://schemas.microsoft.com/office/drawing/2014/main" id="{31754303-C1B0-564A-BC8B-D1994E2260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1" y="2239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18" name="Oval 43">
              <a:extLst>
                <a:ext uri="{FF2B5EF4-FFF2-40B4-BE49-F238E27FC236}">
                  <a16:creationId xmlns:a16="http://schemas.microsoft.com/office/drawing/2014/main" id="{5EBC6ED3-D791-D849-8DF4-6EEC31DF92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8" y="2180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19" name="Oval 44">
              <a:extLst>
                <a:ext uri="{FF2B5EF4-FFF2-40B4-BE49-F238E27FC236}">
                  <a16:creationId xmlns:a16="http://schemas.microsoft.com/office/drawing/2014/main" id="{69D4B18F-1B3D-AA47-B609-E5E0116A4B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6" y="1905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23" name="Line 45">
              <a:extLst>
                <a:ext uri="{FF2B5EF4-FFF2-40B4-BE49-F238E27FC236}">
                  <a16:creationId xmlns:a16="http://schemas.microsoft.com/office/drawing/2014/main" id="{6B623BCC-754E-AD43-A91B-5BE9046197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66" y="189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25" name="Line 46">
              <a:extLst>
                <a:ext uri="{FF2B5EF4-FFF2-40B4-BE49-F238E27FC236}">
                  <a16:creationId xmlns:a16="http://schemas.microsoft.com/office/drawing/2014/main" id="{70C54C4E-9E9A-CB4F-9BAD-759F10AB73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79" y="189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27" name="Rectangle 47">
              <a:extLst>
                <a:ext uri="{FF2B5EF4-FFF2-40B4-BE49-F238E27FC236}">
                  <a16:creationId xmlns:a16="http://schemas.microsoft.com/office/drawing/2014/main" id="{48B02502-224F-614A-AF74-CA45B87B4F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6" y="1898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32" name="Oval 48">
              <a:extLst>
                <a:ext uri="{FF2B5EF4-FFF2-40B4-BE49-F238E27FC236}">
                  <a16:creationId xmlns:a16="http://schemas.microsoft.com/office/drawing/2014/main" id="{1CBE76C4-29B1-DF47-8C80-E056EC01FE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3" y="1839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33" name="Freeform 49">
              <a:extLst>
                <a:ext uri="{FF2B5EF4-FFF2-40B4-BE49-F238E27FC236}">
                  <a16:creationId xmlns:a16="http://schemas.microsoft.com/office/drawing/2014/main" id="{F7C58F3A-0B59-CE40-8968-EFD5B03D593E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7" y="1647"/>
              <a:ext cx="1" cy="522"/>
            </a:xfrm>
            <a:custGeom>
              <a:avLst/>
              <a:gdLst>
                <a:gd name="T0" fmla="*/ 0 w 1"/>
                <a:gd name="T1" fmla="*/ 0 h 522"/>
                <a:gd name="T2" fmla="*/ 0 w 1"/>
                <a:gd name="T3" fmla="*/ 522 h 522"/>
                <a:gd name="T4" fmla="*/ 0 60000 65536"/>
                <a:gd name="T5" fmla="*/ 0 60000 65536"/>
                <a:gd name="T6" fmla="*/ 0 w 1"/>
                <a:gd name="T7" fmla="*/ 0 h 522"/>
                <a:gd name="T8" fmla="*/ 1 w 1"/>
                <a:gd name="T9" fmla="*/ 522 h 52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22">
                  <a:moveTo>
                    <a:pt x="0" y="0"/>
                  </a:moveTo>
                  <a:lnTo>
                    <a:pt x="0" y="522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38" name="Freeform 50">
              <a:extLst>
                <a:ext uri="{FF2B5EF4-FFF2-40B4-BE49-F238E27FC236}">
                  <a16:creationId xmlns:a16="http://schemas.microsoft.com/office/drawing/2014/main" id="{5CA0B20D-583A-724F-8F77-3D2EE0DD01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4" y="1653"/>
              <a:ext cx="1" cy="537"/>
            </a:xfrm>
            <a:custGeom>
              <a:avLst/>
              <a:gdLst>
                <a:gd name="T0" fmla="*/ 0 w 1"/>
                <a:gd name="T1" fmla="*/ 0 h 537"/>
                <a:gd name="T2" fmla="*/ 0 w 1"/>
                <a:gd name="T3" fmla="*/ 537 h 537"/>
                <a:gd name="T4" fmla="*/ 0 60000 65536"/>
                <a:gd name="T5" fmla="*/ 0 60000 65536"/>
                <a:gd name="T6" fmla="*/ 0 w 1"/>
                <a:gd name="T7" fmla="*/ 0 h 537"/>
                <a:gd name="T8" fmla="*/ 1 w 1"/>
                <a:gd name="T9" fmla="*/ 537 h 53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37">
                  <a:moveTo>
                    <a:pt x="0" y="0"/>
                  </a:moveTo>
                  <a:lnTo>
                    <a:pt x="0" y="537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43" name="Freeform 51">
              <a:extLst>
                <a:ext uri="{FF2B5EF4-FFF2-40B4-BE49-F238E27FC236}">
                  <a16:creationId xmlns:a16="http://schemas.microsoft.com/office/drawing/2014/main" id="{F9705D5A-4067-4E46-97EF-A4A7592F806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9" y="1638"/>
              <a:ext cx="504" cy="600"/>
            </a:xfrm>
            <a:custGeom>
              <a:avLst/>
              <a:gdLst>
                <a:gd name="T0" fmla="*/ 0 w 378"/>
                <a:gd name="T1" fmla="*/ 11993521 h 174"/>
                <a:gd name="T2" fmla="*/ 5035 w 378"/>
                <a:gd name="T3" fmla="*/ 0 h 174"/>
                <a:gd name="T4" fmla="*/ 0 60000 65536"/>
                <a:gd name="T5" fmla="*/ 0 60000 65536"/>
                <a:gd name="T6" fmla="*/ 0 w 378"/>
                <a:gd name="T7" fmla="*/ 0 h 174"/>
                <a:gd name="T8" fmla="*/ 378 w 378"/>
                <a:gd name="T9" fmla="*/ 174 h 17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78" h="174">
                  <a:moveTo>
                    <a:pt x="0" y="174"/>
                  </a:moveTo>
                  <a:lnTo>
                    <a:pt x="378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44" name="Freeform 52">
              <a:extLst>
                <a:ext uri="{FF2B5EF4-FFF2-40B4-BE49-F238E27FC236}">
                  <a16:creationId xmlns:a16="http://schemas.microsoft.com/office/drawing/2014/main" id="{22C3BA86-2C31-C244-BCC8-F79B83E99BA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6" y="1986"/>
              <a:ext cx="366" cy="270"/>
            </a:xfrm>
            <a:custGeom>
              <a:avLst/>
              <a:gdLst>
                <a:gd name="T0" fmla="*/ 0 w 366"/>
                <a:gd name="T1" fmla="*/ 270 h 270"/>
                <a:gd name="T2" fmla="*/ 366 w 366"/>
                <a:gd name="T3" fmla="*/ 0 h 270"/>
                <a:gd name="T4" fmla="*/ 0 60000 65536"/>
                <a:gd name="T5" fmla="*/ 0 60000 65536"/>
                <a:gd name="T6" fmla="*/ 0 w 366"/>
                <a:gd name="T7" fmla="*/ 0 h 270"/>
                <a:gd name="T8" fmla="*/ 366 w 366"/>
                <a:gd name="T9" fmla="*/ 270 h 27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270">
                  <a:moveTo>
                    <a:pt x="0" y="270"/>
                  </a:moveTo>
                  <a:lnTo>
                    <a:pt x="366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45" name="Freeform 53">
              <a:extLst>
                <a:ext uri="{FF2B5EF4-FFF2-40B4-BE49-F238E27FC236}">
                  <a16:creationId xmlns:a16="http://schemas.microsoft.com/office/drawing/2014/main" id="{36BA8254-18D7-D841-8B10-CF1677FF4B4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5" y="2268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46" name="Freeform 54">
              <a:extLst>
                <a:ext uri="{FF2B5EF4-FFF2-40B4-BE49-F238E27FC236}">
                  <a16:creationId xmlns:a16="http://schemas.microsoft.com/office/drawing/2014/main" id="{FDD9D6F7-B6B7-8C4F-B4CD-8A42B44DA8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944"/>
              <a:ext cx="276" cy="264"/>
            </a:xfrm>
            <a:custGeom>
              <a:avLst/>
              <a:gdLst>
                <a:gd name="T0" fmla="*/ 276 w 276"/>
                <a:gd name="T1" fmla="*/ 264 h 264"/>
                <a:gd name="T2" fmla="*/ 0 w 276"/>
                <a:gd name="T3" fmla="*/ 0 h 264"/>
                <a:gd name="T4" fmla="*/ 0 60000 65536"/>
                <a:gd name="T5" fmla="*/ 0 60000 65536"/>
                <a:gd name="T6" fmla="*/ 0 w 276"/>
                <a:gd name="T7" fmla="*/ 0 h 264"/>
                <a:gd name="T8" fmla="*/ 276 w 276"/>
                <a:gd name="T9" fmla="*/ 264 h 2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6" h="264">
                  <a:moveTo>
                    <a:pt x="276" y="264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47" name="Freeform 55">
              <a:extLst>
                <a:ext uri="{FF2B5EF4-FFF2-40B4-BE49-F238E27FC236}">
                  <a16:creationId xmlns:a16="http://schemas.microsoft.com/office/drawing/2014/main" id="{0EEE8685-1A2C-124B-AEBC-CE60F95275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9" y="1578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48" name="Freeform 56">
              <a:extLst>
                <a:ext uri="{FF2B5EF4-FFF2-40B4-BE49-F238E27FC236}">
                  <a16:creationId xmlns:a16="http://schemas.microsoft.com/office/drawing/2014/main" id="{CDFCCD1A-99F5-3248-A9D4-80A4A3508E8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4" y="1575"/>
              <a:ext cx="396" cy="267"/>
            </a:xfrm>
            <a:custGeom>
              <a:avLst/>
              <a:gdLst>
                <a:gd name="T0" fmla="*/ 396 w 396"/>
                <a:gd name="T1" fmla="*/ 267 h 267"/>
                <a:gd name="T2" fmla="*/ 0 w 396"/>
                <a:gd name="T3" fmla="*/ 0 h 267"/>
                <a:gd name="T4" fmla="*/ 0 60000 65536"/>
                <a:gd name="T5" fmla="*/ 0 60000 65536"/>
                <a:gd name="T6" fmla="*/ 0 w 396"/>
                <a:gd name="T7" fmla="*/ 0 h 267"/>
                <a:gd name="T8" fmla="*/ 396 w 396"/>
                <a:gd name="T9" fmla="*/ 267 h 26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96" h="267">
                  <a:moveTo>
                    <a:pt x="396" y="267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49" name="Freeform 57">
              <a:extLst>
                <a:ext uri="{FF2B5EF4-FFF2-40B4-BE49-F238E27FC236}">
                  <a16:creationId xmlns:a16="http://schemas.microsoft.com/office/drawing/2014/main" id="{8158BEB1-D7DD-304F-93D8-B63A3B9F79D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7" y="1146"/>
              <a:ext cx="1110" cy="645"/>
            </a:xfrm>
            <a:custGeom>
              <a:avLst/>
              <a:gdLst>
                <a:gd name="T0" fmla="*/ 1110 w 1110"/>
                <a:gd name="T1" fmla="*/ 342 h 645"/>
                <a:gd name="T2" fmla="*/ 0 w 1110"/>
                <a:gd name="T3" fmla="*/ 645 h 645"/>
                <a:gd name="T4" fmla="*/ 0 60000 65536"/>
                <a:gd name="T5" fmla="*/ 0 60000 65536"/>
                <a:gd name="T6" fmla="*/ 0 w 1110"/>
                <a:gd name="T7" fmla="*/ 0 h 645"/>
                <a:gd name="T8" fmla="*/ 1110 w 1110"/>
                <a:gd name="T9" fmla="*/ 645 h 64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10" h="645">
                  <a:moveTo>
                    <a:pt x="1110" y="342"/>
                  </a:moveTo>
                  <a:cubicBezTo>
                    <a:pt x="1104" y="0"/>
                    <a:pt x="21" y="63"/>
                    <a:pt x="0" y="645"/>
                  </a:cubicBez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450" name="Group 58">
              <a:extLst>
                <a:ext uri="{FF2B5EF4-FFF2-40B4-BE49-F238E27FC236}">
                  <a16:creationId xmlns:a16="http://schemas.microsoft.com/office/drawing/2014/main" id="{5708D0AB-39B8-5F4D-964A-583102F20F6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87" y="1744"/>
              <a:ext cx="205" cy="250"/>
              <a:chOff x="2954" y="2425"/>
              <a:chExt cx="208" cy="250"/>
            </a:xfrm>
          </p:grpSpPr>
          <p:sp>
            <p:nvSpPr>
              <p:cNvPr id="476" name="Rectangle 59">
                <a:extLst>
                  <a:ext uri="{FF2B5EF4-FFF2-40B4-BE49-F238E27FC236}">
                    <a16:creationId xmlns:a16="http://schemas.microsoft.com/office/drawing/2014/main" id="{698B8676-76A7-4C47-8D65-7AD44E1F84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477" name="Text Box 60">
                <a:extLst>
                  <a:ext uri="{FF2B5EF4-FFF2-40B4-BE49-F238E27FC236}">
                    <a16:creationId xmlns:a16="http://schemas.microsoft.com/office/drawing/2014/main" id="{5163CA4B-303D-0E4C-B36C-0EB9193499C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4" y="2425"/>
                <a:ext cx="208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u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451" name="Group 61">
              <a:extLst>
                <a:ext uri="{FF2B5EF4-FFF2-40B4-BE49-F238E27FC236}">
                  <a16:creationId xmlns:a16="http://schemas.microsoft.com/office/drawing/2014/main" id="{22504589-6EDA-CD46-9F6D-B4E53859C7B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61" y="2128"/>
              <a:ext cx="196" cy="250"/>
              <a:chOff x="2958" y="2425"/>
              <a:chExt cx="199" cy="250"/>
            </a:xfrm>
          </p:grpSpPr>
          <p:sp>
            <p:nvSpPr>
              <p:cNvPr id="474" name="Rectangle 62">
                <a:extLst>
                  <a:ext uri="{FF2B5EF4-FFF2-40B4-BE49-F238E27FC236}">
                    <a16:creationId xmlns:a16="http://schemas.microsoft.com/office/drawing/2014/main" id="{B5EB60BB-0E5E-C14B-B24B-878829D35E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475" name="Text Box 63">
                <a:extLst>
                  <a:ext uri="{FF2B5EF4-FFF2-40B4-BE49-F238E27FC236}">
                    <a16:creationId xmlns:a16="http://schemas.microsoft.com/office/drawing/2014/main" id="{AC01CA65-68FA-E340-BE13-4C47DBA310D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8" y="2425"/>
                <a:ext cx="199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y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452" name="Group 64">
              <a:extLst>
                <a:ext uri="{FF2B5EF4-FFF2-40B4-BE49-F238E27FC236}">
                  <a16:creationId xmlns:a16="http://schemas.microsoft.com/office/drawing/2014/main" id="{7E66326C-FC5C-CB48-9635-4D30ECB15D8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72" y="2095"/>
              <a:ext cx="212" cy="288"/>
              <a:chOff x="2951" y="2395"/>
              <a:chExt cx="213" cy="288"/>
            </a:xfrm>
          </p:grpSpPr>
          <p:sp>
            <p:nvSpPr>
              <p:cNvPr id="472" name="Rectangle 65">
                <a:extLst>
                  <a:ext uri="{FF2B5EF4-FFF2-40B4-BE49-F238E27FC236}">
                    <a16:creationId xmlns:a16="http://schemas.microsoft.com/office/drawing/2014/main" id="{6BF35853-D616-6B43-8985-14AABE1F75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473" name="Text Box 66">
                <a:extLst>
                  <a:ext uri="{FF2B5EF4-FFF2-40B4-BE49-F238E27FC236}">
                    <a16:creationId xmlns:a16="http://schemas.microsoft.com/office/drawing/2014/main" id="{3282D7A0-A2E9-7F4B-A22E-01546569C59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1" y="2395"/>
                <a:ext cx="21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x</a:t>
                </a:r>
              </a:p>
            </p:txBody>
          </p:sp>
        </p:grpSp>
        <p:grpSp>
          <p:nvGrpSpPr>
            <p:cNvPr id="453" name="Group 67">
              <a:extLst>
                <a:ext uri="{FF2B5EF4-FFF2-40B4-BE49-F238E27FC236}">
                  <a16:creationId xmlns:a16="http://schemas.microsoft.com/office/drawing/2014/main" id="{3104BBAE-4F76-E649-85DB-F84D22362B8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38" y="1438"/>
              <a:ext cx="232" cy="250"/>
              <a:chOff x="2941" y="2425"/>
              <a:chExt cx="235" cy="250"/>
            </a:xfrm>
          </p:grpSpPr>
          <p:sp>
            <p:nvSpPr>
              <p:cNvPr id="470" name="Rectangle 68">
                <a:extLst>
                  <a:ext uri="{FF2B5EF4-FFF2-40B4-BE49-F238E27FC236}">
                    <a16:creationId xmlns:a16="http://schemas.microsoft.com/office/drawing/2014/main" id="{0CEE42FC-526E-AB47-8798-637A648485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6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471" name="Text Box 69">
                <a:extLst>
                  <a:ext uri="{FF2B5EF4-FFF2-40B4-BE49-F238E27FC236}">
                    <a16:creationId xmlns:a16="http://schemas.microsoft.com/office/drawing/2014/main" id="{BD20AA39-4C83-B348-A22B-DC09D5E6798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41" y="2425"/>
                <a:ext cx="235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w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454" name="Group 70">
              <a:extLst>
                <a:ext uri="{FF2B5EF4-FFF2-40B4-BE49-F238E27FC236}">
                  <a16:creationId xmlns:a16="http://schemas.microsoft.com/office/drawing/2014/main" id="{76A8AB1F-2271-4C40-97FF-558125D0E3D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71" y="1438"/>
              <a:ext cx="196" cy="250"/>
              <a:chOff x="2958" y="2425"/>
              <a:chExt cx="199" cy="250"/>
            </a:xfrm>
          </p:grpSpPr>
          <p:sp>
            <p:nvSpPr>
              <p:cNvPr id="468" name="Rectangle 71">
                <a:extLst>
                  <a:ext uri="{FF2B5EF4-FFF2-40B4-BE49-F238E27FC236}">
                    <a16:creationId xmlns:a16="http://schemas.microsoft.com/office/drawing/2014/main" id="{8A1243C8-B070-1144-AFC1-660A0D4763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469" name="Text Box 72">
                <a:extLst>
                  <a:ext uri="{FF2B5EF4-FFF2-40B4-BE49-F238E27FC236}">
                    <a16:creationId xmlns:a16="http://schemas.microsoft.com/office/drawing/2014/main" id="{0A633A5D-CB9F-9D4A-9828-FA8DAB76D82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8" y="2425"/>
                <a:ext cx="199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v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455" name="Group 73">
              <a:extLst>
                <a:ext uri="{FF2B5EF4-FFF2-40B4-BE49-F238E27FC236}">
                  <a16:creationId xmlns:a16="http://schemas.microsoft.com/office/drawing/2014/main" id="{1F39B98B-5A5F-9A45-8998-1BA51D5362D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25" y="1756"/>
              <a:ext cx="212" cy="288"/>
              <a:chOff x="2949" y="2395"/>
              <a:chExt cx="214" cy="288"/>
            </a:xfrm>
          </p:grpSpPr>
          <p:sp>
            <p:nvSpPr>
              <p:cNvPr id="466" name="Rectangle 74">
                <a:extLst>
                  <a:ext uri="{FF2B5EF4-FFF2-40B4-BE49-F238E27FC236}">
                    <a16:creationId xmlns:a16="http://schemas.microsoft.com/office/drawing/2014/main" id="{6D133BDC-CBD5-E04A-956A-CB070C46E6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467" name="Text Box 75">
                <a:extLst>
                  <a:ext uri="{FF2B5EF4-FFF2-40B4-BE49-F238E27FC236}">
                    <a16:creationId xmlns:a16="http://schemas.microsoft.com/office/drawing/2014/main" id="{E22274D1-6BF0-6F4F-AA7F-923617C4447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49" y="2395"/>
                <a:ext cx="21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z</a:t>
                </a:r>
              </a:p>
            </p:txBody>
          </p:sp>
        </p:grpSp>
        <p:sp>
          <p:nvSpPr>
            <p:cNvPr id="456" name="Text Box 76">
              <a:extLst>
                <a:ext uri="{FF2B5EF4-FFF2-40B4-BE49-F238E27FC236}">
                  <a16:creationId xmlns:a16="http://schemas.microsoft.com/office/drawing/2014/main" id="{E87F994C-88BC-7843-84FF-C20876A28A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93" y="1568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457" name="Text Box 77">
              <a:extLst>
                <a:ext uri="{FF2B5EF4-FFF2-40B4-BE49-F238E27FC236}">
                  <a16:creationId xmlns:a16="http://schemas.microsoft.com/office/drawing/2014/main" id="{D6E661FA-C756-184B-8F8C-454F6D2F20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1" y="1787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458" name="Text Box 78">
              <a:extLst>
                <a:ext uri="{FF2B5EF4-FFF2-40B4-BE49-F238E27FC236}">
                  <a16:creationId xmlns:a16="http://schemas.microsoft.com/office/drawing/2014/main" id="{7AAD1753-0153-BE49-9A5A-86A6144677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6" y="2000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459" name="Text Box 79">
              <a:extLst>
                <a:ext uri="{FF2B5EF4-FFF2-40B4-BE49-F238E27FC236}">
                  <a16:creationId xmlns:a16="http://schemas.microsoft.com/office/drawing/2014/main" id="{CE9F4FB6-1319-824C-8EE6-E829F9B813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25" y="1880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3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460" name="Text Box 80">
              <a:extLst>
                <a:ext uri="{FF2B5EF4-FFF2-40B4-BE49-F238E27FC236}">
                  <a16:creationId xmlns:a16="http://schemas.microsoft.com/office/drawing/2014/main" id="{C479D34B-E495-6941-B1B8-7C27A07FA4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62" y="2234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461" name="Text Box 81">
              <a:extLst>
                <a:ext uri="{FF2B5EF4-FFF2-40B4-BE49-F238E27FC236}">
                  <a16:creationId xmlns:a16="http://schemas.microsoft.com/office/drawing/2014/main" id="{651E935E-97A1-694E-90ED-DA0D52808F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22" y="1805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462" name="Text Box 82">
              <a:extLst>
                <a:ext uri="{FF2B5EF4-FFF2-40B4-BE49-F238E27FC236}">
                  <a16:creationId xmlns:a16="http://schemas.microsoft.com/office/drawing/2014/main" id="{BCE34168-89E8-CA4E-B734-D7785C5D44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82" y="2069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463" name="Text Box 83">
              <a:extLst>
                <a:ext uri="{FF2B5EF4-FFF2-40B4-BE49-F238E27FC236}">
                  <a16:creationId xmlns:a16="http://schemas.microsoft.com/office/drawing/2014/main" id="{E61D1248-702D-AA4E-A62B-3B6DB88743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55" y="1532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5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464" name="Text Box 84">
              <a:extLst>
                <a:ext uri="{FF2B5EF4-FFF2-40B4-BE49-F238E27FC236}">
                  <a16:creationId xmlns:a16="http://schemas.microsoft.com/office/drawing/2014/main" id="{8E7448E7-B23E-9A4A-947C-66285C7E10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0" y="1382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3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465" name="Text Box 85">
              <a:extLst>
                <a:ext uri="{FF2B5EF4-FFF2-40B4-BE49-F238E27FC236}">
                  <a16:creationId xmlns:a16="http://schemas.microsoft.com/office/drawing/2014/main" id="{EFA31E11-E078-ED44-8DB8-4912DC4806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69" y="1115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5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</p:grpSp>
      <p:sp>
        <p:nvSpPr>
          <p:cNvPr id="498" name="Text Box 6">
            <a:extLst>
              <a:ext uri="{FF2B5EF4-FFF2-40B4-BE49-F238E27FC236}">
                <a16:creationId xmlns:a16="http://schemas.microsoft.com/office/drawing/2014/main" id="{64BB3F8B-CE19-1C41-B2C9-B564AF1B5B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37414" y="2958717"/>
            <a:ext cx="1284288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D(w),p(w)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5,u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4,x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3,y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3,y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112457CF-2890-E146-8628-638AC5577656}"/>
              </a:ext>
            </a:extLst>
          </p:cNvPr>
          <p:cNvCxnSpPr>
            <a:cxnSpLocks/>
            <a:endCxn id="271" idx="2"/>
          </p:cNvCxnSpPr>
          <p:nvPr/>
        </p:nvCxnSpPr>
        <p:spPr>
          <a:xfrm>
            <a:off x="4666129" y="2789499"/>
            <a:ext cx="439472" cy="428799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9" name="Straight Arrow Connector 558">
            <a:extLst>
              <a:ext uri="{FF2B5EF4-FFF2-40B4-BE49-F238E27FC236}">
                <a16:creationId xmlns:a16="http://schemas.microsoft.com/office/drawing/2014/main" id="{491C301B-8A6E-4845-BF28-577AD894F891}"/>
              </a:ext>
            </a:extLst>
          </p:cNvPr>
          <p:cNvCxnSpPr>
            <a:cxnSpLocks/>
            <a:endCxn id="414" idx="2"/>
          </p:cNvCxnSpPr>
          <p:nvPr/>
        </p:nvCxnSpPr>
        <p:spPr>
          <a:xfrm>
            <a:off x="5617182" y="3300714"/>
            <a:ext cx="586969" cy="6484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0" name="Straight Arrow Connector 559">
            <a:extLst>
              <a:ext uri="{FF2B5EF4-FFF2-40B4-BE49-F238E27FC236}">
                <a16:creationId xmlns:a16="http://schemas.microsoft.com/office/drawing/2014/main" id="{3C9D1B43-9124-3142-843B-DC7A58F1456E}"/>
              </a:ext>
            </a:extLst>
          </p:cNvPr>
          <p:cNvCxnSpPr>
            <a:cxnSpLocks/>
            <a:stCxn id="266" idx="7"/>
          </p:cNvCxnSpPr>
          <p:nvPr/>
        </p:nvCxnSpPr>
        <p:spPr>
          <a:xfrm flipV="1">
            <a:off x="4777246" y="2268639"/>
            <a:ext cx="502342" cy="281976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1" name="Straight Arrow Connector 560">
            <a:extLst>
              <a:ext uri="{FF2B5EF4-FFF2-40B4-BE49-F238E27FC236}">
                <a16:creationId xmlns:a16="http://schemas.microsoft.com/office/drawing/2014/main" id="{8A7B92A4-0E80-6D4D-87F2-803D33EFB3E5}"/>
              </a:ext>
            </a:extLst>
          </p:cNvPr>
          <p:cNvCxnSpPr>
            <a:cxnSpLocks/>
          </p:cNvCxnSpPr>
          <p:nvPr/>
        </p:nvCxnSpPr>
        <p:spPr>
          <a:xfrm flipV="1">
            <a:off x="6452488" y="2233914"/>
            <a:ext cx="0" cy="883534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2" name="Straight Arrow Connector 561">
            <a:extLst>
              <a:ext uri="{FF2B5EF4-FFF2-40B4-BE49-F238E27FC236}">
                <a16:creationId xmlns:a16="http://schemas.microsoft.com/office/drawing/2014/main" id="{368CBA46-10A4-6B43-8244-BF448DB2A1AB}"/>
              </a:ext>
            </a:extLst>
          </p:cNvPr>
          <p:cNvCxnSpPr>
            <a:cxnSpLocks/>
          </p:cNvCxnSpPr>
          <p:nvPr/>
        </p:nvCxnSpPr>
        <p:spPr>
          <a:xfrm flipV="1">
            <a:off x="6715788" y="2822294"/>
            <a:ext cx="606730" cy="448060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4" name="Group 3">
            <a:extLst>
              <a:ext uri="{FF2B5EF4-FFF2-40B4-BE49-F238E27FC236}">
                <a16:creationId xmlns:a16="http://schemas.microsoft.com/office/drawing/2014/main" id="{CAD83B90-6A61-424F-807D-7507674811C5}"/>
              </a:ext>
            </a:extLst>
          </p:cNvPr>
          <p:cNvGrpSpPr>
            <a:grpSpLocks/>
          </p:cNvGrpSpPr>
          <p:nvPr/>
        </p:nvGrpSpPr>
        <p:grpSpPr bwMode="auto">
          <a:xfrm>
            <a:off x="1182356" y="4594769"/>
            <a:ext cx="3244850" cy="1500187"/>
            <a:chOff x="1385" y="1283"/>
            <a:chExt cx="2044" cy="945"/>
          </a:xfrm>
        </p:grpSpPr>
        <p:sp>
          <p:nvSpPr>
            <p:cNvPr id="235" name="Freeform 4">
              <a:extLst>
                <a:ext uri="{FF2B5EF4-FFF2-40B4-BE49-F238E27FC236}">
                  <a16:creationId xmlns:a16="http://schemas.microsoft.com/office/drawing/2014/main" id="{D55BBFC2-7A7F-8B48-AC36-5E367A0102A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48" y="1465"/>
              <a:ext cx="342" cy="186"/>
            </a:xfrm>
            <a:custGeom>
              <a:avLst/>
              <a:gdLst>
                <a:gd name="T0" fmla="*/ 0 w 342"/>
                <a:gd name="T1" fmla="*/ 186 h 186"/>
                <a:gd name="T2" fmla="*/ 342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36" name="Oval 5">
              <a:extLst>
                <a:ext uri="{FF2B5EF4-FFF2-40B4-BE49-F238E27FC236}">
                  <a16:creationId xmlns:a16="http://schemas.microsoft.com/office/drawing/2014/main" id="{D1E533AD-8D87-7A4B-8A7E-E763008FB4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8" y="1707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37" name="Line 6">
              <a:extLst>
                <a:ext uri="{FF2B5EF4-FFF2-40B4-BE49-F238E27FC236}">
                  <a16:creationId xmlns:a16="http://schemas.microsoft.com/office/drawing/2014/main" id="{8393A25C-8E73-3945-96CC-27CA319F0D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88" y="1700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38" name="Line 7">
              <a:extLst>
                <a:ext uri="{FF2B5EF4-FFF2-40B4-BE49-F238E27FC236}">
                  <a16:creationId xmlns:a16="http://schemas.microsoft.com/office/drawing/2014/main" id="{00CB3848-99BB-D84B-AFA1-D2A4079058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01" y="1700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39" name="Rectangle 8">
              <a:extLst>
                <a:ext uri="{FF2B5EF4-FFF2-40B4-BE49-F238E27FC236}">
                  <a16:creationId xmlns:a16="http://schemas.microsoft.com/office/drawing/2014/main" id="{D86D7FD3-F350-4745-AAE8-4DC4DEC228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8" y="1700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40" name="Oval 9">
              <a:extLst>
                <a:ext uri="{FF2B5EF4-FFF2-40B4-BE49-F238E27FC236}">
                  <a16:creationId xmlns:a16="http://schemas.microsoft.com/office/drawing/2014/main" id="{9A82BFE7-2A38-894C-A32D-46DEDFCA2D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5" y="1641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41" name="Oval 10">
              <a:extLst>
                <a:ext uri="{FF2B5EF4-FFF2-40B4-BE49-F238E27FC236}">
                  <a16:creationId xmlns:a16="http://schemas.microsoft.com/office/drawing/2014/main" id="{AA854307-5377-8A41-9AEB-75CD5A873A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2" y="2094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42" name="Line 11">
              <a:extLst>
                <a:ext uri="{FF2B5EF4-FFF2-40B4-BE49-F238E27FC236}">
                  <a16:creationId xmlns:a16="http://schemas.microsoft.com/office/drawing/2014/main" id="{9FA810B5-81B4-AB4E-9CB4-8AB6FC42F9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62" y="2087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43" name="Line 12">
              <a:extLst>
                <a:ext uri="{FF2B5EF4-FFF2-40B4-BE49-F238E27FC236}">
                  <a16:creationId xmlns:a16="http://schemas.microsoft.com/office/drawing/2014/main" id="{1F897DDB-A59F-8A49-AA62-3734F23BB9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75" y="2087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44" name="Rectangle 13">
              <a:extLst>
                <a:ext uri="{FF2B5EF4-FFF2-40B4-BE49-F238E27FC236}">
                  <a16:creationId xmlns:a16="http://schemas.microsoft.com/office/drawing/2014/main" id="{109513FF-1C63-234A-9B1E-75D62A42C0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2" y="2087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45" name="Oval 14">
              <a:extLst>
                <a:ext uri="{FF2B5EF4-FFF2-40B4-BE49-F238E27FC236}">
                  <a16:creationId xmlns:a16="http://schemas.microsoft.com/office/drawing/2014/main" id="{30EA6A56-1EC2-C342-B322-0BD69F60A7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59" y="2028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54" name="Oval 15">
              <a:extLst>
                <a:ext uri="{FF2B5EF4-FFF2-40B4-BE49-F238E27FC236}">
                  <a16:creationId xmlns:a16="http://schemas.microsoft.com/office/drawing/2014/main" id="{91BAA6D5-E6E6-3F47-BA4B-0311E0711B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58" y="1404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55" name="Line 16">
              <a:extLst>
                <a:ext uri="{FF2B5EF4-FFF2-40B4-BE49-F238E27FC236}">
                  <a16:creationId xmlns:a16="http://schemas.microsoft.com/office/drawing/2014/main" id="{A8F35EF4-8155-D144-9887-2394E21FD4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58" y="1397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56" name="Line 17">
              <a:extLst>
                <a:ext uri="{FF2B5EF4-FFF2-40B4-BE49-F238E27FC236}">
                  <a16:creationId xmlns:a16="http://schemas.microsoft.com/office/drawing/2014/main" id="{C0FFA446-EED0-654F-8B59-830BB7BE9A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71" y="1397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57" name="Rectangle 18">
              <a:extLst>
                <a:ext uri="{FF2B5EF4-FFF2-40B4-BE49-F238E27FC236}">
                  <a16:creationId xmlns:a16="http://schemas.microsoft.com/office/drawing/2014/main" id="{8C6FDE51-7923-3B44-830E-2DB7807967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58" y="1397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58" name="Oval 19">
              <a:extLst>
                <a:ext uri="{FF2B5EF4-FFF2-40B4-BE49-F238E27FC236}">
                  <a16:creationId xmlns:a16="http://schemas.microsoft.com/office/drawing/2014/main" id="{48735EAA-D015-2749-B8E6-A932F1A865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55" y="1338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76" name="Oval 20">
              <a:extLst>
                <a:ext uri="{FF2B5EF4-FFF2-40B4-BE49-F238E27FC236}">
                  <a16:creationId xmlns:a16="http://schemas.microsoft.com/office/drawing/2014/main" id="{2C0D7CB9-B6B7-7F48-A7C9-A5362FCF33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1" y="1400"/>
              <a:ext cx="312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77" name="Line 21">
              <a:extLst>
                <a:ext uri="{FF2B5EF4-FFF2-40B4-BE49-F238E27FC236}">
                  <a16:creationId xmlns:a16="http://schemas.microsoft.com/office/drawing/2014/main" id="{5710184A-753A-EF4E-A1BA-C728CC0A08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1" y="1393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78" name="Line 22">
              <a:extLst>
                <a:ext uri="{FF2B5EF4-FFF2-40B4-BE49-F238E27FC236}">
                  <a16:creationId xmlns:a16="http://schemas.microsoft.com/office/drawing/2014/main" id="{77D8EC50-7DE6-D947-804E-5FF59E3421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53" y="1393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79" name="Rectangle 23">
              <a:extLst>
                <a:ext uri="{FF2B5EF4-FFF2-40B4-BE49-F238E27FC236}">
                  <a16:creationId xmlns:a16="http://schemas.microsoft.com/office/drawing/2014/main" id="{640A0C04-CA0A-D44B-AE10-2BB26102D9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1" y="1393"/>
              <a:ext cx="309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80" name="Oval 24">
              <a:extLst>
                <a:ext uri="{FF2B5EF4-FFF2-40B4-BE49-F238E27FC236}">
                  <a16:creationId xmlns:a16="http://schemas.microsoft.com/office/drawing/2014/main" id="{3DBD615F-4385-7F48-84F4-A38AEA1DC5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4" y="1337"/>
              <a:ext cx="312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81" name="Oval 25">
              <a:extLst>
                <a:ext uri="{FF2B5EF4-FFF2-40B4-BE49-F238E27FC236}">
                  <a16:creationId xmlns:a16="http://schemas.microsoft.com/office/drawing/2014/main" id="{5EAEA945-6C71-7244-8444-F5DE78D3A2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1" y="2091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82" name="Line 26">
              <a:extLst>
                <a:ext uri="{FF2B5EF4-FFF2-40B4-BE49-F238E27FC236}">
                  <a16:creationId xmlns:a16="http://schemas.microsoft.com/office/drawing/2014/main" id="{B239EFA1-CE87-FA45-AECE-0A1D04B2EE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51" y="2084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83" name="Line 27">
              <a:extLst>
                <a:ext uri="{FF2B5EF4-FFF2-40B4-BE49-F238E27FC236}">
                  <a16:creationId xmlns:a16="http://schemas.microsoft.com/office/drawing/2014/main" id="{F57F8B7F-1DEE-0646-944B-3627E05035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64" y="2084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84" name="Rectangle 28">
              <a:extLst>
                <a:ext uri="{FF2B5EF4-FFF2-40B4-BE49-F238E27FC236}">
                  <a16:creationId xmlns:a16="http://schemas.microsoft.com/office/drawing/2014/main" id="{48E9AA69-2A64-F44B-AF24-4B58BF3B85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1" y="2084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85" name="Oval 29">
              <a:extLst>
                <a:ext uri="{FF2B5EF4-FFF2-40B4-BE49-F238E27FC236}">
                  <a16:creationId xmlns:a16="http://schemas.microsoft.com/office/drawing/2014/main" id="{DB57CF03-5C7F-7446-BFCA-6885962A76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8" y="2025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86" name="Oval 30">
              <a:extLst>
                <a:ext uri="{FF2B5EF4-FFF2-40B4-BE49-F238E27FC236}">
                  <a16:creationId xmlns:a16="http://schemas.microsoft.com/office/drawing/2014/main" id="{57E7565D-361A-0649-83E3-41C966CED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6" y="1750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87" name="Line 31">
              <a:extLst>
                <a:ext uri="{FF2B5EF4-FFF2-40B4-BE49-F238E27FC236}">
                  <a16:creationId xmlns:a16="http://schemas.microsoft.com/office/drawing/2014/main" id="{7307AAD6-1B7B-3E4C-AD3F-1CB98C2433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16" y="1743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88" name="Line 32">
              <a:extLst>
                <a:ext uri="{FF2B5EF4-FFF2-40B4-BE49-F238E27FC236}">
                  <a16:creationId xmlns:a16="http://schemas.microsoft.com/office/drawing/2014/main" id="{85AADD66-C3FE-324C-91AE-0057BDCFD4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29" y="1743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89" name="Rectangle 33">
              <a:extLst>
                <a:ext uri="{FF2B5EF4-FFF2-40B4-BE49-F238E27FC236}">
                  <a16:creationId xmlns:a16="http://schemas.microsoft.com/office/drawing/2014/main" id="{8FC4E749-70CE-3946-A306-97D91D359D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6" y="1743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90" name="Oval 34">
              <a:extLst>
                <a:ext uri="{FF2B5EF4-FFF2-40B4-BE49-F238E27FC236}">
                  <a16:creationId xmlns:a16="http://schemas.microsoft.com/office/drawing/2014/main" id="{83AC3490-7FA4-A843-9DD7-EAD43C146C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3" y="1684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91" name="Freeform 35">
              <a:extLst>
                <a:ext uri="{FF2B5EF4-FFF2-40B4-BE49-F238E27FC236}">
                  <a16:creationId xmlns:a16="http://schemas.microsoft.com/office/drawing/2014/main" id="{E0CB0E6F-0318-5A42-804B-74DE7351E2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7" y="1492"/>
              <a:ext cx="1" cy="522"/>
            </a:xfrm>
            <a:custGeom>
              <a:avLst/>
              <a:gdLst>
                <a:gd name="T0" fmla="*/ 0 w 1"/>
                <a:gd name="T1" fmla="*/ 0 h 522"/>
                <a:gd name="T2" fmla="*/ 0 w 1"/>
                <a:gd name="T3" fmla="*/ 522 h 522"/>
                <a:gd name="T4" fmla="*/ 0 60000 65536"/>
                <a:gd name="T5" fmla="*/ 0 60000 65536"/>
                <a:gd name="T6" fmla="*/ 0 w 1"/>
                <a:gd name="T7" fmla="*/ 0 h 522"/>
                <a:gd name="T8" fmla="*/ 1 w 1"/>
                <a:gd name="T9" fmla="*/ 522 h 52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22">
                  <a:moveTo>
                    <a:pt x="0" y="0"/>
                  </a:moveTo>
                  <a:lnTo>
                    <a:pt x="0" y="522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92" name="Freeform 36">
              <a:extLst>
                <a:ext uri="{FF2B5EF4-FFF2-40B4-BE49-F238E27FC236}">
                  <a16:creationId xmlns:a16="http://schemas.microsoft.com/office/drawing/2014/main" id="{8911BBF2-790A-F940-A9A6-265EE2DEDC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6" y="1831"/>
              <a:ext cx="366" cy="270"/>
            </a:xfrm>
            <a:custGeom>
              <a:avLst/>
              <a:gdLst>
                <a:gd name="T0" fmla="*/ 0 w 366"/>
                <a:gd name="T1" fmla="*/ 270 h 270"/>
                <a:gd name="T2" fmla="*/ 366 w 366"/>
                <a:gd name="T3" fmla="*/ 0 h 270"/>
                <a:gd name="T4" fmla="*/ 0 60000 65536"/>
                <a:gd name="T5" fmla="*/ 0 60000 65536"/>
                <a:gd name="T6" fmla="*/ 0 w 366"/>
                <a:gd name="T7" fmla="*/ 0 h 270"/>
                <a:gd name="T8" fmla="*/ 366 w 366"/>
                <a:gd name="T9" fmla="*/ 270 h 27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270">
                  <a:moveTo>
                    <a:pt x="0" y="270"/>
                  </a:moveTo>
                  <a:lnTo>
                    <a:pt x="366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93" name="Freeform 37">
              <a:extLst>
                <a:ext uri="{FF2B5EF4-FFF2-40B4-BE49-F238E27FC236}">
                  <a16:creationId xmlns:a16="http://schemas.microsoft.com/office/drawing/2014/main" id="{5FCEA00D-30D9-AD48-B36B-87D306BDCA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5" y="2113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94" name="Freeform 38">
              <a:extLst>
                <a:ext uri="{FF2B5EF4-FFF2-40B4-BE49-F238E27FC236}">
                  <a16:creationId xmlns:a16="http://schemas.microsoft.com/office/drawing/2014/main" id="{FFF79244-8621-1B4A-A951-D5F428298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4" y="1789"/>
              <a:ext cx="276" cy="264"/>
            </a:xfrm>
            <a:custGeom>
              <a:avLst/>
              <a:gdLst>
                <a:gd name="T0" fmla="*/ 276 w 276"/>
                <a:gd name="T1" fmla="*/ 264 h 264"/>
                <a:gd name="T2" fmla="*/ 0 w 276"/>
                <a:gd name="T3" fmla="*/ 0 h 264"/>
                <a:gd name="T4" fmla="*/ 0 60000 65536"/>
                <a:gd name="T5" fmla="*/ 0 60000 65536"/>
                <a:gd name="T6" fmla="*/ 0 w 276"/>
                <a:gd name="T7" fmla="*/ 0 h 264"/>
                <a:gd name="T8" fmla="*/ 276 w 276"/>
                <a:gd name="T9" fmla="*/ 264 h 2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6" h="264">
                  <a:moveTo>
                    <a:pt x="276" y="264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295" name="Group 39">
              <a:extLst>
                <a:ext uri="{FF2B5EF4-FFF2-40B4-BE49-F238E27FC236}">
                  <a16:creationId xmlns:a16="http://schemas.microsoft.com/office/drawing/2014/main" id="{3FE22FDD-2AF6-2F45-9D94-A7E347A876A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37" y="1589"/>
              <a:ext cx="205" cy="250"/>
              <a:chOff x="2954" y="2425"/>
              <a:chExt cx="208" cy="250"/>
            </a:xfrm>
          </p:grpSpPr>
          <p:sp>
            <p:nvSpPr>
              <p:cNvPr id="311" name="Rectangle 40">
                <a:extLst>
                  <a:ext uri="{FF2B5EF4-FFF2-40B4-BE49-F238E27FC236}">
                    <a16:creationId xmlns:a16="http://schemas.microsoft.com/office/drawing/2014/main" id="{7F9E7EA5-4703-3A4F-83AA-78477F6D2D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12" name="Text Box 41">
                <a:extLst>
                  <a:ext uri="{FF2B5EF4-FFF2-40B4-BE49-F238E27FC236}">
                    <a16:creationId xmlns:a16="http://schemas.microsoft.com/office/drawing/2014/main" id="{7F6788A4-B028-5E46-BA6B-8260B340CCB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4" y="2425"/>
                <a:ext cx="208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u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296" name="Group 42">
              <a:extLst>
                <a:ext uri="{FF2B5EF4-FFF2-40B4-BE49-F238E27FC236}">
                  <a16:creationId xmlns:a16="http://schemas.microsoft.com/office/drawing/2014/main" id="{3B399E80-BBE9-DE42-9C20-F733C3486EF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11" y="1973"/>
              <a:ext cx="196" cy="250"/>
              <a:chOff x="2958" y="2425"/>
              <a:chExt cx="199" cy="250"/>
            </a:xfrm>
          </p:grpSpPr>
          <p:sp>
            <p:nvSpPr>
              <p:cNvPr id="309" name="Rectangle 43">
                <a:extLst>
                  <a:ext uri="{FF2B5EF4-FFF2-40B4-BE49-F238E27FC236}">
                    <a16:creationId xmlns:a16="http://schemas.microsoft.com/office/drawing/2014/main" id="{C759317C-74E3-004E-8696-C6730D2A76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10" name="Text Box 44">
                <a:extLst>
                  <a:ext uri="{FF2B5EF4-FFF2-40B4-BE49-F238E27FC236}">
                    <a16:creationId xmlns:a16="http://schemas.microsoft.com/office/drawing/2014/main" id="{5EC66565-CE3C-DC49-A451-6127C9B7F13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8" y="2425"/>
                <a:ext cx="199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y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297" name="Group 45">
              <a:extLst>
                <a:ext uri="{FF2B5EF4-FFF2-40B4-BE49-F238E27FC236}">
                  <a16:creationId xmlns:a16="http://schemas.microsoft.com/office/drawing/2014/main" id="{24F7013F-EE6F-1840-BCC7-9CF2E43BDEC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2" y="1940"/>
              <a:ext cx="212" cy="288"/>
              <a:chOff x="2951" y="2395"/>
              <a:chExt cx="213" cy="288"/>
            </a:xfrm>
          </p:grpSpPr>
          <p:sp>
            <p:nvSpPr>
              <p:cNvPr id="307" name="Rectangle 46">
                <a:extLst>
                  <a:ext uri="{FF2B5EF4-FFF2-40B4-BE49-F238E27FC236}">
                    <a16:creationId xmlns:a16="http://schemas.microsoft.com/office/drawing/2014/main" id="{534C2F14-5739-6A42-A4B7-963A8F9D05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08" name="Text Box 47">
                <a:extLst>
                  <a:ext uri="{FF2B5EF4-FFF2-40B4-BE49-F238E27FC236}">
                    <a16:creationId xmlns:a16="http://schemas.microsoft.com/office/drawing/2014/main" id="{06099668-A654-B443-AD81-E015DBEC4A9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1" y="2395"/>
                <a:ext cx="21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x</a:t>
                </a:r>
              </a:p>
            </p:txBody>
          </p:sp>
        </p:grpSp>
        <p:grpSp>
          <p:nvGrpSpPr>
            <p:cNvPr id="298" name="Group 48">
              <a:extLst>
                <a:ext uri="{FF2B5EF4-FFF2-40B4-BE49-F238E27FC236}">
                  <a16:creationId xmlns:a16="http://schemas.microsoft.com/office/drawing/2014/main" id="{9DDFF683-1C8F-C14A-B1E0-84D48C9766B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88" y="1283"/>
              <a:ext cx="232" cy="250"/>
              <a:chOff x="2941" y="2425"/>
              <a:chExt cx="235" cy="250"/>
            </a:xfrm>
          </p:grpSpPr>
          <p:sp>
            <p:nvSpPr>
              <p:cNvPr id="305" name="Rectangle 49">
                <a:extLst>
                  <a:ext uri="{FF2B5EF4-FFF2-40B4-BE49-F238E27FC236}">
                    <a16:creationId xmlns:a16="http://schemas.microsoft.com/office/drawing/2014/main" id="{6ACA49F7-2DDA-174A-BA02-F0E6DC5FE7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6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06" name="Text Box 50">
                <a:extLst>
                  <a:ext uri="{FF2B5EF4-FFF2-40B4-BE49-F238E27FC236}">
                    <a16:creationId xmlns:a16="http://schemas.microsoft.com/office/drawing/2014/main" id="{B380098B-5F1B-B443-B890-D9D80D58A56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41" y="2425"/>
                <a:ext cx="235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w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299" name="Group 51">
              <a:extLst>
                <a:ext uri="{FF2B5EF4-FFF2-40B4-BE49-F238E27FC236}">
                  <a16:creationId xmlns:a16="http://schemas.microsoft.com/office/drawing/2014/main" id="{657C09A9-0D00-C341-97E4-BFE0D534EAC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1" y="1283"/>
              <a:ext cx="196" cy="250"/>
              <a:chOff x="2958" y="2425"/>
              <a:chExt cx="199" cy="250"/>
            </a:xfrm>
          </p:grpSpPr>
          <p:sp>
            <p:nvSpPr>
              <p:cNvPr id="303" name="Rectangle 52">
                <a:extLst>
                  <a:ext uri="{FF2B5EF4-FFF2-40B4-BE49-F238E27FC236}">
                    <a16:creationId xmlns:a16="http://schemas.microsoft.com/office/drawing/2014/main" id="{DA96FFA9-8E2C-F446-A90C-1D2C3A7409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04" name="Text Box 53">
                <a:extLst>
                  <a:ext uri="{FF2B5EF4-FFF2-40B4-BE49-F238E27FC236}">
                    <a16:creationId xmlns:a16="http://schemas.microsoft.com/office/drawing/2014/main" id="{4094D47B-3C2E-1549-9303-FE64B14C52B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8" y="2425"/>
                <a:ext cx="199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v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300" name="Group 54">
              <a:extLst>
                <a:ext uri="{FF2B5EF4-FFF2-40B4-BE49-F238E27FC236}">
                  <a16:creationId xmlns:a16="http://schemas.microsoft.com/office/drawing/2014/main" id="{4895C555-2EC4-9F4B-9A35-FF3D23C076E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75" y="1601"/>
              <a:ext cx="212" cy="288"/>
              <a:chOff x="2949" y="2395"/>
              <a:chExt cx="214" cy="288"/>
            </a:xfrm>
          </p:grpSpPr>
          <p:sp>
            <p:nvSpPr>
              <p:cNvPr id="301" name="Rectangle 55">
                <a:extLst>
                  <a:ext uri="{FF2B5EF4-FFF2-40B4-BE49-F238E27FC236}">
                    <a16:creationId xmlns:a16="http://schemas.microsoft.com/office/drawing/2014/main" id="{1594FC40-950D-DD4E-9742-69A340A7FA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02" name="Text Box 56">
                <a:extLst>
                  <a:ext uri="{FF2B5EF4-FFF2-40B4-BE49-F238E27FC236}">
                    <a16:creationId xmlns:a16="http://schemas.microsoft.com/office/drawing/2014/main" id="{70D90BEE-05A4-FA49-8BE7-08E95F13AB6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49" y="2395"/>
                <a:ext cx="21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z</a:t>
                </a:r>
              </a:p>
            </p:txBody>
          </p:sp>
        </p:grpSp>
      </p:grpSp>
      <p:sp>
        <p:nvSpPr>
          <p:cNvPr id="313" name="Text Box 57">
            <a:extLst>
              <a:ext uri="{FF2B5EF4-FFF2-40B4-BE49-F238E27FC236}">
                <a16:creationId xmlns:a16="http://schemas.microsoft.com/office/drawing/2014/main" id="{64A60984-9F92-014B-A1A1-4ED6EE18F0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194" y="3975560"/>
            <a:ext cx="475213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resulting least-cost-path tree from u: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CB75B83-340D-DF48-B11B-E4763431618C}"/>
              </a:ext>
            </a:extLst>
          </p:cNvPr>
          <p:cNvGrpSpPr/>
          <p:nvPr/>
        </p:nvGrpSpPr>
        <p:grpSpPr>
          <a:xfrm>
            <a:off x="5736310" y="3974818"/>
            <a:ext cx="4022768" cy="2583002"/>
            <a:chOff x="6731733" y="3986393"/>
            <a:chExt cx="4022768" cy="2583002"/>
          </a:xfrm>
        </p:grpSpPr>
        <p:sp>
          <p:nvSpPr>
            <p:cNvPr id="329" name="Text Box 73">
              <a:extLst>
                <a:ext uri="{FF2B5EF4-FFF2-40B4-BE49-F238E27FC236}">
                  <a16:creationId xmlns:a16="http://schemas.microsoft.com/office/drawing/2014/main" id="{33F13002-9C84-AC45-85CD-36E5D057AC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31733" y="3986393"/>
              <a:ext cx="402276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resulting forwarding table in u:</a:t>
              </a: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5A06AC3B-3519-6940-83CC-F298AC6E1530}"/>
                </a:ext>
              </a:extLst>
            </p:cNvPr>
            <p:cNvGrpSpPr/>
            <p:nvPr/>
          </p:nvGrpSpPr>
          <p:grpSpPr>
            <a:xfrm>
              <a:off x="7152404" y="4495305"/>
              <a:ext cx="2643750" cy="2074090"/>
              <a:chOff x="8958054" y="1740531"/>
              <a:chExt cx="2643750" cy="2074090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FA510DE8-21E1-A542-BA94-C8D9DE35CF35}"/>
                  </a:ext>
                </a:extLst>
              </p:cNvPr>
              <p:cNvSpPr/>
              <p:nvPr/>
            </p:nvSpPr>
            <p:spPr>
              <a:xfrm>
                <a:off x="9199418" y="1778000"/>
                <a:ext cx="2373746" cy="27709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1854B982-B7D4-D841-A53C-E699EE81E943}"/>
                  </a:ext>
                </a:extLst>
              </p:cNvPr>
              <p:cNvSpPr/>
              <p:nvPr/>
            </p:nvSpPr>
            <p:spPr>
              <a:xfrm>
                <a:off x="9190298" y="1770927"/>
                <a:ext cx="2384385" cy="1979271"/>
              </a:xfrm>
              <a:prstGeom prst="rect">
                <a:avLst/>
              </a:prstGeom>
              <a:noFill/>
              <a:ln>
                <a:solidFill>
                  <a:srgbClr val="0000A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507A910-2025-F047-93E1-3DCFBCE13ED1}"/>
                  </a:ext>
                </a:extLst>
              </p:cNvPr>
              <p:cNvSpPr txBox="1"/>
              <p:nvPr/>
            </p:nvSpPr>
            <p:spPr>
              <a:xfrm>
                <a:off x="9572264" y="2060295"/>
                <a:ext cx="404278" cy="17543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v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x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y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w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z</a:t>
                </a: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0" name="TextBox 329">
                <a:extLst>
                  <a:ext uri="{FF2B5EF4-FFF2-40B4-BE49-F238E27FC236}">
                    <a16:creationId xmlns:a16="http://schemas.microsoft.com/office/drawing/2014/main" id="{D2ECC22B-FD29-854E-98E6-577039BEAFC8}"/>
                  </a:ext>
                </a:extLst>
              </p:cNvPr>
              <p:cNvSpPr txBox="1"/>
              <p:nvPr/>
            </p:nvSpPr>
            <p:spPr>
              <a:xfrm>
                <a:off x="10615914" y="2050649"/>
                <a:ext cx="748923" cy="17543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(u,v)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(u,x)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(u,x)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(u,x)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(u,x)</a:t>
                </a: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E9A1932-3100-C346-AA74-8048C9EF5669}"/>
                  </a:ext>
                </a:extLst>
              </p:cNvPr>
              <p:cNvSpPr txBox="1"/>
              <p:nvPr/>
            </p:nvSpPr>
            <p:spPr>
              <a:xfrm>
                <a:off x="9220467" y="1747835"/>
                <a:ext cx="112300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destination</a:t>
                </a: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1" name="TextBox 330">
                <a:extLst>
                  <a:ext uri="{FF2B5EF4-FFF2-40B4-BE49-F238E27FC236}">
                    <a16:creationId xmlns:a16="http://schemas.microsoft.com/office/drawing/2014/main" id="{5C520567-C138-9F4F-972E-A6D6E1C098AE}"/>
                  </a:ext>
                </a:extLst>
              </p:cNvPr>
              <p:cNvSpPr txBox="1"/>
              <p:nvPr/>
            </p:nvSpPr>
            <p:spPr>
              <a:xfrm>
                <a:off x="10338125" y="1740531"/>
                <a:ext cx="126367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outgoing link</a:t>
                </a:r>
              </a:p>
            </p:txBody>
          </p: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C34AB781-8439-8C4F-8F97-23D8CA7BA06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78724" y="2060293"/>
                <a:ext cx="2395960" cy="0"/>
              </a:xfrm>
              <a:prstGeom prst="line">
                <a:avLst/>
              </a:prstGeom>
              <a:ln w="12700">
                <a:solidFill>
                  <a:srgbClr val="0000A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2" name="Straight Connector 331">
                <a:extLst>
                  <a:ext uri="{FF2B5EF4-FFF2-40B4-BE49-F238E27FC236}">
                    <a16:creationId xmlns:a16="http://schemas.microsoft.com/office/drawing/2014/main" id="{CE7D2336-FF8B-F94C-A7C3-827D1CE1B03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958054" y="1770927"/>
                <a:ext cx="0" cy="1990845"/>
              </a:xfrm>
              <a:prstGeom prst="line">
                <a:avLst/>
              </a:prstGeom>
              <a:ln w="12700">
                <a:solidFill>
                  <a:srgbClr val="0000A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7EB9AF4-5603-FB43-B05B-61449C2AEFFB}"/>
              </a:ext>
            </a:extLst>
          </p:cNvPr>
          <p:cNvGrpSpPr/>
          <p:nvPr/>
        </p:nvGrpSpPr>
        <p:grpSpPr>
          <a:xfrm>
            <a:off x="8565265" y="4815068"/>
            <a:ext cx="3170508" cy="369332"/>
            <a:chOff x="8565265" y="4815068"/>
            <a:chExt cx="3170508" cy="36933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E6387EE-3D37-4948-8425-E51C56BFAD3E}"/>
                </a:ext>
              </a:extLst>
            </p:cNvPr>
            <p:cNvSpPr txBox="1"/>
            <p:nvPr/>
          </p:nvSpPr>
          <p:spPr>
            <a:xfrm>
              <a:off x="9201874" y="4815068"/>
              <a:ext cx="25338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route from </a:t>
              </a:r>
              <a:r>
                <a:rPr kumimoji="0" lang="en-US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u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to</a:t>
              </a:r>
              <a:r>
                <a:rPr kumimoji="0" lang="en-US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v 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directly</a:t>
              </a: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B127B774-BBDB-844B-9FDB-AFB31AC4A39F}"/>
                </a:ext>
              </a:extLst>
            </p:cNvPr>
            <p:cNvCxnSpPr>
              <a:cxnSpLocks/>
            </p:cNvCxnSpPr>
            <p:nvPr/>
          </p:nvCxnSpPr>
          <p:spPr>
            <a:xfrm>
              <a:off x="8565265" y="5000264"/>
              <a:ext cx="682907" cy="0"/>
            </a:xfrm>
            <a:prstGeom prst="line">
              <a:avLst/>
            </a:prstGeom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F3C6B55-B326-044B-8E06-D5159D43754E}"/>
              </a:ext>
            </a:extLst>
          </p:cNvPr>
          <p:cNvGrpSpPr/>
          <p:nvPr/>
        </p:nvGrpSpPr>
        <p:grpSpPr>
          <a:xfrm>
            <a:off x="8877782" y="5197032"/>
            <a:ext cx="2372811" cy="1260926"/>
            <a:chOff x="8877782" y="5197032"/>
            <a:chExt cx="2372811" cy="1260926"/>
          </a:xfrm>
        </p:grpSpPr>
        <p:sp>
          <p:nvSpPr>
            <p:cNvPr id="333" name="TextBox 332">
              <a:extLst>
                <a:ext uri="{FF2B5EF4-FFF2-40B4-BE49-F238E27FC236}">
                  <a16:creationId xmlns:a16="http://schemas.microsoft.com/office/drawing/2014/main" id="{C09FF997-745F-784E-9A60-C291F499E8CB}"/>
                </a:ext>
              </a:extLst>
            </p:cNvPr>
            <p:cNvSpPr txBox="1"/>
            <p:nvPr/>
          </p:nvSpPr>
          <p:spPr>
            <a:xfrm>
              <a:off x="9215379" y="5534628"/>
              <a:ext cx="203521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route from u to all other destinations via </a:t>
              </a:r>
              <a:r>
                <a:rPr kumimoji="0" lang="en-US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x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30" name="Right Brace 29">
              <a:extLst>
                <a:ext uri="{FF2B5EF4-FFF2-40B4-BE49-F238E27FC236}">
                  <a16:creationId xmlns:a16="http://schemas.microsoft.com/office/drawing/2014/main" id="{68ADB3E5-D636-BB44-86FA-BBB701733A10}"/>
                </a:ext>
              </a:extLst>
            </p:cNvPr>
            <p:cNvSpPr/>
            <p:nvPr/>
          </p:nvSpPr>
          <p:spPr>
            <a:xfrm>
              <a:off x="8877782" y="5197032"/>
              <a:ext cx="352218" cy="1238491"/>
            </a:xfrm>
            <a:prstGeom prst="rightBrace">
              <a:avLst/>
            </a:prstGeom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10018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013C8C0-E40F-7640-BA53-55FC4A4891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9710" y="1443808"/>
            <a:ext cx="6034548" cy="4351338"/>
          </a:xfrm>
        </p:spPr>
        <p:txBody>
          <a:bodyPr>
            <a:normAutofit lnSpcReduction="10000"/>
          </a:bodyPr>
          <a:lstStyle/>
          <a:p>
            <a:pPr marL="130175" indent="0">
              <a:buNone/>
            </a:pPr>
            <a:r>
              <a:rPr lang="en-US" sz="3200" dirty="0">
                <a:solidFill>
                  <a:srgbClr val="C00000"/>
                </a:solidFill>
              </a:rPr>
              <a:t>Routing</a:t>
            </a:r>
            <a:r>
              <a:rPr lang="en-US" dirty="0">
                <a:solidFill>
                  <a:srgbClr val="C00000"/>
                </a:solidFill>
              </a:rPr>
              <a:t> algorithm goal: </a:t>
            </a:r>
            <a:r>
              <a:rPr lang="en-US" dirty="0"/>
              <a:t>determine “good” paths (equivalently, routes), from sending hosts to receiving host, through network of routers</a:t>
            </a:r>
          </a:p>
          <a:p>
            <a:pPr marL="407988" indent="-277813"/>
            <a:r>
              <a:rPr lang="en-US" dirty="0">
                <a:solidFill>
                  <a:srgbClr val="C00000"/>
                </a:solidFill>
              </a:rPr>
              <a:t>path: </a:t>
            </a:r>
            <a:r>
              <a:rPr lang="en-US" dirty="0"/>
              <a:t>sequence of routers packets traverse from given initial source host to final destination host</a:t>
            </a:r>
          </a:p>
          <a:p>
            <a:pPr marL="407988" indent="-277813"/>
            <a:r>
              <a:rPr lang="en-US" dirty="0">
                <a:solidFill>
                  <a:srgbClr val="C00000"/>
                </a:solidFill>
              </a:rPr>
              <a:t>“good”: </a:t>
            </a:r>
            <a:r>
              <a:rPr lang="en-US" dirty="0"/>
              <a:t>least “cost”, “fastest”, “least congested”</a:t>
            </a:r>
          </a:p>
          <a:p>
            <a:pPr marL="407988" indent="-277813"/>
            <a:r>
              <a:rPr lang="en-US" dirty="0"/>
              <a:t>routing: a “top-10” networking challenge!</a:t>
            </a:r>
          </a:p>
          <a:p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B27BFF1-5DCE-D642-8EFE-FACB1C97E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3837"/>
            <a:ext cx="10515600" cy="894622"/>
          </a:xfrm>
        </p:spPr>
        <p:txBody>
          <a:bodyPr/>
          <a:lstStyle/>
          <a:p>
            <a:r>
              <a:rPr lang="en-US" dirty="0"/>
              <a:t>Routing algorithm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8145F460-37A7-FC4E-B52E-1476917705E4}"/>
              </a:ext>
            </a:extLst>
          </p:cNvPr>
          <p:cNvSpPr/>
          <p:nvPr/>
        </p:nvSpPr>
        <p:spPr>
          <a:xfrm>
            <a:off x="9058928" y="2579084"/>
            <a:ext cx="1124807" cy="1337915"/>
          </a:xfrm>
          <a:custGeom>
            <a:avLst/>
            <a:gdLst>
              <a:gd name="connsiteX0" fmla="*/ 434989 w 1523031"/>
              <a:gd name="connsiteY0" fmla="*/ 253346 h 1763594"/>
              <a:gd name="connsiteX1" fmla="*/ 488 w 1523031"/>
              <a:gd name="connsiteY1" fmla="*/ 921706 h 1763594"/>
              <a:gd name="connsiteX2" fmla="*/ 368142 w 1523031"/>
              <a:gd name="connsiteY2" fmla="*/ 1489812 h 1763594"/>
              <a:gd name="connsiteX3" fmla="*/ 1187008 w 1523031"/>
              <a:gd name="connsiteY3" fmla="*/ 1757156 h 1763594"/>
              <a:gd name="connsiteX4" fmla="*/ 1521239 w 1523031"/>
              <a:gd name="connsiteY4" fmla="*/ 1239177 h 1763594"/>
              <a:gd name="connsiteX5" fmla="*/ 1320700 w 1523031"/>
              <a:gd name="connsiteY5" fmla="*/ 654362 h 1763594"/>
              <a:gd name="connsiteX6" fmla="*/ 1337412 w 1523031"/>
              <a:gd name="connsiteY6" fmla="*/ 136383 h 1763594"/>
              <a:gd name="connsiteX7" fmla="*/ 1086739 w 1523031"/>
              <a:gd name="connsiteY7" fmla="*/ 2711 h 1763594"/>
              <a:gd name="connsiteX8" fmla="*/ 434989 w 1523031"/>
              <a:gd name="connsiteY8" fmla="*/ 253346 h 1763594"/>
              <a:gd name="connsiteX0" fmla="*/ 434989 w 1537226"/>
              <a:gd name="connsiteY0" fmla="*/ 253346 h 1763594"/>
              <a:gd name="connsiteX1" fmla="*/ 488 w 1537226"/>
              <a:gd name="connsiteY1" fmla="*/ 921706 h 1763594"/>
              <a:gd name="connsiteX2" fmla="*/ 368142 w 1537226"/>
              <a:gd name="connsiteY2" fmla="*/ 1489812 h 1763594"/>
              <a:gd name="connsiteX3" fmla="*/ 1187008 w 1537226"/>
              <a:gd name="connsiteY3" fmla="*/ 1757156 h 1763594"/>
              <a:gd name="connsiteX4" fmla="*/ 1521239 w 1537226"/>
              <a:gd name="connsiteY4" fmla="*/ 1239177 h 1763594"/>
              <a:gd name="connsiteX5" fmla="*/ 1468998 w 1537226"/>
              <a:gd name="connsiteY5" fmla="*/ 654362 h 1763594"/>
              <a:gd name="connsiteX6" fmla="*/ 1337412 w 1537226"/>
              <a:gd name="connsiteY6" fmla="*/ 136383 h 1763594"/>
              <a:gd name="connsiteX7" fmla="*/ 1086739 w 1537226"/>
              <a:gd name="connsiteY7" fmla="*/ 2711 h 1763594"/>
              <a:gd name="connsiteX8" fmla="*/ 434989 w 1537226"/>
              <a:gd name="connsiteY8" fmla="*/ 253346 h 1763594"/>
              <a:gd name="connsiteX0" fmla="*/ 434989 w 1537226"/>
              <a:gd name="connsiteY0" fmla="*/ 253346 h 1763594"/>
              <a:gd name="connsiteX1" fmla="*/ 488 w 1537226"/>
              <a:gd name="connsiteY1" fmla="*/ 921706 h 1763594"/>
              <a:gd name="connsiteX2" fmla="*/ 368142 w 1537226"/>
              <a:gd name="connsiteY2" fmla="*/ 1489812 h 1763594"/>
              <a:gd name="connsiteX3" fmla="*/ 1187008 w 1537226"/>
              <a:gd name="connsiteY3" fmla="*/ 1757156 h 1763594"/>
              <a:gd name="connsiteX4" fmla="*/ 1521239 w 1537226"/>
              <a:gd name="connsiteY4" fmla="*/ 1239177 h 1763594"/>
              <a:gd name="connsiteX5" fmla="*/ 1468998 w 1537226"/>
              <a:gd name="connsiteY5" fmla="*/ 654362 h 1763594"/>
              <a:gd name="connsiteX6" fmla="*/ 1337412 w 1537226"/>
              <a:gd name="connsiteY6" fmla="*/ 136383 h 1763594"/>
              <a:gd name="connsiteX7" fmla="*/ 839572 w 1537226"/>
              <a:gd name="connsiteY7" fmla="*/ 2711 h 1763594"/>
              <a:gd name="connsiteX8" fmla="*/ 434989 w 1537226"/>
              <a:gd name="connsiteY8" fmla="*/ 253346 h 1763594"/>
              <a:gd name="connsiteX0" fmla="*/ 360357 w 1536743"/>
              <a:gd name="connsiteY0" fmla="*/ 534641 h 1782088"/>
              <a:gd name="connsiteX1" fmla="*/ 5 w 1536743"/>
              <a:gd name="connsiteY1" fmla="*/ 940200 h 1782088"/>
              <a:gd name="connsiteX2" fmla="*/ 367659 w 1536743"/>
              <a:gd name="connsiteY2" fmla="*/ 1508306 h 1782088"/>
              <a:gd name="connsiteX3" fmla="*/ 1186525 w 1536743"/>
              <a:gd name="connsiteY3" fmla="*/ 1775650 h 1782088"/>
              <a:gd name="connsiteX4" fmla="*/ 1520756 w 1536743"/>
              <a:gd name="connsiteY4" fmla="*/ 1257671 h 1782088"/>
              <a:gd name="connsiteX5" fmla="*/ 1468515 w 1536743"/>
              <a:gd name="connsiteY5" fmla="*/ 672856 h 1782088"/>
              <a:gd name="connsiteX6" fmla="*/ 1336929 w 1536743"/>
              <a:gd name="connsiteY6" fmla="*/ 154877 h 1782088"/>
              <a:gd name="connsiteX7" fmla="*/ 839089 w 1536743"/>
              <a:gd name="connsiteY7" fmla="*/ 21205 h 1782088"/>
              <a:gd name="connsiteX8" fmla="*/ 360357 w 1536743"/>
              <a:gd name="connsiteY8" fmla="*/ 534641 h 1782088"/>
              <a:gd name="connsiteX0" fmla="*/ 360355 w 1536741"/>
              <a:gd name="connsiteY0" fmla="*/ 534641 h 1782088"/>
              <a:gd name="connsiteX1" fmla="*/ 3 w 1536741"/>
              <a:gd name="connsiteY1" fmla="*/ 940200 h 1782088"/>
              <a:gd name="connsiteX2" fmla="*/ 367657 w 1536741"/>
              <a:gd name="connsiteY2" fmla="*/ 1508306 h 1782088"/>
              <a:gd name="connsiteX3" fmla="*/ 1186523 w 1536741"/>
              <a:gd name="connsiteY3" fmla="*/ 1775650 h 1782088"/>
              <a:gd name="connsiteX4" fmla="*/ 1520754 w 1536741"/>
              <a:gd name="connsiteY4" fmla="*/ 1257671 h 1782088"/>
              <a:gd name="connsiteX5" fmla="*/ 1468513 w 1536741"/>
              <a:gd name="connsiteY5" fmla="*/ 672856 h 1782088"/>
              <a:gd name="connsiteX6" fmla="*/ 1336927 w 1536741"/>
              <a:gd name="connsiteY6" fmla="*/ 154877 h 1782088"/>
              <a:gd name="connsiteX7" fmla="*/ 839087 w 1536741"/>
              <a:gd name="connsiteY7" fmla="*/ 21205 h 1782088"/>
              <a:gd name="connsiteX8" fmla="*/ 360355 w 1536741"/>
              <a:gd name="connsiteY8" fmla="*/ 534641 h 1782088"/>
              <a:gd name="connsiteX0" fmla="*/ 382604 w 1558990"/>
              <a:gd name="connsiteY0" fmla="*/ 534641 h 1810599"/>
              <a:gd name="connsiteX1" fmla="*/ 22252 w 1558990"/>
              <a:gd name="connsiteY1" fmla="*/ 940200 h 1810599"/>
              <a:gd name="connsiteX2" fmla="*/ 167457 w 1558990"/>
              <a:gd name="connsiteY2" fmla="*/ 1672556 h 1810599"/>
              <a:gd name="connsiteX3" fmla="*/ 1208772 w 1558990"/>
              <a:gd name="connsiteY3" fmla="*/ 1775650 h 1810599"/>
              <a:gd name="connsiteX4" fmla="*/ 1543003 w 1558990"/>
              <a:gd name="connsiteY4" fmla="*/ 1257671 h 1810599"/>
              <a:gd name="connsiteX5" fmla="*/ 1490762 w 1558990"/>
              <a:gd name="connsiteY5" fmla="*/ 672856 h 1810599"/>
              <a:gd name="connsiteX6" fmla="*/ 1359176 w 1558990"/>
              <a:gd name="connsiteY6" fmla="*/ 154877 h 1810599"/>
              <a:gd name="connsiteX7" fmla="*/ 861336 w 1558990"/>
              <a:gd name="connsiteY7" fmla="*/ 21205 h 1810599"/>
              <a:gd name="connsiteX8" fmla="*/ 382604 w 1558990"/>
              <a:gd name="connsiteY8" fmla="*/ 534641 h 1810599"/>
              <a:gd name="connsiteX0" fmla="*/ 393458 w 1593840"/>
              <a:gd name="connsiteY0" fmla="*/ 534641 h 1793264"/>
              <a:gd name="connsiteX1" fmla="*/ 33106 w 1593840"/>
              <a:gd name="connsiteY1" fmla="*/ 940200 h 1793264"/>
              <a:gd name="connsiteX2" fmla="*/ 178311 w 1593840"/>
              <a:gd name="connsiteY2" fmla="*/ 1672556 h 1793264"/>
              <a:gd name="connsiteX3" fmla="*/ 1464139 w 1593840"/>
              <a:gd name="connsiteY3" fmla="*/ 1752440 h 1793264"/>
              <a:gd name="connsiteX4" fmla="*/ 1553857 w 1593840"/>
              <a:gd name="connsiteY4" fmla="*/ 1257671 h 1793264"/>
              <a:gd name="connsiteX5" fmla="*/ 1501616 w 1593840"/>
              <a:gd name="connsiteY5" fmla="*/ 672856 h 1793264"/>
              <a:gd name="connsiteX6" fmla="*/ 1370030 w 1593840"/>
              <a:gd name="connsiteY6" fmla="*/ 154877 h 1793264"/>
              <a:gd name="connsiteX7" fmla="*/ 872190 w 1593840"/>
              <a:gd name="connsiteY7" fmla="*/ 21205 h 1793264"/>
              <a:gd name="connsiteX8" fmla="*/ 393458 w 1593840"/>
              <a:gd name="connsiteY8" fmla="*/ 534641 h 1793264"/>
              <a:gd name="connsiteX0" fmla="*/ 393458 w 1566550"/>
              <a:gd name="connsiteY0" fmla="*/ 534641 h 1840341"/>
              <a:gd name="connsiteX1" fmla="*/ 33106 w 1566550"/>
              <a:gd name="connsiteY1" fmla="*/ 940200 h 1840341"/>
              <a:gd name="connsiteX2" fmla="*/ 178311 w 1566550"/>
              <a:gd name="connsiteY2" fmla="*/ 1672556 h 1840341"/>
              <a:gd name="connsiteX3" fmla="*/ 1464139 w 1566550"/>
              <a:gd name="connsiteY3" fmla="*/ 1752440 h 1840341"/>
              <a:gd name="connsiteX4" fmla="*/ 1553857 w 1566550"/>
              <a:gd name="connsiteY4" fmla="*/ 1257671 h 1840341"/>
              <a:gd name="connsiteX5" fmla="*/ 1501616 w 1566550"/>
              <a:gd name="connsiteY5" fmla="*/ 672856 h 1840341"/>
              <a:gd name="connsiteX6" fmla="*/ 1370030 w 1566550"/>
              <a:gd name="connsiteY6" fmla="*/ 154877 h 1840341"/>
              <a:gd name="connsiteX7" fmla="*/ 872190 w 1566550"/>
              <a:gd name="connsiteY7" fmla="*/ 21205 h 1840341"/>
              <a:gd name="connsiteX8" fmla="*/ 393458 w 1566550"/>
              <a:gd name="connsiteY8" fmla="*/ 534641 h 1840341"/>
              <a:gd name="connsiteX0" fmla="*/ 393458 w 1555557"/>
              <a:gd name="connsiteY0" fmla="*/ 534641 h 1787187"/>
              <a:gd name="connsiteX1" fmla="*/ 33106 w 1555557"/>
              <a:gd name="connsiteY1" fmla="*/ 940200 h 1787187"/>
              <a:gd name="connsiteX2" fmla="*/ 178311 w 1555557"/>
              <a:gd name="connsiteY2" fmla="*/ 1672556 h 1787187"/>
              <a:gd name="connsiteX3" fmla="*/ 1464139 w 1555557"/>
              <a:gd name="connsiteY3" fmla="*/ 1752440 h 1787187"/>
              <a:gd name="connsiteX4" fmla="*/ 1553857 w 1555557"/>
              <a:gd name="connsiteY4" fmla="*/ 1257671 h 1787187"/>
              <a:gd name="connsiteX5" fmla="*/ 1501616 w 1555557"/>
              <a:gd name="connsiteY5" fmla="*/ 672856 h 1787187"/>
              <a:gd name="connsiteX6" fmla="*/ 1370030 w 1555557"/>
              <a:gd name="connsiteY6" fmla="*/ 154877 h 1787187"/>
              <a:gd name="connsiteX7" fmla="*/ 872190 w 1555557"/>
              <a:gd name="connsiteY7" fmla="*/ 21205 h 1787187"/>
              <a:gd name="connsiteX8" fmla="*/ 393458 w 1555557"/>
              <a:gd name="connsiteY8" fmla="*/ 534641 h 1787187"/>
              <a:gd name="connsiteX0" fmla="*/ 401126 w 1664928"/>
              <a:gd name="connsiteY0" fmla="*/ 534641 h 1783934"/>
              <a:gd name="connsiteX1" fmla="*/ 40774 w 1664928"/>
              <a:gd name="connsiteY1" fmla="*/ 940200 h 1783934"/>
              <a:gd name="connsiteX2" fmla="*/ 185979 w 1664928"/>
              <a:gd name="connsiteY2" fmla="*/ 1672556 h 1783934"/>
              <a:gd name="connsiteX3" fmla="*/ 1618513 w 1664928"/>
              <a:gd name="connsiteY3" fmla="*/ 1747798 h 1783934"/>
              <a:gd name="connsiteX4" fmla="*/ 1561525 w 1664928"/>
              <a:gd name="connsiteY4" fmla="*/ 1257671 h 1783934"/>
              <a:gd name="connsiteX5" fmla="*/ 1509284 w 1664928"/>
              <a:gd name="connsiteY5" fmla="*/ 672856 h 1783934"/>
              <a:gd name="connsiteX6" fmla="*/ 1377698 w 1664928"/>
              <a:gd name="connsiteY6" fmla="*/ 154877 h 1783934"/>
              <a:gd name="connsiteX7" fmla="*/ 879858 w 1664928"/>
              <a:gd name="connsiteY7" fmla="*/ 21205 h 1783934"/>
              <a:gd name="connsiteX8" fmla="*/ 401126 w 1664928"/>
              <a:gd name="connsiteY8" fmla="*/ 534641 h 1783934"/>
              <a:gd name="connsiteX0" fmla="*/ 408119 w 1718774"/>
              <a:gd name="connsiteY0" fmla="*/ 534641 h 1826522"/>
              <a:gd name="connsiteX1" fmla="*/ 47767 w 1718774"/>
              <a:gd name="connsiteY1" fmla="*/ 940200 h 1826522"/>
              <a:gd name="connsiteX2" fmla="*/ 179001 w 1718774"/>
              <a:gd name="connsiteY2" fmla="*/ 1742186 h 1826522"/>
              <a:gd name="connsiteX3" fmla="*/ 1625506 w 1718774"/>
              <a:gd name="connsiteY3" fmla="*/ 1747798 h 1826522"/>
              <a:gd name="connsiteX4" fmla="*/ 1568518 w 1718774"/>
              <a:gd name="connsiteY4" fmla="*/ 1257671 h 1826522"/>
              <a:gd name="connsiteX5" fmla="*/ 1516277 w 1718774"/>
              <a:gd name="connsiteY5" fmla="*/ 672856 h 1826522"/>
              <a:gd name="connsiteX6" fmla="*/ 1384691 w 1718774"/>
              <a:gd name="connsiteY6" fmla="*/ 154877 h 1826522"/>
              <a:gd name="connsiteX7" fmla="*/ 886851 w 1718774"/>
              <a:gd name="connsiteY7" fmla="*/ 21205 h 1826522"/>
              <a:gd name="connsiteX8" fmla="*/ 408119 w 1718774"/>
              <a:gd name="connsiteY8" fmla="*/ 534641 h 1826522"/>
              <a:gd name="connsiteX0" fmla="*/ 477759 w 1796623"/>
              <a:gd name="connsiteY0" fmla="*/ 534641 h 1818043"/>
              <a:gd name="connsiteX1" fmla="*/ 117407 w 1796623"/>
              <a:gd name="connsiteY1" fmla="*/ 940200 h 1818043"/>
              <a:gd name="connsiteX2" fmla="*/ 136864 w 1796623"/>
              <a:gd name="connsiteY2" fmla="*/ 1728260 h 1818043"/>
              <a:gd name="connsiteX3" fmla="*/ 1695146 w 1796623"/>
              <a:gd name="connsiteY3" fmla="*/ 1747798 h 1818043"/>
              <a:gd name="connsiteX4" fmla="*/ 1638158 w 1796623"/>
              <a:gd name="connsiteY4" fmla="*/ 1257671 h 1818043"/>
              <a:gd name="connsiteX5" fmla="*/ 1585917 w 1796623"/>
              <a:gd name="connsiteY5" fmla="*/ 672856 h 1818043"/>
              <a:gd name="connsiteX6" fmla="*/ 1454331 w 1796623"/>
              <a:gd name="connsiteY6" fmla="*/ 154877 h 1818043"/>
              <a:gd name="connsiteX7" fmla="*/ 956491 w 1796623"/>
              <a:gd name="connsiteY7" fmla="*/ 21205 h 1818043"/>
              <a:gd name="connsiteX8" fmla="*/ 477759 w 1796623"/>
              <a:gd name="connsiteY8" fmla="*/ 534641 h 1818043"/>
              <a:gd name="connsiteX0" fmla="*/ 396783 w 1688820"/>
              <a:gd name="connsiteY0" fmla="*/ 534641 h 1815615"/>
              <a:gd name="connsiteX1" fmla="*/ 36431 w 1688820"/>
              <a:gd name="connsiteY1" fmla="*/ 940200 h 1815615"/>
              <a:gd name="connsiteX2" fmla="*/ 55888 w 1688820"/>
              <a:gd name="connsiteY2" fmla="*/ 1728260 h 1815615"/>
              <a:gd name="connsiteX3" fmla="*/ 421834 w 1688820"/>
              <a:gd name="connsiteY3" fmla="*/ 1798118 h 1815615"/>
              <a:gd name="connsiteX4" fmla="*/ 1614170 w 1688820"/>
              <a:gd name="connsiteY4" fmla="*/ 1747798 h 1815615"/>
              <a:gd name="connsiteX5" fmla="*/ 1557182 w 1688820"/>
              <a:gd name="connsiteY5" fmla="*/ 1257671 h 1815615"/>
              <a:gd name="connsiteX6" fmla="*/ 1504941 w 1688820"/>
              <a:gd name="connsiteY6" fmla="*/ 672856 h 1815615"/>
              <a:gd name="connsiteX7" fmla="*/ 1373355 w 1688820"/>
              <a:gd name="connsiteY7" fmla="*/ 154877 h 1815615"/>
              <a:gd name="connsiteX8" fmla="*/ 875515 w 1688820"/>
              <a:gd name="connsiteY8" fmla="*/ 21205 h 1815615"/>
              <a:gd name="connsiteX9" fmla="*/ 396783 w 1688820"/>
              <a:gd name="connsiteY9" fmla="*/ 534641 h 1815615"/>
              <a:gd name="connsiteX0" fmla="*/ 394951 w 1689541"/>
              <a:gd name="connsiteY0" fmla="*/ 534641 h 1877271"/>
              <a:gd name="connsiteX1" fmla="*/ 34599 w 1689541"/>
              <a:gd name="connsiteY1" fmla="*/ 940200 h 1877271"/>
              <a:gd name="connsiteX2" fmla="*/ 54056 w 1689541"/>
              <a:gd name="connsiteY2" fmla="*/ 1728260 h 1877271"/>
              <a:gd name="connsiteX3" fmla="*/ 385071 w 1689541"/>
              <a:gd name="connsiteY3" fmla="*/ 1877032 h 1877271"/>
              <a:gd name="connsiteX4" fmla="*/ 1612338 w 1689541"/>
              <a:gd name="connsiteY4" fmla="*/ 1747798 h 1877271"/>
              <a:gd name="connsiteX5" fmla="*/ 1555350 w 1689541"/>
              <a:gd name="connsiteY5" fmla="*/ 1257671 h 1877271"/>
              <a:gd name="connsiteX6" fmla="*/ 1503109 w 1689541"/>
              <a:gd name="connsiteY6" fmla="*/ 672856 h 1877271"/>
              <a:gd name="connsiteX7" fmla="*/ 1371523 w 1689541"/>
              <a:gd name="connsiteY7" fmla="*/ 154877 h 1877271"/>
              <a:gd name="connsiteX8" fmla="*/ 873683 w 1689541"/>
              <a:gd name="connsiteY8" fmla="*/ 21205 h 1877271"/>
              <a:gd name="connsiteX9" fmla="*/ 394951 w 1689541"/>
              <a:gd name="connsiteY9" fmla="*/ 534641 h 1877271"/>
              <a:gd name="connsiteX0" fmla="*/ 394949 w 1689541"/>
              <a:gd name="connsiteY0" fmla="*/ 534641 h 1877032"/>
              <a:gd name="connsiteX1" fmla="*/ 34597 w 1689541"/>
              <a:gd name="connsiteY1" fmla="*/ 940200 h 1877032"/>
              <a:gd name="connsiteX2" fmla="*/ 54054 w 1689541"/>
              <a:gd name="connsiteY2" fmla="*/ 1728260 h 1877032"/>
              <a:gd name="connsiteX3" fmla="*/ 385069 w 1689541"/>
              <a:gd name="connsiteY3" fmla="*/ 1877032 h 1877032"/>
              <a:gd name="connsiteX4" fmla="*/ 1612336 w 1689541"/>
              <a:gd name="connsiteY4" fmla="*/ 1747798 h 1877032"/>
              <a:gd name="connsiteX5" fmla="*/ 1555348 w 1689541"/>
              <a:gd name="connsiteY5" fmla="*/ 1257671 h 1877032"/>
              <a:gd name="connsiteX6" fmla="*/ 1503107 w 1689541"/>
              <a:gd name="connsiteY6" fmla="*/ 672856 h 1877032"/>
              <a:gd name="connsiteX7" fmla="*/ 1371521 w 1689541"/>
              <a:gd name="connsiteY7" fmla="*/ 154877 h 1877032"/>
              <a:gd name="connsiteX8" fmla="*/ 873681 w 1689541"/>
              <a:gd name="connsiteY8" fmla="*/ 21205 h 1877032"/>
              <a:gd name="connsiteX9" fmla="*/ 394949 w 1689541"/>
              <a:gd name="connsiteY9" fmla="*/ 534641 h 1877032"/>
              <a:gd name="connsiteX0" fmla="*/ 394949 w 1683795"/>
              <a:gd name="connsiteY0" fmla="*/ 534641 h 1877032"/>
              <a:gd name="connsiteX1" fmla="*/ 34597 w 1683795"/>
              <a:gd name="connsiteY1" fmla="*/ 940200 h 1877032"/>
              <a:gd name="connsiteX2" fmla="*/ 54054 w 1683795"/>
              <a:gd name="connsiteY2" fmla="*/ 1728260 h 1877032"/>
              <a:gd name="connsiteX3" fmla="*/ 385069 w 1683795"/>
              <a:gd name="connsiteY3" fmla="*/ 1877032 h 1877032"/>
              <a:gd name="connsiteX4" fmla="*/ 1605349 w 1683795"/>
              <a:gd name="connsiteY4" fmla="*/ 1798860 h 1877032"/>
              <a:gd name="connsiteX5" fmla="*/ 1555348 w 1683795"/>
              <a:gd name="connsiteY5" fmla="*/ 1257671 h 1877032"/>
              <a:gd name="connsiteX6" fmla="*/ 1503107 w 1683795"/>
              <a:gd name="connsiteY6" fmla="*/ 672856 h 1877032"/>
              <a:gd name="connsiteX7" fmla="*/ 1371521 w 1683795"/>
              <a:gd name="connsiteY7" fmla="*/ 154877 h 1877032"/>
              <a:gd name="connsiteX8" fmla="*/ 873681 w 1683795"/>
              <a:gd name="connsiteY8" fmla="*/ 21205 h 1877032"/>
              <a:gd name="connsiteX9" fmla="*/ 394949 w 1683795"/>
              <a:gd name="connsiteY9" fmla="*/ 534641 h 1877032"/>
              <a:gd name="connsiteX0" fmla="*/ 394949 w 1720794"/>
              <a:gd name="connsiteY0" fmla="*/ 534641 h 1877032"/>
              <a:gd name="connsiteX1" fmla="*/ 34597 w 1720794"/>
              <a:gd name="connsiteY1" fmla="*/ 940200 h 1877032"/>
              <a:gd name="connsiteX2" fmla="*/ 54054 w 1720794"/>
              <a:gd name="connsiteY2" fmla="*/ 1728260 h 1877032"/>
              <a:gd name="connsiteX3" fmla="*/ 385069 w 1720794"/>
              <a:gd name="connsiteY3" fmla="*/ 1877032 h 1877032"/>
              <a:gd name="connsiteX4" fmla="*/ 1605349 w 1720794"/>
              <a:gd name="connsiteY4" fmla="*/ 1798860 h 1877032"/>
              <a:gd name="connsiteX5" fmla="*/ 1555348 w 1720794"/>
              <a:gd name="connsiteY5" fmla="*/ 1257671 h 1877032"/>
              <a:gd name="connsiteX6" fmla="*/ 1503107 w 1720794"/>
              <a:gd name="connsiteY6" fmla="*/ 672856 h 1877032"/>
              <a:gd name="connsiteX7" fmla="*/ 1371521 w 1720794"/>
              <a:gd name="connsiteY7" fmla="*/ 154877 h 1877032"/>
              <a:gd name="connsiteX8" fmla="*/ 873681 w 1720794"/>
              <a:gd name="connsiteY8" fmla="*/ 21205 h 1877032"/>
              <a:gd name="connsiteX9" fmla="*/ 394949 w 1720794"/>
              <a:gd name="connsiteY9" fmla="*/ 534641 h 1877032"/>
              <a:gd name="connsiteX0" fmla="*/ 394949 w 1720794"/>
              <a:gd name="connsiteY0" fmla="*/ 534641 h 1877032"/>
              <a:gd name="connsiteX1" fmla="*/ 34597 w 1720794"/>
              <a:gd name="connsiteY1" fmla="*/ 940200 h 1877032"/>
              <a:gd name="connsiteX2" fmla="*/ 54054 w 1720794"/>
              <a:gd name="connsiteY2" fmla="*/ 1728260 h 1877032"/>
              <a:gd name="connsiteX3" fmla="*/ 385069 w 1720794"/>
              <a:gd name="connsiteY3" fmla="*/ 1877032 h 1877032"/>
              <a:gd name="connsiteX4" fmla="*/ 1605349 w 1720794"/>
              <a:gd name="connsiteY4" fmla="*/ 1798860 h 1877032"/>
              <a:gd name="connsiteX5" fmla="*/ 1555348 w 1720794"/>
              <a:gd name="connsiteY5" fmla="*/ 1257671 h 1877032"/>
              <a:gd name="connsiteX6" fmla="*/ 1503107 w 1720794"/>
              <a:gd name="connsiteY6" fmla="*/ 672856 h 1877032"/>
              <a:gd name="connsiteX7" fmla="*/ 1371521 w 1720794"/>
              <a:gd name="connsiteY7" fmla="*/ 154877 h 1877032"/>
              <a:gd name="connsiteX8" fmla="*/ 873681 w 1720794"/>
              <a:gd name="connsiteY8" fmla="*/ 21205 h 1877032"/>
              <a:gd name="connsiteX9" fmla="*/ 394949 w 1720794"/>
              <a:gd name="connsiteY9" fmla="*/ 534641 h 1877032"/>
              <a:gd name="connsiteX0" fmla="*/ 394949 w 1671512"/>
              <a:gd name="connsiteY0" fmla="*/ 534641 h 1877032"/>
              <a:gd name="connsiteX1" fmla="*/ 34597 w 1671512"/>
              <a:gd name="connsiteY1" fmla="*/ 940200 h 1877032"/>
              <a:gd name="connsiteX2" fmla="*/ 54054 w 1671512"/>
              <a:gd name="connsiteY2" fmla="*/ 1728260 h 1877032"/>
              <a:gd name="connsiteX3" fmla="*/ 385069 w 1671512"/>
              <a:gd name="connsiteY3" fmla="*/ 1877032 h 1877032"/>
              <a:gd name="connsiteX4" fmla="*/ 1605349 w 1671512"/>
              <a:gd name="connsiteY4" fmla="*/ 1798860 h 1877032"/>
              <a:gd name="connsiteX5" fmla="*/ 1555348 w 1671512"/>
              <a:gd name="connsiteY5" fmla="*/ 1257671 h 1877032"/>
              <a:gd name="connsiteX6" fmla="*/ 1503107 w 1671512"/>
              <a:gd name="connsiteY6" fmla="*/ 672856 h 1877032"/>
              <a:gd name="connsiteX7" fmla="*/ 1371521 w 1671512"/>
              <a:gd name="connsiteY7" fmla="*/ 154877 h 1877032"/>
              <a:gd name="connsiteX8" fmla="*/ 873681 w 1671512"/>
              <a:gd name="connsiteY8" fmla="*/ 21205 h 1877032"/>
              <a:gd name="connsiteX9" fmla="*/ 394949 w 1671512"/>
              <a:gd name="connsiteY9" fmla="*/ 534641 h 1877032"/>
              <a:gd name="connsiteX0" fmla="*/ 394949 w 1677296"/>
              <a:gd name="connsiteY0" fmla="*/ 534641 h 1877032"/>
              <a:gd name="connsiteX1" fmla="*/ 34597 w 1677296"/>
              <a:gd name="connsiteY1" fmla="*/ 940200 h 1877032"/>
              <a:gd name="connsiteX2" fmla="*/ 54054 w 1677296"/>
              <a:gd name="connsiteY2" fmla="*/ 1728260 h 1877032"/>
              <a:gd name="connsiteX3" fmla="*/ 385069 w 1677296"/>
              <a:gd name="connsiteY3" fmla="*/ 1877032 h 1877032"/>
              <a:gd name="connsiteX4" fmla="*/ 1612334 w 1677296"/>
              <a:gd name="connsiteY4" fmla="*/ 1840637 h 1877032"/>
              <a:gd name="connsiteX5" fmla="*/ 1555348 w 1677296"/>
              <a:gd name="connsiteY5" fmla="*/ 1257671 h 1877032"/>
              <a:gd name="connsiteX6" fmla="*/ 1503107 w 1677296"/>
              <a:gd name="connsiteY6" fmla="*/ 672856 h 1877032"/>
              <a:gd name="connsiteX7" fmla="*/ 1371521 w 1677296"/>
              <a:gd name="connsiteY7" fmla="*/ 154877 h 1877032"/>
              <a:gd name="connsiteX8" fmla="*/ 873681 w 1677296"/>
              <a:gd name="connsiteY8" fmla="*/ 21205 h 1877032"/>
              <a:gd name="connsiteX9" fmla="*/ 394949 w 1677296"/>
              <a:gd name="connsiteY9" fmla="*/ 534641 h 1877032"/>
              <a:gd name="connsiteX0" fmla="*/ 394949 w 1677298"/>
              <a:gd name="connsiteY0" fmla="*/ 534641 h 1877032"/>
              <a:gd name="connsiteX1" fmla="*/ 34597 w 1677298"/>
              <a:gd name="connsiteY1" fmla="*/ 940200 h 1877032"/>
              <a:gd name="connsiteX2" fmla="*/ 54054 w 1677298"/>
              <a:gd name="connsiteY2" fmla="*/ 1728260 h 1877032"/>
              <a:gd name="connsiteX3" fmla="*/ 385069 w 1677298"/>
              <a:gd name="connsiteY3" fmla="*/ 1877032 h 1877032"/>
              <a:gd name="connsiteX4" fmla="*/ 1612334 w 1677298"/>
              <a:gd name="connsiteY4" fmla="*/ 1840637 h 1877032"/>
              <a:gd name="connsiteX5" fmla="*/ 1555348 w 1677298"/>
              <a:gd name="connsiteY5" fmla="*/ 1257671 h 1877032"/>
              <a:gd name="connsiteX6" fmla="*/ 1503107 w 1677298"/>
              <a:gd name="connsiteY6" fmla="*/ 672856 h 1877032"/>
              <a:gd name="connsiteX7" fmla="*/ 1371521 w 1677298"/>
              <a:gd name="connsiteY7" fmla="*/ 154877 h 1877032"/>
              <a:gd name="connsiteX8" fmla="*/ 873681 w 1677298"/>
              <a:gd name="connsiteY8" fmla="*/ 21205 h 1877032"/>
              <a:gd name="connsiteX9" fmla="*/ 394949 w 1677298"/>
              <a:gd name="connsiteY9" fmla="*/ 534641 h 1877032"/>
              <a:gd name="connsiteX0" fmla="*/ 394949 w 1677296"/>
              <a:gd name="connsiteY0" fmla="*/ 534641 h 1904936"/>
              <a:gd name="connsiteX1" fmla="*/ 34597 w 1677296"/>
              <a:gd name="connsiteY1" fmla="*/ 940200 h 1904936"/>
              <a:gd name="connsiteX2" fmla="*/ 54054 w 1677296"/>
              <a:gd name="connsiteY2" fmla="*/ 1728260 h 1904936"/>
              <a:gd name="connsiteX3" fmla="*/ 385069 w 1677296"/>
              <a:gd name="connsiteY3" fmla="*/ 1877032 h 1904936"/>
              <a:gd name="connsiteX4" fmla="*/ 1612334 w 1677296"/>
              <a:gd name="connsiteY4" fmla="*/ 1840637 h 1904936"/>
              <a:gd name="connsiteX5" fmla="*/ 1555348 w 1677296"/>
              <a:gd name="connsiteY5" fmla="*/ 1257671 h 1904936"/>
              <a:gd name="connsiteX6" fmla="*/ 1503107 w 1677296"/>
              <a:gd name="connsiteY6" fmla="*/ 672856 h 1904936"/>
              <a:gd name="connsiteX7" fmla="*/ 1371521 w 1677296"/>
              <a:gd name="connsiteY7" fmla="*/ 154877 h 1904936"/>
              <a:gd name="connsiteX8" fmla="*/ 873681 w 1677296"/>
              <a:gd name="connsiteY8" fmla="*/ 21205 h 1904936"/>
              <a:gd name="connsiteX9" fmla="*/ 394949 w 1677296"/>
              <a:gd name="connsiteY9" fmla="*/ 534641 h 1904936"/>
              <a:gd name="connsiteX0" fmla="*/ 461539 w 1743887"/>
              <a:gd name="connsiteY0" fmla="*/ 534641 h 1904936"/>
              <a:gd name="connsiteX1" fmla="*/ 101187 w 1743887"/>
              <a:gd name="connsiteY1" fmla="*/ 940200 h 1904936"/>
              <a:gd name="connsiteX2" fmla="*/ 22840 w 1743887"/>
              <a:gd name="connsiteY2" fmla="*/ 1737812 h 1904936"/>
              <a:gd name="connsiteX3" fmla="*/ 451659 w 1743887"/>
              <a:gd name="connsiteY3" fmla="*/ 1877032 h 1904936"/>
              <a:gd name="connsiteX4" fmla="*/ 1678924 w 1743887"/>
              <a:gd name="connsiteY4" fmla="*/ 1840637 h 1904936"/>
              <a:gd name="connsiteX5" fmla="*/ 1621938 w 1743887"/>
              <a:gd name="connsiteY5" fmla="*/ 1257671 h 1904936"/>
              <a:gd name="connsiteX6" fmla="*/ 1569697 w 1743887"/>
              <a:gd name="connsiteY6" fmla="*/ 672856 h 1904936"/>
              <a:gd name="connsiteX7" fmla="*/ 1438111 w 1743887"/>
              <a:gd name="connsiteY7" fmla="*/ 154877 h 1904936"/>
              <a:gd name="connsiteX8" fmla="*/ 940271 w 1743887"/>
              <a:gd name="connsiteY8" fmla="*/ 21205 h 1904936"/>
              <a:gd name="connsiteX9" fmla="*/ 461539 w 1743887"/>
              <a:gd name="connsiteY9" fmla="*/ 534641 h 1904936"/>
              <a:gd name="connsiteX0" fmla="*/ 452050 w 1756359"/>
              <a:gd name="connsiteY0" fmla="*/ 534641 h 1891359"/>
              <a:gd name="connsiteX1" fmla="*/ 91698 w 1756359"/>
              <a:gd name="connsiteY1" fmla="*/ 940200 h 1891359"/>
              <a:gd name="connsiteX2" fmla="*/ 13351 w 1756359"/>
              <a:gd name="connsiteY2" fmla="*/ 1737812 h 1891359"/>
              <a:gd name="connsiteX3" fmla="*/ 309435 w 1756359"/>
              <a:gd name="connsiteY3" fmla="*/ 1891359 h 1891359"/>
              <a:gd name="connsiteX4" fmla="*/ 1669435 w 1756359"/>
              <a:gd name="connsiteY4" fmla="*/ 1840637 h 1891359"/>
              <a:gd name="connsiteX5" fmla="*/ 1612449 w 1756359"/>
              <a:gd name="connsiteY5" fmla="*/ 1257671 h 1891359"/>
              <a:gd name="connsiteX6" fmla="*/ 1560208 w 1756359"/>
              <a:gd name="connsiteY6" fmla="*/ 672856 h 1891359"/>
              <a:gd name="connsiteX7" fmla="*/ 1428622 w 1756359"/>
              <a:gd name="connsiteY7" fmla="*/ 154877 h 1891359"/>
              <a:gd name="connsiteX8" fmla="*/ 930782 w 1756359"/>
              <a:gd name="connsiteY8" fmla="*/ 21205 h 1891359"/>
              <a:gd name="connsiteX9" fmla="*/ 452050 w 1756359"/>
              <a:gd name="connsiteY9" fmla="*/ 534641 h 1891359"/>
              <a:gd name="connsiteX0" fmla="*/ 452050 w 1756257"/>
              <a:gd name="connsiteY0" fmla="*/ 534641 h 1891359"/>
              <a:gd name="connsiteX1" fmla="*/ 91698 w 1756257"/>
              <a:gd name="connsiteY1" fmla="*/ 940200 h 1891359"/>
              <a:gd name="connsiteX2" fmla="*/ 13351 w 1756257"/>
              <a:gd name="connsiteY2" fmla="*/ 1737812 h 1891359"/>
              <a:gd name="connsiteX3" fmla="*/ 309435 w 1756257"/>
              <a:gd name="connsiteY3" fmla="*/ 1891359 h 1891359"/>
              <a:gd name="connsiteX4" fmla="*/ 1669435 w 1756257"/>
              <a:gd name="connsiteY4" fmla="*/ 1840637 h 1891359"/>
              <a:gd name="connsiteX5" fmla="*/ 1612449 w 1756257"/>
              <a:gd name="connsiteY5" fmla="*/ 1257671 h 1891359"/>
              <a:gd name="connsiteX6" fmla="*/ 1563496 w 1756257"/>
              <a:gd name="connsiteY6" fmla="*/ 959631 h 1891359"/>
              <a:gd name="connsiteX7" fmla="*/ 1560208 w 1756257"/>
              <a:gd name="connsiteY7" fmla="*/ 672856 h 1891359"/>
              <a:gd name="connsiteX8" fmla="*/ 1428622 w 1756257"/>
              <a:gd name="connsiteY8" fmla="*/ 154877 h 1891359"/>
              <a:gd name="connsiteX9" fmla="*/ 930782 w 1756257"/>
              <a:gd name="connsiteY9" fmla="*/ 21205 h 1891359"/>
              <a:gd name="connsiteX10" fmla="*/ 452050 w 1756257"/>
              <a:gd name="connsiteY10" fmla="*/ 534641 h 1891359"/>
              <a:gd name="connsiteX0" fmla="*/ 452050 w 1764590"/>
              <a:gd name="connsiteY0" fmla="*/ 534641 h 1891359"/>
              <a:gd name="connsiteX1" fmla="*/ 91698 w 1764590"/>
              <a:gd name="connsiteY1" fmla="*/ 940200 h 1891359"/>
              <a:gd name="connsiteX2" fmla="*/ 13351 w 1764590"/>
              <a:gd name="connsiteY2" fmla="*/ 1737812 h 1891359"/>
              <a:gd name="connsiteX3" fmla="*/ 309435 w 1764590"/>
              <a:gd name="connsiteY3" fmla="*/ 1891359 h 1891359"/>
              <a:gd name="connsiteX4" fmla="*/ 1669435 w 1764590"/>
              <a:gd name="connsiteY4" fmla="*/ 1840637 h 1891359"/>
              <a:gd name="connsiteX5" fmla="*/ 1612449 w 1764590"/>
              <a:gd name="connsiteY5" fmla="*/ 1257671 h 1891359"/>
              <a:gd name="connsiteX6" fmla="*/ 1309780 w 1764590"/>
              <a:gd name="connsiteY6" fmla="*/ 1046341 h 1891359"/>
              <a:gd name="connsiteX7" fmla="*/ 1560208 w 1764590"/>
              <a:gd name="connsiteY7" fmla="*/ 672856 h 1891359"/>
              <a:gd name="connsiteX8" fmla="*/ 1428622 w 1764590"/>
              <a:gd name="connsiteY8" fmla="*/ 154877 h 1891359"/>
              <a:gd name="connsiteX9" fmla="*/ 930782 w 1764590"/>
              <a:gd name="connsiteY9" fmla="*/ 21205 h 1891359"/>
              <a:gd name="connsiteX10" fmla="*/ 452050 w 1764590"/>
              <a:gd name="connsiteY10" fmla="*/ 534641 h 1891359"/>
              <a:gd name="connsiteX0" fmla="*/ 452050 w 1764592"/>
              <a:gd name="connsiteY0" fmla="*/ 534641 h 1891359"/>
              <a:gd name="connsiteX1" fmla="*/ 91698 w 1764592"/>
              <a:gd name="connsiteY1" fmla="*/ 940200 h 1891359"/>
              <a:gd name="connsiteX2" fmla="*/ 13351 w 1764592"/>
              <a:gd name="connsiteY2" fmla="*/ 1737812 h 1891359"/>
              <a:gd name="connsiteX3" fmla="*/ 309435 w 1764592"/>
              <a:gd name="connsiteY3" fmla="*/ 1891359 h 1891359"/>
              <a:gd name="connsiteX4" fmla="*/ 1669435 w 1764592"/>
              <a:gd name="connsiteY4" fmla="*/ 1840637 h 1891359"/>
              <a:gd name="connsiteX5" fmla="*/ 1612449 w 1764592"/>
              <a:gd name="connsiteY5" fmla="*/ 1257671 h 1891359"/>
              <a:gd name="connsiteX6" fmla="*/ 1309780 w 1764592"/>
              <a:gd name="connsiteY6" fmla="*/ 1046341 h 1891359"/>
              <a:gd name="connsiteX7" fmla="*/ 1560208 w 1764592"/>
              <a:gd name="connsiteY7" fmla="*/ 672856 h 1891359"/>
              <a:gd name="connsiteX8" fmla="*/ 1428622 w 1764592"/>
              <a:gd name="connsiteY8" fmla="*/ 154877 h 1891359"/>
              <a:gd name="connsiteX9" fmla="*/ 930782 w 1764592"/>
              <a:gd name="connsiteY9" fmla="*/ 21205 h 1891359"/>
              <a:gd name="connsiteX10" fmla="*/ 452050 w 1764592"/>
              <a:gd name="connsiteY10" fmla="*/ 534641 h 1891359"/>
              <a:gd name="connsiteX0" fmla="*/ 452050 w 1764590"/>
              <a:gd name="connsiteY0" fmla="*/ 534641 h 1891359"/>
              <a:gd name="connsiteX1" fmla="*/ 91698 w 1764590"/>
              <a:gd name="connsiteY1" fmla="*/ 940200 h 1891359"/>
              <a:gd name="connsiteX2" fmla="*/ 13351 w 1764590"/>
              <a:gd name="connsiteY2" fmla="*/ 1737812 h 1891359"/>
              <a:gd name="connsiteX3" fmla="*/ 309435 w 1764590"/>
              <a:gd name="connsiteY3" fmla="*/ 1891359 h 1891359"/>
              <a:gd name="connsiteX4" fmla="*/ 1669435 w 1764590"/>
              <a:gd name="connsiteY4" fmla="*/ 1840637 h 1891359"/>
              <a:gd name="connsiteX5" fmla="*/ 1612449 w 1764590"/>
              <a:gd name="connsiteY5" fmla="*/ 1257671 h 1891359"/>
              <a:gd name="connsiteX6" fmla="*/ 1309780 w 1764590"/>
              <a:gd name="connsiteY6" fmla="*/ 1046341 h 1891359"/>
              <a:gd name="connsiteX7" fmla="*/ 1560208 w 1764590"/>
              <a:gd name="connsiteY7" fmla="*/ 672856 h 1891359"/>
              <a:gd name="connsiteX8" fmla="*/ 1428622 w 1764590"/>
              <a:gd name="connsiteY8" fmla="*/ 154877 h 1891359"/>
              <a:gd name="connsiteX9" fmla="*/ 930782 w 1764590"/>
              <a:gd name="connsiteY9" fmla="*/ 21205 h 1891359"/>
              <a:gd name="connsiteX10" fmla="*/ 452050 w 1764590"/>
              <a:gd name="connsiteY10" fmla="*/ 534641 h 1891359"/>
              <a:gd name="connsiteX0" fmla="*/ 452050 w 1792731"/>
              <a:gd name="connsiteY0" fmla="*/ 534641 h 1891359"/>
              <a:gd name="connsiteX1" fmla="*/ 91698 w 1792731"/>
              <a:gd name="connsiteY1" fmla="*/ 940200 h 1891359"/>
              <a:gd name="connsiteX2" fmla="*/ 13351 w 1792731"/>
              <a:gd name="connsiteY2" fmla="*/ 1737812 h 1891359"/>
              <a:gd name="connsiteX3" fmla="*/ 309435 w 1792731"/>
              <a:gd name="connsiteY3" fmla="*/ 1891359 h 1891359"/>
              <a:gd name="connsiteX4" fmla="*/ 1669435 w 1792731"/>
              <a:gd name="connsiteY4" fmla="*/ 1840637 h 1891359"/>
              <a:gd name="connsiteX5" fmla="*/ 1688563 w 1792731"/>
              <a:gd name="connsiteY5" fmla="*/ 1292355 h 1891359"/>
              <a:gd name="connsiteX6" fmla="*/ 1309780 w 1792731"/>
              <a:gd name="connsiteY6" fmla="*/ 1046341 h 1891359"/>
              <a:gd name="connsiteX7" fmla="*/ 1560208 w 1792731"/>
              <a:gd name="connsiteY7" fmla="*/ 672856 h 1891359"/>
              <a:gd name="connsiteX8" fmla="*/ 1428622 w 1792731"/>
              <a:gd name="connsiteY8" fmla="*/ 154877 h 1891359"/>
              <a:gd name="connsiteX9" fmla="*/ 930782 w 1792731"/>
              <a:gd name="connsiteY9" fmla="*/ 21205 h 1891359"/>
              <a:gd name="connsiteX10" fmla="*/ 452050 w 1792731"/>
              <a:gd name="connsiteY10" fmla="*/ 534641 h 1891359"/>
              <a:gd name="connsiteX0" fmla="*/ 452050 w 1814809"/>
              <a:gd name="connsiteY0" fmla="*/ 534641 h 1891359"/>
              <a:gd name="connsiteX1" fmla="*/ 91698 w 1814809"/>
              <a:gd name="connsiteY1" fmla="*/ 940200 h 1891359"/>
              <a:gd name="connsiteX2" fmla="*/ 13351 w 1814809"/>
              <a:gd name="connsiteY2" fmla="*/ 1737812 h 1891359"/>
              <a:gd name="connsiteX3" fmla="*/ 309435 w 1814809"/>
              <a:gd name="connsiteY3" fmla="*/ 1891359 h 1891359"/>
              <a:gd name="connsiteX4" fmla="*/ 1669435 w 1814809"/>
              <a:gd name="connsiteY4" fmla="*/ 1840637 h 1891359"/>
              <a:gd name="connsiteX5" fmla="*/ 1688563 w 1814809"/>
              <a:gd name="connsiteY5" fmla="*/ 1292355 h 1891359"/>
              <a:gd name="connsiteX6" fmla="*/ 1309780 w 1814809"/>
              <a:gd name="connsiteY6" fmla="*/ 1046341 h 1891359"/>
              <a:gd name="connsiteX7" fmla="*/ 1560208 w 1814809"/>
              <a:gd name="connsiteY7" fmla="*/ 672856 h 1891359"/>
              <a:gd name="connsiteX8" fmla="*/ 1428622 w 1814809"/>
              <a:gd name="connsiteY8" fmla="*/ 154877 h 1891359"/>
              <a:gd name="connsiteX9" fmla="*/ 930782 w 1814809"/>
              <a:gd name="connsiteY9" fmla="*/ 21205 h 1891359"/>
              <a:gd name="connsiteX10" fmla="*/ 452050 w 1814809"/>
              <a:gd name="connsiteY10" fmla="*/ 534641 h 1891359"/>
              <a:gd name="connsiteX0" fmla="*/ 452050 w 1814809"/>
              <a:gd name="connsiteY0" fmla="*/ 534641 h 1891359"/>
              <a:gd name="connsiteX1" fmla="*/ 91698 w 1814809"/>
              <a:gd name="connsiteY1" fmla="*/ 940200 h 1891359"/>
              <a:gd name="connsiteX2" fmla="*/ 13351 w 1814809"/>
              <a:gd name="connsiteY2" fmla="*/ 1737812 h 1891359"/>
              <a:gd name="connsiteX3" fmla="*/ 309435 w 1814809"/>
              <a:gd name="connsiteY3" fmla="*/ 1891359 h 1891359"/>
              <a:gd name="connsiteX4" fmla="*/ 1669435 w 1814809"/>
              <a:gd name="connsiteY4" fmla="*/ 1840637 h 1891359"/>
              <a:gd name="connsiteX5" fmla="*/ 1688563 w 1814809"/>
              <a:gd name="connsiteY5" fmla="*/ 1292355 h 1891359"/>
              <a:gd name="connsiteX6" fmla="*/ 1309780 w 1814809"/>
              <a:gd name="connsiteY6" fmla="*/ 1046341 h 1891359"/>
              <a:gd name="connsiteX7" fmla="*/ 1619996 w 1814809"/>
              <a:gd name="connsiteY7" fmla="*/ 526399 h 1891359"/>
              <a:gd name="connsiteX8" fmla="*/ 1428622 w 1814809"/>
              <a:gd name="connsiteY8" fmla="*/ 154877 h 1891359"/>
              <a:gd name="connsiteX9" fmla="*/ 930782 w 1814809"/>
              <a:gd name="connsiteY9" fmla="*/ 21205 h 1891359"/>
              <a:gd name="connsiteX10" fmla="*/ 452050 w 1814809"/>
              <a:gd name="connsiteY10" fmla="*/ 534641 h 1891359"/>
              <a:gd name="connsiteX0" fmla="*/ 452050 w 1814809"/>
              <a:gd name="connsiteY0" fmla="*/ 542872 h 1899590"/>
              <a:gd name="connsiteX1" fmla="*/ 91698 w 1814809"/>
              <a:gd name="connsiteY1" fmla="*/ 948431 h 1899590"/>
              <a:gd name="connsiteX2" fmla="*/ 13351 w 1814809"/>
              <a:gd name="connsiteY2" fmla="*/ 1746043 h 1899590"/>
              <a:gd name="connsiteX3" fmla="*/ 309435 w 1814809"/>
              <a:gd name="connsiteY3" fmla="*/ 1899590 h 1899590"/>
              <a:gd name="connsiteX4" fmla="*/ 1669435 w 1814809"/>
              <a:gd name="connsiteY4" fmla="*/ 1848868 h 1899590"/>
              <a:gd name="connsiteX5" fmla="*/ 1688563 w 1814809"/>
              <a:gd name="connsiteY5" fmla="*/ 1300586 h 1899590"/>
              <a:gd name="connsiteX6" fmla="*/ 1309780 w 1814809"/>
              <a:gd name="connsiteY6" fmla="*/ 1054572 h 1899590"/>
              <a:gd name="connsiteX7" fmla="*/ 1619996 w 1814809"/>
              <a:gd name="connsiteY7" fmla="*/ 534630 h 1899590"/>
              <a:gd name="connsiteX8" fmla="*/ 1488411 w 1814809"/>
              <a:gd name="connsiteY8" fmla="*/ 129049 h 1899590"/>
              <a:gd name="connsiteX9" fmla="*/ 930782 w 1814809"/>
              <a:gd name="connsiteY9" fmla="*/ 29436 h 1899590"/>
              <a:gd name="connsiteX10" fmla="*/ 452050 w 1814809"/>
              <a:gd name="connsiteY10" fmla="*/ 542872 h 1899590"/>
              <a:gd name="connsiteX0" fmla="*/ 452050 w 1814809"/>
              <a:gd name="connsiteY0" fmla="*/ 540513 h 1897231"/>
              <a:gd name="connsiteX1" fmla="*/ 91698 w 1814809"/>
              <a:gd name="connsiteY1" fmla="*/ 946072 h 1897231"/>
              <a:gd name="connsiteX2" fmla="*/ 13351 w 1814809"/>
              <a:gd name="connsiteY2" fmla="*/ 1743684 h 1897231"/>
              <a:gd name="connsiteX3" fmla="*/ 309435 w 1814809"/>
              <a:gd name="connsiteY3" fmla="*/ 1897231 h 1897231"/>
              <a:gd name="connsiteX4" fmla="*/ 1669435 w 1814809"/>
              <a:gd name="connsiteY4" fmla="*/ 1846509 h 1897231"/>
              <a:gd name="connsiteX5" fmla="*/ 1688563 w 1814809"/>
              <a:gd name="connsiteY5" fmla="*/ 1298227 h 1897231"/>
              <a:gd name="connsiteX6" fmla="*/ 1309780 w 1814809"/>
              <a:gd name="connsiteY6" fmla="*/ 1052213 h 1897231"/>
              <a:gd name="connsiteX7" fmla="*/ 1619996 w 1814809"/>
              <a:gd name="connsiteY7" fmla="*/ 532271 h 1897231"/>
              <a:gd name="connsiteX8" fmla="*/ 1488411 w 1814809"/>
              <a:gd name="connsiteY8" fmla="*/ 126690 h 1897231"/>
              <a:gd name="connsiteX9" fmla="*/ 930782 w 1814809"/>
              <a:gd name="connsiteY9" fmla="*/ 27077 h 1897231"/>
              <a:gd name="connsiteX10" fmla="*/ 452050 w 1814809"/>
              <a:gd name="connsiteY10" fmla="*/ 540513 h 1897231"/>
              <a:gd name="connsiteX0" fmla="*/ 452050 w 1814809"/>
              <a:gd name="connsiteY0" fmla="*/ 540513 h 1897231"/>
              <a:gd name="connsiteX1" fmla="*/ 91698 w 1814809"/>
              <a:gd name="connsiteY1" fmla="*/ 946072 h 1897231"/>
              <a:gd name="connsiteX2" fmla="*/ 13351 w 1814809"/>
              <a:gd name="connsiteY2" fmla="*/ 1743684 h 1897231"/>
              <a:gd name="connsiteX3" fmla="*/ 309435 w 1814809"/>
              <a:gd name="connsiteY3" fmla="*/ 1897231 h 1897231"/>
              <a:gd name="connsiteX4" fmla="*/ 1669435 w 1814809"/>
              <a:gd name="connsiteY4" fmla="*/ 1846509 h 1897231"/>
              <a:gd name="connsiteX5" fmla="*/ 1688563 w 1814809"/>
              <a:gd name="connsiteY5" fmla="*/ 1298227 h 1897231"/>
              <a:gd name="connsiteX6" fmla="*/ 1309780 w 1814809"/>
              <a:gd name="connsiteY6" fmla="*/ 1052213 h 1897231"/>
              <a:gd name="connsiteX7" fmla="*/ 1619996 w 1814809"/>
              <a:gd name="connsiteY7" fmla="*/ 532271 h 1897231"/>
              <a:gd name="connsiteX8" fmla="*/ 1488411 w 1814809"/>
              <a:gd name="connsiteY8" fmla="*/ 126690 h 1897231"/>
              <a:gd name="connsiteX9" fmla="*/ 930782 w 1814809"/>
              <a:gd name="connsiteY9" fmla="*/ 27077 h 1897231"/>
              <a:gd name="connsiteX10" fmla="*/ 452050 w 1814809"/>
              <a:gd name="connsiteY10" fmla="*/ 540513 h 1897231"/>
              <a:gd name="connsiteX0" fmla="*/ 288567 w 1811701"/>
              <a:gd name="connsiteY0" fmla="*/ 555674 h 1898251"/>
              <a:gd name="connsiteX1" fmla="*/ 88590 w 1811701"/>
              <a:gd name="connsiteY1" fmla="*/ 947092 h 1898251"/>
              <a:gd name="connsiteX2" fmla="*/ 10243 w 1811701"/>
              <a:gd name="connsiteY2" fmla="*/ 1744704 h 1898251"/>
              <a:gd name="connsiteX3" fmla="*/ 306327 w 1811701"/>
              <a:gd name="connsiteY3" fmla="*/ 1898251 h 1898251"/>
              <a:gd name="connsiteX4" fmla="*/ 1666327 w 1811701"/>
              <a:gd name="connsiteY4" fmla="*/ 1847529 h 1898251"/>
              <a:gd name="connsiteX5" fmla="*/ 1685455 w 1811701"/>
              <a:gd name="connsiteY5" fmla="*/ 1299247 h 1898251"/>
              <a:gd name="connsiteX6" fmla="*/ 1306672 w 1811701"/>
              <a:gd name="connsiteY6" fmla="*/ 1053233 h 1898251"/>
              <a:gd name="connsiteX7" fmla="*/ 1616888 w 1811701"/>
              <a:gd name="connsiteY7" fmla="*/ 533291 h 1898251"/>
              <a:gd name="connsiteX8" fmla="*/ 1485303 w 1811701"/>
              <a:gd name="connsiteY8" fmla="*/ 127710 h 1898251"/>
              <a:gd name="connsiteX9" fmla="*/ 927674 w 1811701"/>
              <a:gd name="connsiteY9" fmla="*/ 28097 h 1898251"/>
              <a:gd name="connsiteX10" fmla="*/ 288567 w 1811701"/>
              <a:gd name="connsiteY10" fmla="*/ 555674 h 1898251"/>
              <a:gd name="connsiteX0" fmla="*/ 288567 w 1811701"/>
              <a:gd name="connsiteY0" fmla="*/ 479828 h 1822405"/>
              <a:gd name="connsiteX1" fmla="*/ 88590 w 1811701"/>
              <a:gd name="connsiteY1" fmla="*/ 871246 h 1822405"/>
              <a:gd name="connsiteX2" fmla="*/ 10243 w 1811701"/>
              <a:gd name="connsiteY2" fmla="*/ 1668858 h 1822405"/>
              <a:gd name="connsiteX3" fmla="*/ 306327 w 1811701"/>
              <a:gd name="connsiteY3" fmla="*/ 1822405 h 1822405"/>
              <a:gd name="connsiteX4" fmla="*/ 1666327 w 1811701"/>
              <a:gd name="connsiteY4" fmla="*/ 1771683 h 1822405"/>
              <a:gd name="connsiteX5" fmla="*/ 1685455 w 1811701"/>
              <a:gd name="connsiteY5" fmla="*/ 1223401 h 1822405"/>
              <a:gd name="connsiteX6" fmla="*/ 1306672 w 1811701"/>
              <a:gd name="connsiteY6" fmla="*/ 977387 h 1822405"/>
              <a:gd name="connsiteX7" fmla="*/ 1616888 w 1811701"/>
              <a:gd name="connsiteY7" fmla="*/ 457445 h 1822405"/>
              <a:gd name="connsiteX8" fmla="*/ 1485303 w 1811701"/>
              <a:gd name="connsiteY8" fmla="*/ 51864 h 1822405"/>
              <a:gd name="connsiteX9" fmla="*/ 895599 w 1811701"/>
              <a:gd name="connsiteY9" fmla="*/ 79530 h 1822405"/>
              <a:gd name="connsiteX10" fmla="*/ 288567 w 1811701"/>
              <a:gd name="connsiteY10" fmla="*/ 479828 h 1822405"/>
              <a:gd name="connsiteX0" fmla="*/ 288567 w 1811701"/>
              <a:gd name="connsiteY0" fmla="*/ 419258 h 1761835"/>
              <a:gd name="connsiteX1" fmla="*/ 88590 w 1811701"/>
              <a:gd name="connsiteY1" fmla="*/ 810676 h 1761835"/>
              <a:gd name="connsiteX2" fmla="*/ 10243 w 1811701"/>
              <a:gd name="connsiteY2" fmla="*/ 1608288 h 1761835"/>
              <a:gd name="connsiteX3" fmla="*/ 306327 w 1811701"/>
              <a:gd name="connsiteY3" fmla="*/ 1761835 h 1761835"/>
              <a:gd name="connsiteX4" fmla="*/ 1666327 w 1811701"/>
              <a:gd name="connsiteY4" fmla="*/ 1711113 h 1761835"/>
              <a:gd name="connsiteX5" fmla="*/ 1685455 w 1811701"/>
              <a:gd name="connsiteY5" fmla="*/ 1162831 h 1761835"/>
              <a:gd name="connsiteX6" fmla="*/ 1306672 w 1811701"/>
              <a:gd name="connsiteY6" fmla="*/ 916817 h 1761835"/>
              <a:gd name="connsiteX7" fmla="*/ 1616888 w 1811701"/>
              <a:gd name="connsiteY7" fmla="*/ 396875 h 1761835"/>
              <a:gd name="connsiteX8" fmla="*/ 1373040 w 1811701"/>
              <a:gd name="connsiteY8" fmla="*/ 118574 h 1761835"/>
              <a:gd name="connsiteX9" fmla="*/ 895599 w 1811701"/>
              <a:gd name="connsiteY9" fmla="*/ 18960 h 1761835"/>
              <a:gd name="connsiteX10" fmla="*/ 288567 w 1811701"/>
              <a:gd name="connsiteY10" fmla="*/ 419258 h 1761835"/>
              <a:gd name="connsiteX0" fmla="*/ 288567 w 1811701"/>
              <a:gd name="connsiteY0" fmla="*/ 419258 h 1761835"/>
              <a:gd name="connsiteX1" fmla="*/ 88590 w 1811701"/>
              <a:gd name="connsiteY1" fmla="*/ 810676 h 1761835"/>
              <a:gd name="connsiteX2" fmla="*/ 10243 w 1811701"/>
              <a:gd name="connsiteY2" fmla="*/ 1608288 h 1761835"/>
              <a:gd name="connsiteX3" fmla="*/ 306327 w 1811701"/>
              <a:gd name="connsiteY3" fmla="*/ 1761835 h 1761835"/>
              <a:gd name="connsiteX4" fmla="*/ 1666327 w 1811701"/>
              <a:gd name="connsiteY4" fmla="*/ 1711113 h 1761835"/>
              <a:gd name="connsiteX5" fmla="*/ 1685455 w 1811701"/>
              <a:gd name="connsiteY5" fmla="*/ 1162831 h 1761835"/>
              <a:gd name="connsiteX6" fmla="*/ 1306672 w 1811701"/>
              <a:gd name="connsiteY6" fmla="*/ 916817 h 1761835"/>
              <a:gd name="connsiteX7" fmla="*/ 1584814 w 1811701"/>
              <a:gd name="connsiteY7" fmla="*/ 510012 h 1761835"/>
              <a:gd name="connsiteX8" fmla="*/ 1373040 w 1811701"/>
              <a:gd name="connsiteY8" fmla="*/ 118574 h 1761835"/>
              <a:gd name="connsiteX9" fmla="*/ 895599 w 1811701"/>
              <a:gd name="connsiteY9" fmla="*/ 18960 h 1761835"/>
              <a:gd name="connsiteX10" fmla="*/ 288567 w 1811701"/>
              <a:gd name="connsiteY10" fmla="*/ 419258 h 1761835"/>
              <a:gd name="connsiteX0" fmla="*/ 288567 w 1770444"/>
              <a:gd name="connsiteY0" fmla="*/ 419258 h 1761835"/>
              <a:gd name="connsiteX1" fmla="*/ 88590 w 1770444"/>
              <a:gd name="connsiteY1" fmla="*/ 810676 h 1761835"/>
              <a:gd name="connsiteX2" fmla="*/ 10243 w 1770444"/>
              <a:gd name="connsiteY2" fmla="*/ 1608288 h 1761835"/>
              <a:gd name="connsiteX3" fmla="*/ 306327 w 1770444"/>
              <a:gd name="connsiteY3" fmla="*/ 1761835 h 1761835"/>
              <a:gd name="connsiteX4" fmla="*/ 1666327 w 1770444"/>
              <a:gd name="connsiteY4" fmla="*/ 1711113 h 1761835"/>
              <a:gd name="connsiteX5" fmla="*/ 1589229 w 1770444"/>
              <a:gd name="connsiteY5" fmla="*/ 1176973 h 1761835"/>
              <a:gd name="connsiteX6" fmla="*/ 1306672 w 1770444"/>
              <a:gd name="connsiteY6" fmla="*/ 916817 h 1761835"/>
              <a:gd name="connsiteX7" fmla="*/ 1584814 w 1770444"/>
              <a:gd name="connsiteY7" fmla="*/ 510012 h 1761835"/>
              <a:gd name="connsiteX8" fmla="*/ 1373040 w 1770444"/>
              <a:gd name="connsiteY8" fmla="*/ 118574 h 1761835"/>
              <a:gd name="connsiteX9" fmla="*/ 895599 w 1770444"/>
              <a:gd name="connsiteY9" fmla="*/ 18960 h 1761835"/>
              <a:gd name="connsiteX10" fmla="*/ 288567 w 1770444"/>
              <a:gd name="connsiteY10" fmla="*/ 419258 h 1761835"/>
              <a:gd name="connsiteX0" fmla="*/ 288567 w 1592514"/>
              <a:gd name="connsiteY0" fmla="*/ 419258 h 1863058"/>
              <a:gd name="connsiteX1" fmla="*/ 88590 w 1592514"/>
              <a:gd name="connsiteY1" fmla="*/ 810676 h 1863058"/>
              <a:gd name="connsiteX2" fmla="*/ 10243 w 1592514"/>
              <a:gd name="connsiteY2" fmla="*/ 1608288 h 1863058"/>
              <a:gd name="connsiteX3" fmla="*/ 306327 w 1592514"/>
              <a:gd name="connsiteY3" fmla="*/ 1761835 h 1863058"/>
              <a:gd name="connsiteX4" fmla="*/ 1377650 w 1592514"/>
              <a:gd name="connsiteY4" fmla="*/ 1838393 h 1863058"/>
              <a:gd name="connsiteX5" fmla="*/ 1589229 w 1592514"/>
              <a:gd name="connsiteY5" fmla="*/ 1176973 h 1863058"/>
              <a:gd name="connsiteX6" fmla="*/ 1306672 w 1592514"/>
              <a:gd name="connsiteY6" fmla="*/ 916817 h 1863058"/>
              <a:gd name="connsiteX7" fmla="*/ 1584814 w 1592514"/>
              <a:gd name="connsiteY7" fmla="*/ 510012 h 1863058"/>
              <a:gd name="connsiteX8" fmla="*/ 1373040 w 1592514"/>
              <a:gd name="connsiteY8" fmla="*/ 118574 h 1863058"/>
              <a:gd name="connsiteX9" fmla="*/ 895599 w 1592514"/>
              <a:gd name="connsiteY9" fmla="*/ 18960 h 1863058"/>
              <a:gd name="connsiteX10" fmla="*/ 288567 w 1592514"/>
              <a:gd name="connsiteY10" fmla="*/ 419258 h 1863058"/>
              <a:gd name="connsiteX0" fmla="*/ 421322 w 1594935"/>
              <a:gd name="connsiteY0" fmla="*/ 616342 h 1876292"/>
              <a:gd name="connsiteX1" fmla="*/ 91011 w 1594935"/>
              <a:gd name="connsiteY1" fmla="*/ 823910 h 1876292"/>
              <a:gd name="connsiteX2" fmla="*/ 12664 w 1594935"/>
              <a:gd name="connsiteY2" fmla="*/ 1621522 h 1876292"/>
              <a:gd name="connsiteX3" fmla="*/ 308748 w 1594935"/>
              <a:gd name="connsiteY3" fmla="*/ 1775069 h 1876292"/>
              <a:gd name="connsiteX4" fmla="*/ 1380071 w 1594935"/>
              <a:gd name="connsiteY4" fmla="*/ 1851627 h 1876292"/>
              <a:gd name="connsiteX5" fmla="*/ 1591650 w 1594935"/>
              <a:gd name="connsiteY5" fmla="*/ 1190207 h 1876292"/>
              <a:gd name="connsiteX6" fmla="*/ 1309093 w 1594935"/>
              <a:gd name="connsiteY6" fmla="*/ 930051 h 1876292"/>
              <a:gd name="connsiteX7" fmla="*/ 1587235 w 1594935"/>
              <a:gd name="connsiteY7" fmla="*/ 523246 h 1876292"/>
              <a:gd name="connsiteX8" fmla="*/ 1375461 w 1594935"/>
              <a:gd name="connsiteY8" fmla="*/ 131808 h 1876292"/>
              <a:gd name="connsiteX9" fmla="*/ 898020 w 1594935"/>
              <a:gd name="connsiteY9" fmla="*/ 32194 h 1876292"/>
              <a:gd name="connsiteX10" fmla="*/ 421322 w 1594935"/>
              <a:gd name="connsiteY10" fmla="*/ 616342 h 1876292"/>
              <a:gd name="connsiteX0" fmla="*/ 413257 w 1586870"/>
              <a:gd name="connsiteY0" fmla="*/ 616342 h 1876292"/>
              <a:gd name="connsiteX1" fmla="*/ 140873 w 1586870"/>
              <a:gd name="connsiteY1" fmla="*/ 993617 h 1876292"/>
              <a:gd name="connsiteX2" fmla="*/ 4599 w 1586870"/>
              <a:gd name="connsiteY2" fmla="*/ 1621522 h 1876292"/>
              <a:gd name="connsiteX3" fmla="*/ 300683 w 1586870"/>
              <a:gd name="connsiteY3" fmla="*/ 1775069 h 1876292"/>
              <a:gd name="connsiteX4" fmla="*/ 1372006 w 1586870"/>
              <a:gd name="connsiteY4" fmla="*/ 1851627 h 1876292"/>
              <a:gd name="connsiteX5" fmla="*/ 1583585 w 1586870"/>
              <a:gd name="connsiteY5" fmla="*/ 1190207 h 1876292"/>
              <a:gd name="connsiteX6" fmla="*/ 1301028 w 1586870"/>
              <a:gd name="connsiteY6" fmla="*/ 930051 h 1876292"/>
              <a:gd name="connsiteX7" fmla="*/ 1579170 w 1586870"/>
              <a:gd name="connsiteY7" fmla="*/ 523246 h 1876292"/>
              <a:gd name="connsiteX8" fmla="*/ 1367396 w 1586870"/>
              <a:gd name="connsiteY8" fmla="*/ 131808 h 1876292"/>
              <a:gd name="connsiteX9" fmla="*/ 889955 w 1586870"/>
              <a:gd name="connsiteY9" fmla="*/ 32194 h 1876292"/>
              <a:gd name="connsiteX10" fmla="*/ 413257 w 1586870"/>
              <a:gd name="connsiteY10" fmla="*/ 616342 h 1876292"/>
              <a:gd name="connsiteX0" fmla="*/ 284962 w 1458575"/>
              <a:gd name="connsiteY0" fmla="*/ 616342 h 1908017"/>
              <a:gd name="connsiteX1" fmla="*/ 12578 w 1458575"/>
              <a:gd name="connsiteY1" fmla="*/ 993617 h 1908017"/>
              <a:gd name="connsiteX2" fmla="*/ 172388 w 1458575"/>
              <a:gd name="connsiteY2" fmla="*/ 1775069 h 1908017"/>
              <a:gd name="connsiteX3" fmla="*/ 1243711 w 1458575"/>
              <a:gd name="connsiteY3" fmla="*/ 1851627 h 1908017"/>
              <a:gd name="connsiteX4" fmla="*/ 1455290 w 1458575"/>
              <a:gd name="connsiteY4" fmla="*/ 1190207 h 1908017"/>
              <a:gd name="connsiteX5" fmla="*/ 1172733 w 1458575"/>
              <a:gd name="connsiteY5" fmla="*/ 930051 h 1908017"/>
              <a:gd name="connsiteX6" fmla="*/ 1450875 w 1458575"/>
              <a:gd name="connsiteY6" fmla="*/ 523246 h 1908017"/>
              <a:gd name="connsiteX7" fmla="*/ 1239101 w 1458575"/>
              <a:gd name="connsiteY7" fmla="*/ 131808 h 1908017"/>
              <a:gd name="connsiteX8" fmla="*/ 761660 w 1458575"/>
              <a:gd name="connsiteY8" fmla="*/ 32194 h 1908017"/>
              <a:gd name="connsiteX9" fmla="*/ 284962 w 1458575"/>
              <a:gd name="connsiteY9" fmla="*/ 616342 h 1908017"/>
              <a:gd name="connsiteX0" fmla="*/ 343858 w 1519131"/>
              <a:gd name="connsiteY0" fmla="*/ 616342 h 1885036"/>
              <a:gd name="connsiteX1" fmla="*/ 71474 w 1519131"/>
              <a:gd name="connsiteY1" fmla="*/ 993617 h 1885036"/>
              <a:gd name="connsiteX2" fmla="*/ 115432 w 1519131"/>
              <a:gd name="connsiteY2" fmla="*/ 1704358 h 1885036"/>
              <a:gd name="connsiteX3" fmla="*/ 1302607 w 1519131"/>
              <a:gd name="connsiteY3" fmla="*/ 1851627 h 1885036"/>
              <a:gd name="connsiteX4" fmla="*/ 1514186 w 1519131"/>
              <a:gd name="connsiteY4" fmla="*/ 1190207 h 1885036"/>
              <a:gd name="connsiteX5" fmla="*/ 1231629 w 1519131"/>
              <a:gd name="connsiteY5" fmla="*/ 930051 h 1885036"/>
              <a:gd name="connsiteX6" fmla="*/ 1509771 w 1519131"/>
              <a:gd name="connsiteY6" fmla="*/ 523246 h 1885036"/>
              <a:gd name="connsiteX7" fmla="*/ 1297997 w 1519131"/>
              <a:gd name="connsiteY7" fmla="*/ 131808 h 1885036"/>
              <a:gd name="connsiteX8" fmla="*/ 820556 w 1519131"/>
              <a:gd name="connsiteY8" fmla="*/ 32194 h 1885036"/>
              <a:gd name="connsiteX9" fmla="*/ 343858 w 1519131"/>
              <a:gd name="connsiteY9" fmla="*/ 616342 h 1885036"/>
              <a:gd name="connsiteX0" fmla="*/ 343858 w 1549812"/>
              <a:gd name="connsiteY0" fmla="*/ 616342 h 1800235"/>
              <a:gd name="connsiteX1" fmla="*/ 71474 w 1549812"/>
              <a:gd name="connsiteY1" fmla="*/ 993617 h 1800235"/>
              <a:gd name="connsiteX2" fmla="*/ 115432 w 1549812"/>
              <a:gd name="connsiteY2" fmla="*/ 1704358 h 1800235"/>
              <a:gd name="connsiteX3" fmla="*/ 1389496 w 1549812"/>
              <a:gd name="connsiteY3" fmla="*/ 1724347 h 1800235"/>
              <a:gd name="connsiteX4" fmla="*/ 1514186 w 1549812"/>
              <a:gd name="connsiteY4" fmla="*/ 1190207 h 1800235"/>
              <a:gd name="connsiteX5" fmla="*/ 1231629 w 1549812"/>
              <a:gd name="connsiteY5" fmla="*/ 930051 h 1800235"/>
              <a:gd name="connsiteX6" fmla="*/ 1509771 w 1549812"/>
              <a:gd name="connsiteY6" fmla="*/ 523246 h 1800235"/>
              <a:gd name="connsiteX7" fmla="*/ 1297997 w 1549812"/>
              <a:gd name="connsiteY7" fmla="*/ 131808 h 1800235"/>
              <a:gd name="connsiteX8" fmla="*/ 820556 w 1549812"/>
              <a:gd name="connsiteY8" fmla="*/ 32194 h 1800235"/>
              <a:gd name="connsiteX9" fmla="*/ 343858 w 1549812"/>
              <a:gd name="connsiteY9" fmla="*/ 616342 h 1800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9812" h="1800235">
                <a:moveTo>
                  <a:pt x="343858" y="616342"/>
                </a:moveTo>
                <a:cubicBezTo>
                  <a:pt x="219011" y="776579"/>
                  <a:pt x="109545" y="812281"/>
                  <a:pt x="71474" y="993617"/>
                </a:cubicBezTo>
                <a:cubicBezTo>
                  <a:pt x="33403" y="1174953"/>
                  <a:pt x="-89757" y="1561356"/>
                  <a:pt x="115432" y="1704358"/>
                </a:cubicBezTo>
                <a:cubicBezTo>
                  <a:pt x="320621" y="1847360"/>
                  <a:pt x="1156371" y="1810039"/>
                  <a:pt x="1389496" y="1724347"/>
                </a:cubicBezTo>
                <a:cubicBezTo>
                  <a:pt x="1622621" y="1638655"/>
                  <a:pt x="1540497" y="1322590"/>
                  <a:pt x="1514186" y="1190207"/>
                </a:cubicBezTo>
                <a:cubicBezTo>
                  <a:pt x="1487875" y="1057824"/>
                  <a:pt x="1240336" y="1148914"/>
                  <a:pt x="1231629" y="930051"/>
                </a:cubicBezTo>
                <a:cubicBezTo>
                  <a:pt x="1248292" y="693847"/>
                  <a:pt x="1498710" y="656286"/>
                  <a:pt x="1509771" y="523246"/>
                </a:cubicBezTo>
                <a:cubicBezTo>
                  <a:pt x="1520832" y="390206"/>
                  <a:pt x="1431655" y="305130"/>
                  <a:pt x="1297997" y="131808"/>
                </a:cubicBezTo>
                <a:cubicBezTo>
                  <a:pt x="1189251" y="36824"/>
                  <a:pt x="979579" y="-48562"/>
                  <a:pt x="820556" y="32194"/>
                </a:cubicBezTo>
                <a:cubicBezTo>
                  <a:pt x="661533" y="112950"/>
                  <a:pt x="468705" y="456105"/>
                  <a:pt x="343858" y="616342"/>
                </a:cubicBezTo>
                <a:close/>
              </a:path>
            </a:pathLst>
          </a:custGeom>
          <a:solidFill>
            <a:srgbClr val="9CDF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417">
            <a:extLst>
              <a:ext uri="{FF2B5EF4-FFF2-40B4-BE49-F238E27FC236}">
                <a16:creationId xmlns:a16="http://schemas.microsoft.com/office/drawing/2014/main" id="{A6AD087C-04A1-094B-B5E0-C38BD623364D}"/>
              </a:ext>
            </a:extLst>
          </p:cNvPr>
          <p:cNvSpPr>
            <a:spLocks/>
          </p:cNvSpPr>
          <p:nvPr/>
        </p:nvSpPr>
        <p:spPr bwMode="auto">
          <a:xfrm>
            <a:off x="7347816" y="1339341"/>
            <a:ext cx="1736725" cy="1317704"/>
          </a:xfrm>
          <a:custGeom>
            <a:avLst/>
            <a:gdLst>
              <a:gd name="T0" fmla="*/ 2147483646 w 1036"/>
              <a:gd name="T1" fmla="*/ 2147483646 h 675"/>
              <a:gd name="T2" fmla="*/ 2147483646 w 1036"/>
              <a:gd name="T3" fmla="*/ 2147483646 h 675"/>
              <a:gd name="T4" fmla="*/ 2147483646 w 1036"/>
              <a:gd name="T5" fmla="*/ 2147483646 h 675"/>
              <a:gd name="T6" fmla="*/ 2147483646 w 1036"/>
              <a:gd name="T7" fmla="*/ 2147483646 h 675"/>
              <a:gd name="T8" fmla="*/ 2147483646 w 1036"/>
              <a:gd name="T9" fmla="*/ 2147483646 h 675"/>
              <a:gd name="T10" fmla="*/ 2147483646 w 1036"/>
              <a:gd name="T11" fmla="*/ 2147483646 h 675"/>
              <a:gd name="T12" fmla="*/ 2147483646 w 1036"/>
              <a:gd name="T13" fmla="*/ 2147483646 h 675"/>
              <a:gd name="T14" fmla="*/ 2147483646 w 1036"/>
              <a:gd name="T15" fmla="*/ 2147483646 h 675"/>
              <a:gd name="T16" fmla="*/ 2147483646 w 1036"/>
              <a:gd name="T17" fmla="*/ 2147483646 h 675"/>
              <a:gd name="T18" fmla="*/ 2147483646 w 1036"/>
              <a:gd name="T19" fmla="*/ 2147483646 h 675"/>
              <a:gd name="T20" fmla="*/ 2147483646 w 1036"/>
              <a:gd name="T21" fmla="*/ 2147483646 h 675"/>
              <a:gd name="T22" fmla="*/ 2147483646 w 1036"/>
              <a:gd name="T23" fmla="*/ 2147483646 h 675"/>
              <a:gd name="T24" fmla="*/ 2147483646 w 1036"/>
              <a:gd name="T25" fmla="*/ 2147483646 h 675"/>
              <a:gd name="T26" fmla="*/ 2147483646 w 1036"/>
              <a:gd name="T27" fmla="*/ 2147483646 h 675"/>
              <a:gd name="T28" fmla="*/ 2147483646 w 1036"/>
              <a:gd name="T29" fmla="*/ 2147483646 h 675"/>
              <a:gd name="T30" fmla="*/ 2147483646 w 1036"/>
              <a:gd name="T31" fmla="*/ 2147483646 h 675"/>
              <a:gd name="T32" fmla="*/ 2147483646 w 1036"/>
              <a:gd name="T33" fmla="*/ 2147483646 h 675"/>
              <a:gd name="T34" fmla="*/ 2147483646 w 1036"/>
              <a:gd name="T35" fmla="*/ 2147483646 h 67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036"/>
              <a:gd name="T55" fmla="*/ 0 h 675"/>
              <a:gd name="T56" fmla="*/ 1036 w 1036"/>
              <a:gd name="T57" fmla="*/ 675 h 675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036" h="675">
                <a:moveTo>
                  <a:pt x="648" y="11"/>
                </a:moveTo>
                <a:cubicBezTo>
                  <a:pt x="584" y="19"/>
                  <a:pt x="464" y="33"/>
                  <a:pt x="390" y="53"/>
                </a:cubicBezTo>
                <a:cubicBezTo>
                  <a:pt x="316" y="73"/>
                  <a:pt x="246" y="100"/>
                  <a:pt x="206" y="129"/>
                </a:cubicBezTo>
                <a:cubicBezTo>
                  <a:pt x="166" y="158"/>
                  <a:pt x="183" y="201"/>
                  <a:pt x="152" y="229"/>
                </a:cubicBezTo>
                <a:cubicBezTo>
                  <a:pt x="121" y="257"/>
                  <a:pt x="44" y="259"/>
                  <a:pt x="22" y="297"/>
                </a:cubicBezTo>
                <a:cubicBezTo>
                  <a:pt x="0" y="335"/>
                  <a:pt x="0" y="427"/>
                  <a:pt x="18" y="459"/>
                </a:cubicBezTo>
                <a:cubicBezTo>
                  <a:pt x="36" y="491"/>
                  <a:pt x="59" y="484"/>
                  <a:pt x="132" y="489"/>
                </a:cubicBezTo>
                <a:cubicBezTo>
                  <a:pt x="205" y="494"/>
                  <a:pt x="380" y="478"/>
                  <a:pt x="458" y="489"/>
                </a:cubicBezTo>
                <a:cubicBezTo>
                  <a:pt x="536" y="500"/>
                  <a:pt x="549" y="527"/>
                  <a:pt x="598" y="555"/>
                </a:cubicBezTo>
                <a:cubicBezTo>
                  <a:pt x="647" y="583"/>
                  <a:pt x="707" y="639"/>
                  <a:pt x="752" y="657"/>
                </a:cubicBezTo>
                <a:cubicBezTo>
                  <a:pt x="797" y="675"/>
                  <a:pt x="837" y="670"/>
                  <a:pt x="870" y="661"/>
                </a:cubicBezTo>
                <a:cubicBezTo>
                  <a:pt x="903" y="652"/>
                  <a:pt x="932" y="639"/>
                  <a:pt x="952" y="603"/>
                </a:cubicBezTo>
                <a:cubicBezTo>
                  <a:pt x="972" y="567"/>
                  <a:pt x="981" y="497"/>
                  <a:pt x="992" y="445"/>
                </a:cubicBezTo>
                <a:cubicBezTo>
                  <a:pt x="1003" y="393"/>
                  <a:pt x="1013" y="347"/>
                  <a:pt x="1018" y="291"/>
                </a:cubicBezTo>
                <a:cubicBezTo>
                  <a:pt x="1023" y="235"/>
                  <a:pt x="1036" y="153"/>
                  <a:pt x="1022" y="107"/>
                </a:cubicBezTo>
                <a:cubicBezTo>
                  <a:pt x="1008" y="61"/>
                  <a:pt x="975" y="34"/>
                  <a:pt x="934" y="17"/>
                </a:cubicBezTo>
                <a:cubicBezTo>
                  <a:pt x="893" y="0"/>
                  <a:pt x="824" y="4"/>
                  <a:pt x="776" y="3"/>
                </a:cubicBezTo>
                <a:cubicBezTo>
                  <a:pt x="728" y="2"/>
                  <a:pt x="712" y="3"/>
                  <a:pt x="648" y="11"/>
                </a:cubicBezTo>
                <a:close/>
              </a:path>
            </a:pathLst>
          </a:custGeom>
          <a:solidFill>
            <a:srgbClr val="9CDFF9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 418">
            <a:extLst>
              <a:ext uri="{FF2B5EF4-FFF2-40B4-BE49-F238E27FC236}">
                <a16:creationId xmlns:a16="http://schemas.microsoft.com/office/drawing/2014/main" id="{DDD85433-A27F-6541-A663-D96D5984F58C}"/>
              </a:ext>
            </a:extLst>
          </p:cNvPr>
          <p:cNvGrpSpPr>
            <a:grpSpLocks/>
          </p:cNvGrpSpPr>
          <p:nvPr/>
        </p:nvGrpSpPr>
        <p:grpSpPr bwMode="auto">
          <a:xfrm>
            <a:off x="7279090" y="2802557"/>
            <a:ext cx="1458912" cy="933450"/>
            <a:chOff x="2889" y="1631"/>
            <a:chExt cx="980" cy="743"/>
          </a:xfrm>
        </p:grpSpPr>
        <p:sp>
          <p:nvSpPr>
            <p:cNvPr id="11" name="Rectangle 419">
              <a:extLst>
                <a:ext uri="{FF2B5EF4-FFF2-40B4-BE49-F238E27FC236}">
                  <a16:creationId xmlns:a16="http://schemas.microsoft.com/office/drawing/2014/main" id="{6BE52684-A899-C64A-B92A-00B359924C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6" y="1841"/>
              <a:ext cx="663" cy="533"/>
            </a:xfrm>
            <a:prstGeom prst="rect">
              <a:avLst/>
            </a:prstGeom>
            <a:solidFill>
              <a:srgbClr val="9CDF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2" name="AutoShape 420">
              <a:extLst>
                <a:ext uri="{FF2B5EF4-FFF2-40B4-BE49-F238E27FC236}">
                  <a16:creationId xmlns:a16="http://schemas.microsoft.com/office/drawing/2014/main" id="{1CC81BD0-1E06-234E-9C84-9CF4B42DEA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9" y="1631"/>
              <a:ext cx="980" cy="253"/>
            </a:xfrm>
            <a:prstGeom prst="triangle">
              <a:avLst>
                <a:gd name="adj" fmla="val 50000"/>
              </a:avLst>
            </a:prstGeom>
            <a:solidFill>
              <a:srgbClr val="9CDF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CCFF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</p:grpSp>
      <p:sp>
        <p:nvSpPr>
          <p:cNvPr id="13" name="Freeform 427">
            <a:extLst>
              <a:ext uri="{FF2B5EF4-FFF2-40B4-BE49-F238E27FC236}">
                <a16:creationId xmlns:a16="http://schemas.microsoft.com/office/drawing/2014/main" id="{15D75210-CCB3-EF4F-8147-08315952ABD2}"/>
              </a:ext>
            </a:extLst>
          </p:cNvPr>
          <p:cNvSpPr>
            <a:spLocks/>
          </p:cNvSpPr>
          <p:nvPr/>
        </p:nvSpPr>
        <p:spPr bwMode="auto">
          <a:xfrm>
            <a:off x="7786141" y="4196440"/>
            <a:ext cx="3079750" cy="1665288"/>
          </a:xfrm>
          <a:custGeom>
            <a:avLst/>
            <a:gdLst>
              <a:gd name="T0" fmla="*/ 2147483646 w 1940"/>
              <a:gd name="T1" fmla="*/ 2147483646 h 1049"/>
              <a:gd name="T2" fmla="*/ 2147483646 w 1940"/>
              <a:gd name="T3" fmla="*/ 2147483646 h 1049"/>
              <a:gd name="T4" fmla="*/ 2147483646 w 1940"/>
              <a:gd name="T5" fmla="*/ 2147483646 h 1049"/>
              <a:gd name="T6" fmla="*/ 2147483646 w 1940"/>
              <a:gd name="T7" fmla="*/ 2147483646 h 1049"/>
              <a:gd name="T8" fmla="*/ 2147483646 w 1940"/>
              <a:gd name="T9" fmla="*/ 2147483646 h 1049"/>
              <a:gd name="T10" fmla="*/ 2147483646 w 1940"/>
              <a:gd name="T11" fmla="*/ 2147483646 h 1049"/>
              <a:gd name="T12" fmla="*/ 2147483646 w 1940"/>
              <a:gd name="T13" fmla="*/ 2147483646 h 1049"/>
              <a:gd name="T14" fmla="*/ 2147483646 w 1940"/>
              <a:gd name="T15" fmla="*/ 2147483646 h 1049"/>
              <a:gd name="T16" fmla="*/ 2147483646 w 1940"/>
              <a:gd name="T17" fmla="*/ 2147483646 h 1049"/>
              <a:gd name="T18" fmla="*/ 2147483646 w 1940"/>
              <a:gd name="T19" fmla="*/ 2147483646 h 1049"/>
              <a:gd name="T20" fmla="*/ 2147483646 w 1940"/>
              <a:gd name="T21" fmla="*/ 2147483646 h 1049"/>
              <a:gd name="T22" fmla="*/ 2147483646 w 1940"/>
              <a:gd name="T23" fmla="*/ 2147483646 h 1049"/>
              <a:gd name="T24" fmla="*/ 2147483646 w 1940"/>
              <a:gd name="T25" fmla="*/ 2147483646 h 1049"/>
              <a:gd name="T26" fmla="*/ 2147483646 w 1940"/>
              <a:gd name="T27" fmla="*/ 2147483646 h 1049"/>
              <a:gd name="T28" fmla="*/ 2147483646 w 1940"/>
              <a:gd name="T29" fmla="*/ 2147483646 h 1049"/>
              <a:gd name="T30" fmla="*/ 2147483646 w 1940"/>
              <a:gd name="T31" fmla="*/ 2147483646 h 104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940"/>
              <a:gd name="T49" fmla="*/ 0 h 1049"/>
              <a:gd name="T50" fmla="*/ 1940 w 1940"/>
              <a:gd name="T51" fmla="*/ 1049 h 1049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940" h="1049">
                <a:moveTo>
                  <a:pt x="952" y="26"/>
                </a:moveTo>
                <a:cubicBezTo>
                  <a:pt x="867" y="45"/>
                  <a:pt x="832" y="118"/>
                  <a:pt x="755" y="125"/>
                </a:cubicBezTo>
                <a:cubicBezTo>
                  <a:pt x="678" y="132"/>
                  <a:pt x="587" y="72"/>
                  <a:pt x="488" y="68"/>
                </a:cubicBezTo>
                <a:cubicBezTo>
                  <a:pt x="389" y="64"/>
                  <a:pt x="237" y="48"/>
                  <a:pt x="158" y="101"/>
                </a:cubicBezTo>
                <a:cubicBezTo>
                  <a:pt x="79" y="154"/>
                  <a:pt x="28" y="298"/>
                  <a:pt x="14" y="389"/>
                </a:cubicBezTo>
                <a:cubicBezTo>
                  <a:pt x="0" y="480"/>
                  <a:pt x="25" y="595"/>
                  <a:pt x="71" y="648"/>
                </a:cubicBezTo>
                <a:cubicBezTo>
                  <a:pt x="117" y="701"/>
                  <a:pt x="205" y="665"/>
                  <a:pt x="288" y="706"/>
                </a:cubicBezTo>
                <a:cubicBezTo>
                  <a:pt x="371" y="747"/>
                  <a:pt x="450" y="842"/>
                  <a:pt x="568" y="893"/>
                </a:cubicBezTo>
                <a:cubicBezTo>
                  <a:pt x="686" y="944"/>
                  <a:pt x="852" y="991"/>
                  <a:pt x="996" y="1014"/>
                </a:cubicBezTo>
                <a:cubicBezTo>
                  <a:pt x="1140" y="1036"/>
                  <a:pt x="1309" y="1049"/>
                  <a:pt x="1433" y="1031"/>
                </a:cubicBezTo>
                <a:cubicBezTo>
                  <a:pt x="1557" y="1012"/>
                  <a:pt x="1657" y="960"/>
                  <a:pt x="1739" y="907"/>
                </a:cubicBezTo>
                <a:cubicBezTo>
                  <a:pt x="1821" y="855"/>
                  <a:pt x="1906" y="824"/>
                  <a:pt x="1923" y="714"/>
                </a:cubicBezTo>
                <a:cubicBezTo>
                  <a:pt x="1940" y="604"/>
                  <a:pt x="1898" y="350"/>
                  <a:pt x="1839" y="251"/>
                </a:cubicBezTo>
                <a:cubicBezTo>
                  <a:pt x="1780" y="151"/>
                  <a:pt x="1662" y="153"/>
                  <a:pt x="1566" y="114"/>
                </a:cubicBezTo>
                <a:cubicBezTo>
                  <a:pt x="1470" y="76"/>
                  <a:pt x="1365" y="30"/>
                  <a:pt x="1263" y="15"/>
                </a:cubicBezTo>
                <a:cubicBezTo>
                  <a:pt x="1161" y="0"/>
                  <a:pt x="1037" y="8"/>
                  <a:pt x="952" y="26"/>
                </a:cubicBezTo>
                <a:close/>
              </a:path>
            </a:pathLst>
          </a:custGeom>
          <a:solidFill>
            <a:srgbClr val="9CDFF9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Box 580">
            <a:extLst>
              <a:ext uri="{FF2B5EF4-FFF2-40B4-BE49-F238E27FC236}">
                <a16:creationId xmlns:a16="http://schemas.microsoft.com/office/drawing/2014/main" id="{F5DA193A-3F5E-E747-8642-93E8D466E6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53014" y="1001767"/>
            <a:ext cx="133940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PGothic" panose="020B0600070205080204" pitchFamily="34" charset="-128"/>
                <a:cs typeface="Arial" panose="020B0604020202020204" pitchFamily="34" charset="0"/>
              </a:rPr>
              <a:t>mobile network</a:t>
            </a:r>
          </a:p>
        </p:txBody>
      </p:sp>
      <p:sp>
        <p:nvSpPr>
          <p:cNvPr id="15" name="Text Box 580">
            <a:extLst>
              <a:ext uri="{FF2B5EF4-FFF2-40B4-BE49-F238E27FC236}">
                <a16:creationId xmlns:a16="http://schemas.microsoft.com/office/drawing/2014/main" id="{5FA06B40-094D-D341-900D-62322B1FAE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648" y="5293081"/>
            <a:ext cx="1195135" cy="44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PGothic" panose="020B0600070205080204" pitchFamily="34" charset="-128"/>
                <a:cs typeface="Arial" panose="020B0604020202020204" pitchFamily="34" charset="0"/>
              </a:rPr>
              <a:t>enterprise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PGothic" panose="020B0600070205080204" pitchFamily="34" charset="-128"/>
                <a:cs typeface="Arial" panose="020B0604020202020204" pitchFamily="34" charset="0"/>
              </a:rPr>
              <a:t>          network</a:t>
            </a: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2CB90BDB-7914-2841-868F-B1C171AE02D0}"/>
              </a:ext>
            </a:extLst>
          </p:cNvPr>
          <p:cNvSpPr/>
          <p:nvPr/>
        </p:nvSpPr>
        <p:spPr>
          <a:xfrm>
            <a:off x="10295886" y="2692846"/>
            <a:ext cx="1273167" cy="1935748"/>
          </a:xfrm>
          <a:custGeom>
            <a:avLst/>
            <a:gdLst>
              <a:gd name="connsiteX0" fmla="*/ 434989 w 1523031"/>
              <a:gd name="connsiteY0" fmla="*/ 253346 h 1763594"/>
              <a:gd name="connsiteX1" fmla="*/ 488 w 1523031"/>
              <a:gd name="connsiteY1" fmla="*/ 921706 h 1763594"/>
              <a:gd name="connsiteX2" fmla="*/ 368142 w 1523031"/>
              <a:gd name="connsiteY2" fmla="*/ 1489812 h 1763594"/>
              <a:gd name="connsiteX3" fmla="*/ 1187008 w 1523031"/>
              <a:gd name="connsiteY3" fmla="*/ 1757156 h 1763594"/>
              <a:gd name="connsiteX4" fmla="*/ 1521239 w 1523031"/>
              <a:gd name="connsiteY4" fmla="*/ 1239177 h 1763594"/>
              <a:gd name="connsiteX5" fmla="*/ 1320700 w 1523031"/>
              <a:gd name="connsiteY5" fmla="*/ 654362 h 1763594"/>
              <a:gd name="connsiteX6" fmla="*/ 1337412 w 1523031"/>
              <a:gd name="connsiteY6" fmla="*/ 136383 h 1763594"/>
              <a:gd name="connsiteX7" fmla="*/ 1086739 w 1523031"/>
              <a:gd name="connsiteY7" fmla="*/ 2711 h 1763594"/>
              <a:gd name="connsiteX8" fmla="*/ 434989 w 1523031"/>
              <a:gd name="connsiteY8" fmla="*/ 253346 h 1763594"/>
              <a:gd name="connsiteX0" fmla="*/ 434989 w 1537226"/>
              <a:gd name="connsiteY0" fmla="*/ 253346 h 1763594"/>
              <a:gd name="connsiteX1" fmla="*/ 488 w 1537226"/>
              <a:gd name="connsiteY1" fmla="*/ 921706 h 1763594"/>
              <a:gd name="connsiteX2" fmla="*/ 368142 w 1537226"/>
              <a:gd name="connsiteY2" fmla="*/ 1489812 h 1763594"/>
              <a:gd name="connsiteX3" fmla="*/ 1187008 w 1537226"/>
              <a:gd name="connsiteY3" fmla="*/ 1757156 h 1763594"/>
              <a:gd name="connsiteX4" fmla="*/ 1521239 w 1537226"/>
              <a:gd name="connsiteY4" fmla="*/ 1239177 h 1763594"/>
              <a:gd name="connsiteX5" fmla="*/ 1468998 w 1537226"/>
              <a:gd name="connsiteY5" fmla="*/ 654362 h 1763594"/>
              <a:gd name="connsiteX6" fmla="*/ 1337412 w 1537226"/>
              <a:gd name="connsiteY6" fmla="*/ 136383 h 1763594"/>
              <a:gd name="connsiteX7" fmla="*/ 1086739 w 1537226"/>
              <a:gd name="connsiteY7" fmla="*/ 2711 h 1763594"/>
              <a:gd name="connsiteX8" fmla="*/ 434989 w 1537226"/>
              <a:gd name="connsiteY8" fmla="*/ 253346 h 1763594"/>
              <a:gd name="connsiteX0" fmla="*/ 434989 w 1537226"/>
              <a:gd name="connsiteY0" fmla="*/ 253346 h 1763594"/>
              <a:gd name="connsiteX1" fmla="*/ 488 w 1537226"/>
              <a:gd name="connsiteY1" fmla="*/ 921706 h 1763594"/>
              <a:gd name="connsiteX2" fmla="*/ 368142 w 1537226"/>
              <a:gd name="connsiteY2" fmla="*/ 1489812 h 1763594"/>
              <a:gd name="connsiteX3" fmla="*/ 1187008 w 1537226"/>
              <a:gd name="connsiteY3" fmla="*/ 1757156 h 1763594"/>
              <a:gd name="connsiteX4" fmla="*/ 1521239 w 1537226"/>
              <a:gd name="connsiteY4" fmla="*/ 1239177 h 1763594"/>
              <a:gd name="connsiteX5" fmla="*/ 1468998 w 1537226"/>
              <a:gd name="connsiteY5" fmla="*/ 654362 h 1763594"/>
              <a:gd name="connsiteX6" fmla="*/ 1337412 w 1537226"/>
              <a:gd name="connsiteY6" fmla="*/ 136383 h 1763594"/>
              <a:gd name="connsiteX7" fmla="*/ 839572 w 1537226"/>
              <a:gd name="connsiteY7" fmla="*/ 2711 h 1763594"/>
              <a:gd name="connsiteX8" fmla="*/ 434989 w 1537226"/>
              <a:gd name="connsiteY8" fmla="*/ 253346 h 1763594"/>
              <a:gd name="connsiteX0" fmla="*/ 360357 w 1536743"/>
              <a:gd name="connsiteY0" fmla="*/ 534641 h 1782088"/>
              <a:gd name="connsiteX1" fmla="*/ 5 w 1536743"/>
              <a:gd name="connsiteY1" fmla="*/ 940200 h 1782088"/>
              <a:gd name="connsiteX2" fmla="*/ 367659 w 1536743"/>
              <a:gd name="connsiteY2" fmla="*/ 1508306 h 1782088"/>
              <a:gd name="connsiteX3" fmla="*/ 1186525 w 1536743"/>
              <a:gd name="connsiteY3" fmla="*/ 1775650 h 1782088"/>
              <a:gd name="connsiteX4" fmla="*/ 1520756 w 1536743"/>
              <a:gd name="connsiteY4" fmla="*/ 1257671 h 1782088"/>
              <a:gd name="connsiteX5" fmla="*/ 1468515 w 1536743"/>
              <a:gd name="connsiteY5" fmla="*/ 672856 h 1782088"/>
              <a:gd name="connsiteX6" fmla="*/ 1336929 w 1536743"/>
              <a:gd name="connsiteY6" fmla="*/ 154877 h 1782088"/>
              <a:gd name="connsiteX7" fmla="*/ 839089 w 1536743"/>
              <a:gd name="connsiteY7" fmla="*/ 21205 h 1782088"/>
              <a:gd name="connsiteX8" fmla="*/ 360357 w 1536743"/>
              <a:gd name="connsiteY8" fmla="*/ 534641 h 1782088"/>
              <a:gd name="connsiteX0" fmla="*/ 360355 w 1536741"/>
              <a:gd name="connsiteY0" fmla="*/ 534641 h 1782088"/>
              <a:gd name="connsiteX1" fmla="*/ 3 w 1536741"/>
              <a:gd name="connsiteY1" fmla="*/ 940200 h 1782088"/>
              <a:gd name="connsiteX2" fmla="*/ 367657 w 1536741"/>
              <a:gd name="connsiteY2" fmla="*/ 1508306 h 1782088"/>
              <a:gd name="connsiteX3" fmla="*/ 1186523 w 1536741"/>
              <a:gd name="connsiteY3" fmla="*/ 1775650 h 1782088"/>
              <a:gd name="connsiteX4" fmla="*/ 1520754 w 1536741"/>
              <a:gd name="connsiteY4" fmla="*/ 1257671 h 1782088"/>
              <a:gd name="connsiteX5" fmla="*/ 1468513 w 1536741"/>
              <a:gd name="connsiteY5" fmla="*/ 672856 h 1782088"/>
              <a:gd name="connsiteX6" fmla="*/ 1336927 w 1536741"/>
              <a:gd name="connsiteY6" fmla="*/ 154877 h 1782088"/>
              <a:gd name="connsiteX7" fmla="*/ 839087 w 1536741"/>
              <a:gd name="connsiteY7" fmla="*/ 21205 h 1782088"/>
              <a:gd name="connsiteX8" fmla="*/ 360355 w 1536741"/>
              <a:gd name="connsiteY8" fmla="*/ 534641 h 1782088"/>
              <a:gd name="connsiteX0" fmla="*/ 360355 w 1534770"/>
              <a:gd name="connsiteY0" fmla="*/ 553225 h 1800672"/>
              <a:gd name="connsiteX1" fmla="*/ 3 w 1534770"/>
              <a:gd name="connsiteY1" fmla="*/ 958784 h 1800672"/>
              <a:gd name="connsiteX2" fmla="*/ 367657 w 1534770"/>
              <a:gd name="connsiteY2" fmla="*/ 1526890 h 1800672"/>
              <a:gd name="connsiteX3" fmla="*/ 1186523 w 1534770"/>
              <a:gd name="connsiteY3" fmla="*/ 1794234 h 1800672"/>
              <a:gd name="connsiteX4" fmla="*/ 1520754 w 1534770"/>
              <a:gd name="connsiteY4" fmla="*/ 1276255 h 1800672"/>
              <a:gd name="connsiteX5" fmla="*/ 1468513 w 1534770"/>
              <a:gd name="connsiteY5" fmla="*/ 691440 h 1800672"/>
              <a:gd name="connsiteX6" fmla="*/ 1435794 w 1534770"/>
              <a:gd name="connsiteY6" fmla="*/ 107761 h 1800672"/>
              <a:gd name="connsiteX7" fmla="*/ 839087 w 1534770"/>
              <a:gd name="connsiteY7" fmla="*/ 39789 h 1800672"/>
              <a:gd name="connsiteX8" fmla="*/ 360355 w 1534770"/>
              <a:gd name="connsiteY8" fmla="*/ 553225 h 1800672"/>
              <a:gd name="connsiteX0" fmla="*/ 360355 w 1580585"/>
              <a:gd name="connsiteY0" fmla="*/ 553225 h 1880420"/>
              <a:gd name="connsiteX1" fmla="*/ 3 w 1580585"/>
              <a:gd name="connsiteY1" fmla="*/ 958784 h 1880420"/>
              <a:gd name="connsiteX2" fmla="*/ 367657 w 1580585"/>
              <a:gd name="connsiteY2" fmla="*/ 1526890 h 1880420"/>
              <a:gd name="connsiteX3" fmla="*/ 1186523 w 1580585"/>
              <a:gd name="connsiteY3" fmla="*/ 1794234 h 1880420"/>
              <a:gd name="connsiteX4" fmla="*/ 1570188 w 1580585"/>
              <a:gd name="connsiteY4" fmla="*/ 1785433 h 1880420"/>
              <a:gd name="connsiteX5" fmla="*/ 1468513 w 1580585"/>
              <a:gd name="connsiteY5" fmla="*/ 691440 h 1880420"/>
              <a:gd name="connsiteX6" fmla="*/ 1435794 w 1580585"/>
              <a:gd name="connsiteY6" fmla="*/ 107761 h 1880420"/>
              <a:gd name="connsiteX7" fmla="*/ 839087 w 1580585"/>
              <a:gd name="connsiteY7" fmla="*/ 39789 h 1880420"/>
              <a:gd name="connsiteX8" fmla="*/ 360355 w 1580585"/>
              <a:gd name="connsiteY8" fmla="*/ 553225 h 1880420"/>
              <a:gd name="connsiteX0" fmla="*/ 316588 w 1580732"/>
              <a:gd name="connsiteY0" fmla="*/ 359285 h 1867156"/>
              <a:gd name="connsiteX1" fmla="*/ 150 w 1580732"/>
              <a:gd name="connsiteY1" fmla="*/ 945520 h 1867156"/>
              <a:gd name="connsiteX2" fmla="*/ 367804 w 1580732"/>
              <a:gd name="connsiteY2" fmla="*/ 1513626 h 1867156"/>
              <a:gd name="connsiteX3" fmla="*/ 1186670 w 1580732"/>
              <a:gd name="connsiteY3" fmla="*/ 1780970 h 1867156"/>
              <a:gd name="connsiteX4" fmla="*/ 1570335 w 1580732"/>
              <a:gd name="connsiteY4" fmla="*/ 1772169 h 1867156"/>
              <a:gd name="connsiteX5" fmla="*/ 1468660 w 1580732"/>
              <a:gd name="connsiteY5" fmla="*/ 678176 h 1867156"/>
              <a:gd name="connsiteX6" fmla="*/ 1435941 w 1580732"/>
              <a:gd name="connsiteY6" fmla="*/ 94497 h 1867156"/>
              <a:gd name="connsiteX7" fmla="*/ 839234 w 1580732"/>
              <a:gd name="connsiteY7" fmla="*/ 26525 h 1867156"/>
              <a:gd name="connsiteX8" fmla="*/ 316588 w 1580732"/>
              <a:gd name="connsiteY8" fmla="*/ 359285 h 1867156"/>
              <a:gd name="connsiteX0" fmla="*/ 163575 w 1427719"/>
              <a:gd name="connsiteY0" fmla="*/ 359285 h 1867156"/>
              <a:gd name="connsiteX1" fmla="*/ 836 w 1427719"/>
              <a:gd name="connsiteY1" fmla="*/ 1076921 h 1867156"/>
              <a:gd name="connsiteX2" fmla="*/ 214791 w 1427719"/>
              <a:gd name="connsiteY2" fmla="*/ 1513626 h 1867156"/>
              <a:gd name="connsiteX3" fmla="*/ 1033657 w 1427719"/>
              <a:gd name="connsiteY3" fmla="*/ 1780970 h 1867156"/>
              <a:gd name="connsiteX4" fmla="*/ 1417322 w 1427719"/>
              <a:gd name="connsiteY4" fmla="*/ 1772169 h 1867156"/>
              <a:gd name="connsiteX5" fmla="*/ 1315647 w 1427719"/>
              <a:gd name="connsiteY5" fmla="*/ 678176 h 1867156"/>
              <a:gd name="connsiteX6" fmla="*/ 1282928 w 1427719"/>
              <a:gd name="connsiteY6" fmla="*/ 94497 h 1867156"/>
              <a:gd name="connsiteX7" fmla="*/ 686221 w 1427719"/>
              <a:gd name="connsiteY7" fmla="*/ 26525 h 1867156"/>
              <a:gd name="connsiteX8" fmla="*/ 163575 w 1427719"/>
              <a:gd name="connsiteY8" fmla="*/ 359285 h 1867156"/>
              <a:gd name="connsiteX0" fmla="*/ 163575 w 1426632"/>
              <a:gd name="connsiteY0" fmla="*/ 394322 h 1902193"/>
              <a:gd name="connsiteX1" fmla="*/ 836 w 1426632"/>
              <a:gd name="connsiteY1" fmla="*/ 1111958 h 1902193"/>
              <a:gd name="connsiteX2" fmla="*/ 214791 w 1426632"/>
              <a:gd name="connsiteY2" fmla="*/ 1548663 h 1902193"/>
              <a:gd name="connsiteX3" fmla="*/ 1033657 w 1426632"/>
              <a:gd name="connsiteY3" fmla="*/ 1816007 h 1902193"/>
              <a:gd name="connsiteX4" fmla="*/ 1417322 w 1426632"/>
              <a:gd name="connsiteY4" fmla="*/ 1807206 h 1902193"/>
              <a:gd name="connsiteX5" fmla="*/ 1315647 w 1426632"/>
              <a:gd name="connsiteY5" fmla="*/ 713213 h 1902193"/>
              <a:gd name="connsiteX6" fmla="*/ 1401843 w 1426632"/>
              <a:gd name="connsiteY6" fmla="*/ 63834 h 1902193"/>
              <a:gd name="connsiteX7" fmla="*/ 686221 w 1426632"/>
              <a:gd name="connsiteY7" fmla="*/ 61562 h 1902193"/>
              <a:gd name="connsiteX8" fmla="*/ 163575 w 1426632"/>
              <a:gd name="connsiteY8" fmla="*/ 394322 h 1902193"/>
              <a:gd name="connsiteX0" fmla="*/ 163575 w 1435249"/>
              <a:gd name="connsiteY0" fmla="*/ 394322 h 1885560"/>
              <a:gd name="connsiteX1" fmla="*/ 836 w 1435249"/>
              <a:gd name="connsiteY1" fmla="*/ 1111958 h 1885560"/>
              <a:gd name="connsiteX2" fmla="*/ 214791 w 1435249"/>
              <a:gd name="connsiteY2" fmla="*/ 1548663 h 1885560"/>
              <a:gd name="connsiteX3" fmla="*/ 1033657 w 1435249"/>
              <a:gd name="connsiteY3" fmla="*/ 1816007 h 1885560"/>
              <a:gd name="connsiteX4" fmla="*/ 1417322 w 1435249"/>
              <a:gd name="connsiteY4" fmla="*/ 1807206 h 1885560"/>
              <a:gd name="connsiteX5" fmla="*/ 1375103 w 1435249"/>
              <a:gd name="connsiteY5" fmla="*/ 943164 h 1885560"/>
              <a:gd name="connsiteX6" fmla="*/ 1401843 w 1435249"/>
              <a:gd name="connsiteY6" fmla="*/ 63834 h 1885560"/>
              <a:gd name="connsiteX7" fmla="*/ 686221 w 1435249"/>
              <a:gd name="connsiteY7" fmla="*/ 61562 h 1885560"/>
              <a:gd name="connsiteX8" fmla="*/ 163575 w 1435249"/>
              <a:gd name="connsiteY8" fmla="*/ 394322 h 1885560"/>
              <a:gd name="connsiteX0" fmla="*/ 128947 w 1438213"/>
              <a:gd name="connsiteY0" fmla="*/ 345176 h 1883146"/>
              <a:gd name="connsiteX1" fmla="*/ 3802 w 1438213"/>
              <a:gd name="connsiteY1" fmla="*/ 1109544 h 1883146"/>
              <a:gd name="connsiteX2" fmla="*/ 217757 w 1438213"/>
              <a:gd name="connsiteY2" fmla="*/ 1546249 h 1883146"/>
              <a:gd name="connsiteX3" fmla="*/ 1036623 w 1438213"/>
              <a:gd name="connsiteY3" fmla="*/ 1813593 h 1883146"/>
              <a:gd name="connsiteX4" fmla="*/ 1420288 w 1438213"/>
              <a:gd name="connsiteY4" fmla="*/ 1804792 h 1883146"/>
              <a:gd name="connsiteX5" fmla="*/ 1378069 w 1438213"/>
              <a:gd name="connsiteY5" fmla="*/ 940750 h 1883146"/>
              <a:gd name="connsiteX6" fmla="*/ 1404809 w 1438213"/>
              <a:gd name="connsiteY6" fmla="*/ 61420 h 1883146"/>
              <a:gd name="connsiteX7" fmla="*/ 689187 w 1438213"/>
              <a:gd name="connsiteY7" fmla="*/ 59148 h 1883146"/>
              <a:gd name="connsiteX8" fmla="*/ 128947 w 1438213"/>
              <a:gd name="connsiteY8" fmla="*/ 345176 h 1883146"/>
              <a:gd name="connsiteX0" fmla="*/ 126587 w 1435854"/>
              <a:gd name="connsiteY0" fmla="*/ 353278 h 1891248"/>
              <a:gd name="connsiteX1" fmla="*/ 1442 w 1435854"/>
              <a:gd name="connsiteY1" fmla="*/ 1117646 h 1891248"/>
              <a:gd name="connsiteX2" fmla="*/ 215397 w 1435854"/>
              <a:gd name="connsiteY2" fmla="*/ 1554351 h 1891248"/>
              <a:gd name="connsiteX3" fmla="*/ 1034263 w 1435854"/>
              <a:gd name="connsiteY3" fmla="*/ 1821695 h 1891248"/>
              <a:gd name="connsiteX4" fmla="*/ 1417928 w 1435854"/>
              <a:gd name="connsiteY4" fmla="*/ 1812894 h 1891248"/>
              <a:gd name="connsiteX5" fmla="*/ 1375709 w 1435854"/>
              <a:gd name="connsiteY5" fmla="*/ 948852 h 1891248"/>
              <a:gd name="connsiteX6" fmla="*/ 1402449 w 1435854"/>
              <a:gd name="connsiteY6" fmla="*/ 69522 h 1891248"/>
              <a:gd name="connsiteX7" fmla="*/ 221605 w 1435854"/>
              <a:gd name="connsiteY7" fmla="*/ 47778 h 1891248"/>
              <a:gd name="connsiteX8" fmla="*/ 126587 w 1435854"/>
              <a:gd name="connsiteY8" fmla="*/ 353278 h 1891248"/>
              <a:gd name="connsiteX0" fmla="*/ 35803 w 1453152"/>
              <a:gd name="connsiteY0" fmla="*/ 439993 h 1896181"/>
              <a:gd name="connsiteX1" fmla="*/ 18740 w 1453152"/>
              <a:gd name="connsiteY1" fmla="*/ 1122579 h 1896181"/>
              <a:gd name="connsiteX2" fmla="*/ 232695 w 1453152"/>
              <a:gd name="connsiteY2" fmla="*/ 1559284 h 1896181"/>
              <a:gd name="connsiteX3" fmla="*/ 1051561 w 1453152"/>
              <a:gd name="connsiteY3" fmla="*/ 1826628 h 1896181"/>
              <a:gd name="connsiteX4" fmla="*/ 1435226 w 1453152"/>
              <a:gd name="connsiteY4" fmla="*/ 1817827 h 1896181"/>
              <a:gd name="connsiteX5" fmla="*/ 1393007 w 1453152"/>
              <a:gd name="connsiteY5" fmla="*/ 953785 h 1896181"/>
              <a:gd name="connsiteX6" fmla="*/ 1419747 w 1453152"/>
              <a:gd name="connsiteY6" fmla="*/ 74455 h 1896181"/>
              <a:gd name="connsiteX7" fmla="*/ 238903 w 1453152"/>
              <a:gd name="connsiteY7" fmla="*/ 52711 h 1896181"/>
              <a:gd name="connsiteX8" fmla="*/ 35803 w 1453152"/>
              <a:gd name="connsiteY8" fmla="*/ 439993 h 1896181"/>
              <a:gd name="connsiteX0" fmla="*/ 35803 w 1447873"/>
              <a:gd name="connsiteY0" fmla="*/ 439993 h 1952840"/>
              <a:gd name="connsiteX1" fmla="*/ 18740 w 1447873"/>
              <a:gd name="connsiteY1" fmla="*/ 1122579 h 1952840"/>
              <a:gd name="connsiteX2" fmla="*/ 232695 w 1447873"/>
              <a:gd name="connsiteY2" fmla="*/ 1559284 h 1952840"/>
              <a:gd name="connsiteX3" fmla="*/ 1130848 w 1447873"/>
              <a:gd name="connsiteY3" fmla="*/ 1925181 h 1952840"/>
              <a:gd name="connsiteX4" fmla="*/ 1435226 w 1447873"/>
              <a:gd name="connsiteY4" fmla="*/ 1817827 h 1952840"/>
              <a:gd name="connsiteX5" fmla="*/ 1393007 w 1447873"/>
              <a:gd name="connsiteY5" fmla="*/ 953785 h 1952840"/>
              <a:gd name="connsiteX6" fmla="*/ 1419747 w 1447873"/>
              <a:gd name="connsiteY6" fmla="*/ 74455 h 1952840"/>
              <a:gd name="connsiteX7" fmla="*/ 238903 w 1447873"/>
              <a:gd name="connsiteY7" fmla="*/ 52711 h 1952840"/>
              <a:gd name="connsiteX8" fmla="*/ 35803 w 1447873"/>
              <a:gd name="connsiteY8" fmla="*/ 439993 h 1952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47873" h="1952840">
                <a:moveTo>
                  <a:pt x="35803" y="439993"/>
                </a:moveTo>
                <a:cubicBezTo>
                  <a:pt x="-891" y="618304"/>
                  <a:pt x="-14075" y="936031"/>
                  <a:pt x="18740" y="1122579"/>
                </a:cubicBezTo>
                <a:cubicBezTo>
                  <a:pt x="51555" y="1309127"/>
                  <a:pt x="47344" y="1425517"/>
                  <a:pt x="232695" y="1559284"/>
                </a:cubicBezTo>
                <a:cubicBezTo>
                  <a:pt x="418046" y="1693051"/>
                  <a:pt x="930426" y="1882091"/>
                  <a:pt x="1130848" y="1925181"/>
                </a:cubicBezTo>
                <a:cubicBezTo>
                  <a:pt x="1331270" y="1968271"/>
                  <a:pt x="1391533" y="1979726"/>
                  <a:pt x="1435226" y="1817827"/>
                </a:cubicBezTo>
                <a:cubicBezTo>
                  <a:pt x="1478919" y="1655928"/>
                  <a:pt x="1395587" y="1244347"/>
                  <a:pt x="1393007" y="953785"/>
                </a:cubicBezTo>
                <a:cubicBezTo>
                  <a:pt x="1390427" y="663223"/>
                  <a:pt x="1458740" y="183063"/>
                  <a:pt x="1419747" y="74455"/>
                </a:cubicBezTo>
                <a:cubicBezTo>
                  <a:pt x="1380754" y="-34153"/>
                  <a:pt x="469560" y="-8212"/>
                  <a:pt x="238903" y="52711"/>
                </a:cubicBezTo>
                <a:cubicBezTo>
                  <a:pt x="8246" y="113634"/>
                  <a:pt x="72497" y="261682"/>
                  <a:pt x="35803" y="439993"/>
                </a:cubicBezTo>
                <a:close/>
              </a:path>
            </a:pathLst>
          </a:custGeom>
          <a:gradFill flip="none" rotWithShape="1">
            <a:gsLst>
              <a:gs pos="0">
                <a:srgbClr val="9CDFF9"/>
              </a:gs>
              <a:gs pos="100000">
                <a:schemeClr val="bg1"/>
              </a:gs>
              <a:gs pos="59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02009C1-63E0-AC48-A451-99CD5E6FDD90}"/>
              </a:ext>
            </a:extLst>
          </p:cNvPr>
          <p:cNvGrpSpPr/>
          <p:nvPr/>
        </p:nvGrpSpPr>
        <p:grpSpPr>
          <a:xfrm>
            <a:off x="10911440" y="3441356"/>
            <a:ext cx="687393" cy="721548"/>
            <a:chOff x="5203089" y="1751190"/>
            <a:chExt cx="858331" cy="662414"/>
          </a:xfrm>
        </p:grpSpPr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755FF949-4EF8-E942-B9BB-20394F3598DF}"/>
                </a:ext>
              </a:extLst>
            </p:cNvPr>
            <p:cNvSpPr/>
            <p:nvPr/>
          </p:nvSpPr>
          <p:spPr>
            <a:xfrm>
              <a:off x="5536769" y="1751190"/>
              <a:ext cx="524651" cy="662124"/>
            </a:xfrm>
            <a:custGeom>
              <a:avLst/>
              <a:gdLst>
                <a:gd name="connsiteX0" fmla="*/ 3618 w 651290"/>
                <a:gd name="connsiteY0" fmla="*/ 492070 h 492070"/>
                <a:gd name="connsiteX1" fmla="*/ 0 w 651290"/>
                <a:gd name="connsiteY1" fmla="*/ 141108 h 492070"/>
                <a:gd name="connsiteX2" fmla="*/ 423338 w 651290"/>
                <a:gd name="connsiteY2" fmla="*/ 0 h 492070"/>
                <a:gd name="connsiteX3" fmla="*/ 647672 w 651290"/>
                <a:gd name="connsiteY3" fmla="*/ 57891 h 492070"/>
                <a:gd name="connsiteX4" fmla="*/ 651290 w 651290"/>
                <a:gd name="connsiteY4" fmla="*/ 492070 h 492070"/>
                <a:gd name="connsiteX5" fmla="*/ 3618 w 651290"/>
                <a:gd name="connsiteY5" fmla="*/ 492070 h 492070"/>
                <a:gd name="connsiteX0" fmla="*/ 3618 w 651290"/>
                <a:gd name="connsiteY0" fmla="*/ 593378 h 593378"/>
                <a:gd name="connsiteX1" fmla="*/ 0 w 651290"/>
                <a:gd name="connsiteY1" fmla="*/ 242416 h 593378"/>
                <a:gd name="connsiteX2" fmla="*/ 423338 w 651290"/>
                <a:gd name="connsiteY2" fmla="*/ 101308 h 593378"/>
                <a:gd name="connsiteX3" fmla="*/ 647672 w 651290"/>
                <a:gd name="connsiteY3" fmla="*/ 0 h 593378"/>
                <a:gd name="connsiteX4" fmla="*/ 651290 w 651290"/>
                <a:gd name="connsiteY4" fmla="*/ 593378 h 593378"/>
                <a:gd name="connsiteX5" fmla="*/ 3618 w 651290"/>
                <a:gd name="connsiteY5" fmla="*/ 593378 h 593378"/>
                <a:gd name="connsiteX0" fmla="*/ 3618 w 651290"/>
                <a:gd name="connsiteY0" fmla="*/ 662124 h 662124"/>
                <a:gd name="connsiteX1" fmla="*/ 0 w 651290"/>
                <a:gd name="connsiteY1" fmla="*/ 311162 h 662124"/>
                <a:gd name="connsiteX2" fmla="*/ 376300 w 651290"/>
                <a:gd name="connsiteY2" fmla="*/ 0 h 662124"/>
                <a:gd name="connsiteX3" fmla="*/ 647672 w 651290"/>
                <a:gd name="connsiteY3" fmla="*/ 68746 h 662124"/>
                <a:gd name="connsiteX4" fmla="*/ 651290 w 651290"/>
                <a:gd name="connsiteY4" fmla="*/ 662124 h 662124"/>
                <a:gd name="connsiteX5" fmla="*/ 3618 w 651290"/>
                <a:gd name="connsiteY5" fmla="*/ 662124 h 662124"/>
                <a:gd name="connsiteX0" fmla="*/ 0 w 647672"/>
                <a:gd name="connsiteY0" fmla="*/ 662124 h 662124"/>
                <a:gd name="connsiteX1" fmla="*/ 123021 w 647672"/>
                <a:gd name="connsiteY1" fmla="*/ 83217 h 662124"/>
                <a:gd name="connsiteX2" fmla="*/ 372682 w 647672"/>
                <a:gd name="connsiteY2" fmla="*/ 0 h 662124"/>
                <a:gd name="connsiteX3" fmla="*/ 644054 w 647672"/>
                <a:gd name="connsiteY3" fmla="*/ 68746 h 662124"/>
                <a:gd name="connsiteX4" fmla="*/ 647672 w 647672"/>
                <a:gd name="connsiteY4" fmla="*/ 662124 h 662124"/>
                <a:gd name="connsiteX5" fmla="*/ 0 w 647672"/>
                <a:gd name="connsiteY5" fmla="*/ 662124 h 662124"/>
                <a:gd name="connsiteX0" fmla="*/ 7238 w 524651"/>
                <a:gd name="connsiteY0" fmla="*/ 669360 h 669360"/>
                <a:gd name="connsiteX1" fmla="*/ 0 w 524651"/>
                <a:gd name="connsiteY1" fmla="*/ 83217 h 669360"/>
                <a:gd name="connsiteX2" fmla="*/ 249661 w 524651"/>
                <a:gd name="connsiteY2" fmla="*/ 0 h 669360"/>
                <a:gd name="connsiteX3" fmla="*/ 521033 w 524651"/>
                <a:gd name="connsiteY3" fmla="*/ 68746 h 669360"/>
                <a:gd name="connsiteX4" fmla="*/ 524651 w 524651"/>
                <a:gd name="connsiteY4" fmla="*/ 662124 h 669360"/>
                <a:gd name="connsiteX5" fmla="*/ 7238 w 524651"/>
                <a:gd name="connsiteY5" fmla="*/ 669360 h 669360"/>
                <a:gd name="connsiteX0" fmla="*/ 438 w 528706"/>
                <a:gd name="connsiteY0" fmla="*/ 665742 h 665742"/>
                <a:gd name="connsiteX1" fmla="*/ 4055 w 528706"/>
                <a:gd name="connsiteY1" fmla="*/ 83217 h 665742"/>
                <a:gd name="connsiteX2" fmla="*/ 253716 w 528706"/>
                <a:gd name="connsiteY2" fmla="*/ 0 h 665742"/>
                <a:gd name="connsiteX3" fmla="*/ 525088 w 528706"/>
                <a:gd name="connsiteY3" fmla="*/ 68746 h 665742"/>
                <a:gd name="connsiteX4" fmla="*/ 528706 w 528706"/>
                <a:gd name="connsiteY4" fmla="*/ 662124 h 665742"/>
                <a:gd name="connsiteX5" fmla="*/ 438 w 528706"/>
                <a:gd name="connsiteY5" fmla="*/ 665742 h 665742"/>
                <a:gd name="connsiteX0" fmla="*/ 155 w 546514"/>
                <a:gd name="connsiteY0" fmla="*/ 662124 h 662124"/>
                <a:gd name="connsiteX1" fmla="*/ 21863 w 546514"/>
                <a:gd name="connsiteY1" fmla="*/ 83217 h 662124"/>
                <a:gd name="connsiteX2" fmla="*/ 271524 w 546514"/>
                <a:gd name="connsiteY2" fmla="*/ 0 h 662124"/>
                <a:gd name="connsiteX3" fmla="*/ 542896 w 546514"/>
                <a:gd name="connsiteY3" fmla="*/ 68746 h 662124"/>
                <a:gd name="connsiteX4" fmla="*/ 546514 w 546514"/>
                <a:gd name="connsiteY4" fmla="*/ 662124 h 662124"/>
                <a:gd name="connsiteX5" fmla="*/ 155 w 546514"/>
                <a:gd name="connsiteY5" fmla="*/ 662124 h 662124"/>
                <a:gd name="connsiteX0" fmla="*/ 10856 w 524651"/>
                <a:gd name="connsiteY0" fmla="*/ 658506 h 662124"/>
                <a:gd name="connsiteX1" fmla="*/ 0 w 524651"/>
                <a:gd name="connsiteY1" fmla="*/ 83217 h 662124"/>
                <a:gd name="connsiteX2" fmla="*/ 249661 w 524651"/>
                <a:gd name="connsiteY2" fmla="*/ 0 h 662124"/>
                <a:gd name="connsiteX3" fmla="*/ 521033 w 524651"/>
                <a:gd name="connsiteY3" fmla="*/ 68746 h 662124"/>
                <a:gd name="connsiteX4" fmla="*/ 524651 w 524651"/>
                <a:gd name="connsiteY4" fmla="*/ 662124 h 662124"/>
                <a:gd name="connsiteX5" fmla="*/ 10856 w 524651"/>
                <a:gd name="connsiteY5" fmla="*/ 658506 h 662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4651" h="662124">
                  <a:moveTo>
                    <a:pt x="10856" y="658506"/>
                  </a:moveTo>
                  <a:cubicBezTo>
                    <a:pt x="8443" y="463125"/>
                    <a:pt x="2413" y="278598"/>
                    <a:pt x="0" y="83217"/>
                  </a:cubicBezTo>
                  <a:lnTo>
                    <a:pt x="249661" y="0"/>
                  </a:lnTo>
                  <a:lnTo>
                    <a:pt x="521033" y="68746"/>
                  </a:lnTo>
                  <a:lnTo>
                    <a:pt x="524651" y="662124"/>
                  </a:lnTo>
                  <a:lnTo>
                    <a:pt x="10856" y="658506"/>
                  </a:lnTo>
                  <a:close/>
                </a:path>
              </a:pathLst>
            </a:custGeom>
            <a:solidFill>
              <a:srgbClr val="E0EBF1"/>
            </a:solidFill>
            <a:ln w="12700">
              <a:solidFill>
                <a:srgbClr val="0000A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FD409681-4032-1C42-9F30-5D5899243858}"/>
                </a:ext>
              </a:extLst>
            </p:cNvPr>
            <p:cNvSpPr/>
            <p:nvPr/>
          </p:nvSpPr>
          <p:spPr>
            <a:xfrm>
              <a:off x="5203089" y="1921244"/>
              <a:ext cx="651290" cy="492070"/>
            </a:xfrm>
            <a:custGeom>
              <a:avLst/>
              <a:gdLst>
                <a:gd name="connsiteX0" fmla="*/ 3618 w 651290"/>
                <a:gd name="connsiteY0" fmla="*/ 492070 h 492070"/>
                <a:gd name="connsiteX1" fmla="*/ 0 w 651290"/>
                <a:gd name="connsiteY1" fmla="*/ 141108 h 492070"/>
                <a:gd name="connsiteX2" fmla="*/ 423338 w 651290"/>
                <a:gd name="connsiteY2" fmla="*/ 0 h 492070"/>
                <a:gd name="connsiteX3" fmla="*/ 647672 w 651290"/>
                <a:gd name="connsiteY3" fmla="*/ 57891 h 492070"/>
                <a:gd name="connsiteX4" fmla="*/ 651290 w 651290"/>
                <a:gd name="connsiteY4" fmla="*/ 492070 h 492070"/>
                <a:gd name="connsiteX5" fmla="*/ 3618 w 651290"/>
                <a:gd name="connsiteY5" fmla="*/ 492070 h 49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1290" h="492070">
                  <a:moveTo>
                    <a:pt x="3618" y="492070"/>
                  </a:moveTo>
                  <a:lnTo>
                    <a:pt x="0" y="141108"/>
                  </a:lnTo>
                  <a:lnTo>
                    <a:pt x="423338" y="0"/>
                  </a:lnTo>
                  <a:lnTo>
                    <a:pt x="647672" y="57891"/>
                  </a:lnTo>
                  <a:lnTo>
                    <a:pt x="651290" y="492070"/>
                  </a:lnTo>
                  <a:lnTo>
                    <a:pt x="3618" y="492070"/>
                  </a:lnTo>
                  <a:close/>
                </a:path>
              </a:pathLst>
            </a:custGeom>
            <a:solidFill>
              <a:srgbClr val="E0EBF1"/>
            </a:solidFill>
            <a:ln w="12700">
              <a:solidFill>
                <a:srgbClr val="0000A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0E2DDC28-E103-7F4D-A505-AB39A3D44C75}"/>
                </a:ext>
              </a:extLst>
            </p:cNvPr>
            <p:cNvCxnSpPr/>
            <p:nvPr/>
          </p:nvCxnSpPr>
          <p:spPr>
            <a:xfrm flipV="1">
              <a:off x="5270526" y="2029553"/>
              <a:ext cx="295249" cy="73468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63023E15-0AB6-944A-BAB0-EE6BBC79C34E}"/>
                </a:ext>
              </a:extLst>
            </p:cNvPr>
            <p:cNvCxnSpPr/>
            <p:nvPr/>
          </p:nvCxnSpPr>
          <p:spPr>
            <a:xfrm flipV="1">
              <a:off x="5275406" y="2261710"/>
              <a:ext cx="290369" cy="16752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C1B742AD-A3E5-804B-A5D0-76DC204011A2}"/>
                </a:ext>
              </a:extLst>
            </p:cNvPr>
            <p:cNvCxnSpPr/>
            <p:nvPr/>
          </p:nvCxnSpPr>
          <p:spPr>
            <a:xfrm flipV="1">
              <a:off x="5275406" y="2151772"/>
              <a:ext cx="290369" cy="48402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479FB69-9C9F-3F4E-9B51-39F1BCB2DC8D}"/>
                </a:ext>
              </a:extLst>
            </p:cNvPr>
            <p:cNvCxnSpPr/>
            <p:nvPr/>
          </p:nvCxnSpPr>
          <p:spPr>
            <a:xfrm>
              <a:off x="5270094" y="2354086"/>
              <a:ext cx="295681" cy="0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9D605DCA-7A42-2D49-ADF6-F861B8748A04}"/>
                </a:ext>
              </a:extLst>
            </p:cNvPr>
            <p:cNvCxnSpPr/>
            <p:nvPr/>
          </p:nvCxnSpPr>
          <p:spPr>
            <a:xfrm flipV="1">
              <a:off x="5950242" y="1866900"/>
              <a:ext cx="0" cy="465273"/>
            </a:xfrm>
            <a:prstGeom prst="line">
              <a:avLst/>
            </a:prstGeom>
            <a:ln w="44450">
              <a:solidFill>
                <a:schemeClr val="bg1"/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C0D6FB2-8F5C-724C-B4A0-F530677569F5}"/>
                </a:ext>
              </a:extLst>
            </p:cNvPr>
            <p:cNvCxnSpPr/>
            <p:nvPr/>
          </p:nvCxnSpPr>
          <p:spPr>
            <a:xfrm>
              <a:off x="5628589" y="1936750"/>
              <a:ext cx="0" cy="476854"/>
            </a:xfrm>
            <a:prstGeom prst="line">
              <a:avLst/>
            </a:prstGeom>
            <a:ln w="15875">
              <a:solidFill>
                <a:srgbClr val="0000A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460C8EE-1C4B-5F46-9E22-3DBBF4F11C68}"/>
              </a:ext>
            </a:extLst>
          </p:cNvPr>
          <p:cNvGrpSpPr/>
          <p:nvPr/>
        </p:nvGrpSpPr>
        <p:grpSpPr>
          <a:xfrm>
            <a:off x="10844911" y="2707477"/>
            <a:ext cx="594613" cy="648336"/>
            <a:chOff x="5203089" y="1751190"/>
            <a:chExt cx="858331" cy="662414"/>
          </a:xfrm>
        </p:grpSpPr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451F5106-32A5-2543-880B-662ACD66CA26}"/>
                </a:ext>
              </a:extLst>
            </p:cNvPr>
            <p:cNvSpPr/>
            <p:nvPr/>
          </p:nvSpPr>
          <p:spPr>
            <a:xfrm>
              <a:off x="5536769" y="1751190"/>
              <a:ext cx="524651" cy="662124"/>
            </a:xfrm>
            <a:custGeom>
              <a:avLst/>
              <a:gdLst>
                <a:gd name="connsiteX0" fmla="*/ 3618 w 651290"/>
                <a:gd name="connsiteY0" fmla="*/ 492070 h 492070"/>
                <a:gd name="connsiteX1" fmla="*/ 0 w 651290"/>
                <a:gd name="connsiteY1" fmla="*/ 141108 h 492070"/>
                <a:gd name="connsiteX2" fmla="*/ 423338 w 651290"/>
                <a:gd name="connsiteY2" fmla="*/ 0 h 492070"/>
                <a:gd name="connsiteX3" fmla="*/ 647672 w 651290"/>
                <a:gd name="connsiteY3" fmla="*/ 57891 h 492070"/>
                <a:gd name="connsiteX4" fmla="*/ 651290 w 651290"/>
                <a:gd name="connsiteY4" fmla="*/ 492070 h 492070"/>
                <a:gd name="connsiteX5" fmla="*/ 3618 w 651290"/>
                <a:gd name="connsiteY5" fmla="*/ 492070 h 492070"/>
                <a:gd name="connsiteX0" fmla="*/ 3618 w 651290"/>
                <a:gd name="connsiteY0" fmla="*/ 593378 h 593378"/>
                <a:gd name="connsiteX1" fmla="*/ 0 w 651290"/>
                <a:gd name="connsiteY1" fmla="*/ 242416 h 593378"/>
                <a:gd name="connsiteX2" fmla="*/ 423338 w 651290"/>
                <a:gd name="connsiteY2" fmla="*/ 101308 h 593378"/>
                <a:gd name="connsiteX3" fmla="*/ 647672 w 651290"/>
                <a:gd name="connsiteY3" fmla="*/ 0 h 593378"/>
                <a:gd name="connsiteX4" fmla="*/ 651290 w 651290"/>
                <a:gd name="connsiteY4" fmla="*/ 593378 h 593378"/>
                <a:gd name="connsiteX5" fmla="*/ 3618 w 651290"/>
                <a:gd name="connsiteY5" fmla="*/ 593378 h 593378"/>
                <a:gd name="connsiteX0" fmla="*/ 3618 w 651290"/>
                <a:gd name="connsiteY0" fmla="*/ 662124 h 662124"/>
                <a:gd name="connsiteX1" fmla="*/ 0 w 651290"/>
                <a:gd name="connsiteY1" fmla="*/ 311162 h 662124"/>
                <a:gd name="connsiteX2" fmla="*/ 376300 w 651290"/>
                <a:gd name="connsiteY2" fmla="*/ 0 h 662124"/>
                <a:gd name="connsiteX3" fmla="*/ 647672 w 651290"/>
                <a:gd name="connsiteY3" fmla="*/ 68746 h 662124"/>
                <a:gd name="connsiteX4" fmla="*/ 651290 w 651290"/>
                <a:gd name="connsiteY4" fmla="*/ 662124 h 662124"/>
                <a:gd name="connsiteX5" fmla="*/ 3618 w 651290"/>
                <a:gd name="connsiteY5" fmla="*/ 662124 h 662124"/>
                <a:gd name="connsiteX0" fmla="*/ 0 w 647672"/>
                <a:gd name="connsiteY0" fmla="*/ 662124 h 662124"/>
                <a:gd name="connsiteX1" fmla="*/ 123021 w 647672"/>
                <a:gd name="connsiteY1" fmla="*/ 83217 h 662124"/>
                <a:gd name="connsiteX2" fmla="*/ 372682 w 647672"/>
                <a:gd name="connsiteY2" fmla="*/ 0 h 662124"/>
                <a:gd name="connsiteX3" fmla="*/ 644054 w 647672"/>
                <a:gd name="connsiteY3" fmla="*/ 68746 h 662124"/>
                <a:gd name="connsiteX4" fmla="*/ 647672 w 647672"/>
                <a:gd name="connsiteY4" fmla="*/ 662124 h 662124"/>
                <a:gd name="connsiteX5" fmla="*/ 0 w 647672"/>
                <a:gd name="connsiteY5" fmla="*/ 662124 h 662124"/>
                <a:gd name="connsiteX0" fmla="*/ 7238 w 524651"/>
                <a:gd name="connsiteY0" fmla="*/ 669360 h 669360"/>
                <a:gd name="connsiteX1" fmla="*/ 0 w 524651"/>
                <a:gd name="connsiteY1" fmla="*/ 83217 h 669360"/>
                <a:gd name="connsiteX2" fmla="*/ 249661 w 524651"/>
                <a:gd name="connsiteY2" fmla="*/ 0 h 669360"/>
                <a:gd name="connsiteX3" fmla="*/ 521033 w 524651"/>
                <a:gd name="connsiteY3" fmla="*/ 68746 h 669360"/>
                <a:gd name="connsiteX4" fmla="*/ 524651 w 524651"/>
                <a:gd name="connsiteY4" fmla="*/ 662124 h 669360"/>
                <a:gd name="connsiteX5" fmla="*/ 7238 w 524651"/>
                <a:gd name="connsiteY5" fmla="*/ 669360 h 669360"/>
                <a:gd name="connsiteX0" fmla="*/ 438 w 528706"/>
                <a:gd name="connsiteY0" fmla="*/ 665742 h 665742"/>
                <a:gd name="connsiteX1" fmla="*/ 4055 w 528706"/>
                <a:gd name="connsiteY1" fmla="*/ 83217 h 665742"/>
                <a:gd name="connsiteX2" fmla="*/ 253716 w 528706"/>
                <a:gd name="connsiteY2" fmla="*/ 0 h 665742"/>
                <a:gd name="connsiteX3" fmla="*/ 525088 w 528706"/>
                <a:gd name="connsiteY3" fmla="*/ 68746 h 665742"/>
                <a:gd name="connsiteX4" fmla="*/ 528706 w 528706"/>
                <a:gd name="connsiteY4" fmla="*/ 662124 h 665742"/>
                <a:gd name="connsiteX5" fmla="*/ 438 w 528706"/>
                <a:gd name="connsiteY5" fmla="*/ 665742 h 665742"/>
                <a:gd name="connsiteX0" fmla="*/ 155 w 546514"/>
                <a:gd name="connsiteY0" fmla="*/ 662124 h 662124"/>
                <a:gd name="connsiteX1" fmla="*/ 21863 w 546514"/>
                <a:gd name="connsiteY1" fmla="*/ 83217 h 662124"/>
                <a:gd name="connsiteX2" fmla="*/ 271524 w 546514"/>
                <a:gd name="connsiteY2" fmla="*/ 0 h 662124"/>
                <a:gd name="connsiteX3" fmla="*/ 542896 w 546514"/>
                <a:gd name="connsiteY3" fmla="*/ 68746 h 662124"/>
                <a:gd name="connsiteX4" fmla="*/ 546514 w 546514"/>
                <a:gd name="connsiteY4" fmla="*/ 662124 h 662124"/>
                <a:gd name="connsiteX5" fmla="*/ 155 w 546514"/>
                <a:gd name="connsiteY5" fmla="*/ 662124 h 662124"/>
                <a:gd name="connsiteX0" fmla="*/ 10856 w 524651"/>
                <a:gd name="connsiteY0" fmla="*/ 658506 h 662124"/>
                <a:gd name="connsiteX1" fmla="*/ 0 w 524651"/>
                <a:gd name="connsiteY1" fmla="*/ 83217 h 662124"/>
                <a:gd name="connsiteX2" fmla="*/ 249661 w 524651"/>
                <a:gd name="connsiteY2" fmla="*/ 0 h 662124"/>
                <a:gd name="connsiteX3" fmla="*/ 521033 w 524651"/>
                <a:gd name="connsiteY3" fmla="*/ 68746 h 662124"/>
                <a:gd name="connsiteX4" fmla="*/ 524651 w 524651"/>
                <a:gd name="connsiteY4" fmla="*/ 662124 h 662124"/>
                <a:gd name="connsiteX5" fmla="*/ 10856 w 524651"/>
                <a:gd name="connsiteY5" fmla="*/ 658506 h 662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4651" h="662124">
                  <a:moveTo>
                    <a:pt x="10856" y="658506"/>
                  </a:moveTo>
                  <a:cubicBezTo>
                    <a:pt x="8443" y="463125"/>
                    <a:pt x="2413" y="278598"/>
                    <a:pt x="0" y="83217"/>
                  </a:cubicBezTo>
                  <a:lnTo>
                    <a:pt x="249661" y="0"/>
                  </a:lnTo>
                  <a:lnTo>
                    <a:pt x="521033" y="68746"/>
                  </a:lnTo>
                  <a:lnTo>
                    <a:pt x="524651" y="662124"/>
                  </a:lnTo>
                  <a:lnTo>
                    <a:pt x="10856" y="658506"/>
                  </a:lnTo>
                  <a:close/>
                </a:path>
              </a:pathLst>
            </a:custGeom>
            <a:solidFill>
              <a:srgbClr val="E0EBF1"/>
            </a:solidFill>
            <a:ln w="12700">
              <a:solidFill>
                <a:srgbClr val="0000A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1424404C-A23C-F647-8C93-68F0BA827AC7}"/>
                </a:ext>
              </a:extLst>
            </p:cNvPr>
            <p:cNvSpPr/>
            <p:nvPr/>
          </p:nvSpPr>
          <p:spPr>
            <a:xfrm>
              <a:off x="5203089" y="1921244"/>
              <a:ext cx="651290" cy="492070"/>
            </a:xfrm>
            <a:custGeom>
              <a:avLst/>
              <a:gdLst>
                <a:gd name="connsiteX0" fmla="*/ 3618 w 651290"/>
                <a:gd name="connsiteY0" fmla="*/ 492070 h 492070"/>
                <a:gd name="connsiteX1" fmla="*/ 0 w 651290"/>
                <a:gd name="connsiteY1" fmla="*/ 141108 h 492070"/>
                <a:gd name="connsiteX2" fmla="*/ 423338 w 651290"/>
                <a:gd name="connsiteY2" fmla="*/ 0 h 492070"/>
                <a:gd name="connsiteX3" fmla="*/ 647672 w 651290"/>
                <a:gd name="connsiteY3" fmla="*/ 57891 h 492070"/>
                <a:gd name="connsiteX4" fmla="*/ 651290 w 651290"/>
                <a:gd name="connsiteY4" fmla="*/ 492070 h 492070"/>
                <a:gd name="connsiteX5" fmla="*/ 3618 w 651290"/>
                <a:gd name="connsiteY5" fmla="*/ 492070 h 49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1290" h="492070">
                  <a:moveTo>
                    <a:pt x="3618" y="492070"/>
                  </a:moveTo>
                  <a:lnTo>
                    <a:pt x="0" y="141108"/>
                  </a:lnTo>
                  <a:lnTo>
                    <a:pt x="423338" y="0"/>
                  </a:lnTo>
                  <a:lnTo>
                    <a:pt x="647672" y="57891"/>
                  </a:lnTo>
                  <a:lnTo>
                    <a:pt x="651290" y="492070"/>
                  </a:lnTo>
                  <a:lnTo>
                    <a:pt x="3618" y="492070"/>
                  </a:lnTo>
                  <a:close/>
                </a:path>
              </a:pathLst>
            </a:custGeom>
            <a:solidFill>
              <a:srgbClr val="E0EBF1"/>
            </a:solidFill>
            <a:ln w="12700">
              <a:solidFill>
                <a:srgbClr val="0000A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8DBFCDF5-D1B4-EA46-B271-D0722F529047}"/>
                </a:ext>
              </a:extLst>
            </p:cNvPr>
            <p:cNvCxnSpPr/>
            <p:nvPr/>
          </p:nvCxnSpPr>
          <p:spPr>
            <a:xfrm flipV="1">
              <a:off x="5270526" y="2029553"/>
              <a:ext cx="295249" cy="73468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89889E85-63CC-7944-B49D-B29033B3D945}"/>
                </a:ext>
              </a:extLst>
            </p:cNvPr>
            <p:cNvCxnSpPr/>
            <p:nvPr/>
          </p:nvCxnSpPr>
          <p:spPr>
            <a:xfrm flipV="1">
              <a:off x="5275406" y="2261710"/>
              <a:ext cx="290369" cy="16752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EA8382F-1B0D-464D-BBFD-9D1451ACDE62}"/>
                </a:ext>
              </a:extLst>
            </p:cNvPr>
            <p:cNvCxnSpPr/>
            <p:nvPr/>
          </p:nvCxnSpPr>
          <p:spPr>
            <a:xfrm flipV="1">
              <a:off x="5275406" y="2151772"/>
              <a:ext cx="290369" cy="48402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1A5A3F61-17DD-3A49-B29B-EC101C5D8241}"/>
                </a:ext>
              </a:extLst>
            </p:cNvPr>
            <p:cNvCxnSpPr/>
            <p:nvPr/>
          </p:nvCxnSpPr>
          <p:spPr>
            <a:xfrm>
              <a:off x="5270094" y="2354086"/>
              <a:ext cx="295681" cy="0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87DD4340-C868-4744-9D1F-1BB1FDEE7F23}"/>
                </a:ext>
              </a:extLst>
            </p:cNvPr>
            <p:cNvCxnSpPr/>
            <p:nvPr/>
          </p:nvCxnSpPr>
          <p:spPr>
            <a:xfrm flipV="1">
              <a:off x="5950242" y="1866900"/>
              <a:ext cx="0" cy="465273"/>
            </a:xfrm>
            <a:prstGeom prst="line">
              <a:avLst/>
            </a:prstGeom>
            <a:ln w="44450">
              <a:solidFill>
                <a:schemeClr val="bg1"/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C0E793E-B8DA-774F-AF06-238006ECEBE3}"/>
                </a:ext>
              </a:extLst>
            </p:cNvPr>
            <p:cNvCxnSpPr/>
            <p:nvPr/>
          </p:nvCxnSpPr>
          <p:spPr>
            <a:xfrm>
              <a:off x="5628589" y="1936750"/>
              <a:ext cx="0" cy="476854"/>
            </a:xfrm>
            <a:prstGeom prst="line">
              <a:avLst/>
            </a:prstGeom>
            <a:ln w="15875">
              <a:solidFill>
                <a:srgbClr val="0000A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Freeform 34">
            <a:extLst>
              <a:ext uri="{FF2B5EF4-FFF2-40B4-BE49-F238E27FC236}">
                <a16:creationId xmlns:a16="http://schemas.microsoft.com/office/drawing/2014/main" id="{D4457E50-81C3-874C-80A4-80EAE0791741}"/>
              </a:ext>
            </a:extLst>
          </p:cNvPr>
          <p:cNvSpPr/>
          <p:nvPr/>
        </p:nvSpPr>
        <p:spPr>
          <a:xfrm>
            <a:off x="9614553" y="1295348"/>
            <a:ext cx="1497864" cy="1386455"/>
          </a:xfrm>
          <a:custGeom>
            <a:avLst/>
            <a:gdLst>
              <a:gd name="connsiteX0" fmla="*/ 434989 w 1523031"/>
              <a:gd name="connsiteY0" fmla="*/ 253346 h 1763594"/>
              <a:gd name="connsiteX1" fmla="*/ 488 w 1523031"/>
              <a:gd name="connsiteY1" fmla="*/ 921706 h 1763594"/>
              <a:gd name="connsiteX2" fmla="*/ 368142 w 1523031"/>
              <a:gd name="connsiteY2" fmla="*/ 1489812 h 1763594"/>
              <a:gd name="connsiteX3" fmla="*/ 1187008 w 1523031"/>
              <a:gd name="connsiteY3" fmla="*/ 1757156 h 1763594"/>
              <a:gd name="connsiteX4" fmla="*/ 1521239 w 1523031"/>
              <a:gd name="connsiteY4" fmla="*/ 1239177 h 1763594"/>
              <a:gd name="connsiteX5" fmla="*/ 1320700 w 1523031"/>
              <a:gd name="connsiteY5" fmla="*/ 654362 h 1763594"/>
              <a:gd name="connsiteX6" fmla="*/ 1337412 w 1523031"/>
              <a:gd name="connsiteY6" fmla="*/ 136383 h 1763594"/>
              <a:gd name="connsiteX7" fmla="*/ 1086739 w 1523031"/>
              <a:gd name="connsiteY7" fmla="*/ 2711 h 1763594"/>
              <a:gd name="connsiteX8" fmla="*/ 434989 w 1523031"/>
              <a:gd name="connsiteY8" fmla="*/ 253346 h 1763594"/>
              <a:gd name="connsiteX0" fmla="*/ 434989 w 1537226"/>
              <a:gd name="connsiteY0" fmla="*/ 253346 h 1763594"/>
              <a:gd name="connsiteX1" fmla="*/ 488 w 1537226"/>
              <a:gd name="connsiteY1" fmla="*/ 921706 h 1763594"/>
              <a:gd name="connsiteX2" fmla="*/ 368142 w 1537226"/>
              <a:gd name="connsiteY2" fmla="*/ 1489812 h 1763594"/>
              <a:gd name="connsiteX3" fmla="*/ 1187008 w 1537226"/>
              <a:gd name="connsiteY3" fmla="*/ 1757156 h 1763594"/>
              <a:gd name="connsiteX4" fmla="*/ 1521239 w 1537226"/>
              <a:gd name="connsiteY4" fmla="*/ 1239177 h 1763594"/>
              <a:gd name="connsiteX5" fmla="*/ 1468998 w 1537226"/>
              <a:gd name="connsiteY5" fmla="*/ 654362 h 1763594"/>
              <a:gd name="connsiteX6" fmla="*/ 1337412 w 1537226"/>
              <a:gd name="connsiteY6" fmla="*/ 136383 h 1763594"/>
              <a:gd name="connsiteX7" fmla="*/ 1086739 w 1537226"/>
              <a:gd name="connsiteY7" fmla="*/ 2711 h 1763594"/>
              <a:gd name="connsiteX8" fmla="*/ 434989 w 1537226"/>
              <a:gd name="connsiteY8" fmla="*/ 253346 h 1763594"/>
              <a:gd name="connsiteX0" fmla="*/ 434989 w 1537226"/>
              <a:gd name="connsiteY0" fmla="*/ 253346 h 1763594"/>
              <a:gd name="connsiteX1" fmla="*/ 488 w 1537226"/>
              <a:gd name="connsiteY1" fmla="*/ 921706 h 1763594"/>
              <a:gd name="connsiteX2" fmla="*/ 368142 w 1537226"/>
              <a:gd name="connsiteY2" fmla="*/ 1489812 h 1763594"/>
              <a:gd name="connsiteX3" fmla="*/ 1187008 w 1537226"/>
              <a:gd name="connsiteY3" fmla="*/ 1757156 h 1763594"/>
              <a:gd name="connsiteX4" fmla="*/ 1521239 w 1537226"/>
              <a:gd name="connsiteY4" fmla="*/ 1239177 h 1763594"/>
              <a:gd name="connsiteX5" fmla="*/ 1468998 w 1537226"/>
              <a:gd name="connsiteY5" fmla="*/ 654362 h 1763594"/>
              <a:gd name="connsiteX6" fmla="*/ 1337412 w 1537226"/>
              <a:gd name="connsiteY6" fmla="*/ 136383 h 1763594"/>
              <a:gd name="connsiteX7" fmla="*/ 839572 w 1537226"/>
              <a:gd name="connsiteY7" fmla="*/ 2711 h 1763594"/>
              <a:gd name="connsiteX8" fmla="*/ 434989 w 1537226"/>
              <a:gd name="connsiteY8" fmla="*/ 253346 h 1763594"/>
              <a:gd name="connsiteX0" fmla="*/ 360357 w 1536743"/>
              <a:gd name="connsiteY0" fmla="*/ 534641 h 1782088"/>
              <a:gd name="connsiteX1" fmla="*/ 5 w 1536743"/>
              <a:gd name="connsiteY1" fmla="*/ 940200 h 1782088"/>
              <a:gd name="connsiteX2" fmla="*/ 367659 w 1536743"/>
              <a:gd name="connsiteY2" fmla="*/ 1508306 h 1782088"/>
              <a:gd name="connsiteX3" fmla="*/ 1186525 w 1536743"/>
              <a:gd name="connsiteY3" fmla="*/ 1775650 h 1782088"/>
              <a:gd name="connsiteX4" fmla="*/ 1520756 w 1536743"/>
              <a:gd name="connsiteY4" fmla="*/ 1257671 h 1782088"/>
              <a:gd name="connsiteX5" fmla="*/ 1468515 w 1536743"/>
              <a:gd name="connsiteY5" fmla="*/ 672856 h 1782088"/>
              <a:gd name="connsiteX6" fmla="*/ 1336929 w 1536743"/>
              <a:gd name="connsiteY6" fmla="*/ 154877 h 1782088"/>
              <a:gd name="connsiteX7" fmla="*/ 839089 w 1536743"/>
              <a:gd name="connsiteY7" fmla="*/ 21205 h 1782088"/>
              <a:gd name="connsiteX8" fmla="*/ 360357 w 1536743"/>
              <a:gd name="connsiteY8" fmla="*/ 534641 h 1782088"/>
              <a:gd name="connsiteX0" fmla="*/ 360355 w 1536741"/>
              <a:gd name="connsiteY0" fmla="*/ 534641 h 1782088"/>
              <a:gd name="connsiteX1" fmla="*/ 3 w 1536741"/>
              <a:gd name="connsiteY1" fmla="*/ 940200 h 1782088"/>
              <a:gd name="connsiteX2" fmla="*/ 367657 w 1536741"/>
              <a:gd name="connsiteY2" fmla="*/ 1508306 h 1782088"/>
              <a:gd name="connsiteX3" fmla="*/ 1186523 w 1536741"/>
              <a:gd name="connsiteY3" fmla="*/ 1775650 h 1782088"/>
              <a:gd name="connsiteX4" fmla="*/ 1520754 w 1536741"/>
              <a:gd name="connsiteY4" fmla="*/ 1257671 h 1782088"/>
              <a:gd name="connsiteX5" fmla="*/ 1468513 w 1536741"/>
              <a:gd name="connsiteY5" fmla="*/ 672856 h 1782088"/>
              <a:gd name="connsiteX6" fmla="*/ 1336927 w 1536741"/>
              <a:gd name="connsiteY6" fmla="*/ 154877 h 1782088"/>
              <a:gd name="connsiteX7" fmla="*/ 839087 w 1536741"/>
              <a:gd name="connsiteY7" fmla="*/ 21205 h 1782088"/>
              <a:gd name="connsiteX8" fmla="*/ 360355 w 1536741"/>
              <a:gd name="connsiteY8" fmla="*/ 534641 h 1782088"/>
              <a:gd name="connsiteX0" fmla="*/ 360355 w 1494463"/>
              <a:gd name="connsiteY0" fmla="*/ 534641 h 1775651"/>
              <a:gd name="connsiteX1" fmla="*/ 3 w 1494463"/>
              <a:gd name="connsiteY1" fmla="*/ 940200 h 1775651"/>
              <a:gd name="connsiteX2" fmla="*/ 367657 w 1494463"/>
              <a:gd name="connsiteY2" fmla="*/ 1508306 h 1775651"/>
              <a:gd name="connsiteX3" fmla="*/ 1186523 w 1494463"/>
              <a:gd name="connsiteY3" fmla="*/ 1775650 h 1775651"/>
              <a:gd name="connsiteX4" fmla="*/ 1467465 w 1494463"/>
              <a:gd name="connsiteY4" fmla="*/ 1510813 h 1775651"/>
              <a:gd name="connsiteX5" fmla="*/ 1468513 w 1494463"/>
              <a:gd name="connsiteY5" fmla="*/ 672856 h 1775651"/>
              <a:gd name="connsiteX6" fmla="*/ 1336927 w 1494463"/>
              <a:gd name="connsiteY6" fmla="*/ 154877 h 1775651"/>
              <a:gd name="connsiteX7" fmla="*/ 839087 w 1494463"/>
              <a:gd name="connsiteY7" fmla="*/ 21205 h 1775651"/>
              <a:gd name="connsiteX8" fmla="*/ 360355 w 1494463"/>
              <a:gd name="connsiteY8" fmla="*/ 534641 h 1775651"/>
              <a:gd name="connsiteX0" fmla="*/ 360355 w 1491064"/>
              <a:gd name="connsiteY0" fmla="*/ 552327 h 1793337"/>
              <a:gd name="connsiteX1" fmla="*/ 3 w 1491064"/>
              <a:gd name="connsiteY1" fmla="*/ 957886 h 1793337"/>
              <a:gd name="connsiteX2" fmla="*/ 367657 w 1491064"/>
              <a:gd name="connsiteY2" fmla="*/ 1525992 h 1793337"/>
              <a:gd name="connsiteX3" fmla="*/ 1186523 w 1491064"/>
              <a:gd name="connsiteY3" fmla="*/ 1793336 h 1793337"/>
              <a:gd name="connsiteX4" fmla="*/ 1467465 w 1491064"/>
              <a:gd name="connsiteY4" fmla="*/ 1528499 h 1793337"/>
              <a:gd name="connsiteX5" fmla="*/ 1468513 w 1491064"/>
              <a:gd name="connsiteY5" fmla="*/ 690542 h 1793337"/>
              <a:gd name="connsiteX6" fmla="*/ 1407977 w 1491064"/>
              <a:gd name="connsiteY6" fmla="*/ 109278 h 1793337"/>
              <a:gd name="connsiteX7" fmla="*/ 839087 w 1491064"/>
              <a:gd name="connsiteY7" fmla="*/ 38891 h 1793337"/>
              <a:gd name="connsiteX8" fmla="*/ 360355 w 1491064"/>
              <a:gd name="connsiteY8" fmla="*/ 552327 h 1793337"/>
              <a:gd name="connsiteX0" fmla="*/ 360355 w 1502818"/>
              <a:gd name="connsiteY0" fmla="*/ 552327 h 1612281"/>
              <a:gd name="connsiteX1" fmla="*/ 3 w 1502818"/>
              <a:gd name="connsiteY1" fmla="*/ 957886 h 1612281"/>
              <a:gd name="connsiteX2" fmla="*/ 367657 w 1502818"/>
              <a:gd name="connsiteY2" fmla="*/ 1525992 h 1612281"/>
              <a:gd name="connsiteX3" fmla="*/ 1026659 w 1502818"/>
              <a:gd name="connsiteY3" fmla="*/ 1582385 h 1612281"/>
              <a:gd name="connsiteX4" fmla="*/ 1467465 w 1502818"/>
              <a:gd name="connsiteY4" fmla="*/ 1528499 h 1612281"/>
              <a:gd name="connsiteX5" fmla="*/ 1468513 w 1502818"/>
              <a:gd name="connsiteY5" fmla="*/ 690542 h 1612281"/>
              <a:gd name="connsiteX6" fmla="*/ 1407977 w 1502818"/>
              <a:gd name="connsiteY6" fmla="*/ 109278 h 1612281"/>
              <a:gd name="connsiteX7" fmla="*/ 839087 w 1502818"/>
              <a:gd name="connsiteY7" fmla="*/ 38891 h 1612281"/>
              <a:gd name="connsiteX8" fmla="*/ 360355 w 1502818"/>
              <a:gd name="connsiteY8" fmla="*/ 552327 h 1612281"/>
              <a:gd name="connsiteX0" fmla="*/ 360384 w 1502847"/>
              <a:gd name="connsiteY0" fmla="*/ 552327 h 1803602"/>
              <a:gd name="connsiteX1" fmla="*/ 32 w 1502847"/>
              <a:gd name="connsiteY1" fmla="*/ 957886 h 1803602"/>
              <a:gd name="connsiteX2" fmla="*/ 385448 w 1502847"/>
              <a:gd name="connsiteY2" fmla="*/ 1779134 h 1803602"/>
              <a:gd name="connsiteX3" fmla="*/ 1026688 w 1502847"/>
              <a:gd name="connsiteY3" fmla="*/ 1582385 h 1803602"/>
              <a:gd name="connsiteX4" fmla="*/ 1467494 w 1502847"/>
              <a:gd name="connsiteY4" fmla="*/ 1528499 h 1803602"/>
              <a:gd name="connsiteX5" fmla="*/ 1468542 w 1502847"/>
              <a:gd name="connsiteY5" fmla="*/ 690542 h 1803602"/>
              <a:gd name="connsiteX6" fmla="*/ 1408006 w 1502847"/>
              <a:gd name="connsiteY6" fmla="*/ 109278 h 1803602"/>
              <a:gd name="connsiteX7" fmla="*/ 839116 w 1502847"/>
              <a:gd name="connsiteY7" fmla="*/ 38891 h 1803602"/>
              <a:gd name="connsiteX8" fmla="*/ 360384 w 1502847"/>
              <a:gd name="connsiteY8" fmla="*/ 552327 h 1803602"/>
              <a:gd name="connsiteX0" fmla="*/ 360384 w 1502847"/>
              <a:gd name="connsiteY0" fmla="*/ 552327 h 1826319"/>
              <a:gd name="connsiteX1" fmla="*/ 32 w 1502847"/>
              <a:gd name="connsiteY1" fmla="*/ 957886 h 1826319"/>
              <a:gd name="connsiteX2" fmla="*/ 385448 w 1502847"/>
              <a:gd name="connsiteY2" fmla="*/ 1779134 h 1826319"/>
              <a:gd name="connsiteX3" fmla="*/ 1026688 w 1502847"/>
              <a:gd name="connsiteY3" fmla="*/ 1582385 h 1826319"/>
              <a:gd name="connsiteX4" fmla="*/ 1467494 w 1502847"/>
              <a:gd name="connsiteY4" fmla="*/ 1528499 h 1826319"/>
              <a:gd name="connsiteX5" fmla="*/ 1468542 w 1502847"/>
              <a:gd name="connsiteY5" fmla="*/ 690542 h 1826319"/>
              <a:gd name="connsiteX6" fmla="*/ 1408006 w 1502847"/>
              <a:gd name="connsiteY6" fmla="*/ 109278 h 1826319"/>
              <a:gd name="connsiteX7" fmla="*/ 839116 w 1502847"/>
              <a:gd name="connsiteY7" fmla="*/ 38891 h 1826319"/>
              <a:gd name="connsiteX8" fmla="*/ 360384 w 1502847"/>
              <a:gd name="connsiteY8" fmla="*/ 552327 h 1826319"/>
              <a:gd name="connsiteX0" fmla="*/ 289852 w 1503366"/>
              <a:gd name="connsiteY0" fmla="*/ 461730 h 1820101"/>
              <a:gd name="connsiteX1" fmla="*/ 551 w 1503366"/>
              <a:gd name="connsiteY1" fmla="*/ 951668 h 1820101"/>
              <a:gd name="connsiteX2" fmla="*/ 385967 w 1503366"/>
              <a:gd name="connsiteY2" fmla="*/ 1772916 h 1820101"/>
              <a:gd name="connsiteX3" fmla="*/ 1027207 w 1503366"/>
              <a:gd name="connsiteY3" fmla="*/ 1576167 h 1820101"/>
              <a:gd name="connsiteX4" fmla="*/ 1468013 w 1503366"/>
              <a:gd name="connsiteY4" fmla="*/ 1522281 h 1820101"/>
              <a:gd name="connsiteX5" fmla="*/ 1469061 w 1503366"/>
              <a:gd name="connsiteY5" fmla="*/ 684324 h 1820101"/>
              <a:gd name="connsiteX6" fmla="*/ 1408525 w 1503366"/>
              <a:gd name="connsiteY6" fmla="*/ 103060 h 1820101"/>
              <a:gd name="connsiteX7" fmla="*/ 839635 w 1503366"/>
              <a:gd name="connsiteY7" fmla="*/ 32673 h 1820101"/>
              <a:gd name="connsiteX8" fmla="*/ 289852 w 1503366"/>
              <a:gd name="connsiteY8" fmla="*/ 461730 h 1820101"/>
              <a:gd name="connsiteX0" fmla="*/ 293376 w 1506890"/>
              <a:gd name="connsiteY0" fmla="*/ 461730 h 1820101"/>
              <a:gd name="connsiteX1" fmla="*/ 4075 w 1506890"/>
              <a:gd name="connsiteY1" fmla="*/ 951668 h 1820101"/>
              <a:gd name="connsiteX2" fmla="*/ 389491 w 1506890"/>
              <a:gd name="connsiteY2" fmla="*/ 1772916 h 1820101"/>
              <a:gd name="connsiteX3" fmla="*/ 1030731 w 1506890"/>
              <a:gd name="connsiteY3" fmla="*/ 1576167 h 1820101"/>
              <a:gd name="connsiteX4" fmla="*/ 1471537 w 1506890"/>
              <a:gd name="connsiteY4" fmla="*/ 1522281 h 1820101"/>
              <a:gd name="connsiteX5" fmla="*/ 1472585 w 1506890"/>
              <a:gd name="connsiteY5" fmla="*/ 684324 h 1820101"/>
              <a:gd name="connsiteX6" fmla="*/ 1412049 w 1506890"/>
              <a:gd name="connsiteY6" fmla="*/ 103060 h 1820101"/>
              <a:gd name="connsiteX7" fmla="*/ 843159 w 1506890"/>
              <a:gd name="connsiteY7" fmla="*/ 32673 h 1820101"/>
              <a:gd name="connsiteX8" fmla="*/ 293376 w 1506890"/>
              <a:gd name="connsiteY8" fmla="*/ 461730 h 1820101"/>
              <a:gd name="connsiteX0" fmla="*/ 203955 w 1545103"/>
              <a:gd name="connsiteY0" fmla="*/ 206126 h 1802639"/>
              <a:gd name="connsiteX1" fmla="*/ 42288 w 1545103"/>
              <a:gd name="connsiteY1" fmla="*/ 934206 h 1802639"/>
              <a:gd name="connsiteX2" fmla="*/ 427704 w 1545103"/>
              <a:gd name="connsiteY2" fmla="*/ 1755454 h 1802639"/>
              <a:gd name="connsiteX3" fmla="*/ 1068944 w 1545103"/>
              <a:gd name="connsiteY3" fmla="*/ 1558705 h 1802639"/>
              <a:gd name="connsiteX4" fmla="*/ 1509750 w 1545103"/>
              <a:gd name="connsiteY4" fmla="*/ 1504819 h 1802639"/>
              <a:gd name="connsiteX5" fmla="*/ 1510798 w 1545103"/>
              <a:gd name="connsiteY5" fmla="*/ 666862 h 1802639"/>
              <a:gd name="connsiteX6" fmla="*/ 1450262 w 1545103"/>
              <a:gd name="connsiteY6" fmla="*/ 85598 h 1802639"/>
              <a:gd name="connsiteX7" fmla="*/ 881372 w 1545103"/>
              <a:gd name="connsiteY7" fmla="*/ 15211 h 1802639"/>
              <a:gd name="connsiteX8" fmla="*/ 203955 w 1545103"/>
              <a:gd name="connsiteY8" fmla="*/ 206126 h 1802639"/>
              <a:gd name="connsiteX0" fmla="*/ 147252 w 1634267"/>
              <a:gd name="connsiteY0" fmla="*/ 113266 h 1796376"/>
              <a:gd name="connsiteX1" fmla="*/ 131452 w 1634267"/>
              <a:gd name="connsiteY1" fmla="*/ 927943 h 1796376"/>
              <a:gd name="connsiteX2" fmla="*/ 516868 w 1634267"/>
              <a:gd name="connsiteY2" fmla="*/ 1749191 h 1796376"/>
              <a:gd name="connsiteX3" fmla="*/ 1158108 w 1634267"/>
              <a:gd name="connsiteY3" fmla="*/ 1552442 h 1796376"/>
              <a:gd name="connsiteX4" fmla="*/ 1598914 w 1634267"/>
              <a:gd name="connsiteY4" fmla="*/ 1498556 h 1796376"/>
              <a:gd name="connsiteX5" fmla="*/ 1599962 w 1634267"/>
              <a:gd name="connsiteY5" fmla="*/ 660599 h 1796376"/>
              <a:gd name="connsiteX6" fmla="*/ 1539426 w 1634267"/>
              <a:gd name="connsiteY6" fmla="*/ 79335 h 1796376"/>
              <a:gd name="connsiteX7" fmla="*/ 970536 w 1634267"/>
              <a:gd name="connsiteY7" fmla="*/ 8948 h 1796376"/>
              <a:gd name="connsiteX8" fmla="*/ 147252 w 1634267"/>
              <a:gd name="connsiteY8" fmla="*/ 113266 h 1796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34267" h="1796376">
                <a:moveTo>
                  <a:pt x="147252" y="113266"/>
                </a:moveTo>
                <a:cubicBezTo>
                  <a:pt x="-139307" y="245497"/>
                  <a:pt x="69849" y="655289"/>
                  <a:pt x="131452" y="927943"/>
                </a:cubicBezTo>
                <a:cubicBezTo>
                  <a:pt x="193055" y="1200597"/>
                  <a:pt x="345759" y="1645108"/>
                  <a:pt x="516868" y="1749191"/>
                </a:cubicBezTo>
                <a:cubicBezTo>
                  <a:pt x="687977" y="1853274"/>
                  <a:pt x="1013294" y="1784070"/>
                  <a:pt x="1158108" y="1552442"/>
                </a:cubicBezTo>
                <a:cubicBezTo>
                  <a:pt x="1302922" y="1320814"/>
                  <a:pt x="1525272" y="1647197"/>
                  <a:pt x="1598914" y="1498556"/>
                </a:cubicBezTo>
                <a:cubicBezTo>
                  <a:pt x="1672556" y="1349916"/>
                  <a:pt x="1609877" y="897136"/>
                  <a:pt x="1599962" y="660599"/>
                </a:cubicBezTo>
                <a:cubicBezTo>
                  <a:pt x="1590047" y="424062"/>
                  <a:pt x="1578419" y="187943"/>
                  <a:pt x="1539426" y="79335"/>
                </a:cubicBezTo>
                <a:cubicBezTo>
                  <a:pt x="1500433" y="-29273"/>
                  <a:pt x="1202565" y="3293"/>
                  <a:pt x="970536" y="8948"/>
                </a:cubicBezTo>
                <a:cubicBezTo>
                  <a:pt x="738507" y="14603"/>
                  <a:pt x="433811" y="-18965"/>
                  <a:pt x="147252" y="113266"/>
                </a:cubicBezTo>
                <a:close/>
              </a:path>
            </a:pathLst>
          </a:custGeom>
          <a:gradFill flip="none" rotWithShape="1">
            <a:gsLst>
              <a:gs pos="0">
                <a:srgbClr val="9CDFF9"/>
              </a:gs>
              <a:gs pos="100000">
                <a:schemeClr val="bg1"/>
              </a:gs>
              <a:gs pos="57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857054E-9FD6-024C-A915-5AB7C6A89AFD}"/>
              </a:ext>
            </a:extLst>
          </p:cNvPr>
          <p:cNvSpPr txBox="1"/>
          <p:nvPr/>
        </p:nvSpPr>
        <p:spPr>
          <a:xfrm>
            <a:off x="9500941" y="1364501"/>
            <a:ext cx="1725088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national or global ISP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D2F7C00-5965-8F41-99F0-F64F3C546739}"/>
              </a:ext>
            </a:extLst>
          </p:cNvPr>
          <p:cNvSpPr/>
          <p:nvPr/>
        </p:nvSpPr>
        <p:spPr>
          <a:xfrm>
            <a:off x="9352808" y="3191214"/>
            <a:ext cx="305749" cy="197847"/>
          </a:xfrm>
          <a:prstGeom prst="rect">
            <a:avLst/>
          </a:prstGeom>
          <a:solidFill>
            <a:srgbClr val="9CDF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FBD6713-BAE9-3C4E-B463-C5B4D65DA870}"/>
              </a:ext>
            </a:extLst>
          </p:cNvPr>
          <p:cNvSpPr txBox="1"/>
          <p:nvPr/>
        </p:nvSpPr>
        <p:spPr>
          <a:xfrm>
            <a:off x="10991507" y="4191243"/>
            <a:ext cx="813043" cy="3831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datacenter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network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E2530C9D-5A6A-4840-95EE-E62E0F45C045}"/>
              </a:ext>
            </a:extLst>
          </p:cNvPr>
          <p:cNvCxnSpPr>
            <a:cxnSpLocks/>
          </p:cNvCxnSpPr>
          <p:nvPr/>
        </p:nvCxnSpPr>
        <p:spPr>
          <a:xfrm flipH="1" flipV="1">
            <a:off x="10633660" y="3093431"/>
            <a:ext cx="412964" cy="637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CE695EB4-9B05-534C-8956-9DB8A7F3BB4D}"/>
              </a:ext>
            </a:extLst>
          </p:cNvPr>
          <p:cNvCxnSpPr>
            <a:cxnSpLocks/>
          </p:cNvCxnSpPr>
          <p:nvPr/>
        </p:nvCxnSpPr>
        <p:spPr>
          <a:xfrm flipH="1" flipV="1">
            <a:off x="10734575" y="3153990"/>
            <a:ext cx="345866" cy="7389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18F7467A-DF1D-0E46-BAE5-AA618B1E2E23}"/>
              </a:ext>
            </a:extLst>
          </p:cNvPr>
          <p:cNvCxnSpPr>
            <a:cxnSpLocks/>
          </p:cNvCxnSpPr>
          <p:nvPr/>
        </p:nvCxnSpPr>
        <p:spPr>
          <a:xfrm flipV="1">
            <a:off x="10710637" y="3146727"/>
            <a:ext cx="335987" cy="3953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B678AF35-2773-354B-990C-E6287528A770}"/>
              </a:ext>
            </a:extLst>
          </p:cNvPr>
          <p:cNvCxnSpPr>
            <a:cxnSpLocks/>
          </p:cNvCxnSpPr>
          <p:nvPr/>
        </p:nvCxnSpPr>
        <p:spPr>
          <a:xfrm flipH="1" flipV="1">
            <a:off x="10644514" y="3108202"/>
            <a:ext cx="1" cy="4857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ED3CE828-FE2E-C442-997E-2F0E1211CF46}"/>
              </a:ext>
            </a:extLst>
          </p:cNvPr>
          <p:cNvCxnSpPr>
            <a:cxnSpLocks/>
          </p:cNvCxnSpPr>
          <p:nvPr/>
        </p:nvCxnSpPr>
        <p:spPr>
          <a:xfrm flipH="1" flipV="1">
            <a:off x="10624360" y="3584948"/>
            <a:ext cx="508543" cy="3486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3668B3BB-A47F-5E47-AC63-7A64454822AB}"/>
              </a:ext>
            </a:extLst>
          </p:cNvPr>
          <p:cNvCxnSpPr>
            <a:cxnSpLocks/>
          </p:cNvCxnSpPr>
          <p:nvPr/>
        </p:nvCxnSpPr>
        <p:spPr>
          <a:xfrm flipH="1">
            <a:off x="9968935" y="3601048"/>
            <a:ext cx="6554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10E00960-4829-DF40-A68E-F6F8238FF69F}"/>
              </a:ext>
            </a:extLst>
          </p:cNvPr>
          <p:cNvCxnSpPr>
            <a:cxnSpLocks/>
          </p:cNvCxnSpPr>
          <p:nvPr/>
        </p:nvCxnSpPr>
        <p:spPr>
          <a:xfrm flipH="1">
            <a:off x="9293356" y="3601048"/>
            <a:ext cx="6554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FAD6522C-9B65-7B47-9343-759ADC3E82EF}"/>
              </a:ext>
            </a:extLst>
          </p:cNvPr>
          <p:cNvCxnSpPr>
            <a:cxnSpLocks/>
          </p:cNvCxnSpPr>
          <p:nvPr/>
        </p:nvCxnSpPr>
        <p:spPr>
          <a:xfrm flipH="1">
            <a:off x="9350608" y="3020978"/>
            <a:ext cx="382424" cy="517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C9D60433-CC5F-F847-96F4-C7AB0F1F4319}"/>
              </a:ext>
            </a:extLst>
          </p:cNvPr>
          <p:cNvCxnSpPr>
            <a:cxnSpLocks/>
          </p:cNvCxnSpPr>
          <p:nvPr/>
        </p:nvCxnSpPr>
        <p:spPr>
          <a:xfrm>
            <a:off x="9806809" y="3020978"/>
            <a:ext cx="0" cy="5402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5889A11F-395A-0146-B6C3-4B72596D337D}"/>
              </a:ext>
            </a:extLst>
          </p:cNvPr>
          <p:cNvCxnSpPr/>
          <p:nvPr/>
        </p:nvCxnSpPr>
        <p:spPr>
          <a:xfrm>
            <a:off x="10211408" y="2267998"/>
            <a:ext cx="488174" cy="83933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5B56C4A7-D357-9B49-881D-CA196AEAFB86}"/>
              </a:ext>
            </a:extLst>
          </p:cNvPr>
          <p:cNvCxnSpPr>
            <a:cxnSpLocks/>
          </p:cNvCxnSpPr>
          <p:nvPr/>
        </p:nvCxnSpPr>
        <p:spPr>
          <a:xfrm flipH="1">
            <a:off x="9872459" y="2208319"/>
            <a:ext cx="380432" cy="694807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956D9B4-9FB3-E942-993E-5C0B6D6D4E8E}"/>
              </a:ext>
            </a:extLst>
          </p:cNvPr>
          <p:cNvGrpSpPr/>
          <p:nvPr/>
        </p:nvGrpSpPr>
        <p:grpSpPr>
          <a:xfrm>
            <a:off x="7635978" y="1640631"/>
            <a:ext cx="3578867" cy="3640283"/>
            <a:chOff x="7562238" y="2127325"/>
            <a:chExt cx="3578867" cy="3640283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16638E5F-AAD7-1E49-9118-E30B36F9BBE5}"/>
                </a:ext>
              </a:extLst>
            </p:cNvPr>
            <p:cNvGrpSpPr/>
            <p:nvPr/>
          </p:nvGrpSpPr>
          <p:grpSpPr>
            <a:xfrm>
              <a:off x="7857253" y="2127325"/>
              <a:ext cx="3283852" cy="3640283"/>
              <a:chOff x="7881336" y="2104198"/>
              <a:chExt cx="3283852" cy="3640283"/>
            </a:xfrm>
          </p:grpSpPr>
          <p:sp>
            <p:nvSpPr>
              <p:cNvPr id="56" name="Line 428">
                <a:extLst>
                  <a:ext uri="{FF2B5EF4-FFF2-40B4-BE49-F238E27FC236}">
                    <a16:creationId xmlns:a16="http://schemas.microsoft.com/office/drawing/2014/main" id="{73C14346-74B2-0A41-B7C0-12342BB486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6200000" flipV="1">
                <a:off x="9813692" y="5228612"/>
                <a:ext cx="388062" cy="75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7" name="Line 430">
                <a:extLst>
                  <a:ext uri="{FF2B5EF4-FFF2-40B4-BE49-F238E27FC236}">
                    <a16:creationId xmlns:a16="http://schemas.microsoft.com/office/drawing/2014/main" id="{0D57C56C-0C29-B74B-8FBC-5FE76C1C73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6200000">
                <a:off x="10234009" y="5382159"/>
                <a:ext cx="0" cy="1143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" name="Line 431">
                <a:extLst>
                  <a:ext uri="{FF2B5EF4-FFF2-40B4-BE49-F238E27FC236}">
                    <a16:creationId xmlns:a16="http://schemas.microsoft.com/office/drawing/2014/main" id="{BFFEF7F7-03E4-6249-BB27-BF21D38537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457042" y="4815390"/>
                <a:ext cx="524483" cy="26153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" name="Line 432">
                <a:extLst>
                  <a:ext uri="{FF2B5EF4-FFF2-40B4-BE49-F238E27FC236}">
                    <a16:creationId xmlns:a16="http://schemas.microsoft.com/office/drawing/2014/main" id="{DF776BD7-BCAC-094E-827B-C2448A76F7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874149" y="4815390"/>
                <a:ext cx="569255" cy="2462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" name="Line 433">
                <a:extLst>
                  <a:ext uri="{FF2B5EF4-FFF2-40B4-BE49-F238E27FC236}">
                    <a16:creationId xmlns:a16="http://schemas.microsoft.com/office/drawing/2014/main" id="{43C2E62B-BB7A-5C46-8927-931F84F3F8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845827" y="5085749"/>
                <a:ext cx="103050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1" name="Line 435">
                <a:extLst>
                  <a:ext uri="{FF2B5EF4-FFF2-40B4-BE49-F238E27FC236}">
                    <a16:creationId xmlns:a16="http://schemas.microsoft.com/office/drawing/2014/main" id="{663DFC23-9B89-9C45-9D1B-0D48274B8B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234290" y="5094207"/>
                <a:ext cx="226800" cy="1270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" name="Line 436">
                <a:extLst>
                  <a:ext uri="{FF2B5EF4-FFF2-40B4-BE49-F238E27FC236}">
                    <a16:creationId xmlns:a16="http://schemas.microsoft.com/office/drawing/2014/main" id="{18DD1356-89D5-3A44-95E7-F9A8CBA107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972450" y="5267343"/>
                <a:ext cx="412750" cy="1270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3" name="Line 439">
                <a:extLst>
                  <a:ext uri="{FF2B5EF4-FFF2-40B4-BE49-F238E27FC236}">
                    <a16:creationId xmlns:a16="http://schemas.microsoft.com/office/drawing/2014/main" id="{97928BA0-13A6-EB47-BAB3-34433975D4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397900" y="5259125"/>
                <a:ext cx="68080" cy="2939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4" name="Line 440">
                <a:extLst>
                  <a:ext uri="{FF2B5EF4-FFF2-40B4-BE49-F238E27FC236}">
                    <a16:creationId xmlns:a16="http://schemas.microsoft.com/office/drawing/2014/main" id="{2C224211-7D09-3B43-A0B8-3F79ED55F8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8512814" y="5284804"/>
                <a:ext cx="280374" cy="2698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5" name="Line 441">
                <a:extLst>
                  <a:ext uri="{FF2B5EF4-FFF2-40B4-BE49-F238E27FC236}">
                    <a16:creationId xmlns:a16="http://schemas.microsoft.com/office/drawing/2014/main" id="{BC08E60D-832A-A349-9156-9FF0DCB8DA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512814" y="5234921"/>
                <a:ext cx="914184" cy="4686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" name="Line 443">
                <a:extLst>
                  <a:ext uri="{FF2B5EF4-FFF2-40B4-BE49-F238E27FC236}">
                    <a16:creationId xmlns:a16="http://schemas.microsoft.com/office/drawing/2014/main" id="{9290D2BD-563E-7049-907C-4BAF6989D0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271861" y="3806843"/>
                <a:ext cx="0" cy="13176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7" name="Line 449">
                <a:extLst>
                  <a:ext uri="{FF2B5EF4-FFF2-40B4-BE49-F238E27FC236}">
                    <a16:creationId xmlns:a16="http://schemas.microsoft.com/office/drawing/2014/main" id="{34D18B5D-D38E-294D-9B36-D83EA1EA66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881336" y="4017980"/>
                <a:ext cx="168275" cy="317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8" name="Line 428">
                <a:extLst>
                  <a:ext uri="{FF2B5EF4-FFF2-40B4-BE49-F238E27FC236}">
                    <a16:creationId xmlns:a16="http://schemas.microsoft.com/office/drawing/2014/main" id="{390CF526-5CCE-B44E-9ADE-6403971D0B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6200000" flipV="1">
                <a:off x="9909628" y="5560344"/>
                <a:ext cx="366793" cy="148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9" name="Line 440">
                <a:extLst>
                  <a:ext uri="{FF2B5EF4-FFF2-40B4-BE49-F238E27FC236}">
                    <a16:creationId xmlns:a16="http://schemas.microsoft.com/office/drawing/2014/main" id="{4FC20A7F-7EBB-B34E-A088-4F737F1DCC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483508" y="5013435"/>
                <a:ext cx="404236" cy="20777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D0A1EE81-EDC0-E24E-81ED-25EC7FC1859F}"/>
                  </a:ext>
                </a:extLst>
              </p:cNvPr>
              <p:cNvCxnSpPr/>
              <p:nvPr/>
            </p:nvCxnSpPr>
            <p:spPr>
              <a:xfrm flipH="1">
                <a:off x="10124718" y="2146305"/>
                <a:ext cx="761467" cy="57735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B40B7AC1-4BC8-7841-AB79-C252B50D01B9}"/>
                  </a:ext>
                </a:extLst>
              </p:cNvPr>
              <p:cNvCxnSpPr/>
              <p:nvPr/>
            </p:nvCxnSpPr>
            <p:spPr>
              <a:xfrm flipH="1">
                <a:off x="10124718" y="2245186"/>
                <a:ext cx="3970" cy="51846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id="{F8FC87DD-FCE9-4847-8369-0353D5F038BA}"/>
                  </a:ext>
                </a:extLst>
              </p:cNvPr>
              <p:cNvCxnSpPr/>
              <p:nvPr/>
            </p:nvCxnSpPr>
            <p:spPr>
              <a:xfrm flipH="1">
                <a:off x="10696218" y="2177379"/>
                <a:ext cx="149360" cy="51846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id="{3A5AC2F9-DAA5-2B42-ADBA-8AA2CE13A98C}"/>
                  </a:ext>
                </a:extLst>
              </p:cNvPr>
              <p:cNvCxnSpPr/>
              <p:nvPr/>
            </p:nvCxnSpPr>
            <p:spPr>
              <a:xfrm flipH="1">
                <a:off x="10166249" y="2695840"/>
                <a:ext cx="574283" cy="2782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CD02ED14-DF8A-6F47-8739-891B3E17E541}"/>
                  </a:ext>
                </a:extLst>
              </p:cNvPr>
              <p:cNvCxnSpPr/>
              <p:nvPr/>
            </p:nvCxnSpPr>
            <p:spPr>
              <a:xfrm flipH="1">
                <a:off x="10093625" y="2146305"/>
                <a:ext cx="788589" cy="9888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331B2571-456D-AA4C-9A42-8EC6DB5942CF}"/>
                  </a:ext>
                </a:extLst>
              </p:cNvPr>
              <p:cNvCxnSpPr/>
              <p:nvPr/>
            </p:nvCxnSpPr>
            <p:spPr>
              <a:xfrm flipH="1">
                <a:off x="10886186" y="2104198"/>
                <a:ext cx="279002" cy="42107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9DD07C97-ADFF-3B4D-9D80-4CCDBD9933B0}"/>
                  </a:ext>
                </a:extLst>
              </p:cNvPr>
              <p:cNvCxnSpPr/>
              <p:nvPr/>
            </p:nvCxnSpPr>
            <p:spPr>
              <a:xfrm flipH="1" flipV="1">
                <a:off x="10706077" y="2695840"/>
                <a:ext cx="353541" cy="67807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>
                <a:extLst>
                  <a:ext uri="{FF2B5EF4-FFF2-40B4-BE49-F238E27FC236}">
                    <a16:creationId xmlns:a16="http://schemas.microsoft.com/office/drawing/2014/main" id="{21CD801D-E623-DF4F-AE29-F9EDFFC1853E}"/>
                  </a:ext>
                </a:extLst>
              </p:cNvPr>
              <p:cNvCxnSpPr/>
              <p:nvPr/>
            </p:nvCxnSpPr>
            <p:spPr>
              <a:xfrm flipH="1">
                <a:off x="8793306" y="2245186"/>
                <a:ext cx="1300319" cy="606622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" name="Line 541">
                <a:extLst>
                  <a:ext uri="{FF2B5EF4-FFF2-40B4-BE49-F238E27FC236}">
                    <a16:creationId xmlns:a16="http://schemas.microsoft.com/office/drawing/2014/main" id="{7986AEA4-9721-1648-AF87-0143CA33D4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402788" y="4090252"/>
                <a:ext cx="429324" cy="70560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9" name="Line 424">
                <a:extLst>
                  <a:ext uri="{FF2B5EF4-FFF2-40B4-BE49-F238E27FC236}">
                    <a16:creationId xmlns:a16="http://schemas.microsoft.com/office/drawing/2014/main" id="{5B046CBA-A8F6-A944-8D42-E33C2FBF40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268637" y="4024329"/>
                <a:ext cx="969051" cy="317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52" name="Picture 778" descr="antenna_radiation_stylized">
              <a:extLst>
                <a:ext uri="{FF2B5EF4-FFF2-40B4-BE49-F238E27FC236}">
                  <a16:creationId xmlns:a16="http://schemas.microsoft.com/office/drawing/2014/main" id="{631F2DEF-0FF8-3C41-AEF8-65E9DF76C1A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62238" y="3813930"/>
              <a:ext cx="506412" cy="1060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" name="Picture 781" descr="antenna_radiation_stylized">
              <a:extLst>
                <a:ext uri="{FF2B5EF4-FFF2-40B4-BE49-F238E27FC236}">
                  <a16:creationId xmlns:a16="http://schemas.microsoft.com/office/drawing/2014/main" id="{A237A058-6399-5243-824F-D60A75A742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2073" y="5480938"/>
              <a:ext cx="452014" cy="95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4" name="Picture 799" descr="cell_tower_radiation copy">
              <a:extLst>
                <a:ext uri="{FF2B5EF4-FFF2-40B4-BE49-F238E27FC236}">
                  <a16:creationId xmlns:a16="http://schemas.microsoft.com/office/drawing/2014/main" id="{7D446A4E-5E76-104B-810A-DBB0D426EE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80866" y="2158167"/>
              <a:ext cx="457200" cy="3327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5" name="Oval 800">
              <a:extLst>
                <a:ext uri="{FF2B5EF4-FFF2-40B4-BE49-F238E27FC236}">
                  <a16:creationId xmlns:a16="http://schemas.microsoft.com/office/drawing/2014/main" id="{EAAB4AC1-DEE9-134F-A0D6-239D715DAA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74541" y="2292995"/>
              <a:ext cx="52388" cy="49485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</p:grpSp>
      <p:sp>
        <p:nvSpPr>
          <p:cNvPr id="80" name="Line 426">
            <a:extLst>
              <a:ext uri="{FF2B5EF4-FFF2-40B4-BE49-F238E27FC236}">
                <a16:creationId xmlns:a16="http://schemas.microsoft.com/office/drawing/2014/main" id="{5B80D194-D80B-BF48-8540-D5B8565B4303}"/>
              </a:ext>
            </a:extLst>
          </p:cNvPr>
          <p:cNvSpPr>
            <a:spLocks noChangeShapeType="1"/>
          </p:cNvSpPr>
          <p:nvPr/>
        </p:nvSpPr>
        <p:spPr bwMode="auto">
          <a:xfrm>
            <a:off x="8281600" y="2213665"/>
            <a:ext cx="227964" cy="17435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1" name="Group 783">
            <a:extLst>
              <a:ext uri="{FF2B5EF4-FFF2-40B4-BE49-F238E27FC236}">
                <a16:creationId xmlns:a16="http://schemas.microsoft.com/office/drawing/2014/main" id="{E68A1148-D704-A446-A2F3-AD2E0367AAB2}"/>
              </a:ext>
            </a:extLst>
          </p:cNvPr>
          <p:cNvGrpSpPr>
            <a:grpSpLocks/>
          </p:cNvGrpSpPr>
          <p:nvPr/>
        </p:nvGrpSpPr>
        <p:grpSpPr bwMode="auto">
          <a:xfrm>
            <a:off x="8124438" y="1822682"/>
            <a:ext cx="298450" cy="464008"/>
            <a:chOff x="3130" y="3288"/>
            <a:chExt cx="410" cy="742"/>
          </a:xfrm>
        </p:grpSpPr>
        <p:sp>
          <p:nvSpPr>
            <p:cNvPr id="82" name="Line 270">
              <a:extLst>
                <a:ext uri="{FF2B5EF4-FFF2-40B4-BE49-F238E27FC236}">
                  <a16:creationId xmlns:a16="http://schemas.microsoft.com/office/drawing/2014/main" id="{148E09EA-BBD1-E045-A9C1-2579C62EE83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130" y="3288"/>
              <a:ext cx="205" cy="67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" name="Line 271">
              <a:extLst>
                <a:ext uri="{FF2B5EF4-FFF2-40B4-BE49-F238E27FC236}">
                  <a16:creationId xmlns:a16="http://schemas.microsoft.com/office/drawing/2014/main" id="{0CEB5342-A8E6-2241-A276-5D5BB507FC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35" y="3288"/>
              <a:ext cx="205" cy="66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Line 272">
              <a:extLst>
                <a:ext uri="{FF2B5EF4-FFF2-40B4-BE49-F238E27FC236}">
                  <a16:creationId xmlns:a16="http://schemas.microsoft.com/office/drawing/2014/main" id="{1C31E4F5-A349-A54A-B3C6-FCE7EC386D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30" y="3957"/>
              <a:ext cx="205" cy="7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" name="Line 273">
              <a:extLst>
                <a:ext uri="{FF2B5EF4-FFF2-40B4-BE49-F238E27FC236}">
                  <a16:creationId xmlns:a16="http://schemas.microsoft.com/office/drawing/2014/main" id="{89E72D14-18C6-4F4A-A018-55770D016BB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35" y="3957"/>
              <a:ext cx="205" cy="7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" name="Line 274">
              <a:extLst>
                <a:ext uri="{FF2B5EF4-FFF2-40B4-BE49-F238E27FC236}">
                  <a16:creationId xmlns:a16="http://schemas.microsoft.com/office/drawing/2014/main" id="{6FD77342-4E61-494C-9600-ADAF89CDF5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35" y="3303"/>
              <a:ext cx="0" cy="72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" name="Line 275">
              <a:extLst>
                <a:ext uri="{FF2B5EF4-FFF2-40B4-BE49-F238E27FC236}">
                  <a16:creationId xmlns:a16="http://schemas.microsoft.com/office/drawing/2014/main" id="{840F43A3-D863-904A-912C-87898DB80EF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30" y="3888"/>
              <a:ext cx="205" cy="7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" name="Line 276">
              <a:extLst>
                <a:ext uri="{FF2B5EF4-FFF2-40B4-BE49-F238E27FC236}">
                  <a16:creationId xmlns:a16="http://schemas.microsoft.com/office/drawing/2014/main" id="{C8E333AC-9EDA-F34E-A2B4-BB319D3FB16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335" y="3888"/>
              <a:ext cx="205" cy="6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9" name="Line 277">
              <a:extLst>
                <a:ext uri="{FF2B5EF4-FFF2-40B4-BE49-F238E27FC236}">
                  <a16:creationId xmlns:a16="http://schemas.microsoft.com/office/drawing/2014/main" id="{DBBC7195-32E5-1E44-A4B7-2D041FCF19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7" y="3668"/>
              <a:ext cx="118" cy="5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0" name="Line 278">
              <a:extLst>
                <a:ext uri="{FF2B5EF4-FFF2-40B4-BE49-F238E27FC236}">
                  <a16:creationId xmlns:a16="http://schemas.microsoft.com/office/drawing/2014/main" id="{B6C3F345-DEA7-C64D-90EE-6DFEF6B0F79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35" y="3668"/>
              <a:ext cx="124" cy="5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1" name="Line 279">
              <a:extLst>
                <a:ext uri="{FF2B5EF4-FFF2-40B4-BE49-F238E27FC236}">
                  <a16:creationId xmlns:a16="http://schemas.microsoft.com/office/drawing/2014/main" id="{6C2CB45E-DD31-644D-B38E-56690CBDE8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78" y="3766"/>
              <a:ext cx="152" cy="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2" name="Line 280">
              <a:extLst>
                <a:ext uri="{FF2B5EF4-FFF2-40B4-BE49-F238E27FC236}">
                  <a16:creationId xmlns:a16="http://schemas.microsoft.com/office/drawing/2014/main" id="{0B1D6178-5CDF-C44A-BD74-FC217ED5751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35" y="3781"/>
              <a:ext cx="153" cy="6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3" name="Line 281">
              <a:extLst>
                <a:ext uri="{FF2B5EF4-FFF2-40B4-BE49-F238E27FC236}">
                  <a16:creationId xmlns:a16="http://schemas.microsoft.com/office/drawing/2014/main" id="{363887BB-4AF3-B84E-9683-EE49686A1C8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35" y="3567"/>
              <a:ext cx="78" cy="2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4" name="Line 282">
              <a:extLst>
                <a:ext uri="{FF2B5EF4-FFF2-40B4-BE49-F238E27FC236}">
                  <a16:creationId xmlns:a16="http://schemas.microsoft.com/office/drawing/2014/main" id="{175D27BE-3FD8-CE45-A067-6C508BF70C8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35" y="3428"/>
              <a:ext cx="49" cy="2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5" name="Line 283">
              <a:extLst>
                <a:ext uri="{FF2B5EF4-FFF2-40B4-BE49-F238E27FC236}">
                  <a16:creationId xmlns:a16="http://schemas.microsoft.com/office/drawing/2014/main" id="{B2BBADBF-8220-2243-8DAD-6DAD647432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47" y="3558"/>
              <a:ext cx="95" cy="3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6" name="Line 284">
              <a:extLst>
                <a:ext uri="{FF2B5EF4-FFF2-40B4-BE49-F238E27FC236}">
                  <a16:creationId xmlns:a16="http://schemas.microsoft.com/office/drawing/2014/main" id="{3AB793CC-A3CA-9F45-A697-F5B2AC584A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89" y="3422"/>
              <a:ext cx="55" cy="3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97" name="Picture 777" descr="access_point_stylized_small">
            <a:extLst>
              <a:ext uri="{FF2B5EF4-FFF2-40B4-BE49-F238E27FC236}">
                <a16:creationId xmlns:a16="http://schemas.microsoft.com/office/drawing/2014/main" id="{68963423-0F28-9C4E-9209-A68C79A01E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7622" y="3375205"/>
            <a:ext cx="370169" cy="306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" name="Picture 780" descr="access_point_stylized_small">
            <a:extLst>
              <a:ext uri="{FF2B5EF4-FFF2-40B4-BE49-F238E27FC236}">
                <a16:creationId xmlns:a16="http://schemas.microsoft.com/office/drawing/2014/main" id="{CC400AD6-BFC6-FE40-9B3A-1E58BEB77C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4350" y="5037538"/>
            <a:ext cx="380935" cy="317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9" name="Group 98">
            <a:extLst>
              <a:ext uri="{FF2B5EF4-FFF2-40B4-BE49-F238E27FC236}">
                <a16:creationId xmlns:a16="http://schemas.microsoft.com/office/drawing/2014/main" id="{45D32098-7053-E144-ABFD-96A14B42CDE7}"/>
              </a:ext>
            </a:extLst>
          </p:cNvPr>
          <p:cNvGrpSpPr/>
          <p:nvPr/>
        </p:nvGrpSpPr>
        <p:grpSpPr>
          <a:xfrm>
            <a:off x="9923105" y="4852343"/>
            <a:ext cx="309740" cy="190838"/>
            <a:chOff x="3668110" y="2448910"/>
            <a:chExt cx="3794234" cy="2165130"/>
          </a:xfrm>
        </p:grpSpPr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04E26E62-0A09-FE48-83DB-99D08E6D9666}"/>
                </a:ext>
              </a:extLst>
            </p:cNvPr>
            <p:cNvSpPr/>
            <p:nvPr/>
          </p:nvSpPr>
          <p:spPr>
            <a:xfrm>
              <a:off x="3668110" y="3741409"/>
              <a:ext cx="3780587" cy="872631"/>
            </a:xfrm>
            <a:prstGeom prst="rect">
              <a:avLst/>
            </a:pr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5BBE0DFE-0625-6941-BE0B-54B132BA201D}"/>
                </a:ext>
              </a:extLst>
            </p:cNvPr>
            <p:cNvSpPr/>
            <p:nvPr/>
          </p:nvSpPr>
          <p:spPr>
            <a:xfrm>
              <a:off x="3678620" y="2448910"/>
              <a:ext cx="3783724" cy="1324303"/>
            </a:xfrm>
            <a:custGeom>
              <a:avLst/>
              <a:gdLst>
                <a:gd name="connsiteX0" fmla="*/ 0 w 3783724"/>
                <a:gd name="connsiteY0" fmla="*/ 1313793 h 1324303"/>
                <a:gd name="connsiteX1" fmla="*/ 0 w 3783724"/>
                <a:gd name="connsiteY1" fmla="*/ 1313793 h 1324303"/>
                <a:gd name="connsiteX2" fmla="*/ 252248 w 3783724"/>
                <a:gd name="connsiteY2" fmla="*/ 0 h 1324303"/>
                <a:gd name="connsiteX3" fmla="*/ 3415862 w 3783724"/>
                <a:gd name="connsiteY3" fmla="*/ 21020 h 1324303"/>
                <a:gd name="connsiteX4" fmla="*/ 3783724 w 3783724"/>
                <a:gd name="connsiteY4" fmla="*/ 1324303 h 1324303"/>
                <a:gd name="connsiteX5" fmla="*/ 0 w 3783724"/>
                <a:gd name="connsiteY5" fmla="*/ 1313793 h 1324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3724" h="1324303">
                  <a:moveTo>
                    <a:pt x="0" y="1313793"/>
                  </a:moveTo>
                  <a:lnTo>
                    <a:pt x="0" y="1313793"/>
                  </a:lnTo>
                  <a:lnTo>
                    <a:pt x="252248" y="0"/>
                  </a:lnTo>
                  <a:lnTo>
                    <a:pt x="3415862" y="21020"/>
                  </a:lnTo>
                  <a:lnTo>
                    <a:pt x="3783724" y="1324303"/>
                  </a:lnTo>
                  <a:lnTo>
                    <a:pt x="0" y="1313793"/>
                  </a:lnTo>
                  <a:close/>
                </a:path>
              </a:pathLst>
            </a:cu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607D2C3A-C248-C14C-AE1E-3CEA21A7711E}"/>
                </a:ext>
              </a:extLst>
            </p:cNvPr>
            <p:cNvGrpSpPr/>
            <p:nvPr/>
          </p:nvGrpSpPr>
          <p:grpSpPr>
            <a:xfrm>
              <a:off x="3941378" y="2603243"/>
              <a:ext cx="3202061" cy="1066110"/>
              <a:chOff x="7939341" y="3037317"/>
              <a:chExt cx="897649" cy="353919"/>
            </a:xfrm>
          </p:grpSpPr>
          <p:sp>
            <p:nvSpPr>
              <p:cNvPr id="103" name="Freeform 102">
                <a:extLst>
                  <a:ext uri="{FF2B5EF4-FFF2-40B4-BE49-F238E27FC236}">
                    <a16:creationId xmlns:a16="http://schemas.microsoft.com/office/drawing/2014/main" id="{BD2E6830-1548-F748-9CD3-9BBE3D747B5B}"/>
                  </a:ext>
                </a:extLst>
              </p:cNvPr>
              <p:cNvSpPr/>
              <p:nvPr/>
            </p:nvSpPr>
            <p:spPr>
              <a:xfrm>
                <a:off x="7964170" y="30373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4" name="Freeform 103">
                <a:extLst>
                  <a:ext uri="{FF2B5EF4-FFF2-40B4-BE49-F238E27FC236}">
                    <a16:creationId xmlns:a16="http://schemas.microsoft.com/office/drawing/2014/main" id="{87EA9A58-4D21-1A4A-8916-404ABE135DDA}"/>
                  </a:ext>
                </a:extLst>
              </p:cNvPr>
              <p:cNvSpPr/>
              <p:nvPr/>
            </p:nvSpPr>
            <p:spPr>
              <a:xfrm>
                <a:off x="8519948" y="32067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5" name="Freeform 104">
                <a:extLst>
                  <a:ext uri="{FF2B5EF4-FFF2-40B4-BE49-F238E27FC236}">
                    <a16:creationId xmlns:a16="http://schemas.microsoft.com/office/drawing/2014/main" id="{7CF3E410-162D-074A-8E74-378002078118}"/>
                  </a:ext>
                </a:extLst>
              </p:cNvPr>
              <p:cNvSpPr/>
              <p:nvPr/>
            </p:nvSpPr>
            <p:spPr>
              <a:xfrm>
                <a:off x="7939341" y="32067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6" name="Freeform 105">
                <a:extLst>
                  <a:ext uri="{FF2B5EF4-FFF2-40B4-BE49-F238E27FC236}">
                    <a16:creationId xmlns:a16="http://schemas.microsoft.com/office/drawing/2014/main" id="{072DA05C-F551-2546-ACD2-A6674CBCE382}"/>
                  </a:ext>
                </a:extLst>
              </p:cNvPr>
              <p:cNvSpPr/>
              <p:nvPr/>
            </p:nvSpPr>
            <p:spPr>
              <a:xfrm>
                <a:off x="8047413" y="31234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659AA5C6-EE3B-2947-B048-197F6FD3AC8C}"/>
              </a:ext>
            </a:extLst>
          </p:cNvPr>
          <p:cNvGrpSpPr/>
          <p:nvPr/>
        </p:nvGrpSpPr>
        <p:grpSpPr>
          <a:xfrm>
            <a:off x="8750359" y="4480726"/>
            <a:ext cx="393760" cy="218578"/>
            <a:chOff x="7493876" y="2774731"/>
            <a:chExt cx="1481958" cy="894622"/>
          </a:xfrm>
        </p:grpSpPr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9100A36C-A3A7-F64D-ACF1-BC8A727C2CBC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66AC0DDF-BAAC-9648-9DB4-B82F4C800F10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F93AC9B6-D959-EE46-8553-EF585F23BD73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111" name="Freeform 110">
                <a:extLst>
                  <a:ext uri="{FF2B5EF4-FFF2-40B4-BE49-F238E27FC236}">
                    <a16:creationId xmlns:a16="http://schemas.microsoft.com/office/drawing/2014/main" id="{4CC15E79-4120-D643-9348-8A2483E7C149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2" name="Freeform 111">
                <a:extLst>
                  <a:ext uri="{FF2B5EF4-FFF2-40B4-BE49-F238E27FC236}">
                    <a16:creationId xmlns:a16="http://schemas.microsoft.com/office/drawing/2014/main" id="{B4C3AE5D-7179-E240-8F3C-8DF74EC99986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3" name="Freeform 112">
                <a:extLst>
                  <a:ext uri="{FF2B5EF4-FFF2-40B4-BE49-F238E27FC236}">
                    <a16:creationId xmlns:a16="http://schemas.microsoft.com/office/drawing/2014/main" id="{3A0685E0-EC87-CF48-A96B-77CB2EC25C01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4" name="Freeform 113">
                <a:extLst>
                  <a:ext uri="{FF2B5EF4-FFF2-40B4-BE49-F238E27FC236}">
                    <a16:creationId xmlns:a16="http://schemas.microsoft.com/office/drawing/2014/main" id="{9E67B1F5-ED42-AE4A-8D5B-75AD8401AC44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04996387-BE14-DF43-805B-702F9CA5C7DE}"/>
              </a:ext>
            </a:extLst>
          </p:cNvPr>
          <p:cNvGrpSpPr/>
          <p:nvPr/>
        </p:nvGrpSpPr>
        <p:grpSpPr>
          <a:xfrm>
            <a:off x="8385260" y="4707739"/>
            <a:ext cx="309740" cy="190838"/>
            <a:chOff x="3668110" y="2448910"/>
            <a:chExt cx="3794234" cy="2165130"/>
          </a:xfrm>
        </p:grpSpPr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45754FAB-24AD-164E-8246-AFEEDC5117CD}"/>
                </a:ext>
              </a:extLst>
            </p:cNvPr>
            <p:cNvSpPr/>
            <p:nvPr/>
          </p:nvSpPr>
          <p:spPr>
            <a:xfrm>
              <a:off x="3668110" y="3741409"/>
              <a:ext cx="3780587" cy="872631"/>
            </a:xfrm>
            <a:prstGeom prst="rect">
              <a:avLst/>
            </a:pr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E5DD5BBA-99BE-AB40-ABCA-66BF6954D980}"/>
                </a:ext>
              </a:extLst>
            </p:cNvPr>
            <p:cNvSpPr/>
            <p:nvPr/>
          </p:nvSpPr>
          <p:spPr>
            <a:xfrm>
              <a:off x="3678620" y="2448910"/>
              <a:ext cx="3783724" cy="1324303"/>
            </a:xfrm>
            <a:custGeom>
              <a:avLst/>
              <a:gdLst>
                <a:gd name="connsiteX0" fmla="*/ 0 w 3783724"/>
                <a:gd name="connsiteY0" fmla="*/ 1313793 h 1324303"/>
                <a:gd name="connsiteX1" fmla="*/ 0 w 3783724"/>
                <a:gd name="connsiteY1" fmla="*/ 1313793 h 1324303"/>
                <a:gd name="connsiteX2" fmla="*/ 252248 w 3783724"/>
                <a:gd name="connsiteY2" fmla="*/ 0 h 1324303"/>
                <a:gd name="connsiteX3" fmla="*/ 3415862 w 3783724"/>
                <a:gd name="connsiteY3" fmla="*/ 21020 h 1324303"/>
                <a:gd name="connsiteX4" fmla="*/ 3783724 w 3783724"/>
                <a:gd name="connsiteY4" fmla="*/ 1324303 h 1324303"/>
                <a:gd name="connsiteX5" fmla="*/ 0 w 3783724"/>
                <a:gd name="connsiteY5" fmla="*/ 1313793 h 1324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3724" h="1324303">
                  <a:moveTo>
                    <a:pt x="0" y="1313793"/>
                  </a:moveTo>
                  <a:lnTo>
                    <a:pt x="0" y="1313793"/>
                  </a:lnTo>
                  <a:lnTo>
                    <a:pt x="252248" y="0"/>
                  </a:lnTo>
                  <a:lnTo>
                    <a:pt x="3415862" y="21020"/>
                  </a:lnTo>
                  <a:lnTo>
                    <a:pt x="3783724" y="1324303"/>
                  </a:lnTo>
                  <a:lnTo>
                    <a:pt x="0" y="1313793"/>
                  </a:lnTo>
                  <a:close/>
                </a:path>
              </a:pathLst>
            </a:cu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AEB271AC-E128-C94E-8C52-AEF23798B7A8}"/>
                </a:ext>
              </a:extLst>
            </p:cNvPr>
            <p:cNvGrpSpPr/>
            <p:nvPr/>
          </p:nvGrpSpPr>
          <p:grpSpPr>
            <a:xfrm>
              <a:off x="3941378" y="2603243"/>
              <a:ext cx="3202061" cy="1066110"/>
              <a:chOff x="7939341" y="3037317"/>
              <a:chExt cx="897649" cy="353919"/>
            </a:xfrm>
          </p:grpSpPr>
          <p:sp>
            <p:nvSpPr>
              <p:cNvPr id="119" name="Freeform 118">
                <a:extLst>
                  <a:ext uri="{FF2B5EF4-FFF2-40B4-BE49-F238E27FC236}">
                    <a16:creationId xmlns:a16="http://schemas.microsoft.com/office/drawing/2014/main" id="{6A1116CA-475C-3648-95B4-42F00A2A0566}"/>
                  </a:ext>
                </a:extLst>
              </p:cNvPr>
              <p:cNvSpPr/>
              <p:nvPr/>
            </p:nvSpPr>
            <p:spPr>
              <a:xfrm>
                <a:off x="7964170" y="30373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0" name="Freeform 119">
                <a:extLst>
                  <a:ext uri="{FF2B5EF4-FFF2-40B4-BE49-F238E27FC236}">
                    <a16:creationId xmlns:a16="http://schemas.microsoft.com/office/drawing/2014/main" id="{C2AE9788-7391-8445-B359-B4CC25A1EE97}"/>
                  </a:ext>
                </a:extLst>
              </p:cNvPr>
              <p:cNvSpPr/>
              <p:nvPr/>
            </p:nvSpPr>
            <p:spPr>
              <a:xfrm>
                <a:off x="8519948" y="32067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1" name="Freeform 120">
                <a:extLst>
                  <a:ext uri="{FF2B5EF4-FFF2-40B4-BE49-F238E27FC236}">
                    <a16:creationId xmlns:a16="http://schemas.microsoft.com/office/drawing/2014/main" id="{B02E83DD-BD53-7B47-A845-B8C7DC6A6943}"/>
                  </a:ext>
                </a:extLst>
              </p:cNvPr>
              <p:cNvSpPr/>
              <p:nvPr/>
            </p:nvSpPr>
            <p:spPr>
              <a:xfrm>
                <a:off x="7939341" y="32067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2" name="Freeform 121">
                <a:extLst>
                  <a:ext uri="{FF2B5EF4-FFF2-40B4-BE49-F238E27FC236}">
                    <a16:creationId xmlns:a16="http://schemas.microsoft.com/office/drawing/2014/main" id="{2DC92133-A32C-A741-B66D-863B3C03BD8D}"/>
                  </a:ext>
                </a:extLst>
              </p:cNvPr>
              <p:cNvSpPr/>
              <p:nvPr/>
            </p:nvSpPr>
            <p:spPr>
              <a:xfrm>
                <a:off x="8047413" y="31234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643D9FE3-9524-3844-AF33-35CA20FC0D76}"/>
              </a:ext>
            </a:extLst>
          </p:cNvPr>
          <p:cNvGrpSpPr/>
          <p:nvPr/>
        </p:nvGrpSpPr>
        <p:grpSpPr>
          <a:xfrm>
            <a:off x="8513567" y="2325615"/>
            <a:ext cx="353678" cy="168275"/>
            <a:chOff x="7493876" y="2774731"/>
            <a:chExt cx="1481958" cy="894622"/>
          </a:xfrm>
        </p:grpSpPr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D4B39EB8-9828-0342-9391-704A2CD03D1A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774578F8-9C32-FF4C-94B9-DD296E4639D6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E3FFE085-A1E8-8C4A-863C-F297E69E8C5F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127" name="Freeform 126">
                <a:extLst>
                  <a:ext uri="{FF2B5EF4-FFF2-40B4-BE49-F238E27FC236}">
                    <a16:creationId xmlns:a16="http://schemas.microsoft.com/office/drawing/2014/main" id="{FF20BBBE-61F6-414F-AB4A-B44CBEECD9AC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8" name="Freeform 127">
                <a:extLst>
                  <a:ext uri="{FF2B5EF4-FFF2-40B4-BE49-F238E27FC236}">
                    <a16:creationId xmlns:a16="http://schemas.microsoft.com/office/drawing/2014/main" id="{B2045209-7C1C-F24A-AEE1-071242B149D4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9" name="Freeform 128">
                <a:extLst>
                  <a:ext uri="{FF2B5EF4-FFF2-40B4-BE49-F238E27FC236}">
                    <a16:creationId xmlns:a16="http://schemas.microsoft.com/office/drawing/2014/main" id="{1B01ADE3-1B6E-D247-973F-54E2D9B5D151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0" name="Freeform 129">
                <a:extLst>
                  <a:ext uri="{FF2B5EF4-FFF2-40B4-BE49-F238E27FC236}">
                    <a16:creationId xmlns:a16="http://schemas.microsoft.com/office/drawing/2014/main" id="{405D61D6-D043-834E-8866-8619F48CA510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1012F64F-EF7E-5344-A4F3-7EABE2D4F217}"/>
              </a:ext>
            </a:extLst>
          </p:cNvPr>
          <p:cNvGrpSpPr/>
          <p:nvPr/>
        </p:nvGrpSpPr>
        <p:grpSpPr>
          <a:xfrm>
            <a:off x="10957825" y="3114671"/>
            <a:ext cx="170989" cy="97052"/>
            <a:chOff x="7493876" y="2774731"/>
            <a:chExt cx="1481958" cy="894622"/>
          </a:xfrm>
        </p:grpSpPr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8BB13C1F-054D-7941-91CB-76ED796B6567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70C6DC31-F653-F446-9B94-60CB67A860A3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3F4A7E86-562E-9C48-95BF-2B9D877B5376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135" name="Freeform 134">
                <a:extLst>
                  <a:ext uri="{FF2B5EF4-FFF2-40B4-BE49-F238E27FC236}">
                    <a16:creationId xmlns:a16="http://schemas.microsoft.com/office/drawing/2014/main" id="{D80C08FB-4E69-EB4A-BBCA-4E44FB7EEF56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6" name="Freeform 135">
                <a:extLst>
                  <a:ext uri="{FF2B5EF4-FFF2-40B4-BE49-F238E27FC236}">
                    <a16:creationId xmlns:a16="http://schemas.microsoft.com/office/drawing/2014/main" id="{2632F4FB-DFCC-2F4D-B158-2D3743B3F958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7" name="Freeform 136">
                <a:extLst>
                  <a:ext uri="{FF2B5EF4-FFF2-40B4-BE49-F238E27FC236}">
                    <a16:creationId xmlns:a16="http://schemas.microsoft.com/office/drawing/2014/main" id="{E6D5E9E9-B17F-9D4B-B223-9141D3A68882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8" name="Freeform 137">
                <a:extLst>
                  <a:ext uri="{FF2B5EF4-FFF2-40B4-BE49-F238E27FC236}">
                    <a16:creationId xmlns:a16="http://schemas.microsoft.com/office/drawing/2014/main" id="{8D0A12F2-B562-2648-B16A-1D30E22E02A8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B4E432F1-1693-8A4E-A460-5802A1AEAD07}"/>
              </a:ext>
            </a:extLst>
          </p:cNvPr>
          <p:cNvGrpSpPr/>
          <p:nvPr/>
        </p:nvGrpSpPr>
        <p:grpSpPr>
          <a:xfrm>
            <a:off x="10484349" y="3009444"/>
            <a:ext cx="353678" cy="198344"/>
            <a:chOff x="7493876" y="2774731"/>
            <a:chExt cx="1481958" cy="894622"/>
          </a:xfrm>
        </p:grpSpPr>
        <p:sp>
          <p:nvSpPr>
            <p:cNvPr id="140" name="Freeform 139">
              <a:extLst>
                <a:ext uri="{FF2B5EF4-FFF2-40B4-BE49-F238E27FC236}">
                  <a16:creationId xmlns:a16="http://schemas.microsoft.com/office/drawing/2014/main" id="{5ED14BE6-903D-9940-AC2B-3268B87ADFF7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7EFC5165-1B49-B544-B703-D0E9DA908D72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AB1397D1-18DA-5944-8339-897F9A9AD894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143" name="Freeform 142">
                <a:extLst>
                  <a:ext uri="{FF2B5EF4-FFF2-40B4-BE49-F238E27FC236}">
                    <a16:creationId xmlns:a16="http://schemas.microsoft.com/office/drawing/2014/main" id="{D3D45686-63E9-E245-8305-C334F0541E7A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4" name="Freeform 143">
                <a:extLst>
                  <a:ext uri="{FF2B5EF4-FFF2-40B4-BE49-F238E27FC236}">
                    <a16:creationId xmlns:a16="http://schemas.microsoft.com/office/drawing/2014/main" id="{3B2FA1D1-BF4F-F947-B3E1-406A420C4F11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5" name="Freeform 144">
                <a:extLst>
                  <a:ext uri="{FF2B5EF4-FFF2-40B4-BE49-F238E27FC236}">
                    <a16:creationId xmlns:a16="http://schemas.microsoft.com/office/drawing/2014/main" id="{2C4C730F-0E5F-9441-B3F0-9FB7DB403631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6" name="Freeform 145">
                <a:extLst>
                  <a:ext uri="{FF2B5EF4-FFF2-40B4-BE49-F238E27FC236}">
                    <a16:creationId xmlns:a16="http://schemas.microsoft.com/office/drawing/2014/main" id="{3C05DC31-C04A-DA4E-BD68-6BCFC14A564F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851A2E38-C8F7-5B4D-93A5-130306B471F9}"/>
              </a:ext>
            </a:extLst>
          </p:cNvPr>
          <p:cNvGrpSpPr/>
          <p:nvPr/>
        </p:nvGrpSpPr>
        <p:grpSpPr>
          <a:xfrm>
            <a:off x="10022464" y="1715598"/>
            <a:ext cx="353678" cy="198344"/>
            <a:chOff x="7493876" y="2774731"/>
            <a:chExt cx="1481958" cy="894622"/>
          </a:xfrm>
        </p:grpSpPr>
        <p:sp>
          <p:nvSpPr>
            <p:cNvPr id="148" name="Freeform 147">
              <a:extLst>
                <a:ext uri="{FF2B5EF4-FFF2-40B4-BE49-F238E27FC236}">
                  <a16:creationId xmlns:a16="http://schemas.microsoft.com/office/drawing/2014/main" id="{DE316D8C-B460-B94D-8F8C-D3061831AA7E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F1A1A5CB-A709-1F4F-8D50-2C99B35EED99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150" name="Group 149">
              <a:extLst>
                <a:ext uri="{FF2B5EF4-FFF2-40B4-BE49-F238E27FC236}">
                  <a16:creationId xmlns:a16="http://schemas.microsoft.com/office/drawing/2014/main" id="{2C3D1ACE-2ADB-1B4F-B4F6-152F4655CFF6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151" name="Freeform 150">
                <a:extLst>
                  <a:ext uri="{FF2B5EF4-FFF2-40B4-BE49-F238E27FC236}">
                    <a16:creationId xmlns:a16="http://schemas.microsoft.com/office/drawing/2014/main" id="{ABA3F008-D35A-3344-AE9B-985B191CD41C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2" name="Freeform 151">
                <a:extLst>
                  <a:ext uri="{FF2B5EF4-FFF2-40B4-BE49-F238E27FC236}">
                    <a16:creationId xmlns:a16="http://schemas.microsoft.com/office/drawing/2014/main" id="{9B80981C-5DF8-8A44-871A-76578F68D6F7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3" name="Freeform 152">
                <a:extLst>
                  <a:ext uri="{FF2B5EF4-FFF2-40B4-BE49-F238E27FC236}">
                    <a16:creationId xmlns:a16="http://schemas.microsoft.com/office/drawing/2014/main" id="{811450F3-31D3-204D-B370-675D8DEBAA52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4" name="Freeform 153">
                <a:extLst>
                  <a:ext uri="{FF2B5EF4-FFF2-40B4-BE49-F238E27FC236}">
                    <a16:creationId xmlns:a16="http://schemas.microsoft.com/office/drawing/2014/main" id="{B8AF6519-9948-BD4F-9BDE-BF2FE27174EC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D553E004-5B76-CE49-82A8-228403BC57E9}"/>
              </a:ext>
            </a:extLst>
          </p:cNvPr>
          <p:cNvGrpSpPr/>
          <p:nvPr/>
        </p:nvGrpSpPr>
        <p:grpSpPr>
          <a:xfrm>
            <a:off x="10600954" y="2126673"/>
            <a:ext cx="353678" cy="198344"/>
            <a:chOff x="7493876" y="2774731"/>
            <a:chExt cx="1481958" cy="894622"/>
          </a:xfrm>
        </p:grpSpPr>
        <p:sp>
          <p:nvSpPr>
            <p:cNvPr id="156" name="Freeform 155">
              <a:extLst>
                <a:ext uri="{FF2B5EF4-FFF2-40B4-BE49-F238E27FC236}">
                  <a16:creationId xmlns:a16="http://schemas.microsoft.com/office/drawing/2014/main" id="{80D1B1C3-E533-0648-A8F6-501D4123A9CF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3F68FB3F-D92E-ED44-AFF7-CC7359337C21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158" name="Group 157">
              <a:extLst>
                <a:ext uri="{FF2B5EF4-FFF2-40B4-BE49-F238E27FC236}">
                  <a16:creationId xmlns:a16="http://schemas.microsoft.com/office/drawing/2014/main" id="{4166E5B1-FD06-CF4F-BE46-0665B6C44065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159" name="Freeform 158">
                <a:extLst>
                  <a:ext uri="{FF2B5EF4-FFF2-40B4-BE49-F238E27FC236}">
                    <a16:creationId xmlns:a16="http://schemas.microsoft.com/office/drawing/2014/main" id="{6EED667D-92E4-684F-8131-08EE73D78654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0" name="Freeform 159">
                <a:extLst>
                  <a:ext uri="{FF2B5EF4-FFF2-40B4-BE49-F238E27FC236}">
                    <a16:creationId xmlns:a16="http://schemas.microsoft.com/office/drawing/2014/main" id="{173F21E0-20AE-3947-B3A9-DCB066F95BF3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1" name="Freeform 160">
                <a:extLst>
                  <a:ext uri="{FF2B5EF4-FFF2-40B4-BE49-F238E27FC236}">
                    <a16:creationId xmlns:a16="http://schemas.microsoft.com/office/drawing/2014/main" id="{90BCAD6D-9742-A743-AF6C-AA4C11DF2F7C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2" name="Freeform 161">
                <a:extLst>
                  <a:ext uri="{FF2B5EF4-FFF2-40B4-BE49-F238E27FC236}">
                    <a16:creationId xmlns:a16="http://schemas.microsoft.com/office/drawing/2014/main" id="{D15CCA2D-FF07-7E49-AFAC-41F608FBA3F1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63" name="Group 162">
            <a:extLst>
              <a:ext uri="{FF2B5EF4-FFF2-40B4-BE49-F238E27FC236}">
                <a16:creationId xmlns:a16="http://schemas.microsoft.com/office/drawing/2014/main" id="{0BBFA4F2-6DC5-6246-AC0D-A5B6362510CA}"/>
              </a:ext>
            </a:extLst>
          </p:cNvPr>
          <p:cNvGrpSpPr/>
          <p:nvPr/>
        </p:nvGrpSpPr>
        <p:grpSpPr>
          <a:xfrm>
            <a:off x="10717565" y="1621269"/>
            <a:ext cx="353678" cy="198344"/>
            <a:chOff x="7493876" y="2774731"/>
            <a:chExt cx="1481958" cy="894622"/>
          </a:xfrm>
        </p:grpSpPr>
        <p:sp>
          <p:nvSpPr>
            <p:cNvPr id="164" name="Freeform 163">
              <a:extLst>
                <a:ext uri="{FF2B5EF4-FFF2-40B4-BE49-F238E27FC236}">
                  <a16:creationId xmlns:a16="http://schemas.microsoft.com/office/drawing/2014/main" id="{9E6389F9-EE6B-CF41-87B2-6FEC736C1CCA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76CEA600-9F29-9443-ADED-51B00EDB37A1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166" name="Group 165">
              <a:extLst>
                <a:ext uri="{FF2B5EF4-FFF2-40B4-BE49-F238E27FC236}">
                  <a16:creationId xmlns:a16="http://schemas.microsoft.com/office/drawing/2014/main" id="{5E8A275D-4224-6C4E-8C9F-80FCD44EE50C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167" name="Freeform 166">
                <a:extLst>
                  <a:ext uri="{FF2B5EF4-FFF2-40B4-BE49-F238E27FC236}">
                    <a16:creationId xmlns:a16="http://schemas.microsoft.com/office/drawing/2014/main" id="{157952CE-D220-6342-A756-6FC7F0E68266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8" name="Freeform 167">
                <a:extLst>
                  <a:ext uri="{FF2B5EF4-FFF2-40B4-BE49-F238E27FC236}">
                    <a16:creationId xmlns:a16="http://schemas.microsoft.com/office/drawing/2014/main" id="{F1725E00-636B-DF42-935F-85B23C81F9E1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9" name="Freeform 168">
                <a:extLst>
                  <a:ext uri="{FF2B5EF4-FFF2-40B4-BE49-F238E27FC236}">
                    <a16:creationId xmlns:a16="http://schemas.microsoft.com/office/drawing/2014/main" id="{9F692ABC-0305-A843-A220-05CFCA150050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0" name="Freeform 169">
                <a:extLst>
                  <a:ext uri="{FF2B5EF4-FFF2-40B4-BE49-F238E27FC236}">
                    <a16:creationId xmlns:a16="http://schemas.microsoft.com/office/drawing/2014/main" id="{4119B6AB-B752-5F42-A59E-D0238D484566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02AC74F3-7F15-D34A-9BA0-F4EC124FA78B}"/>
              </a:ext>
            </a:extLst>
          </p:cNvPr>
          <p:cNvGrpSpPr/>
          <p:nvPr/>
        </p:nvGrpSpPr>
        <p:grpSpPr>
          <a:xfrm>
            <a:off x="10053866" y="2174871"/>
            <a:ext cx="353678" cy="198344"/>
            <a:chOff x="7493876" y="2774731"/>
            <a:chExt cx="1481958" cy="894622"/>
          </a:xfrm>
        </p:grpSpPr>
        <p:sp>
          <p:nvSpPr>
            <p:cNvPr id="172" name="Freeform 171">
              <a:extLst>
                <a:ext uri="{FF2B5EF4-FFF2-40B4-BE49-F238E27FC236}">
                  <a16:creationId xmlns:a16="http://schemas.microsoft.com/office/drawing/2014/main" id="{E16EDB01-D80B-594C-BC98-877D41E0F777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1036E018-AA0D-3B41-B308-80EC3DDB6EE4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174" name="Group 173">
              <a:extLst>
                <a:ext uri="{FF2B5EF4-FFF2-40B4-BE49-F238E27FC236}">
                  <a16:creationId xmlns:a16="http://schemas.microsoft.com/office/drawing/2014/main" id="{F792B572-4770-5640-96DE-FC5DD4403375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175" name="Freeform 174">
                <a:extLst>
                  <a:ext uri="{FF2B5EF4-FFF2-40B4-BE49-F238E27FC236}">
                    <a16:creationId xmlns:a16="http://schemas.microsoft.com/office/drawing/2014/main" id="{0359911B-E2D4-4540-9EDC-0B97BCDA15DD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6" name="Freeform 175">
                <a:extLst>
                  <a:ext uri="{FF2B5EF4-FFF2-40B4-BE49-F238E27FC236}">
                    <a16:creationId xmlns:a16="http://schemas.microsoft.com/office/drawing/2014/main" id="{0451C2A1-599A-4640-AE3E-2F1FEE23C45C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7" name="Freeform 176">
                <a:extLst>
                  <a:ext uri="{FF2B5EF4-FFF2-40B4-BE49-F238E27FC236}">
                    <a16:creationId xmlns:a16="http://schemas.microsoft.com/office/drawing/2014/main" id="{A85EFAFD-85B1-A345-B4E1-4ECEBD8958A6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8" name="Freeform 177">
                <a:extLst>
                  <a:ext uri="{FF2B5EF4-FFF2-40B4-BE49-F238E27FC236}">
                    <a16:creationId xmlns:a16="http://schemas.microsoft.com/office/drawing/2014/main" id="{236EF265-EE83-4742-983C-B66B4F284742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2B5330E9-EDFF-0747-B627-EF53456A8B64}"/>
              </a:ext>
            </a:extLst>
          </p:cNvPr>
          <p:cNvGrpSpPr/>
          <p:nvPr/>
        </p:nvGrpSpPr>
        <p:grpSpPr>
          <a:xfrm>
            <a:off x="9570878" y="2907338"/>
            <a:ext cx="367224" cy="240304"/>
            <a:chOff x="7493876" y="2774731"/>
            <a:chExt cx="1481958" cy="894622"/>
          </a:xfrm>
        </p:grpSpPr>
        <p:sp>
          <p:nvSpPr>
            <p:cNvPr id="180" name="Freeform 179">
              <a:extLst>
                <a:ext uri="{FF2B5EF4-FFF2-40B4-BE49-F238E27FC236}">
                  <a16:creationId xmlns:a16="http://schemas.microsoft.com/office/drawing/2014/main" id="{30F39B79-3124-AD4C-8764-BACF02925410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6D3A5C65-5135-3E43-BC9C-26B221D2BD6F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182" name="Group 181">
              <a:extLst>
                <a:ext uri="{FF2B5EF4-FFF2-40B4-BE49-F238E27FC236}">
                  <a16:creationId xmlns:a16="http://schemas.microsoft.com/office/drawing/2014/main" id="{D5A79E7B-CEC1-8147-A15D-D64398288088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183" name="Freeform 182">
                <a:extLst>
                  <a:ext uri="{FF2B5EF4-FFF2-40B4-BE49-F238E27FC236}">
                    <a16:creationId xmlns:a16="http://schemas.microsoft.com/office/drawing/2014/main" id="{2BD3E2AF-CDD9-9246-84EF-6B3C998B708D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4" name="Freeform 183">
                <a:extLst>
                  <a:ext uri="{FF2B5EF4-FFF2-40B4-BE49-F238E27FC236}">
                    <a16:creationId xmlns:a16="http://schemas.microsoft.com/office/drawing/2014/main" id="{F3B7C4EC-0B9B-9C4B-8DCA-B05AB189E23E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5" name="Freeform 184">
                <a:extLst>
                  <a:ext uri="{FF2B5EF4-FFF2-40B4-BE49-F238E27FC236}">
                    <a16:creationId xmlns:a16="http://schemas.microsoft.com/office/drawing/2014/main" id="{C76B3FF2-DB28-5345-9F37-DA5FB92C60D3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6" name="Freeform 185">
                <a:extLst>
                  <a:ext uri="{FF2B5EF4-FFF2-40B4-BE49-F238E27FC236}">
                    <a16:creationId xmlns:a16="http://schemas.microsoft.com/office/drawing/2014/main" id="{ABE65594-F638-E64C-8962-1496FE7877CC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00B62598-D40E-DA41-9BA7-786371172FE5}"/>
              </a:ext>
            </a:extLst>
          </p:cNvPr>
          <p:cNvGrpSpPr/>
          <p:nvPr/>
        </p:nvGrpSpPr>
        <p:grpSpPr>
          <a:xfrm>
            <a:off x="10448999" y="3505631"/>
            <a:ext cx="353678" cy="198344"/>
            <a:chOff x="7493876" y="2774731"/>
            <a:chExt cx="1481958" cy="894622"/>
          </a:xfrm>
        </p:grpSpPr>
        <p:sp>
          <p:nvSpPr>
            <p:cNvPr id="188" name="Freeform 187">
              <a:extLst>
                <a:ext uri="{FF2B5EF4-FFF2-40B4-BE49-F238E27FC236}">
                  <a16:creationId xmlns:a16="http://schemas.microsoft.com/office/drawing/2014/main" id="{6021AAD8-BCF9-7A4A-9F26-42F18CC9347B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8F43CCF6-ACD4-5147-B888-B61AD4295720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190" name="Group 189">
              <a:extLst>
                <a:ext uri="{FF2B5EF4-FFF2-40B4-BE49-F238E27FC236}">
                  <a16:creationId xmlns:a16="http://schemas.microsoft.com/office/drawing/2014/main" id="{21651EE2-1E07-B94C-ACE2-BD7C4F4DA18F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191" name="Freeform 190">
                <a:extLst>
                  <a:ext uri="{FF2B5EF4-FFF2-40B4-BE49-F238E27FC236}">
                    <a16:creationId xmlns:a16="http://schemas.microsoft.com/office/drawing/2014/main" id="{A13A50ED-8A30-144A-9FCA-F6AF66BABCBA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2" name="Freeform 191">
                <a:extLst>
                  <a:ext uri="{FF2B5EF4-FFF2-40B4-BE49-F238E27FC236}">
                    <a16:creationId xmlns:a16="http://schemas.microsoft.com/office/drawing/2014/main" id="{EFDF9400-03D5-6C49-A330-85A392376C0C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3" name="Freeform 192">
                <a:extLst>
                  <a:ext uri="{FF2B5EF4-FFF2-40B4-BE49-F238E27FC236}">
                    <a16:creationId xmlns:a16="http://schemas.microsoft.com/office/drawing/2014/main" id="{F8DAD1FD-BE68-2948-B3F0-3E9911571500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4" name="Freeform 193">
                <a:extLst>
                  <a:ext uri="{FF2B5EF4-FFF2-40B4-BE49-F238E27FC236}">
                    <a16:creationId xmlns:a16="http://schemas.microsoft.com/office/drawing/2014/main" id="{518751B6-2900-7045-AAFF-75CBB79B60C0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2AEAE14E-5721-E24F-A796-AF18CA4785D5}"/>
              </a:ext>
            </a:extLst>
          </p:cNvPr>
          <p:cNvGrpSpPr/>
          <p:nvPr/>
        </p:nvGrpSpPr>
        <p:grpSpPr>
          <a:xfrm>
            <a:off x="10999722" y="3882431"/>
            <a:ext cx="228295" cy="120400"/>
            <a:chOff x="7493876" y="2774731"/>
            <a:chExt cx="1481958" cy="894622"/>
          </a:xfrm>
        </p:grpSpPr>
        <p:sp>
          <p:nvSpPr>
            <p:cNvPr id="196" name="Freeform 195">
              <a:extLst>
                <a:ext uri="{FF2B5EF4-FFF2-40B4-BE49-F238E27FC236}">
                  <a16:creationId xmlns:a16="http://schemas.microsoft.com/office/drawing/2014/main" id="{CAA55824-11B1-CA4B-8903-9B33C1A7C229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35F1BF45-FD77-9C4F-8E5D-A169B6235F9E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198" name="Group 197">
              <a:extLst>
                <a:ext uri="{FF2B5EF4-FFF2-40B4-BE49-F238E27FC236}">
                  <a16:creationId xmlns:a16="http://schemas.microsoft.com/office/drawing/2014/main" id="{CDC55E1F-BD25-644E-9AB3-7B5B06FF0206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199" name="Freeform 198">
                <a:extLst>
                  <a:ext uri="{FF2B5EF4-FFF2-40B4-BE49-F238E27FC236}">
                    <a16:creationId xmlns:a16="http://schemas.microsoft.com/office/drawing/2014/main" id="{9BF3F54D-9319-774D-BA3B-607814A7F83B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0" name="Freeform 199">
                <a:extLst>
                  <a:ext uri="{FF2B5EF4-FFF2-40B4-BE49-F238E27FC236}">
                    <a16:creationId xmlns:a16="http://schemas.microsoft.com/office/drawing/2014/main" id="{4A4416B5-2DDC-4445-805F-E643A06EA190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1" name="Freeform 200">
                <a:extLst>
                  <a:ext uri="{FF2B5EF4-FFF2-40B4-BE49-F238E27FC236}">
                    <a16:creationId xmlns:a16="http://schemas.microsoft.com/office/drawing/2014/main" id="{578E2B14-D4B8-2F48-8C26-3403D3443A25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2" name="Freeform 201">
                <a:extLst>
                  <a:ext uri="{FF2B5EF4-FFF2-40B4-BE49-F238E27FC236}">
                    <a16:creationId xmlns:a16="http://schemas.microsoft.com/office/drawing/2014/main" id="{19A4FCB0-5196-9544-9A9C-65D60E598CFD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03" name="Group 202">
            <a:extLst>
              <a:ext uri="{FF2B5EF4-FFF2-40B4-BE49-F238E27FC236}">
                <a16:creationId xmlns:a16="http://schemas.microsoft.com/office/drawing/2014/main" id="{F66312FF-6592-084B-9F5B-06957DADD349}"/>
              </a:ext>
            </a:extLst>
          </p:cNvPr>
          <p:cNvGrpSpPr/>
          <p:nvPr/>
        </p:nvGrpSpPr>
        <p:grpSpPr>
          <a:xfrm>
            <a:off x="7512814" y="1869919"/>
            <a:ext cx="534987" cy="407988"/>
            <a:chOff x="7432700" y="2327293"/>
            <a:chExt cx="534987" cy="407988"/>
          </a:xfrm>
        </p:grpSpPr>
        <p:pic>
          <p:nvPicPr>
            <p:cNvPr id="204" name="Picture 1017" descr="antenna_stylized">
              <a:extLst>
                <a:ext uri="{FF2B5EF4-FFF2-40B4-BE49-F238E27FC236}">
                  <a16:creationId xmlns:a16="http://schemas.microsoft.com/office/drawing/2014/main" id="{0D4A2309-AAED-2C48-A418-D03CB0001F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32700" y="2327293"/>
              <a:ext cx="530702" cy="223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" name="Picture 1018" descr="laptop_keyboard">
              <a:extLst>
                <a:ext uri="{FF2B5EF4-FFF2-40B4-BE49-F238E27FC236}">
                  <a16:creationId xmlns:a16="http://schemas.microsoft.com/office/drawing/2014/main" id="{46CD79A2-426F-8F45-92D1-0968B698AC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9064" flipH="1">
              <a:off x="7458407" y="2575770"/>
              <a:ext cx="437221" cy="1595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6" name="Freeform 1019">
              <a:extLst>
                <a:ext uri="{FF2B5EF4-FFF2-40B4-BE49-F238E27FC236}">
                  <a16:creationId xmlns:a16="http://schemas.microsoft.com/office/drawing/2014/main" id="{35B7582C-3157-594E-9B4D-8B43466950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3304" y="2420984"/>
              <a:ext cx="351919" cy="208167"/>
            </a:xfrm>
            <a:custGeom>
              <a:avLst/>
              <a:gdLst>
                <a:gd name="T0" fmla="*/ 775798119 w 2982"/>
                <a:gd name="T1" fmla="*/ 0 h 2442"/>
                <a:gd name="T2" fmla="*/ 0 w 2982"/>
                <a:gd name="T3" fmla="*/ 211226083 h 2442"/>
                <a:gd name="T4" fmla="*/ 2147483646 w 2982"/>
                <a:gd name="T5" fmla="*/ 263880059 h 2442"/>
                <a:gd name="T6" fmla="*/ 2147483646 w 2982"/>
                <a:gd name="T7" fmla="*/ 52653891 h 2442"/>
                <a:gd name="T8" fmla="*/ 775798119 w 2982"/>
                <a:gd name="T9" fmla="*/ 0 h 24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82"/>
                <a:gd name="T16" fmla="*/ 0 h 2442"/>
                <a:gd name="T17" fmla="*/ 2982 w 2982"/>
                <a:gd name="T18" fmla="*/ 2442 h 24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82" h="2442">
                  <a:moveTo>
                    <a:pt x="540" y="0"/>
                  </a:moveTo>
                  <a:lnTo>
                    <a:pt x="0" y="1734"/>
                  </a:lnTo>
                  <a:lnTo>
                    <a:pt x="2394" y="2442"/>
                  </a:lnTo>
                  <a:lnTo>
                    <a:pt x="2982" y="318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07" name="Picture 1020" descr="screen">
              <a:extLst>
                <a:ext uri="{FF2B5EF4-FFF2-40B4-BE49-F238E27FC236}">
                  <a16:creationId xmlns:a16="http://schemas.microsoft.com/office/drawing/2014/main" id="{70049DA6-6492-2A45-AD5C-2D64A84365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0637" y="2426338"/>
              <a:ext cx="319785" cy="189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8" name="Freeform 1021">
              <a:extLst>
                <a:ext uri="{FF2B5EF4-FFF2-40B4-BE49-F238E27FC236}">
                  <a16:creationId xmlns:a16="http://schemas.microsoft.com/office/drawing/2014/main" id="{3B28293C-D483-A943-9B11-E29DBBA5B9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7378" y="2414843"/>
              <a:ext cx="298167" cy="38736"/>
            </a:xfrm>
            <a:custGeom>
              <a:avLst/>
              <a:gdLst>
                <a:gd name="T0" fmla="*/ 193616298 w 2528"/>
                <a:gd name="T1" fmla="*/ 0 h 455"/>
                <a:gd name="T2" fmla="*/ 2147483646 w 2528"/>
                <a:gd name="T3" fmla="*/ 52445139 h 455"/>
                <a:gd name="T4" fmla="*/ 2147483646 w 2528"/>
                <a:gd name="T5" fmla="*/ 52445139 h 455"/>
                <a:gd name="T6" fmla="*/ 0 w 2528"/>
                <a:gd name="T7" fmla="*/ 52445139 h 455"/>
                <a:gd name="T8" fmla="*/ 193616298 w 2528"/>
                <a:gd name="T9" fmla="*/ 0 h 4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28"/>
                <a:gd name="T16" fmla="*/ 0 h 455"/>
                <a:gd name="T17" fmla="*/ 2528 w 2528"/>
                <a:gd name="T18" fmla="*/ 455 h 4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28" h="455">
                  <a:moveTo>
                    <a:pt x="14" y="0"/>
                  </a:moveTo>
                  <a:lnTo>
                    <a:pt x="2528" y="341"/>
                  </a:lnTo>
                  <a:lnTo>
                    <a:pt x="2480" y="455"/>
                  </a:lnTo>
                  <a:lnTo>
                    <a:pt x="0" y="86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9" name="Freeform 1022">
              <a:extLst>
                <a:ext uri="{FF2B5EF4-FFF2-40B4-BE49-F238E27FC236}">
                  <a16:creationId xmlns:a16="http://schemas.microsoft.com/office/drawing/2014/main" id="{861B393C-154B-8D45-8CF1-3817B8627E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0188" y="2414528"/>
              <a:ext cx="82770" cy="161243"/>
            </a:xfrm>
            <a:custGeom>
              <a:avLst/>
              <a:gdLst>
                <a:gd name="T0" fmla="*/ 773664160 w 702"/>
                <a:gd name="T1" fmla="*/ 0 h 1893"/>
                <a:gd name="T2" fmla="*/ 0 w 702"/>
                <a:gd name="T3" fmla="*/ 210739916 h 1893"/>
                <a:gd name="T4" fmla="*/ 193416040 w 702"/>
                <a:gd name="T5" fmla="*/ 210739916 h 1893"/>
                <a:gd name="T6" fmla="*/ 967080200 w 702"/>
                <a:gd name="T7" fmla="*/ 52529017 h 1893"/>
                <a:gd name="T8" fmla="*/ 773664160 w 702"/>
                <a:gd name="T9" fmla="*/ 0 h 1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2"/>
                <a:gd name="T16" fmla="*/ 0 h 1893"/>
                <a:gd name="T17" fmla="*/ 702 w 702"/>
                <a:gd name="T18" fmla="*/ 1893 h 18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2" h="1893">
                  <a:moveTo>
                    <a:pt x="579" y="0"/>
                  </a:moveTo>
                  <a:lnTo>
                    <a:pt x="0" y="1869"/>
                  </a:lnTo>
                  <a:lnTo>
                    <a:pt x="114" y="1893"/>
                  </a:lnTo>
                  <a:lnTo>
                    <a:pt x="702" y="51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0" name="Freeform 1023">
              <a:extLst>
                <a:ext uri="{FF2B5EF4-FFF2-40B4-BE49-F238E27FC236}">
                  <a16:creationId xmlns:a16="http://schemas.microsoft.com/office/drawing/2014/main" id="{0B63C9C2-674C-D944-8A4D-2C82246561E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4205" y="2443344"/>
              <a:ext cx="89197" cy="186122"/>
            </a:xfrm>
            <a:custGeom>
              <a:avLst/>
              <a:gdLst>
                <a:gd name="T0" fmla="*/ 969024527 w 756"/>
                <a:gd name="T1" fmla="*/ 0 h 2184"/>
                <a:gd name="T2" fmla="*/ 193802074 w 756"/>
                <a:gd name="T3" fmla="*/ 263660221 h 2184"/>
                <a:gd name="T4" fmla="*/ 0 w 756"/>
                <a:gd name="T5" fmla="*/ 263660221 h 2184"/>
                <a:gd name="T6" fmla="*/ 775222454 w 756"/>
                <a:gd name="T7" fmla="*/ 52610059 h 2184"/>
                <a:gd name="T8" fmla="*/ 969024527 w 756"/>
                <a:gd name="T9" fmla="*/ 0 h 21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6"/>
                <a:gd name="T16" fmla="*/ 0 h 2184"/>
                <a:gd name="T17" fmla="*/ 756 w 756"/>
                <a:gd name="T18" fmla="*/ 2184 h 21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6" h="2184">
                  <a:moveTo>
                    <a:pt x="756" y="0"/>
                  </a:moveTo>
                  <a:lnTo>
                    <a:pt x="138" y="2184"/>
                  </a:lnTo>
                  <a:lnTo>
                    <a:pt x="0" y="2148"/>
                  </a:lnTo>
                  <a:lnTo>
                    <a:pt x="606" y="78"/>
                  </a:lnTo>
                  <a:lnTo>
                    <a:pt x="756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1" name="Freeform 1024">
              <a:extLst>
                <a:ext uri="{FF2B5EF4-FFF2-40B4-BE49-F238E27FC236}">
                  <a16:creationId xmlns:a16="http://schemas.microsoft.com/office/drawing/2014/main" id="{A2F9EB18-B241-7741-A387-8AD6E2A5FF65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9214" y="2567582"/>
              <a:ext cx="327185" cy="62828"/>
            </a:xfrm>
            <a:custGeom>
              <a:avLst/>
              <a:gdLst>
                <a:gd name="T0" fmla="*/ 193829444 w 2773"/>
                <a:gd name="T1" fmla="*/ 0 h 738"/>
                <a:gd name="T2" fmla="*/ 0 w 2773"/>
                <a:gd name="T3" fmla="*/ 52443587 h 738"/>
                <a:gd name="T4" fmla="*/ 2147483646 w 2773"/>
                <a:gd name="T5" fmla="*/ 104894411 h 738"/>
                <a:gd name="T6" fmla="*/ 2147483646 w 2773"/>
                <a:gd name="T7" fmla="*/ 52443587 h 738"/>
                <a:gd name="T8" fmla="*/ 193829444 w 2773"/>
                <a:gd name="T9" fmla="*/ 0 h 7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73"/>
                <a:gd name="T16" fmla="*/ 0 h 738"/>
                <a:gd name="T17" fmla="*/ 2773 w 2773"/>
                <a:gd name="T18" fmla="*/ 738 h 7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73" h="738">
                  <a:moveTo>
                    <a:pt x="33" y="0"/>
                  </a:moveTo>
                  <a:lnTo>
                    <a:pt x="0" y="99"/>
                  </a:lnTo>
                  <a:lnTo>
                    <a:pt x="2436" y="738"/>
                  </a:lnTo>
                  <a:cubicBezTo>
                    <a:pt x="2499" y="501"/>
                    <a:pt x="2773" y="727"/>
                    <a:pt x="2373" y="603"/>
                  </a:cubicBezTo>
                  <a:lnTo>
                    <a:pt x="33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CC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2" name="Freeform 1025">
              <a:extLst>
                <a:ext uri="{FF2B5EF4-FFF2-40B4-BE49-F238E27FC236}">
                  <a16:creationId xmlns:a16="http://schemas.microsoft.com/office/drawing/2014/main" id="{A5AFAB36-089A-F246-ADED-53137F1702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4138" y="2444918"/>
              <a:ext cx="83549" cy="186909"/>
            </a:xfrm>
            <a:custGeom>
              <a:avLst/>
              <a:gdLst>
                <a:gd name="T0" fmla="*/ 2147483646 w 637"/>
                <a:gd name="T1" fmla="*/ 0 h 1659"/>
                <a:gd name="T2" fmla="*/ 2147483646 w 637"/>
                <a:gd name="T3" fmla="*/ 0 h 1659"/>
                <a:gd name="T4" fmla="*/ 295581541 w 637"/>
                <a:gd name="T5" fmla="*/ 2147483646 h 1659"/>
                <a:gd name="T6" fmla="*/ 0 w 637"/>
                <a:gd name="T7" fmla="*/ 2147483646 h 1659"/>
                <a:gd name="T8" fmla="*/ 2147483646 w 637"/>
                <a:gd name="T9" fmla="*/ 0 h 16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7"/>
                <a:gd name="T16" fmla="*/ 0 h 1659"/>
                <a:gd name="T17" fmla="*/ 637 w 637"/>
                <a:gd name="T18" fmla="*/ 1659 h 16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7" h="1659">
                  <a:moveTo>
                    <a:pt x="615" y="0"/>
                  </a:moveTo>
                  <a:lnTo>
                    <a:pt x="637" y="0"/>
                  </a:lnTo>
                  <a:lnTo>
                    <a:pt x="68" y="1659"/>
                  </a:lnTo>
                  <a:lnTo>
                    <a:pt x="0" y="1647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3" name="Freeform 1026">
              <a:extLst>
                <a:ext uri="{FF2B5EF4-FFF2-40B4-BE49-F238E27FC236}">
                  <a16:creationId xmlns:a16="http://schemas.microsoft.com/office/drawing/2014/main" id="{FF109530-217D-9D4E-81DB-6B3046B18EF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9603" y="2575928"/>
              <a:ext cx="290961" cy="62041"/>
            </a:xfrm>
            <a:custGeom>
              <a:avLst/>
              <a:gdLst>
                <a:gd name="T0" fmla="*/ 0 w 2216"/>
                <a:gd name="T1" fmla="*/ 0 h 550"/>
                <a:gd name="T2" fmla="*/ 296523134 w 2216"/>
                <a:gd name="T3" fmla="*/ 324379338 h 550"/>
                <a:gd name="T4" fmla="*/ 2147483646 w 2216"/>
                <a:gd name="T5" fmla="*/ 2147483646 h 550"/>
                <a:gd name="T6" fmla="*/ 2147483646 w 2216"/>
                <a:gd name="T7" fmla="*/ 2147483646 h 550"/>
                <a:gd name="T8" fmla="*/ 0 w 2216"/>
                <a:gd name="T9" fmla="*/ 0 h 5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16"/>
                <a:gd name="T16" fmla="*/ 0 h 550"/>
                <a:gd name="T17" fmla="*/ 2216 w 2216"/>
                <a:gd name="T18" fmla="*/ 550 h 5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16" h="550">
                  <a:moveTo>
                    <a:pt x="0" y="0"/>
                  </a:moveTo>
                  <a:lnTo>
                    <a:pt x="9" y="57"/>
                  </a:lnTo>
                  <a:lnTo>
                    <a:pt x="2164" y="550"/>
                  </a:lnTo>
                  <a:lnTo>
                    <a:pt x="2216" y="496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14" name="Group 1027">
              <a:extLst>
                <a:ext uri="{FF2B5EF4-FFF2-40B4-BE49-F238E27FC236}">
                  <a16:creationId xmlns:a16="http://schemas.microsoft.com/office/drawing/2014/main" id="{B4933AB6-F567-0B4F-98D5-E7B82E998AE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94735" y="2642220"/>
              <a:ext cx="98740" cy="36846"/>
              <a:chOff x="1740" y="2642"/>
              <a:chExt cx="752" cy="327"/>
            </a:xfrm>
          </p:grpSpPr>
          <p:sp>
            <p:nvSpPr>
              <p:cNvPr id="221" name="Freeform 1028">
                <a:extLst>
                  <a:ext uri="{FF2B5EF4-FFF2-40B4-BE49-F238E27FC236}">
                    <a16:creationId xmlns:a16="http://schemas.microsoft.com/office/drawing/2014/main" id="{FEB5A1CA-C662-AC42-906E-42FEA80102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0" y="2642"/>
                <a:ext cx="752" cy="327"/>
              </a:xfrm>
              <a:custGeom>
                <a:avLst/>
                <a:gdLst>
                  <a:gd name="T0" fmla="*/ 293 w 752"/>
                  <a:gd name="T1" fmla="*/ 0 h 327"/>
                  <a:gd name="T2" fmla="*/ 752 w 752"/>
                  <a:gd name="T3" fmla="*/ 124 h 327"/>
                  <a:gd name="T4" fmla="*/ 470 w 752"/>
                  <a:gd name="T5" fmla="*/ 327 h 327"/>
                  <a:gd name="T6" fmla="*/ 0 w 752"/>
                  <a:gd name="T7" fmla="*/ 183 h 327"/>
                  <a:gd name="T8" fmla="*/ 293 w 752"/>
                  <a:gd name="T9" fmla="*/ 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2"/>
                  <a:gd name="T16" fmla="*/ 0 h 327"/>
                  <a:gd name="T17" fmla="*/ 752 w 752"/>
                  <a:gd name="T18" fmla="*/ 327 h 3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2" h="327">
                    <a:moveTo>
                      <a:pt x="293" y="0"/>
                    </a:moveTo>
                    <a:lnTo>
                      <a:pt x="752" y="124"/>
                    </a:lnTo>
                    <a:lnTo>
                      <a:pt x="470" y="327"/>
                    </a:lnTo>
                    <a:lnTo>
                      <a:pt x="0" y="183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2" name="Freeform 1029">
                <a:extLst>
                  <a:ext uri="{FF2B5EF4-FFF2-40B4-BE49-F238E27FC236}">
                    <a16:creationId xmlns:a16="http://schemas.microsoft.com/office/drawing/2014/main" id="{F73B18BC-3775-124A-ABC7-7178BA6868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4" y="2649"/>
                <a:ext cx="726" cy="311"/>
              </a:xfrm>
              <a:custGeom>
                <a:avLst/>
                <a:gdLst>
                  <a:gd name="T0" fmla="*/ 282 w 726"/>
                  <a:gd name="T1" fmla="*/ 0 h 311"/>
                  <a:gd name="T2" fmla="*/ 726 w 726"/>
                  <a:gd name="T3" fmla="*/ 119 h 311"/>
                  <a:gd name="T4" fmla="*/ 457 w 726"/>
                  <a:gd name="T5" fmla="*/ 311 h 311"/>
                  <a:gd name="T6" fmla="*/ 0 w 726"/>
                  <a:gd name="T7" fmla="*/ 173 h 311"/>
                  <a:gd name="T8" fmla="*/ 282 w 726"/>
                  <a:gd name="T9" fmla="*/ 0 h 3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6"/>
                  <a:gd name="T16" fmla="*/ 0 h 311"/>
                  <a:gd name="T17" fmla="*/ 726 w 726"/>
                  <a:gd name="T18" fmla="*/ 311 h 3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6" h="311">
                    <a:moveTo>
                      <a:pt x="282" y="0"/>
                    </a:moveTo>
                    <a:lnTo>
                      <a:pt x="726" y="119"/>
                    </a:lnTo>
                    <a:lnTo>
                      <a:pt x="457" y="311"/>
                    </a:lnTo>
                    <a:lnTo>
                      <a:pt x="0" y="173"/>
                    </a:lnTo>
                    <a:lnTo>
                      <a:pt x="2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4D4D"/>
                  </a:gs>
                  <a:gs pos="100000">
                    <a:srgbClr val="DDDDDD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3" name="Freeform 1030">
                <a:extLst>
                  <a:ext uri="{FF2B5EF4-FFF2-40B4-BE49-F238E27FC236}">
                    <a16:creationId xmlns:a16="http://schemas.microsoft.com/office/drawing/2014/main" id="{B0CC40EF-A30F-FB4A-A013-445912460E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08" y="2770"/>
                <a:ext cx="258" cy="100"/>
              </a:xfrm>
              <a:custGeom>
                <a:avLst/>
                <a:gdLst>
                  <a:gd name="T0" fmla="*/ 0 w 258"/>
                  <a:gd name="T1" fmla="*/ 44 h 100"/>
                  <a:gd name="T2" fmla="*/ 75 w 258"/>
                  <a:gd name="T3" fmla="*/ 0 h 100"/>
                  <a:gd name="T4" fmla="*/ 258 w 258"/>
                  <a:gd name="T5" fmla="*/ 50 h 100"/>
                  <a:gd name="T6" fmla="*/ 183 w 258"/>
                  <a:gd name="T7" fmla="*/ 100 h 100"/>
                  <a:gd name="T8" fmla="*/ 0 w 258"/>
                  <a:gd name="T9" fmla="*/ 44 h 1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0"/>
                  <a:gd name="T17" fmla="*/ 258 w 258"/>
                  <a:gd name="T18" fmla="*/ 100 h 1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0">
                    <a:moveTo>
                      <a:pt x="0" y="44"/>
                    </a:moveTo>
                    <a:lnTo>
                      <a:pt x="75" y="0"/>
                    </a:lnTo>
                    <a:lnTo>
                      <a:pt x="258" y="50"/>
                    </a:lnTo>
                    <a:lnTo>
                      <a:pt x="183" y="1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4" name="Freeform 1031">
                <a:extLst>
                  <a:ext uri="{FF2B5EF4-FFF2-40B4-BE49-F238E27FC236}">
                    <a16:creationId xmlns:a16="http://schemas.microsoft.com/office/drawing/2014/main" id="{695C34A3-04D7-8544-8C39-0FBEB205F3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9" y="2816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5" name="Freeform 1032">
                <a:extLst>
                  <a:ext uri="{FF2B5EF4-FFF2-40B4-BE49-F238E27FC236}">
                    <a16:creationId xmlns:a16="http://schemas.microsoft.com/office/drawing/2014/main" id="{83AE7D29-720B-854B-B4F9-BC9FBE8B89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0" y="2834"/>
                <a:ext cx="258" cy="102"/>
              </a:xfrm>
              <a:custGeom>
                <a:avLst/>
                <a:gdLst>
                  <a:gd name="T0" fmla="*/ 0 w 258"/>
                  <a:gd name="T1" fmla="*/ 46 h 102"/>
                  <a:gd name="T2" fmla="*/ 71 w 258"/>
                  <a:gd name="T3" fmla="*/ 0 h 102"/>
                  <a:gd name="T4" fmla="*/ 258 w 258"/>
                  <a:gd name="T5" fmla="*/ 52 h 102"/>
                  <a:gd name="T6" fmla="*/ 183 w 258"/>
                  <a:gd name="T7" fmla="*/ 102 h 102"/>
                  <a:gd name="T8" fmla="*/ 0 w 258"/>
                  <a:gd name="T9" fmla="*/ 46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2"/>
                  <a:gd name="T17" fmla="*/ 258 w 258"/>
                  <a:gd name="T18" fmla="*/ 102 h 10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2">
                    <a:moveTo>
                      <a:pt x="0" y="46"/>
                    </a:moveTo>
                    <a:lnTo>
                      <a:pt x="71" y="0"/>
                    </a:lnTo>
                    <a:lnTo>
                      <a:pt x="258" y="52"/>
                    </a:lnTo>
                    <a:lnTo>
                      <a:pt x="183" y="10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6" name="Freeform 1033">
                <a:extLst>
                  <a:ext uri="{FF2B5EF4-FFF2-40B4-BE49-F238E27FC236}">
                    <a16:creationId xmlns:a16="http://schemas.microsoft.com/office/drawing/2014/main" id="{404B1EF4-0053-644A-AAF0-66FB16735A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1" y="2882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15" name="Freeform 1034">
              <a:extLst>
                <a:ext uri="{FF2B5EF4-FFF2-40B4-BE49-F238E27FC236}">
                  <a16:creationId xmlns:a16="http://schemas.microsoft.com/office/drawing/2014/main" id="{7F7F78D2-EE09-EF4B-BE89-EC511B47A1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3780" y="2647731"/>
              <a:ext cx="119578" cy="80936"/>
            </a:xfrm>
            <a:custGeom>
              <a:avLst/>
              <a:gdLst>
                <a:gd name="T0" fmla="*/ 213221464 w 990"/>
                <a:gd name="T1" fmla="*/ 1090686587 h 792"/>
                <a:gd name="T2" fmla="*/ 1915477586 w 990"/>
                <a:gd name="T3" fmla="*/ 0 h 792"/>
                <a:gd name="T4" fmla="*/ 1915477586 w 990"/>
                <a:gd name="T5" fmla="*/ 108859840 h 792"/>
                <a:gd name="T6" fmla="*/ 0 w 990"/>
                <a:gd name="T7" fmla="*/ 1090686587 h 792"/>
                <a:gd name="T8" fmla="*/ 213221464 w 990"/>
                <a:gd name="T9" fmla="*/ 1090686587 h 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90"/>
                <a:gd name="T16" fmla="*/ 0 h 792"/>
                <a:gd name="T17" fmla="*/ 990 w 990"/>
                <a:gd name="T18" fmla="*/ 792 h 7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90" h="792">
                  <a:moveTo>
                    <a:pt x="3" y="738"/>
                  </a:moveTo>
                  <a:lnTo>
                    <a:pt x="990" y="0"/>
                  </a:lnTo>
                  <a:lnTo>
                    <a:pt x="987" y="60"/>
                  </a:lnTo>
                  <a:lnTo>
                    <a:pt x="0" y="792"/>
                  </a:lnTo>
                  <a:lnTo>
                    <a:pt x="3" y="738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6" name="Freeform 1035">
              <a:extLst>
                <a:ext uri="{FF2B5EF4-FFF2-40B4-BE49-F238E27FC236}">
                  <a16:creationId xmlns:a16="http://schemas.microsoft.com/office/drawing/2014/main" id="{6ED22B39-55F8-254F-B260-10B9358A159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8602" y="2654187"/>
              <a:ext cx="305957" cy="73850"/>
            </a:xfrm>
            <a:custGeom>
              <a:avLst/>
              <a:gdLst>
                <a:gd name="T0" fmla="*/ 213486572 w 2532"/>
                <a:gd name="T1" fmla="*/ 0 h 723"/>
                <a:gd name="T2" fmla="*/ 213486572 w 2532"/>
                <a:gd name="T3" fmla="*/ 0 h 723"/>
                <a:gd name="T4" fmla="*/ 2147483646 w 2532"/>
                <a:gd name="T5" fmla="*/ 979380008 h 723"/>
                <a:gd name="T6" fmla="*/ 2147483646 w 2532"/>
                <a:gd name="T7" fmla="*/ 1088085165 h 723"/>
                <a:gd name="T8" fmla="*/ 0 w 2532"/>
                <a:gd name="T9" fmla="*/ 108705259 h 723"/>
                <a:gd name="T10" fmla="*/ 213486572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7" name="Freeform 1036">
              <a:extLst>
                <a:ext uri="{FF2B5EF4-FFF2-40B4-BE49-F238E27FC236}">
                  <a16:creationId xmlns:a16="http://schemas.microsoft.com/office/drawing/2014/main" id="{519FDAB7-8F2B-D540-87B8-EBC39983723D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8797" y="2640645"/>
              <a:ext cx="3311" cy="14959"/>
            </a:xfrm>
            <a:custGeom>
              <a:avLst/>
              <a:gdLst>
                <a:gd name="T0" fmla="*/ 262278191 w 26"/>
                <a:gd name="T1" fmla="*/ 107489981 h 147"/>
                <a:gd name="T2" fmla="*/ 262278191 w 26"/>
                <a:gd name="T3" fmla="*/ 214969480 h 147"/>
                <a:gd name="T4" fmla="*/ 0 w 26"/>
                <a:gd name="T5" fmla="*/ 214969480 h 147"/>
                <a:gd name="T6" fmla="*/ 262278191 w 26"/>
                <a:gd name="T7" fmla="*/ 0 h 147"/>
                <a:gd name="T8" fmla="*/ 262278191 w 26"/>
                <a:gd name="T9" fmla="*/ 107489981 h 1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47"/>
                <a:gd name="T17" fmla="*/ 26 w 26"/>
                <a:gd name="T18" fmla="*/ 147 h 1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47">
                  <a:moveTo>
                    <a:pt x="26" y="10"/>
                  </a:moveTo>
                  <a:lnTo>
                    <a:pt x="23" y="147"/>
                  </a:lnTo>
                  <a:lnTo>
                    <a:pt x="0" y="144"/>
                  </a:lnTo>
                  <a:lnTo>
                    <a:pt x="3" y="0"/>
                  </a:lnTo>
                  <a:lnTo>
                    <a:pt x="26" y="1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8" name="Freeform 1037">
              <a:extLst>
                <a:ext uri="{FF2B5EF4-FFF2-40B4-BE49-F238E27FC236}">
                  <a16:creationId xmlns:a16="http://schemas.microsoft.com/office/drawing/2014/main" id="{0FDDEC0B-D787-B543-B9C8-713981CB2B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8992" y="2579707"/>
              <a:ext cx="142170" cy="61883"/>
            </a:xfrm>
            <a:custGeom>
              <a:avLst/>
              <a:gdLst>
                <a:gd name="T0" fmla="*/ 2136125890 w 1176"/>
                <a:gd name="T1" fmla="*/ 0 h 606"/>
                <a:gd name="T2" fmla="*/ 0 w 1176"/>
                <a:gd name="T3" fmla="*/ 870000945 h 606"/>
                <a:gd name="T4" fmla="*/ 213789467 w 1176"/>
                <a:gd name="T5" fmla="*/ 870000945 h 606"/>
                <a:gd name="T6" fmla="*/ 2136125890 w 1176"/>
                <a:gd name="T7" fmla="*/ 108617123 h 606"/>
                <a:gd name="T8" fmla="*/ 2136125890 w 1176"/>
                <a:gd name="T9" fmla="*/ 0 h 6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6"/>
                <a:gd name="T16" fmla="*/ 0 h 606"/>
                <a:gd name="T17" fmla="*/ 1176 w 1176"/>
                <a:gd name="T18" fmla="*/ 606 h 6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6" h="606">
                  <a:moveTo>
                    <a:pt x="1170" y="0"/>
                  </a:moveTo>
                  <a:lnTo>
                    <a:pt x="0" y="597"/>
                  </a:lnTo>
                  <a:lnTo>
                    <a:pt x="30" y="606"/>
                  </a:lnTo>
                  <a:lnTo>
                    <a:pt x="1176" y="18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9" name="Freeform 1038">
              <a:extLst>
                <a:ext uri="{FF2B5EF4-FFF2-40B4-BE49-F238E27FC236}">
                  <a16:creationId xmlns:a16="http://schemas.microsoft.com/office/drawing/2014/main" id="{9ED25421-8538-254C-93C7-149B971AD72A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8535" y="2643795"/>
              <a:ext cx="290182" cy="71016"/>
            </a:xfrm>
            <a:custGeom>
              <a:avLst/>
              <a:gdLst>
                <a:gd name="T0" fmla="*/ 173112702 w 2532"/>
                <a:gd name="T1" fmla="*/ 0 h 723"/>
                <a:gd name="T2" fmla="*/ 173112702 w 2532"/>
                <a:gd name="T3" fmla="*/ 0 h 723"/>
                <a:gd name="T4" fmla="*/ 2069773885 w 2532"/>
                <a:gd name="T5" fmla="*/ 558173482 h 723"/>
                <a:gd name="T6" fmla="*/ 2069773885 w 2532"/>
                <a:gd name="T7" fmla="*/ 558173482 h 723"/>
                <a:gd name="T8" fmla="*/ 0 w 2532"/>
                <a:gd name="T9" fmla="*/ 92871346 h 723"/>
                <a:gd name="T10" fmla="*/ 173112702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0" name="Freeform 1039">
              <a:extLst>
                <a:ext uri="{FF2B5EF4-FFF2-40B4-BE49-F238E27FC236}">
                  <a16:creationId xmlns:a16="http://schemas.microsoft.com/office/drawing/2014/main" id="{539798D0-719C-DD47-AE49-D9B557B94FCC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7758327" y="2638756"/>
              <a:ext cx="118410" cy="73535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962694895 h 723"/>
                <a:gd name="T6" fmla="*/ 0 w 2532"/>
                <a:gd name="T7" fmla="*/ 962694895 h 723"/>
                <a:gd name="T8" fmla="*/ 0 w 2532"/>
                <a:gd name="T9" fmla="*/ 107314314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27" name="Group 226">
            <a:extLst>
              <a:ext uri="{FF2B5EF4-FFF2-40B4-BE49-F238E27FC236}">
                <a16:creationId xmlns:a16="http://schemas.microsoft.com/office/drawing/2014/main" id="{C9E92DFA-701B-E444-963E-738F29287753}"/>
              </a:ext>
            </a:extLst>
          </p:cNvPr>
          <p:cNvGrpSpPr/>
          <p:nvPr/>
        </p:nvGrpSpPr>
        <p:grpSpPr>
          <a:xfrm>
            <a:off x="8711521" y="1833033"/>
            <a:ext cx="530702" cy="478009"/>
            <a:chOff x="8631407" y="2290407"/>
            <a:chExt cx="530702" cy="478009"/>
          </a:xfrm>
        </p:grpSpPr>
        <p:pic>
          <p:nvPicPr>
            <p:cNvPr id="228" name="Picture 568" descr="light2.png">
              <a:extLst>
                <a:ext uri="{FF2B5EF4-FFF2-40B4-BE49-F238E27FC236}">
                  <a16:creationId xmlns:a16="http://schemas.microsoft.com/office/drawing/2014/main" id="{FC493893-8A11-354F-BABD-C11607E82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825293" y="2362969"/>
              <a:ext cx="92772" cy="405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9" name="Picture 1017" descr="antenna_stylized">
              <a:extLst>
                <a:ext uri="{FF2B5EF4-FFF2-40B4-BE49-F238E27FC236}">
                  <a16:creationId xmlns:a16="http://schemas.microsoft.com/office/drawing/2014/main" id="{58F4A529-12FB-E644-9930-FD20F449E67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31407" y="2290407"/>
              <a:ext cx="530702" cy="223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30" name="Group 229">
            <a:extLst>
              <a:ext uri="{FF2B5EF4-FFF2-40B4-BE49-F238E27FC236}">
                <a16:creationId xmlns:a16="http://schemas.microsoft.com/office/drawing/2014/main" id="{69382BE4-EA07-E549-B2F9-9FD19BF88E60}"/>
              </a:ext>
            </a:extLst>
          </p:cNvPr>
          <p:cNvGrpSpPr/>
          <p:nvPr/>
        </p:nvGrpSpPr>
        <p:grpSpPr>
          <a:xfrm>
            <a:off x="8573279" y="1572430"/>
            <a:ext cx="849312" cy="226109"/>
            <a:chOff x="8493165" y="2029804"/>
            <a:chExt cx="849312" cy="226109"/>
          </a:xfrm>
        </p:grpSpPr>
        <p:pic>
          <p:nvPicPr>
            <p:cNvPr id="231" name="Picture 603" descr="car_icon_small">
              <a:extLst>
                <a:ext uri="{FF2B5EF4-FFF2-40B4-BE49-F238E27FC236}">
                  <a16:creationId xmlns:a16="http://schemas.microsoft.com/office/drawing/2014/main" id="{3367712F-9E5F-1447-9EEE-B0A9252E5B3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93165" y="2087638"/>
              <a:ext cx="849312" cy="16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2" name="Picture 1017" descr="antenna_stylized">
              <a:extLst>
                <a:ext uri="{FF2B5EF4-FFF2-40B4-BE49-F238E27FC236}">
                  <a16:creationId xmlns:a16="http://schemas.microsoft.com/office/drawing/2014/main" id="{7BB610B1-0C85-3845-80DE-4F600834EE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04645" y="2029804"/>
              <a:ext cx="530702" cy="223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33" name="Group 232">
            <a:extLst>
              <a:ext uri="{FF2B5EF4-FFF2-40B4-BE49-F238E27FC236}">
                <a16:creationId xmlns:a16="http://schemas.microsoft.com/office/drawing/2014/main" id="{3338FA73-5831-8048-9F9F-83E195D5716B}"/>
              </a:ext>
            </a:extLst>
          </p:cNvPr>
          <p:cNvGrpSpPr/>
          <p:nvPr/>
        </p:nvGrpSpPr>
        <p:grpSpPr>
          <a:xfrm>
            <a:off x="7567258" y="2838730"/>
            <a:ext cx="857739" cy="583764"/>
            <a:chOff x="7487144" y="3296104"/>
            <a:chExt cx="857739" cy="583764"/>
          </a:xfrm>
        </p:grpSpPr>
        <p:grpSp>
          <p:nvGrpSpPr>
            <p:cNvPr id="234" name="Group 233">
              <a:extLst>
                <a:ext uri="{FF2B5EF4-FFF2-40B4-BE49-F238E27FC236}">
                  <a16:creationId xmlns:a16="http://schemas.microsoft.com/office/drawing/2014/main" id="{4D04C3AF-A6A0-3543-9CEC-C36594B3C98A}"/>
                </a:ext>
              </a:extLst>
            </p:cNvPr>
            <p:cNvGrpSpPr/>
            <p:nvPr/>
          </p:nvGrpSpPr>
          <p:grpSpPr>
            <a:xfrm>
              <a:off x="7487144" y="3389820"/>
              <a:ext cx="350807" cy="305517"/>
              <a:chOff x="7487144" y="3389820"/>
              <a:chExt cx="350807" cy="305517"/>
            </a:xfrm>
          </p:grpSpPr>
          <p:pic>
            <p:nvPicPr>
              <p:cNvPr id="241" name="Picture 1115" descr="antenna_stylized">
                <a:extLst>
                  <a:ext uri="{FF2B5EF4-FFF2-40B4-BE49-F238E27FC236}">
                    <a16:creationId xmlns:a16="http://schemas.microsoft.com/office/drawing/2014/main" id="{3A4BE67F-53F2-2249-9275-9C6A0F0AB04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87144" y="3389820"/>
                <a:ext cx="347997" cy="1675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42" name="Picture 1116" descr="laptop_keyboard">
                <a:extLst>
                  <a:ext uri="{FF2B5EF4-FFF2-40B4-BE49-F238E27FC236}">
                    <a16:creationId xmlns:a16="http://schemas.microsoft.com/office/drawing/2014/main" id="{3032FEAB-62CC-D44F-B823-94A6C314666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9064" flipH="1">
                <a:off x="7504001" y="3575889"/>
                <a:ext cx="286699" cy="1194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43" name="Freeform 1117">
                <a:extLst>
                  <a:ext uri="{FF2B5EF4-FFF2-40B4-BE49-F238E27FC236}">
                    <a16:creationId xmlns:a16="http://schemas.microsoft.com/office/drawing/2014/main" id="{FE755B2B-D563-7C44-97D1-A76981535F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99014" y="3459979"/>
                <a:ext cx="230764" cy="155883"/>
              </a:xfrm>
              <a:custGeom>
                <a:avLst/>
                <a:gdLst>
                  <a:gd name="T0" fmla="*/ 143665061 w 2982"/>
                  <a:gd name="T1" fmla="*/ 0 h 2442"/>
                  <a:gd name="T2" fmla="*/ 0 w 2982"/>
                  <a:gd name="T3" fmla="*/ 66329557 h 2442"/>
                  <a:gd name="T4" fmla="*/ 573719931 w 2982"/>
                  <a:gd name="T5" fmla="*/ 82975142 h 2442"/>
                  <a:gd name="T6" fmla="*/ 717384993 w 2982"/>
                  <a:gd name="T7" fmla="*/ 16645585 h 2442"/>
                  <a:gd name="T8" fmla="*/ 143665061 w 2982"/>
                  <a:gd name="T9" fmla="*/ 0 h 24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82"/>
                  <a:gd name="T16" fmla="*/ 0 h 2442"/>
                  <a:gd name="T17" fmla="*/ 2982 w 2982"/>
                  <a:gd name="T18" fmla="*/ 2442 h 24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82" h="2442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244" name="Picture 1118" descr="screen">
                <a:extLst>
                  <a:ext uri="{FF2B5EF4-FFF2-40B4-BE49-F238E27FC236}">
                    <a16:creationId xmlns:a16="http://schemas.microsoft.com/office/drawing/2014/main" id="{051B193A-BCF4-3E49-9934-81C4B74B1F4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610380" y="3463988"/>
                <a:ext cx="209692" cy="1418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45" name="Freeform 1119">
                <a:extLst>
                  <a:ext uri="{FF2B5EF4-FFF2-40B4-BE49-F238E27FC236}">
                    <a16:creationId xmlns:a16="http://schemas.microsoft.com/office/drawing/2014/main" id="{818E62C1-0069-EA49-9CF8-45B2D1232F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41029" y="3455381"/>
                <a:ext cx="195517" cy="29007"/>
              </a:xfrm>
              <a:custGeom>
                <a:avLst/>
                <a:gdLst>
                  <a:gd name="T0" fmla="*/ 35620212 w 2528"/>
                  <a:gd name="T1" fmla="*/ 0 h 455"/>
                  <a:gd name="T2" fmla="*/ 608343257 w 2528"/>
                  <a:gd name="T3" fmla="*/ 16582250 h 455"/>
                  <a:gd name="T4" fmla="*/ 572256449 w 2528"/>
                  <a:gd name="T5" fmla="*/ 16582250 h 455"/>
                  <a:gd name="T6" fmla="*/ 0 w 2528"/>
                  <a:gd name="T7" fmla="*/ 16582250 h 455"/>
                  <a:gd name="T8" fmla="*/ 35620212 w 2528"/>
                  <a:gd name="T9" fmla="*/ 0 h 4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28"/>
                  <a:gd name="T16" fmla="*/ 0 h 455"/>
                  <a:gd name="T17" fmla="*/ 2528 w 2528"/>
                  <a:gd name="T18" fmla="*/ 455 h 4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28" h="455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6" name="Freeform 1120">
                <a:extLst>
                  <a:ext uri="{FF2B5EF4-FFF2-40B4-BE49-F238E27FC236}">
                    <a16:creationId xmlns:a16="http://schemas.microsoft.com/office/drawing/2014/main" id="{84CA5961-4DB4-0D43-B026-C4E984CBEF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96971" y="3455145"/>
                <a:ext cx="54275" cy="120745"/>
              </a:xfrm>
              <a:custGeom>
                <a:avLst/>
                <a:gdLst>
                  <a:gd name="T0" fmla="*/ 142804406 w 702"/>
                  <a:gd name="T1" fmla="*/ 0 h 1893"/>
                  <a:gd name="T2" fmla="*/ 0 w 702"/>
                  <a:gd name="T3" fmla="*/ 66174575 h 1893"/>
                  <a:gd name="T4" fmla="*/ 35584530 w 702"/>
                  <a:gd name="T5" fmla="*/ 66174575 h 1893"/>
                  <a:gd name="T6" fmla="*/ 178855222 w 702"/>
                  <a:gd name="T7" fmla="*/ 16607700 h 1893"/>
                  <a:gd name="T8" fmla="*/ 142804406 w 702"/>
                  <a:gd name="T9" fmla="*/ 0 h 18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2"/>
                  <a:gd name="T16" fmla="*/ 0 h 1893"/>
                  <a:gd name="T17" fmla="*/ 702 w 702"/>
                  <a:gd name="T18" fmla="*/ 1893 h 189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2" h="1893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7" name="Freeform 1121">
                <a:extLst>
                  <a:ext uri="{FF2B5EF4-FFF2-40B4-BE49-F238E27FC236}">
                    <a16:creationId xmlns:a16="http://schemas.microsoft.com/office/drawing/2014/main" id="{E5A969C6-2875-2548-A4E6-D224F70A9F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6652" y="3476723"/>
                <a:ext cx="58489" cy="139375"/>
              </a:xfrm>
              <a:custGeom>
                <a:avLst/>
                <a:gdLst>
                  <a:gd name="T0" fmla="*/ 179213623 w 756"/>
                  <a:gd name="T1" fmla="*/ 0 h 2184"/>
                  <a:gd name="T2" fmla="*/ 35656008 w 756"/>
                  <a:gd name="T3" fmla="*/ 82904513 h 2184"/>
                  <a:gd name="T4" fmla="*/ 0 w 756"/>
                  <a:gd name="T5" fmla="*/ 82904513 h 2184"/>
                  <a:gd name="T6" fmla="*/ 143090785 w 756"/>
                  <a:gd name="T7" fmla="*/ 16632211 h 2184"/>
                  <a:gd name="T8" fmla="*/ 179213623 w 756"/>
                  <a:gd name="T9" fmla="*/ 0 h 21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6"/>
                  <a:gd name="T16" fmla="*/ 0 h 2184"/>
                  <a:gd name="T17" fmla="*/ 756 w 756"/>
                  <a:gd name="T18" fmla="*/ 2184 h 21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6" h="2184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8" name="Freeform 1122">
                <a:extLst>
                  <a:ext uri="{FF2B5EF4-FFF2-40B4-BE49-F238E27FC236}">
                    <a16:creationId xmlns:a16="http://schemas.microsoft.com/office/drawing/2014/main" id="{8BC05D01-8EEF-1A49-B84C-FB100CCF5F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96332" y="3569758"/>
                <a:ext cx="214545" cy="47048"/>
              </a:xfrm>
              <a:custGeom>
                <a:avLst/>
                <a:gdLst>
                  <a:gd name="T0" fmla="*/ 35658648 w 2773"/>
                  <a:gd name="T1" fmla="*/ 0 h 738"/>
                  <a:gd name="T2" fmla="*/ 0 w 2773"/>
                  <a:gd name="T3" fmla="*/ 16581742 h 738"/>
                  <a:gd name="T4" fmla="*/ 573357470 w 2773"/>
                  <a:gd name="T5" fmla="*/ 33163485 h 738"/>
                  <a:gd name="T6" fmla="*/ 573357470 w 2773"/>
                  <a:gd name="T7" fmla="*/ 16581742 h 738"/>
                  <a:gd name="T8" fmla="*/ 35658648 w 2773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73"/>
                  <a:gd name="T16" fmla="*/ 0 h 738"/>
                  <a:gd name="T17" fmla="*/ 2773 w 2773"/>
                  <a:gd name="T18" fmla="*/ 738 h 7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73" h="738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CC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9" name="Freeform 1123">
                <a:extLst>
                  <a:ext uri="{FF2B5EF4-FFF2-40B4-BE49-F238E27FC236}">
                    <a16:creationId xmlns:a16="http://schemas.microsoft.com/office/drawing/2014/main" id="{C6EECD85-C1CC-2844-A1D5-17790C2760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83165" y="3477902"/>
                <a:ext cx="54786" cy="139965"/>
              </a:xfrm>
              <a:custGeom>
                <a:avLst/>
                <a:gdLst>
                  <a:gd name="T0" fmla="*/ 656550006 w 637"/>
                  <a:gd name="T1" fmla="*/ 0 h 1659"/>
                  <a:gd name="T2" fmla="*/ 656550006 w 637"/>
                  <a:gd name="T3" fmla="*/ 0 h 1659"/>
                  <a:gd name="T4" fmla="*/ 54716163 w 637"/>
                  <a:gd name="T5" fmla="*/ 2147483646 h 1659"/>
                  <a:gd name="T6" fmla="*/ 0 w 637"/>
                  <a:gd name="T7" fmla="*/ 2147483646 h 1659"/>
                  <a:gd name="T8" fmla="*/ 656550006 w 637"/>
                  <a:gd name="T9" fmla="*/ 0 h 16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1659"/>
                  <a:gd name="T17" fmla="*/ 637 w 637"/>
                  <a:gd name="T18" fmla="*/ 1659 h 16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1659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0" name="Freeform 1124">
                <a:extLst>
                  <a:ext uri="{FF2B5EF4-FFF2-40B4-BE49-F238E27FC236}">
                    <a16:creationId xmlns:a16="http://schemas.microsoft.com/office/drawing/2014/main" id="{F6382FF0-3401-074E-B47F-7092DF234B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96588" y="3576007"/>
                <a:ext cx="190792" cy="46458"/>
              </a:xfrm>
              <a:custGeom>
                <a:avLst/>
                <a:gdLst>
                  <a:gd name="T0" fmla="*/ 0 w 2216"/>
                  <a:gd name="T1" fmla="*/ 0 h 550"/>
                  <a:gd name="T2" fmla="*/ 54884212 w 2216"/>
                  <a:gd name="T3" fmla="*/ 101852492 h 550"/>
                  <a:gd name="T4" fmla="*/ 2147483646 w 2216"/>
                  <a:gd name="T5" fmla="*/ 1017940055 h 550"/>
                  <a:gd name="T6" fmla="*/ 2147483646 w 2216"/>
                  <a:gd name="T7" fmla="*/ 865464562 h 550"/>
                  <a:gd name="T8" fmla="*/ 0 w 2216"/>
                  <a:gd name="T9" fmla="*/ 0 h 5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16"/>
                  <a:gd name="T16" fmla="*/ 0 h 550"/>
                  <a:gd name="T17" fmla="*/ 2216 w 2216"/>
                  <a:gd name="T18" fmla="*/ 550 h 5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16" h="55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251" name="Group 1125">
                <a:extLst>
                  <a:ext uri="{FF2B5EF4-FFF2-40B4-BE49-F238E27FC236}">
                    <a16:creationId xmlns:a16="http://schemas.microsoft.com/office/drawing/2014/main" id="{E6D4326D-E697-EA48-8350-11193493604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593395" y="3625649"/>
                <a:ext cx="64747" cy="27592"/>
                <a:chOff x="1740" y="2642"/>
                <a:chExt cx="752" cy="327"/>
              </a:xfrm>
            </p:grpSpPr>
            <p:sp>
              <p:nvSpPr>
                <p:cNvPr id="258" name="Freeform 1126">
                  <a:extLst>
                    <a:ext uri="{FF2B5EF4-FFF2-40B4-BE49-F238E27FC236}">
                      <a16:creationId xmlns:a16="http://schemas.microsoft.com/office/drawing/2014/main" id="{CEA1DD05-B803-9149-AF2B-DB014532078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40" y="2642"/>
                  <a:ext cx="752" cy="327"/>
                </a:xfrm>
                <a:custGeom>
                  <a:avLst/>
                  <a:gdLst>
                    <a:gd name="T0" fmla="*/ 293 w 752"/>
                    <a:gd name="T1" fmla="*/ 0 h 327"/>
                    <a:gd name="T2" fmla="*/ 752 w 752"/>
                    <a:gd name="T3" fmla="*/ 124 h 327"/>
                    <a:gd name="T4" fmla="*/ 470 w 752"/>
                    <a:gd name="T5" fmla="*/ 327 h 327"/>
                    <a:gd name="T6" fmla="*/ 0 w 752"/>
                    <a:gd name="T7" fmla="*/ 183 h 327"/>
                    <a:gd name="T8" fmla="*/ 293 w 752"/>
                    <a:gd name="T9" fmla="*/ 0 h 3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2"/>
                    <a:gd name="T16" fmla="*/ 0 h 327"/>
                    <a:gd name="T17" fmla="*/ 752 w 752"/>
                    <a:gd name="T18" fmla="*/ 327 h 3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2" h="327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9" name="Freeform 1127">
                  <a:extLst>
                    <a:ext uri="{FF2B5EF4-FFF2-40B4-BE49-F238E27FC236}">
                      <a16:creationId xmlns:a16="http://schemas.microsoft.com/office/drawing/2014/main" id="{F8B395FE-C4ED-884D-BFD7-F2220E45606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54" y="2649"/>
                  <a:ext cx="726" cy="311"/>
                </a:xfrm>
                <a:custGeom>
                  <a:avLst/>
                  <a:gdLst>
                    <a:gd name="T0" fmla="*/ 282 w 726"/>
                    <a:gd name="T1" fmla="*/ 0 h 311"/>
                    <a:gd name="T2" fmla="*/ 726 w 726"/>
                    <a:gd name="T3" fmla="*/ 119 h 311"/>
                    <a:gd name="T4" fmla="*/ 457 w 726"/>
                    <a:gd name="T5" fmla="*/ 311 h 311"/>
                    <a:gd name="T6" fmla="*/ 0 w 726"/>
                    <a:gd name="T7" fmla="*/ 173 h 311"/>
                    <a:gd name="T8" fmla="*/ 282 w 726"/>
                    <a:gd name="T9" fmla="*/ 0 h 3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6"/>
                    <a:gd name="T16" fmla="*/ 0 h 311"/>
                    <a:gd name="T17" fmla="*/ 726 w 726"/>
                    <a:gd name="T18" fmla="*/ 311 h 3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6" h="311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60" name="Freeform 1128">
                  <a:extLst>
                    <a:ext uri="{FF2B5EF4-FFF2-40B4-BE49-F238E27FC236}">
                      <a16:creationId xmlns:a16="http://schemas.microsoft.com/office/drawing/2014/main" id="{9FD2580F-A3F6-F947-9B0C-25EC879AFC9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08" y="2770"/>
                  <a:ext cx="258" cy="100"/>
                </a:xfrm>
                <a:custGeom>
                  <a:avLst/>
                  <a:gdLst>
                    <a:gd name="T0" fmla="*/ 0 w 258"/>
                    <a:gd name="T1" fmla="*/ 44 h 100"/>
                    <a:gd name="T2" fmla="*/ 75 w 258"/>
                    <a:gd name="T3" fmla="*/ 0 h 100"/>
                    <a:gd name="T4" fmla="*/ 258 w 258"/>
                    <a:gd name="T5" fmla="*/ 50 h 100"/>
                    <a:gd name="T6" fmla="*/ 183 w 258"/>
                    <a:gd name="T7" fmla="*/ 100 h 100"/>
                    <a:gd name="T8" fmla="*/ 0 w 258"/>
                    <a:gd name="T9" fmla="*/ 44 h 1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0"/>
                    <a:gd name="T17" fmla="*/ 258 w 258"/>
                    <a:gd name="T18" fmla="*/ 100 h 10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61" name="Freeform 1129">
                  <a:extLst>
                    <a:ext uri="{FF2B5EF4-FFF2-40B4-BE49-F238E27FC236}">
                      <a16:creationId xmlns:a16="http://schemas.microsoft.com/office/drawing/2014/main" id="{46294FED-2DBE-0B42-9E0D-59575DF518B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99" y="2816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62" name="Freeform 1130">
                  <a:extLst>
                    <a:ext uri="{FF2B5EF4-FFF2-40B4-BE49-F238E27FC236}">
                      <a16:creationId xmlns:a16="http://schemas.microsoft.com/office/drawing/2014/main" id="{B4090839-1A64-1D44-AC50-B3691212F29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20" y="2834"/>
                  <a:ext cx="258" cy="102"/>
                </a:xfrm>
                <a:custGeom>
                  <a:avLst/>
                  <a:gdLst>
                    <a:gd name="T0" fmla="*/ 0 w 258"/>
                    <a:gd name="T1" fmla="*/ 46 h 102"/>
                    <a:gd name="T2" fmla="*/ 71 w 258"/>
                    <a:gd name="T3" fmla="*/ 0 h 102"/>
                    <a:gd name="T4" fmla="*/ 258 w 258"/>
                    <a:gd name="T5" fmla="*/ 52 h 102"/>
                    <a:gd name="T6" fmla="*/ 183 w 258"/>
                    <a:gd name="T7" fmla="*/ 102 h 102"/>
                    <a:gd name="T8" fmla="*/ 0 w 258"/>
                    <a:gd name="T9" fmla="*/ 46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2"/>
                    <a:gd name="T17" fmla="*/ 258 w 25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2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63" name="Freeform 1131">
                  <a:extLst>
                    <a:ext uri="{FF2B5EF4-FFF2-40B4-BE49-F238E27FC236}">
                      <a16:creationId xmlns:a16="http://schemas.microsoft.com/office/drawing/2014/main" id="{3075A43B-D07B-0840-9FBC-ED066A735E7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11" y="2882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52" name="Freeform 1132">
                <a:extLst>
                  <a:ext uri="{FF2B5EF4-FFF2-40B4-BE49-F238E27FC236}">
                    <a16:creationId xmlns:a16="http://schemas.microsoft.com/office/drawing/2014/main" id="{02E935B0-131B-B748-90DC-BF9EAF226B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04243" y="3629776"/>
                <a:ext cx="78411" cy="60608"/>
              </a:xfrm>
              <a:custGeom>
                <a:avLst/>
                <a:gdLst>
                  <a:gd name="T0" fmla="*/ 39250883 w 990"/>
                  <a:gd name="T1" fmla="*/ 342828616 h 792"/>
                  <a:gd name="T2" fmla="*/ 354255671 w 990"/>
                  <a:gd name="T3" fmla="*/ 0 h 792"/>
                  <a:gd name="T4" fmla="*/ 354255671 w 990"/>
                  <a:gd name="T5" fmla="*/ 34504242 h 792"/>
                  <a:gd name="T6" fmla="*/ 0 w 990"/>
                  <a:gd name="T7" fmla="*/ 342828616 h 792"/>
                  <a:gd name="T8" fmla="*/ 39250883 w 990"/>
                  <a:gd name="T9" fmla="*/ 342828616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90"/>
                  <a:gd name="T16" fmla="*/ 0 h 792"/>
                  <a:gd name="T17" fmla="*/ 990 w 990"/>
                  <a:gd name="T18" fmla="*/ 792 h 7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90" h="792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3" name="Freeform 1133">
                <a:extLst>
                  <a:ext uri="{FF2B5EF4-FFF2-40B4-BE49-F238E27FC236}">
                    <a16:creationId xmlns:a16="http://schemas.microsoft.com/office/drawing/2014/main" id="{1E123A3E-CC3F-5C47-B1F2-2171D77F69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04129" y="3634611"/>
                <a:ext cx="200625" cy="55302"/>
              </a:xfrm>
              <a:custGeom>
                <a:avLst/>
                <a:gdLst>
                  <a:gd name="T0" fmla="*/ 39302216 w 2532"/>
                  <a:gd name="T1" fmla="*/ 0 h 723"/>
                  <a:gd name="T2" fmla="*/ 39302216 w 2532"/>
                  <a:gd name="T3" fmla="*/ 0 h 723"/>
                  <a:gd name="T4" fmla="*/ 867084690 w 2532"/>
                  <a:gd name="T5" fmla="*/ 307891170 h 723"/>
                  <a:gd name="T6" fmla="*/ 867084690 w 2532"/>
                  <a:gd name="T7" fmla="*/ 342351506 h 723"/>
                  <a:gd name="T8" fmla="*/ 0 w 2532"/>
                  <a:gd name="T9" fmla="*/ 34009889 h 723"/>
                  <a:gd name="T10" fmla="*/ 39302216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4" name="Freeform 1134">
                <a:extLst>
                  <a:ext uri="{FF2B5EF4-FFF2-40B4-BE49-F238E27FC236}">
                    <a16:creationId xmlns:a16="http://schemas.microsoft.com/office/drawing/2014/main" id="{AECD52AE-3551-654E-880E-D3640BE646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04257" y="3624470"/>
                <a:ext cx="2171" cy="11202"/>
              </a:xfrm>
              <a:custGeom>
                <a:avLst/>
                <a:gdLst>
                  <a:gd name="T0" fmla="*/ 48903362 w 26"/>
                  <a:gd name="T1" fmla="*/ 33634500 h 147"/>
                  <a:gd name="T2" fmla="*/ 48903362 w 26"/>
                  <a:gd name="T3" fmla="*/ 67263209 h 147"/>
                  <a:gd name="T4" fmla="*/ 0 w 26"/>
                  <a:gd name="T5" fmla="*/ 67263209 h 147"/>
                  <a:gd name="T6" fmla="*/ 48903362 w 26"/>
                  <a:gd name="T7" fmla="*/ 0 h 147"/>
                  <a:gd name="T8" fmla="*/ 48903362 w 26"/>
                  <a:gd name="T9" fmla="*/ 33634500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47"/>
                  <a:gd name="T17" fmla="*/ 26 w 26"/>
                  <a:gd name="T18" fmla="*/ 147 h 1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5" name="Freeform 1135">
                <a:extLst>
                  <a:ext uri="{FF2B5EF4-FFF2-40B4-BE49-F238E27FC236}">
                    <a16:creationId xmlns:a16="http://schemas.microsoft.com/office/drawing/2014/main" id="{512F9E97-47EA-8542-92DD-7DE8CE7E8D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04384" y="3578837"/>
                <a:ext cx="93225" cy="46340"/>
              </a:xfrm>
              <a:custGeom>
                <a:avLst/>
                <a:gdLst>
                  <a:gd name="T0" fmla="*/ 395043791 w 1176"/>
                  <a:gd name="T1" fmla="*/ 0 h 606"/>
                  <a:gd name="T2" fmla="*/ 0 w 1176"/>
                  <a:gd name="T3" fmla="*/ 273654982 h 606"/>
                  <a:gd name="T4" fmla="*/ 39357994 w 1176"/>
                  <a:gd name="T5" fmla="*/ 273654982 h 606"/>
                  <a:gd name="T6" fmla="*/ 395043791 w 1176"/>
                  <a:gd name="T7" fmla="*/ 33985420 h 606"/>
                  <a:gd name="T8" fmla="*/ 395043791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76"/>
                  <a:gd name="T16" fmla="*/ 0 h 606"/>
                  <a:gd name="T17" fmla="*/ 1176 w 1176"/>
                  <a:gd name="T18" fmla="*/ 606 h 6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6" name="Freeform 1136">
                <a:extLst>
                  <a:ext uri="{FF2B5EF4-FFF2-40B4-BE49-F238E27FC236}">
                    <a16:creationId xmlns:a16="http://schemas.microsoft.com/office/drawing/2014/main" id="{A1F34E8B-7018-7048-B4A5-23A7F6E4F6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10642" y="3626829"/>
                <a:ext cx="190281" cy="53180"/>
              </a:xfrm>
              <a:custGeom>
                <a:avLst/>
                <a:gdLst>
                  <a:gd name="T0" fmla="*/ 31829833 w 2532"/>
                  <a:gd name="T1" fmla="*/ 0 h 723"/>
                  <a:gd name="T2" fmla="*/ 31829833 w 2532"/>
                  <a:gd name="T3" fmla="*/ 0 h 723"/>
                  <a:gd name="T4" fmla="*/ 382827787 w 2532"/>
                  <a:gd name="T5" fmla="*/ 175498781 h 723"/>
                  <a:gd name="T6" fmla="*/ 382827787 w 2532"/>
                  <a:gd name="T7" fmla="*/ 175498781 h 723"/>
                  <a:gd name="T8" fmla="*/ 0 w 2532"/>
                  <a:gd name="T9" fmla="*/ 29448186 h 723"/>
                  <a:gd name="T10" fmla="*/ 31829833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7" name="Freeform 1137">
                <a:extLst>
                  <a:ext uri="{FF2B5EF4-FFF2-40B4-BE49-F238E27FC236}">
                    <a16:creationId xmlns:a16="http://schemas.microsoft.com/office/drawing/2014/main" id="{6D462AFA-A931-3147-A9B9-EF6BBBA6F28F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7700668" y="3623055"/>
                <a:ext cx="77645" cy="55066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302641137 h 723"/>
                  <a:gd name="T6" fmla="*/ 0 w 2532"/>
                  <a:gd name="T7" fmla="*/ 302641137 h 723"/>
                  <a:gd name="T8" fmla="*/ 0 w 2532"/>
                  <a:gd name="T9" fmla="*/ 33575256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35" name="Group 1139">
              <a:extLst>
                <a:ext uri="{FF2B5EF4-FFF2-40B4-BE49-F238E27FC236}">
                  <a16:creationId xmlns:a16="http://schemas.microsoft.com/office/drawing/2014/main" id="{A492659A-25BB-7D42-8237-FFD058C1C230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7985622" y="3537823"/>
              <a:ext cx="359261" cy="342045"/>
              <a:chOff x="2839" y="3501"/>
              <a:chExt cx="755" cy="803"/>
            </a:xfrm>
          </p:grpSpPr>
          <p:pic>
            <p:nvPicPr>
              <p:cNvPr id="239" name="Picture 1140" descr="desktop_computer_stylized_medium">
                <a:extLst>
                  <a:ext uri="{FF2B5EF4-FFF2-40B4-BE49-F238E27FC236}">
                    <a16:creationId xmlns:a16="http://schemas.microsoft.com/office/drawing/2014/main" id="{C3134BA7-C49F-3D41-A8CD-0BF47D59120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40" name="Freeform 1141">
                <a:extLst>
                  <a:ext uri="{FF2B5EF4-FFF2-40B4-BE49-F238E27FC236}">
                    <a16:creationId xmlns:a16="http://schemas.microsoft.com/office/drawing/2014/main" id="{0EE3BC06-EEFD-BE47-9337-BCCD121AA7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36" name="Group 235">
              <a:extLst>
                <a:ext uri="{FF2B5EF4-FFF2-40B4-BE49-F238E27FC236}">
                  <a16:creationId xmlns:a16="http://schemas.microsoft.com/office/drawing/2014/main" id="{6E129665-47CD-9244-84D3-9833306DF6CF}"/>
                </a:ext>
              </a:extLst>
            </p:cNvPr>
            <p:cNvGrpSpPr/>
            <p:nvPr/>
          </p:nvGrpSpPr>
          <p:grpSpPr>
            <a:xfrm>
              <a:off x="7797061" y="3296104"/>
              <a:ext cx="347997" cy="396620"/>
              <a:chOff x="7797061" y="3296104"/>
              <a:chExt cx="347997" cy="396620"/>
            </a:xfrm>
          </p:grpSpPr>
          <p:pic>
            <p:nvPicPr>
              <p:cNvPr id="237" name="Picture 571" descr="fridge2.png">
                <a:extLst>
                  <a:ext uri="{FF2B5EF4-FFF2-40B4-BE49-F238E27FC236}">
                    <a16:creationId xmlns:a16="http://schemas.microsoft.com/office/drawing/2014/main" id="{D6D74BC7-4624-6B47-8BE9-FC2448DEB7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96825" y="3355697"/>
                <a:ext cx="189578" cy="3370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38" name="Picture 1115" descr="antenna_stylized">
                <a:extLst>
                  <a:ext uri="{FF2B5EF4-FFF2-40B4-BE49-F238E27FC236}">
                    <a16:creationId xmlns:a16="http://schemas.microsoft.com/office/drawing/2014/main" id="{A2DE5E73-D910-E245-A581-C8152428D7A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797061" y="3296104"/>
                <a:ext cx="347997" cy="1675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264" name="Group 263">
            <a:extLst>
              <a:ext uri="{FF2B5EF4-FFF2-40B4-BE49-F238E27FC236}">
                <a16:creationId xmlns:a16="http://schemas.microsoft.com/office/drawing/2014/main" id="{0A5A480A-A0E9-5B46-8B42-A17922C793B1}"/>
              </a:ext>
            </a:extLst>
          </p:cNvPr>
          <p:cNvGrpSpPr/>
          <p:nvPr/>
        </p:nvGrpSpPr>
        <p:grpSpPr>
          <a:xfrm>
            <a:off x="11138687" y="2941791"/>
            <a:ext cx="518448" cy="1212242"/>
            <a:chOff x="11058573" y="3399165"/>
            <a:chExt cx="518448" cy="1212242"/>
          </a:xfrm>
        </p:grpSpPr>
        <p:grpSp>
          <p:nvGrpSpPr>
            <p:cNvPr id="265" name="Group 264">
              <a:extLst>
                <a:ext uri="{FF2B5EF4-FFF2-40B4-BE49-F238E27FC236}">
                  <a16:creationId xmlns:a16="http://schemas.microsoft.com/office/drawing/2014/main" id="{73C84718-FB33-ED42-88DF-0B1F15F2FD51}"/>
                </a:ext>
              </a:extLst>
            </p:cNvPr>
            <p:cNvGrpSpPr/>
            <p:nvPr/>
          </p:nvGrpSpPr>
          <p:grpSpPr>
            <a:xfrm>
              <a:off x="11087182" y="4159591"/>
              <a:ext cx="489839" cy="451816"/>
              <a:chOff x="5103720" y="2693365"/>
              <a:chExt cx="611650" cy="414788"/>
            </a:xfrm>
          </p:grpSpPr>
          <p:cxnSp>
            <p:nvCxnSpPr>
              <p:cNvPr id="272" name="Straight Connector 271">
                <a:extLst>
                  <a:ext uri="{FF2B5EF4-FFF2-40B4-BE49-F238E27FC236}">
                    <a16:creationId xmlns:a16="http://schemas.microsoft.com/office/drawing/2014/main" id="{67012382-B12D-F844-B7EB-573597A22185}"/>
                  </a:ext>
                </a:extLst>
              </p:cNvPr>
              <p:cNvCxnSpPr/>
              <p:nvPr/>
            </p:nvCxnSpPr>
            <p:spPr>
              <a:xfrm>
                <a:off x="5103720" y="2914214"/>
                <a:ext cx="232559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73" name="Group 272">
                <a:extLst>
                  <a:ext uri="{FF2B5EF4-FFF2-40B4-BE49-F238E27FC236}">
                    <a16:creationId xmlns:a16="http://schemas.microsoft.com/office/drawing/2014/main" id="{EA4F63F6-8062-C44D-9090-B18E02E8DAAF}"/>
                  </a:ext>
                </a:extLst>
              </p:cNvPr>
              <p:cNvGrpSpPr/>
              <p:nvPr/>
            </p:nvGrpSpPr>
            <p:grpSpPr>
              <a:xfrm>
                <a:off x="5275406" y="2693365"/>
                <a:ext cx="439964" cy="414788"/>
                <a:chOff x="5275406" y="2711455"/>
                <a:chExt cx="452949" cy="405518"/>
              </a:xfrm>
            </p:grpSpPr>
            <p:pic>
              <p:nvPicPr>
                <p:cNvPr id="274" name="Picture 273" descr="server_rack.png">
                  <a:extLst>
                    <a:ext uri="{FF2B5EF4-FFF2-40B4-BE49-F238E27FC236}">
                      <a16:creationId xmlns:a16="http://schemas.microsoft.com/office/drawing/2014/main" id="{91106E9F-3C67-AA4E-9287-A9EFF36FE39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537367" y="2770786"/>
                  <a:ext cx="190988" cy="313366"/>
                </a:xfrm>
                <a:prstGeom prst="rect">
                  <a:avLst/>
                </a:prstGeom>
              </p:spPr>
            </p:pic>
            <p:pic>
              <p:nvPicPr>
                <p:cNvPr id="275" name="Picture 274" descr="server_rack.png">
                  <a:extLst>
                    <a:ext uri="{FF2B5EF4-FFF2-40B4-BE49-F238E27FC236}">
                      <a16:creationId xmlns:a16="http://schemas.microsoft.com/office/drawing/2014/main" id="{79A4A6A6-5E65-6F46-B7B2-90FD24375E9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75406" y="2764002"/>
                  <a:ext cx="190988" cy="313366"/>
                </a:xfrm>
                <a:prstGeom prst="rect">
                  <a:avLst/>
                </a:prstGeom>
              </p:spPr>
            </p:pic>
            <p:pic>
              <p:nvPicPr>
                <p:cNvPr id="276" name="Picture 275" descr="server_rack.png">
                  <a:extLst>
                    <a:ext uri="{FF2B5EF4-FFF2-40B4-BE49-F238E27FC236}">
                      <a16:creationId xmlns:a16="http://schemas.microsoft.com/office/drawing/2014/main" id="{3216266F-0267-0840-841D-08502DD9110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385676" y="2711455"/>
                  <a:ext cx="247152" cy="405518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266" name="Group 265">
              <a:extLst>
                <a:ext uri="{FF2B5EF4-FFF2-40B4-BE49-F238E27FC236}">
                  <a16:creationId xmlns:a16="http://schemas.microsoft.com/office/drawing/2014/main" id="{106EB7B9-587B-604A-BB84-21393767F651}"/>
                </a:ext>
              </a:extLst>
            </p:cNvPr>
            <p:cNvGrpSpPr/>
            <p:nvPr/>
          </p:nvGrpSpPr>
          <p:grpSpPr>
            <a:xfrm>
              <a:off x="11058573" y="3399165"/>
              <a:ext cx="423724" cy="405973"/>
              <a:chOff x="5103720" y="2693365"/>
              <a:chExt cx="611650" cy="414788"/>
            </a:xfrm>
          </p:grpSpPr>
          <p:cxnSp>
            <p:nvCxnSpPr>
              <p:cNvPr id="267" name="Straight Connector 266">
                <a:extLst>
                  <a:ext uri="{FF2B5EF4-FFF2-40B4-BE49-F238E27FC236}">
                    <a16:creationId xmlns:a16="http://schemas.microsoft.com/office/drawing/2014/main" id="{2F7016C5-3456-6545-A196-AF5D73FF3865}"/>
                  </a:ext>
                </a:extLst>
              </p:cNvPr>
              <p:cNvCxnSpPr/>
              <p:nvPr/>
            </p:nvCxnSpPr>
            <p:spPr>
              <a:xfrm>
                <a:off x="5103720" y="2914214"/>
                <a:ext cx="232559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68" name="Group 267">
                <a:extLst>
                  <a:ext uri="{FF2B5EF4-FFF2-40B4-BE49-F238E27FC236}">
                    <a16:creationId xmlns:a16="http://schemas.microsoft.com/office/drawing/2014/main" id="{CFE74420-7287-EB40-B7EE-E554F3965C89}"/>
                  </a:ext>
                </a:extLst>
              </p:cNvPr>
              <p:cNvGrpSpPr/>
              <p:nvPr/>
            </p:nvGrpSpPr>
            <p:grpSpPr>
              <a:xfrm>
                <a:off x="5275406" y="2693365"/>
                <a:ext cx="439964" cy="414788"/>
                <a:chOff x="5275406" y="2711455"/>
                <a:chExt cx="452949" cy="405518"/>
              </a:xfrm>
            </p:grpSpPr>
            <p:pic>
              <p:nvPicPr>
                <p:cNvPr id="269" name="Picture 268" descr="server_rack.png">
                  <a:extLst>
                    <a:ext uri="{FF2B5EF4-FFF2-40B4-BE49-F238E27FC236}">
                      <a16:creationId xmlns:a16="http://schemas.microsoft.com/office/drawing/2014/main" id="{6B281684-A293-474A-A2E6-3B193D839A0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537367" y="2770786"/>
                  <a:ext cx="190988" cy="313366"/>
                </a:xfrm>
                <a:prstGeom prst="rect">
                  <a:avLst/>
                </a:prstGeom>
              </p:spPr>
            </p:pic>
            <p:pic>
              <p:nvPicPr>
                <p:cNvPr id="270" name="Picture 269" descr="server_rack.png">
                  <a:extLst>
                    <a:ext uri="{FF2B5EF4-FFF2-40B4-BE49-F238E27FC236}">
                      <a16:creationId xmlns:a16="http://schemas.microsoft.com/office/drawing/2014/main" id="{9F75EF01-9A2A-3A49-932A-4C42C719585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75406" y="2764002"/>
                  <a:ext cx="190988" cy="313366"/>
                </a:xfrm>
                <a:prstGeom prst="rect">
                  <a:avLst/>
                </a:prstGeom>
              </p:spPr>
            </p:pic>
            <p:pic>
              <p:nvPicPr>
                <p:cNvPr id="271" name="Picture 270" descr="server_rack.png">
                  <a:extLst>
                    <a:ext uri="{FF2B5EF4-FFF2-40B4-BE49-F238E27FC236}">
                      <a16:creationId xmlns:a16="http://schemas.microsoft.com/office/drawing/2014/main" id="{446E25FC-31EE-334C-8D4A-FE0F222A8E3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385676" y="2711455"/>
                  <a:ext cx="247152" cy="405518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277" name="Group 590">
            <a:extLst>
              <a:ext uri="{FF2B5EF4-FFF2-40B4-BE49-F238E27FC236}">
                <a16:creationId xmlns:a16="http://schemas.microsoft.com/office/drawing/2014/main" id="{E519F234-2007-384B-BC1B-5D998EFDC23E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8054595" y="4413467"/>
            <a:ext cx="345630" cy="320302"/>
            <a:chOff x="2839" y="3501"/>
            <a:chExt cx="755" cy="803"/>
          </a:xfrm>
        </p:grpSpPr>
        <p:pic>
          <p:nvPicPr>
            <p:cNvPr id="278" name="Picture 591" descr="desktop_computer_stylized_medium">
              <a:extLst>
                <a:ext uri="{FF2B5EF4-FFF2-40B4-BE49-F238E27FC236}">
                  <a16:creationId xmlns:a16="http://schemas.microsoft.com/office/drawing/2014/main" id="{33A2ACC8-59B8-BE41-AE95-2FCE8CBFBC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9" name="Freeform 592">
              <a:extLst>
                <a:ext uri="{FF2B5EF4-FFF2-40B4-BE49-F238E27FC236}">
                  <a16:creationId xmlns:a16="http://schemas.microsoft.com/office/drawing/2014/main" id="{D3941249-0EC2-7F4F-B6DE-853D1B0F58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0" name="Group 1064">
            <a:extLst>
              <a:ext uri="{FF2B5EF4-FFF2-40B4-BE49-F238E27FC236}">
                <a16:creationId xmlns:a16="http://schemas.microsoft.com/office/drawing/2014/main" id="{32873DDE-DE5F-FD44-B451-B2DB0A80F417}"/>
              </a:ext>
            </a:extLst>
          </p:cNvPr>
          <p:cNvGrpSpPr>
            <a:grpSpLocks/>
          </p:cNvGrpSpPr>
          <p:nvPr/>
        </p:nvGrpSpPr>
        <p:grpSpPr bwMode="auto">
          <a:xfrm>
            <a:off x="9275421" y="5366115"/>
            <a:ext cx="310186" cy="307808"/>
            <a:chOff x="877" y="1008"/>
            <a:chExt cx="2747" cy="2591"/>
          </a:xfrm>
        </p:grpSpPr>
        <p:pic>
          <p:nvPicPr>
            <p:cNvPr id="281" name="Picture 1065" descr="antenna_stylized">
              <a:extLst>
                <a:ext uri="{FF2B5EF4-FFF2-40B4-BE49-F238E27FC236}">
                  <a16:creationId xmlns:a16="http://schemas.microsoft.com/office/drawing/2014/main" id="{AE6278DC-71B3-934A-A861-85089C0871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7" y="1008"/>
              <a:ext cx="2725" cy="14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2" name="Picture 1066" descr="laptop_keyboard">
              <a:extLst>
                <a:ext uri="{FF2B5EF4-FFF2-40B4-BE49-F238E27FC236}">
                  <a16:creationId xmlns:a16="http://schemas.microsoft.com/office/drawing/2014/main" id="{3FEF45DC-F120-5245-9ABC-6F0D0A2356D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9064" flipH="1">
              <a:off x="1009" y="2586"/>
              <a:ext cx="2245" cy="1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3" name="Freeform 1067">
              <a:extLst>
                <a:ext uri="{FF2B5EF4-FFF2-40B4-BE49-F238E27FC236}">
                  <a16:creationId xmlns:a16="http://schemas.microsoft.com/office/drawing/2014/main" id="{8722F022-4F8C-2D45-81ED-EFF0FDD9EA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3" y="1603"/>
              <a:ext cx="1807" cy="1322"/>
            </a:xfrm>
            <a:custGeom>
              <a:avLst/>
              <a:gdLst>
                <a:gd name="T0" fmla="*/ 1 w 2982"/>
                <a:gd name="T1" fmla="*/ 0 h 2442"/>
                <a:gd name="T2" fmla="*/ 0 w 2982"/>
                <a:gd name="T3" fmla="*/ 1 h 2442"/>
                <a:gd name="T4" fmla="*/ 2 w 2982"/>
                <a:gd name="T5" fmla="*/ 1 h 2442"/>
                <a:gd name="T6" fmla="*/ 2 w 2982"/>
                <a:gd name="T7" fmla="*/ 1 h 2442"/>
                <a:gd name="T8" fmla="*/ 1 w 2982"/>
                <a:gd name="T9" fmla="*/ 0 h 24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82"/>
                <a:gd name="T16" fmla="*/ 0 h 2442"/>
                <a:gd name="T17" fmla="*/ 2982 w 2982"/>
                <a:gd name="T18" fmla="*/ 2442 h 24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82" h="2442">
                  <a:moveTo>
                    <a:pt x="540" y="0"/>
                  </a:moveTo>
                  <a:lnTo>
                    <a:pt x="0" y="1734"/>
                  </a:lnTo>
                  <a:lnTo>
                    <a:pt x="2394" y="2442"/>
                  </a:lnTo>
                  <a:lnTo>
                    <a:pt x="2982" y="318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84" name="Picture 1068" descr="screen">
              <a:extLst>
                <a:ext uri="{FF2B5EF4-FFF2-40B4-BE49-F238E27FC236}">
                  <a16:creationId xmlns:a16="http://schemas.microsoft.com/office/drawing/2014/main" id="{204FC4A1-539E-5442-BEC0-E471E14FA6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2" y="1637"/>
              <a:ext cx="1642" cy="12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5" name="Freeform 1069">
              <a:extLst>
                <a:ext uri="{FF2B5EF4-FFF2-40B4-BE49-F238E27FC236}">
                  <a16:creationId xmlns:a16="http://schemas.microsoft.com/office/drawing/2014/main" id="{A1A1347C-9D1F-BA40-834D-25F9985332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2" y="1564"/>
              <a:ext cx="1531" cy="246"/>
            </a:xfrm>
            <a:custGeom>
              <a:avLst/>
              <a:gdLst>
                <a:gd name="T0" fmla="*/ 1 w 2528"/>
                <a:gd name="T1" fmla="*/ 0 h 455"/>
                <a:gd name="T2" fmla="*/ 2 w 2528"/>
                <a:gd name="T3" fmla="*/ 1 h 455"/>
                <a:gd name="T4" fmla="*/ 2 w 2528"/>
                <a:gd name="T5" fmla="*/ 1 h 455"/>
                <a:gd name="T6" fmla="*/ 0 w 2528"/>
                <a:gd name="T7" fmla="*/ 1 h 455"/>
                <a:gd name="T8" fmla="*/ 1 w 2528"/>
                <a:gd name="T9" fmla="*/ 0 h 4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28"/>
                <a:gd name="T16" fmla="*/ 0 h 455"/>
                <a:gd name="T17" fmla="*/ 2528 w 2528"/>
                <a:gd name="T18" fmla="*/ 455 h 4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28" h="455">
                  <a:moveTo>
                    <a:pt x="14" y="0"/>
                  </a:moveTo>
                  <a:lnTo>
                    <a:pt x="2528" y="341"/>
                  </a:lnTo>
                  <a:lnTo>
                    <a:pt x="2480" y="455"/>
                  </a:lnTo>
                  <a:lnTo>
                    <a:pt x="0" y="86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6" name="Freeform 1070">
              <a:extLst>
                <a:ext uri="{FF2B5EF4-FFF2-40B4-BE49-F238E27FC236}">
                  <a16:creationId xmlns:a16="http://schemas.microsoft.com/office/drawing/2014/main" id="{5962D35F-879E-2549-AB01-3DB83293FA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7" y="1562"/>
              <a:ext cx="425" cy="1024"/>
            </a:xfrm>
            <a:custGeom>
              <a:avLst/>
              <a:gdLst>
                <a:gd name="T0" fmla="*/ 1 w 702"/>
                <a:gd name="T1" fmla="*/ 0 h 1893"/>
                <a:gd name="T2" fmla="*/ 0 w 702"/>
                <a:gd name="T3" fmla="*/ 1 h 1893"/>
                <a:gd name="T4" fmla="*/ 1 w 702"/>
                <a:gd name="T5" fmla="*/ 1 h 1893"/>
                <a:gd name="T6" fmla="*/ 1 w 702"/>
                <a:gd name="T7" fmla="*/ 1 h 1893"/>
                <a:gd name="T8" fmla="*/ 1 w 702"/>
                <a:gd name="T9" fmla="*/ 0 h 1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2"/>
                <a:gd name="T16" fmla="*/ 0 h 1893"/>
                <a:gd name="T17" fmla="*/ 702 w 702"/>
                <a:gd name="T18" fmla="*/ 1893 h 18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2" h="1893">
                  <a:moveTo>
                    <a:pt x="579" y="0"/>
                  </a:moveTo>
                  <a:lnTo>
                    <a:pt x="0" y="1869"/>
                  </a:lnTo>
                  <a:lnTo>
                    <a:pt x="114" y="1893"/>
                  </a:lnTo>
                  <a:lnTo>
                    <a:pt x="702" y="51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7" name="Freeform 1071">
              <a:extLst>
                <a:ext uri="{FF2B5EF4-FFF2-40B4-BE49-F238E27FC236}">
                  <a16:creationId xmlns:a16="http://schemas.microsoft.com/office/drawing/2014/main" id="{22F02B8D-E551-4348-96A0-9FA3E305B72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4" y="1745"/>
              <a:ext cx="458" cy="1182"/>
            </a:xfrm>
            <a:custGeom>
              <a:avLst/>
              <a:gdLst>
                <a:gd name="T0" fmla="*/ 1 w 756"/>
                <a:gd name="T1" fmla="*/ 0 h 2184"/>
                <a:gd name="T2" fmla="*/ 1 w 756"/>
                <a:gd name="T3" fmla="*/ 1 h 2184"/>
                <a:gd name="T4" fmla="*/ 0 w 756"/>
                <a:gd name="T5" fmla="*/ 1 h 2184"/>
                <a:gd name="T6" fmla="*/ 1 w 756"/>
                <a:gd name="T7" fmla="*/ 1 h 2184"/>
                <a:gd name="T8" fmla="*/ 1 w 756"/>
                <a:gd name="T9" fmla="*/ 0 h 21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6"/>
                <a:gd name="T16" fmla="*/ 0 h 2184"/>
                <a:gd name="T17" fmla="*/ 756 w 756"/>
                <a:gd name="T18" fmla="*/ 2184 h 21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6" h="2184">
                  <a:moveTo>
                    <a:pt x="756" y="0"/>
                  </a:moveTo>
                  <a:lnTo>
                    <a:pt x="138" y="2184"/>
                  </a:lnTo>
                  <a:lnTo>
                    <a:pt x="0" y="2148"/>
                  </a:lnTo>
                  <a:lnTo>
                    <a:pt x="606" y="78"/>
                  </a:lnTo>
                  <a:lnTo>
                    <a:pt x="756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8" name="Freeform 1072">
              <a:extLst>
                <a:ext uri="{FF2B5EF4-FFF2-40B4-BE49-F238E27FC236}">
                  <a16:creationId xmlns:a16="http://schemas.microsoft.com/office/drawing/2014/main" id="{C526490C-E805-3744-973A-5CC36BB22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2" y="2534"/>
              <a:ext cx="1680" cy="399"/>
            </a:xfrm>
            <a:custGeom>
              <a:avLst/>
              <a:gdLst>
                <a:gd name="T0" fmla="*/ 1 w 2773"/>
                <a:gd name="T1" fmla="*/ 0 h 738"/>
                <a:gd name="T2" fmla="*/ 0 w 2773"/>
                <a:gd name="T3" fmla="*/ 1 h 738"/>
                <a:gd name="T4" fmla="*/ 2 w 2773"/>
                <a:gd name="T5" fmla="*/ 1 h 738"/>
                <a:gd name="T6" fmla="*/ 2 w 2773"/>
                <a:gd name="T7" fmla="*/ 1 h 738"/>
                <a:gd name="T8" fmla="*/ 1 w 2773"/>
                <a:gd name="T9" fmla="*/ 0 h 7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73"/>
                <a:gd name="T16" fmla="*/ 0 h 738"/>
                <a:gd name="T17" fmla="*/ 2773 w 2773"/>
                <a:gd name="T18" fmla="*/ 738 h 7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73" h="738">
                  <a:moveTo>
                    <a:pt x="33" y="0"/>
                  </a:moveTo>
                  <a:lnTo>
                    <a:pt x="0" y="99"/>
                  </a:lnTo>
                  <a:lnTo>
                    <a:pt x="2436" y="738"/>
                  </a:lnTo>
                  <a:cubicBezTo>
                    <a:pt x="2499" y="501"/>
                    <a:pt x="2773" y="727"/>
                    <a:pt x="2373" y="603"/>
                  </a:cubicBezTo>
                  <a:lnTo>
                    <a:pt x="33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CC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9" name="Freeform 1073">
              <a:extLst>
                <a:ext uri="{FF2B5EF4-FFF2-40B4-BE49-F238E27FC236}">
                  <a16:creationId xmlns:a16="http://schemas.microsoft.com/office/drawing/2014/main" id="{7A50B32F-A919-C345-8D9F-670BB4E927D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5" y="1755"/>
              <a:ext cx="429" cy="1187"/>
            </a:xfrm>
            <a:custGeom>
              <a:avLst/>
              <a:gdLst>
                <a:gd name="T0" fmla="*/ 2 w 637"/>
                <a:gd name="T1" fmla="*/ 0 h 1659"/>
                <a:gd name="T2" fmla="*/ 2 w 637"/>
                <a:gd name="T3" fmla="*/ 0 h 1659"/>
                <a:gd name="T4" fmla="*/ 1 w 637"/>
                <a:gd name="T5" fmla="*/ 15 h 1659"/>
                <a:gd name="T6" fmla="*/ 0 w 637"/>
                <a:gd name="T7" fmla="*/ 15 h 1659"/>
                <a:gd name="T8" fmla="*/ 2 w 637"/>
                <a:gd name="T9" fmla="*/ 0 h 16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7"/>
                <a:gd name="T16" fmla="*/ 0 h 1659"/>
                <a:gd name="T17" fmla="*/ 637 w 637"/>
                <a:gd name="T18" fmla="*/ 1659 h 16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7" h="1659">
                  <a:moveTo>
                    <a:pt x="615" y="0"/>
                  </a:moveTo>
                  <a:lnTo>
                    <a:pt x="637" y="0"/>
                  </a:lnTo>
                  <a:lnTo>
                    <a:pt x="68" y="1659"/>
                  </a:lnTo>
                  <a:lnTo>
                    <a:pt x="0" y="1647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0" name="Freeform 1074">
              <a:extLst>
                <a:ext uri="{FF2B5EF4-FFF2-40B4-BE49-F238E27FC236}">
                  <a16:creationId xmlns:a16="http://schemas.microsoft.com/office/drawing/2014/main" id="{0175EDC4-A636-8E46-AE82-E96C1601BB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4" y="2587"/>
              <a:ext cx="1494" cy="394"/>
            </a:xfrm>
            <a:custGeom>
              <a:avLst/>
              <a:gdLst>
                <a:gd name="T0" fmla="*/ 0 w 2216"/>
                <a:gd name="T1" fmla="*/ 0 h 550"/>
                <a:gd name="T2" fmla="*/ 1 w 2216"/>
                <a:gd name="T3" fmla="*/ 1 h 550"/>
                <a:gd name="T4" fmla="*/ 9 w 2216"/>
                <a:gd name="T5" fmla="*/ 5 h 550"/>
                <a:gd name="T6" fmla="*/ 9 w 2216"/>
                <a:gd name="T7" fmla="*/ 4 h 550"/>
                <a:gd name="T8" fmla="*/ 0 w 2216"/>
                <a:gd name="T9" fmla="*/ 0 h 5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16"/>
                <a:gd name="T16" fmla="*/ 0 h 550"/>
                <a:gd name="T17" fmla="*/ 2216 w 2216"/>
                <a:gd name="T18" fmla="*/ 550 h 5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16" h="550">
                  <a:moveTo>
                    <a:pt x="0" y="0"/>
                  </a:moveTo>
                  <a:lnTo>
                    <a:pt x="9" y="57"/>
                  </a:lnTo>
                  <a:lnTo>
                    <a:pt x="2164" y="550"/>
                  </a:lnTo>
                  <a:lnTo>
                    <a:pt x="2216" y="496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91" name="Group 1075">
              <a:extLst>
                <a:ext uri="{FF2B5EF4-FFF2-40B4-BE49-F238E27FC236}">
                  <a16:creationId xmlns:a16="http://schemas.microsoft.com/office/drawing/2014/main" id="{0DFAC9F2-BFCA-0847-8353-C8E921686F4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09" y="3008"/>
              <a:ext cx="507" cy="234"/>
              <a:chOff x="1740" y="2642"/>
              <a:chExt cx="752" cy="327"/>
            </a:xfrm>
          </p:grpSpPr>
          <p:sp>
            <p:nvSpPr>
              <p:cNvPr id="298" name="Freeform 1076">
                <a:extLst>
                  <a:ext uri="{FF2B5EF4-FFF2-40B4-BE49-F238E27FC236}">
                    <a16:creationId xmlns:a16="http://schemas.microsoft.com/office/drawing/2014/main" id="{850E3FFA-D3FE-4A46-89D2-C6682C4DE9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0" y="2642"/>
                <a:ext cx="752" cy="327"/>
              </a:xfrm>
              <a:custGeom>
                <a:avLst/>
                <a:gdLst>
                  <a:gd name="T0" fmla="*/ 293 w 752"/>
                  <a:gd name="T1" fmla="*/ 0 h 327"/>
                  <a:gd name="T2" fmla="*/ 752 w 752"/>
                  <a:gd name="T3" fmla="*/ 124 h 327"/>
                  <a:gd name="T4" fmla="*/ 470 w 752"/>
                  <a:gd name="T5" fmla="*/ 327 h 327"/>
                  <a:gd name="T6" fmla="*/ 0 w 752"/>
                  <a:gd name="T7" fmla="*/ 183 h 327"/>
                  <a:gd name="T8" fmla="*/ 293 w 752"/>
                  <a:gd name="T9" fmla="*/ 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2"/>
                  <a:gd name="T16" fmla="*/ 0 h 327"/>
                  <a:gd name="T17" fmla="*/ 752 w 752"/>
                  <a:gd name="T18" fmla="*/ 327 h 3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2" h="327">
                    <a:moveTo>
                      <a:pt x="293" y="0"/>
                    </a:moveTo>
                    <a:lnTo>
                      <a:pt x="752" y="124"/>
                    </a:lnTo>
                    <a:lnTo>
                      <a:pt x="470" y="327"/>
                    </a:lnTo>
                    <a:lnTo>
                      <a:pt x="0" y="183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9" name="Freeform 1077">
                <a:extLst>
                  <a:ext uri="{FF2B5EF4-FFF2-40B4-BE49-F238E27FC236}">
                    <a16:creationId xmlns:a16="http://schemas.microsoft.com/office/drawing/2014/main" id="{802EE040-A819-9640-B947-1A1395BEF3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4" y="2649"/>
                <a:ext cx="726" cy="311"/>
              </a:xfrm>
              <a:custGeom>
                <a:avLst/>
                <a:gdLst>
                  <a:gd name="T0" fmla="*/ 282 w 726"/>
                  <a:gd name="T1" fmla="*/ 0 h 311"/>
                  <a:gd name="T2" fmla="*/ 726 w 726"/>
                  <a:gd name="T3" fmla="*/ 119 h 311"/>
                  <a:gd name="T4" fmla="*/ 457 w 726"/>
                  <a:gd name="T5" fmla="*/ 311 h 311"/>
                  <a:gd name="T6" fmla="*/ 0 w 726"/>
                  <a:gd name="T7" fmla="*/ 173 h 311"/>
                  <a:gd name="T8" fmla="*/ 282 w 726"/>
                  <a:gd name="T9" fmla="*/ 0 h 3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6"/>
                  <a:gd name="T16" fmla="*/ 0 h 311"/>
                  <a:gd name="T17" fmla="*/ 726 w 726"/>
                  <a:gd name="T18" fmla="*/ 311 h 3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6" h="311">
                    <a:moveTo>
                      <a:pt x="282" y="0"/>
                    </a:moveTo>
                    <a:lnTo>
                      <a:pt x="726" y="119"/>
                    </a:lnTo>
                    <a:lnTo>
                      <a:pt x="457" y="311"/>
                    </a:lnTo>
                    <a:lnTo>
                      <a:pt x="0" y="173"/>
                    </a:lnTo>
                    <a:lnTo>
                      <a:pt x="2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4D4D"/>
                  </a:gs>
                  <a:gs pos="100000">
                    <a:srgbClr val="DDDDDD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0" name="Freeform 1078">
                <a:extLst>
                  <a:ext uri="{FF2B5EF4-FFF2-40B4-BE49-F238E27FC236}">
                    <a16:creationId xmlns:a16="http://schemas.microsoft.com/office/drawing/2014/main" id="{2E6E4ADE-8434-D746-854F-AD5EAF7793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08" y="2770"/>
                <a:ext cx="258" cy="100"/>
              </a:xfrm>
              <a:custGeom>
                <a:avLst/>
                <a:gdLst>
                  <a:gd name="T0" fmla="*/ 0 w 258"/>
                  <a:gd name="T1" fmla="*/ 44 h 100"/>
                  <a:gd name="T2" fmla="*/ 75 w 258"/>
                  <a:gd name="T3" fmla="*/ 0 h 100"/>
                  <a:gd name="T4" fmla="*/ 258 w 258"/>
                  <a:gd name="T5" fmla="*/ 50 h 100"/>
                  <a:gd name="T6" fmla="*/ 183 w 258"/>
                  <a:gd name="T7" fmla="*/ 100 h 100"/>
                  <a:gd name="T8" fmla="*/ 0 w 258"/>
                  <a:gd name="T9" fmla="*/ 44 h 1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0"/>
                  <a:gd name="T17" fmla="*/ 258 w 258"/>
                  <a:gd name="T18" fmla="*/ 100 h 1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0">
                    <a:moveTo>
                      <a:pt x="0" y="44"/>
                    </a:moveTo>
                    <a:lnTo>
                      <a:pt x="75" y="0"/>
                    </a:lnTo>
                    <a:lnTo>
                      <a:pt x="258" y="50"/>
                    </a:lnTo>
                    <a:lnTo>
                      <a:pt x="183" y="1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1" name="Freeform 1079">
                <a:extLst>
                  <a:ext uri="{FF2B5EF4-FFF2-40B4-BE49-F238E27FC236}">
                    <a16:creationId xmlns:a16="http://schemas.microsoft.com/office/drawing/2014/main" id="{C3433830-574B-834F-8066-2E9F5FD6EF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9" y="2816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2" name="Freeform 1080">
                <a:extLst>
                  <a:ext uri="{FF2B5EF4-FFF2-40B4-BE49-F238E27FC236}">
                    <a16:creationId xmlns:a16="http://schemas.microsoft.com/office/drawing/2014/main" id="{E9FF40EC-D904-F941-BD96-FDDB247ACC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0" y="2834"/>
                <a:ext cx="258" cy="102"/>
              </a:xfrm>
              <a:custGeom>
                <a:avLst/>
                <a:gdLst>
                  <a:gd name="T0" fmla="*/ 0 w 258"/>
                  <a:gd name="T1" fmla="*/ 46 h 102"/>
                  <a:gd name="T2" fmla="*/ 71 w 258"/>
                  <a:gd name="T3" fmla="*/ 0 h 102"/>
                  <a:gd name="T4" fmla="*/ 258 w 258"/>
                  <a:gd name="T5" fmla="*/ 52 h 102"/>
                  <a:gd name="T6" fmla="*/ 183 w 258"/>
                  <a:gd name="T7" fmla="*/ 102 h 102"/>
                  <a:gd name="T8" fmla="*/ 0 w 258"/>
                  <a:gd name="T9" fmla="*/ 46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2"/>
                  <a:gd name="T17" fmla="*/ 258 w 258"/>
                  <a:gd name="T18" fmla="*/ 102 h 10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2">
                    <a:moveTo>
                      <a:pt x="0" y="46"/>
                    </a:moveTo>
                    <a:lnTo>
                      <a:pt x="71" y="0"/>
                    </a:lnTo>
                    <a:lnTo>
                      <a:pt x="258" y="52"/>
                    </a:lnTo>
                    <a:lnTo>
                      <a:pt x="183" y="10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3" name="Freeform 1081">
                <a:extLst>
                  <a:ext uri="{FF2B5EF4-FFF2-40B4-BE49-F238E27FC236}">
                    <a16:creationId xmlns:a16="http://schemas.microsoft.com/office/drawing/2014/main" id="{D764A724-F392-9F42-AE28-024E09E62C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1" y="2882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92" name="Freeform 1082">
              <a:extLst>
                <a:ext uri="{FF2B5EF4-FFF2-40B4-BE49-F238E27FC236}">
                  <a16:creationId xmlns:a16="http://schemas.microsoft.com/office/drawing/2014/main" id="{1D359E2D-603D-1C42-AF6A-BFF1712248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7" y="3043"/>
              <a:ext cx="614" cy="514"/>
            </a:xfrm>
            <a:custGeom>
              <a:avLst/>
              <a:gdLst>
                <a:gd name="T0" fmla="*/ 1 w 990"/>
                <a:gd name="T1" fmla="*/ 2 h 792"/>
                <a:gd name="T2" fmla="*/ 1 w 990"/>
                <a:gd name="T3" fmla="*/ 0 h 792"/>
                <a:gd name="T4" fmla="*/ 1 w 990"/>
                <a:gd name="T5" fmla="*/ 1 h 792"/>
                <a:gd name="T6" fmla="*/ 0 w 990"/>
                <a:gd name="T7" fmla="*/ 2 h 792"/>
                <a:gd name="T8" fmla="*/ 1 w 990"/>
                <a:gd name="T9" fmla="*/ 2 h 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90"/>
                <a:gd name="T16" fmla="*/ 0 h 792"/>
                <a:gd name="T17" fmla="*/ 990 w 990"/>
                <a:gd name="T18" fmla="*/ 792 h 7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90" h="792">
                  <a:moveTo>
                    <a:pt x="3" y="738"/>
                  </a:moveTo>
                  <a:lnTo>
                    <a:pt x="990" y="0"/>
                  </a:lnTo>
                  <a:lnTo>
                    <a:pt x="987" y="60"/>
                  </a:lnTo>
                  <a:lnTo>
                    <a:pt x="0" y="792"/>
                  </a:lnTo>
                  <a:lnTo>
                    <a:pt x="3" y="738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3" name="Freeform 1083">
              <a:extLst>
                <a:ext uri="{FF2B5EF4-FFF2-40B4-BE49-F238E27FC236}">
                  <a16:creationId xmlns:a16="http://schemas.microsoft.com/office/drawing/2014/main" id="{A7F6435A-5F6F-D04A-9651-135556C9AA8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" y="3084"/>
              <a:ext cx="1571" cy="469"/>
            </a:xfrm>
            <a:custGeom>
              <a:avLst/>
              <a:gdLst>
                <a:gd name="T0" fmla="*/ 1 w 2532"/>
                <a:gd name="T1" fmla="*/ 0 h 723"/>
                <a:gd name="T2" fmla="*/ 1 w 2532"/>
                <a:gd name="T3" fmla="*/ 0 h 723"/>
                <a:gd name="T4" fmla="*/ 4 w 2532"/>
                <a:gd name="T5" fmla="*/ 2 h 723"/>
                <a:gd name="T6" fmla="*/ 4 w 2532"/>
                <a:gd name="T7" fmla="*/ 2 h 723"/>
                <a:gd name="T8" fmla="*/ 0 w 2532"/>
                <a:gd name="T9" fmla="*/ 1 h 723"/>
                <a:gd name="T10" fmla="*/ 1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4" name="Freeform 1084">
              <a:extLst>
                <a:ext uri="{FF2B5EF4-FFF2-40B4-BE49-F238E27FC236}">
                  <a16:creationId xmlns:a16="http://schemas.microsoft.com/office/drawing/2014/main" id="{7E5560DA-5784-0949-BF64-EED5A85C8B5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" y="2998"/>
              <a:ext cx="17" cy="95"/>
            </a:xfrm>
            <a:custGeom>
              <a:avLst/>
              <a:gdLst>
                <a:gd name="T0" fmla="*/ 1 w 26"/>
                <a:gd name="T1" fmla="*/ 1 h 147"/>
                <a:gd name="T2" fmla="*/ 1 w 26"/>
                <a:gd name="T3" fmla="*/ 1 h 147"/>
                <a:gd name="T4" fmla="*/ 0 w 26"/>
                <a:gd name="T5" fmla="*/ 1 h 147"/>
                <a:gd name="T6" fmla="*/ 1 w 26"/>
                <a:gd name="T7" fmla="*/ 0 h 147"/>
                <a:gd name="T8" fmla="*/ 1 w 26"/>
                <a:gd name="T9" fmla="*/ 1 h 1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47"/>
                <a:gd name="T17" fmla="*/ 26 w 26"/>
                <a:gd name="T18" fmla="*/ 147 h 1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47">
                  <a:moveTo>
                    <a:pt x="26" y="10"/>
                  </a:moveTo>
                  <a:lnTo>
                    <a:pt x="23" y="147"/>
                  </a:lnTo>
                  <a:lnTo>
                    <a:pt x="0" y="144"/>
                  </a:lnTo>
                  <a:lnTo>
                    <a:pt x="3" y="0"/>
                  </a:lnTo>
                  <a:lnTo>
                    <a:pt x="26" y="1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5" name="Freeform 1085">
              <a:extLst>
                <a:ext uri="{FF2B5EF4-FFF2-40B4-BE49-F238E27FC236}">
                  <a16:creationId xmlns:a16="http://schemas.microsoft.com/office/drawing/2014/main" id="{EE37634B-CC1C-B440-AEAB-A81F991F34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2" y="2611"/>
              <a:ext cx="730" cy="393"/>
            </a:xfrm>
            <a:custGeom>
              <a:avLst/>
              <a:gdLst>
                <a:gd name="T0" fmla="*/ 1 w 1176"/>
                <a:gd name="T1" fmla="*/ 0 h 606"/>
                <a:gd name="T2" fmla="*/ 0 w 1176"/>
                <a:gd name="T3" fmla="*/ 1 h 606"/>
                <a:gd name="T4" fmla="*/ 1 w 1176"/>
                <a:gd name="T5" fmla="*/ 1 h 606"/>
                <a:gd name="T6" fmla="*/ 1 w 1176"/>
                <a:gd name="T7" fmla="*/ 1 h 606"/>
                <a:gd name="T8" fmla="*/ 1 w 1176"/>
                <a:gd name="T9" fmla="*/ 0 h 6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6"/>
                <a:gd name="T16" fmla="*/ 0 h 606"/>
                <a:gd name="T17" fmla="*/ 1176 w 1176"/>
                <a:gd name="T18" fmla="*/ 606 h 6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6" h="606">
                  <a:moveTo>
                    <a:pt x="1170" y="0"/>
                  </a:moveTo>
                  <a:lnTo>
                    <a:pt x="0" y="597"/>
                  </a:lnTo>
                  <a:lnTo>
                    <a:pt x="30" y="606"/>
                  </a:lnTo>
                  <a:lnTo>
                    <a:pt x="1176" y="18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6" name="Freeform 1086">
              <a:extLst>
                <a:ext uri="{FF2B5EF4-FFF2-40B4-BE49-F238E27FC236}">
                  <a16:creationId xmlns:a16="http://schemas.microsoft.com/office/drawing/2014/main" id="{06E015D5-7D47-FA43-A710-59DE4A7650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1" y="3018"/>
              <a:ext cx="1490" cy="451"/>
            </a:xfrm>
            <a:custGeom>
              <a:avLst/>
              <a:gdLst>
                <a:gd name="T0" fmla="*/ 1 w 2532"/>
                <a:gd name="T1" fmla="*/ 0 h 723"/>
                <a:gd name="T2" fmla="*/ 1 w 2532"/>
                <a:gd name="T3" fmla="*/ 0 h 723"/>
                <a:gd name="T4" fmla="*/ 1 w 2532"/>
                <a:gd name="T5" fmla="*/ 1 h 723"/>
                <a:gd name="T6" fmla="*/ 1 w 2532"/>
                <a:gd name="T7" fmla="*/ 1 h 723"/>
                <a:gd name="T8" fmla="*/ 0 w 2532"/>
                <a:gd name="T9" fmla="*/ 1 h 723"/>
                <a:gd name="T10" fmla="*/ 1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7" name="Freeform 1087">
              <a:extLst>
                <a:ext uri="{FF2B5EF4-FFF2-40B4-BE49-F238E27FC236}">
                  <a16:creationId xmlns:a16="http://schemas.microsoft.com/office/drawing/2014/main" id="{92FD50DD-905B-534A-8A82-2CABB656D691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2549" y="2986"/>
              <a:ext cx="608" cy="467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2 h 723"/>
                <a:gd name="T6" fmla="*/ 0 w 2532"/>
                <a:gd name="T7" fmla="*/ 2 h 723"/>
                <a:gd name="T8" fmla="*/ 0 w 2532"/>
                <a:gd name="T9" fmla="*/ 1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04" name="Group 590">
            <a:extLst>
              <a:ext uri="{FF2B5EF4-FFF2-40B4-BE49-F238E27FC236}">
                <a16:creationId xmlns:a16="http://schemas.microsoft.com/office/drawing/2014/main" id="{7D86CBB7-90D5-5C4A-9DB8-D6046D4D95F4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8227649" y="5017963"/>
            <a:ext cx="345630" cy="320302"/>
            <a:chOff x="2839" y="3501"/>
            <a:chExt cx="755" cy="803"/>
          </a:xfrm>
        </p:grpSpPr>
        <p:pic>
          <p:nvPicPr>
            <p:cNvPr id="305" name="Picture 591" descr="desktop_computer_stylized_medium">
              <a:extLst>
                <a:ext uri="{FF2B5EF4-FFF2-40B4-BE49-F238E27FC236}">
                  <a16:creationId xmlns:a16="http://schemas.microsoft.com/office/drawing/2014/main" id="{1E6AFB2E-6DD2-0F42-9FCC-C1E32A1B016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6" name="Freeform 592">
              <a:extLst>
                <a:ext uri="{FF2B5EF4-FFF2-40B4-BE49-F238E27FC236}">
                  <a16:creationId xmlns:a16="http://schemas.microsoft.com/office/drawing/2014/main" id="{C502709A-9A0D-9A47-A5CE-EC46F9304D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07" name="Group 590">
            <a:extLst>
              <a:ext uri="{FF2B5EF4-FFF2-40B4-BE49-F238E27FC236}">
                <a16:creationId xmlns:a16="http://schemas.microsoft.com/office/drawing/2014/main" id="{CA180629-1EE9-9045-BF20-AA161650E5BE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8625874" y="5039436"/>
            <a:ext cx="345630" cy="320302"/>
            <a:chOff x="2839" y="3501"/>
            <a:chExt cx="755" cy="803"/>
          </a:xfrm>
        </p:grpSpPr>
        <p:pic>
          <p:nvPicPr>
            <p:cNvPr id="308" name="Picture 591" descr="desktop_computer_stylized_medium">
              <a:extLst>
                <a:ext uri="{FF2B5EF4-FFF2-40B4-BE49-F238E27FC236}">
                  <a16:creationId xmlns:a16="http://schemas.microsoft.com/office/drawing/2014/main" id="{10FB4FF7-ED0D-4548-A925-6709E47499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9" name="Freeform 592">
              <a:extLst>
                <a:ext uri="{FF2B5EF4-FFF2-40B4-BE49-F238E27FC236}">
                  <a16:creationId xmlns:a16="http://schemas.microsoft.com/office/drawing/2014/main" id="{76E9A76B-3815-1842-8657-E47D646185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10" name="Group 1064">
            <a:extLst>
              <a:ext uri="{FF2B5EF4-FFF2-40B4-BE49-F238E27FC236}">
                <a16:creationId xmlns:a16="http://schemas.microsoft.com/office/drawing/2014/main" id="{2A1515AB-81BE-A647-B780-057B7B04F549}"/>
              </a:ext>
            </a:extLst>
          </p:cNvPr>
          <p:cNvGrpSpPr>
            <a:grpSpLocks/>
          </p:cNvGrpSpPr>
          <p:nvPr/>
        </p:nvGrpSpPr>
        <p:grpSpPr bwMode="auto">
          <a:xfrm>
            <a:off x="9608486" y="5308444"/>
            <a:ext cx="319264" cy="253379"/>
            <a:chOff x="877" y="1008"/>
            <a:chExt cx="2747" cy="2591"/>
          </a:xfrm>
        </p:grpSpPr>
        <p:pic>
          <p:nvPicPr>
            <p:cNvPr id="311" name="Picture 1065" descr="antenna_stylized">
              <a:extLst>
                <a:ext uri="{FF2B5EF4-FFF2-40B4-BE49-F238E27FC236}">
                  <a16:creationId xmlns:a16="http://schemas.microsoft.com/office/drawing/2014/main" id="{BE3CD0B6-78E6-DA4F-99EA-A5B227564A1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7" y="1008"/>
              <a:ext cx="2725" cy="14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2" name="Picture 1066" descr="laptop_keyboard">
              <a:extLst>
                <a:ext uri="{FF2B5EF4-FFF2-40B4-BE49-F238E27FC236}">
                  <a16:creationId xmlns:a16="http://schemas.microsoft.com/office/drawing/2014/main" id="{D2626BF6-46AC-604D-8A51-37EA389D2F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9064" flipH="1">
              <a:off x="1009" y="2586"/>
              <a:ext cx="2245" cy="1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3" name="Freeform 1067">
              <a:extLst>
                <a:ext uri="{FF2B5EF4-FFF2-40B4-BE49-F238E27FC236}">
                  <a16:creationId xmlns:a16="http://schemas.microsoft.com/office/drawing/2014/main" id="{959EDFAC-C6A1-D14A-947E-35A00B3A91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3" y="1603"/>
              <a:ext cx="1807" cy="1322"/>
            </a:xfrm>
            <a:custGeom>
              <a:avLst/>
              <a:gdLst>
                <a:gd name="T0" fmla="*/ 1 w 2982"/>
                <a:gd name="T1" fmla="*/ 0 h 2442"/>
                <a:gd name="T2" fmla="*/ 0 w 2982"/>
                <a:gd name="T3" fmla="*/ 1 h 2442"/>
                <a:gd name="T4" fmla="*/ 2 w 2982"/>
                <a:gd name="T5" fmla="*/ 1 h 2442"/>
                <a:gd name="T6" fmla="*/ 2 w 2982"/>
                <a:gd name="T7" fmla="*/ 1 h 2442"/>
                <a:gd name="T8" fmla="*/ 1 w 2982"/>
                <a:gd name="T9" fmla="*/ 0 h 24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82"/>
                <a:gd name="T16" fmla="*/ 0 h 2442"/>
                <a:gd name="T17" fmla="*/ 2982 w 2982"/>
                <a:gd name="T18" fmla="*/ 2442 h 24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82" h="2442">
                  <a:moveTo>
                    <a:pt x="540" y="0"/>
                  </a:moveTo>
                  <a:lnTo>
                    <a:pt x="0" y="1734"/>
                  </a:lnTo>
                  <a:lnTo>
                    <a:pt x="2394" y="2442"/>
                  </a:lnTo>
                  <a:lnTo>
                    <a:pt x="2982" y="318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14" name="Picture 1068" descr="screen">
              <a:extLst>
                <a:ext uri="{FF2B5EF4-FFF2-40B4-BE49-F238E27FC236}">
                  <a16:creationId xmlns:a16="http://schemas.microsoft.com/office/drawing/2014/main" id="{9D1F4A99-3250-9849-B965-F91DA62572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2" y="1637"/>
              <a:ext cx="1642" cy="12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5" name="Freeform 1069">
              <a:extLst>
                <a:ext uri="{FF2B5EF4-FFF2-40B4-BE49-F238E27FC236}">
                  <a16:creationId xmlns:a16="http://schemas.microsoft.com/office/drawing/2014/main" id="{5C31E3EB-B3FB-0B4F-93CD-5092308DC2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2" y="1564"/>
              <a:ext cx="1531" cy="246"/>
            </a:xfrm>
            <a:custGeom>
              <a:avLst/>
              <a:gdLst>
                <a:gd name="T0" fmla="*/ 1 w 2528"/>
                <a:gd name="T1" fmla="*/ 0 h 455"/>
                <a:gd name="T2" fmla="*/ 2 w 2528"/>
                <a:gd name="T3" fmla="*/ 1 h 455"/>
                <a:gd name="T4" fmla="*/ 2 w 2528"/>
                <a:gd name="T5" fmla="*/ 1 h 455"/>
                <a:gd name="T6" fmla="*/ 0 w 2528"/>
                <a:gd name="T7" fmla="*/ 1 h 455"/>
                <a:gd name="T8" fmla="*/ 1 w 2528"/>
                <a:gd name="T9" fmla="*/ 0 h 4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28"/>
                <a:gd name="T16" fmla="*/ 0 h 455"/>
                <a:gd name="T17" fmla="*/ 2528 w 2528"/>
                <a:gd name="T18" fmla="*/ 455 h 4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28" h="455">
                  <a:moveTo>
                    <a:pt x="14" y="0"/>
                  </a:moveTo>
                  <a:lnTo>
                    <a:pt x="2528" y="341"/>
                  </a:lnTo>
                  <a:lnTo>
                    <a:pt x="2480" y="455"/>
                  </a:lnTo>
                  <a:lnTo>
                    <a:pt x="0" y="86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6" name="Freeform 1070">
              <a:extLst>
                <a:ext uri="{FF2B5EF4-FFF2-40B4-BE49-F238E27FC236}">
                  <a16:creationId xmlns:a16="http://schemas.microsoft.com/office/drawing/2014/main" id="{3AD986D8-84E7-4747-A1C9-5481DDD06F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7" y="1562"/>
              <a:ext cx="425" cy="1024"/>
            </a:xfrm>
            <a:custGeom>
              <a:avLst/>
              <a:gdLst>
                <a:gd name="T0" fmla="*/ 1 w 702"/>
                <a:gd name="T1" fmla="*/ 0 h 1893"/>
                <a:gd name="T2" fmla="*/ 0 w 702"/>
                <a:gd name="T3" fmla="*/ 1 h 1893"/>
                <a:gd name="T4" fmla="*/ 1 w 702"/>
                <a:gd name="T5" fmla="*/ 1 h 1893"/>
                <a:gd name="T6" fmla="*/ 1 w 702"/>
                <a:gd name="T7" fmla="*/ 1 h 1893"/>
                <a:gd name="T8" fmla="*/ 1 w 702"/>
                <a:gd name="T9" fmla="*/ 0 h 1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2"/>
                <a:gd name="T16" fmla="*/ 0 h 1893"/>
                <a:gd name="T17" fmla="*/ 702 w 702"/>
                <a:gd name="T18" fmla="*/ 1893 h 18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2" h="1893">
                  <a:moveTo>
                    <a:pt x="579" y="0"/>
                  </a:moveTo>
                  <a:lnTo>
                    <a:pt x="0" y="1869"/>
                  </a:lnTo>
                  <a:lnTo>
                    <a:pt x="114" y="1893"/>
                  </a:lnTo>
                  <a:lnTo>
                    <a:pt x="702" y="51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7" name="Freeform 1071">
              <a:extLst>
                <a:ext uri="{FF2B5EF4-FFF2-40B4-BE49-F238E27FC236}">
                  <a16:creationId xmlns:a16="http://schemas.microsoft.com/office/drawing/2014/main" id="{99E21446-DDC6-F947-8143-0229A8829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4" y="1745"/>
              <a:ext cx="458" cy="1182"/>
            </a:xfrm>
            <a:custGeom>
              <a:avLst/>
              <a:gdLst>
                <a:gd name="T0" fmla="*/ 1 w 756"/>
                <a:gd name="T1" fmla="*/ 0 h 2184"/>
                <a:gd name="T2" fmla="*/ 1 w 756"/>
                <a:gd name="T3" fmla="*/ 1 h 2184"/>
                <a:gd name="T4" fmla="*/ 0 w 756"/>
                <a:gd name="T5" fmla="*/ 1 h 2184"/>
                <a:gd name="T6" fmla="*/ 1 w 756"/>
                <a:gd name="T7" fmla="*/ 1 h 2184"/>
                <a:gd name="T8" fmla="*/ 1 w 756"/>
                <a:gd name="T9" fmla="*/ 0 h 21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6"/>
                <a:gd name="T16" fmla="*/ 0 h 2184"/>
                <a:gd name="T17" fmla="*/ 756 w 756"/>
                <a:gd name="T18" fmla="*/ 2184 h 21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6" h="2184">
                  <a:moveTo>
                    <a:pt x="756" y="0"/>
                  </a:moveTo>
                  <a:lnTo>
                    <a:pt x="138" y="2184"/>
                  </a:lnTo>
                  <a:lnTo>
                    <a:pt x="0" y="2148"/>
                  </a:lnTo>
                  <a:lnTo>
                    <a:pt x="606" y="78"/>
                  </a:lnTo>
                  <a:lnTo>
                    <a:pt x="756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8" name="Freeform 1072">
              <a:extLst>
                <a:ext uri="{FF2B5EF4-FFF2-40B4-BE49-F238E27FC236}">
                  <a16:creationId xmlns:a16="http://schemas.microsoft.com/office/drawing/2014/main" id="{760E6505-2D47-0045-B608-C79782D315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2" y="2534"/>
              <a:ext cx="1680" cy="399"/>
            </a:xfrm>
            <a:custGeom>
              <a:avLst/>
              <a:gdLst>
                <a:gd name="T0" fmla="*/ 1 w 2773"/>
                <a:gd name="T1" fmla="*/ 0 h 738"/>
                <a:gd name="T2" fmla="*/ 0 w 2773"/>
                <a:gd name="T3" fmla="*/ 1 h 738"/>
                <a:gd name="T4" fmla="*/ 2 w 2773"/>
                <a:gd name="T5" fmla="*/ 1 h 738"/>
                <a:gd name="T6" fmla="*/ 2 w 2773"/>
                <a:gd name="T7" fmla="*/ 1 h 738"/>
                <a:gd name="T8" fmla="*/ 1 w 2773"/>
                <a:gd name="T9" fmla="*/ 0 h 7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73"/>
                <a:gd name="T16" fmla="*/ 0 h 738"/>
                <a:gd name="T17" fmla="*/ 2773 w 2773"/>
                <a:gd name="T18" fmla="*/ 738 h 7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73" h="738">
                  <a:moveTo>
                    <a:pt x="33" y="0"/>
                  </a:moveTo>
                  <a:lnTo>
                    <a:pt x="0" y="99"/>
                  </a:lnTo>
                  <a:lnTo>
                    <a:pt x="2436" y="738"/>
                  </a:lnTo>
                  <a:cubicBezTo>
                    <a:pt x="2499" y="501"/>
                    <a:pt x="2773" y="727"/>
                    <a:pt x="2373" y="603"/>
                  </a:cubicBezTo>
                  <a:lnTo>
                    <a:pt x="33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CC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9" name="Freeform 1073">
              <a:extLst>
                <a:ext uri="{FF2B5EF4-FFF2-40B4-BE49-F238E27FC236}">
                  <a16:creationId xmlns:a16="http://schemas.microsoft.com/office/drawing/2014/main" id="{1E8320ED-B12F-2641-BEF1-FFE08A7092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5" y="1755"/>
              <a:ext cx="429" cy="1187"/>
            </a:xfrm>
            <a:custGeom>
              <a:avLst/>
              <a:gdLst>
                <a:gd name="T0" fmla="*/ 2 w 637"/>
                <a:gd name="T1" fmla="*/ 0 h 1659"/>
                <a:gd name="T2" fmla="*/ 2 w 637"/>
                <a:gd name="T3" fmla="*/ 0 h 1659"/>
                <a:gd name="T4" fmla="*/ 1 w 637"/>
                <a:gd name="T5" fmla="*/ 15 h 1659"/>
                <a:gd name="T6" fmla="*/ 0 w 637"/>
                <a:gd name="T7" fmla="*/ 15 h 1659"/>
                <a:gd name="T8" fmla="*/ 2 w 637"/>
                <a:gd name="T9" fmla="*/ 0 h 16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7"/>
                <a:gd name="T16" fmla="*/ 0 h 1659"/>
                <a:gd name="T17" fmla="*/ 637 w 637"/>
                <a:gd name="T18" fmla="*/ 1659 h 16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7" h="1659">
                  <a:moveTo>
                    <a:pt x="615" y="0"/>
                  </a:moveTo>
                  <a:lnTo>
                    <a:pt x="637" y="0"/>
                  </a:lnTo>
                  <a:lnTo>
                    <a:pt x="68" y="1659"/>
                  </a:lnTo>
                  <a:lnTo>
                    <a:pt x="0" y="1647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0" name="Freeform 1074">
              <a:extLst>
                <a:ext uri="{FF2B5EF4-FFF2-40B4-BE49-F238E27FC236}">
                  <a16:creationId xmlns:a16="http://schemas.microsoft.com/office/drawing/2014/main" id="{6F216F19-7A9E-7842-8DE3-87CF67C247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4" y="2587"/>
              <a:ext cx="1494" cy="394"/>
            </a:xfrm>
            <a:custGeom>
              <a:avLst/>
              <a:gdLst>
                <a:gd name="T0" fmla="*/ 0 w 2216"/>
                <a:gd name="T1" fmla="*/ 0 h 550"/>
                <a:gd name="T2" fmla="*/ 1 w 2216"/>
                <a:gd name="T3" fmla="*/ 1 h 550"/>
                <a:gd name="T4" fmla="*/ 9 w 2216"/>
                <a:gd name="T5" fmla="*/ 5 h 550"/>
                <a:gd name="T6" fmla="*/ 9 w 2216"/>
                <a:gd name="T7" fmla="*/ 4 h 550"/>
                <a:gd name="T8" fmla="*/ 0 w 2216"/>
                <a:gd name="T9" fmla="*/ 0 h 5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16"/>
                <a:gd name="T16" fmla="*/ 0 h 550"/>
                <a:gd name="T17" fmla="*/ 2216 w 2216"/>
                <a:gd name="T18" fmla="*/ 550 h 5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16" h="550">
                  <a:moveTo>
                    <a:pt x="0" y="0"/>
                  </a:moveTo>
                  <a:lnTo>
                    <a:pt x="9" y="57"/>
                  </a:lnTo>
                  <a:lnTo>
                    <a:pt x="2164" y="550"/>
                  </a:lnTo>
                  <a:lnTo>
                    <a:pt x="2216" y="496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21" name="Group 1075">
              <a:extLst>
                <a:ext uri="{FF2B5EF4-FFF2-40B4-BE49-F238E27FC236}">
                  <a16:creationId xmlns:a16="http://schemas.microsoft.com/office/drawing/2014/main" id="{739F03CA-20B1-E448-ACD6-1C13B4F6746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09" y="3008"/>
              <a:ext cx="507" cy="234"/>
              <a:chOff x="1740" y="2642"/>
              <a:chExt cx="752" cy="327"/>
            </a:xfrm>
          </p:grpSpPr>
          <p:sp>
            <p:nvSpPr>
              <p:cNvPr id="328" name="Freeform 1076">
                <a:extLst>
                  <a:ext uri="{FF2B5EF4-FFF2-40B4-BE49-F238E27FC236}">
                    <a16:creationId xmlns:a16="http://schemas.microsoft.com/office/drawing/2014/main" id="{C8940D77-B4F3-1246-9EB1-62B374D1DC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0" y="2642"/>
                <a:ext cx="752" cy="327"/>
              </a:xfrm>
              <a:custGeom>
                <a:avLst/>
                <a:gdLst>
                  <a:gd name="T0" fmla="*/ 293 w 752"/>
                  <a:gd name="T1" fmla="*/ 0 h 327"/>
                  <a:gd name="T2" fmla="*/ 752 w 752"/>
                  <a:gd name="T3" fmla="*/ 124 h 327"/>
                  <a:gd name="T4" fmla="*/ 470 w 752"/>
                  <a:gd name="T5" fmla="*/ 327 h 327"/>
                  <a:gd name="T6" fmla="*/ 0 w 752"/>
                  <a:gd name="T7" fmla="*/ 183 h 327"/>
                  <a:gd name="T8" fmla="*/ 293 w 752"/>
                  <a:gd name="T9" fmla="*/ 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2"/>
                  <a:gd name="T16" fmla="*/ 0 h 327"/>
                  <a:gd name="T17" fmla="*/ 752 w 752"/>
                  <a:gd name="T18" fmla="*/ 327 h 3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2" h="327">
                    <a:moveTo>
                      <a:pt x="293" y="0"/>
                    </a:moveTo>
                    <a:lnTo>
                      <a:pt x="752" y="124"/>
                    </a:lnTo>
                    <a:lnTo>
                      <a:pt x="470" y="327"/>
                    </a:lnTo>
                    <a:lnTo>
                      <a:pt x="0" y="183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9" name="Freeform 1077">
                <a:extLst>
                  <a:ext uri="{FF2B5EF4-FFF2-40B4-BE49-F238E27FC236}">
                    <a16:creationId xmlns:a16="http://schemas.microsoft.com/office/drawing/2014/main" id="{50CF6234-28F9-6A4A-9C8F-25FE11F3DE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4" y="2649"/>
                <a:ext cx="726" cy="311"/>
              </a:xfrm>
              <a:custGeom>
                <a:avLst/>
                <a:gdLst>
                  <a:gd name="T0" fmla="*/ 282 w 726"/>
                  <a:gd name="T1" fmla="*/ 0 h 311"/>
                  <a:gd name="T2" fmla="*/ 726 w 726"/>
                  <a:gd name="T3" fmla="*/ 119 h 311"/>
                  <a:gd name="T4" fmla="*/ 457 w 726"/>
                  <a:gd name="T5" fmla="*/ 311 h 311"/>
                  <a:gd name="T6" fmla="*/ 0 w 726"/>
                  <a:gd name="T7" fmla="*/ 173 h 311"/>
                  <a:gd name="T8" fmla="*/ 282 w 726"/>
                  <a:gd name="T9" fmla="*/ 0 h 3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6"/>
                  <a:gd name="T16" fmla="*/ 0 h 311"/>
                  <a:gd name="T17" fmla="*/ 726 w 726"/>
                  <a:gd name="T18" fmla="*/ 311 h 3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6" h="311">
                    <a:moveTo>
                      <a:pt x="282" y="0"/>
                    </a:moveTo>
                    <a:lnTo>
                      <a:pt x="726" y="119"/>
                    </a:lnTo>
                    <a:lnTo>
                      <a:pt x="457" y="311"/>
                    </a:lnTo>
                    <a:lnTo>
                      <a:pt x="0" y="173"/>
                    </a:lnTo>
                    <a:lnTo>
                      <a:pt x="2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4D4D"/>
                  </a:gs>
                  <a:gs pos="100000">
                    <a:srgbClr val="DDDDDD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0" name="Freeform 1078">
                <a:extLst>
                  <a:ext uri="{FF2B5EF4-FFF2-40B4-BE49-F238E27FC236}">
                    <a16:creationId xmlns:a16="http://schemas.microsoft.com/office/drawing/2014/main" id="{6D8485B5-FB9F-C945-BF8E-55BD012586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08" y="2770"/>
                <a:ext cx="258" cy="100"/>
              </a:xfrm>
              <a:custGeom>
                <a:avLst/>
                <a:gdLst>
                  <a:gd name="T0" fmla="*/ 0 w 258"/>
                  <a:gd name="T1" fmla="*/ 44 h 100"/>
                  <a:gd name="T2" fmla="*/ 75 w 258"/>
                  <a:gd name="T3" fmla="*/ 0 h 100"/>
                  <a:gd name="T4" fmla="*/ 258 w 258"/>
                  <a:gd name="T5" fmla="*/ 50 h 100"/>
                  <a:gd name="T6" fmla="*/ 183 w 258"/>
                  <a:gd name="T7" fmla="*/ 100 h 100"/>
                  <a:gd name="T8" fmla="*/ 0 w 258"/>
                  <a:gd name="T9" fmla="*/ 44 h 1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0"/>
                  <a:gd name="T17" fmla="*/ 258 w 258"/>
                  <a:gd name="T18" fmla="*/ 100 h 1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0">
                    <a:moveTo>
                      <a:pt x="0" y="44"/>
                    </a:moveTo>
                    <a:lnTo>
                      <a:pt x="75" y="0"/>
                    </a:lnTo>
                    <a:lnTo>
                      <a:pt x="258" y="50"/>
                    </a:lnTo>
                    <a:lnTo>
                      <a:pt x="183" y="1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1" name="Freeform 1079">
                <a:extLst>
                  <a:ext uri="{FF2B5EF4-FFF2-40B4-BE49-F238E27FC236}">
                    <a16:creationId xmlns:a16="http://schemas.microsoft.com/office/drawing/2014/main" id="{499E2EF6-03A8-7649-AF1E-92C6AEEACC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9" y="2816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2" name="Freeform 1080">
                <a:extLst>
                  <a:ext uri="{FF2B5EF4-FFF2-40B4-BE49-F238E27FC236}">
                    <a16:creationId xmlns:a16="http://schemas.microsoft.com/office/drawing/2014/main" id="{74F729D9-EF91-0447-847C-32A9E97FFA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0" y="2834"/>
                <a:ext cx="258" cy="102"/>
              </a:xfrm>
              <a:custGeom>
                <a:avLst/>
                <a:gdLst>
                  <a:gd name="T0" fmla="*/ 0 w 258"/>
                  <a:gd name="T1" fmla="*/ 46 h 102"/>
                  <a:gd name="T2" fmla="*/ 71 w 258"/>
                  <a:gd name="T3" fmla="*/ 0 h 102"/>
                  <a:gd name="T4" fmla="*/ 258 w 258"/>
                  <a:gd name="T5" fmla="*/ 52 h 102"/>
                  <a:gd name="T6" fmla="*/ 183 w 258"/>
                  <a:gd name="T7" fmla="*/ 102 h 102"/>
                  <a:gd name="T8" fmla="*/ 0 w 258"/>
                  <a:gd name="T9" fmla="*/ 46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2"/>
                  <a:gd name="T17" fmla="*/ 258 w 258"/>
                  <a:gd name="T18" fmla="*/ 102 h 10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2">
                    <a:moveTo>
                      <a:pt x="0" y="46"/>
                    </a:moveTo>
                    <a:lnTo>
                      <a:pt x="71" y="0"/>
                    </a:lnTo>
                    <a:lnTo>
                      <a:pt x="258" y="52"/>
                    </a:lnTo>
                    <a:lnTo>
                      <a:pt x="183" y="10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3" name="Freeform 1081">
                <a:extLst>
                  <a:ext uri="{FF2B5EF4-FFF2-40B4-BE49-F238E27FC236}">
                    <a16:creationId xmlns:a16="http://schemas.microsoft.com/office/drawing/2014/main" id="{79448D30-757C-AD42-9BE7-746E1DDA27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1" y="2882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322" name="Freeform 1082">
              <a:extLst>
                <a:ext uri="{FF2B5EF4-FFF2-40B4-BE49-F238E27FC236}">
                  <a16:creationId xmlns:a16="http://schemas.microsoft.com/office/drawing/2014/main" id="{ACA0EA96-8459-6D48-B384-71DC0DE9F4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7" y="3043"/>
              <a:ext cx="614" cy="514"/>
            </a:xfrm>
            <a:custGeom>
              <a:avLst/>
              <a:gdLst>
                <a:gd name="T0" fmla="*/ 1 w 990"/>
                <a:gd name="T1" fmla="*/ 2 h 792"/>
                <a:gd name="T2" fmla="*/ 1 w 990"/>
                <a:gd name="T3" fmla="*/ 0 h 792"/>
                <a:gd name="T4" fmla="*/ 1 w 990"/>
                <a:gd name="T5" fmla="*/ 1 h 792"/>
                <a:gd name="T6" fmla="*/ 0 w 990"/>
                <a:gd name="T7" fmla="*/ 2 h 792"/>
                <a:gd name="T8" fmla="*/ 1 w 990"/>
                <a:gd name="T9" fmla="*/ 2 h 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90"/>
                <a:gd name="T16" fmla="*/ 0 h 792"/>
                <a:gd name="T17" fmla="*/ 990 w 990"/>
                <a:gd name="T18" fmla="*/ 792 h 7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90" h="792">
                  <a:moveTo>
                    <a:pt x="3" y="738"/>
                  </a:moveTo>
                  <a:lnTo>
                    <a:pt x="990" y="0"/>
                  </a:lnTo>
                  <a:lnTo>
                    <a:pt x="987" y="60"/>
                  </a:lnTo>
                  <a:lnTo>
                    <a:pt x="0" y="792"/>
                  </a:lnTo>
                  <a:lnTo>
                    <a:pt x="3" y="738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3" name="Freeform 1083">
              <a:extLst>
                <a:ext uri="{FF2B5EF4-FFF2-40B4-BE49-F238E27FC236}">
                  <a16:creationId xmlns:a16="http://schemas.microsoft.com/office/drawing/2014/main" id="{4AFEEFA0-1AD5-2A4E-8E91-2BA01BA888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" y="3084"/>
              <a:ext cx="1571" cy="469"/>
            </a:xfrm>
            <a:custGeom>
              <a:avLst/>
              <a:gdLst>
                <a:gd name="T0" fmla="*/ 1 w 2532"/>
                <a:gd name="T1" fmla="*/ 0 h 723"/>
                <a:gd name="T2" fmla="*/ 1 w 2532"/>
                <a:gd name="T3" fmla="*/ 0 h 723"/>
                <a:gd name="T4" fmla="*/ 4 w 2532"/>
                <a:gd name="T5" fmla="*/ 2 h 723"/>
                <a:gd name="T6" fmla="*/ 4 w 2532"/>
                <a:gd name="T7" fmla="*/ 2 h 723"/>
                <a:gd name="T8" fmla="*/ 0 w 2532"/>
                <a:gd name="T9" fmla="*/ 1 h 723"/>
                <a:gd name="T10" fmla="*/ 1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4" name="Freeform 1084">
              <a:extLst>
                <a:ext uri="{FF2B5EF4-FFF2-40B4-BE49-F238E27FC236}">
                  <a16:creationId xmlns:a16="http://schemas.microsoft.com/office/drawing/2014/main" id="{21B8D876-55EE-014B-B6A7-135E27D26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" y="2998"/>
              <a:ext cx="17" cy="95"/>
            </a:xfrm>
            <a:custGeom>
              <a:avLst/>
              <a:gdLst>
                <a:gd name="T0" fmla="*/ 1 w 26"/>
                <a:gd name="T1" fmla="*/ 1 h 147"/>
                <a:gd name="T2" fmla="*/ 1 w 26"/>
                <a:gd name="T3" fmla="*/ 1 h 147"/>
                <a:gd name="T4" fmla="*/ 0 w 26"/>
                <a:gd name="T5" fmla="*/ 1 h 147"/>
                <a:gd name="T6" fmla="*/ 1 w 26"/>
                <a:gd name="T7" fmla="*/ 0 h 147"/>
                <a:gd name="T8" fmla="*/ 1 w 26"/>
                <a:gd name="T9" fmla="*/ 1 h 1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47"/>
                <a:gd name="T17" fmla="*/ 26 w 26"/>
                <a:gd name="T18" fmla="*/ 147 h 1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47">
                  <a:moveTo>
                    <a:pt x="26" y="10"/>
                  </a:moveTo>
                  <a:lnTo>
                    <a:pt x="23" y="147"/>
                  </a:lnTo>
                  <a:lnTo>
                    <a:pt x="0" y="144"/>
                  </a:lnTo>
                  <a:lnTo>
                    <a:pt x="3" y="0"/>
                  </a:lnTo>
                  <a:lnTo>
                    <a:pt x="26" y="1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5" name="Freeform 1085">
              <a:extLst>
                <a:ext uri="{FF2B5EF4-FFF2-40B4-BE49-F238E27FC236}">
                  <a16:creationId xmlns:a16="http://schemas.microsoft.com/office/drawing/2014/main" id="{8385F355-35A0-3348-8DF5-BC36DCEC95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2" y="2611"/>
              <a:ext cx="730" cy="393"/>
            </a:xfrm>
            <a:custGeom>
              <a:avLst/>
              <a:gdLst>
                <a:gd name="T0" fmla="*/ 1 w 1176"/>
                <a:gd name="T1" fmla="*/ 0 h 606"/>
                <a:gd name="T2" fmla="*/ 0 w 1176"/>
                <a:gd name="T3" fmla="*/ 1 h 606"/>
                <a:gd name="T4" fmla="*/ 1 w 1176"/>
                <a:gd name="T5" fmla="*/ 1 h 606"/>
                <a:gd name="T6" fmla="*/ 1 w 1176"/>
                <a:gd name="T7" fmla="*/ 1 h 606"/>
                <a:gd name="T8" fmla="*/ 1 w 1176"/>
                <a:gd name="T9" fmla="*/ 0 h 6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6"/>
                <a:gd name="T16" fmla="*/ 0 h 606"/>
                <a:gd name="T17" fmla="*/ 1176 w 1176"/>
                <a:gd name="T18" fmla="*/ 606 h 6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6" h="606">
                  <a:moveTo>
                    <a:pt x="1170" y="0"/>
                  </a:moveTo>
                  <a:lnTo>
                    <a:pt x="0" y="597"/>
                  </a:lnTo>
                  <a:lnTo>
                    <a:pt x="30" y="606"/>
                  </a:lnTo>
                  <a:lnTo>
                    <a:pt x="1176" y="18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6" name="Freeform 1086">
              <a:extLst>
                <a:ext uri="{FF2B5EF4-FFF2-40B4-BE49-F238E27FC236}">
                  <a16:creationId xmlns:a16="http://schemas.microsoft.com/office/drawing/2014/main" id="{DD8C8F16-B86F-DA4C-8E23-1A23CACB9DA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1" y="3018"/>
              <a:ext cx="1490" cy="451"/>
            </a:xfrm>
            <a:custGeom>
              <a:avLst/>
              <a:gdLst>
                <a:gd name="T0" fmla="*/ 1 w 2532"/>
                <a:gd name="T1" fmla="*/ 0 h 723"/>
                <a:gd name="T2" fmla="*/ 1 w 2532"/>
                <a:gd name="T3" fmla="*/ 0 h 723"/>
                <a:gd name="T4" fmla="*/ 1 w 2532"/>
                <a:gd name="T5" fmla="*/ 1 h 723"/>
                <a:gd name="T6" fmla="*/ 1 w 2532"/>
                <a:gd name="T7" fmla="*/ 1 h 723"/>
                <a:gd name="T8" fmla="*/ 0 w 2532"/>
                <a:gd name="T9" fmla="*/ 1 h 723"/>
                <a:gd name="T10" fmla="*/ 1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7" name="Freeform 1087">
              <a:extLst>
                <a:ext uri="{FF2B5EF4-FFF2-40B4-BE49-F238E27FC236}">
                  <a16:creationId xmlns:a16="http://schemas.microsoft.com/office/drawing/2014/main" id="{C205008C-65B4-0C4E-858E-4BE7FE6B84AD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2549" y="2986"/>
              <a:ext cx="608" cy="467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2 h 723"/>
                <a:gd name="T6" fmla="*/ 0 w 2532"/>
                <a:gd name="T7" fmla="*/ 2 h 723"/>
                <a:gd name="T8" fmla="*/ 0 w 2532"/>
                <a:gd name="T9" fmla="*/ 1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34" name="Freeform 984">
            <a:extLst>
              <a:ext uri="{FF2B5EF4-FFF2-40B4-BE49-F238E27FC236}">
                <a16:creationId xmlns:a16="http://schemas.microsoft.com/office/drawing/2014/main" id="{F683EC5C-41E4-CB46-A4DE-DA79C11DB0A3}"/>
              </a:ext>
            </a:extLst>
          </p:cNvPr>
          <p:cNvSpPr>
            <a:spLocks/>
          </p:cNvSpPr>
          <p:nvPr/>
        </p:nvSpPr>
        <p:spPr bwMode="auto">
          <a:xfrm>
            <a:off x="10227333" y="5150277"/>
            <a:ext cx="34049" cy="332924"/>
          </a:xfrm>
          <a:custGeom>
            <a:avLst/>
            <a:gdLst>
              <a:gd name="T0" fmla="*/ 3 w 354"/>
              <a:gd name="T1" fmla="*/ 0 h 2742"/>
              <a:gd name="T2" fmla="*/ 15 w 354"/>
              <a:gd name="T3" fmla="*/ 27 h 2742"/>
              <a:gd name="T4" fmla="*/ 15 w 354"/>
              <a:gd name="T5" fmla="*/ 205 h 2742"/>
              <a:gd name="T6" fmla="*/ 0 w 354"/>
              <a:gd name="T7" fmla="*/ 215 h 2742"/>
              <a:gd name="T8" fmla="*/ 3 w 354"/>
              <a:gd name="T9" fmla="*/ 0 h 274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54"/>
              <a:gd name="T16" fmla="*/ 0 h 2742"/>
              <a:gd name="T17" fmla="*/ 354 w 354"/>
              <a:gd name="T18" fmla="*/ 2742 h 274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54" h="2742">
                <a:moveTo>
                  <a:pt x="63" y="0"/>
                </a:moveTo>
                <a:lnTo>
                  <a:pt x="354" y="339"/>
                </a:lnTo>
                <a:lnTo>
                  <a:pt x="346" y="2624"/>
                </a:lnTo>
                <a:lnTo>
                  <a:pt x="0" y="2742"/>
                </a:lnTo>
                <a:lnTo>
                  <a:pt x="63" y="0"/>
                </a:ln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rgbClr val="333333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5" name="Freeform 986">
            <a:extLst>
              <a:ext uri="{FF2B5EF4-FFF2-40B4-BE49-F238E27FC236}">
                <a16:creationId xmlns:a16="http://schemas.microsoft.com/office/drawing/2014/main" id="{5EF954DC-7E38-5E4F-A1CE-66E02590E45F}"/>
              </a:ext>
            </a:extLst>
          </p:cNvPr>
          <p:cNvSpPr>
            <a:spLocks/>
          </p:cNvSpPr>
          <p:nvPr/>
        </p:nvSpPr>
        <p:spPr bwMode="auto">
          <a:xfrm>
            <a:off x="10233710" y="5170229"/>
            <a:ext cx="20333" cy="308020"/>
          </a:xfrm>
          <a:custGeom>
            <a:avLst/>
            <a:gdLst>
              <a:gd name="T0" fmla="*/ 2 w 211"/>
              <a:gd name="T1" fmla="*/ 0 h 2537"/>
              <a:gd name="T2" fmla="*/ 9 w 211"/>
              <a:gd name="T3" fmla="*/ 18 h 2537"/>
              <a:gd name="T4" fmla="*/ 2 w 211"/>
              <a:gd name="T5" fmla="*/ 196 h 2537"/>
              <a:gd name="T6" fmla="*/ 2 w 211"/>
              <a:gd name="T7" fmla="*/ 0 h 2537"/>
              <a:gd name="T8" fmla="*/ 0 60000 65536"/>
              <a:gd name="T9" fmla="*/ 0 60000 65536"/>
              <a:gd name="T10" fmla="*/ 0 60000 65536"/>
              <a:gd name="T11" fmla="*/ 0 60000 65536"/>
              <a:gd name="T12" fmla="*/ 0 w 211"/>
              <a:gd name="T13" fmla="*/ 0 h 2537"/>
              <a:gd name="T14" fmla="*/ 211 w 211"/>
              <a:gd name="T15" fmla="*/ 2537 h 253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1" h="2537">
                <a:moveTo>
                  <a:pt x="7" y="0"/>
                </a:moveTo>
                <a:cubicBezTo>
                  <a:pt x="7" y="0"/>
                  <a:pt x="57" y="28"/>
                  <a:pt x="211" y="218"/>
                </a:cubicBezTo>
                <a:cubicBezTo>
                  <a:pt x="0" y="1229"/>
                  <a:pt x="41" y="2537"/>
                  <a:pt x="7" y="2501"/>
                </a:cubicBezTo>
                <a:lnTo>
                  <a:pt x="7" y="0"/>
                </a:lnTo>
                <a:close/>
              </a:path>
            </a:pathLst>
          </a:custGeom>
          <a:gradFill rotWithShape="1">
            <a:gsLst>
              <a:gs pos="0">
                <a:srgbClr val="808080"/>
              </a:gs>
              <a:gs pos="100000">
                <a:srgbClr val="F8F8F8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6" name="Freeform 987">
            <a:extLst>
              <a:ext uri="{FF2B5EF4-FFF2-40B4-BE49-F238E27FC236}">
                <a16:creationId xmlns:a16="http://schemas.microsoft.com/office/drawing/2014/main" id="{715C54AB-3880-BA45-928C-39C4D7CA3C4E}"/>
              </a:ext>
            </a:extLst>
          </p:cNvPr>
          <p:cNvSpPr>
            <a:spLocks/>
          </p:cNvSpPr>
          <p:nvPr/>
        </p:nvSpPr>
        <p:spPr bwMode="auto">
          <a:xfrm>
            <a:off x="10229258" y="5326059"/>
            <a:ext cx="31643" cy="27525"/>
          </a:xfrm>
          <a:custGeom>
            <a:avLst/>
            <a:gdLst>
              <a:gd name="T0" fmla="*/ 2 w 328"/>
              <a:gd name="T1" fmla="*/ 0 h 226"/>
              <a:gd name="T2" fmla="*/ 14 w 328"/>
              <a:gd name="T3" fmla="*/ 11 h 226"/>
              <a:gd name="T4" fmla="*/ 14 w 328"/>
              <a:gd name="T5" fmla="*/ 19 h 226"/>
              <a:gd name="T6" fmla="*/ 0 w 328"/>
              <a:gd name="T7" fmla="*/ 8 h 226"/>
              <a:gd name="T8" fmla="*/ 2 w 328"/>
              <a:gd name="T9" fmla="*/ 0 h 22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28"/>
              <a:gd name="T16" fmla="*/ 0 h 226"/>
              <a:gd name="T17" fmla="*/ 328 w 328"/>
              <a:gd name="T18" fmla="*/ 226 h 22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28" h="226">
                <a:moveTo>
                  <a:pt x="4" y="0"/>
                </a:moveTo>
                <a:cubicBezTo>
                  <a:pt x="60" y="10"/>
                  <a:pt x="182" y="74"/>
                  <a:pt x="328" y="128"/>
                </a:cubicBezTo>
                <a:cubicBezTo>
                  <a:pt x="326" y="162"/>
                  <a:pt x="326" y="158"/>
                  <a:pt x="326" y="226"/>
                </a:cubicBezTo>
                <a:cubicBezTo>
                  <a:pt x="326" y="226"/>
                  <a:pt x="169" y="155"/>
                  <a:pt x="0" y="100"/>
                </a:cubicBezTo>
                <a:cubicBezTo>
                  <a:pt x="0" y="48"/>
                  <a:pt x="4" y="17"/>
                  <a:pt x="4" y="0"/>
                </a:cubicBezTo>
                <a:close/>
              </a:path>
            </a:pathLst>
          </a:custGeom>
          <a:gradFill rotWithShape="1">
            <a:gsLst>
              <a:gs pos="0">
                <a:srgbClr val="292929"/>
              </a:gs>
              <a:gs pos="100000">
                <a:srgbClr val="80808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7" name="Rectangle 988">
            <a:extLst>
              <a:ext uri="{FF2B5EF4-FFF2-40B4-BE49-F238E27FC236}">
                <a16:creationId xmlns:a16="http://schemas.microsoft.com/office/drawing/2014/main" id="{370296DA-87E2-9341-A2CE-4380B23742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00039" y="5187705"/>
            <a:ext cx="71949" cy="684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grpSp>
        <p:nvGrpSpPr>
          <p:cNvPr id="338" name="Group 989">
            <a:extLst>
              <a:ext uri="{FF2B5EF4-FFF2-40B4-BE49-F238E27FC236}">
                <a16:creationId xmlns:a16="http://schemas.microsoft.com/office/drawing/2014/main" id="{AFA2681D-B24E-9548-A42D-DBE7D03E1B65}"/>
              </a:ext>
            </a:extLst>
          </p:cNvPr>
          <p:cNvGrpSpPr>
            <a:grpSpLocks/>
          </p:cNvGrpSpPr>
          <p:nvPr/>
        </p:nvGrpSpPr>
        <p:grpSpPr bwMode="auto">
          <a:xfrm>
            <a:off x="10164889" y="5184501"/>
            <a:ext cx="69903" cy="21117"/>
            <a:chOff x="614" y="2568"/>
            <a:chExt cx="725" cy="139"/>
          </a:xfrm>
        </p:grpSpPr>
        <p:sp>
          <p:nvSpPr>
            <p:cNvPr id="339" name="AutoShape 990">
              <a:extLst>
                <a:ext uri="{FF2B5EF4-FFF2-40B4-BE49-F238E27FC236}">
                  <a16:creationId xmlns:a16="http://schemas.microsoft.com/office/drawing/2014/main" id="{8D15E716-2018-CA44-A0CF-BA1BD3C4F9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" y="2566"/>
              <a:ext cx="721" cy="144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340" name="AutoShape 991">
              <a:extLst>
                <a:ext uri="{FF2B5EF4-FFF2-40B4-BE49-F238E27FC236}">
                  <a16:creationId xmlns:a16="http://schemas.microsoft.com/office/drawing/2014/main" id="{45074B74-5B36-7F43-A334-2E56465800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5" y="2581"/>
              <a:ext cx="696" cy="11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0000FF"/>
                </a:gs>
                <a:gs pos="50000">
                  <a:srgbClr val="99CCFF"/>
                </a:gs>
                <a:gs pos="100000">
                  <a:srgbClr val="0000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</p:grpSp>
      <p:sp>
        <p:nvSpPr>
          <p:cNvPr id="341" name="Rectangle 992">
            <a:extLst>
              <a:ext uri="{FF2B5EF4-FFF2-40B4-BE49-F238E27FC236}">
                <a16:creationId xmlns:a16="http://schemas.microsoft.com/office/drawing/2014/main" id="{D5DC0FDD-F05E-D940-80D3-95FD6FA6ED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01242" y="5236056"/>
            <a:ext cx="71949" cy="684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grpSp>
        <p:nvGrpSpPr>
          <p:cNvPr id="342" name="Group 993">
            <a:extLst>
              <a:ext uri="{FF2B5EF4-FFF2-40B4-BE49-F238E27FC236}">
                <a16:creationId xmlns:a16="http://schemas.microsoft.com/office/drawing/2014/main" id="{80CA8E93-98F3-5845-A8F0-9AFCA71C58D2}"/>
              </a:ext>
            </a:extLst>
          </p:cNvPr>
          <p:cNvGrpSpPr>
            <a:grpSpLocks/>
          </p:cNvGrpSpPr>
          <p:nvPr/>
        </p:nvGrpSpPr>
        <p:grpSpPr bwMode="auto">
          <a:xfrm>
            <a:off x="10164649" y="5231978"/>
            <a:ext cx="69903" cy="19515"/>
            <a:chOff x="614" y="2568"/>
            <a:chExt cx="725" cy="139"/>
          </a:xfrm>
        </p:grpSpPr>
        <p:sp>
          <p:nvSpPr>
            <p:cNvPr id="343" name="AutoShape 994">
              <a:extLst>
                <a:ext uri="{FF2B5EF4-FFF2-40B4-BE49-F238E27FC236}">
                  <a16:creationId xmlns:a16="http://schemas.microsoft.com/office/drawing/2014/main" id="{7DD517ED-4EA6-CE4D-BABF-4E87B224F6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" y="2564"/>
              <a:ext cx="721" cy="139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344" name="AutoShape 995">
              <a:extLst>
                <a:ext uri="{FF2B5EF4-FFF2-40B4-BE49-F238E27FC236}">
                  <a16:creationId xmlns:a16="http://schemas.microsoft.com/office/drawing/2014/main" id="{67610340-11E9-0D44-B036-7F836809F5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8" y="2581"/>
              <a:ext cx="696" cy="10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0000FF"/>
                </a:gs>
                <a:gs pos="50000">
                  <a:srgbClr val="99CCFF"/>
                </a:gs>
                <a:gs pos="100000">
                  <a:srgbClr val="0000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</p:grpSp>
      <p:sp>
        <p:nvSpPr>
          <p:cNvPr id="345" name="Rectangle 996">
            <a:extLst>
              <a:ext uri="{FF2B5EF4-FFF2-40B4-BE49-F238E27FC236}">
                <a16:creationId xmlns:a16="http://schemas.microsoft.com/office/drawing/2014/main" id="{797BEBD2-AFB2-D04F-BF4D-C98B5985E8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01242" y="5284407"/>
            <a:ext cx="71949" cy="684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346" name="Rectangle 997">
            <a:extLst>
              <a:ext uri="{FF2B5EF4-FFF2-40B4-BE49-F238E27FC236}">
                <a16:creationId xmlns:a16="http://schemas.microsoft.com/office/drawing/2014/main" id="{CAEB6086-A181-E845-B0C6-0E5FA8C48B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02445" y="5328244"/>
            <a:ext cx="71949" cy="684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grpSp>
        <p:nvGrpSpPr>
          <p:cNvPr id="347" name="Group 998">
            <a:extLst>
              <a:ext uri="{FF2B5EF4-FFF2-40B4-BE49-F238E27FC236}">
                <a16:creationId xmlns:a16="http://schemas.microsoft.com/office/drawing/2014/main" id="{2AA46A1E-93AF-BA48-99B9-AEC064BD1FEC}"/>
              </a:ext>
            </a:extLst>
          </p:cNvPr>
          <p:cNvGrpSpPr>
            <a:grpSpLocks/>
          </p:cNvGrpSpPr>
          <p:nvPr/>
        </p:nvGrpSpPr>
        <p:grpSpPr bwMode="auto">
          <a:xfrm>
            <a:off x="10163205" y="5324166"/>
            <a:ext cx="70024" cy="21991"/>
            <a:chOff x="614" y="2568"/>
            <a:chExt cx="725" cy="139"/>
          </a:xfrm>
        </p:grpSpPr>
        <p:sp>
          <p:nvSpPr>
            <p:cNvPr id="348" name="AutoShape 999">
              <a:extLst>
                <a:ext uri="{FF2B5EF4-FFF2-40B4-BE49-F238E27FC236}">
                  <a16:creationId xmlns:a16="http://schemas.microsoft.com/office/drawing/2014/main" id="{3DDF69A6-D5A3-CE4D-9320-9AFFD3C428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8" y="2586"/>
              <a:ext cx="720" cy="124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349" name="AutoShape 1000">
              <a:extLst>
                <a:ext uri="{FF2B5EF4-FFF2-40B4-BE49-F238E27FC236}">
                  <a16:creationId xmlns:a16="http://schemas.microsoft.com/office/drawing/2014/main" id="{7324BD93-FB3D-8844-A86D-CAAF66EC79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" y="2586"/>
              <a:ext cx="695" cy="10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0000FF"/>
                </a:gs>
                <a:gs pos="50000">
                  <a:srgbClr val="99CCFF"/>
                </a:gs>
                <a:gs pos="100000">
                  <a:srgbClr val="0000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</p:grpSp>
      <p:sp>
        <p:nvSpPr>
          <p:cNvPr id="350" name="Freeform 1001">
            <a:extLst>
              <a:ext uri="{FF2B5EF4-FFF2-40B4-BE49-F238E27FC236}">
                <a16:creationId xmlns:a16="http://schemas.microsoft.com/office/drawing/2014/main" id="{98435968-C1C8-374F-8AC1-5AF0F3D6EC49}"/>
              </a:ext>
            </a:extLst>
          </p:cNvPr>
          <p:cNvSpPr>
            <a:spLocks/>
          </p:cNvSpPr>
          <p:nvPr/>
        </p:nvSpPr>
        <p:spPr bwMode="auto">
          <a:xfrm>
            <a:off x="10229740" y="5284407"/>
            <a:ext cx="31643" cy="27380"/>
          </a:xfrm>
          <a:custGeom>
            <a:avLst/>
            <a:gdLst>
              <a:gd name="T0" fmla="*/ 2 w 328"/>
              <a:gd name="T1" fmla="*/ 0 h 226"/>
              <a:gd name="T2" fmla="*/ 14 w 328"/>
              <a:gd name="T3" fmla="*/ 10 h 226"/>
              <a:gd name="T4" fmla="*/ 14 w 328"/>
              <a:gd name="T5" fmla="*/ 17 h 226"/>
              <a:gd name="T6" fmla="*/ 0 w 328"/>
              <a:gd name="T7" fmla="*/ 7 h 226"/>
              <a:gd name="T8" fmla="*/ 2 w 328"/>
              <a:gd name="T9" fmla="*/ 0 h 22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28"/>
              <a:gd name="T16" fmla="*/ 0 h 226"/>
              <a:gd name="T17" fmla="*/ 328 w 328"/>
              <a:gd name="T18" fmla="*/ 226 h 22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28" h="226">
                <a:moveTo>
                  <a:pt x="4" y="0"/>
                </a:moveTo>
                <a:cubicBezTo>
                  <a:pt x="60" y="10"/>
                  <a:pt x="182" y="74"/>
                  <a:pt x="328" y="128"/>
                </a:cubicBezTo>
                <a:cubicBezTo>
                  <a:pt x="326" y="162"/>
                  <a:pt x="326" y="158"/>
                  <a:pt x="326" y="226"/>
                </a:cubicBezTo>
                <a:cubicBezTo>
                  <a:pt x="326" y="226"/>
                  <a:pt x="169" y="155"/>
                  <a:pt x="0" y="100"/>
                </a:cubicBezTo>
                <a:cubicBezTo>
                  <a:pt x="0" y="48"/>
                  <a:pt x="4" y="17"/>
                  <a:pt x="4" y="0"/>
                </a:cubicBezTo>
                <a:close/>
              </a:path>
            </a:pathLst>
          </a:custGeom>
          <a:gradFill rotWithShape="1">
            <a:gsLst>
              <a:gs pos="0">
                <a:srgbClr val="292929"/>
              </a:gs>
              <a:gs pos="100000">
                <a:srgbClr val="80808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51" name="Group 1002">
            <a:extLst>
              <a:ext uri="{FF2B5EF4-FFF2-40B4-BE49-F238E27FC236}">
                <a16:creationId xmlns:a16="http://schemas.microsoft.com/office/drawing/2014/main" id="{30C5E95A-609F-2641-9A30-3EFA406AB51F}"/>
              </a:ext>
            </a:extLst>
          </p:cNvPr>
          <p:cNvGrpSpPr>
            <a:grpSpLocks/>
          </p:cNvGrpSpPr>
          <p:nvPr/>
        </p:nvGrpSpPr>
        <p:grpSpPr bwMode="auto">
          <a:xfrm>
            <a:off x="10163686" y="5280475"/>
            <a:ext cx="70024" cy="20243"/>
            <a:chOff x="614" y="2568"/>
            <a:chExt cx="725" cy="139"/>
          </a:xfrm>
        </p:grpSpPr>
        <p:sp>
          <p:nvSpPr>
            <p:cNvPr id="352" name="AutoShape 1003">
              <a:extLst>
                <a:ext uri="{FF2B5EF4-FFF2-40B4-BE49-F238E27FC236}">
                  <a16:creationId xmlns:a16="http://schemas.microsoft.com/office/drawing/2014/main" id="{6C6A18B9-4731-9E4A-8433-C467629BB7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" y="2571"/>
              <a:ext cx="732" cy="134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353" name="AutoShape 1004">
              <a:extLst>
                <a:ext uri="{FF2B5EF4-FFF2-40B4-BE49-F238E27FC236}">
                  <a16:creationId xmlns:a16="http://schemas.microsoft.com/office/drawing/2014/main" id="{80E49604-CFF7-2249-8AC0-274FFDA8EE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5" y="2587"/>
              <a:ext cx="720" cy="10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0000FF"/>
                </a:gs>
                <a:gs pos="50000">
                  <a:srgbClr val="99CCFF"/>
                </a:gs>
                <a:gs pos="100000">
                  <a:srgbClr val="0000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</p:grpSp>
      <p:sp>
        <p:nvSpPr>
          <p:cNvPr id="354" name="Rectangle 1005">
            <a:extLst>
              <a:ext uri="{FF2B5EF4-FFF2-40B4-BE49-F238E27FC236}">
                <a16:creationId xmlns:a16="http://schemas.microsoft.com/office/drawing/2014/main" id="{4574A330-D5AC-1949-8F3A-0425F1BF8B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4686" y="5149694"/>
            <a:ext cx="8422" cy="332778"/>
          </a:xfrm>
          <a:prstGeom prst="rect">
            <a:avLst/>
          </a:prstGeom>
          <a:gradFill rotWithShape="1">
            <a:gsLst>
              <a:gs pos="0">
                <a:srgbClr val="333333"/>
              </a:gs>
              <a:gs pos="50000">
                <a:srgbClr val="DDDDDD"/>
              </a:gs>
              <a:gs pos="100000">
                <a:srgbClr val="333333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355" name="Freeform 1006">
            <a:extLst>
              <a:ext uri="{FF2B5EF4-FFF2-40B4-BE49-F238E27FC236}">
                <a16:creationId xmlns:a16="http://schemas.microsoft.com/office/drawing/2014/main" id="{346534D2-9C43-5D4C-97DD-9BFA3F3C1E19}"/>
              </a:ext>
            </a:extLst>
          </p:cNvPr>
          <p:cNvSpPr>
            <a:spLocks/>
          </p:cNvSpPr>
          <p:nvPr/>
        </p:nvSpPr>
        <p:spPr bwMode="auto">
          <a:xfrm>
            <a:off x="10232627" y="5233872"/>
            <a:ext cx="28515" cy="31020"/>
          </a:xfrm>
          <a:custGeom>
            <a:avLst/>
            <a:gdLst>
              <a:gd name="T0" fmla="*/ 2 w 296"/>
              <a:gd name="T1" fmla="*/ 0 h 256"/>
              <a:gd name="T2" fmla="*/ 14 w 296"/>
              <a:gd name="T3" fmla="*/ 10 h 256"/>
              <a:gd name="T4" fmla="*/ 14 w 296"/>
              <a:gd name="T5" fmla="*/ 19 h 256"/>
              <a:gd name="T6" fmla="*/ 0 w 296"/>
              <a:gd name="T7" fmla="*/ 7 h 256"/>
              <a:gd name="T8" fmla="*/ 2 w 296"/>
              <a:gd name="T9" fmla="*/ 0 h 25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6"/>
              <a:gd name="T16" fmla="*/ 0 h 256"/>
              <a:gd name="T17" fmla="*/ 296 w 296"/>
              <a:gd name="T18" fmla="*/ 256 h 25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6" h="256">
                <a:moveTo>
                  <a:pt x="4" y="0"/>
                </a:moveTo>
                <a:cubicBezTo>
                  <a:pt x="55" y="10"/>
                  <a:pt x="144" y="68"/>
                  <a:pt x="292" y="144"/>
                </a:cubicBezTo>
                <a:cubicBezTo>
                  <a:pt x="290" y="178"/>
                  <a:pt x="296" y="188"/>
                  <a:pt x="296" y="256"/>
                </a:cubicBezTo>
                <a:cubicBezTo>
                  <a:pt x="296" y="256"/>
                  <a:pt x="160" y="176"/>
                  <a:pt x="0" y="100"/>
                </a:cubicBezTo>
                <a:cubicBezTo>
                  <a:pt x="0" y="48"/>
                  <a:pt x="4" y="17"/>
                  <a:pt x="4" y="0"/>
                </a:cubicBezTo>
                <a:close/>
              </a:path>
            </a:pathLst>
          </a:custGeom>
          <a:gradFill rotWithShape="1">
            <a:gsLst>
              <a:gs pos="0">
                <a:srgbClr val="292929"/>
              </a:gs>
              <a:gs pos="100000">
                <a:srgbClr val="80808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6" name="Freeform 1007">
            <a:extLst>
              <a:ext uri="{FF2B5EF4-FFF2-40B4-BE49-F238E27FC236}">
                <a16:creationId xmlns:a16="http://schemas.microsoft.com/office/drawing/2014/main" id="{34FDA504-7EFB-0F47-BF0E-7541255FF63F}"/>
              </a:ext>
            </a:extLst>
          </p:cNvPr>
          <p:cNvSpPr>
            <a:spLocks/>
          </p:cNvSpPr>
          <p:nvPr/>
        </p:nvSpPr>
        <p:spPr bwMode="auto">
          <a:xfrm>
            <a:off x="10232988" y="5186249"/>
            <a:ext cx="29357" cy="34953"/>
          </a:xfrm>
          <a:custGeom>
            <a:avLst/>
            <a:gdLst>
              <a:gd name="T0" fmla="*/ 0 w 304"/>
              <a:gd name="T1" fmla="*/ 0 h 288"/>
              <a:gd name="T2" fmla="*/ 14 w 304"/>
              <a:gd name="T3" fmla="*/ 13 h 288"/>
              <a:gd name="T4" fmla="*/ 13 w 304"/>
              <a:gd name="T5" fmla="*/ 23 h 288"/>
              <a:gd name="T6" fmla="*/ 2 w 304"/>
              <a:gd name="T7" fmla="*/ 10 h 288"/>
              <a:gd name="T8" fmla="*/ 0 w 304"/>
              <a:gd name="T9" fmla="*/ 0 h 2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04"/>
              <a:gd name="T16" fmla="*/ 0 h 288"/>
              <a:gd name="T17" fmla="*/ 304 w 304"/>
              <a:gd name="T18" fmla="*/ 288 h 2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04" h="288">
                <a:moveTo>
                  <a:pt x="0" y="0"/>
                </a:moveTo>
                <a:cubicBezTo>
                  <a:pt x="51" y="10"/>
                  <a:pt x="148" y="76"/>
                  <a:pt x="304" y="164"/>
                </a:cubicBezTo>
                <a:cubicBezTo>
                  <a:pt x="302" y="198"/>
                  <a:pt x="284" y="220"/>
                  <a:pt x="284" y="288"/>
                </a:cubicBezTo>
                <a:cubicBezTo>
                  <a:pt x="284" y="288"/>
                  <a:pt x="163" y="179"/>
                  <a:pt x="8" y="124"/>
                </a:cubicBezTo>
                <a:cubicBezTo>
                  <a:pt x="8" y="72"/>
                  <a:pt x="0" y="17"/>
                  <a:pt x="0" y="0"/>
                </a:cubicBezTo>
                <a:close/>
              </a:path>
            </a:pathLst>
          </a:custGeom>
          <a:gradFill rotWithShape="1">
            <a:gsLst>
              <a:gs pos="0">
                <a:srgbClr val="292929"/>
              </a:gs>
              <a:gs pos="100000">
                <a:srgbClr val="80808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7" name="Oval 1008">
            <a:extLst>
              <a:ext uri="{FF2B5EF4-FFF2-40B4-BE49-F238E27FC236}">
                <a16:creationId xmlns:a16="http://schemas.microsoft.com/office/drawing/2014/main" id="{EB41E430-44F1-2040-B040-34AC4812C1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57051" y="5467472"/>
            <a:ext cx="6016" cy="13835"/>
          </a:xfrm>
          <a:prstGeom prst="ellipse">
            <a:avLst/>
          </a:prstGeom>
          <a:solidFill>
            <a:srgbClr val="3333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358" name="Freeform 1009">
            <a:extLst>
              <a:ext uri="{FF2B5EF4-FFF2-40B4-BE49-F238E27FC236}">
                <a16:creationId xmlns:a16="http://schemas.microsoft.com/office/drawing/2014/main" id="{790EC54C-1F12-7145-B84C-38FCEE8E9F9C}"/>
              </a:ext>
            </a:extLst>
          </p:cNvPr>
          <p:cNvSpPr>
            <a:spLocks/>
          </p:cNvSpPr>
          <p:nvPr/>
        </p:nvSpPr>
        <p:spPr bwMode="auto">
          <a:xfrm>
            <a:off x="10231424" y="5467909"/>
            <a:ext cx="29477" cy="29127"/>
          </a:xfrm>
          <a:custGeom>
            <a:avLst/>
            <a:gdLst>
              <a:gd name="T0" fmla="*/ 0 w 306"/>
              <a:gd name="T1" fmla="*/ 9 h 240"/>
              <a:gd name="T2" fmla="*/ 2 w 306"/>
              <a:gd name="T3" fmla="*/ 19 h 240"/>
              <a:gd name="T4" fmla="*/ 14 w 306"/>
              <a:gd name="T5" fmla="*/ 9 h 240"/>
              <a:gd name="T6" fmla="*/ 14 w 306"/>
              <a:gd name="T7" fmla="*/ 0 h 240"/>
              <a:gd name="T8" fmla="*/ 0 w 306"/>
              <a:gd name="T9" fmla="*/ 9 h 24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06"/>
              <a:gd name="T16" fmla="*/ 0 h 240"/>
              <a:gd name="T17" fmla="*/ 306 w 306"/>
              <a:gd name="T18" fmla="*/ 240 h 24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06" h="240">
                <a:moveTo>
                  <a:pt x="0" y="106"/>
                </a:moveTo>
                <a:lnTo>
                  <a:pt x="2" y="240"/>
                </a:lnTo>
                <a:lnTo>
                  <a:pt x="306" y="110"/>
                </a:lnTo>
                <a:lnTo>
                  <a:pt x="300" y="0"/>
                </a:lnTo>
                <a:lnTo>
                  <a:pt x="0" y="106"/>
                </a:lnTo>
                <a:close/>
              </a:path>
            </a:pathLst>
          </a:custGeom>
          <a:solidFill>
            <a:srgbClr val="3333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9" name="AutoShape 1010">
            <a:extLst>
              <a:ext uri="{FF2B5EF4-FFF2-40B4-BE49-F238E27FC236}">
                <a16:creationId xmlns:a16="http://schemas.microsoft.com/office/drawing/2014/main" id="{2E145E4B-9370-3442-8CC9-84BAE4D06F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1617" y="5476793"/>
            <a:ext cx="143898" cy="21845"/>
          </a:xfrm>
          <a:prstGeom prst="roundRect">
            <a:avLst>
              <a:gd name="adj" fmla="val 50000"/>
            </a:avLst>
          </a:prstGeom>
          <a:solidFill>
            <a:srgbClr val="DDDDDD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360" name="AutoShape 1011">
            <a:extLst>
              <a:ext uri="{FF2B5EF4-FFF2-40B4-BE49-F238E27FC236}">
                <a16:creationId xmlns:a16="http://schemas.microsoft.com/office/drawing/2014/main" id="{D478C9C4-B89C-9C48-BBD7-DEABBACEA5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00039" y="5482472"/>
            <a:ext cx="128257" cy="1150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tx2"/>
              </a:gs>
              <a:gs pos="100000">
                <a:schemeClr val="bg2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361" name="Oval 1012">
            <a:extLst>
              <a:ext uri="{FF2B5EF4-FFF2-40B4-BE49-F238E27FC236}">
                <a16:creationId xmlns:a16="http://schemas.microsoft.com/office/drawing/2014/main" id="{5909E442-66CF-664F-9DE0-0E9F8CA73D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11950" y="5434121"/>
            <a:ext cx="19130" cy="20680"/>
          </a:xfrm>
          <a:prstGeom prst="ellipse">
            <a:avLst/>
          </a:prstGeom>
          <a:solidFill>
            <a:srgbClr val="33CC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362" name="Oval 1013">
            <a:extLst>
              <a:ext uri="{FF2B5EF4-FFF2-40B4-BE49-F238E27FC236}">
                <a16:creationId xmlns:a16="http://schemas.microsoft.com/office/drawing/2014/main" id="{2551EE99-1D61-D44B-8562-B0ABC00449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33607" y="5434121"/>
            <a:ext cx="19130" cy="2068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363" name="Oval 1014">
            <a:extLst>
              <a:ext uri="{FF2B5EF4-FFF2-40B4-BE49-F238E27FC236}">
                <a16:creationId xmlns:a16="http://schemas.microsoft.com/office/drawing/2014/main" id="{634591C9-BA12-B348-80C9-F09AFA1CED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53941" y="5434121"/>
            <a:ext cx="19130" cy="20680"/>
          </a:xfrm>
          <a:prstGeom prst="ellipse">
            <a:avLst/>
          </a:prstGeom>
          <a:solidFill>
            <a:srgbClr val="33CC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364" name="Rectangle 1015">
            <a:extLst>
              <a:ext uri="{FF2B5EF4-FFF2-40B4-BE49-F238E27FC236}">
                <a16:creationId xmlns:a16="http://schemas.microsoft.com/office/drawing/2014/main" id="{0223EEF6-BCF3-3D42-9120-9B8B3E38C9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03150" y="5354750"/>
            <a:ext cx="9625" cy="110538"/>
          </a:xfrm>
          <a:prstGeom prst="rect">
            <a:avLst/>
          </a:prstGeom>
          <a:solidFill>
            <a:srgbClr val="29292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grpSp>
        <p:nvGrpSpPr>
          <p:cNvPr id="365" name="Group 590">
            <a:extLst>
              <a:ext uri="{FF2B5EF4-FFF2-40B4-BE49-F238E27FC236}">
                <a16:creationId xmlns:a16="http://schemas.microsoft.com/office/drawing/2014/main" id="{32D88EF7-FD3F-EF44-9D3E-076AA7EB1E8D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7847721" y="4794366"/>
            <a:ext cx="345630" cy="320302"/>
            <a:chOff x="2839" y="3501"/>
            <a:chExt cx="755" cy="803"/>
          </a:xfrm>
        </p:grpSpPr>
        <p:pic>
          <p:nvPicPr>
            <p:cNvPr id="366" name="Picture 591" descr="desktop_computer_stylized_medium">
              <a:extLst>
                <a:ext uri="{FF2B5EF4-FFF2-40B4-BE49-F238E27FC236}">
                  <a16:creationId xmlns:a16="http://schemas.microsoft.com/office/drawing/2014/main" id="{AB01A8A8-1CAA-9145-A6E4-1398D1D62E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7" name="Freeform 592">
              <a:extLst>
                <a:ext uri="{FF2B5EF4-FFF2-40B4-BE49-F238E27FC236}">
                  <a16:creationId xmlns:a16="http://schemas.microsoft.com/office/drawing/2014/main" id="{4195A758-5601-AD48-BDA5-274E79AC13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68" name="Group 652">
            <a:extLst>
              <a:ext uri="{FF2B5EF4-FFF2-40B4-BE49-F238E27FC236}">
                <a16:creationId xmlns:a16="http://schemas.microsoft.com/office/drawing/2014/main" id="{B6EF2BFA-2876-1841-873B-0FF970F0E60B}"/>
              </a:ext>
            </a:extLst>
          </p:cNvPr>
          <p:cNvGrpSpPr>
            <a:grpSpLocks/>
          </p:cNvGrpSpPr>
          <p:nvPr/>
        </p:nvGrpSpPr>
        <p:grpSpPr bwMode="auto">
          <a:xfrm>
            <a:off x="7823964" y="1373031"/>
            <a:ext cx="415925" cy="385763"/>
            <a:chOff x="2751" y="1851"/>
            <a:chExt cx="462" cy="478"/>
          </a:xfrm>
        </p:grpSpPr>
        <p:pic>
          <p:nvPicPr>
            <p:cNvPr id="369" name="Picture 653" descr="iphone_stylized_small">
              <a:extLst>
                <a:ext uri="{FF2B5EF4-FFF2-40B4-BE49-F238E27FC236}">
                  <a16:creationId xmlns:a16="http://schemas.microsoft.com/office/drawing/2014/main" id="{6A302962-1680-A04D-B69F-7F3E5F6F546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0" name="Picture 654" descr="antenna_radiation_stylized">
              <a:extLst>
                <a:ext uri="{FF2B5EF4-FFF2-40B4-BE49-F238E27FC236}">
                  <a16:creationId xmlns:a16="http://schemas.microsoft.com/office/drawing/2014/main" id="{C6EC98A7-19FC-1745-AA2F-96FA4FE454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71" name="Group 950">
            <a:extLst>
              <a:ext uri="{FF2B5EF4-FFF2-40B4-BE49-F238E27FC236}">
                <a16:creationId xmlns:a16="http://schemas.microsoft.com/office/drawing/2014/main" id="{AF76C7C1-F5D8-6342-AF5C-D3B231A09266}"/>
              </a:ext>
            </a:extLst>
          </p:cNvPr>
          <p:cNvGrpSpPr>
            <a:grpSpLocks/>
          </p:cNvGrpSpPr>
          <p:nvPr/>
        </p:nvGrpSpPr>
        <p:grpSpPr bwMode="auto">
          <a:xfrm>
            <a:off x="10327730" y="4787257"/>
            <a:ext cx="177192" cy="330833"/>
            <a:chOff x="4140" y="429"/>
            <a:chExt cx="1425" cy="2396"/>
          </a:xfrm>
        </p:grpSpPr>
        <p:sp>
          <p:nvSpPr>
            <p:cNvPr id="372" name="Freeform 951">
              <a:extLst>
                <a:ext uri="{FF2B5EF4-FFF2-40B4-BE49-F238E27FC236}">
                  <a16:creationId xmlns:a16="http://schemas.microsoft.com/office/drawing/2014/main" id="{D2849A7E-B1C5-C74A-A8D9-BC8D0920FE3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3 w 354"/>
                <a:gd name="T1" fmla="*/ 0 h 2742"/>
                <a:gd name="T2" fmla="*/ 15 w 354"/>
                <a:gd name="T3" fmla="*/ 27 h 2742"/>
                <a:gd name="T4" fmla="*/ 15 w 354"/>
                <a:gd name="T5" fmla="*/ 205 h 2742"/>
                <a:gd name="T6" fmla="*/ 0 w 354"/>
                <a:gd name="T7" fmla="*/ 215 h 2742"/>
                <a:gd name="T8" fmla="*/ 3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3" name="Rectangle 952">
              <a:extLst>
                <a:ext uri="{FF2B5EF4-FFF2-40B4-BE49-F238E27FC236}">
                  <a16:creationId xmlns:a16="http://schemas.microsoft.com/office/drawing/2014/main" id="{E9E5770D-8A9F-FB46-89A2-04825C3931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0" y="429"/>
              <a:ext cx="1046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374" name="Freeform 953">
              <a:extLst>
                <a:ext uri="{FF2B5EF4-FFF2-40B4-BE49-F238E27FC236}">
                  <a16:creationId xmlns:a16="http://schemas.microsoft.com/office/drawing/2014/main" id="{0E239736-0728-284A-B0B4-C1B7FA11A273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9 w 211"/>
                <a:gd name="T3" fmla="*/ 18 h 2537"/>
                <a:gd name="T4" fmla="*/ 2 w 211"/>
                <a:gd name="T5" fmla="*/ 196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5" name="Freeform 954">
              <a:extLst>
                <a:ext uri="{FF2B5EF4-FFF2-40B4-BE49-F238E27FC236}">
                  <a16:creationId xmlns:a16="http://schemas.microsoft.com/office/drawing/2014/main" id="{F114EC93-A19B-1543-9627-1A8C3FD96B3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4 w 328"/>
                <a:gd name="T3" fmla="*/ 11 h 226"/>
                <a:gd name="T4" fmla="*/ 14 w 328"/>
                <a:gd name="T5" fmla="*/ 19 h 226"/>
                <a:gd name="T6" fmla="*/ 0 w 328"/>
                <a:gd name="T7" fmla="*/ 8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6" name="Rectangle 955">
              <a:extLst>
                <a:ext uri="{FF2B5EF4-FFF2-40B4-BE49-F238E27FC236}">
                  <a16:creationId xmlns:a16="http://schemas.microsoft.com/office/drawing/2014/main" id="{CED0094B-8557-0541-B7EE-8FA350D782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0" y="690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grpSp>
          <p:nvGrpSpPr>
            <p:cNvPr id="377" name="Group 956">
              <a:extLst>
                <a:ext uri="{FF2B5EF4-FFF2-40B4-BE49-F238E27FC236}">
                  <a16:creationId xmlns:a16="http://schemas.microsoft.com/office/drawing/2014/main" id="{A1465FD4-1D70-5641-803C-0950E2AF32B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402" name="AutoShape 957">
                <a:extLst>
                  <a:ext uri="{FF2B5EF4-FFF2-40B4-BE49-F238E27FC236}">
                    <a16:creationId xmlns:a16="http://schemas.microsoft.com/office/drawing/2014/main" id="{FF024338-1F9F-E64C-BA98-C28690618D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" y="2566"/>
                <a:ext cx="721" cy="14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403" name="AutoShape 958">
                <a:extLst>
                  <a:ext uri="{FF2B5EF4-FFF2-40B4-BE49-F238E27FC236}">
                    <a16:creationId xmlns:a16="http://schemas.microsoft.com/office/drawing/2014/main" id="{A90F11D2-082B-0748-982F-1A09061DD1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5" y="2581"/>
                <a:ext cx="696" cy="11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78" name="Rectangle 959">
              <a:extLst>
                <a:ext uri="{FF2B5EF4-FFF2-40B4-BE49-F238E27FC236}">
                  <a16:creationId xmlns:a16="http://schemas.microsoft.com/office/drawing/2014/main" id="{B9B5D7EF-E5F6-CF40-AF5E-871CC68720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0" y="1022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grpSp>
          <p:nvGrpSpPr>
            <p:cNvPr id="379" name="Group 960">
              <a:extLst>
                <a:ext uri="{FF2B5EF4-FFF2-40B4-BE49-F238E27FC236}">
                  <a16:creationId xmlns:a16="http://schemas.microsoft.com/office/drawing/2014/main" id="{893C9D91-E30F-254B-8709-D7B10987E04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400" name="AutoShape 961">
                <a:extLst>
                  <a:ext uri="{FF2B5EF4-FFF2-40B4-BE49-F238E27FC236}">
                    <a16:creationId xmlns:a16="http://schemas.microsoft.com/office/drawing/2014/main" id="{FD337E36-AAFD-7948-A91E-B5AA5B523F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" y="2564"/>
                <a:ext cx="721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401" name="AutoShape 962">
                <a:extLst>
                  <a:ext uri="{FF2B5EF4-FFF2-40B4-BE49-F238E27FC236}">
                    <a16:creationId xmlns:a16="http://schemas.microsoft.com/office/drawing/2014/main" id="{B25EBDF7-1063-CD45-8C78-3C80EEE90D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8" y="2581"/>
                <a:ext cx="696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80" name="Rectangle 963">
              <a:extLst>
                <a:ext uri="{FF2B5EF4-FFF2-40B4-BE49-F238E27FC236}">
                  <a16:creationId xmlns:a16="http://schemas.microsoft.com/office/drawing/2014/main" id="{47917FD8-A5F3-2344-A7FA-192C29C6B3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0" y="1354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381" name="Rectangle 964">
              <a:extLst>
                <a:ext uri="{FF2B5EF4-FFF2-40B4-BE49-F238E27FC236}">
                  <a16:creationId xmlns:a16="http://schemas.microsoft.com/office/drawing/2014/main" id="{1E21C3D1-A0E4-B84F-9506-1421B02DFD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0" y="1655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grpSp>
          <p:nvGrpSpPr>
            <p:cNvPr id="382" name="Group 965">
              <a:extLst>
                <a:ext uri="{FF2B5EF4-FFF2-40B4-BE49-F238E27FC236}">
                  <a16:creationId xmlns:a16="http://schemas.microsoft.com/office/drawing/2014/main" id="{45BB4E0B-44B3-BC42-80F8-C3833012079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398" name="AutoShape 966">
                <a:extLst>
                  <a:ext uri="{FF2B5EF4-FFF2-40B4-BE49-F238E27FC236}">
                    <a16:creationId xmlns:a16="http://schemas.microsoft.com/office/drawing/2014/main" id="{5089C825-4B65-8144-9807-140695E57B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8" y="2586"/>
                <a:ext cx="720" cy="12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399" name="AutoShape 967">
                <a:extLst>
                  <a:ext uri="{FF2B5EF4-FFF2-40B4-BE49-F238E27FC236}">
                    <a16:creationId xmlns:a16="http://schemas.microsoft.com/office/drawing/2014/main" id="{AC316D23-4BD4-7146-805E-E8DEB47099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" y="2586"/>
                <a:ext cx="695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83" name="Freeform 968">
              <a:extLst>
                <a:ext uri="{FF2B5EF4-FFF2-40B4-BE49-F238E27FC236}">
                  <a16:creationId xmlns:a16="http://schemas.microsoft.com/office/drawing/2014/main" id="{D86D7270-8ED3-124A-9E2E-6DF83A549C4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4 w 328"/>
                <a:gd name="T3" fmla="*/ 10 h 226"/>
                <a:gd name="T4" fmla="*/ 14 w 328"/>
                <a:gd name="T5" fmla="*/ 17 h 226"/>
                <a:gd name="T6" fmla="*/ 0 w 328"/>
                <a:gd name="T7" fmla="*/ 7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84" name="Group 969">
              <a:extLst>
                <a:ext uri="{FF2B5EF4-FFF2-40B4-BE49-F238E27FC236}">
                  <a16:creationId xmlns:a16="http://schemas.microsoft.com/office/drawing/2014/main" id="{8DE36044-7959-034A-9850-824255D10C3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396" name="AutoShape 970">
                <a:extLst>
                  <a:ext uri="{FF2B5EF4-FFF2-40B4-BE49-F238E27FC236}">
                    <a16:creationId xmlns:a16="http://schemas.microsoft.com/office/drawing/2014/main" id="{AD7D10B9-3D29-B44E-A276-AD50E81D85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" y="2571"/>
                <a:ext cx="732" cy="13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397" name="AutoShape 971">
                <a:extLst>
                  <a:ext uri="{FF2B5EF4-FFF2-40B4-BE49-F238E27FC236}">
                    <a16:creationId xmlns:a16="http://schemas.microsoft.com/office/drawing/2014/main" id="{3C43EED5-9617-A141-92DA-588F104A05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5" y="2587"/>
                <a:ext cx="720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85" name="Rectangle 972">
              <a:extLst>
                <a:ext uri="{FF2B5EF4-FFF2-40B4-BE49-F238E27FC236}">
                  <a16:creationId xmlns:a16="http://schemas.microsoft.com/office/drawing/2014/main" id="{309122D6-CDEC-0E4D-AB02-8AD2F05A98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6" y="429"/>
              <a:ext cx="70" cy="2285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386" name="Freeform 973">
              <a:extLst>
                <a:ext uri="{FF2B5EF4-FFF2-40B4-BE49-F238E27FC236}">
                  <a16:creationId xmlns:a16="http://schemas.microsoft.com/office/drawing/2014/main" id="{C2C6FB9B-166E-D144-B468-0B6400C3525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4 w 296"/>
                <a:gd name="T3" fmla="*/ 10 h 256"/>
                <a:gd name="T4" fmla="*/ 14 w 296"/>
                <a:gd name="T5" fmla="*/ 19 h 256"/>
                <a:gd name="T6" fmla="*/ 0 w 296"/>
                <a:gd name="T7" fmla="*/ 7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7" name="Freeform 974">
              <a:extLst>
                <a:ext uri="{FF2B5EF4-FFF2-40B4-BE49-F238E27FC236}">
                  <a16:creationId xmlns:a16="http://schemas.microsoft.com/office/drawing/2014/main" id="{E6ADF4F4-EA44-994E-A1C4-A0E36E60FBE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4 w 304"/>
                <a:gd name="T3" fmla="*/ 13 h 288"/>
                <a:gd name="T4" fmla="*/ 13 w 304"/>
                <a:gd name="T5" fmla="*/ 23 h 288"/>
                <a:gd name="T6" fmla="*/ 2 w 304"/>
                <a:gd name="T7" fmla="*/ 1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8" name="Oval 975">
              <a:extLst>
                <a:ext uri="{FF2B5EF4-FFF2-40B4-BE49-F238E27FC236}">
                  <a16:creationId xmlns:a16="http://schemas.microsoft.com/office/drawing/2014/main" id="{45BEFB37-FDA8-CE4F-9BFB-E1AE0A5602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5" y="2611"/>
              <a:ext cx="50" cy="95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389" name="Freeform 976">
              <a:extLst>
                <a:ext uri="{FF2B5EF4-FFF2-40B4-BE49-F238E27FC236}">
                  <a16:creationId xmlns:a16="http://schemas.microsoft.com/office/drawing/2014/main" id="{CB3E8C11-D7E3-CA45-9585-2A7AB3F3CF1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9 h 240"/>
                <a:gd name="T2" fmla="*/ 2 w 306"/>
                <a:gd name="T3" fmla="*/ 19 h 240"/>
                <a:gd name="T4" fmla="*/ 14 w 306"/>
                <a:gd name="T5" fmla="*/ 9 h 240"/>
                <a:gd name="T6" fmla="*/ 14 w 306"/>
                <a:gd name="T7" fmla="*/ 0 h 240"/>
                <a:gd name="T8" fmla="*/ 0 w 306"/>
                <a:gd name="T9" fmla="*/ 9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0" name="AutoShape 977">
              <a:extLst>
                <a:ext uri="{FF2B5EF4-FFF2-40B4-BE49-F238E27FC236}">
                  <a16:creationId xmlns:a16="http://schemas.microsoft.com/office/drawing/2014/main" id="{797F44FB-9139-1D49-A39A-ADF0AB18A6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" y="2675"/>
              <a:ext cx="1196" cy="150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391" name="AutoShape 978">
              <a:extLst>
                <a:ext uri="{FF2B5EF4-FFF2-40B4-BE49-F238E27FC236}">
                  <a16:creationId xmlns:a16="http://schemas.microsoft.com/office/drawing/2014/main" id="{F3116DDE-2491-5745-AA50-791A2002A5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0" y="2714"/>
              <a:ext cx="1066" cy="7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392" name="Oval 979">
              <a:extLst>
                <a:ext uri="{FF2B5EF4-FFF2-40B4-BE49-F238E27FC236}">
                  <a16:creationId xmlns:a16="http://schemas.microsoft.com/office/drawing/2014/main" id="{0454944D-214D-D448-990A-CB6489F78D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09" y="2382"/>
              <a:ext cx="159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393" name="Oval 980">
              <a:extLst>
                <a:ext uri="{FF2B5EF4-FFF2-40B4-BE49-F238E27FC236}">
                  <a16:creationId xmlns:a16="http://schemas.microsoft.com/office/drawing/2014/main" id="{FDB30FB1-054A-DB49-80D6-4533675055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9" y="2382"/>
              <a:ext cx="159" cy="14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394" name="Oval 981">
              <a:extLst>
                <a:ext uri="{FF2B5EF4-FFF2-40B4-BE49-F238E27FC236}">
                  <a16:creationId xmlns:a16="http://schemas.microsoft.com/office/drawing/2014/main" id="{F1F894FB-3695-DD44-88EE-B9E401CCD6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8" y="2382"/>
              <a:ext cx="159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395" name="Rectangle 982">
              <a:extLst>
                <a:ext uri="{FF2B5EF4-FFF2-40B4-BE49-F238E27FC236}">
                  <a16:creationId xmlns:a16="http://schemas.microsoft.com/office/drawing/2014/main" id="{9146A0DC-0193-EE48-95A6-53E4DA1B42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7" y="1837"/>
              <a:ext cx="80" cy="759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</p:grpSp>
      <p:grpSp>
        <p:nvGrpSpPr>
          <p:cNvPr id="404" name="Group 403">
            <a:extLst>
              <a:ext uri="{FF2B5EF4-FFF2-40B4-BE49-F238E27FC236}">
                <a16:creationId xmlns:a16="http://schemas.microsoft.com/office/drawing/2014/main" id="{B69016E6-742F-A54C-99B3-53020F7590C2}"/>
              </a:ext>
            </a:extLst>
          </p:cNvPr>
          <p:cNvGrpSpPr/>
          <p:nvPr/>
        </p:nvGrpSpPr>
        <p:grpSpPr>
          <a:xfrm>
            <a:off x="6645453" y="2199599"/>
            <a:ext cx="1038308" cy="956788"/>
            <a:chOff x="6571713" y="2686293"/>
            <a:chExt cx="1038308" cy="956788"/>
          </a:xfrm>
        </p:grpSpPr>
        <p:sp>
          <p:nvSpPr>
            <p:cNvPr id="405" name="Freeform 917">
              <a:extLst>
                <a:ext uri="{FF2B5EF4-FFF2-40B4-BE49-F238E27FC236}">
                  <a16:creationId xmlns:a16="http://schemas.microsoft.com/office/drawing/2014/main" id="{43226370-9D78-EC4D-8916-75551D68220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7291095" y="2700162"/>
              <a:ext cx="318926" cy="942919"/>
            </a:xfrm>
            <a:custGeom>
              <a:avLst/>
              <a:gdLst>
                <a:gd name="T0" fmla="*/ 0 w 192"/>
                <a:gd name="T1" fmla="*/ 594 h 594"/>
                <a:gd name="T2" fmla="*/ 192 w 192"/>
                <a:gd name="T3" fmla="*/ 0 h 594"/>
                <a:gd name="T4" fmla="*/ 192 w 192"/>
                <a:gd name="T5" fmla="*/ 515 h 594"/>
                <a:gd name="T6" fmla="*/ 0 w 192"/>
                <a:gd name="T7" fmla="*/ 594 h 59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2"/>
                <a:gd name="T13" fmla="*/ 0 h 594"/>
                <a:gd name="T14" fmla="*/ 192 w 192"/>
                <a:gd name="T15" fmla="*/ 594 h 594"/>
                <a:gd name="connsiteX0" fmla="*/ 0 w 10140"/>
                <a:gd name="connsiteY0" fmla="*/ 9728 h 9728"/>
                <a:gd name="connsiteX1" fmla="*/ 10140 w 10140"/>
                <a:gd name="connsiteY1" fmla="*/ 0 h 9728"/>
                <a:gd name="connsiteX2" fmla="*/ 10140 w 10140"/>
                <a:gd name="connsiteY2" fmla="*/ 8670 h 9728"/>
                <a:gd name="connsiteX3" fmla="*/ 0 w 10140"/>
                <a:gd name="connsiteY3" fmla="*/ 9728 h 9728"/>
                <a:gd name="connsiteX0" fmla="*/ 319 w 10319"/>
                <a:gd name="connsiteY0" fmla="*/ 10000 h 10000"/>
                <a:gd name="connsiteX1" fmla="*/ 0 w 10319"/>
                <a:gd name="connsiteY1" fmla="*/ 9878 h 10000"/>
                <a:gd name="connsiteX2" fmla="*/ 10319 w 10319"/>
                <a:gd name="connsiteY2" fmla="*/ 0 h 10000"/>
                <a:gd name="connsiteX3" fmla="*/ 10319 w 10319"/>
                <a:gd name="connsiteY3" fmla="*/ 8912 h 10000"/>
                <a:gd name="connsiteX4" fmla="*/ 319 w 10319"/>
                <a:gd name="connsiteY4" fmla="*/ 10000 h 10000"/>
                <a:gd name="connsiteX0" fmla="*/ 2669 w 10319"/>
                <a:gd name="connsiteY0" fmla="*/ 10279 h 10279"/>
                <a:gd name="connsiteX1" fmla="*/ 0 w 10319"/>
                <a:gd name="connsiteY1" fmla="*/ 9878 h 10279"/>
                <a:gd name="connsiteX2" fmla="*/ 10319 w 10319"/>
                <a:gd name="connsiteY2" fmla="*/ 0 h 10279"/>
                <a:gd name="connsiteX3" fmla="*/ 10319 w 10319"/>
                <a:gd name="connsiteY3" fmla="*/ 8912 h 10279"/>
                <a:gd name="connsiteX4" fmla="*/ 2669 w 10319"/>
                <a:gd name="connsiteY4" fmla="*/ 10279 h 10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19" h="10279">
                  <a:moveTo>
                    <a:pt x="2669" y="10279"/>
                  </a:moveTo>
                  <a:lnTo>
                    <a:pt x="0" y="9878"/>
                  </a:lnTo>
                  <a:lnTo>
                    <a:pt x="10319" y="0"/>
                  </a:lnTo>
                  <a:lnTo>
                    <a:pt x="10319" y="8912"/>
                  </a:lnTo>
                  <a:lnTo>
                    <a:pt x="2669" y="10279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99000">
                  <a:schemeClr val="bg1">
                    <a:lumMod val="75000"/>
                  </a:schemeClr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406" name="Group 405">
              <a:extLst>
                <a:ext uri="{FF2B5EF4-FFF2-40B4-BE49-F238E27FC236}">
                  <a16:creationId xmlns:a16="http://schemas.microsoft.com/office/drawing/2014/main" id="{7B460BEF-113A-4D46-B357-32873038726E}"/>
                </a:ext>
              </a:extLst>
            </p:cNvPr>
            <p:cNvGrpSpPr/>
            <p:nvPr/>
          </p:nvGrpSpPr>
          <p:grpSpPr>
            <a:xfrm>
              <a:off x="6571713" y="2686293"/>
              <a:ext cx="764135" cy="854075"/>
              <a:chOff x="6571713" y="2686293"/>
              <a:chExt cx="764135" cy="854075"/>
            </a:xfrm>
          </p:grpSpPr>
          <p:sp>
            <p:nvSpPr>
              <p:cNvPr id="407" name="Rectangle 228">
                <a:extLst>
                  <a:ext uri="{FF2B5EF4-FFF2-40B4-BE49-F238E27FC236}">
                    <a16:creationId xmlns:a16="http://schemas.microsoft.com/office/drawing/2014/main" id="{0A035909-0149-B547-AC2C-2ECC9624BF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41713" y="2722275"/>
                <a:ext cx="647951" cy="77722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50800" dist="38100" dir="2700000" algn="tl" rotWithShape="0">
                  <a:schemeClr val="tx1">
                    <a:lumMod val="50000"/>
                    <a:lumOff val="50000"/>
                    <a:alpha val="40000"/>
                  </a:schemeClr>
                </a:outerShdw>
              </a:effec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pitchFamily="82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pitchFamily="82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pitchFamily="82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pitchFamily="82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408" name="Rectangle 229">
                <a:extLst>
                  <a:ext uri="{FF2B5EF4-FFF2-40B4-BE49-F238E27FC236}">
                    <a16:creationId xmlns:a16="http://schemas.microsoft.com/office/drawing/2014/main" id="{3AF07C6D-868F-CD40-8D55-7309E92513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42457" y="3037370"/>
                <a:ext cx="648594" cy="158772"/>
              </a:xfrm>
              <a:prstGeom prst="rect">
                <a:avLst/>
              </a:prstGeom>
              <a:solidFill>
                <a:srgbClr val="C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pitchFamily="82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pitchFamily="82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pitchFamily="82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pitchFamily="82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409" name="Text Box 230">
                <a:extLst>
                  <a:ext uri="{FF2B5EF4-FFF2-40B4-BE49-F238E27FC236}">
                    <a16:creationId xmlns:a16="http://schemas.microsoft.com/office/drawing/2014/main" id="{FA2F1176-968A-5547-B506-B60EA8269BD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571713" y="2686293"/>
                <a:ext cx="764135" cy="8540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pitchFamily="82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pitchFamily="82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pitchFamily="82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pitchFamily="82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+mn-cs"/>
                  </a:rPr>
                  <a:t>application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+mn-cs"/>
                  </a:rPr>
                  <a:t>transport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+mn-cs"/>
                  </a:rPr>
                  <a:t>network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+mn-cs"/>
                  </a:rPr>
                  <a:t>link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+mn-cs"/>
                  </a:rPr>
                  <a:t>physical</a:t>
                </a:r>
                <a:endPara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endParaRPr>
              </a:p>
            </p:txBody>
          </p:sp>
          <p:cxnSp>
            <p:nvCxnSpPr>
              <p:cNvPr id="410" name="Straight Connector 409">
                <a:extLst>
                  <a:ext uri="{FF2B5EF4-FFF2-40B4-BE49-F238E27FC236}">
                    <a16:creationId xmlns:a16="http://schemas.microsoft.com/office/drawing/2014/main" id="{3835E510-94A6-CB4A-8E83-683BD197AE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38631" y="2891320"/>
                <a:ext cx="646461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1" name="Straight Connector 410">
                <a:extLst>
                  <a:ext uri="{FF2B5EF4-FFF2-40B4-BE49-F238E27FC236}">
                    <a16:creationId xmlns:a16="http://schemas.microsoft.com/office/drawing/2014/main" id="{825ED142-2B9E-A549-972C-96BCC6721FF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38631" y="3040545"/>
                <a:ext cx="646461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2" name="Straight Connector 411">
                <a:extLst>
                  <a:ext uri="{FF2B5EF4-FFF2-40B4-BE49-F238E27FC236}">
                    <a16:creationId xmlns:a16="http://schemas.microsoft.com/office/drawing/2014/main" id="{9C667C7E-38FB-6240-9A45-08553E60B3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38631" y="3189770"/>
                <a:ext cx="646461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3" name="Straight Connector 412">
                <a:extLst>
                  <a:ext uri="{FF2B5EF4-FFF2-40B4-BE49-F238E27FC236}">
                    <a16:creationId xmlns:a16="http://schemas.microsoft.com/office/drawing/2014/main" id="{B377B3B6-C07B-2C45-B4CE-756D355F104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38631" y="3338995"/>
                <a:ext cx="646461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14" name="Group 413">
            <a:extLst>
              <a:ext uri="{FF2B5EF4-FFF2-40B4-BE49-F238E27FC236}">
                <a16:creationId xmlns:a16="http://schemas.microsoft.com/office/drawing/2014/main" id="{6BCDFE43-082B-374D-BFAC-C14D91216ED1}"/>
              </a:ext>
            </a:extLst>
          </p:cNvPr>
          <p:cNvGrpSpPr/>
          <p:nvPr/>
        </p:nvGrpSpPr>
        <p:grpSpPr>
          <a:xfrm>
            <a:off x="10275746" y="4871177"/>
            <a:ext cx="970347" cy="854075"/>
            <a:chOff x="10202006" y="5357871"/>
            <a:chExt cx="970347" cy="854075"/>
          </a:xfrm>
        </p:grpSpPr>
        <p:sp>
          <p:nvSpPr>
            <p:cNvPr id="415" name="Freeform 917">
              <a:extLst>
                <a:ext uri="{FF2B5EF4-FFF2-40B4-BE49-F238E27FC236}">
                  <a16:creationId xmlns:a16="http://schemas.microsoft.com/office/drawing/2014/main" id="{520596A5-5B2A-9945-9D32-0D830B0886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02006" y="5397682"/>
              <a:ext cx="281273" cy="773122"/>
            </a:xfrm>
            <a:custGeom>
              <a:avLst/>
              <a:gdLst>
                <a:gd name="T0" fmla="*/ 0 w 192"/>
                <a:gd name="T1" fmla="*/ 594 h 594"/>
                <a:gd name="T2" fmla="*/ 192 w 192"/>
                <a:gd name="T3" fmla="*/ 0 h 594"/>
                <a:gd name="T4" fmla="*/ 192 w 192"/>
                <a:gd name="T5" fmla="*/ 515 h 594"/>
                <a:gd name="T6" fmla="*/ 0 w 192"/>
                <a:gd name="T7" fmla="*/ 594 h 59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2"/>
                <a:gd name="T13" fmla="*/ 0 h 594"/>
                <a:gd name="T14" fmla="*/ 192 w 192"/>
                <a:gd name="T15" fmla="*/ 594 h 594"/>
                <a:gd name="connsiteX0" fmla="*/ 0 w 10140"/>
                <a:gd name="connsiteY0" fmla="*/ 9728 h 9728"/>
                <a:gd name="connsiteX1" fmla="*/ 10140 w 10140"/>
                <a:gd name="connsiteY1" fmla="*/ 0 h 9728"/>
                <a:gd name="connsiteX2" fmla="*/ 10140 w 10140"/>
                <a:gd name="connsiteY2" fmla="*/ 8670 h 9728"/>
                <a:gd name="connsiteX3" fmla="*/ 0 w 10140"/>
                <a:gd name="connsiteY3" fmla="*/ 9728 h 9728"/>
                <a:gd name="connsiteX0" fmla="*/ 319 w 10319"/>
                <a:gd name="connsiteY0" fmla="*/ 10000 h 10000"/>
                <a:gd name="connsiteX1" fmla="*/ 0 w 10319"/>
                <a:gd name="connsiteY1" fmla="*/ 9878 h 10000"/>
                <a:gd name="connsiteX2" fmla="*/ 10319 w 10319"/>
                <a:gd name="connsiteY2" fmla="*/ 0 h 10000"/>
                <a:gd name="connsiteX3" fmla="*/ 10319 w 10319"/>
                <a:gd name="connsiteY3" fmla="*/ 8912 h 10000"/>
                <a:gd name="connsiteX4" fmla="*/ 319 w 10319"/>
                <a:gd name="connsiteY4" fmla="*/ 10000 h 10000"/>
                <a:gd name="connsiteX0" fmla="*/ 2669 w 10319"/>
                <a:gd name="connsiteY0" fmla="*/ 10279 h 10279"/>
                <a:gd name="connsiteX1" fmla="*/ 0 w 10319"/>
                <a:gd name="connsiteY1" fmla="*/ 9878 h 10279"/>
                <a:gd name="connsiteX2" fmla="*/ 10319 w 10319"/>
                <a:gd name="connsiteY2" fmla="*/ 0 h 10279"/>
                <a:gd name="connsiteX3" fmla="*/ 10319 w 10319"/>
                <a:gd name="connsiteY3" fmla="*/ 8912 h 10279"/>
                <a:gd name="connsiteX4" fmla="*/ 2669 w 10319"/>
                <a:gd name="connsiteY4" fmla="*/ 10279 h 10279"/>
                <a:gd name="connsiteX0" fmla="*/ 2669 w 10319"/>
                <a:gd name="connsiteY0" fmla="*/ 10279 h 11889"/>
                <a:gd name="connsiteX1" fmla="*/ 0 w 10319"/>
                <a:gd name="connsiteY1" fmla="*/ 9878 h 11889"/>
                <a:gd name="connsiteX2" fmla="*/ 10319 w 10319"/>
                <a:gd name="connsiteY2" fmla="*/ 0 h 11889"/>
                <a:gd name="connsiteX3" fmla="*/ 10011 w 10319"/>
                <a:gd name="connsiteY3" fmla="*/ 11889 h 11889"/>
                <a:gd name="connsiteX4" fmla="*/ 2669 w 10319"/>
                <a:gd name="connsiteY4" fmla="*/ 10279 h 11889"/>
                <a:gd name="connsiteX0" fmla="*/ 2669 w 10024"/>
                <a:gd name="connsiteY0" fmla="*/ 6818 h 8428"/>
                <a:gd name="connsiteX1" fmla="*/ 0 w 10024"/>
                <a:gd name="connsiteY1" fmla="*/ 6417 h 8428"/>
                <a:gd name="connsiteX2" fmla="*/ 9703 w 10024"/>
                <a:gd name="connsiteY2" fmla="*/ 0 h 8428"/>
                <a:gd name="connsiteX3" fmla="*/ 10011 w 10024"/>
                <a:gd name="connsiteY3" fmla="*/ 8428 h 8428"/>
                <a:gd name="connsiteX4" fmla="*/ 2669 w 10024"/>
                <a:gd name="connsiteY4" fmla="*/ 6818 h 8428"/>
                <a:gd name="connsiteX0" fmla="*/ 1741 w 9078"/>
                <a:gd name="connsiteY0" fmla="*/ 8090 h 10000"/>
                <a:gd name="connsiteX1" fmla="*/ 0 w 9078"/>
                <a:gd name="connsiteY1" fmla="*/ 6834 h 10000"/>
                <a:gd name="connsiteX2" fmla="*/ 8758 w 9078"/>
                <a:gd name="connsiteY2" fmla="*/ 0 h 10000"/>
                <a:gd name="connsiteX3" fmla="*/ 9065 w 9078"/>
                <a:gd name="connsiteY3" fmla="*/ 10000 h 10000"/>
                <a:gd name="connsiteX4" fmla="*/ 1741 w 9078"/>
                <a:gd name="connsiteY4" fmla="*/ 8090 h 10000"/>
                <a:gd name="connsiteX0" fmla="*/ 112 w 10001"/>
                <a:gd name="connsiteY0" fmla="*/ 7638 h 10000"/>
                <a:gd name="connsiteX1" fmla="*/ 0 w 10001"/>
                <a:gd name="connsiteY1" fmla="*/ 6834 h 10000"/>
                <a:gd name="connsiteX2" fmla="*/ 9647 w 10001"/>
                <a:gd name="connsiteY2" fmla="*/ 0 h 10000"/>
                <a:gd name="connsiteX3" fmla="*/ 9986 w 10001"/>
                <a:gd name="connsiteY3" fmla="*/ 10000 h 10000"/>
                <a:gd name="connsiteX4" fmla="*/ 112 w 10001"/>
                <a:gd name="connsiteY4" fmla="*/ 7638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1" h="10000">
                  <a:moveTo>
                    <a:pt x="112" y="7638"/>
                  </a:moveTo>
                  <a:cubicBezTo>
                    <a:pt x="75" y="7370"/>
                    <a:pt x="37" y="7102"/>
                    <a:pt x="0" y="6834"/>
                  </a:cubicBezTo>
                  <a:lnTo>
                    <a:pt x="9647" y="0"/>
                  </a:lnTo>
                  <a:cubicBezTo>
                    <a:pt x="9534" y="4702"/>
                    <a:pt x="10099" y="5298"/>
                    <a:pt x="9986" y="10000"/>
                  </a:cubicBezTo>
                  <a:lnTo>
                    <a:pt x="112" y="763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99000">
                  <a:schemeClr val="bg1">
                    <a:lumMod val="75000"/>
                  </a:schemeClr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416" name="Group 415">
              <a:extLst>
                <a:ext uri="{FF2B5EF4-FFF2-40B4-BE49-F238E27FC236}">
                  <a16:creationId xmlns:a16="http://schemas.microsoft.com/office/drawing/2014/main" id="{061433BA-6DAB-D442-9512-DE9662690BAE}"/>
                </a:ext>
              </a:extLst>
            </p:cNvPr>
            <p:cNvGrpSpPr/>
            <p:nvPr/>
          </p:nvGrpSpPr>
          <p:grpSpPr>
            <a:xfrm>
              <a:off x="10408218" y="5357871"/>
              <a:ext cx="764135" cy="854075"/>
              <a:chOff x="6571713" y="2686293"/>
              <a:chExt cx="764135" cy="854075"/>
            </a:xfrm>
          </p:grpSpPr>
          <p:sp>
            <p:nvSpPr>
              <p:cNvPr id="417" name="Rectangle 228">
                <a:extLst>
                  <a:ext uri="{FF2B5EF4-FFF2-40B4-BE49-F238E27FC236}">
                    <a16:creationId xmlns:a16="http://schemas.microsoft.com/office/drawing/2014/main" id="{CC1942E1-72C1-CA44-8BFE-0BA6171C09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41713" y="2722275"/>
                <a:ext cx="647951" cy="777228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50800" dist="38100" dir="2700000" algn="tl" rotWithShape="0">
                  <a:schemeClr val="tx1">
                    <a:lumMod val="50000"/>
                    <a:lumOff val="50000"/>
                    <a:alpha val="40000"/>
                  </a:schemeClr>
                </a:outerShdw>
              </a:effec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pitchFamily="82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pitchFamily="82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pitchFamily="82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pitchFamily="82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418" name="Rectangle 229">
                <a:extLst>
                  <a:ext uri="{FF2B5EF4-FFF2-40B4-BE49-F238E27FC236}">
                    <a16:creationId xmlns:a16="http://schemas.microsoft.com/office/drawing/2014/main" id="{D6CBE469-BC9E-004E-BD94-9396D7CF2E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42457" y="3037370"/>
                <a:ext cx="648594" cy="158772"/>
              </a:xfrm>
              <a:prstGeom prst="rect">
                <a:avLst/>
              </a:prstGeom>
              <a:solidFill>
                <a:srgbClr val="CC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pitchFamily="82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pitchFamily="82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pitchFamily="82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pitchFamily="82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419" name="Text Box 230">
                <a:extLst>
                  <a:ext uri="{FF2B5EF4-FFF2-40B4-BE49-F238E27FC236}">
                    <a16:creationId xmlns:a16="http://schemas.microsoft.com/office/drawing/2014/main" id="{E7797668-DDE1-8741-B012-FB3FB645C14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571713" y="2686293"/>
                <a:ext cx="764135" cy="8540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pitchFamily="82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pitchFamily="82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pitchFamily="82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pitchFamily="82" charset="2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+mn-cs"/>
                  </a:rPr>
                  <a:t>application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+mn-cs"/>
                  </a:rPr>
                  <a:t>transport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+mn-cs"/>
                  </a:rPr>
                  <a:t>network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+mn-cs"/>
                  </a:rPr>
                  <a:t>link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+mn-cs"/>
                  </a:rPr>
                  <a:t>physical</a:t>
                </a:r>
                <a:endPara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endParaRPr>
              </a:p>
            </p:txBody>
          </p:sp>
          <p:cxnSp>
            <p:nvCxnSpPr>
              <p:cNvPr id="420" name="Straight Connector 419">
                <a:extLst>
                  <a:ext uri="{FF2B5EF4-FFF2-40B4-BE49-F238E27FC236}">
                    <a16:creationId xmlns:a16="http://schemas.microsoft.com/office/drawing/2014/main" id="{0098DE4C-ADDA-6742-9A9A-1859EC5187E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38631" y="2891320"/>
                <a:ext cx="646461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1" name="Straight Connector 420">
                <a:extLst>
                  <a:ext uri="{FF2B5EF4-FFF2-40B4-BE49-F238E27FC236}">
                    <a16:creationId xmlns:a16="http://schemas.microsoft.com/office/drawing/2014/main" id="{15F87BB5-6BF8-0D45-881A-0F1A285B65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38631" y="3040545"/>
                <a:ext cx="646461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2" name="Straight Connector 421">
                <a:extLst>
                  <a:ext uri="{FF2B5EF4-FFF2-40B4-BE49-F238E27FC236}">
                    <a16:creationId xmlns:a16="http://schemas.microsoft.com/office/drawing/2014/main" id="{6E17E2B0-E88F-0C4C-8D14-35BF54AEF84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38631" y="3189770"/>
                <a:ext cx="646461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3" name="Straight Connector 422">
                <a:extLst>
                  <a:ext uri="{FF2B5EF4-FFF2-40B4-BE49-F238E27FC236}">
                    <a16:creationId xmlns:a16="http://schemas.microsoft.com/office/drawing/2014/main" id="{1EC817AF-81B9-5541-8AF2-78F3EC7705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38631" y="3338995"/>
                <a:ext cx="646461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24" name="Group 950">
            <a:extLst>
              <a:ext uri="{FF2B5EF4-FFF2-40B4-BE49-F238E27FC236}">
                <a16:creationId xmlns:a16="http://schemas.microsoft.com/office/drawing/2014/main" id="{0CD04385-CC0A-AD4F-A272-DAED82232C18}"/>
              </a:ext>
            </a:extLst>
          </p:cNvPr>
          <p:cNvGrpSpPr>
            <a:grpSpLocks/>
          </p:cNvGrpSpPr>
          <p:nvPr/>
        </p:nvGrpSpPr>
        <p:grpSpPr bwMode="auto">
          <a:xfrm>
            <a:off x="10076248" y="5129706"/>
            <a:ext cx="214974" cy="403920"/>
            <a:chOff x="4140" y="429"/>
            <a:chExt cx="1425" cy="2396"/>
          </a:xfrm>
        </p:grpSpPr>
        <p:sp>
          <p:nvSpPr>
            <p:cNvPr id="425" name="Freeform 951">
              <a:extLst>
                <a:ext uri="{FF2B5EF4-FFF2-40B4-BE49-F238E27FC236}">
                  <a16:creationId xmlns:a16="http://schemas.microsoft.com/office/drawing/2014/main" id="{FE96A2FA-F87C-C540-B03C-04FDC45ECA5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3 w 354"/>
                <a:gd name="T1" fmla="*/ 0 h 2742"/>
                <a:gd name="T2" fmla="*/ 15 w 354"/>
                <a:gd name="T3" fmla="*/ 27 h 2742"/>
                <a:gd name="T4" fmla="*/ 15 w 354"/>
                <a:gd name="T5" fmla="*/ 205 h 2742"/>
                <a:gd name="T6" fmla="*/ 0 w 354"/>
                <a:gd name="T7" fmla="*/ 215 h 2742"/>
                <a:gd name="T8" fmla="*/ 3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6" name="Rectangle 952">
              <a:extLst>
                <a:ext uri="{FF2B5EF4-FFF2-40B4-BE49-F238E27FC236}">
                  <a16:creationId xmlns:a16="http://schemas.microsoft.com/office/drawing/2014/main" id="{90EBC098-1E29-C045-B622-D8C3CEAFBF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0" y="429"/>
              <a:ext cx="1046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427" name="Freeform 953">
              <a:extLst>
                <a:ext uri="{FF2B5EF4-FFF2-40B4-BE49-F238E27FC236}">
                  <a16:creationId xmlns:a16="http://schemas.microsoft.com/office/drawing/2014/main" id="{E706D605-E639-B347-BDB9-90E15742A9B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9 w 211"/>
                <a:gd name="T3" fmla="*/ 18 h 2537"/>
                <a:gd name="T4" fmla="*/ 2 w 211"/>
                <a:gd name="T5" fmla="*/ 196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8" name="Freeform 954">
              <a:extLst>
                <a:ext uri="{FF2B5EF4-FFF2-40B4-BE49-F238E27FC236}">
                  <a16:creationId xmlns:a16="http://schemas.microsoft.com/office/drawing/2014/main" id="{6F580A31-840F-044C-B64F-E36B1F7C90A0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4 w 328"/>
                <a:gd name="T3" fmla="*/ 11 h 226"/>
                <a:gd name="T4" fmla="*/ 14 w 328"/>
                <a:gd name="T5" fmla="*/ 19 h 226"/>
                <a:gd name="T6" fmla="*/ 0 w 328"/>
                <a:gd name="T7" fmla="*/ 8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9" name="Rectangle 955">
              <a:extLst>
                <a:ext uri="{FF2B5EF4-FFF2-40B4-BE49-F238E27FC236}">
                  <a16:creationId xmlns:a16="http://schemas.microsoft.com/office/drawing/2014/main" id="{70BBB359-B08E-104F-AA2E-1981815597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0" y="690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grpSp>
          <p:nvGrpSpPr>
            <p:cNvPr id="430" name="Group 956">
              <a:extLst>
                <a:ext uri="{FF2B5EF4-FFF2-40B4-BE49-F238E27FC236}">
                  <a16:creationId xmlns:a16="http://schemas.microsoft.com/office/drawing/2014/main" id="{4A301782-0364-8842-A0CF-4131092EBF1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455" name="AutoShape 957">
                <a:extLst>
                  <a:ext uri="{FF2B5EF4-FFF2-40B4-BE49-F238E27FC236}">
                    <a16:creationId xmlns:a16="http://schemas.microsoft.com/office/drawing/2014/main" id="{F360B4DE-6278-2944-81FB-7D667CF001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" y="2566"/>
                <a:ext cx="721" cy="14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456" name="AutoShape 958">
                <a:extLst>
                  <a:ext uri="{FF2B5EF4-FFF2-40B4-BE49-F238E27FC236}">
                    <a16:creationId xmlns:a16="http://schemas.microsoft.com/office/drawing/2014/main" id="{0AEDDBBD-7452-DD49-8989-332C8A0C96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5" y="2581"/>
                <a:ext cx="696" cy="11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31" name="Rectangle 959">
              <a:extLst>
                <a:ext uri="{FF2B5EF4-FFF2-40B4-BE49-F238E27FC236}">
                  <a16:creationId xmlns:a16="http://schemas.microsoft.com/office/drawing/2014/main" id="{A2E11B06-7085-7C4E-8774-3106FEBBD6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0" y="1022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grpSp>
          <p:nvGrpSpPr>
            <p:cNvPr id="432" name="Group 960">
              <a:extLst>
                <a:ext uri="{FF2B5EF4-FFF2-40B4-BE49-F238E27FC236}">
                  <a16:creationId xmlns:a16="http://schemas.microsoft.com/office/drawing/2014/main" id="{81ECCBAC-4FA0-1946-8149-C5B75FB8BC8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453" name="AutoShape 961">
                <a:extLst>
                  <a:ext uri="{FF2B5EF4-FFF2-40B4-BE49-F238E27FC236}">
                    <a16:creationId xmlns:a16="http://schemas.microsoft.com/office/drawing/2014/main" id="{ABD69479-4D63-CE4F-B317-778A5AB5FD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" y="2564"/>
                <a:ext cx="721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454" name="AutoShape 962">
                <a:extLst>
                  <a:ext uri="{FF2B5EF4-FFF2-40B4-BE49-F238E27FC236}">
                    <a16:creationId xmlns:a16="http://schemas.microsoft.com/office/drawing/2014/main" id="{1DCF8128-7E5B-3749-916E-F3D6506A09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8" y="2581"/>
                <a:ext cx="696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33" name="Rectangle 963">
              <a:extLst>
                <a:ext uri="{FF2B5EF4-FFF2-40B4-BE49-F238E27FC236}">
                  <a16:creationId xmlns:a16="http://schemas.microsoft.com/office/drawing/2014/main" id="{C56FF00F-1A4E-F449-902D-4AE714B964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0" y="1354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434" name="Rectangle 964">
              <a:extLst>
                <a:ext uri="{FF2B5EF4-FFF2-40B4-BE49-F238E27FC236}">
                  <a16:creationId xmlns:a16="http://schemas.microsoft.com/office/drawing/2014/main" id="{62C83B26-71F4-5342-BEB3-3213440919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0" y="1655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grpSp>
          <p:nvGrpSpPr>
            <p:cNvPr id="435" name="Group 965">
              <a:extLst>
                <a:ext uri="{FF2B5EF4-FFF2-40B4-BE49-F238E27FC236}">
                  <a16:creationId xmlns:a16="http://schemas.microsoft.com/office/drawing/2014/main" id="{CE265763-8900-624C-AF24-B2E5D56A65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451" name="AutoShape 966">
                <a:extLst>
                  <a:ext uri="{FF2B5EF4-FFF2-40B4-BE49-F238E27FC236}">
                    <a16:creationId xmlns:a16="http://schemas.microsoft.com/office/drawing/2014/main" id="{ABEC4C86-7C8B-4943-B487-4DB393189A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8" y="2586"/>
                <a:ext cx="720" cy="12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452" name="AutoShape 967">
                <a:extLst>
                  <a:ext uri="{FF2B5EF4-FFF2-40B4-BE49-F238E27FC236}">
                    <a16:creationId xmlns:a16="http://schemas.microsoft.com/office/drawing/2014/main" id="{78EB5B7C-20E1-ED4D-8C0D-850A79CB24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" y="2586"/>
                <a:ext cx="695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36" name="Freeform 968">
              <a:extLst>
                <a:ext uri="{FF2B5EF4-FFF2-40B4-BE49-F238E27FC236}">
                  <a16:creationId xmlns:a16="http://schemas.microsoft.com/office/drawing/2014/main" id="{368674BE-3325-A94B-81BB-778F18DEB9F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4 w 328"/>
                <a:gd name="T3" fmla="*/ 10 h 226"/>
                <a:gd name="T4" fmla="*/ 14 w 328"/>
                <a:gd name="T5" fmla="*/ 17 h 226"/>
                <a:gd name="T6" fmla="*/ 0 w 328"/>
                <a:gd name="T7" fmla="*/ 7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437" name="Group 969">
              <a:extLst>
                <a:ext uri="{FF2B5EF4-FFF2-40B4-BE49-F238E27FC236}">
                  <a16:creationId xmlns:a16="http://schemas.microsoft.com/office/drawing/2014/main" id="{6FED7E22-4916-EF46-A0A7-B64DF9E881D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449" name="AutoShape 970">
                <a:extLst>
                  <a:ext uri="{FF2B5EF4-FFF2-40B4-BE49-F238E27FC236}">
                    <a16:creationId xmlns:a16="http://schemas.microsoft.com/office/drawing/2014/main" id="{74CDCA80-D418-3148-BC55-51E4899D4C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" y="2571"/>
                <a:ext cx="732" cy="13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450" name="AutoShape 971">
                <a:extLst>
                  <a:ext uri="{FF2B5EF4-FFF2-40B4-BE49-F238E27FC236}">
                    <a16:creationId xmlns:a16="http://schemas.microsoft.com/office/drawing/2014/main" id="{8FD3C783-4FA4-AC40-AB3B-3866A93D61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5" y="2587"/>
                <a:ext cx="720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38" name="Rectangle 972">
              <a:extLst>
                <a:ext uri="{FF2B5EF4-FFF2-40B4-BE49-F238E27FC236}">
                  <a16:creationId xmlns:a16="http://schemas.microsoft.com/office/drawing/2014/main" id="{E9DD616E-C632-3C45-855B-E4577EADDB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6" y="429"/>
              <a:ext cx="70" cy="2285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439" name="Freeform 973">
              <a:extLst>
                <a:ext uri="{FF2B5EF4-FFF2-40B4-BE49-F238E27FC236}">
                  <a16:creationId xmlns:a16="http://schemas.microsoft.com/office/drawing/2014/main" id="{0CE1791D-2F0D-1349-ACF7-5365E4B5DE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4 w 296"/>
                <a:gd name="T3" fmla="*/ 10 h 256"/>
                <a:gd name="T4" fmla="*/ 14 w 296"/>
                <a:gd name="T5" fmla="*/ 19 h 256"/>
                <a:gd name="T6" fmla="*/ 0 w 296"/>
                <a:gd name="T7" fmla="*/ 7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0" name="Freeform 974">
              <a:extLst>
                <a:ext uri="{FF2B5EF4-FFF2-40B4-BE49-F238E27FC236}">
                  <a16:creationId xmlns:a16="http://schemas.microsoft.com/office/drawing/2014/main" id="{E3A13E73-03B9-F54D-B31C-A6E48AFF90A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4 w 304"/>
                <a:gd name="T3" fmla="*/ 13 h 288"/>
                <a:gd name="T4" fmla="*/ 13 w 304"/>
                <a:gd name="T5" fmla="*/ 23 h 288"/>
                <a:gd name="T6" fmla="*/ 2 w 304"/>
                <a:gd name="T7" fmla="*/ 1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1" name="Oval 975">
              <a:extLst>
                <a:ext uri="{FF2B5EF4-FFF2-40B4-BE49-F238E27FC236}">
                  <a16:creationId xmlns:a16="http://schemas.microsoft.com/office/drawing/2014/main" id="{2A75A4F5-615F-EB46-89FC-38E2211C44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5" y="2611"/>
              <a:ext cx="50" cy="95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442" name="Freeform 976">
              <a:extLst>
                <a:ext uri="{FF2B5EF4-FFF2-40B4-BE49-F238E27FC236}">
                  <a16:creationId xmlns:a16="http://schemas.microsoft.com/office/drawing/2014/main" id="{A6EB25B5-85F4-894D-BBC4-0185118E6A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9 h 240"/>
                <a:gd name="T2" fmla="*/ 2 w 306"/>
                <a:gd name="T3" fmla="*/ 19 h 240"/>
                <a:gd name="T4" fmla="*/ 14 w 306"/>
                <a:gd name="T5" fmla="*/ 9 h 240"/>
                <a:gd name="T6" fmla="*/ 14 w 306"/>
                <a:gd name="T7" fmla="*/ 0 h 240"/>
                <a:gd name="T8" fmla="*/ 0 w 306"/>
                <a:gd name="T9" fmla="*/ 9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3" name="AutoShape 977">
              <a:extLst>
                <a:ext uri="{FF2B5EF4-FFF2-40B4-BE49-F238E27FC236}">
                  <a16:creationId xmlns:a16="http://schemas.microsoft.com/office/drawing/2014/main" id="{4CA2AC83-5323-2B4B-88F2-AAA45AFB21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" y="2675"/>
              <a:ext cx="1196" cy="150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444" name="AutoShape 978">
              <a:extLst>
                <a:ext uri="{FF2B5EF4-FFF2-40B4-BE49-F238E27FC236}">
                  <a16:creationId xmlns:a16="http://schemas.microsoft.com/office/drawing/2014/main" id="{0025D972-B3E1-8E43-801B-4E3E67EB17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0" y="2714"/>
              <a:ext cx="1066" cy="7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445" name="Oval 979">
              <a:extLst>
                <a:ext uri="{FF2B5EF4-FFF2-40B4-BE49-F238E27FC236}">
                  <a16:creationId xmlns:a16="http://schemas.microsoft.com/office/drawing/2014/main" id="{545EC445-5888-3741-B9F1-47936A12B9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09" y="2382"/>
              <a:ext cx="159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446" name="Oval 980">
              <a:extLst>
                <a:ext uri="{FF2B5EF4-FFF2-40B4-BE49-F238E27FC236}">
                  <a16:creationId xmlns:a16="http://schemas.microsoft.com/office/drawing/2014/main" id="{9B82F04E-BCFC-FB44-9636-45214AACC0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9" y="2382"/>
              <a:ext cx="159" cy="14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447" name="Oval 981">
              <a:extLst>
                <a:ext uri="{FF2B5EF4-FFF2-40B4-BE49-F238E27FC236}">
                  <a16:creationId xmlns:a16="http://schemas.microsoft.com/office/drawing/2014/main" id="{BB87FE73-AC88-5F4C-84A7-A1E5F1A790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8" y="2382"/>
              <a:ext cx="159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448" name="Rectangle 982">
              <a:extLst>
                <a:ext uri="{FF2B5EF4-FFF2-40B4-BE49-F238E27FC236}">
                  <a16:creationId xmlns:a16="http://schemas.microsoft.com/office/drawing/2014/main" id="{78337DB0-E31B-0644-9C8C-86EA280512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7" y="1837"/>
              <a:ext cx="80" cy="759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</p:grpSp>
      <p:grpSp>
        <p:nvGrpSpPr>
          <p:cNvPr id="457" name="Group 456">
            <a:extLst>
              <a:ext uri="{FF2B5EF4-FFF2-40B4-BE49-F238E27FC236}">
                <a16:creationId xmlns:a16="http://schemas.microsoft.com/office/drawing/2014/main" id="{BC230DA3-959C-4247-950A-6A5F64F4E6AE}"/>
              </a:ext>
            </a:extLst>
          </p:cNvPr>
          <p:cNvGrpSpPr/>
          <p:nvPr/>
        </p:nvGrpSpPr>
        <p:grpSpPr>
          <a:xfrm>
            <a:off x="9172528" y="3469930"/>
            <a:ext cx="367224" cy="240304"/>
            <a:chOff x="7493876" y="2774731"/>
            <a:chExt cx="1481958" cy="894622"/>
          </a:xfrm>
        </p:grpSpPr>
        <p:sp>
          <p:nvSpPr>
            <p:cNvPr id="458" name="Freeform 457">
              <a:extLst>
                <a:ext uri="{FF2B5EF4-FFF2-40B4-BE49-F238E27FC236}">
                  <a16:creationId xmlns:a16="http://schemas.microsoft.com/office/drawing/2014/main" id="{5293AB70-A538-324C-8957-2E62A591F1B9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459" name="Oval 458">
              <a:extLst>
                <a:ext uri="{FF2B5EF4-FFF2-40B4-BE49-F238E27FC236}">
                  <a16:creationId xmlns:a16="http://schemas.microsoft.com/office/drawing/2014/main" id="{A2B20364-B820-F04C-85BC-3C2F7389269B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460" name="Group 459">
              <a:extLst>
                <a:ext uri="{FF2B5EF4-FFF2-40B4-BE49-F238E27FC236}">
                  <a16:creationId xmlns:a16="http://schemas.microsoft.com/office/drawing/2014/main" id="{25A775AF-4F8C-A140-9E95-86BE6310501B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461" name="Freeform 460">
                <a:extLst>
                  <a:ext uri="{FF2B5EF4-FFF2-40B4-BE49-F238E27FC236}">
                    <a16:creationId xmlns:a16="http://schemas.microsoft.com/office/drawing/2014/main" id="{BF2FA154-0942-5C47-A936-59C962F3DAF0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2" name="Freeform 461">
                <a:extLst>
                  <a:ext uri="{FF2B5EF4-FFF2-40B4-BE49-F238E27FC236}">
                    <a16:creationId xmlns:a16="http://schemas.microsoft.com/office/drawing/2014/main" id="{FBAC50C9-1200-0648-A3C6-5F763C5A4FB5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3" name="Freeform 462">
                <a:extLst>
                  <a:ext uri="{FF2B5EF4-FFF2-40B4-BE49-F238E27FC236}">
                    <a16:creationId xmlns:a16="http://schemas.microsoft.com/office/drawing/2014/main" id="{41DD7A34-E22A-2B4D-A867-B0F63420CD93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4" name="Freeform 463">
                <a:extLst>
                  <a:ext uri="{FF2B5EF4-FFF2-40B4-BE49-F238E27FC236}">
                    <a16:creationId xmlns:a16="http://schemas.microsoft.com/office/drawing/2014/main" id="{14349D26-2DED-D04F-BD82-82B9BDEAF0B3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465" name="Group 464">
            <a:extLst>
              <a:ext uri="{FF2B5EF4-FFF2-40B4-BE49-F238E27FC236}">
                <a16:creationId xmlns:a16="http://schemas.microsoft.com/office/drawing/2014/main" id="{7E19BC35-E82D-1F47-A1DB-336D2DD326C1}"/>
              </a:ext>
            </a:extLst>
          </p:cNvPr>
          <p:cNvGrpSpPr/>
          <p:nvPr/>
        </p:nvGrpSpPr>
        <p:grpSpPr>
          <a:xfrm>
            <a:off x="9675294" y="3513069"/>
            <a:ext cx="367224" cy="240304"/>
            <a:chOff x="7493876" y="2774731"/>
            <a:chExt cx="1481958" cy="894622"/>
          </a:xfrm>
        </p:grpSpPr>
        <p:sp>
          <p:nvSpPr>
            <p:cNvPr id="466" name="Freeform 465">
              <a:extLst>
                <a:ext uri="{FF2B5EF4-FFF2-40B4-BE49-F238E27FC236}">
                  <a16:creationId xmlns:a16="http://schemas.microsoft.com/office/drawing/2014/main" id="{BD2EC79B-E277-0C43-A0CC-99D0A6370414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467" name="Oval 466">
              <a:extLst>
                <a:ext uri="{FF2B5EF4-FFF2-40B4-BE49-F238E27FC236}">
                  <a16:creationId xmlns:a16="http://schemas.microsoft.com/office/drawing/2014/main" id="{FB4676E3-85E4-494D-9C63-7C042801A694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468" name="Group 467">
              <a:extLst>
                <a:ext uri="{FF2B5EF4-FFF2-40B4-BE49-F238E27FC236}">
                  <a16:creationId xmlns:a16="http://schemas.microsoft.com/office/drawing/2014/main" id="{77F513B8-ECD9-B043-8F16-8229B9F5F438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469" name="Freeform 468">
                <a:extLst>
                  <a:ext uri="{FF2B5EF4-FFF2-40B4-BE49-F238E27FC236}">
                    <a16:creationId xmlns:a16="http://schemas.microsoft.com/office/drawing/2014/main" id="{52250DF6-38FD-864F-A2FE-5424D2FC490C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70" name="Freeform 469">
                <a:extLst>
                  <a:ext uri="{FF2B5EF4-FFF2-40B4-BE49-F238E27FC236}">
                    <a16:creationId xmlns:a16="http://schemas.microsoft.com/office/drawing/2014/main" id="{4B115E90-C5FE-AE4D-BDDA-FFFA2E950562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71" name="Freeform 470">
                <a:extLst>
                  <a:ext uri="{FF2B5EF4-FFF2-40B4-BE49-F238E27FC236}">
                    <a16:creationId xmlns:a16="http://schemas.microsoft.com/office/drawing/2014/main" id="{58A14C43-AAD0-3641-9524-580D47A433C3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72" name="Freeform 471">
                <a:extLst>
                  <a:ext uri="{FF2B5EF4-FFF2-40B4-BE49-F238E27FC236}">
                    <a16:creationId xmlns:a16="http://schemas.microsoft.com/office/drawing/2014/main" id="{0C9C824B-99FE-6D4F-9E2B-EC968FE82FB5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473" name="Group 472">
            <a:extLst>
              <a:ext uri="{FF2B5EF4-FFF2-40B4-BE49-F238E27FC236}">
                <a16:creationId xmlns:a16="http://schemas.microsoft.com/office/drawing/2014/main" id="{0D3E3902-FB2D-6F40-94C2-2AED35903987}"/>
              </a:ext>
            </a:extLst>
          </p:cNvPr>
          <p:cNvGrpSpPr/>
          <p:nvPr/>
        </p:nvGrpSpPr>
        <p:grpSpPr>
          <a:xfrm>
            <a:off x="8123810" y="3479300"/>
            <a:ext cx="354986" cy="175668"/>
            <a:chOff x="7493876" y="2774731"/>
            <a:chExt cx="1481958" cy="894622"/>
          </a:xfrm>
        </p:grpSpPr>
        <p:sp>
          <p:nvSpPr>
            <p:cNvPr id="474" name="Freeform 473">
              <a:extLst>
                <a:ext uri="{FF2B5EF4-FFF2-40B4-BE49-F238E27FC236}">
                  <a16:creationId xmlns:a16="http://schemas.microsoft.com/office/drawing/2014/main" id="{0A61814A-2DB0-7740-8962-D1A3BDCF7441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475" name="Oval 474">
              <a:extLst>
                <a:ext uri="{FF2B5EF4-FFF2-40B4-BE49-F238E27FC236}">
                  <a16:creationId xmlns:a16="http://schemas.microsoft.com/office/drawing/2014/main" id="{4B39CE62-10C5-A448-9200-E6A96348EBCF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476" name="Group 475">
              <a:extLst>
                <a:ext uri="{FF2B5EF4-FFF2-40B4-BE49-F238E27FC236}">
                  <a16:creationId xmlns:a16="http://schemas.microsoft.com/office/drawing/2014/main" id="{FA86DD34-5A0D-CC49-9673-90D9CA095BE5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477" name="Freeform 476">
                <a:extLst>
                  <a:ext uri="{FF2B5EF4-FFF2-40B4-BE49-F238E27FC236}">
                    <a16:creationId xmlns:a16="http://schemas.microsoft.com/office/drawing/2014/main" id="{B5DC9C2D-C53B-D14F-9821-A2B4B31E5108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78" name="Freeform 477">
                <a:extLst>
                  <a:ext uri="{FF2B5EF4-FFF2-40B4-BE49-F238E27FC236}">
                    <a16:creationId xmlns:a16="http://schemas.microsoft.com/office/drawing/2014/main" id="{F0A6232A-7531-B14B-B3D0-36AAC40935AD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79" name="Freeform 478">
                <a:extLst>
                  <a:ext uri="{FF2B5EF4-FFF2-40B4-BE49-F238E27FC236}">
                    <a16:creationId xmlns:a16="http://schemas.microsoft.com/office/drawing/2014/main" id="{76F848CC-CD88-5F45-8746-CADC806243FB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80" name="Freeform 479">
                <a:extLst>
                  <a:ext uri="{FF2B5EF4-FFF2-40B4-BE49-F238E27FC236}">
                    <a16:creationId xmlns:a16="http://schemas.microsoft.com/office/drawing/2014/main" id="{261EE902-8A90-624B-B8EA-E140D2583A57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481" name="Group 480">
            <a:extLst>
              <a:ext uri="{FF2B5EF4-FFF2-40B4-BE49-F238E27FC236}">
                <a16:creationId xmlns:a16="http://schemas.microsoft.com/office/drawing/2014/main" id="{66AC3898-C0FB-C142-963C-4A2806F3925C}"/>
              </a:ext>
            </a:extLst>
          </p:cNvPr>
          <p:cNvGrpSpPr/>
          <p:nvPr/>
        </p:nvGrpSpPr>
        <p:grpSpPr>
          <a:xfrm>
            <a:off x="9321633" y="4288992"/>
            <a:ext cx="393760" cy="218578"/>
            <a:chOff x="7493876" y="2774731"/>
            <a:chExt cx="1481958" cy="894622"/>
          </a:xfrm>
        </p:grpSpPr>
        <p:sp>
          <p:nvSpPr>
            <p:cNvPr id="482" name="Freeform 481">
              <a:extLst>
                <a:ext uri="{FF2B5EF4-FFF2-40B4-BE49-F238E27FC236}">
                  <a16:creationId xmlns:a16="http://schemas.microsoft.com/office/drawing/2014/main" id="{42D1DCFE-D255-4446-8EAC-474AB67857D4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483" name="Oval 482">
              <a:extLst>
                <a:ext uri="{FF2B5EF4-FFF2-40B4-BE49-F238E27FC236}">
                  <a16:creationId xmlns:a16="http://schemas.microsoft.com/office/drawing/2014/main" id="{C26498FD-F97E-6F46-BEA7-F956A37F2D6E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484" name="Group 483">
              <a:extLst>
                <a:ext uri="{FF2B5EF4-FFF2-40B4-BE49-F238E27FC236}">
                  <a16:creationId xmlns:a16="http://schemas.microsoft.com/office/drawing/2014/main" id="{4B199B5D-B0F2-F94C-AAFD-545329FAA357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485" name="Freeform 484">
                <a:extLst>
                  <a:ext uri="{FF2B5EF4-FFF2-40B4-BE49-F238E27FC236}">
                    <a16:creationId xmlns:a16="http://schemas.microsoft.com/office/drawing/2014/main" id="{0A984816-55BC-1943-8DD5-DBCE6EF51AB0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86" name="Freeform 485">
                <a:extLst>
                  <a:ext uri="{FF2B5EF4-FFF2-40B4-BE49-F238E27FC236}">
                    <a16:creationId xmlns:a16="http://schemas.microsoft.com/office/drawing/2014/main" id="{8B1D42DB-E8C1-B749-80E2-583CD1B0E4B9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87" name="Freeform 486">
                <a:extLst>
                  <a:ext uri="{FF2B5EF4-FFF2-40B4-BE49-F238E27FC236}">
                    <a16:creationId xmlns:a16="http://schemas.microsoft.com/office/drawing/2014/main" id="{CB8F94FA-C42F-BD4D-AA00-66857F0E4540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88" name="Freeform 487">
                <a:extLst>
                  <a:ext uri="{FF2B5EF4-FFF2-40B4-BE49-F238E27FC236}">
                    <a16:creationId xmlns:a16="http://schemas.microsoft.com/office/drawing/2014/main" id="{FAB6ECD2-0C1A-1046-85EC-5E3375620D14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489" name="Group 488">
            <a:extLst>
              <a:ext uri="{FF2B5EF4-FFF2-40B4-BE49-F238E27FC236}">
                <a16:creationId xmlns:a16="http://schemas.microsoft.com/office/drawing/2014/main" id="{9E25896D-D1F7-2A4E-8C08-BF5F88840367}"/>
              </a:ext>
            </a:extLst>
          </p:cNvPr>
          <p:cNvGrpSpPr/>
          <p:nvPr/>
        </p:nvGrpSpPr>
        <p:grpSpPr>
          <a:xfrm>
            <a:off x="7848738" y="2976754"/>
            <a:ext cx="3007624" cy="1690703"/>
            <a:chOff x="7774998" y="3463448"/>
            <a:chExt cx="3007624" cy="1690703"/>
          </a:xfrm>
        </p:grpSpPr>
        <p:grpSp>
          <p:nvGrpSpPr>
            <p:cNvPr id="490" name="Group 489">
              <a:extLst>
                <a:ext uri="{FF2B5EF4-FFF2-40B4-BE49-F238E27FC236}">
                  <a16:creationId xmlns:a16="http://schemas.microsoft.com/office/drawing/2014/main" id="{1B61A7BB-F744-994C-90B5-288246058DE4}"/>
                </a:ext>
              </a:extLst>
            </p:cNvPr>
            <p:cNvGrpSpPr/>
            <p:nvPr/>
          </p:nvGrpSpPr>
          <p:grpSpPr>
            <a:xfrm>
              <a:off x="7774998" y="4090572"/>
              <a:ext cx="571917" cy="577694"/>
              <a:chOff x="7774998" y="4090572"/>
              <a:chExt cx="571917" cy="577694"/>
            </a:xfrm>
          </p:grpSpPr>
          <p:sp>
            <p:nvSpPr>
              <p:cNvPr id="523" name="Freeform 917">
                <a:extLst>
                  <a:ext uri="{FF2B5EF4-FFF2-40B4-BE49-F238E27FC236}">
                    <a16:creationId xmlns:a16="http://schemas.microsoft.com/office/drawing/2014/main" id="{67AE9544-ABCE-9C49-A73B-B92D479DC854}"/>
                  </a:ext>
                </a:extLst>
              </p:cNvPr>
              <p:cNvSpPr>
                <a:spLocks/>
              </p:cNvSpPr>
              <p:nvPr/>
            </p:nvSpPr>
            <p:spPr bwMode="auto">
              <a:xfrm rot="10800000">
                <a:off x="7818844" y="4090572"/>
                <a:ext cx="487903" cy="154569"/>
              </a:xfrm>
              <a:custGeom>
                <a:avLst/>
                <a:gdLst>
                  <a:gd name="T0" fmla="*/ 0 w 192"/>
                  <a:gd name="T1" fmla="*/ 594 h 594"/>
                  <a:gd name="T2" fmla="*/ 192 w 192"/>
                  <a:gd name="T3" fmla="*/ 0 h 594"/>
                  <a:gd name="T4" fmla="*/ 192 w 192"/>
                  <a:gd name="T5" fmla="*/ 515 h 594"/>
                  <a:gd name="T6" fmla="*/ 0 w 192"/>
                  <a:gd name="T7" fmla="*/ 594 h 59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92"/>
                  <a:gd name="T13" fmla="*/ 0 h 594"/>
                  <a:gd name="T14" fmla="*/ 192 w 192"/>
                  <a:gd name="T15" fmla="*/ 594 h 594"/>
                  <a:gd name="connsiteX0" fmla="*/ 0 w 10140"/>
                  <a:gd name="connsiteY0" fmla="*/ 9728 h 9728"/>
                  <a:gd name="connsiteX1" fmla="*/ 10140 w 10140"/>
                  <a:gd name="connsiteY1" fmla="*/ 0 h 9728"/>
                  <a:gd name="connsiteX2" fmla="*/ 10140 w 10140"/>
                  <a:gd name="connsiteY2" fmla="*/ 8670 h 9728"/>
                  <a:gd name="connsiteX3" fmla="*/ 0 w 10140"/>
                  <a:gd name="connsiteY3" fmla="*/ 9728 h 9728"/>
                  <a:gd name="connsiteX0" fmla="*/ 319 w 10319"/>
                  <a:gd name="connsiteY0" fmla="*/ 10000 h 10000"/>
                  <a:gd name="connsiteX1" fmla="*/ 0 w 10319"/>
                  <a:gd name="connsiteY1" fmla="*/ 9878 h 10000"/>
                  <a:gd name="connsiteX2" fmla="*/ 10319 w 10319"/>
                  <a:gd name="connsiteY2" fmla="*/ 0 h 10000"/>
                  <a:gd name="connsiteX3" fmla="*/ 10319 w 10319"/>
                  <a:gd name="connsiteY3" fmla="*/ 8912 h 10000"/>
                  <a:gd name="connsiteX4" fmla="*/ 319 w 10319"/>
                  <a:gd name="connsiteY4" fmla="*/ 10000 h 10000"/>
                  <a:gd name="connsiteX0" fmla="*/ 2669 w 10319"/>
                  <a:gd name="connsiteY0" fmla="*/ 10279 h 10279"/>
                  <a:gd name="connsiteX1" fmla="*/ 0 w 10319"/>
                  <a:gd name="connsiteY1" fmla="*/ 9878 h 10279"/>
                  <a:gd name="connsiteX2" fmla="*/ 10319 w 10319"/>
                  <a:gd name="connsiteY2" fmla="*/ 0 h 10279"/>
                  <a:gd name="connsiteX3" fmla="*/ 10319 w 10319"/>
                  <a:gd name="connsiteY3" fmla="*/ 8912 h 10279"/>
                  <a:gd name="connsiteX4" fmla="*/ 2669 w 10319"/>
                  <a:gd name="connsiteY4" fmla="*/ 10279 h 10279"/>
                  <a:gd name="connsiteX0" fmla="*/ 3432 w 11082"/>
                  <a:gd name="connsiteY0" fmla="*/ 1685 h 1685"/>
                  <a:gd name="connsiteX1" fmla="*/ 763 w 11082"/>
                  <a:gd name="connsiteY1" fmla="*/ 1284 h 1685"/>
                  <a:gd name="connsiteX2" fmla="*/ 0 w 11082"/>
                  <a:gd name="connsiteY2" fmla="*/ 0 h 1685"/>
                  <a:gd name="connsiteX3" fmla="*/ 11082 w 11082"/>
                  <a:gd name="connsiteY3" fmla="*/ 318 h 1685"/>
                  <a:gd name="connsiteX4" fmla="*/ 3432 w 11082"/>
                  <a:gd name="connsiteY4" fmla="*/ 1685 h 1685"/>
                  <a:gd name="connsiteX0" fmla="*/ 3097 w 14245"/>
                  <a:gd name="connsiteY0" fmla="*/ 10000 h 10000"/>
                  <a:gd name="connsiteX1" fmla="*/ 689 w 14245"/>
                  <a:gd name="connsiteY1" fmla="*/ 7620 h 10000"/>
                  <a:gd name="connsiteX2" fmla="*/ 0 w 14245"/>
                  <a:gd name="connsiteY2" fmla="*/ 0 h 10000"/>
                  <a:gd name="connsiteX3" fmla="*/ 14245 w 14245"/>
                  <a:gd name="connsiteY3" fmla="*/ 633 h 10000"/>
                  <a:gd name="connsiteX4" fmla="*/ 3097 w 14245"/>
                  <a:gd name="connsiteY4" fmla="*/ 1000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45" h="10000">
                    <a:moveTo>
                      <a:pt x="3097" y="10000"/>
                    </a:moveTo>
                    <a:lnTo>
                      <a:pt x="689" y="7620"/>
                    </a:lnTo>
                    <a:cubicBezTo>
                      <a:pt x="459" y="5080"/>
                      <a:pt x="230" y="2540"/>
                      <a:pt x="0" y="0"/>
                    </a:cubicBezTo>
                    <a:lnTo>
                      <a:pt x="14245" y="633"/>
                    </a:lnTo>
                    <a:lnTo>
                      <a:pt x="3097" y="1000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99000">
                    <a:schemeClr val="bg1">
                      <a:lumMod val="75000"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524" name="Group 523">
                <a:extLst>
                  <a:ext uri="{FF2B5EF4-FFF2-40B4-BE49-F238E27FC236}">
                    <a16:creationId xmlns:a16="http://schemas.microsoft.com/office/drawing/2014/main" id="{FD9ADAD3-8D40-514D-8DB2-D40B73122CB1}"/>
                  </a:ext>
                </a:extLst>
              </p:cNvPr>
              <p:cNvGrpSpPr/>
              <p:nvPr/>
            </p:nvGrpSpPr>
            <p:grpSpPr>
              <a:xfrm>
                <a:off x="7774998" y="4206600"/>
                <a:ext cx="571917" cy="461666"/>
                <a:chOff x="9980560" y="726571"/>
                <a:chExt cx="659732" cy="461666"/>
              </a:xfrm>
            </p:grpSpPr>
            <p:sp>
              <p:nvSpPr>
                <p:cNvPr id="525" name="Rectangle 228">
                  <a:extLst>
                    <a:ext uri="{FF2B5EF4-FFF2-40B4-BE49-F238E27FC236}">
                      <a16:creationId xmlns:a16="http://schemas.microsoft.com/office/drawing/2014/main" id="{453FD1E4-24AF-0A42-B4B1-544CBE8B93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040996" y="761446"/>
                  <a:ext cx="559422" cy="389036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blurRad="50800" dist="38100" dir="2700000" algn="tl" rotWithShape="0">
                    <a:schemeClr val="tx1">
                      <a:lumMod val="50000"/>
                      <a:lumOff val="50000"/>
                      <a:alpha val="40000"/>
                    </a:schemeClr>
                  </a:outerShdw>
                </a:effec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526" name="Rectangle 229">
                  <a:extLst>
                    <a:ext uri="{FF2B5EF4-FFF2-40B4-BE49-F238E27FC236}">
                      <a16:creationId xmlns:a16="http://schemas.microsoft.com/office/drawing/2014/main" id="{ACF4D48D-7AFA-394B-A044-64C00BD3135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041638" y="769755"/>
                  <a:ext cx="559977" cy="130804"/>
                </a:xfrm>
                <a:prstGeom prst="rect">
                  <a:avLst/>
                </a:prstGeom>
                <a:solidFill>
                  <a:srgbClr val="CC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527" name="Text Box 230">
                  <a:extLst>
                    <a:ext uri="{FF2B5EF4-FFF2-40B4-BE49-F238E27FC236}">
                      <a16:creationId xmlns:a16="http://schemas.microsoft.com/office/drawing/2014/main" id="{F350703C-00E6-D544-8995-7B4A30E7AD1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9980560" y="726571"/>
                  <a:ext cx="659732" cy="461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ＭＳ Ｐゴシック" panose="020B0600070205080204" pitchFamily="34" charset="-128"/>
                      <a:cs typeface="+mn-cs"/>
                    </a:rPr>
                    <a:t>network</a:t>
                  </a:r>
                </a:p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ＭＳ Ｐゴシック" panose="020B0600070205080204" pitchFamily="34" charset="-128"/>
                      <a:cs typeface="+mn-cs"/>
                    </a:rPr>
                    <a:t>link</a:t>
                  </a:r>
                </a:p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ＭＳ Ｐゴシック" panose="020B0600070205080204" pitchFamily="34" charset="-128"/>
                      <a:cs typeface="+mn-cs"/>
                    </a:rPr>
                    <a:t>physical</a:t>
                  </a:r>
                  <a:endParaRPr kumimoji="0" lang="en-US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cxnSp>
              <p:nvCxnSpPr>
                <p:cNvPr id="528" name="Straight Connector 527">
                  <a:extLst>
                    <a:ext uri="{FF2B5EF4-FFF2-40B4-BE49-F238E27FC236}">
                      <a16:creationId xmlns:a16="http://schemas.microsoft.com/office/drawing/2014/main" id="{A4E7F05F-DB39-B246-BA17-A367DF40D51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038335" y="895309"/>
                  <a:ext cx="55813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9" name="Straight Connector 528">
                  <a:extLst>
                    <a:ext uri="{FF2B5EF4-FFF2-40B4-BE49-F238E27FC236}">
                      <a16:creationId xmlns:a16="http://schemas.microsoft.com/office/drawing/2014/main" id="{987D26AB-AF4C-4B49-8766-91AAC5C3236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038335" y="1018248"/>
                  <a:ext cx="55813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91" name="Group 490">
              <a:extLst>
                <a:ext uri="{FF2B5EF4-FFF2-40B4-BE49-F238E27FC236}">
                  <a16:creationId xmlns:a16="http://schemas.microsoft.com/office/drawing/2014/main" id="{7ACA2B35-418A-C24A-BBBD-95671C866478}"/>
                </a:ext>
              </a:extLst>
            </p:cNvPr>
            <p:cNvGrpSpPr/>
            <p:nvPr/>
          </p:nvGrpSpPr>
          <p:grpSpPr>
            <a:xfrm>
              <a:off x="8692628" y="3463448"/>
              <a:ext cx="571917" cy="574365"/>
              <a:chOff x="8692628" y="3463448"/>
              <a:chExt cx="571917" cy="574365"/>
            </a:xfrm>
          </p:grpSpPr>
          <p:sp>
            <p:nvSpPr>
              <p:cNvPr id="516" name="Freeform 917">
                <a:extLst>
                  <a:ext uri="{FF2B5EF4-FFF2-40B4-BE49-F238E27FC236}">
                    <a16:creationId xmlns:a16="http://schemas.microsoft.com/office/drawing/2014/main" id="{1B39E48E-11D1-2A49-BEB2-4A3DE3E52E7F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8735937" y="3883244"/>
                <a:ext cx="487903" cy="154569"/>
              </a:xfrm>
              <a:custGeom>
                <a:avLst/>
                <a:gdLst>
                  <a:gd name="T0" fmla="*/ 0 w 192"/>
                  <a:gd name="T1" fmla="*/ 594 h 594"/>
                  <a:gd name="T2" fmla="*/ 192 w 192"/>
                  <a:gd name="T3" fmla="*/ 0 h 594"/>
                  <a:gd name="T4" fmla="*/ 192 w 192"/>
                  <a:gd name="T5" fmla="*/ 515 h 594"/>
                  <a:gd name="T6" fmla="*/ 0 w 192"/>
                  <a:gd name="T7" fmla="*/ 594 h 59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92"/>
                  <a:gd name="T13" fmla="*/ 0 h 594"/>
                  <a:gd name="T14" fmla="*/ 192 w 192"/>
                  <a:gd name="T15" fmla="*/ 594 h 594"/>
                  <a:gd name="connsiteX0" fmla="*/ 0 w 10140"/>
                  <a:gd name="connsiteY0" fmla="*/ 9728 h 9728"/>
                  <a:gd name="connsiteX1" fmla="*/ 10140 w 10140"/>
                  <a:gd name="connsiteY1" fmla="*/ 0 h 9728"/>
                  <a:gd name="connsiteX2" fmla="*/ 10140 w 10140"/>
                  <a:gd name="connsiteY2" fmla="*/ 8670 h 9728"/>
                  <a:gd name="connsiteX3" fmla="*/ 0 w 10140"/>
                  <a:gd name="connsiteY3" fmla="*/ 9728 h 9728"/>
                  <a:gd name="connsiteX0" fmla="*/ 319 w 10319"/>
                  <a:gd name="connsiteY0" fmla="*/ 10000 h 10000"/>
                  <a:gd name="connsiteX1" fmla="*/ 0 w 10319"/>
                  <a:gd name="connsiteY1" fmla="*/ 9878 h 10000"/>
                  <a:gd name="connsiteX2" fmla="*/ 10319 w 10319"/>
                  <a:gd name="connsiteY2" fmla="*/ 0 h 10000"/>
                  <a:gd name="connsiteX3" fmla="*/ 10319 w 10319"/>
                  <a:gd name="connsiteY3" fmla="*/ 8912 h 10000"/>
                  <a:gd name="connsiteX4" fmla="*/ 319 w 10319"/>
                  <a:gd name="connsiteY4" fmla="*/ 10000 h 10000"/>
                  <a:gd name="connsiteX0" fmla="*/ 2669 w 10319"/>
                  <a:gd name="connsiteY0" fmla="*/ 10279 h 10279"/>
                  <a:gd name="connsiteX1" fmla="*/ 0 w 10319"/>
                  <a:gd name="connsiteY1" fmla="*/ 9878 h 10279"/>
                  <a:gd name="connsiteX2" fmla="*/ 10319 w 10319"/>
                  <a:gd name="connsiteY2" fmla="*/ 0 h 10279"/>
                  <a:gd name="connsiteX3" fmla="*/ 10319 w 10319"/>
                  <a:gd name="connsiteY3" fmla="*/ 8912 h 10279"/>
                  <a:gd name="connsiteX4" fmla="*/ 2669 w 10319"/>
                  <a:gd name="connsiteY4" fmla="*/ 10279 h 10279"/>
                  <a:gd name="connsiteX0" fmla="*/ 3432 w 11082"/>
                  <a:gd name="connsiteY0" fmla="*/ 1685 h 1685"/>
                  <a:gd name="connsiteX1" fmla="*/ 763 w 11082"/>
                  <a:gd name="connsiteY1" fmla="*/ 1284 h 1685"/>
                  <a:gd name="connsiteX2" fmla="*/ 0 w 11082"/>
                  <a:gd name="connsiteY2" fmla="*/ 0 h 1685"/>
                  <a:gd name="connsiteX3" fmla="*/ 11082 w 11082"/>
                  <a:gd name="connsiteY3" fmla="*/ 318 h 1685"/>
                  <a:gd name="connsiteX4" fmla="*/ 3432 w 11082"/>
                  <a:gd name="connsiteY4" fmla="*/ 1685 h 1685"/>
                  <a:gd name="connsiteX0" fmla="*/ 3097 w 14245"/>
                  <a:gd name="connsiteY0" fmla="*/ 10000 h 10000"/>
                  <a:gd name="connsiteX1" fmla="*/ 689 w 14245"/>
                  <a:gd name="connsiteY1" fmla="*/ 7620 h 10000"/>
                  <a:gd name="connsiteX2" fmla="*/ 0 w 14245"/>
                  <a:gd name="connsiteY2" fmla="*/ 0 h 10000"/>
                  <a:gd name="connsiteX3" fmla="*/ 14245 w 14245"/>
                  <a:gd name="connsiteY3" fmla="*/ 633 h 10000"/>
                  <a:gd name="connsiteX4" fmla="*/ 3097 w 14245"/>
                  <a:gd name="connsiteY4" fmla="*/ 1000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45" h="10000">
                    <a:moveTo>
                      <a:pt x="3097" y="10000"/>
                    </a:moveTo>
                    <a:lnTo>
                      <a:pt x="689" y="7620"/>
                    </a:lnTo>
                    <a:cubicBezTo>
                      <a:pt x="459" y="5080"/>
                      <a:pt x="230" y="2540"/>
                      <a:pt x="0" y="0"/>
                    </a:cubicBezTo>
                    <a:lnTo>
                      <a:pt x="14245" y="633"/>
                    </a:lnTo>
                    <a:lnTo>
                      <a:pt x="3097" y="1000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99000">
                    <a:schemeClr val="bg1">
                      <a:lumMod val="75000"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517" name="Group 516">
                <a:extLst>
                  <a:ext uri="{FF2B5EF4-FFF2-40B4-BE49-F238E27FC236}">
                    <a16:creationId xmlns:a16="http://schemas.microsoft.com/office/drawing/2014/main" id="{F43CF6AB-41BF-A04B-8264-3F204E68E6FB}"/>
                  </a:ext>
                </a:extLst>
              </p:cNvPr>
              <p:cNvGrpSpPr/>
              <p:nvPr/>
            </p:nvGrpSpPr>
            <p:grpSpPr>
              <a:xfrm>
                <a:off x="8692628" y="3463448"/>
                <a:ext cx="571917" cy="461666"/>
                <a:chOff x="9980560" y="726571"/>
                <a:chExt cx="659732" cy="461666"/>
              </a:xfrm>
            </p:grpSpPr>
            <p:sp>
              <p:nvSpPr>
                <p:cNvPr id="518" name="Rectangle 228">
                  <a:extLst>
                    <a:ext uri="{FF2B5EF4-FFF2-40B4-BE49-F238E27FC236}">
                      <a16:creationId xmlns:a16="http://schemas.microsoft.com/office/drawing/2014/main" id="{DCF5B501-314A-3D4C-90A1-E45107AEFB7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040996" y="761446"/>
                  <a:ext cx="559422" cy="389036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blurRad="50800" dist="38100" dir="2700000" algn="tl" rotWithShape="0">
                    <a:schemeClr val="tx1">
                      <a:lumMod val="50000"/>
                      <a:lumOff val="50000"/>
                      <a:alpha val="40000"/>
                    </a:schemeClr>
                  </a:outerShdw>
                </a:effec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519" name="Rectangle 229">
                  <a:extLst>
                    <a:ext uri="{FF2B5EF4-FFF2-40B4-BE49-F238E27FC236}">
                      <a16:creationId xmlns:a16="http://schemas.microsoft.com/office/drawing/2014/main" id="{8A760FE8-2AF8-D047-B448-6D14997CB6F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041638" y="769755"/>
                  <a:ext cx="559977" cy="130804"/>
                </a:xfrm>
                <a:prstGeom prst="rect">
                  <a:avLst/>
                </a:prstGeom>
                <a:solidFill>
                  <a:srgbClr val="CC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520" name="Text Box 230">
                  <a:extLst>
                    <a:ext uri="{FF2B5EF4-FFF2-40B4-BE49-F238E27FC236}">
                      <a16:creationId xmlns:a16="http://schemas.microsoft.com/office/drawing/2014/main" id="{81AD7D48-5DBF-B140-BBAC-EF36A1DCADE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9980560" y="726571"/>
                  <a:ext cx="659732" cy="461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ＭＳ Ｐゴシック" panose="020B0600070205080204" pitchFamily="34" charset="-128"/>
                      <a:cs typeface="+mn-cs"/>
                    </a:rPr>
                    <a:t>network</a:t>
                  </a:r>
                </a:p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ＭＳ Ｐゴシック" panose="020B0600070205080204" pitchFamily="34" charset="-128"/>
                      <a:cs typeface="+mn-cs"/>
                    </a:rPr>
                    <a:t>link</a:t>
                  </a:r>
                </a:p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ＭＳ Ｐゴシック" panose="020B0600070205080204" pitchFamily="34" charset="-128"/>
                      <a:cs typeface="+mn-cs"/>
                    </a:rPr>
                    <a:t>physical</a:t>
                  </a:r>
                  <a:endParaRPr kumimoji="0" lang="en-US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cxnSp>
              <p:nvCxnSpPr>
                <p:cNvPr id="521" name="Straight Connector 520">
                  <a:extLst>
                    <a:ext uri="{FF2B5EF4-FFF2-40B4-BE49-F238E27FC236}">
                      <a16:creationId xmlns:a16="http://schemas.microsoft.com/office/drawing/2014/main" id="{10225287-A970-334C-96E6-BB42F39A311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038335" y="895309"/>
                  <a:ext cx="55813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2" name="Straight Connector 521">
                  <a:extLst>
                    <a:ext uri="{FF2B5EF4-FFF2-40B4-BE49-F238E27FC236}">
                      <a16:creationId xmlns:a16="http://schemas.microsoft.com/office/drawing/2014/main" id="{585D3D77-62B9-C346-9D1A-8A3555BAADA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038335" y="1018248"/>
                  <a:ext cx="55813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92" name="Group 491">
              <a:extLst>
                <a:ext uri="{FF2B5EF4-FFF2-40B4-BE49-F238E27FC236}">
                  <a16:creationId xmlns:a16="http://schemas.microsoft.com/office/drawing/2014/main" id="{99C7DE0F-016E-FE40-A619-F6309459B199}"/>
                </a:ext>
              </a:extLst>
            </p:cNvPr>
            <p:cNvGrpSpPr/>
            <p:nvPr/>
          </p:nvGrpSpPr>
          <p:grpSpPr>
            <a:xfrm>
              <a:off x="9846130" y="3502221"/>
              <a:ext cx="571917" cy="607211"/>
              <a:chOff x="9846130" y="3502221"/>
              <a:chExt cx="571917" cy="607211"/>
            </a:xfrm>
          </p:grpSpPr>
          <p:sp>
            <p:nvSpPr>
              <p:cNvPr id="509" name="Freeform 917">
                <a:extLst>
                  <a:ext uri="{FF2B5EF4-FFF2-40B4-BE49-F238E27FC236}">
                    <a16:creationId xmlns:a16="http://schemas.microsoft.com/office/drawing/2014/main" id="{F61365F4-AF8A-7946-BAE2-C24405A00F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04716" y="3925785"/>
                <a:ext cx="466702" cy="183647"/>
              </a:xfrm>
              <a:custGeom>
                <a:avLst/>
                <a:gdLst>
                  <a:gd name="T0" fmla="*/ 0 w 192"/>
                  <a:gd name="T1" fmla="*/ 594 h 594"/>
                  <a:gd name="T2" fmla="*/ 192 w 192"/>
                  <a:gd name="T3" fmla="*/ 0 h 594"/>
                  <a:gd name="T4" fmla="*/ 192 w 192"/>
                  <a:gd name="T5" fmla="*/ 515 h 594"/>
                  <a:gd name="T6" fmla="*/ 0 w 192"/>
                  <a:gd name="T7" fmla="*/ 594 h 59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92"/>
                  <a:gd name="T13" fmla="*/ 0 h 594"/>
                  <a:gd name="T14" fmla="*/ 192 w 192"/>
                  <a:gd name="T15" fmla="*/ 594 h 594"/>
                  <a:gd name="connsiteX0" fmla="*/ 0 w 10140"/>
                  <a:gd name="connsiteY0" fmla="*/ 9728 h 9728"/>
                  <a:gd name="connsiteX1" fmla="*/ 10140 w 10140"/>
                  <a:gd name="connsiteY1" fmla="*/ 0 h 9728"/>
                  <a:gd name="connsiteX2" fmla="*/ 10140 w 10140"/>
                  <a:gd name="connsiteY2" fmla="*/ 8670 h 9728"/>
                  <a:gd name="connsiteX3" fmla="*/ 0 w 10140"/>
                  <a:gd name="connsiteY3" fmla="*/ 9728 h 9728"/>
                  <a:gd name="connsiteX0" fmla="*/ 319 w 10319"/>
                  <a:gd name="connsiteY0" fmla="*/ 10000 h 10000"/>
                  <a:gd name="connsiteX1" fmla="*/ 0 w 10319"/>
                  <a:gd name="connsiteY1" fmla="*/ 9878 h 10000"/>
                  <a:gd name="connsiteX2" fmla="*/ 10319 w 10319"/>
                  <a:gd name="connsiteY2" fmla="*/ 0 h 10000"/>
                  <a:gd name="connsiteX3" fmla="*/ 10319 w 10319"/>
                  <a:gd name="connsiteY3" fmla="*/ 8912 h 10000"/>
                  <a:gd name="connsiteX4" fmla="*/ 319 w 10319"/>
                  <a:gd name="connsiteY4" fmla="*/ 10000 h 10000"/>
                  <a:gd name="connsiteX0" fmla="*/ 2669 w 10319"/>
                  <a:gd name="connsiteY0" fmla="*/ 10279 h 10279"/>
                  <a:gd name="connsiteX1" fmla="*/ 0 w 10319"/>
                  <a:gd name="connsiteY1" fmla="*/ 9878 h 10279"/>
                  <a:gd name="connsiteX2" fmla="*/ 10319 w 10319"/>
                  <a:gd name="connsiteY2" fmla="*/ 0 h 10279"/>
                  <a:gd name="connsiteX3" fmla="*/ 10319 w 10319"/>
                  <a:gd name="connsiteY3" fmla="*/ 8912 h 10279"/>
                  <a:gd name="connsiteX4" fmla="*/ 2669 w 10319"/>
                  <a:gd name="connsiteY4" fmla="*/ 10279 h 10279"/>
                  <a:gd name="connsiteX0" fmla="*/ 3432 w 11082"/>
                  <a:gd name="connsiteY0" fmla="*/ 1685 h 1685"/>
                  <a:gd name="connsiteX1" fmla="*/ 763 w 11082"/>
                  <a:gd name="connsiteY1" fmla="*/ 1284 h 1685"/>
                  <a:gd name="connsiteX2" fmla="*/ 0 w 11082"/>
                  <a:gd name="connsiteY2" fmla="*/ 0 h 1685"/>
                  <a:gd name="connsiteX3" fmla="*/ 11082 w 11082"/>
                  <a:gd name="connsiteY3" fmla="*/ 318 h 1685"/>
                  <a:gd name="connsiteX4" fmla="*/ 3432 w 11082"/>
                  <a:gd name="connsiteY4" fmla="*/ 1685 h 1685"/>
                  <a:gd name="connsiteX0" fmla="*/ 3097 w 14245"/>
                  <a:gd name="connsiteY0" fmla="*/ 10000 h 10000"/>
                  <a:gd name="connsiteX1" fmla="*/ 689 w 14245"/>
                  <a:gd name="connsiteY1" fmla="*/ 7620 h 10000"/>
                  <a:gd name="connsiteX2" fmla="*/ 0 w 14245"/>
                  <a:gd name="connsiteY2" fmla="*/ 0 h 10000"/>
                  <a:gd name="connsiteX3" fmla="*/ 14245 w 14245"/>
                  <a:gd name="connsiteY3" fmla="*/ 633 h 10000"/>
                  <a:gd name="connsiteX4" fmla="*/ 3097 w 14245"/>
                  <a:gd name="connsiteY4" fmla="*/ 10000 h 10000"/>
                  <a:gd name="connsiteX0" fmla="*/ 2478 w 13626"/>
                  <a:gd name="connsiteY0" fmla="*/ 9373 h 9373"/>
                  <a:gd name="connsiteX1" fmla="*/ 70 w 13626"/>
                  <a:gd name="connsiteY1" fmla="*/ 6993 h 9373"/>
                  <a:gd name="connsiteX2" fmla="*/ 41 w 13626"/>
                  <a:gd name="connsiteY2" fmla="*/ 0 h 9373"/>
                  <a:gd name="connsiteX3" fmla="*/ 13626 w 13626"/>
                  <a:gd name="connsiteY3" fmla="*/ 6 h 9373"/>
                  <a:gd name="connsiteX4" fmla="*/ 2478 w 13626"/>
                  <a:gd name="connsiteY4" fmla="*/ 9373 h 9373"/>
                  <a:gd name="connsiteX0" fmla="*/ 1334 w 10000"/>
                  <a:gd name="connsiteY0" fmla="*/ 12676 h 12676"/>
                  <a:gd name="connsiteX1" fmla="*/ 51 w 10000"/>
                  <a:gd name="connsiteY1" fmla="*/ 7461 h 12676"/>
                  <a:gd name="connsiteX2" fmla="*/ 30 w 10000"/>
                  <a:gd name="connsiteY2" fmla="*/ 0 h 12676"/>
                  <a:gd name="connsiteX3" fmla="*/ 10000 w 10000"/>
                  <a:gd name="connsiteY3" fmla="*/ 6 h 12676"/>
                  <a:gd name="connsiteX4" fmla="*/ 1334 w 10000"/>
                  <a:gd name="connsiteY4" fmla="*/ 12676 h 126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2676">
                    <a:moveTo>
                      <a:pt x="1334" y="12676"/>
                    </a:moveTo>
                    <a:lnTo>
                      <a:pt x="51" y="7461"/>
                    </a:lnTo>
                    <a:cubicBezTo>
                      <a:pt x="-117" y="4751"/>
                      <a:pt x="199" y="2710"/>
                      <a:pt x="30" y="0"/>
                    </a:cubicBezTo>
                    <a:lnTo>
                      <a:pt x="10000" y="6"/>
                    </a:lnTo>
                    <a:lnTo>
                      <a:pt x="1334" y="12676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99000">
                    <a:schemeClr val="bg1">
                      <a:lumMod val="75000"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510" name="Group 509">
                <a:extLst>
                  <a:ext uri="{FF2B5EF4-FFF2-40B4-BE49-F238E27FC236}">
                    <a16:creationId xmlns:a16="http://schemas.microsoft.com/office/drawing/2014/main" id="{B9D23B02-A16D-054E-9F56-ACE4882F9465}"/>
                  </a:ext>
                </a:extLst>
              </p:cNvPr>
              <p:cNvGrpSpPr/>
              <p:nvPr/>
            </p:nvGrpSpPr>
            <p:grpSpPr>
              <a:xfrm>
                <a:off x="9846130" y="3502221"/>
                <a:ext cx="571917" cy="461666"/>
                <a:chOff x="9980560" y="726571"/>
                <a:chExt cx="659732" cy="461666"/>
              </a:xfrm>
            </p:grpSpPr>
            <p:sp>
              <p:nvSpPr>
                <p:cNvPr id="511" name="Rectangle 228">
                  <a:extLst>
                    <a:ext uri="{FF2B5EF4-FFF2-40B4-BE49-F238E27FC236}">
                      <a16:creationId xmlns:a16="http://schemas.microsoft.com/office/drawing/2014/main" id="{D8196C66-5ACD-F440-9D67-38ED9AB1DBE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040996" y="761446"/>
                  <a:ext cx="559422" cy="389036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blurRad="50800" dist="38100" dir="2700000" algn="tl" rotWithShape="0">
                    <a:schemeClr val="tx1">
                      <a:lumMod val="50000"/>
                      <a:lumOff val="50000"/>
                      <a:alpha val="40000"/>
                    </a:schemeClr>
                  </a:outerShdw>
                </a:effec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512" name="Rectangle 229">
                  <a:extLst>
                    <a:ext uri="{FF2B5EF4-FFF2-40B4-BE49-F238E27FC236}">
                      <a16:creationId xmlns:a16="http://schemas.microsoft.com/office/drawing/2014/main" id="{E2A04A91-A7A2-844E-A202-E5174F201E3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041638" y="769755"/>
                  <a:ext cx="559977" cy="130804"/>
                </a:xfrm>
                <a:prstGeom prst="rect">
                  <a:avLst/>
                </a:prstGeom>
                <a:solidFill>
                  <a:srgbClr val="CC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513" name="Text Box 230">
                  <a:extLst>
                    <a:ext uri="{FF2B5EF4-FFF2-40B4-BE49-F238E27FC236}">
                      <a16:creationId xmlns:a16="http://schemas.microsoft.com/office/drawing/2014/main" id="{C660DE0E-7128-8A4E-8A4B-C829B6CB2B9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9980560" y="726571"/>
                  <a:ext cx="659732" cy="461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ＭＳ Ｐゴシック" panose="020B0600070205080204" pitchFamily="34" charset="-128"/>
                      <a:cs typeface="+mn-cs"/>
                    </a:rPr>
                    <a:t>network</a:t>
                  </a:r>
                </a:p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ＭＳ Ｐゴシック" panose="020B0600070205080204" pitchFamily="34" charset="-128"/>
                      <a:cs typeface="+mn-cs"/>
                    </a:rPr>
                    <a:t>link</a:t>
                  </a:r>
                </a:p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ＭＳ Ｐゴシック" panose="020B0600070205080204" pitchFamily="34" charset="-128"/>
                      <a:cs typeface="+mn-cs"/>
                    </a:rPr>
                    <a:t>physical</a:t>
                  </a:r>
                  <a:endParaRPr kumimoji="0" lang="en-US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cxnSp>
              <p:nvCxnSpPr>
                <p:cNvPr id="514" name="Straight Connector 513">
                  <a:extLst>
                    <a:ext uri="{FF2B5EF4-FFF2-40B4-BE49-F238E27FC236}">
                      <a16:creationId xmlns:a16="http://schemas.microsoft.com/office/drawing/2014/main" id="{18B24C5B-DDAD-664C-B7C8-511BEF3C883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038335" y="895309"/>
                  <a:ext cx="55813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5" name="Straight Connector 514">
                  <a:extLst>
                    <a:ext uri="{FF2B5EF4-FFF2-40B4-BE49-F238E27FC236}">
                      <a16:creationId xmlns:a16="http://schemas.microsoft.com/office/drawing/2014/main" id="{D26F734D-CDBF-C940-BA08-558A6C9FC84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038335" y="1018248"/>
                  <a:ext cx="55813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93" name="Group 492">
              <a:extLst>
                <a:ext uri="{FF2B5EF4-FFF2-40B4-BE49-F238E27FC236}">
                  <a16:creationId xmlns:a16="http://schemas.microsoft.com/office/drawing/2014/main" id="{38FD6327-86A9-CE4D-9578-2AAEA1D9BB04}"/>
                </a:ext>
              </a:extLst>
            </p:cNvPr>
            <p:cNvGrpSpPr/>
            <p:nvPr/>
          </p:nvGrpSpPr>
          <p:grpSpPr>
            <a:xfrm>
              <a:off x="9554792" y="4299763"/>
              <a:ext cx="571917" cy="630904"/>
              <a:chOff x="9554792" y="4299763"/>
              <a:chExt cx="571917" cy="630904"/>
            </a:xfrm>
          </p:grpSpPr>
          <p:sp>
            <p:nvSpPr>
              <p:cNvPr id="502" name="Freeform 917">
                <a:extLst>
                  <a:ext uri="{FF2B5EF4-FFF2-40B4-BE49-F238E27FC236}">
                    <a16:creationId xmlns:a16="http://schemas.microsoft.com/office/drawing/2014/main" id="{1189185D-1F7C-B94E-B532-3E812D9957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98301" y="4724405"/>
                <a:ext cx="466702" cy="206262"/>
              </a:xfrm>
              <a:custGeom>
                <a:avLst/>
                <a:gdLst>
                  <a:gd name="T0" fmla="*/ 0 w 192"/>
                  <a:gd name="T1" fmla="*/ 594 h 594"/>
                  <a:gd name="T2" fmla="*/ 192 w 192"/>
                  <a:gd name="T3" fmla="*/ 0 h 594"/>
                  <a:gd name="T4" fmla="*/ 192 w 192"/>
                  <a:gd name="T5" fmla="*/ 515 h 594"/>
                  <a:gd name="T6" fmla="*/ 0 w 192"/>
                  <a:gd name="T7" fmla="*/ 594 h 59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92"/>
                  <a:gd name="T13" fmla="*/ 0 h 594"/>
                  <a:gd name="T14" fmla="*/ 192 w 192"/>
                  <a:gd name="T15" fmla="*/ 594 h 594"/>
                  <a:gd name="connsiteX0" fmla="*/ 0 w 10140"/>
                  <a:gd name="connsiteY0" fmla="*/ 9728 h 9728"/>
                  <a:gd name="connsiteX1" fmla="*/ 10140 w 10140"/>
                  <a:gd name="connsiteY1" fmla="*/ 0 h 9728"/>
                  <a:gd name="connsiteX2" fmla="*/ 10140 w 10140"/>
                  <a:gd name="connsiteY2" fmla="*/ 8670 h 9728"/>
                  <a:gd name="connsiteX3" fmla="*/ 0 w 10140"/>
                  <a:gd name="connsiteY3" fmla="*/ 9728 h 9728"/>
                  <a:gd name="connsiteX0" fmla="*/ 319 w 10319"/>
                  <a:gd name="connsiteY0" fmla="*/ 10000 h 10000"/>
                  <a:gd name="connsiteX1" fmla="*/ 0 w 10319"/>
                  <a:gd name="connsiteY1" fmla="*/ 9878 h 10000"/>
                  <a:gd name="connsiteX2" fmla="*/ 10319 w 10319"/>
                  <a:gd name="connsiteY2" fmla="*/ 0 h 10000"/>
                  <a:gd name="connsiteX3" fmla="*/ 10319 w 10319"/>
                  <a:gd name="connsiteY3" fmla="*/ 8912 h 10000"/>
                  <a:gd name="connsiteX4" fmla="*/ 319 w 10319"/>
                  <a:gd name="connsiteY4" fmla="*/ 10000 h 10000"/>
                  <a:gd name="connsiteX0" fmla="*/ 2669 w 10319"/>
                  <a:gd name="connsiteY0" fmla="*/ 10279 h 10279"/>
                  <a:gd name="connsiteX1" fmla="*/ 0 w 10319"/>
                  <a:gd name="connsiteY1" fmla="*/ 9878 h 10279"/>
                  <a:gd name="connsiteX2" fmla="*/ 10319 w 10319"/>
                  <a:gd name="connsiteY2" fmla="*/ 0 h 10279"/>
                  <a:gd name="connsiteX3" fmla="*/ 10319 w 10319"/>
                  <a:gd name="connsiteY3" fmla="*/ 8912 h 10279"/>
                  <a:gd name="connsiteX4" fmla="*/ 2669 w 10319"/>
                  <a:gd name="connsiteY4" fmla="*/ 10279 h 10279"/>
                  <a:gd name="connsiteX0" fmla="*/ 3432 w 11082"/>
                  <a:gd name="connsiteY0" fmla="*/ 1685 h 1685"/>
                  <a:gd name="connsiteX1" fmla="*/ 763 w 11082"/>
                  <a:gd name="connsiteY1" fmla="*/ 1284 h 1685"/>
                  <a:gd name="connsiteX2" fmla="*/ 0 w 11082"/>
                  <a:gd name="connsiteY2" fmla="*/ 0 h 1685"/>
                  <a:gd name="connsiteX3" fmla="*/ 11082 w 11082"/>
                  <a:gd name="connsiteY3" fmla="*/ 318 h 1685"/>
                  <a:gd name="connsiteX4" fmla="*/ 3432 w 11082"/>
                  <a:gd name="connsiteY4" fmla="*/ 1685 h 1685"/>
                  <a:gd name="connsiteX0" fmla="*/ 3097 w 14245"/>
                  <a:gd name="connsiteY0" fmla="*/ 10000 h 10000"/>
                  <a:gd name="connsiteX1" fmla="*/ 689 w 14245"/>
                  <a:gd name="connsiteY1" fmla="*/ 7620 h 10000"/>
                  <a:gd name="connsiteX2" fmla="*/ 0 w 14245"/>
                  <a:gd name="connsiteY2" fmla="*/ 0 h 10000"/>
                  <a:gd name="connsiteX3" fmla="*/ 14245 w 14245"/>
                  <a:gd name="connsiteY3" fmla="*/ 633 h 10000"/>
                  <a:gd name="connsiteX4" fmla="*/ 3097 w 14245"/>
                  <a:gd name="connsiteY4" fmla="*/ 10000 h 10000"/>
                  <a:gd name="connsiteX0" fmla="*/ 2478 w 13626"/>
                  <a:gd name="connsiteY0" fmla="*/ 9373 h 9373"/>
                  <a:gd name="connsiteX1" fmla="*/ 70 w 13626"/>
                  <a:gd name="connsiteY1" fmla="*/ 6993 h 9373"/>
                  <a:gd name="connsiteX2" fmla="*/ 41 w 13626"/>
                  <a:gd name="connsiteY2" fmla="*/ 0 h 9373"/>
                  <a:gd name="connsiteX3" fmla="*/ 13626 w 13626"/>
                  <a:gd name="connsiteY3" fmla="*/ 6 h 9373"/>
                  <a:gd name="connsiteX4" fmla="*/ 2478 w 13626"/>
                  <a:gd name="connsiteY4" fmla="*/ 9373 h 9373"/>
                  <a:gd name="connsiteX0" fmla="*/ 1334 w 10000"/>
                  <a:gd name="connsiteY0" fmla="*/ 12676 h 12676"/>
                  <a:gd name="connsiteX1" fmla="*/ 51 w 10000"/>
                  <a:gd name="connsiteY1" fmla="*/ 7461 h 12676"/>
                  <a:gd name="connsiteX2" fmla="*/ 30 w 10000"/>
                  <a:gd name="connsiteY2" fmla="*/ 0 h 12676"/>
                  <a:gd name="connsiteX3" fmla="*/ 10000 w 10000"/>
                  <a:gd name="connsiteY3" fmla="*/ 6 h 12676"/>
                  <a:gd name="connsiteX4" fmla="*/ 1334 w 10000"/>
                  <a:gd name="connsiteY4" fmla="*/ 12676 h 12676"/>
                  <a:gd name="connsiteX0" fmla="*/ 434 w 10000"/>
                  <a:gd name="connsiteY0" fmla="*/ 14237 h 14237"/>
                  <a:gd name="connsiteX1" fmla="*/ 51 w 10000"/>
                  <a:gd name="connsiteY1" fmla="*/ 7461 h 14237"/>
                  <a:gd name="connsiteX2" fmla="*/ 30 w 10000"/>
                  <a:gd name="connsiteY2" fmla="*/ 0 h 14237"/>
                  <a:gd name="connsiteX3" fmla="*/ 10000 w 10000"/>
                  <a:gd name="connsiteY3" fmla="*/ 6 h 14237"/>
                  <a:gd name="connsiteX4" fmla="*/ 434 w 10000"/>
                  <a:gd name="connsiteY4" fmla="*/ 14237 h 14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4237">
                    <a:moveTo>
                      <a:pt x="434" y="14237"/>
                    </a:moveTo>
                    <a:cubicBezTo>
                      <a:pt x="306" y="11978"/>
                      <a:pt x="179" y="9720"/>
                      <a:pt x="51" y="7461"/>
                    </a:cubicBezTo>
                    <a:cubicBezTo>
                      <a:pt x="-117" y="4751"/>
                      <a:pt x="199" y="2710"/>
                      <a:pt x="30" y="0"/>
                    </a:cubicBezTo>
                    <a:lnTo>
                      <a:pt x="10000" y="6"/>
                    </a:lnTo>
                    <a:lnTo>
                      <a:pt x="434" y="1423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99000">
                    <a:schemeClr val="bg1">
                      <a:lumMod val="75000"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503" name="Group 502">
                <a:extLst>
                  <a:ext uri="{FF2B5EF4-FFF2-40B4-BE49-F238E27FC236}">
                    <a16:creationId xmlns:a16="http://schemas.microsoft.com/office/drawing/2014/main" id="{B4CB1129-B032-C24F-981D-F17E21FDF808}"/>
                  </a:ext>
                </a:extLst>
              </p:cNvPr>
              <p:cNvGrpSpPr/>
              <p:nvPr/>
            </p:nvGrpSpPr>
            <p:grpSpPr>
              <a:xfrm>
                <a:off x="9554792" y="4299763"/>
                <a:ext cx="571917" cy="461666"/>
                <a:chOff x="9980560" y="726571"/>
                <a:chExt cx="659732" cy="461666"/>
              </a:xfrm>
            </p:grpSpPr>
            <p:sp>
              <p:nvSpPr>
                <p:cNvPr id="504" name="Rectangle 228">
                  <a:extLst>
                    <a:ext uri="{FF2B5EF4-FFF2-40B4-BE49-F238E27FC236}">
                      <a16:creationId xmlns:a16="http://schemas.microsoft.com/office/drawing/2014/main" id="{CCE0CE6B-4616-484D-A2D2-97A95D223C4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040996" y="761446"/>
                  <a:ext cx="559422" cy="389036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blurRad="50800" dist="38100" dir="2700000" algn="tl" rotWithShape="0">
                    <a:schemeClr val="tx1">
                      <a:lumMod val="50000"/>
                      <a:lumOff val="50000"/>
                      <a:alpha val="40000"/>
                    </a:schemeClr>
                  </a:outerShdw>
                </a:effec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505" name="Rectangle 229">
                  <a:extLst>
                    <a:ext uri="{FF2B5EF4-FFF2-40B4-BE49-F238E27FC236}">
                      <a16:creationId xmlns:a16="http://schemas.microsoft.com/office/drawing/2014/main" id="{D26DD102-7516-7941-AD70-9B37EC2BD55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041638" y="769755"/>
                  <a:ext cx="559977" cy="130804"/>
                </a:xfrm>
                <a:prstGeom prst="rect">
                  <a:avLst/>
                </a:prstGeom>
                <a:solidFill>
                  <a:srgbClr val="CC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506" name="Text Box 230">
                  <a:extLst>
                    <a:ext uri="{FF2B5EF4-FFF2-40B4-BE49-F238E27FC236}">
                      <a16:creationId xmlns:a16="http://schemas.microsoft.com/office/drawing/2014/main" id="{1F958F41-1C91-3742-8E5E-D63C7ABC69E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9980560" y="726571"/>
                  <a:ext cx="659732" cy="461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ＭＳ Ｐゴシック" panose="020B0600070205080204" pitchFamily="34" charset="-128"/>
                      <a:cs typeface="+mn-cs"/>
                    </a:rPr>
                    <a:t>network</a:t>
                  </a:r>
                </a:p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ＭＳ Ｐゴシック" panose="020B0600070205080204" pitchFamily="34" charset="-128"/>
                      <a:cs typeface="+mn-cs"/>
                    </a:rPr>
                    <a:t>link</a:t>
                  </a:r>
                </a:p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ＭＳ Ｐゴシック" panose="020B0600070205080204" pitchFamily="34" charset="-128"/>
                      <a:cs typeface="+mn-cs"/>
                    </a:rPr>
                    <a:t>physical</a:t>
                  </a:r>
                  <a:endParaRPr kumimoji="0" lang="en-US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cxnSp>
              <p:nvCxnSpPr>
                <p:cNvPr id="507" name="Straight Connector 506">
                  <a:extLst>
                    <a:ext uri="{FF2B5EF4-FFF2-40B4-BE49-F238E27FC236}">
                      <a16:creationId xmlns:a16="http://schemas.microsoft.com/office/drawing/2014/main" id="{65CAD0DA-ECB6-FF46-8BF8-7B413222687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038335" y="895309"/>
                  <a:ext cx="55813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8" name="Straight Connector 507">
                  <a:extLst>
                    <a:ext uri="{FF2B5EF4-FFF2-40B4-BE49-F238E27FC236}">
                      <a16:creationId xmlns:a16="http://schemas.microsoft.com/office/drawing/2014/main" id="{C7CD87E0-C83F-0F48-9FE9-45EF45C8B51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038335" y="1018248"/>
                  <a:ext cx="55813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94" name="Group 493">
              <a:extLst>
                <a:ext uri="{FF2B5EF4-FFF2-40B4-BE49-F238E27FC236}">
                  <a16:creationId xmlns:a16="http://schemas.microsoft.com/office/drawing/2014/main" id="{017CCCDD-4C17-AD45-9653-B55DDD72AFD2}"/>
                </a:ext>
              </a:extLst>
            </p:cNvPr>
            <p:cNvGrpSpPr/>
            <p:nvPr/>
          </p:nvGrpSpPr>
          <p:grpSpPr>
            <a:xfrm>
              <a:off x="10153753" y="4577638"/>
              <a:ext cx="628869" cy="576513"/>
              <a:chOff x="10153753" y="4577638"/>
              <a:chExt cx="628869" cy="576513"/>
            </a:xfrm>
          </p:grpSpPr>
          <p:sp>
            <p:nvSpPr>
              <p:cNvPr id="495" name="Freeform 917">
                <a:extLst>
                  <a:ext uri="{FF2B5EF4-FFF2-40B4-BE49-F238E27FC236}">
                    <a16:creationId xmlns:a16="http://schemas.microsoft.com/office/drawing/2014/main" id="{97591357-9173-9047-99D7-EEF6AA2E91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53753" y="5002899"/>
                <a:ext cx="590332" cy="151252"/>
              </a:xfrm>
              <a:custGeom>
                <a:avLst/>
                <a:gdLst>
                  <a:gd name="T0" fmla="*/ 0 w 192"/>
                  <a:gd name="T1" fmla="*/ 594 h 594"/>
                  <a:gd name="T2" fmla="*/ 192 w 192"/>
                  <a:gd name="T3" fmla="*/ 0 h 594"/>
                  <a:gd name="T4" fmla="*/ 192 w 192"/>
                  <a:gd name="T5" fmla="*/ 515 h 594"/>
                  <a:gd name="T6" fmla="*/ 0 w 192"/>
                  <a:gd name="T7" fmla="*/ 594 h 59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92"/>
                  <a:gd name="T13" fmla="*/ 0 h 594"/>
                  <a:gd name="T14" fmla="*/ 192 w 192"/>
                  <a:gd name="T15" fmla="*/ 594 h 594"/>
                  <a:gd name="connsiteX0" fmla="*/ 0 w 10140"/>
                  <a:gd name="connsiteY0" fmla="*/ 9728 h 9728"/>
                  <a:gd name="connsiteX1" fmla="*/ 10140 w 10140"/>
                  <a:gd name="connsiteY1" fmla="*/ 0 h 9728"/>
                  <a:gd name="connsiteX2" fmla="*/ 10140 w 10140"/>
                  <a:gd name="connsiteY2" fmla="*/ 8670 h 9728"/>
                  <a:gd name="connsiteX3" fmla="*/ 0 w 10140"/>
                  <a:gd name="connsiteY3" fmla="*/ 9728 h 9728"/>
                  <a:gd name="connsiteX0" fmla="*/ 319 w 10319"/>
                  <a:gd name="connsiteY0" fmla="*/ 10000 h 10000"/>
                  <a:gd name="connsiteX1" fmla="*/ 0 w 10319"/>
                  <a:gd name="connsiteY1" fmla="*/ 9878 h 10000"/>
                  <a:gd name="connsiteX2" fmla="*/ 10319 w 10319"/>
                  <a:gd name="connsiteY2" fmla="*/ 0 h 10000"/>
                  <a:gd name="connsiteX3" fmla="*/ 10319 w 10319"/>
                  <a:gd name="connsiteY3" fmla="*/ 8912 h 10000"/>
                  <a:gd name="connsiteX4" fmla="*/ 319 w 10319"/>
                  <a:gd name="connsiteY4" fmla="*/ 10000 h 10000"/>
                  <a:gd name="connsiteX0" fmla="*/ 2669 w 10319"/>
                  <a:gd name="connsiteY0" fmla="*/ 10279 h 10279"/>
                  <a:gd name="connsiteX1" fmla="*/ 0 w 10319"/>
                  <a:gd name="connsiteY1" fmla="*/ 9878 h 10279"/>
                  <a:gd name="connsiteX2" fmla="*/ 10319 w 10319"/>
                  <a:gd name="connsiteY2" fmla="*/ 0 h 10279"/>
                  <a:gd name="connsiteX3" fmla="*/ 10319 w 10319"/>
                  <a:gd name="connsiteY3" fmla="*/ 8912 h 10279"/>
                  <a:gd name="connsiteX4" fmla="*/ 2669 w 10319"/>
                  <a:gd name="connsiteY4" fmla="*/ 10279 h 10279"/>
                  <a:gd name="connsiteX0" fmla="*/ 3432 w 11082"/>
                  <a:gd name="connsiteY0" fmla="*/ 1685 h 1685"/>
                  <a:gd name="connsiteX1" fmla="*/ 763 w 11082"/>
                  <a:gd name="connsiteY1" fmla="*/ 1284 h 1685"/>
                  <a:gd name="connsiteX2" fmla="*/ 0 w 11082"/>
                  <a:gd name="connsiteY2" fmla="*/ 0 h 1685"/>
                  <a:gd name="connsiteX3" fmla="*/ 11082 w 11082"/>
                  <a:gd name="connsiteY3" fmla="*/ 318 h 1685"/>
                  <a:gd name="connsiteX4" fmla="*/ 3432 w 11082"/>
                  <a:gd name="connsiteY4" fmla="*/ 1685 h 1685"/>
                  <a:gd name="connsiteX0" fmla="*/ 3097 w 14245"/>
                  <a:gd name="connsiteY0" fmla="*/ 10000 h 10000"/>
                  <a:gd name="connsiteX1" fmla="*/ 689 w 14245"/>
                  <a:gd name="connsiteY1" fmla="*/ 7620 h 10000"/>
                  <a:gd name="connsiteX2" fmla="*/ 0 w 14245"/>
                  <a:gd name="connsiteY2" fmla="*/ 0 h 10000"/>
                  <a:gd name="connsiteX3" fmla="*/ 14245 w 14245"/>
                  <a:gd name="connsiteY3" fmla="*/ 633 h 10000"/>
                  <a:gd name="connsiteX4" fmla="*/ 3097 w 14245"/>
                  <a:gd name="connsiteY4" fmla="*/ 10000 h 10000"/>
                  <a:gd name="connsiteX0" fmla="*/ 2478 w 13626"/>
                  <a:gd name="connsiteY0" fmla="*/ 9373 h 9373"/>
                  <a:gd name="connsiteX1" fmla="*/ 70 w 13626"/>
                  <a:gd name="connsiteY1" fmla="*/ 6993 h 9373"/>
                  <a:gd name="connsiteX2" fmla="*/ 41 w 13626"/>
                  <a:gd name="connsiteY2" fmla="*/ 0 h 9373"/>
                  <a:gd name="connsiteX3" fmla="*/ 13626 w 13626"/>
                  <a:gd name="connsiteY3" fmla="*/ 6 h 9373"/>
                  <a:gd name="connsiteX4" fmla="*/ 2478 w 13626"/>
                  <a:gd name="connsiteY4" fmla="*/ 9373 h 9373"/>
                  <a:gd name="connsiteX0" fmla="*/ 1334 w 10000"/>
                  <a:gd name="connsiteY0" fmla="*/ 12676 h 12676"/>
                  <a:gd name="connsiteX1" fmla="*/ 51 w 10000"/>
                  <a:gd name="connsiteY1" fmla="*/ 7461 h 12676"/>
                  <a:gd name="connsiteX2" fmla="*/ 30 w 10000"/>
                  <a:gd name="connsiteY2" fmla="*/ 0 h 12676"/>
                  <a:gd name="connsiteX3" fmla="*/ 10000 w 10000"/>
                  <a:gd name="connsiteY3" fmla="*/ 6 h 12676"/>
                  <a:gd name="connsiteX4" fmla="*/ 1334 w 10000"/>
                  <a:gd name="connsiteY4" fmla="*/ 12676 h 12676"/>
                  <a:gd name="connsiteX0" fmla="*/ 434 w 10000"/>
                  <a:gd name="connsiteY0" fmla="*/ 14237 h 14237"/>
                  <a:gd name="connsiteX1" fmla="*/ 51 w 10000"/>
                  <a:gd name="connsiteY1" fmla="*/ 7461 h 14237"/>
                  <a:gd name="connsiteX2" fmla="*/ 30 w 10000"/>
                  <a:gd name="connsiteY2" fmla="*/ 0 h 14237"/>
                  <a:gd name="connsiteX3" fmla="*/ 10000 w 10000"/>
                  <a:gd name="connsiteY3" fmla="*/ 6 h 14237"/>
                  <a:gd name="connsiteX4" fmla="*/ 434 w 10000"/>
                  <a:gd name="connsiteY4" fmla="*/ 14237 h 14237"/>
                  <a:gd name="connsiteX0" fmla="*/ 434 w 12908"/>
                  <a:gd name="connsiteY0" fmla="*/ 14237 h 14237"/>
                  <a:gd name="connsiteX1" fmla="*/ 51 w 12908"/>
                  <a:gd name="connsiteY1" fmla="*/ 7461 h 14237"/>
                  <a:gd name="connsiteX2" fmla="*/ 30 w 12908"/>
                  <a:gd name="connsiteY2" fmla="*/ 0 h 14237"/>
                  <a:gd name="connsiteX3" fmla="*/ 12908 w 12908"/>
                  <a:gd name="connsiteY3" fmla="*/ 3797 h 14237"/>
                  <a:gd name="connsiteX4" fmla="*/ 434 w 12908"/>
                  <a:gd name="connsiteY4" fmla="*/ 14237 h 14237"/>
                  <a:gd name="connsiteX0" fmla="*/ 391 w 12865"/>
                  <a:gd name="connsiteY0" fmla="*/ 10892 h 10892"/>
                  <a:gd name="connsiteX1" fmla="*/ 8 w 12865"/>
                  <a:gd name="connsiteY1" fmla="*/ 4116 h 10892"/>
                  <a:gd name="connsiteX2" fmla="*/ 2479 w 12865"/>
                  <a:gd name="connsiteY2" fmla="*/ 0 h 10892"/>
                  <a:gd name="connsiteX3" fmla="*/ 12865 w 12865"/>
                  <a:gd name="connsiteY3" fmla="*/ 452 h 10892"/>
                  <a:gd name="connsiteX4" fmla="*/ 391 w 12865"/>
                  <a:gd name="connsiteY4" fmla="*/ 10892 h 10892"/>
                  <a:gd name="connsiteX0" fmla="*/ 183 w 12657"/>
                  <a:gd name="connsiteY0" fmla="*/ 10892 h 10892"/>
                  <a:gd name="connsiteX1" fmla="*/ 8 w 12657"/>
                  <a:gd name="connsiteY1" fmla="*/ 7238 h 10892"/>
                  <a:gd name="connsiteX2" fmla="*/ 2271 w 12657"/>
                  <a:gd name="connsiteY2" fmla="*/ 0 h 10892"/>
                  <a:gd name="connsiteX3" fmla="*/ 12657 w 12657"/>
                  <a:gd name="connsiteY3" fmla="*/ 452 h 10892"/>
                  <a:gd name="connsiteX4" fmla="*/ 183 w 12657"/>
                  <a:gd name="connsiteY4" fmla="*/ 10892 h 10892"/>
                  <a:gd name="connsiteX0" fmla="*/ 175 w 12649"/>
                  <a:gd name="connsiteY0" fmla="*/ 10892 h 10892"/>
                  <a:gd name="connsiteX1" fmla="*/ 0 w 12649"/>
                  <a:gd name="connsiteY1" fmla="*/ 7238 h 10892"/>
                  <a:gd name="connsiteX2" fmla="*/ 2263 w 12649"/>
                  <a:gd name="connsiteY2" fmla="*/ 0 h 10892"/>
                  <a:gd name="connsiteX3" fmla="*/ 12649 w 12649"/>
                  <a:gd name="connsiteY3" fmla="*/ 452 h 10892"/>
                  <a:gd name="connsiteX4" fmla="*/ 175 w 12649"/>
                  <a:gd name="connsiteY4" fmla="*/ 10892 h 10892"/>
                  <a:gd name="connsiteX0" fmla="*/ 175 w 12649"/>
                  <a:gd name="connsiteY0" fmla="*/ 10892 h 10892"/>
                  <a:gd name="connsiteX1" fmla="*/ 0 w 12649"/>
                  <a:gd name="connsiteY1" fmla="*/ 7238 h 10892"/>
                  <a:gd name="connsiteX2" fmla="*/ 2263 w 12649"/>
                  <a:gd name="connsiteY2" fmla="*/ 0 h 10892"/>
                  <a:gd name="connsiteX3" fmla="*/ 12649 w 12649"/>
                  <a:gd name="connsiteY3" fmla="*/ 452 h 10892"/>
                  <a:gd name="connsiteX4" fmla="*/ 175 w 12649"/>
                  <a:gd name="connsiteY4" fmla="*/ 10892 h 10892"/>
                  <a:gd name="connsiteX0" fmla="*/ 175 w 12649"/>
                  <a:gd name="connsiteY0" fmla="*/ 10440 h 10440"/>
                  <a:gd name="connsiteX1" fmla="*/ 0 w 12649"/>
                  <a:gd name="connsiteY1" fmla="*/ 6786 h 10440"/>
                  <a:gd name="connsiteX2" fmla="*/ 2263 w 12649"/>
                  <a:gd name="connsiteY2" fmla="*/ 217 h 10440"/>
                  <a:gd name="connsiteX3" fmla="*/ 12649 w 12649"/>
                  <a:gd name="connsiteY3" fmla="*/ 0 h 10440"/>
                  <a:gd name="connsiteX4" fmla="*/ 175 w 12649"/>
                  <a:gd name="connsiteY4" fmla="*/ 10440 h 10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49" h="10440">
                    <a:moveTo>
                      <a:pt x="175" y="10440"/>
                    </a:moveTo>
                    <a:cubicBezTo>
                      <a:pt x="47" y="8181"/>
                      <a:pt x="128" y="9045"/>
                      <a:pt x="0" y="6786"/>
                    </a:cubicBezTo>
                    <a:cubicBezTo>
                      <a:pt x="1563" y="2515"/>
                      <a:pt x="1463" y="3373"/>
                      <a:pt x="2263" y="217"/>
                    </a:cubicBezTo>
                    <a:lnTo>
                      <a:pt x="12649" y="0"/>
                    </a:lnTo>
                    <a:lnTo>
                      <a:pt x="175" y="1044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99000">
                    <a:schemeClr val="bg1">
                      <a:lumMod val="75000"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496" name="Group 495">
                <a:extLst>
                  <a:ext uri="{FF2B5EF4-FFF2-40B4-BE49-F238E27FC236}">
                    <a16:creationId xmlns:a16="http://schemas.microsoft.com/office/drawing/2014/main" id="{8B40CC4E-61E1-7147-B950-B5A9495E9B83}"/>
                  </a:ext>
                </a:extLst>
              </p:cNvPr>
              <p:cNvGrpSpPr/>
              <p:nvPr/>
            </p:nvGrpSpPr>
            <p:grpSpPr>
              <a:xfrm>
                <a:off x="10210705" y="4577638"/>
                <a:ext cx="571917" cy="461666"/>
                <a:chOff x="9980560" y="726571"/>
                <a:chExt cx="659732" cy="461666"/>
              </a:xfrm>
            </p:grpSpPr>
            <p:sp>
              <p:nvSpPr>
                <p:cNvPr id="497" name="Rectangle 228">
                  <a:extLst>
                    <a:ext uri="{FF2B5EF4-FFF2-40B4-BE49-F238E27FC236}">
                      <a16:creationId xmlns:a16="http://schemas.microsoft.com/office/drawing/2014/main" id="{D2D44BCA-E28A-FA41-AF35-848ECEF070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040996" y="761446"/>
                  <a:ext cx="559422" cy="389036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blurRad="50800" dist="38100" dir="2700000" algn="tl" rotWithShape="0">
                    <a:schemeClr val="tx1">
                      <a:lumMod val="50000"/>
                      <a:lumOff val="50000"/>
                      <a:alpha val="40000"/>
                    </a:schemeClr>
                  </a:outerShdw>
                </a:effec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498" name="Rectangle 229">
                  <a:extLst>
                    <a:ext uri="{FF2B5EF4-FFF2-40B4-BE49-F238E27FC236}">
                      <a16:creationId xmlns:a16="http://schemas.microsoft.com/office/drawing/2014/main" id="{D389761B-E426-DB42-85C3-D511639FC06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041638" y="769755"/>
                  <a:ext cx="559977" cy="130804"/>
                </a:xfrm>
                <a:prstGeom prst="rect">
                  <a:avLst/>
                </a:prstGeom>
                <a:solidFill>
                  <a:srgbClr val="CC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499" name="Text Box 230">
                  <a:extLst>
                    <a:ext uri="{FF2B5EF4-FFF2-40B4-BE49-F238E27FC236}">
                      <a16:creationId xmlns:a16="http://schemas.microsoft.com/office/drawing/2014/main" id="{3DB5EBC6-C337-BB4C-B251-28D5B838EF6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9980560" y="726571"/>
                  <a:ext cx="659732" cy="461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pitchFamily="82" charset="2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ＭＳ Ｐゴシック" panose="020B0600070205080204" pitchFamily="34" charset="-128"/>
                      <a:cs typeface="+mn-cs"/>
                    </a:rPr>
                    <a:t>network</a:t>
                  </a:r>
                </a:p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ＭＳ Ｐゴシック" panose="020B0600070205080204" pitchFamily="34" charset="-128"/>
                      <a:cs typeface="+mn-cs"/>
                    </a:rPr>
                    <a:t>link</a:t>
                  </a:r>
                </a:p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ＭＳ Ｐゴシック" panose="020B0600070205080204" pitchFamily="34" charset="-128"/>
                      <a:cs typeface="+mn-cs"/>
                    </a:rPr>
                    <a:t>physical</a:t>
                  </a:r>
                  <a:endParaRPr kumimoji="0" lang="en-US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cxnSp>
              <p:nvCxnSpPr>
                <p:cNvPr id="500" name="Straight Connector 499">
                  <a:extLst>
                    <a:ext uri="{FF2B5EF4-FFF2-40B4-BE49-F238E27FC236}">
                      <a16:creationId xmlns:a16="http://schemas.microsoft.com/office/drawing/2014/main" id="{8479EDDB-D000-FE4F-B1BE-1440681E30E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038335" y="895309"/>
                  <a:ext cx="55813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1" name="Straight Connector 500">
                  <a:extLst>
                    <a:ext uri="{FF2B5EF4-FFF2-40B4-BE49-F238E27FC236}">
                      <a16:creationId xmlns:a16="http://schemas.microsoft.com/office/drawing/2014/main" id="{4B266B2A-3BB6-1B4F-AFEF-AAB669208BE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038335" y="1018248"/>
                  <a:ext cx="55813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530" name="Group 529">
            <a:extLst>
              <a:ext uri="{FF2B5EF4-FFF2-40B4-BE49-F238E27FC236}">
                <a16:creationId xmlns:a16="http://schemas.microsoft.com/office/drawing/2014/main" id="{0E5911E9-912E-A74C-9314-F819FE0F68F9}"/>
              </a:ext>
            </a:extLst>
          </p:cNvPr>
          <p:cNvGrpSpPr/>
          <p:nvPr/>
        </p:nvGrpSpPr>
        <p:grpSpPr>
          <a:xfrm>
            <a:off x="9857298" y="4503289"/>
            <a:ext cx="393760" cy="218578"/>
            <a:chOff x="7493876" y="2774731"/>
            <a:chExt cx="1481958" cy="894622"/>
          </a:xfrm>
        </p:grpSpPr>
        <p:sp>
          <p:nvSpPr>
            <p:cNvPr id="531" name="Freeform 530">
              <a:extLst>
                <a:ext uri="{FF2B5EF4-FFF2-40B4-BE49-F238E27FC236}">
                  <a16:creationId xmlns:a16="http://schemas.microsoft.com/office/drawing/2014/main" id="{607075C2-B6C5-9040-B4CF-2B70E9105E84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532" name="Oval 531">
              <a:extLst>
                <a:ext uri="{FF2B5EF4-FFF2-40B4-BE49-F238E27FC236}">
                  <a16:creationId xmlns:a16="http://schemas.microsoft.com/office/drawing/2014/main" id="{E1345A0C-4A4C-F641-BBD0-7933F8056C06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533" name="Group 532">
              <a:extLst>
                <a:ext uri="{FF2B5EF4-FFF2-40B4-BE49-F238E27FC236}">
                  <a16:creationId xmlns:a16="http://schemas.microsoft.com/office/drawing/2014/main" id="{31C7191D-3480-654D-965C-3B4C97B7A45C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534" name="Freeform 533">
                <a:extLst>
                  <a:ext uri="{FF2B5EF4-FFF2-40B4-BE49-F238E27FC236}">
                    <a16:creationId xmlns:a16="http://schemas.microsoft.com/office/drawing/2014/main" id="{EE001FF1-F9D3-0947-96F9-2AF2D9DFCA09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35" name="Freeform 534">
                <a:extLst>
                  <a:ext uri="{FF2B5EF4-FFF2-40B4-BE49-F238E27FC236}">
                    <a16:creationId xmlns:a16="http://schemas.microsoft.com/office/drawing/2014/main" id="{45E8ED17-9799-6442-8FBA-D34F88BCECBE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36" name="Freeform 535">
                <a:extLst>
                  <a:ext uri="{FF2B5EF4-FFF2-40B4-BE49-F238E27FC236}">
                    <a16:creationId xmlns:a16="http://schemas.microsoft.com/office/drawing/2014/main" id="{F65478EB-2F48-3744-B46F-1455A2553399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37" name="Freeform 536">
                <a:extLst>
                  <a:ext uri="{FF2B5EF4-FFF2-40B4-BE49-F238E27FC236}">
                    <a16:creationId xmlns:a16="http://schemas.microsoft.com/office/drawing/2014/main" id="{1EEBD73D-ED6E-D444-91D9-C7EA735BBFEB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538" name="Freeform 537">
            <a:extLst>
              <a:ext uri="{FF2B5EF4-FFF2-40B4-BE49-F238E27FC236}">
                <a16:creationId xmlns:a16="http://schemas.microsoft.com/office/drawing/2014/main" id="{431F7FF5-7027-894E-929D-18B244822EFA}"/>
              </a:ext>
            </a:extLst>
          </p:cNvPr>
          <p:cNvSpPr/>
          <p:nvPr/>
        </p:nvSpPr>
        <p:spPr>
          <a:xfrm>
            <a:off x="7362436" y="2627566"/>
            <a:ext cx="3064097" cy="2683755"/>
          </a:xfrm>
          <a:custGeom>
            <a:avLst/>
            <a:gdLst>
              <a:gd name="connsiteX0" fmla="*/ 0 w 2769704"/>
              <a:gd name="connsiteY0" fmla="*/ 0 h 2637182"/>
              <a:gd name="connsiteX1" fmla="*/ 980661 w 2769704"/>
              <a:gd name="connsiteY1" fmla="*/ 1007165 h 2637182"/>
              <a:gd name="connsiteX2" fmla="*/ 2014330 w 2769704"/>
              <a:gd name="connsiteY2" fmla="*/ 993913 h 2637182"/>
              <a:gd name="connsiteX3" fmla="*/ 2478156 w 2769704"/>
              <a:gd name="connsiteY3" fmla="*/ 1007165 h 2637182"/>
              <a:gd name="connsiteX4" fmla="*/ 2054087 w 2769704"/>
              <a:gd name="connsiteY4" fmla="*/ 1709530 h 2637182"/>
              <a:gd name="connsiteX5" fmla="*/ 2650434 w 2769704"/>
              <a:gd name="connsiteY5" fmla="*/ 2001078 h 2637182"/>
              <a:gd name="connsiteX6" fmla="*/ 2769704 w 2769704"/>
              <a:gd name="connsiteY6" fmla="*/ 2637182 h 2637182"/>
              <a:gd name="connsiteX0" fmla="*/ 0 w 2769704"/>
              <a:gd name="connsiteY0" fmla="*/ 0 h 2637182"/>
              <a:gd name="connsiteX1" fmla="*/ 980661 w 2769704"/>
              <a:gd name="connsiteY1" fmla="*/ 1007165 h 2637182"/>
              <a:gd name="connsiteX2" fmla="*/ 2014330 w 2769704"/>
              <a:gd name="connsiteY2" fmla="*/ 1016216 h 2637182"/>
              <a:gd name="connsiteX3" fmla="*/ 2478156 w 2769704"/>
              <a:gd name="connsiteY3" fmla="*/ 1007165 h 2637182"/>
              <a:gd name="connsiteX4" fmla="*/ 2054087 w 2769704"/>
              <a:gd name="connsiteY4" fmla="*/ 1709530 h 2637182"/>
              <a:gd name="connsiteX5" fmla="*/ 2650434 w 2769704"/>
              <a:gd name="connsiteY5" fmla="*/ 2001078 h 2637182"/>
              <a:gd name="connsiteX6" fmla="*/ 2769704 w 2769704"/>
              <a:gd name="connsiteY6" fmla="*/ 2637182 h 2637182"/>
              <a:gd name="connsiteX0" fmla="*/ 0 w 2769704"/>
              <a:gd name="connsiteY0" fmla="*/ 0 h 2637182"/>
              <a:gd name="connsiteX1" fmla="*/ 980661 w 2769704"/>
              <a:gd name="connsiteY1" fmla="*/ 1007165 h 2637182"/>
              <a:gd name="connsiteX2" fmla="*/ 2014330 w 2769704"/>
              <a:gd name="connsiteY2" fmla="*/ 998374 h 2637182"/>
              <a:gd name="connsiteX3" fmla="*/ 2478156 w 2769704"/>
              <a:gd name="connsiteY3" fmla="*/ 1007165 h 2637182"/>
              <a:gd name="connsiteX4" fmla="*/ 2054087 w 2769704"/>
              <a:gd name="connsiteY4" fmla="*/ 1709530 h 2637182"/>
              <a:gd name="connsiteX5" fmla="*/ 2650434 w 2769704"/>
              <a:gd name="connsiteY5" fmla="*/ 2001078 h 2637182"/>
              <a:gd name="connsiteX6" fmla="*/ 2769704 w 2769704"/>
              <a:gd name="connsiteY6" fmla="*/ 2637182 h 2637182"/>
              <a:gd name="connsiteX0" fmla="*/ 0 w 2769704"/>
              <a:gd name="connsiteY0" fmla="*/ 0 h 2637182"/>
              <a:gd name="connsiteX1" fmla="*/ 980661 w 2769704"/>
              <a:gd name="connsiteY1" fmla="*/ 1007165 h 2637182"/>
              <a:gd name="connsiteX2" fmla="*/ 2014330 w 2769704"/>
              <a:gd name="connsiteY2" fmla="*/ 1011756 h 2637182"/>
              <a:gd name="connsiteX3" fmla="*/ 2478156 w 2769704"/>
              <a:gd name="connsiteY3" fmla="*/ 1007165 h 2637182"/>
              <a:gd name="connsiteX4" fmla="*/ 2054087 w 2769704"/>
              <a:gd name="connsiteY4" fmla="*/ 1709530 h 2637182"/>
              <a:gd name="connsiteX5" fmla="*/ 2650434 w 2769704"/>
              <a:gd name="connsiteY5" fmla="*/ 2001078 h 2637182"/>
              <a:gd name="connsiteX6" fmla="*/ 2769704 w 2769704"/>
              <a:gd name="connsiteY6" fmla="*/ 2637182 h 2637182"/>
              <a:gd name="connsiteX0" fmla="*/ 0 w 2769704"/>
              <a:gd name="connsiteY0" fmla="*/ 0 h 2637182"/>
              <a:gd name="connsiteX1" fmla="*/ 980661 w 2769704"/>
              <a:gd name="connsiteY1" fmla="*/ 1007165 h 2637182"/>
              <a:gd name="connsiteX2" fmla="*/ 2014330 w 2769704"/>
              <a:gd name="connsiteY2" fmla="*/ 1011756 h 2637182"/>
              <a:gd name="connsiteX3" fmla="*/ 2478156 w 2769704"/>
              <a:gd name="connsiteY3" fmla="*/ 1007165 h 2637182"/>
              <a:gd name="connsiteX4" fmla="*/ 2054087 w 2769704"/>
              <a:gd name="connsiteY4" fmla="*/ 1709530 h 2637182"/>
              <a:gd name="connsiteX5" fmla="*/ 2753026 w 2769704"/>
              <a:gd name="connsiteY5" fmla="*/ 2050143 h 2637182"/>
              <a:gd name="connsiteX6" fmla="*/ 2769704 w 2769704"/>
              <a:gd name="connsiteY6" fmla="*/ 2637182 h 2637182"/>
              <a:gd name="connsiteX0" fmla="*/ 0 w 2753026"/>
              <a:gd name="connsiteY0" fmla="*/ 0 h 2628261"/>
              <a:gd name="connsiteX1" fmla="*/ 980661 w 2753026"/>
              <a:gd name="connsiteY1" fmla="*/ 1007165 h 2628261"/>
              <a:gd name="connsiteX2" fmla="*/ 2014330 w 2753026"/>
              <a:gd name="connsiteY2" fmla="*/ 1011756 h 2628261"/>
              <a:gd name="connsiteX3" fmla="*/ 2478156 w 2753026"/>
              <a:gd name="connsiteY3" fmla="*/ 1007165 h 2628261"/>
              <a:gd name="connsiteX4" fmla="*/ 2054087 w 2753026"/>
              <a:gd name="connsiteY4" fmla="*/ 1709530 h 2628261"/>
              <a:gd name="connsiteX5" fmla="*/ 2753026 w 2753026"/>
              <a:gd name="connsiteY5" fmla="*/ 2050143 h 2628261"/>
              <a:gd name="connsiteX6" fmla="*/ 2742942 w 2753026"/>
              <a:gd name="connsiteY6" fmla="*/ 2628261 h 2628261"/>
              <a:gd name="connsiteX0" fmla="*/ 0 w 2760784"/>
              <a:gd name="connsiteY0" fmla="*/ 0 h 2820062"/>
              <a:gd name="connsiteX1" fmla="*/ 980661 w 2760784"/>
              <a:gd name="connsiteY1" fmla="*/ 1007165 h 2820062"/>
              <a:gd name="connsiteX2" fmla="*/ 2014330 w 2760784"/>
              <a:gd name="connsiteY2" fmla="*/ 1011756 h 2820062"/>
              <a:gd name="connsiteX3" fmla="*/ 2478156 w 2760784"/>
              <a:gd name="connsiteY3" fmla="*/ 1007165 h 2820062"/>
              <a:gd name="connsiteX4" fmla="*/ 2054087 w 2760784"/>
              <a:gd name="connsiteY4" fmla="*/ 1709530 h 2820062"/>
              <a:gd name="connsiteX5" fmla="*/ 2753026 w 2760784"/>
              <a:gd name="connsiteY5" fmla="*/ 2050143 h 2820062"/>
              <a:gd name="connsiteX6" fmla="*/ 2760784 w 2760784"/>
              <a:gd name="connsiteY6" fmla="*/ 2820062 h 2820062"/>
              <a:gd name="connsiteX0" fmla="*/ 0 w 2760784"/>
              <a:gd name="connsiteY0" fmla="*/ 0 h 2820062"/>
              <a:gd name="connsiteX1" fmla="*/ 980661 w 2760784"/>
              <a:gd name="connsiteY1" fmla="*/ 1007165 h 2820062"/>
              <a:gd name="connsiteX2" fmla="*/ 2014330 w 2760784"/>
              <a:gd name="connsiteY2" fmla="*/ 1011756 h 2820062"/>
              <a:gd name="connsiteX3" fmla="*/ 2478156 w 2760784"/>
              <a:gd name="connsiteY3" fmla="*/ 1007165 h 2820062"/>
              <a:gd name="connsiteX4" fmla="*/ 2054087 w 2760784"/>
              <a:gd name="connsiteY4" fmla="*/ 1709530 h 2820062"/>
              <a:gd name="connsiteX5" fmla="*/ 2753026 w 2760784"/>
              <a:gd name="connsiteY5" fmla="*/ 2050143 h 2820062"/>
              <a:gd name="connsiteX6" fmla="*/ 2760783 w 2760784"/>
              <a:gd name="connsiteY6" fmla="*/ 2639768 h 2820062"/>
              <a:gd name="connsiteX7" fmla="*/ 2760784 w 2760784"/>
              <a:gd name="connsiteY7" fmla="*/ 2820062 h 2820062"/>
              <a:gd name="connsiteX0" fmla="*/ 0 w 3188991"/>
              <a:gd name="connsiteY0" fmla="*/ 0 h 2681787"/>
              <a:gd name="connsiteX1" fmla="*/ 980661 w 3188991"/>
              <a:gd name="connsiteY1" fmla="*/ 1007165 h 2681787"/>
              <a:gd name="connsiteX2" fmla="*/ 2014330 w 3188991"/>
              <a:gd name="connsiteY2" fmla="*/ 1011756 h 2681787"/>
              <a:gd name="connsiteX3" fmla="*/ 2478156 w 3188991"/>
              <a:gd name="connsiteY3" fmla="*/ 1007165 h 2681787"/>
              <a:gd name="connsiteX4" fmla="*/ 2054087 w 3188991"/>
              <a:gd name="connsiteY4" fmla="*/ 1709530 h 2681787"/>
              <a:gd name="connsiteX5" fmla="*/ 2753026 w 3188991"/>
              <a:gd name="connsiteY5" fmla="*/ 2050143 h 2681787"/>
              <a:gd name="connsiteX6" fmla="*/ 2760783 w 3188991"/>
              <a:gd name="connsiteY6" fmla="*/ 2639768 h 2681787"/>
              <a:gd name="connsiteX7" fmla="*/ 3188991 w 3188991"/>
              <a:gd name="connsiteY7" fmla="*/ 2681787 h 2681787"/>
              <a:gd name="connsiteX0" fmla="*/ 0 w 3188991"/>
              <a:gd name="connsiteY0" fmla="*/ 0 h 2691285"/>
              <a:gd name="connsiteX1" fmla="*/ 980661 w 3188991"/>
              <a:gd name="connsiteY1" fmla="*/ 1007165 h 2691285"/>
              <a:gd name="connsiteX2" fmla="*/ 2014330 w 3188991"/>
              <a:gd name="connsiteY2" fmla="*/ 1011756 h 2691285"/>
              <a:gd name="connsiteX3" fmla="*/ 2478156 w 3188991"/>
              <a:gd name="connsiteY3" fmla="*/ 1007165 h 2691285"/>
              <a:gd name="connsiteX4" fmla="*/ 2054087 w 3188991"/>
              <a:gd name="connsiteY4" fmla="*/ 1709530 h 2691285"/>
              <a:gd name="connsiteX5" fmla="*/ 2753026 w 3188991"/>
              <a:gd name="connsiteY5" fmla="*/ 2050143 h 2691285"/>
              <a:gd name="connsiteX6" fmla="*/ 2760783 w 3188991"/>
              <a:gd name="connsiteY6" fmla="*/ 2639768 h 2691285"/>
              <a:gd name="connsiteX7" fmla="*/ 3188991 w 3188991"/>
              <a:gd name="connsiteY7" fmla="*/ 2681787 h 2691285"/>
              <a:gd name="connsiteX0" fmla="*/ 0 w 3188991"/>
              <a:gd name="connsiteY0" fmla="*/ 0 h 2700394"/>
              <a:gd name="connsiteX1" fmla="*/ 980661 w 3188991"/>
              <a:gd name="connsiteY1" fmla="*/ 1007165 h 2700394"/>
              <a:gd name="connsiteX2" fmla="*/ 2014330 w 3188991"/>
              <a:gd name="connsiteY2" fmla="*/ 1011756 h 2700394"/>
              <a:gd name="connsiteX3" fmla="*/ 2478156 w 3188991"/>
              <a:gd name="connsiteY3" fmla="*/ 1007165 h 2700394"/>
              <a:gd name="connsiteX4" fmla="*/ 2054087 w 3188991"/>
              <a:gd name="connsiteY4" fmla="*/ 1709530 h 2700394"/>
              <a:gd name="connsiteX5" fmla="*/ 2753026 w 3188991"/>
              <a:gd name="connsiteY5" fmla="*/ 2050143 h 2700394"/>
              <a:gd name="connsiteX6" fmla="*/ 2765243 w 3188991"/>
              <a:gd name="connsiteY6" fmla="*/ 2662071 h 2700394"/>
              <a:gd name="connsiteX7" fmla="*/ 3188991 w 3188991"/>
              <a:gd name="connsiteY7" fmla="*/ 2681787 h 2700394"/>
              <a:gd name="connsiteX0" fmla="*/ 0 w 3188991"/>
              <a:gd name="connsiteY0" fmla="*/ 0 h 2686921"/>
              <a:gd name="connsiteX1" fmla="*/ 980661 w 3188991"/>
              <a:gd name="connsiteY1" fmla="*/ 1007165 h 2686921"/>
              <a:gd name="connsiteX2" fmla="*/ 2014330 w 3188991"/>
              <a:gd name="connsiteY2" fmla="*/ 1011756 h 2686921"/>
              <a:gd name="connsiteX3" fmla="*/ 2478156 w 3188991"/>
              <a:gd name="connsiteY3" fmla="*/ 1007165 h 2686921"/>
              <a:gd name="connsiteX4" fmla="*/ 2054087 w 3188991"/>
              <a:gd name="connsiteY4" fmla="*/ 1709530 h 2686921"/>
              <a:gd name="connsiteX5" fmla="*/ 2753026 w 3188991"/>
              <a:gd name="connsiteY5" fmla="*/ 2050143 h 2686921"/>
              <a:gd name="connsiteX6" fmla="*/ 2765243 w 3188991"/>
              <a:gd name="connsiteY6" fmla="*/ 2662071 h 2686921"/>
              <a:gd name="connsiteX7" fmla="*/ 3188991 w 3188991"/>
              <a:gd name="connsiteY7" fmla="*/ 2681787 h 2686921"/>
              <a:gd name="connsiteX0" fmla="*/ 0 w 3188991"/>
              <a:gd name="connsiteY0" fmla="*/ 0 h 2689619"/>
              <a:gd name="connsiteX1" fmla="*/ 980661 w 3188991"/>
              <a:gd name="connsiteY1" fmla="*/ 1007165 h 2689619"/>
              <a:gd name="connsiteX2" fmla="*/ 2014330 w 3188991"/>
              <a:gd name="connsiteY2" fmla="*/ 1011756 h 2689619"/>
              <a:gd name="connsiteX3" fmla="*/ 2478156 w 3188991"/>
              <a:gd name="connsiteY3" fmla="*/ 1007165 h 2689619"/>
              <a:gd name="connsiteX4" fmla="*/ 2054087 w 3188991"/>
              <a:gd name="connsiteY4" fmla="*/ 1709530 h 2689619"/>
              <a:gd name="connsiteX5" fmla="*/ 2753026 w 3188991"/>
              <a:gd name="connsiteY5" fmla="*/ 2050143 h 2689619"/>
              <a:gd name="connsiteX6" fmla="*/ 2769703 w 3188991"/>
              <a:gd name="connsiteY6" fmla="*/ 2675452 h 2689619"/>
              <a:gd name="connsiteX7" fmla="*/ 3188991 w 3188991"/>
              <a:gd name="connsiteY7" fmla="*/ 2681787 h 2689619"/>
              <a:gd name="connsiteX0" fmla="*/ 0 w 3188991"/>
              <a:gd name="connsiteY0" fmla="*/ 0 h 2681967"/>
              <a:gd name="connsiteX1" fmla="*/ 980661 w 3188991"/>
              <a:gd name="connsiteY1" fmla="*/ 1007165 h 2681967"/>
              <a:gd name="connsiteX2" fmla="*/ 2014330 w 3188991"/>
              <a:gd name="connsiteY2" fmla="*/ 1011756 h 2681967"/>
              <a:gd name="connsiteX3" fmla="*/ 2478156 w 3188991"/>
              <a:gd name="connsiteY3" fmla="*/ 1007165 h 2681967"/>
              <a:gd name="connsiteX4" fmla="*/ 2054087 w 3188991"/>
              <a:gd name="connsiteY4" fmla="*/ 1709530 h 2681967"/>
              <a:gd name="connsiteX5" fmla="*/ 2753026 w 3188991"/>
              <a:gd name="connsiteY5" fmla="*/ 2050143 h 2681967"/>
              <a:gd name="connsiteX6" fmla="*/ 2769703 w 3188991"/>
              <a:gd name="connsiteY6" fmla="*/ 2675452 h 2681967"/>
              <a:gd name="connsiteX7" fmla="*/ 3188991 w 3188991"/>
              <a:gd name="connsiteY7" fmla="*/ 2681787 h 2681967"/>
              <a:gd name="connsiteX0" fmla="*/ 0 w 3188991"/>
              <a:gd name="connsiteY0" fmla="*/ 0 h 2687647"/>
              <a:gd name="connsiteX1" fmla="*/ 980661 w 3188991"/>
              <a:gd name="connsiteY1" fmla="*/ 1007165 h 2687647"/>
              <a:gd name="connsiteX2" fmla="*/ 2014330 w 3188991"/>
              <a:gd name="connsiteY2" fmla="*/ 1011756 h 2687647"/>
              <a:gd name="connsiteX3" fmla="*/ 2478156 w 3188991"/>
              <a:gd name="connsiteY3" fmla="*/ 1007165 h 2687647"/>
              <a:gd name="connsiteX4" fmla="*/ 2054087 w 3188991"/>
              <a:gd name="connsiteY4" fmla="*/ 1709530 h 2687647"/>
              <a:gd name="connsiteX5" fmla="*/ 2753026 w 3188991"/>
              <a:gd name="connsiteY5" fmla="*/ 2050143 h 2687647"/>
              <a:gd name="connsiteX6" fmla="*/ 2769703 w 3188991"/>
              <a:gd name="connsiteY6" fmla="*/ 2675452 h 2687647"/>
              <a:gd name="connsiteX7" fmla="*/ 3188991 w 3188991"/>
              <a:gd name="connsiteY7" fmla="*/ 2681787 h 2687647"/>
              <a:gd name="connsiteX0" fmla="*/ 0 w 3064097"/>
              <a:gd name="connsiteY0" fmla="*/ 0 h 2687647"/>
              <a:gd name="connsiteX1" fmla="*/ 980661 w 3064097"/>
              <a:gd name="connsiteY1" fmla="*/ 1007165 h 2687647"/>
              <a:gd name="connsiteX2" fmla="*/ 2014330 w 3064097"/>
              <a:gd name="connsiteY2" fmla="*/ 1011756 h 2687647"/>
              <a:gd name="connsiteX3" fmla="*/ 2478156 w 3064097"/>
              <a:gd name="connsiteY3" fmla="*/ 1007165 h 2687647"/>
              <a:gd name="connsiteX4" fmla="*/ 2054087 w 3064097"/>
              <a:gd name="connsiteY4" fmla="*/ 1709530 h 2687647"/>
              <a:gd name="connsiteX5" fmla="*/ 2753026 w 3064097"/>
              <a:gd name="connsiteY5" fmla="*/ 2050143 h 2687647"/>
              <a:gd name="connsiteX6" fmla="*/ 2769703 w 3064097"/>
              <a:gd name="connsiteY6" fmla="*/ 2675452 h 2687647"/>
              <a:gd name="connsiteX7" fmla="*/ 3064097 w 3064097"/>
              <a:gd name="connsiteY7" fmla="*/ 2681787 h 2687647"/>
              <a:gd name="connsiteX0" fmla="*/ 0 w 3064097"/>
              <a:gd name="connsiteY0" fmla="*/ 0 h 2683755"/>
              <a:gd name="connsiteX1" fmla="*/ 980661 w 3064097"/>
              <a:gd name="connsiteY1" fmla="*/ 1007165 h 2683755"/>
              <a:gd name="connsiteX2" fmla="*/ 2014330 w 3064097"/>
              <a:gd name="connsiteY2" fmla="*/ 1011756 h 2683755"/>
              <a:gd name="connsiteX3" fmla="*/ 2478156 w 3064097"/>
              <a:gd name="connsiteY3" fmla="*/ 1007165 h 2683755"/>
              <a:gd name="connsiteX4" fmla="*/ 2054087 w 3064097"/>
              <a:gd name="connsiteY4" fmla="*/ 1709530 h 2683755"/>
              <a:gd name="connsiteX5" fmla="*/ 2753026 w 3064097"/>
              <a:gd name="connsiteY5" fmla="*/ 2050143 h 2683755"/>
              <a:gd name="connsiteX6" fmla="*/ 2769703 w 3064097"/>
              <a:gd name="connsiteY6" fmla="*/ 2675452 h 2683755"/>
              <a:gd name="connsiteX7" fmla="*/ 3064097 w 3064097"/>
              <a:gd name="connsiteY7" fmla="*/ 2681787 h 2683755"/>
              <a:gd name="connsiteX0" fmla="*/ 0 w 3064097"/>
              <a:gd name="connsiteY0" fmla="*/ 0 h 2683755"/>
              <a:gd name="connsiteX1" fmla="*/ 980661 w 3064097"/>
              <a:gd name="connsiteY1" fmla="*/ 1007165 h 2683755"/>
              <a:gd name="connsiteX2" fmla="*/ 2014330 w 3064097"/>
              <a:gd name="connsiteY2" fmla="*/ 1011756 h 2683755"/>
              <a:gd name="connsiteX3" fmla="*/ 2478156 w 3064097"/>
              <a:gd name="connsiteY3" fmla="*/ 1007165 h 2683755"/>
              <a:gd name="connsiteX4" fmla="*/ 2054087 w 3064097"/>
              <a:gd name="connsiteY4" fmla="*/ 1709530 h 2683755"/>
              <a:gd name="connsiteX5" fmla="*/ 2753026 w 3064097"/>
              <a:gd name="connsiteY5" fmla="*/ 2050143 h 2683755"/>
              <a:gd name="connsiteX6" fmla="*/ 2769703 w 3064097"/>
              <a:gd name="connsiteY6" fmla="*/ 2675452 h 2683755"/>
              <a:gd name="connsiteX7" fmla="*/ 3064097 w 3064097"/>
              <a:gd name="connsiteY7" fmla="*/ 2681787 h 2683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64097" h="2683755">
                <a:moveTo>
                  <a:pt x="0" y="0"/>
                </a:moveTo>
                <a:lnTo>
                  <a:pt x="980661" y="1007165"/>
                </a:lnTo>
                <a:lnTo>
                  <a:pt x="2014330" y="1011756"/>
                </a:lnTo>
                <a:lnTo>
                  <a:pt x="2478156" y="1007165"/>
                </a:lnTo>
                <a:lnTo>
                  <a:pt x="2054087" y="1709530"/>
                </a:lnTo>
                <a:lnTo>
                  <a:pt x="2753026" y="2050143"/>
                </a:lnTo>
                <a:lnTo>
                  <a:pt x="2769703" y="2675452"/>
                </a:lnTo>
                <a:cubicBezTo>
                  <a:pt x="2903519" y="2686485"/>
                  <a:pt x="2930284" y="2684136"/>
                  <a:pt x="3064097" y="2681787"/>
                </a:cubicBezTo>
              </a:path>
            </a:pathLst>
          </a:custGeom>
          <a:noFill/>
          <a:ln w="31750">
            <a:solidFill>
              <a:srgbClr val="C00000"/>
            </a:solidFill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4615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B27BFF1-5DCE-D642-8EFE-FACB1C97E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54060"/>
            <a:ext cx="11179629" cy="894622"/>
          </a:xfrm>
        </p:spPr>
        <p:txBody>
          <a:bodyPr/>
          <a:lstStyle/>
          <a:p>
            <a:r>
              <a:rPr lang="en-US" b="0" dirty="0">
                <a:latin typeface="+mn-lt"/>
              </a:rPr>
              <a:t>Dijkstra’s algorithm: another example</a:t>
            </a:r>
          </a:p>
        </p:txBody>
      </p:sp>
      <p:grpSp>
        <p:nvGrpSpPr>
          <p:cNvPr id="276" name="Group 2">
            <a:extLst>
              <a:ext uri="{FF2B5EF4-FFF2-40B4-BE49-F238E27FC236}">
                <a16:creationId xmlns:a16="http://schemas.microsoft.com/office/drawing/2014/main" id="{32F1096F-92AF-264C-9891-4B2131A1535A}"/>
              </a:ext>
            </a:extLst>
          </p:cNvPr>
          <p:cNvGrpSpPr>
            <a:grpSpLocks/>
          </p:cNvGrpSpPr>
          <p:nvPr/>
        </p:nvGrpSpPr>
        <p:grpSpPr bwMode="auto">
          <a:xfrm>
            <a:off x="7267328" y="1497821"/>
            <a:ext cx="4217987" cy="3364357"/>
            <a:chOff x="415" y="856"/>
            <a:chExt cx="2910" cy="2258"/>
          </a:xfrm>
        </p:grpSpPr>
        <p:grpSp>
          <p:nvGrpSpPr>
            <p:cNvPr id="277" name="Group 3">
              <a:extLst>
                <a:ext uri="{FF2B5EF4-FFF2-40B4-BE49-F238E27FC236}">
                  <a16:creationId xmlns:a16="http://schemas.microsoft.com/office/drawing/2014/main" id="{658BC70D-BFE1-3445-B630-7B3A4A79644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90" y="1997"/>
              <a:ext cx="316" cy="267"/>
              <a:chOff x="1613" y="2011"/>
              <a:chExt cx="316" cy="267"/>
            </a:xfrm>
          </p:grpSpPr>
          <p:sp>
            <p:nvSpPr>
              <p:cNvPr id="339" name="Oval 4">
                <a:extLst>
                  <a:ext uri="{FF2B5EF4-FFF2-40B4-BE49-F238E27FC236}">
                    <a16:creationId xmlns:a16="http://schemas.microsoft.com/office/drawing/2014/main" id="{12B70928-94ED-274E-B17E-6E7CC5A85C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16" y="2138"/>
                <a:ext cx="311" cy="81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40" name="Line 5">
                <a:extLst>
                  <a:ext uri="{FF2B5EF4-FFF2-40B4-BE49-F238E27FC236}">
                    <a16:creationId xmlns:a16="http://schemas.microsoft.com/office/drawing/2014/main" id="{724BACA0-C784-AA40-8F39-24AD775379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16" y="2129"/>
                <a:ext cx="0" cy="5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41" name="Line 6">
                <a:extLst>
                  <a:ext uri="{FF2B5EF4-FFF2-40B4-BE49-F238E27FC236}">
                    <a16:creationId xmlns:a16="http://schemas.microsoft.com/office/drawing/2014/main" id="{60ABD3DF-926A-F240-941E-16F8EC7F87C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29" y="2129"/>
                <a:ext cx="0" cy="5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42" name="Rectangle 7">
                <a:extLst>
                  <a:ext uri="{FF2B5EF4-FFF2-40B4-BE49-F238E27FC236}">
                    <a16:creationId xmlns:a16="http://schemas.microsoft.com/office/drawing/2014/main" id="{422D10D2-9AFE-1242-8892-1E7B20AE22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16" y="2129"/>
                <a:ext cx="308" cy="49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43" name="Oval 8">
                <a:extLst>
                  <a:ext uri="{FF2B5EF4-FFF2-40B4-BE49-F238E27FC236}">
                    <a16:creationId xmlns:a16="http://schemas.microsoft.com/office/drawing/2014/main" id="{A63B1AAC-711F-694A-BF58-5189313DB8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13" y="2072"/>
                <a:ext cx="311" cy="9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44" name="Rectangle 9">
                <a:extLst>
                  <a:ext uri="{FF2B5EF4-FFF2-40B4-BE49-F238E27FC236}">
                    <a16:creationId xmlns:a16="http://schemas.microsoft.com/office/drawing/2014/main" id="{C458B676-20F1-6E43-A811-83BAEA22C3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86" y="2100"/>
                <a:ext cx="140" cy="105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45" name="Text Box 10">
                <a:extLst>
                  <a:ext uri="{FF2B5EF4-FFF2-40B4-BE49-F238E27FC236}">
                    <a16:creationId xmlns:a16="http://schemas.microsoft.com/office/drawing/2014/main" id="{484CB1B7-C628-9F42-990E-9F7B96F3444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33" y="2011"/>
                <a:ext cx="254" cy="2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w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sp>
          <p:nvSpPr>
            <p:cNvPr id="278" name="Text Box 11">
              <a:extLst>
                <a:ext uri="{FF2B5EF4-FFF2-40B4-BE49-F238E27FC236}">
                  <a16:creationId xmlns:a16="http://schemas.microsoft.com/office/drawing/2014/main" id="{2C66EC07-AF51-8046-9F06-245C35A6BA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25" y="1959"/>
              <a:ext cx="215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3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279" name="Text Box 12">
              <a:extLst>
                <a:ext uri="{FF2B5EF4-FFF2-40B4-BE49-F238E27FC236}">
                  <a16:creationId xmlns:a16="http://schemas.microsoft.com/office/drawing/2014/main" id="{FD2DA6DD-F18F-9646-A088-CBDDFC2989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30" y="1478"/>
              <a:ext cx="215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4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grpSp>
          <p:nvGrpSpPr>
            <p:cNvPr id="280" name="Group 13">
              <a:extLst>
                <a:ext uri="{FF2B5EF4-FFF2-40B4-BE49-F238E27FC236}">
                  <a16:creationId xmlns:a16="http://schemas.microsoft.com/office/drawing/2014/main" id="{471A1164-4650-7144-A6A9-CC01236964B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99" y="2848"/>
              <a:ext cx="316" cy="266"/>
              <a:chOff x="1613" y="2011"/>
              <a:chExt cx="316" cy="266"/>
            </a:xfrm>
          </p:grpSpPr>
          <p:sp>
            <p:nvSpPr>
              <p:cNvPr id="332" name="Oval 14">
                <a:extLst>
                  <a:ext uri="{FF2B5EF4-FFF2-40B4-BE49-F238E27FC236}">
                    <a16:creationId xmlns:a16="http://schemas.microsoft.com/office/drawing/2014/main" id="{80A336F3-1162-5342-AC4A-8B2AED4E91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16" y="2138"/>
                <a:ext cx="313" cy="81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33" name="Line 15">
                <a:extLst>
                  <a:ext uri="{FF2B5EF4-FFF2-40B4-BE49-F238E27FC236}">
                    <a16:creationId xmlns:a16="http://schemas.microsoft.com/office/drawing/2014/main" id="{9FF9E86E-2F60-184C-8322-81DAB6CC792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16" y="2131"/>
                <a:ext cx="0" cy="5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34" name="Line 16">
                <a:extLst>
                  <a:ext uri="{FF2B5EF4-FFF2-40B4-BE49-F238E27FC236}">
                    <a16:creationId xmlns:a16="http://schemas.microsoft.com/office/drawing/2014/main" id="{139291DA-0B23-AF4A-80E1-C5AB8C8D54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29" y="2131"/>
                <a:ext cx="0" cy="5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35" name="Rectangle 17">
                <a:extLst>
                  <a:ext uri="{FF2B5EF4-FFF2-40B4-BE49-F238E27FC236}">
                    <a16:creationId xmlns:a16="http://schemas.microsoft.com/office/drawing/2014/main" id="{DCCEEA9D-E3E7-3E47-B22F-9936B29397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16" y="2131"/>
                <a:ext cx="310" cy="49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36" name="Oval 18">
                <a:extLst>
                  <a:ext uri="{FF2B5EF4-FFF2-40B4-BE49-F238E27FC236}">
                    <a16:creationId xmlns:a16="http://schemas.microsoft.com/office/drawing/2014/main" id="{BC673A69-9F19-6E48-B78B-300E678AB9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13" y="2072"/>
                <a:ext cx="313" cy="9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37" name="Rectangle 19">
                <a:extLst>
                  <a:ext uri="{FF2B5EF4-FFF2-40B4-BE49-F238E27FC236}">
                    <a16:creationId xmlns:a16="http://schemas.microsoft.com/office/drawing/2014/main" id="{9CB54AFD-33DB-F34A-A696-9C14C1F2BC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87" y="2100"/>
                <a:ext cx="141" cy="105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38" name="Text Box 20">
                <a:extLst>
                  <a:ext uri="{FF2B5EF4-FFF2-40B4-BE49-F238E27FC236}">
                    <a16:creationId xmlns:a16="http://schemas.microsoft.com/office/drawing/2014/main" id="{AC845383-9D3E-5C42-BB6B-3E65197E8A6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52" y="2011"/>
                <a:ext cx="215" cy="2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v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281" name="Group 21">
              <a:extLst>
                <a:ext uri="{FF2B5EF4-FFF2-40B4-BE49-F238E27FC236}">
                  <a16:creationId xmlns:a16="http://schemas.microsoft.com/office/drawing/2014/main" id="{BA8E377E-CA1A-ED4B-BF90-295028D96A7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95" y="856"/>
              <a:ext cx="316" cy="266"/>
              <a:chOff x="1613" y="2011"/>
              <a:chExt cx="316" cy="266"/>
            </a:xfrm>
          </p:grpSpPr>
          <p:sp>
            <p:nvSpPr>
              <p:cNvPr id="325" name="Oval 22">
                <a:extLst>
                  <a:ext uri="{FF2B5EF4-FFF2-40B4-BE49-F238E27FC236}">
                    <a16:creationId xmlns:a16="http://schemas.microsoft.com/office/drawing/2014/main" id="{BDA57358-5E81-8C48-92CB-61DF13F507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16" y="2138"/>
                <a:ext cx="313" cy="81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26" name="Line 23">
                <a:extLst>
                  <a:ext uri="{FF2B5EF4-FFF2-40B4-BE49-F238E27FC236}">
                    <a16:creationId xmlns:a16="http://schemas.microsoft.com/office/drawing/2014/main" id="{25B69C18-8DE4-7742-9F14-35A6A88947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16" y="2131"/>
                <a:ext cx="0" cy="5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27" name="Line 24">
                <a:extLst>
                  <a:ext uri="{FF2B5EF4-FFF2-40B4-BE49-F238E27FC236}">
                    <a16:creationId xmlns:a16="http://schemas.microsoft.com/office/drawing/2014/main" id="{6CB89C37-D416-D242-8479-89D57F6520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29" y="2131"/>
                <a:ext cx="0" cy="5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28" name="Rectangle 25">
                <a:extLst>
                  <a:ext uri="{FF2B5EF4-FFF2-40B4-BE49-F238E27FC236}">
                    <a16:creationId xmlns:a16="http://schemas.microsoft.com/office/drawing/2014/main" id="{21DBFB42-3378-4745-AF73-D425CA55A3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16" y="2131"/>
                <a:ext cx="310" cy="49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29" name="Oval 26">
                <a:extLst>
                  <a:ext uri="{FF2B5EF4-FFF2-40B4-BE49-F238E27FC236}">
                    <a16:creationId xmlns:a16="http://schemas.microsoft.com/office/drawing/2014/main" id="{447835FA-E0FB-B943-9D6A-5FD5261488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11" y="2072"/>
                <a:ext cx="313" cy="9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30" name="Rectangle 27">
                <a:extLst>
                  <a:ext uri="{FF2B5EF4-FFF2-40B4-BE49-F238E27FC236}">
                    <a16:creationId xmlns:a16="http://schemas.microsoft.com/office/drawing/2014/main" id="{07E675A6-015B-7F42-BDF9-8330D4ADC6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87" y="2100"/>
                <a:ext cx="141" cy="103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31" name="Text Box 28">
                <a:extLst>
                  <a:ext uri="{FF2B5EF4-FFF2-40B4-BE49-F238E27FC236}">
                    <a16:creationId xmlns:a16="http://schemas.microsoft.com/office/drawing/2014/main" id="{9E12F9CF-21DB-3349-B2C0-3044A3D51B5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52" y="2011"/>
                <a:ext cx="215" cy="2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x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282" name="Group 29">
              <a:extLst>
                <a:ext uri="{FF2B5EF4-FFF2-40B4-BE49-F238E27FC236}">
                  <a16:creationId xmlns:a16="http://schemas.microsoft.com/office/drawing/2014/main" id="{21FBA163-2A78-6543-B0CC-7CA119F1B6E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5" y="2028"/>
              <a:ext cx="316" cy="267"/>
              <a:chOff x="1613" y="2011"/>
              <a:chExt cx="316" cy="267"/>
            </a:xfrm>
          </p:grpSpPr>
          <p:sp>
            <p:nvSpPr>
              <p:cNvPr id="318" name="Oval 30">
                <a:extLst>
                  <a:ext uri="{FF2B5EF4-FFF2-40B4-BE49-F238E27FC236}">
                    <a16:creationId xmlns:a16="http://schemas.microsoft.com/office/drawing/2014/main" id="{29825365-4AD8-5E4B-8933-DB1422AAA0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16" y="2138"/>
                <a:ext cx="313" cy="82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19" name="Line 31">
                <a:extLst>
                  <a:ext uri="{FF2B5EF4-FFF2-40B4-BE49-F238E27FC236}">
                    <a16:creationId xmlns:a16="http://schemas.microsoft.com/office/drawing/2014/main" id="{F38B670B-8807-404D-9154-5457C97022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16" y="2131"/>
                <a:ext cx="0" cy="5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20" name="Line 32">
                <a:extLst>
                  <a:ext uri="{FF2B5EF4-FFF2-40B4-BE49-F238E27FC236}">
                    <a16:creationId xmlns:a16="http://schemas.microsoft.com/office/drawing/2014/main" id="{00108054-5F4F-9447-84AE-A11B0755C1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31" y="2131"/>
                <a:ext cx="0" cy="5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21" name="Rectangle 33">
                <a:extLst>
                  <a:ext uri="{FF2B5EF4-FFF2-40B4-BE49-F238E27FC236}">
                    <a16:creationId xmlns:a16="http://schemas.microsoft.com/office/drawing/2014/main" id="{D048D158-7C67-CC4B-A11E-67C17E0A24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16" y="2131"/>
                <a:ext cx="310" cy="49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22" name="Oval 34">
                <a:extLst>
                  <a:ext uri="{FF2B5EF4-FFF2-40B4-BE49-F238E27FC236}">
                    <a16:creationId xmlns:a16="http://schemas.microsoft.com/office/drawing/2014/main" id="{138D5ABE-A76B-984C-BC94-76AC43F40B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13" y="2072"/>
                <a:ext cx="313" cy="9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23" name="Rectangle 35">
                <a:extLst>
                  <a:ext uri="{FF2B5EF4-FFF2-40B4-BE49-F238E27FC236}">
                    <a16:creationId xmlns:a16="http://schemas.microsoft.com/office/drawing/2014/main" id="{A4BA8382-8E98-814C-B112-88E0250B6E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87" y="2102"/>
                <a:ext cx="141" cy="103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24" name="Text Box 36">
                <a:extLst>
                  <a:ext uri="{FF2B5EF4-FFF2-40B4-BE49-F238E27FC236}">
                    <a16:creationId xmlns:a16="http://schemas.microsoft.com/office/drawing/2014/main" id="{C430FDFB-B840-284A-B1DA-B79B4376897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48" y="2011"/>
                <a:ext cx="226" cy="2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u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sp>
          <p:nvSpPr>
            <p:cNvPr id="283" name="Line 37">
              <a:extLst>
                <a:ext uri="{FF2B5EF4-FFF2-40B4-BE49-F238E27FC236}">
                  <a16:creationId xmlns:a16="http://schemas.microsoft.com/office/drawing/2014/main" id="{808D4F56-0160-9841-BF84-39B90D2E1D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38" y="2156"/>
              <a:ext cx="63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84" name="Line 38">
              <a:extLst>
                <a:ext uri="{FF2B5EF4-FFF2-40B4-BE49-F238E27FC236}">
                  <a16:creationId xmlns:a16="http://schemas.microsoft.com/office/drawing/2014/main" id="{7AFA0E43-6979-C944-8C7A-BFE8A232B3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0" y="1082"/>
              <a:ext cx="0" cy="9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85" name="Line 39">
              <a:extLst>
                <a:ext uri="{FF2B5EF4-FFF2-40B4-BE49-F238E27FC236}">
                  <a16:creationId xmlns:a16="http://schemas.microsoft.com/office/drawing/2014/main" id="{8B831959-D369-6E45-8A3C-8760AE9252D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14" y="1021"/>
              <a:ext cx="674" cy="10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86" name="Text Box 40">
              <a:extLst>
                <a:ext uri="{FF2B5EF4-FFF2-40B4-BE49-F238E27FC236}">
                  <a16:creationId xmlns:a16="http://schemas.microsoft.com/office/drawing/2014/main" id="{4F3E9232-C703-104F-A4AB-12CF1F9813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2" y="1368"/>
              <a:ext cx="215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5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287" name="Line 41">
              <a:extLst>
                <a:ext uri="{FF2B5EF4-FFF2-40B4-BE49-F238E27FC236}">
                  <a16:creationId xmlns:a16="http://schemas.microsoft.com/office/drawing/2014/main" id="{5BC1DD56-6FD0-6A4A-8705-9C46BE3DC5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7" y="2206"/>
              <a:ext cx="9" cy="71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88" name="Text Box 42">
              <a:extLst>
                <a:ext uri="{FF2B5EF4-FFF2-40B4-BE49-F238E27FC236}">
                  <a16:creationId xmlns:a16="http://schemas.microsoft.com/office/drawing/2014/main" id="{8B65710B-4630-3345-85EB-E3A08BF77D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54" y="2407"/>
              <a:ext cx="215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3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289" name="Freeform 43">
              <a:extLst>
                <a:ext uri="{FF2B5EF4-FFF2-40B4-BE49-F238E27FC236}">
                  <a16:creationId xmlns:a16="http://schemas.microsoft.com/office/drawing/2014/main" id="{1DA37895-BEA5-2F44-B0FB-06B2F676B16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" y="2227"/>
              <a:ext cx="860" cy="799"/>
            </a:xfrm>
            <a:custGeom>
              <a:avLst/>
              <a:gdLst>
                <a:gd name="T0" fmla="*/ 0 w 857"/>
                <a:gd name="T1" fmla="*/ 0 h 1152"/>
                <a:gd name="T2" fmla="*/ 562 w 857"/>
                <a:gd name="T3" fmla="*/ 1152 h 1152"/>
                <a:gd name="T4" fmla="*/ 857 w 857"/>
                <a:gd name="T5" fmla="*/ 772 h 1152"/>
                <a:gd name="T6" fmla="*/ 0 60000 65536"/>
                <a:gd name="T7" fmla="*/ 0 60000 65536"/>
                <a:gd name="T8" fmla="*/ 0 60000 65536"/>
                <a:gd name="T9" fmla="*/ 0 w 857"/>
                <a:gd name="T10" fmla="*/ 0 h 1152"/>
                <a:gd name="T11" fmla="*/ 857 w 857"/>
                <a:gd name="T12" fmla="*/ 1152 h 1152"/>
                <a:gd name="connsiteX0" fmla="*/ 0 w 10000"/>
                <a:gd name="connsiteY0" fmla="*/ 0 h 6928"/>
                <a:gd name="connsiteX1" fmla="*/ 3770 w 10000"/>
                <a:gd name="connsiteY1" fmla="*/ 6300 h 6928"/>
                <a:gd name="connsiteX2" fmla="*/ 10000 w 10000"/>
                <a:gd name="connsiteY2" fmla="*/ 6701 h 6928"/>
                <a:gd name="connsiteX0" fmla="*/ 0 w 10000"/>
                <a:gd name="connsiteY0" fmla="*/ 0 h 9871"/>
                <a:gd name="connsiteX1" fmla="*/ 1802 w 10000"/>
                <a:gd name="connsiteY1" fmla="*/ 7634 h 9871"/>
                <a:gd name="connsiteX2" fmla="*/ 10000 w 10000"/>
                <a:gd name="connsiteY2" fmla="*/ 9672 h 9871"/>
                <a:gd name="connsiteX0" fmla="*/ 0 w 10000"/>
                <a:gd name="connsiteY0" fmla="*/ 0 h 10136"/>
                <a:gd name="connsiteX1" fmla="*/ 1802 w 10000"/>
                <a:gd name="connsiteY1" fmla="*/ 7734 h 10136"/>
                <a:gd name="connsiteX2" fmla="*/ 10000 w 10000"/>
                <a:gd name="connsiteY2" fmla="*/ 9798 h 10136"/>
                <a:gd name="connsiteX0" fmla="*/ 0 w 10000"/>
                <a:gd name="connsiteY0" fmla="*/ 0 h 10136"/>
                <a:gd name="connsiteX1" fmla="*/ 1802 w 10000"/>
                <a:gd name="connsiteY1" fmla="*/ 7734 h 10136"/>
                <a:gd name="connsiteX2" fmla="*/ 10000 w 10000"/>
                <a:gd name="connsiteY2" fmla="*/ 9798 h 10136"/>
                <a:gd name="connsiteX0" fmla="*/ 32 w 10032"/>
                <a:gd name="connsiteY0" fmla="*/ 0 h 10136"/>
                <a:gd name="connsiteX1" fmla="*/ 1834 w 10032"/>
                <a:gd name="connsiteY1" fmla="*/ 7734 h 10136"/>
                <a:gd name="connsiteX2" fmla="*/ 10032 w 10032"/>
                <a:gd name="connsiteY2" fmla="*/ 9798 h 10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32" h="10136">
                  <a:moveTo>
                    <a:pt x="32" y="0"/>
                  </a:moveTo>
                  <a:cubicBezTo>
                    <a:pt x="62" y="4573"/>
                    <a:pt x="-465" y="5047"/>
                    <a:pt x="1834" y="7734"/>
                  </a:cubicBezTo>
                  <a:cubicBezTo>
                    <a:pt x="4132" y="9414"/>
                    <a:pt x="9320" y="10802"/>
                    <a:pt x="10032" y="9798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90" name="Text Box 44">
              <a:extLst>
                <a:ext uri="{FF2B5EF4-FFF2-40B4-BE49-F238E27FC236}">
                  <a16:creationId xmlns:a16="http://schemas.microsoft.com/office/drawing/2014/main" id="{14130176-E966-1940-B020-47161106B1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8" y="2582"/>
              <a:ext cx="216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7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291" name="Line 45">
              <a:extLst>
                <a:ext uri="{FF2B5EF4-FFF2-40B4-BE49-F238E27FC236}">
                  <a16:creationId xmlns:a16="http://schemas.microsoft.com/office/drawing/2014/main" id="{5FA533BD-9B17-724F-B020-409CFC3CE35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50" y="2158"/>
              <a:ext cx="998" cy="82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92" name="Text Box 46">
              <a:extLst>
                <a:ext uri="{FF2B5EF4-FFF2-40B4-BE49-F238E27FC236}">
                  <a16:creationId xmlns:a16="http://schemas.microsoft.com/office/drawing/2014/main" id="{4B9E6712-F2E9-6348-B7CF-9CEC9EE3D6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96" y="2569"/>
              <a:ext cx="216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4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293" name="Freeform 47">
              <a:extLst>
                <a:ext uri="{FF2B5EF4-FFF2-40B4-BE49-F238E27FC236}">
                  <a16:creationId xmlns:a16="http://schemas.microsoft.com/office/drawing/2014/main" id="{61A0A93C-B128-F646-84CC-2F72C42DF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7" y="1946"/>
              <a:ext cx="991" cy="484"/>
            </a:xfrm>
            <a:custGeom>
              <a:avLst/>
              <a:gdLst>
                <a:gd name="T0" fmla="*/ 0 w 991"/>
                <a:gd name="T1" fmla="*/ 168 h 484"/>
                <a:gd name="T2" fmla="*/ 204 w 991"/>
                <a:gd name="T3" fmla="*/ 484 h 484"/>
                <a:gd name="T4" fmla="*/ 302 w 991"/>
                <a:gd name="T5" fmla="*/ 7 h 484"/>
                <a:gd name="T6" fmla="*/ 379 w 991"/>
                <a:gd name="T7" fmla="*/ 442 h 484"/>
                <a:gd name="T8" fmla="*/ 534 w 991"/>
                <a:gd name="T9" fmla="*/ 21 h 484"/>
                <a:gd name="T10" fmla="*/ 611 w 991"/>
                <a:gd name="T11" fmla="*/ 351 h 484"/>
                <a:gd name="T12" fmla="*/ 660 w 991"/>
                <a:gd name="T13" fmla="*/ 77 h 484"/>
                <a:gd name="T14" fmla="*/ 991 w 991"/>
                <a:gd name="T15" fmla="*/ 218 h 4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91"/>
                <a:gd name="T25" fmla="*/ 0 h 484"/>
                <a:gd name="T26" fmla="*/ 991 w 991"/>
                <a:gd name="T27" fmla="*/ 484 h 48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91" h="484">
                  <a:moveTo>
                    <a:pt x="0" y="168"/>
                  </a:moveTo>
                  <a:cubicBezTo>
                    <a:pt x="0" y="168"/>
                    <a:pt x="145" y="484"/>
                    <a:pt x="204" y="484"/>
                  </a:cubicBezTo>
                  <a:cubicBezTo>
                    <a:pt x="263" y="484"/>
                    <a:pt x="253" y="6"/>
                    <a:pt x="302" y="7"/>
                  </a:cubicBezTo>
                  <a:cubicBezTo>
                    <a:pt x="331" y="0"/>
                    <a:pt x="313" y="444"/>
                    <a:pt x="379" y="442"/>
                  </a:cubicBezTo>
                  <a:cubicBezTo>
                    <a:pt x="418" y="444"/>
                    <a:pt x="475" y="24"/>
                    <a:pt x="534" y="21"/>
                  </a:cubicBezTo>
                  <a:cubicBezTo>
                    <a:pt x="573" y="6"/>
                    <a:pt x="575" y="360"/>
                    <a:pt x="611" y="351"/>
                  </a:cubicBezTo>
                  <a:cubicBezTo>
                    <a:pt x="647" y="342"/>
                    <a:pt x="577" y="80"/>
                    <a:pt x="660" y="77"/>
                  </a:cubicBezTo>
                  <a:cubicBezTo>
                    <a:pt x="743" y="74"/>
                    <a:pt x="922" y="189"/>
                    <a:pt x="991" y="218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294" name="Group 48">
              <a:extLst>
                <a:ext uri="{FF2B5EF4-FFF2-40B4-BE49-F238E27FC236}">
                  <a16:creationId xmlns:a16="http://schemas.microsoft.com/office/drawing/2014/main" id="{B7C23859-55BB-9B44-ADBB-F78119E7BD0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32" y="2021"/>
              <a:ext cx="316" cy="266"/>
              <a:chOff x="1613" y="2011"/>
              <a:chExt cx="316" cy="266"/>
            </a:xfrm>
          </p:grpSpPr>
          <p:sp>
            <p:nvSpPr>
              <p:cNvPr id="311" name="Oval 49">
                <a:extLst>
                  <a:ext uri="{FF2B5EF4-FFF2-40B4-BE49-F238E27FC236}">
                    <a16:creationId xmlns:a16="http://schemas.microsoft.com/office/drawing/2014/main" id="{949CF37C-265E-D64E-B325-9AB7E8C274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16" y="2136"/>
                <a:ext cx="313" cy="82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12" name="Line 50">
                <a:extLst>
                  <a:ext uri="{FF2B5EF4-FFF2-40B4-BE49-F238E27FC236}">
                    <a16:creationId xmlns:a16="http://schemas.microsoft.com/office/drawing/2014/main" id="{97FEF3EE-7C25-6444-B8E7-03C400A28A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16" y="2131"/>
                <a:ext cx="0" cy="5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13" name="Line 51">
                <a:extLst>
                  <a:ext uri="{FF2B5EF4-FFF2-40B4-BE49-F238E27FC236}">
                    <a16:creationId xmlns:a16="http://schemas.microsoft.com/office/drawing/2014/main" id="{FE3C484F-0565-0E43-B670-DA87C89A2B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29" y="2131"/>
                <a:ext cx="0" cy="5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14" name="Rectangle 52">
                <a:extLst>
                  <a:ext uri="{FF2B5EF4-FFF2-40B4-BE49-F238E27FC236}">
                    <a16:creationId xmlns:a16="http://schemas.microsoft.com/office/drawing/2014/main" id="{03D9537A-3264-0D40-B097-904F196709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16" y="2131"/>
                <a:ext cx="310" cy="49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15" name="Oval 53">
                <a:extLst>
                  <a:ext uri="{FF2B5EF4-FFF2-40B4-BE49-F238E27FC236}">
                    <a16:creationId xmlns:a16="http://schemas.microsoft.com/office/drawing/2014/main" id="{39EFFB9B-60D2-6F4A-AE7C-381CD9E03B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13" y="2070"/>
                <a:ext cx="313" cy="97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16" name="Rectangle 54">
                <a:extLst>
                  <a:ext uri="{FF2B5EF4-FFF2-40B4-BE49-F238E27FC236}">
                    <a16:creationId xmlns:a16="http://schemas.microsoft.com/office/drawing/2014/main" id="{56D1F98E-84A8-024C-B33E-AF0196C292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87" y="2100"/>
                <a:ext cx="141" cy="103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17" name="Text Box 55">
                <a:extLst>
                  <a:ext uri="{FF2B5EF4-FFF2-40B4-BE49-F238E27FC236}">
                    <a16:creationId xmlns:a16="http://schemas.microsoft.com/office/drawing/2014/main" id="{FF2D3BFC-D492-494B-B3FC-F2B37848F7E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52" y="2011"/>
                <a:ext cx="215" cy="2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y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sp>
          <p:nvSpPr>
            <p:cNvPr id="295" name="Text Box 56">
              <a:extLst>
                <a:ext uri="{FF2B5EF4-FFF2-40B4-BE49-F238E27FC236}">
                  <a16:creationId xmlns:a16="http://schemas.microsoft.com/office/drawing/2014/main" id="{B415EC29-BD23-5146-8BE4-412D2D3F38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14" y="1721"/>
              <a:ext cx="216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8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grpSp>
          <p:nvGrpSpPr>
            <p:cNvPr id="296" name="Group 57">
              <a:extLst>
                <a:ext uri="{FF2B5EF4-FFF2-40B4-BE49-F238E27FC236}">
                  <a16:creationId xmlns:a16="http://schemas.microsoft.com/office/drawing/2014/main" id="{C4202DE4-8110-9149-847A-09872B32E92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09" y="2002"/>
              <a:ext cx="316" cy="266"/>
              <a:chOff x="1613" y="2011"/>
              <a:chExt cx="316" cy="266"/>
            </a:xfrm>
          </p:grpSpPr>
          <p:sp>
            <p:nvSpPr>
              <p:cNvPr id="304" name="Oval 58">
                <a:extLst>
                  <a:ext uri="{FF2B5EF4-FFF2-40B4-BE49-F238E27FC236}">
                    <a16:creationId xmlns:a16="http://schemas.microsoft.com/office/drawing/2014/main" id="{9EF75287-5339-3F4B-9A63-10529CE67B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16" y="2138"/>
                <a:ext cx="313" cy="81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05" name="Line 59">
                <a:extLst>
                  <a:ext uri="{FF2B5EF4-FFF2-40B4-BE49-F238E27FC236}">
                    <a16:creationId xmlns:a16="http://schemas.microsoft.com/office/drawing/2014/main" id="{2AB637C9-6517-4947-A07D-D630784FBA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16" y="2131"/>
                <a:ext cx="0" cy="5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06" name="Line 60">
                <a:extLst>
                  <a:ext uri="{FF2B5EF4-FFF2-40B4-BE49-F238E27FC236}">
                    <a16:creationId xmlns:a16="http://schemas.microsoft.com/office/drawing/2014/main" id="{2495A212-75B8-3943-99C1-206BECF8DEE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29" y="2131"/>
                <a:ext cx="0" cy="5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07" name="Rectangle 61">
                <a:extLst>
                  <a:ext uri="{FF2B5EF4-FFF2-40B4-BE49-F238E27FC236}">
                    <a16:creationId xmlns:a16="http://schemas.microsoft.com/office/drawing/2014/main" id="{8AA8B627-1CEC-4142-A0A3-32829E047E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16" y="2131"/>
                <a:ext cx="310" cy="49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08" name="Oval 62">
                <a:extLst>
                  <a:ext uri="{FF2B5EF4-FFF2-40B4-BE49-F238E27FC236}">
                    <a16:creationId xmlns:a16="http://schemas.microsoft.com/office/drawing/2014/main" id="{F2AD727A-865F-A446-B467-3543A7C5AD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11" y="2072"/>
                <a:ext cx="313" cy="9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09" name="Rectangle 63">
                <a:extLst>
                  <a:ext uri="{FF2B5EF4-FFF2-40B4-BE49-F238E27FC236}">
                    <a16:creationId xmlns:a16="http://schemas.microsoft.com/office/drawing/2014/main" id="{694BCF0D-8965-434E-92FD-E4E57EB0AB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87" y="2100"/>
                <a:ext cx="141" cy="105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10" name="Text Box 64">
                <a:extLst>
                  <a:ext uri="{FF2B5EF4-FFF2-40B4-BE49-F238E27FC236}">
                    <a16:creationId xmlns:a16="http://schemas.microsoft.com/office/drawing/2014/main" id="{0A90B092-1D02-6E42-B19F-DD4E347FBBB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53" y="2011"/>
                <a:ext cx="215" cy="2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z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sp>
          <p:nvSpPr>
            <p:cNvPr id="297" name="Line 65">
              <a:extLst>
                <a:ext uri="{FF2B5EF4-FFF2-40B4-BE49-F238E27FC236}">
                  <a16:creationId xmlns:a16="http://schemas.microsoft.com/office/drawing/2014/main" id="{65E888B4-5F50-3146-B1A9-976CBB4189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40" y="2149"/>
              <a:ext cx="35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98" name="Text Box 66">
              <a:extLst>
                <a:ext uri="{FF2B5EF4-FFF2-40B4-BE49-F238E27FC236}">
                  <a16:creationId xmlns:a16="http://schemas.microsoft.com/office/drawing/2014/main" id="{F6469025-7017-984A-AA1F-2D5626DC3C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06" y="2149"/>
              <a:ext cx="215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299" name="Line 67">
              <a:extLst>
                <a:ext uri="{FF2B5EF4-FFF2-40B4-BE49-F238E27FC236}">
                  <a16:creationId xmlns:a16="http://schemas.microsoft.com/office/drawing/2014/main" id="{9DCC2A67-B231-F242-991B-5F4693B170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03" y="990"/>
              <a:ext cx="965" cy="113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00" name="Text Box 68">
              <a:extLst>
                <a:ext uri="{FF2B5EF4-FFF2-40B4-BE49-F238E27FC236}">
                  <a16:creationId xmlns:a16="http://schemas.microsoft.com/office/drawing/2014/main" id="{8129B7AB-5637-0844-AC15-1A3C9C2955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19" y="1343"/>
              <a:ext cx="216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7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301" name="Freeform 69">
              <a:extLst>
                <a:ext uri="{FF2B5EF4-FFF2-40B4-BE49-F238E27FC236}">
                  <a16:creationId xmlns:a16="http://schemas.microsoft.com/office/drawing/2014/main" id="{29AAE3EF-0505-6F46-BD2A-6D69115981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9" y="976"/>
              <a:ext cx="28" cy="14"/>
            </a:xfrm>
            <a:custGeom>
              <a:avLst/>
              <a:gdLst>
                <a:gd name="T0" fmla="*/ 0 w 28"/>
                <a:gd name="T1" fmla="*/ 14 h 14"/>
                <a:gd name="T2" fmla="*/ 28 w 28"/>
                <a:gd name="T3" fmla="*/ 0 h 14"/>
                <a:gd name="T4" fmla="*/ 0 w 28"/>
                <a:gd name="T5" fmla="*/ 14 h 14"/>
                <a:gd name="T6" fmla="*/ 0 60000 65536"/>
                <a:gd name="T7" fmla="*/ 0 60000 65536"/>
                <a:gd name="T8" fmla="*/ 0 60000 65536"/>
                <a:gd name="T9" fmla="*/ 0 w 28"/>
                <a:gd name="T10" fmla="*/ 0 h 14"/>
                <a:gd name="T11" fmla="*/ 28 w 28"/>
                <a:gd name="T12" fmla="*/ 14 h 1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" h="14">
                  <a:moveTo>
                    <a:pt x="0" y="14"/>
                  </a:moveTo>
                  <a:cubicBezTo>
                    <a:pt x="9" y="9"/>
                    <a:pt x="28" y="0"/>
                    <a:pt x="28" y="0"/>
                  </a:cubicBezTo>
                  <a:cubicBezTo>
                    <a:pt x="28" y="0"/>
                    <a:pt x="9" y="9"/>
                    <a:pt x="0" y="14"/>
                  </a:cubicBezTo>
                  <a:close/>
                </a:path>
              </a:pathLst>
            </a:custGeom>
            <a:solidFill>
              <a:srgbClr val="00CC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02" name="Freeform 70">
              <a:extLst>
                <a:ext uri="{FF2B5EF4-FFF2-40B4-BE49-F238E27FC236}">
                  <a16:creationId xmlns:a16="http://schemas.microsoft.com/office/drawing/2014/main" id="{8B2F3D65-7E00-5D45-B201-518DAF5520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3" y="999"/>
              <a:ext cx="1510" cy="1052"/>
            </a:xfrm>
            <a:custGeom>
              <a:avLst/>
              <a:gdLst>
                <a:gd name="T0" fmla="*/ 0 w 1510"/>
                <a:gd name="T1" fmla="*/ 5 h 1052"/>
                <a:gd name="T2" fmla="*/ 1102 w 1510"/>
                <a:gd name="T3" fmla="*/ 174 h 1052"/>
                <a:gd name="T4" fmla="*/ 1510 w 1510"/>
                <a:gd name="T5" fmla="*/ 1052 h 1052"/>
                <a:gd name="T6" fmla="*/ 0 60000 65536"/>
                <a:gd name="T7" fmla="*/ 0 60000 65536"/>
                <a:gd name="T8" fmla="*/ 0 60000 65536"/>
                <a:gd name="T9" fmla="*/ 0 w 1510"/>
                <a:gd name="T10" fmla="*/ 0 h 1052"/>
                <a:gd name="T11" fmla="*/ 1510 w 1510"/>
                <a:gd name="T12" fmla="*/ 1052 h 105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10" h="1052">
                  <a:moveTo>
                    <a:pt x="0" y="5"/>
                  </a:moveTo>
                  <a:cubicBezTo>
                    <a:pt x="184" y="33"/>
                    <a:pt x="851" y="0"/>
                    <a:pt x="1102" y="174"/>
                  </a:cubicBezTo>
                  <a:cubicBezTo>
                    <a:pt x="1353" y="348"/>
                    <a:pt x="1425" y="869"/>
                    <a:pt x="1510" y="1052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03" name="Text Box 71">
              <a:extLst>
                <a:ext uri="{FF2B5EF4-FFF2-40B4-BE49-F238E27FC236}">
                  <a16:creationId xmlns:a16="http://schemas.microsoft.com/office/drawing/2014/main" id="{E68507B9-D09E-784A-9037-01E28A3376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80" y="1008"/>
              <a:ext cx="215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9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</p:grpSp>
      <p:sp>
        <p:nvSpPr>
          <p:cNvPr id="346" name="Text Box 73">
            <a:extLst>
              <a:ext uri="{FF2B5EF4-FFF2-40B4-BE49-F238E27FC236}">
                <a16:creationId xmlns:a16="http://schemas.microsoft.com/office/drawing/2014/main" id="{A7B8CE6F-D2D0-C64A-985C-14A532171B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232" y="1792545"/>
            <a:ext cx="81791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Step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347" name="Text Box 74">
            <a:extLst>
              <a:ext uri="{FF2B5EF4-FFF2-40B4-BE49-F238E27FC236}">
                <a16:creationId xmlns:a16="http://schemas.microsoft.com/office/drawing/2014/main" id="{68BAE725-C9B0-4841-BC00-DFE4ABCC81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1579" y="1793419"/>
            <a:ext cx="46679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N</a:t>
            </a:r>
            <a:r>
              <a:rPr kumimoji="0" 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'</a:t>
            </a:r>
          </a:p>
        </p:txBody>
      </p:sp>
      <p:sp>
        <p:nvSpPr>
          <p:cNvPr id="348" name="Text Box 75">
            <a:extLst>
              <a:ext uri="{FF2B5EF4-FFF2-40B4-BE49-F238E27FC236}">
                <a16:creationId xmlns:a16="http://schemas.microsoft.com/office/drawing/2014/main" id="{852A35C1-53FD-CB4F-B4CA-0E3908EA55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3738" y="1644712"/>
            <a:ext cx="641522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D(</a:t>
            </a: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v</a:t>
            </a: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),</a:t>
            </a:r>
          </a:p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p(v)</a:t>
            </a:r>
          </a:p>
        </p:txBody>
      </p:sp>
      <p:sp>
        <p:nvSpPr>
          <p:cNvPr id="349" name="Text Box 76">
            <a:extLst>
              <a:ext uri="{FF2B5EF4-FFF2-40B4-BE49-F238E27FC236}">
                <a16:creationId xmlns:a16="http://schemas.microsoft.com/office/drawing/2014/main" id="{BBDC5F24-2BBB-0D44-B8B8-9CFC425F44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268" y="2280100"/>
            <a:ext cx="32733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0</a:t>
            </a:r>
          </a:p>
        </p:txBody>
      </p:sp>
      <p:sp>
        <p:nvSpPr>
          <p:cNvPr id="350" name="Text Box 77">
            <a:extLst>
              <a:ext uri="{FF2B5EF4-FFF2-40B4-BE49-F238E27FC236}">
                <a16:creationId xmlns:a16="http://schemas.microsoft.com/office/drawing/2014/main" id="{1F8B1E53-4D00-F94A-8B2B-876B773605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0326" y="2715388"/>
            <a:ext cx="32733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1</a:t>
            </a:r>
          </a:p>
        </p:txBody>
      </p:sp>
      <p:sp>
        <p:nvSpPr>
          <p:cNvPr id="351" name="Text Box 78">
            <a:extLst>
              <a:ext uri="{FF2B5EF4-FFF2-40B4-BE49-F238E27FC236}">
                <a16:creationId xmlns:a16="http://schemas.microsoft.com/office/drawing/2014/main" id="{E227DF10-F3CE-8B4B-80AA-C13257890D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972" y="3193935"/>
            <a:ext cx="32733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2</a:t>
            </a:r>
          </a:p>
        </p:txBody>
      </p:sp>
      <p:sp>
        <p:nvSpPr>
          <p:cNvPr id="352" name="Text Box 79">
            <a:extLst>
              <a:ext uri="{FF2B5EF4-FFF2-40B4-BE49-F238E27FC236}">
                <a16:creationId xmlns:a16="http://schemas.microsoft.com/office/drawing/2014/main" id="{58F5B987-DA0B-DE4E-A3DB-E7A0F640D4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563" y="3622020"/>
            <a:ext cx="32733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3</a:t>
            </a:r>
          </a:p>
        </p:txBody>
      </p:sp>
      <p:sp>
        <p:nvSpPr>
          <p:cNvPr id="353" name="Text Box 80">
            <a:extLst>
              <a:ext uri="{FF2B5EF4-FFF2-40B4-BE49-F238E27FC236}">
                <a16:creationId xmlns:a16="http://schemas.microsoft.com/office/drawing/2014/main" id="{E271C2C0-9C9D-0843-979B-F9ADBEE6BC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130" y="4110058"/>
            <a:ext cx="32733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4</a:t>
            </a:r>
          </a:p>
        </p:txBody>
      </p:sp>
      <p:sp>
        <p:nvSpPr>
          <p:cNvPr id="354" name="Text Box 81">
            <a:extLst>
              <a:ext uri="{FF2B5EF4-FFF2-40B4-BE49-F238E27FC236}">
                <a16:creationId xmlns:a16="http://schemas.microsoft.com/office/drawing/2014/main" id="{448385CC-395B-0249-94AC-C347F1C7C4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856" y="4551045"/>
            <a:ext cx="32733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5</a:t>
            </a:r>
          </a:p>
        </p:txBody>
      </p:sp>
      <p:sp>
        <p:nvSpPr>
          <p:cNvPr id="355" name="Text Box 82">
            <a:extLst>
              <a:ext uri="{FF2B5EF4-FFF2-40B4-BE49-F238E27FC236}">
                <a16:creationId xmlns:a16="http://schemas.microsoft.com/office/drawing/2014/main" id="{CB1E6E3C-1D2C-0440-BB3B-C048D495B6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7477" y="1647177"/>
            <a:ext cx="688010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D(</a:t>
            </a: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w</a:t>
            </a: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),</a:t>
            </a:r>
          </a:p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p(w)</a:t>
            </a:r>
          </a:p>
        </p:txBody>
      </p:sp>
      <p:sp>
        <p:nvSpPr>
          <p:cNvPr id="356" name="Text Box 83">
            <a:extLst>
              <a:ext uri="{FF2B5EF4-FFF2-40B4-BE49-F238E27FC236}">
                <a16:creationId xmlns:a16="http://schemas.microsoft.com/office/drawing/2014/main" id="{3D04A92E-6A73-6E4A-8741-77860D6272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8638" y="1647176"/>
            <a:ext cx="641522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D(</a:t>
            </a: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x</a:t>
            </a: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),</a:t>
            </a:r>
          </a:p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p(x)</a:t>
            </a:r>
          </a:p>
        </p:txBody>
      </p:sp>
      <p:sp>
        <p:nvSpPr>
          <p:cNvPr id="357" name="Text Box 84">
            <a:extLst>
              <a:ext uri="{FF2B5EF4-FFF2-40B4-BE49-F238E27FC236}">
                <a16:creationId xmlns:a16="http://schemas.microsoft.com/office/drawing/2014/main" id="{2192712D-9E59-B944-BD03-C11BC42337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4206" y="1652652"/>
            <a:ext cx="641522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D(</a:t>
            </a: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y</a:t>
            </a: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),</a:t>
            </a:r>
          </a:p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p(y)</a:t>
            </a:r>
          </a:p>
        </p:txBody>
      </p:sp>
      <p:sp>
        <p:nvSpPr>
          <p:cNvPr id="358" name="Text Box 85">
            <a:extLst>
              <a:ext uri="{FF2B5EF4-FFF2-40B4-BE49-F238E27FC236}">
                <a16:creationId xmlns:a16="http://schemas.microsoft.com/office/drawing/2014/main" id="{9759BEB2-4722-4F4D-9B33-21A7ED7DEE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1830" y="1651940"/>
            <a:ext cx="630302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D(</a:t>
            </a: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z</a:t>
            </a: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),</a:t>
            </a:r>
          </a:p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p(z)</a:t>
            </a:r>
          </a:p>
        </p:txBody>
      </p:sp>
      <p:sp>
        <p:nvSpPr>
          <p:cNvPr id="360" name="Line 87">
            <a:extLst>
              <a:ext uri="{FF2B5EF4-FFF2-40B4-BE49-F238E27FC236}">
                <a16:creationId xmlns:a16="http://schemas.microsoft.com/office/drawing/2014/main" id="{8A5F9E13-788E-9143-9F2C-DF086CF7066C}"/>
              </a:ext>
            </a:extLst>
          </p:cNvPr>
          <p:cNvSpPr>
            <a:spLocks noChangeShapeType="1"/>
          </p:cNvSpPr>
          <p:nvPr/>
        </p:nvSpPr>
        <p:spPr bwMode="auto">
          <a:xfrm>
            <a:off x="939397" y="2690590"/>
            <a:ext cx="5150117" cy="0"/>
          </a:xfrm>
          <a:prstGeom prst="line">
            <a:avLst/>
          </a:prstGeom>
          <a:noFill/>
          <a:ln w="12700">
            <a:solidFill>
              <a:schemeClr val="bg1">
                <a:lumMod val="6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61" name="Text Box 88">
            <a:extLst>
              <a:ext uri="{FF2B5EF4-FFF2-40B4-BE49-F238E27FC236}">
                <a16:creationId xmlns:a16="http://schemas.microsoft.com/office/drawing/2014/main" id="{B5D75FC0-2828-1E41-B4E4-7454030F9F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6343" y="2270575"/>
            <a:ext cx="32733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u</a:t>
            </a:r>
          </a:p>
        </p:txBody>
      </p:sp>
      <p:sp>
        <p:nvSpPr>
          <p:cNvPr id="362" name="Line 89">
            <a:extLst>
              <a:ext uri="{FF2B5EF4-FFF2-40B4-BE49-F238E27FC236}">
                <a16:creationId xmlns:a16="http://schemas.microsoft.com/office/drawing/2014/main" id="{8BD77020-FC12-9249-83A7-84423976E659}"/>
              </a:ext>
            </a:extLst>
          </p:cNvPr>
          <p:cNvSpPr>
            <a:spLocks noChangeShapeType="1"/>
          </p:cNvSpPr>
          <p:nvPr/>
        </p:nvSpPr>
        <p:spPr bwMode="auto">
          <a:xfrm>
            <a:off x="871302" y="3151241"/>
            <a:ext cx="5224698" cy="0"/>
          </a:xfrm>
          <a:prstGeom prst="line">
            <a:avLst/>
          </a:prstGeom>
          <a:noFill/>
          <a:ln w="12700">
            <a:solidFill>
              <a:schemeClr val="bg1">
                <a:lumMod val="6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63" name="Line 90">
            <a:extLst>
              <a:ext uri="{FF2B5EF4-FFF2-40B4-BE49-F238E27FC236}">
                <a16:creationId xmlns:a16="http://schemas.microsoft.com/office/drawing/2014/main" id="{9B928B6B-4609-A44E-A6B9-1009B9CF89E0}"/>
              </a:ext>
            </a:extLst>
          </p:cNvPr>
          <p:cNvSpPr>
            <a:spLocks noChangeShapeType="1"/>
          </p:cNvSpPr>
          <p:nvPr/>
        </p:nvSpPr>
        <p:spPr bwMode="auto">
          <a:xfrm>
            <a:off x="871302" y="3618848"/>
            <a:ext cx="5224698" cy="0"/>
          </a:xfrm>
          <a:prstGeom prst="line">
            <a:avLst/>
          </a:prstGeom>
          <a:noFill/>
          <a:ln w="12700">
            <a:solidFill>
              <a:schemeClr val="bg1">
                <a:lumMod val="6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64" name="Line 91">
            <a:extLst>
              <a:ext uri="{FF2B5EF4-FFF2-40B4-BE49-F238E27FC236}">
                <a16:creationId xmlns:a16="http://schemas.microsoft.com/office/drawing/2014/main" id="{C76CD917-F8A2-084E-A595-FE42589B9BF9}"/>
              </a:ext>
            </a:extLst>
          </p:cNvPr>
          <p:cNvSpPr>
            <a:spLocks noChangeShapeType="1"/>
          </p:cNvSpPr>
          <p:nvPr/>
        </p:nvSpPr>
        <p:spPr bwMode="auto">
          <a:xfrm>
            <a:off x="818428" y="4551040"/>
            <a:ext cx="5277571" cy="0"/>
          </a:xfrm>
          <a:prstGeom prst="line">
            <a:avLst/>
          </a:prstGeom>
          <a:noFill/>
          <a:ln w="12700">
            <a:solidFill>
              <a:schemeClr val="bg1">
                <a:lumMod val="6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65" name="Line 92">
            <a:extLst>
              <a:ext uri="{FF2B5EF4-FFF2-40B4-BE49-F238E27FC236}">
                <a16:creationId xmlns:a16="http://schemas.microsoft.com/office/drawing/2014/main" id="{676FEE77-1F18-B34E-9F67-2476A2B29244}"/>
              </a:ext>
            </a:extLst>
          </p:cNvPr>
          <p:cNvSpPr>
            <a:spLocks noChangeShapeType="1"/>
          </p:cNvSpPr>
          <p:nvPr/>
        </p:nvSpPr>
        <p:spPr bwMode="auto">
          <a:xfrm>
            <a:off x="866540" y="4075166"/>
            <a:ext cx="5229460" cy="0"/>
          </a:xfrm>
          <a:prstGeom prst="line">
            <a:avLst/>
          </a:prstGeom>
          <a:noFill/>
          <a:ln w="12700">
            <a:solidFill>
              <a:schemeClr val="bg1">
                <a:lumMod val="6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66" name="Line 93">
            <a:extLst>
              <a:ext uri="{FF2B5EF4-FFF2-40B4-BE49-F238E27FC236}">
                <a16:creationId xmlns:a16="http://schemas.microsoft.com/office/drawing/2014/main" id="{3EEF148F-9B80-C748-A557-23B2FBFF01AE}"/>
              </a:ext>
            </a:extLst>
          </p:cNvPr>
          <p:cNvSpPr>
            <a:spLocks noChangeShapeType="1"/>
          </p:cNvSpPr>
          <p:nvPr/>
        </p:nvSpPr>
        <p:spPr bwMode="auto">
          <a:xfrm>
            <a:off x="866016" y="5009992"/>
            <a:ext cx="5229984" cy="0"/>
          </a:xfrm>
          <a:prstGeom prst="line">
            <a:avLst/>
          </a:prstGeom>
          <a:noFill/>
          <a:ln w="12700">
            <a:solidFill>
              <a:schemeClr val="bg1">
                <a:lumMod val="6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grpSp>
        <p:nvGrpSpPr>
          <p:cNvPr id="367" name="Group 94">
            <a:extLst>
              <a:ext uri="{FF2B5EF4-FFF2-40B4-BE49-F238E27FC236}">
                <a16:creationId xmlns:a16="http://schemas.microsoft.com/office/drawing/2014/main" id="{558A3619-2058-4548-85D0-840189D30DCE}"/>
              </a:ext>
            </a:extLst>
          </p:cNvPr>
          <p:cNvGrpSpPr>
            <a:grpSpLocks/>
          </p:cNvGrpSpPr>
          <p:nvPr/>
        </p:nvGrpSpPr>
        <p:grpSpPr bwMode="auto">
          <a:xfrm>
            <a:off x="2400069" y="2268766"/>
            <a:ext cx="3937006" cy="409575"/>
            <a:chOff x="1329" y="1036"/>
            <a:chExt cx="2480" cy="258"/>
          </a:xfrm>
        </p:grpSpPr>
        <p:sp>
          <p:nvSpPr>
            <p:cNvPr id="368" name="Text Box 95">
              <a:extLst>
                <a:ext uri="{FF2B5EF4-FFF2-40B4-BE49-F238E27FC236}">
                  <a16:creationId xmlns:a16="http://schemas.microsoft.com/office/drawing/2014/main" id="{A9A49627-FB9F-6845-8479-4BEAC42773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9" y="1036"/>
              <a:ext cx="30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charset="0"/>
                  <a:ea typeface="ＭＳ Ｐゴシック" charset="0"/>
                </a:rPr>
                <a:t>∞ 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369" name="Text Box 96">
              <a:extLst>
                <a:ext uri="{FF2B5EF4-FFF2-40B4-BE49-F238E27FC236}">
                  <a16:creationId xmlns:a16="http://schemas.microsoft.com/office/drawing/2014/main" id="{41F7B139-E678-B342-AD4B-7706825D14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89" y="1042"/>
              <a:ext cx="30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charset="0"/>
                  <a:ea typeface="ＭＳ Ｐゴシック" charset="0"/>
                </a:rPr>
                <a:t>∞ 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370" name="Text Box 97">
              <a:extLst>
                <a:ext uri="{FF2B5EF4-FFF2-40B4-BE49-F238E27FC236}">
                  <a16:creationId xmlns:a16="http://schemas.microsoft.com/office/drawing/2014/main" id="{5B097C3C-A220-B449-93F9-E7D23003D9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29" y="1038"/>
              <a:ext cx="34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7,u</a:t>
              </a:r>
            </a:p>
          </p:txBody>
        </p:sp>
        <p:sp>
          <p:nvSpPr>
            <p:cNvPr id="371" name="Text Box 98">
              <a:extLst>
                <a:ext uri="{FF2B5EF4-FFF2-40B4-BE49-F238E27FC236}">
                  <a16:creationId xmlns:a16="http://schemas.microsoft.com/office/drawing/2014/main" id="{A0B94B27-CE7D-C949-AB21-F3E5E557F6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55" y="1041"/>
              <a:ext cx="34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3,u</a:t>
              </a:r>
            </a:p>
          </p:txBody>
        </p:sp>
        <p:sp>
          <p:nvSpPr>
            <p:cNvPr id="372" name="Text Box 99">
              <a:extLst>
                <a:ext uri="{FF2B5EF4-FFF2-40B4-BE49-F238E27FC236}">
                  <a16:creationId xmlns:a16="http://schemas.microsoft.com/office/drawing/2014/main" id="{8F8C77A4-ABDE-6E4B-A507-A4A1C104D5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07" y="1038"/>
              <a:ext cx="34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5,u</a:t>
              </a:r>
            </a:p>
          </p:txBody>
        </p:sp>
      </p:grpSp>
      <p:sp>
        <p:nvSpPr>
          <p:cNvPr id="373" name="Text Box 100">
            <a:extLst>
              <a:ext uri="{FF2B5EF4-FFF2-40B4-BE49-F238E27FC236}">
                <a16:creationId xmlns:a16="http://schemas.microsoft.com/office/drawing/2014/main" id="{ACA0D86F-02A7-B84B-A3AB-5BBFB524F6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5504" y="2721633"/>
            <a:ext cx="5132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uw</a:t>
            </a:r>
          </a:p>
        </p:txBody>
      </p:sp>
      <p:grpSp>
        <p:nvGrpSpPr>
          <p:cNvPr id="374" name="Group 101">
            <a:extLst>
              <a:ext uri="{FF2B5EF4-FFF2-40B4-BE49-F238E27FC236}">
                <a16:creationId xmlns:a16="http://schemas.microsoft.com/office/drawing/2014/main" id="{BC7C6C04-9C61-5440-80EF-C809C32DFA20}"/>
              </a:ext>
            </a:extLst>
          </p:cNvPr>
          <p:cNvGrpSpPr>
            <a:grpSpLocks/>
          </p:cNvGrpSpPr>
          <p:nvPr/>
        </p:nvGrpSpPr>
        <p:grpSpPr bwMode="auto">
          <a:xfrm>
            <a:off x="2409590" y="2707832"/>
            <a:ext cx="3933824" cy="420688"/>
            <a:chOff x="1328" y="1004"/>
            <a:chExt cx="2478" cy="265"/>
          </a:xfrm>
        </p:grpSpPr>
        <p:sp>
          <p:nvSpPr>
            <p:cNvPr id="375" name="Text Box 102">
              <a:extLst>
                <a:ext uri="{FF2B5EF4-FFF2-40B4-BE49-F238E27FC236}">
                  <a16:creationId xmlns:a16="http://schemas.microsoft.com/office/drawing/2014/main" id="{ABAEF0CA-F3B4-3F40-B673-304562BCEA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6" y="1004"/>
              <a:ext cx="30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charset="0"/>
                  <a:ea typeface="ＭＳ Ｐゴシック" charset="0"/>
                </a:rPr>
                <a:t>∞ 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376" name="Text Box 103">
              <a:extLst>
                <a:ext uri="{FF2B5EF4-FFF2-40B4-BE49-F238E27FC236}">
                  <a16:creationId xmlns:a16="http://schemas.microsoft.com/office/drawing/2014/main" id="{E1707184-54DA-3043-95FA-5D25894790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0" y="1014"/>
              <a:ext cx="488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11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,w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charset="0"/>
                  <a:ea typeface="ＭＳ Ｐゴシック" charset="0"/>
                </a:rPr>
                <a:t> 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377" name="Text Box 104">
              <a:extLst>
                <a:ext uri="{FF2B5EF4-FFF2-40B4-BE49-F238E27FC236}">
                  <a16:creationId xmlns:a16="http://schemas.microsoft.com/office/drawing/2014/main" id="{D3F92256-ECF4-674D-BB01-22E8F81019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28" y="1017"/>
              <a:ext cx="368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6,w</a:t>
              </a:r>
            </a:p>
          </p:txBody>
        </p:sp>
        <p:sp>
          <p:nvSpPr>
            <p:cNvPr id="378" name="Text Box 105">
              <a:extLst>
                <a:ext uri="{FF2B5EF4-FFF2-40B4-BE49-F238E27FC236}">
                  <a16:creationId xmlns:a16="http://schemas.microsoft.com/office/drawing/2014/main" id="{71B35D57-CA7D-E747-B1BC-4BCC98CEE5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87" y="1015"/>
              <a:ext cx="116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379" name="Text Box 106">
              <a:extLst>
                <a:ext uri="{FF2B5EF4-FFF2-40B4-BE49-F238E27FC236}">
                  <a16:creationId xmlns:a16="http://schemas.microsoft.com/office/drawing/2014/main" id="{05FF3FA7-68BA-E148-B1AB-F1DC697DD5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00" y="1013"/>
              <a:ext cx="34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5,u</a:t>
              </a:r>
            </a:p>
          </p:txBody>
        </p:sp>
      </p:grpSp>
      <p:grpSp>
        <p:nvGrpSpPr>
          <p:cNvPr id="380" name="Group 107">
            <a:extLst>
              <a:ext uri="{FF2B5EF4-FFF2-40B4-BE49-F238E27FC236}">
                <a16:creationId xmlns:a16="http://schemas.microsoft.com/office/drawing/2014/main" id="{7E2626C5-CF93-9948-940E-8D5F72A7FC73}"/>
              </a:ext>
            </a:extLst>
          </p:cNvPr>
          <p:cNvGrpSpPr>
            <a:grpSpLocks/>
          </p:cNvGrpSpPr>
          <p:nvPr/>
        </p:nvGrpSpPr>
        <p:grpSpPr bwMode="auto">
          <a:xfrm>
            <a:off x="2398427" y="3156225"/>
            <a:ext cx="4005263" cy="414336"/>
            <a:chOff x="1328" y="1008"/>
            <a:chExt cx="2523" cy="261"/>
          </a:xfrm>
        </p:grpSpPr>
        <p:sp>
          <p:nvSpPr>
            <p:cNvPr id="381" name="Text Box 108">
              <a:extLst>
                <a:ext uri="{FF2B5EF4-FFF2-40B4-BE49-F238E27FC236}">
                  <a16:creationId xmlns:a16="http://schemas.microsoft.com/office/drawing/2014/main" id="{AFBD965A-43AF-524E-B4A9-98B0171545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3" y="1011"/>
              <a:ext cx="448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14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,x </a:t>
              </a:r>
            </a:p>
          </p:txBody>
        </p:sp>
        <p:sp>
          <p:nvSpPr>
            <p:cNvPr id="382" name="Text Box 109">
              <a:extLst>
                <a:ext uri="{FF2B5EF4-FFF2-40B4-BE49-F238E27FC236}">
                  <a16:creationId xmlns:a16="http://schemas.microsoft.com/office/drawing/2014/main" id="{AC0F38BE-BBC3-6F4E-B9EA-051436270F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5" y="1008"/>
              <a:ext cx="48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11,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w 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383" name="Text Box 110">
              <a:extLst>
                <a:ext uri="{FF2B5EF4-FFF2-40B4-BE49-F238E27FC236}">
                  <a16:creationId xmlns:a16="http://schemas.microsoft.com/office/drawing/2014/main" id="{A05F7448-12D1-D84F-9CDE-912BCF72A0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28" y="1017"/>
              <a:ext cx="368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6,w</a:t>
              </a:r>
            </a:p>
          </p:txBody>
        </p:sp>
        <p:sp>
          <p:nvSpPr>
            <p:cNvPr id="384" name="Text Box 111">
              <a:extLst>
                <a:ext uri="{FF2B5EF4-FFF2-40B4-BE49-F238E27FC236}">
                  <a16:creationId xmlns:a16="http://schemas.microsoft.com/office/drawing/2014/main" id="{FD8E90C8-7E27-9944-8C71-AF1BD02336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87" y="1015"/>
              <a:ext cx="116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385" name="Text Box 112">
              <a:extLst>
                <a:ext uri="{FF2B5EF4-FFF2-40B4-BE49-F238E27FC236}">
                  <a16:creationId xmlns:a16="http://schemas.microsoft.com/office/drawing/2014/main" id="{42882C9F-E751-B44C-9ECC-51EC29977C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90" y="1016"/>
              <a:ext cx="116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</p:grpSp>
      <p:sp>
        <p:nvSpPr>
          <p:cNvPr id="386" name="Oval 113">
            <a:extLst>
              <a:ext uri="{FF2B5EF4-FFF2-40B4-BE49-F238E27FC236}">
                <a16:creationId xmlns:a16="http://schemas.microsoft.com/office/drawing/2014/main" id="{CA07159E-E1BA-F141-B1FF-A9FEC3ABC3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2476" y="2263739"/>
            <a:ext cx="661410" cy="406374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charset="0"/>
              <a:ea typeface="ＭＳ Ｐゴシック" charset="0"/>
              <a:cs typeface="+mn-cs"/>
            </a:endParaRPr>
          </a:p>
        </p:txBody>
      </p:sp>
      <p:sp>
        <p:nvSpPr>
          <p:cNvPr id="387" name="Oval 114">
            <a:extLst>
              <a:ext uri="{FF2B5EF4-FFF2-40B4-BE49-F238E27FC236}">
                <a16:creationId xmlns:a16="http://schemas.microsoft.com/office/drawing/2014/main" id="{62801FA1-0308-3F47-AABC-89A1C31D0B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0170" y="2719263"/>
            <a:ext cx="679816" cy="406932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charset="0"/>
              <a:ea typeface="ＭＳ Ｐゴシック" charset="0"/>
              <a:cs typeface="+mn-cs"/>
            </a:endParaRPr>
          </a:p>
        </p:txBody>
      </p:sp>
      <p:sp>
        <p:nvSpPr>
          <p:cNvPr id="388" name="Text Box 115">
            <a:extLst>
              <a:ext uri="{FF2B5EF4-FFF2-40B4-BE49-F238E27FC236}">
                <a16:creationId xmlns:a16="http://schemas.microsoft.com/office/drawing/2014/main" id="{FDC188CB-240A-384E-B25B-A5EC55C653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9143" y="3195058"/>
            <a:ext cx="64152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uwx</a:t>
            </a:r>
          </a:p>
        </p:txBody>
      </p:sp>
      <p:sp>
        <p:nvSpPr>
          <p:cNvPr id="389" name="Oval 116">
            <a:extLst>
              <a:ext uri="{FF2B5EF4-FFF2-40B4-BE49-F238E27FC236}">
                <a16:creationId xmlns:a16="http://schemas.microsoft.com/office/drawing/2014/main" id="{B75F5C54-5678-6548-96E7-8FA9101FCF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4191" y="3175054"/>
            <a:ext cx="665830" cy="425097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charset="0"/>
              <a:ea typeface="ＭＳ Ｐゴシック" charset="0"/>
              <a:cs typeface="+mn-cs"/>
            </a:endParaRPr>
          </a:p>
        </p:txBody>
      </p:sp>
      <p:sp>
        <p:nvSpPr>
          <p:cNvPr id="390" name="Text Box 117">
            <a:extLst>
              <a:ext uri="{FF2B5EF4-FFF2-40B4-BE49-F238E27FC236}">
                <a16:creationId xmlns:a16="http://schemas.microsoft.com/office/drawing/2014/main" id="{842A56D7-E405-6242-9B11-D34F99B3B8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3894" y="3653711"/>
            <a:ext cx="76233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uwxv</a:t>
            </a:r>
          </a:p>
        </p:txBody>
      </p:sp>
      <p:grpSp>
        <p:nvGrpSpPr>
          <p:cNvPr id="391" name="Group 118">
            <a:extLst>
              <a:ext uri="{FF2B5EF4-FFF2-40B4-BE49-F238E27FC236}">
                <a16:creationId xmlns:a16="http://schemas.microsoft.com/office/drawing/2014/main" id="{24891FB7-CCEA-1C44-8641-F1973787CC8B}"/>
              </a:ext>
            </a:extLst>
          </p:cNvPr>
          <p:cNvGrpSpPr>
            <a:grpSpLocks/>
          </p:cNvGrpSpPr>
          <p:nvPr/>
        </p:nvGrpSpPr>
        <p:grpSpPr bwMode="auto">
          <a:xfrm>
            <a:off x="4873416" y="3639944"/>
            <a:ext cx="1544638" cy="400050"/>
            <a:chOff x="1851" y="2756"/>
            <a:chExt cx="973" cy="252"/>
          </a:xfrm>
        </p:grpSpPr>
        <p:sp>
          <p:nvSpPr>
            <p:cNvPr id="392" name="Text Box 119">
              <a:extLst>
                <a:ext uri="{FF2B5EF4-FFF2-40B4-BE49-F238E27FC236}">
                  <a16:creationId xmlns:a16="http://schemas.microsoft.com/office/drawing/2014/main" id="{FDD3AD43-F8C3-954D-8CC1-37DDA254D1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76" y="2756"/>
              <a:ext cx="448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14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,x </a:t>
              </a:r>
            </a:p>
          </p:txBody>
        </p:sp>
        <p:sp>
          <p:nvSpPr>
            <p:cNvPr id="393" name="Text Box 120">
              <a:extLst>
                <a:ext uri="{FF2B5EF4-FFF2-40B4-BE49-F238E27FC236}">
                  <a16:creationId xmlns:a16="http://schemas.microsoft.com/office/drawing/2014/main" id="{A5A6672A-2DAC-A548-AE0D-9C0BEAE1F4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51" y="2756"/>
              <a:ext cx="443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10,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v 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</p:grpSp>
      <p:sp>
        <p:nvSpPr>
          <p:cNvPr id="394" name="Oval 121">
            <a:extLst>
              <a:ext uri="{FF2B5EF4-FFF2-40B4-BE49-F238E27FC236}">
                <a16:creationId xmlns:a16="http://schemas.microsoft.com/office/drawing/2014/main" id="{611DDB78-2B7E-2542-9D8B-A5C45FB4E4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8116" y="3652013"/>
            <a:ext cx="676583" cy="393367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charset="0"/>
              <a:ea typeface="ＭＳ Ｐゴシック" charset="0"/>
              <a:cs typeface="+mn-cs"/>
            </a:endParaRPr>
          </a:p>
        </p:txBody>
      </p:sp>
      <p:sp>
        <p:nvSpPr>
          <p:cNvPr id="395" name="Text Box 122">
            <a:extLst>
              <a:ext uri="{FF2B5EF4-FFF2-40B4-BE49-F238E27FC236}">
                <a16:creationId xmlns:a16="http://schemas.microsoft.com/office/drawing/2014/main" id="{8C60FCAA-A8DF-9E4E-9A07-3A30DE5CF6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811" y="4107137"/>
            <a:ext cx="89800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uwxvy</a:t>
            </a:r>
          </a:p>
        </p:txBody>
      </p:sp>
      <p:sp>
        <p:nvSpPr>
          <p:cNvPr id="396" name="Text Box 123">
            <a:extLst>
              <a:ext uri="{FF2B5EF4-FFF2-40B4-BE49-F238E27FC236}">
                <a16:creationId xmlns:a16="http://schemas.microsoft.com/office/drawing/2014/main" id="{F1BFAA7C-7ACD-2F4D-86BB-F5DA8784BB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1287" y="4095635"/>
            <a:ext cx="70770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12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,y </a:t>
            </a:r>
          </a:p>
        </p:txBody>
      </p:sp>
      <p:sp>
        <p:nvSpPr>
          <p:cNvPr id="397" name="Oval 124">
            <a:extLst>
              <a:ext uri="{FF2B5EF4-FFF2-40B4-BE49-F238E27FC236}">
                <a16:creationId xmlns:a16="http://schemas.microsoft.com/office/drawing/2014/main" id="{0595C3F1-3B4E-AC41-9EFD-C0BB66A3E5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9111" y="4130222"/>
            <a:ext cx="707756" cy="389115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charset="0"/>
              <a:ea typeface="ＭＳ Ｐゴシック" charset="0"/>
              <a:cs typeface="+mn-cs"/>
            </a:endParaRPr>
          </a:p>
        </p:txBody>
      </p:sp>
      <p:sp>
        <p:nvSpPr>
          <p:cNvPr id="398" name="Rectangle 125">
            <a:extLst>
              <a:ext uri="{FF2B5EF4-FFF2-40B4-BE49-F238E27FC236}">
                <a16:creationId xmlns:a16="http://schemas.microsoft.com/office/drawing/2014/main" id="{0037DF6F-3A02-DE43-B518-773A20FBE1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9773" y="5251763"/>
            <a:ext cx="8910647" cy="1421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65000"/>
              <a:buFont typeface="Wingdings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notes:</a:t>
            </a:r>
          </a:p>
          <a:p>
            <a:pPr marL="342900" marR="0" lvl="0" indent="-342900" algn="l" defTabSz="914400" rtl="0" eaLnBrk="0" fontAlgn="base" latinLnBrk="0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construct least-cost-path tree by tracing predecessor nodes</a:t>
            </a:r>
          </a:p>
          <a:p>
            <a:pPr marL="342900" marR="0" lvl="0" indent="-342900" algn="l" defTabSz="914400" rtl="0" eaLnBrk="0" fontAlgn="base" latinLnBrk="0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ties can exist (can be broken arbitrarily)</a:t>
            </a:r>
          </a:p>
        </p:txBody>
      </p:sp>
      <p:sp>
        <p:nvSpPr>
          <p:cNvPr id="399" name="Line 126">
            <a:extLst>
              <a:ext uri="{FF2B5EF4-FFF2-40B4-BE49-F238E27FC236}">
                <a16:creationId xmlns:a16="http://schemas.microsoft.com/office/drawing/2014/main" id="{C99F0D07-C97F-7244-BE7D-62DDB539FA1D}"/>
              </a:ext>
            </a:extLst>
          </p:cNvPr>
          <p:cNvSpPr>
            <a:spLocks noChangeShapeType="1"/>
          </p:cNvSpPr>
          <p:nvPr/>
        </p:nvSpPr>
        <p:spPr bwMode="auto">
          <a:xfrm>
            <a:off x="10477917" y="3471860"/>
            <a:ext cx="59055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400" name="Line 127">
            <a:extLst>
              <a:ext uri="{FF2B5EF4-FFF2-40B4-BE49-F238E27FC236}">
                <a16:creationId xmlns:a16="http://schemas.microsoft.com/office/drawing/2014/main" id="{8F3B222C-0283-4642-B404-4B8A996A5AB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821087" y="3483435"/>
            <a:ext cx="1463675" cy="120491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401" name="Line 128">
            <a:extLst>
              <a:ext uri="{FF2B5EF4-FFF2-40B4-BE49-F238E27FC236}">
                <a16:creationId xmlns:a16="http://schemas.microsoft.com/office/drawing/2014/main" id="{F0DFADDD-C351-D342-B3F8-01384E3240C6}"/>
              </a:ext>
            </a:extLst>
          </p:cNvPr>
          <p:cNvSpPr>
            <a:spLocks noChangeShapeType="1"/>
          </p:cNvSpPr>
          <p:nvPr/>
        </p:nvSpPr>
        <p:spPr bwMode="auto">
          <a:xfrm>
            <a:off x="8718966" y="3539863"/>
            <a:ext cx="9525" cy="10477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402" name="Line 129">
            <a:extLst>
              <a:ext uri="{FF2B5EF4-FFF2-40B4-BE49-F238E27FC236}">
                <a16:creationId xmlns:a16="http://schemas.microsoft.com/office/drawing/2014/main" id="{917DAF3B-7743-C54C-9109-8A2DC359089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577755" y="1754709"/>
            <a:ext cx="1012825" cy="16287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403" name="Line 130">
            <a:extLst>
              <a:ext uri="{FF2B5EF4-FFF2-40B4-BE49-F238E27FC236}">
                <a16:creationId xmlns:a16="http://schemas.microsoft.com/office/drawing/2014/main" id="{F3B9ECBE-8021-EC4B-8E7D-26831A93BED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93502" y="3475036"/>
            <a:ext cx="94456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404" name="Text Box 131">
            <a:extLst>
              <a:ext uri="{FF2B5EF4-FFF2-40B4-BE49-F238E27FC236}">
                <a16:creationId xmlns:a16="http://schemas.microsoft.com/office/drawing/2014/main" id="{F5BA4ED6-2050-C341-8B0F-1599D2341C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8922" y="4584970"/>
            <a:ext cx="102624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uwxvyz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65D16F8-4952-FE4D-91E2-4F6D021B6D74}"/>
              </a:ext>
            </a:extLst>
          </p:cNvPr>
          <p:cNvCxnSpPr/>
          <p:nvPr/>
        </p:nvCxnSpPr>
        <p:spPr>
          <a:xfrm>
            <a:off x="668005" y="2233984"/>
            <a:ext cx="5645188" cy="0"/>
          </a:xfrm>
          <a:prstGeom prst="line">
            <a:avLst/>
          </a:prstGeom>
          <a:ln w="25400">
            <a:solidFill>
              <a:srgbClr val="0000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" name="TextBox 511">
            <a:extLst>
              <a:ext uri="{FF2B5EF4-FFF2-40B4-BE49-F238E27FC236}">
                <a16:creationId xmlns:a16="http://schemas.microsoft.com/office/drawing/2014/main" id="{1F94D8F7-F56C-4044-B4A2-EFA8658B0151}"/>
              </a:ext>
            </a:extLst>
          </p:cNvPr>
          <p:cNvSpPr txBox="1"/>
          <p:nvPr/>
        </p:nvSpPr>
        <p:spPr>
          <a:xfrm>
            <a:off x="2529460" y="1384347"/>
            <a:ext cx="370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</a:t>
            </a:r>
          </a:p>
        </p:txBody>
      </p:sp>
      <p:sp>
        <p:nvSpPr>
          <p:cNvPr id="409" name="TextBox 408">
            <a:extLst>
              <a:ext uri="{FF2B5EF4-FFF2-40B4-BE49-F238E27FC236}">
                <a16:creationId xmlns:a16="http://schemas.microsoft.com/office/drawing/2014/main" id="{7F4BE64D-5BB6-3946-92A1-758E1216783E}"/>
              </a:ext>
            </a:extLst>
          </p:cNvPr>
          <p:cNvSpPr txBox="1"/>
          <p:nvPr/>
        </p:nvSpPr>
        <p:spPr>
          <a:xfrm>
            <a:off x="3373839" y="1382288"/>
            <a:ext cx="370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</a:t>
            </a:r>
          </a:p>
        </p:txBody>
      </p:sp>
      <p:sp>
        <p:nvSpPr>
          <p:cNvPr id="410" name="TextBox 409">
            <a:extLst>
              <a:ext uri="{FF2B5EF4-FFF2-40B4-BE49-F238E27FC236}">
                <a16:creationId xmlns:a16="http://schemas.microsoft.com/office/drawing/2014/main" id="{A1DE38EA-067E-254B-81F2-AFB941CD30A7}"/>
              </a:ext>
            </a:extLst>
          </p:cNvPr>
          <p:cNvSpPr txBox="1"/>
          <p:nvPr/>
        </p:nvSpPr>
        <p:spPr>
          <a:xfrm>
            <a:off x="4255287" y="1380228"/>
            <a:ext cx="370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</a:t>
            </a:r>
          </a:p>
        </p:txBody>
      </p:sp>
      <p:sp>
        <p:nvSpPr>
          <p:cNvPr id="411" name="TextBox 410">
            <a:extLst>
              <a:ext uri="{FF2B5EF4-FFF2-40B4-BE49-F238E27FC236}">
                <a16:creationId xmlns:a16="http://schemas.microsoft.com/office/drawing/2014/main" id="{1FC94161-DABC-FD40-9A12-0A0B92FB9413}"/>
              </a:ext>
            </a:extLst>
          </p:cNvPr>
          <p:cNvSpPr txBox="1"/>
          <p:nvPr/>
        </p:nvSpPr>
        <p:spPr>
          <a:xfrm>
            <a:off x="5099667" y="1378168"/>
            <a:ext cx="370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</a:t>
            </a:r>
          </a:p>
        </p:txBody>
      </p:sp>
      <p:sp>
        <p:nvSpPr>
          <p:cNvPr id="412" name="TextBox 411">
            <a:extLst>
              <a:ext uri="{FF2B5EF4-FFF2-40B4-BE49-F238E27FC236}">
                <a16:creationId xmlns:a16="http://schemas.microsoft.com/office/drawing/2014/main" id="{288BE9D6-D8FD-304E-9D68-FE3AAEE6F204}"/>
              </a:ext>
            </a:extLst>
          </p:cNvPr>
          <p:cNvSpPr txBox="1"/>
          <p:nvPr/>
        </p:nvSpPr>
        <p:spPr>
          <a:xfrm>
            <a:off x="5968759" y="1376108"/>
            <a:ext cx="370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</a:t>
            </a:r>
          </a:p>
        </p:txBody>
      </p:sp>
      <p:grpSp>
        <p:nvGrpSpPr>
          <p:cNvPr id="519" name="Group 518">
            <a:extLst>
              <a:ext uri="{FF2B5EF4-FFF2-40B4-BE49-F238E27FC236}">
                <a16:creationId xmlns:a16="http://schemas.microsoft.com/office/drawing/2014/main" id="{CCBC2688-EEF7-0A41-A1D1-FD3592861590}"/>
              </a:ext>
            </a:extLst>
          </p:cNvPr>
          <p:cNvGrpSpPr/>
          <p:nvPr/>
        </p:nvGrpSpPr>
        <p:grpSpPr>
          <a:xfrm>
            <a:off x="1771136" y="1428236"/>
            <a:ext cx="1923534" cy="1652716"/>
            <a:chOff x="1771136" y="1428236"/>
            <a:chExt cx="1923534" cy="1652716"/>
          </a:xfrm>
        </p:grpSpPr>
        <p:sp>
          <p:nvSpPr>
            <p:cNvPr id="513" name="Oval 512">
              <a:extLst>
                <a:ext uri="{FF2B5EF4-FFF2-40B4-BE49-F238E27FC236}">
                  <a16:creationId xmlns:a16="http://schemas.microsoft.com/office/drawing/2014/main" id="{3C2FF37F-A919-434C-8979-051B31CFD835}"/>
                </a:ext>
              </a:extLst>
            </p:cNvPr>
            <p:cNvSpPr/>
            <p:nvPr/>
          </p:nvSpPr>
          <p:spPr>
            <a:xfrm>
              <a:off x="3379574" y="1428236"/>
              <a:ext cx="315096" cy="295532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515" name="Straight Arrow Connector 514">
              <a:extLst>
                <a:ext uri="{FF2B5EF4-FFF2-40B4-BE49-F238E27FC236}">
                  <a16:creationId xmlns:a16="http://schemas.microsoft.com/office/drawing/2014/main" id="{6361C28B-7EB6-4E49-801C-002A7038AFD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07973" y="1686697"/>
              <a:ext cx="1414851" cy="1143000"/>
            </a:xfrm>
            <a:prstGeom prst="straightConnector1">
              <a:avLst/>
            </a:prstGeom>
            <a:ln w="158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5CDBFCDB-3AB4-FE47-9C83-3D6DE05B385E}"/>
                </a:ext>
              </a:extLst>
            </p:cNvPr>
            <p:cNvSpPr/>
            <p:nvPr/>
          </p:nvSpPr>
          <p:spPr>
            <a:xfrm>
              <a:off x="1771136" y="2785420"/>
              <a:ext cx="315096" cy="295532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20" name="Group 419">
            <a:extLst>
              <a:ext uri="{FF2B5EF4-FFF2-40B4-BE49-F238E27FC236}">
                <a16:creationId xmlns:a16="http://schemas.microsoft.com/office/drawing/2014/main" id="{34492E69-FC51-D44D-A0DF-E498D79FEC0F}"/>
              </a:ext>
            </a:extLst>
          </p:cNvPr>
          <p:cNvGrpSpPr/>
          <p:nvPr/>
        </p:nvGrpSpPr>
        <p:grpSpPr>
          <a:xfrm>
            <a:off x="1812326" y="1419997"/>
            <a:ext cx="2739080" cy="2146986"/>
            <a:chOff x="955590" y="1428236"/>
            <a:chExt cx="2739080" cy="2146986"/>
          </a:xfrm>
        </p:grpSpPr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8B78A21D-0C51-5E40-A873-B41F0061767F}"/>
                </a:ext>
              </a:extLst>
            </p:cNvPr>
            <p:cNvSpPr/>
            <p:nvPr/>
          </p:nvSpPr>
          <p:spPr>
            <a:xfrm>
              <a:off x="3379574" y="1428236"/>
              <a:ext cx="315096" cy="295532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422" name="Straight Arrow Connector 421">
              <a:extLst>
                <a:ext uri="{FF2B5EF4-FFF2-40B4-BE49-F238E27FC236}">
                  <a16:creationId xmlns:a16="http://schemas.microsoft.com/office/drawing/2014/main" id="{E057DF8D-CA83-344B-BC32-922BE22FB3C6}"/>
                </a:ext>
              </a:extLst>
            </p:cNvPr>
            <p:cNvCxnSpPr>
              <a:cxnSpLocks/>
              <a:endCxn id="426" idx="7"/>
            </p:cNvCxnSpPr>
            <p:nvPr/>
          </p:nvCxnSpPr>
          <p:spPr>
            <a:xfrm flipH="1">
              <a:off x="1224541" y="1686697"/>
              <a:ext cx="2198284" cy="1636273"/>
            </a:xfrm>
            <a:prstGeom prst="straightConnector1">
              <a:avLst/>
            </a:prstGeom>
            <a:ln w="158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1144855E-246F-7640-9688-9DE68CCDF895}"/>
                </a:ext>
              </a:extLst>
            </p:cNvPr>
            <p:cNvSpPr/>
            <p:nvPr/>
          </p:nvSpPr>
          <p:spPr>
            <a:xfrm>
              <a:off x="955590" y="3279690"/>
              <a:ext cx="315096" cy="295532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28" name="Group 427">
            <a:extLst>
              <a:ext uri="{FF2B5EF4-FFF2-40B4-BE49-F238E27FC236}">
                <a16:creationId xmlns:a16="http://schemas.microsoft.com/office/drawing/2014/main" id="{5C63813B-DF47-A04D-AB7C-06783AC116F7}"/>
              </a:ext>
            </a:extLst>
          </p:cNvPr>
          <p:cNvGrpSpPr/>
          <p:nvPr/>
        </p:nvGrpSpPr>
        <p:grpSpPr>
          <a:xfrm>
            <a:off x="1853514" y="1417939"/>
            <a:ext cx="990599" cy="2598007"/>
            <a:chOff x="955590" y="977215"/>
            <a:chExt cx="990599" cy="2598007"/>
          </a:xfrm>
        </p:grpSpPr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D4DF0F4E-4FAB-7E4A-B79C-58901FD967B2}"/>
                </a:ext>
              </a:extLst>
            </p:cNvPr>
            <p:cNvSpPr/>
            <p:nvPr/>
          </p:nvSpPr>
          <p:spPr>
            <a:xfrm>
              <a:off x="1631093" y="977215"/>
              <a:ext cx="315096" cy="295532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430" name="Straight Arrow Connector 429">
              <a:extLst>
                <a:ext uri="{FF2B5EF4-FFF2-40B4-BE49-F238E27FC236}">
                  <a16:creationId xmlns:a16="http://schemas.microsoft.com/office/drawing/2014/main" id="{253E7A77-3CD8-4444-8652-326E4122CA29}"/>
                </a:ext>
              </a:extLst>
            </p:cNvPr>
            <p:cNvCxnSpPr>
              <a:cxnSpLocks/>
              <a:stCxn id="429" idx="4"/>
              <a:endCxn id="431" idx="0"/>
            </p:cNvCxnSpPr>
            <p:nvPr/>
          </p:nvCxnSpPr>
          <p:spPr>
            <a:xfrm flipH="1">
              <a:off x="1113138" y="1272747"/>
              <a:ext cx="675503" cy="2006943"/>
            </a:xfrm>
            <a:prstGeom prst="straightConnector1">
              <a:avLst/>
            </a:prstGeom>
            <a:ln w="158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77F07FF7-2B96-0646-A06A-6A4413FB14D0}"/>
                </a:ext>
              </a:extLst>
            </p:cNvPr>
            <p:cNvSpPr/>
            <p:nvPr/>
          </p:nvSpPr>
          <p:spPr>
            <a:xfrm>
              <a:off x="955590" y="3279690"/>
              <a:ext cx="315096" cy="295532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34" name="Group 433">
            <a:extLst>
              <a:ext uri="{FF2B5EF4-FFF2-40B4-BE49-F238E27FC236}">
                <a16:creationId xmlns:a16="http://schemas.microsoft.com/office/drawing/2014/main" id="{0CCDB2C5-7C8F-BA48-8528-642609B263D7}"/>
              </a:ext>
            </a:extLst>
          </p:cNvPr>
          <p:cNvGrpSpPr/>
          <p:nvPr/>
        </p:nvGrpSpPr>
        <p:grpSpPr>
          <a:xfrm>
            <a:off x="1915299" y="1436471"/>
            <a:ext cx="3480486" cy="3049030"/>
            <a:chOff x="955590" y="526192"/>
            <a:chExt cx="3480486" cy="3049030"/>
          </a:xfrm>
        </p:grpSpPr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B6DFCC8C-1043-294A-BBDC-453DCF8BA68B}"/>
                </a:ext>
              </a:extLst>
            </p:cNvPr>
            <p:cNvSpPr/>
            <p:nvPr/>
          </p:nvSpPr>
          <p:spPr>
            <a:xfrm>
              <a:off x="4120980" y="526192"/>
              <a:ext cx="315096" cy="295532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436" name="Straight Arrow Connector 435">
              <a:extLst>
                <a:ext uri="{FF2B5EF4-FFF2-40B4-BE49-F238E27FC236}">
                  <a16:creationId xmlns:a16="http://schemas.microsoft.com/office/drawing/2014/main" id="{97B46750-16A8-574E-A52F-46729E9F7031}"/>
                </a:ext>
              </a:extLst>
            </p:cNvPr>
            <p:cNvCxnSpPr>
              <a:cxnSpLocks/>
              <a:stCxn id="435" idx="3"/>
              <a:endCxn id="437" idx="7"/>
            </p:cNvCxnSpPr>
            <p:nvPr/>
          </p:nvCxnSpPr>
          <p:spPr>
            <a:xfrm flipH="1">
              <a:off x="1224541" y="778444"/>
              <a:ext cx="2942584" cy="2544526"/>
            </a:xfrm>
            <a:prstGeom prst="straightConnector1">
              <a:avLst/>
            </a:prstGeom>
            <a:ln w="158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904708D2-FA76-7B48-81BA-5EC9975951EB}"/>
                </a:ext>
              </a:extLst>
            </p:cNvPr>
            <p:cNvSpPr/>
            <p:nvPr/>
          </p:nvSpPr>
          <p:spPr>
            <a:xfrm>
              <a:off x="955590" y="3279690"/>
              <a:ext cx="315096" cy="295532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39" name="Group 438">
            <a:extLst>
              <a:ext uri="{FF2B5EF4-FFF2-40B4-BE49-F238E27FC236}">
                <a16:creationId xmlns:a16="http://schemas.microsoft.com/office/drawing/2014/main" id="{D192E325-2F11-F54E-90FD-CBE3F2807D0F}"/>
              </a:ext>
            </a:extLst>
          </p:cNvPr>
          <p:cNvGrpSpPr/>
          <p:nvPr/>
        </p:nvGrpSpPr>
        <p:grpSpPr>
          <a:xfrm>
            <a:off x="1839100" y="1422055"/>
            <a:ext cx="4419599" cy="3537122"/>
            <a:chOff x="16477" y="526192"/>
            <a:chExt cx="4419599" cy="3537122"/>
          </a:xfrm>
        </p:grpSpPr>
        <p:sp>
          <p:nvSpPr>
            <p:cNvPr id="440" name="Oval 439">
              <a:extLst>
                <a:ext uri="{FF2B5EF4-FFF2-40B4-BE49-F238E27FC236}">
                  <a16:creationId xmlns:a16="http://schemas.microsoft.com/office/drawing/2014/main" id="{10536CE6-8D99-2348-945A-2105D954DF20}"/>
                </a:ext>
              </a:extLst>
            </p:cNvPr>
            <p:cNvSpPr/>
            <p:nvPr/>
          </p:nvSpPr>
          <p:spPr>
            <a:xfrm>
              <a:off x="4120980" y="526192"/>
              <a:ext cx="315096" cy="295532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441" name="Straight Arrow Connector 440">
              <a:extLst>
                <a:ext uri="{FF2B5EF4-FFF2-40B4-BE49-F238E27FC236}">
                  <a16:creationId xmlns:a16="http://schemas.microsoft.com/office/drawing/2014/main" id="{F0B19E82-F38B-574C-B89D-511382F96E8E}"/>
                </a:ext>
              </a:extLst>
            </p:cNvPr>
            <p:cNvCxnSpPr>
              <a:cxnSpLocks/>
              <a:stCxn id="440" idx="3"/>
              <a:endCxn id="442" idx="7"/>
            </p:cNvCxnSpPr>
            <p:nvPr/>
          </p:nvCxnSpPr>
          <p:spPr>
            <a:xfrm flipH="1">
              <a:off x="285428" y="778444"/>
              <a:ext cx="3881697" cy="3032618"/>
            </a:xfrm>
            <a:prstGeom prst="straightConnector1">
              <a:avLst/>
            </a:prstGeom>
            <a:ln w="158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2" name="Oval 441">
              <a:extLst>
                <a:ext uri="{FF2B5EF4-FFF2-40B4-BE49-F238E27FC236}">
                  <a16:creationId xmlns:a16="http://schemas.microsoft.com/office/drawing/2014/main" id="{532A319F-9E77-E440-8542-72A35376DAE1}"/>
                </a:ext>
              </a:extLst>
            </p:cNvPr>
            <p:cNvSpPr/>
            <p:nvPr/>
          </p:nvSpPr>
          <p:spPr>
            <a:xfrm>
              <a:off x="16477" y="3767782"/>
              <a:ext cx="315096" cy="295532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1595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1000"/>
                                        <p:tgtEl>
                                          <p:spTgt spid="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1000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5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10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10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6" dur="5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10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10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1"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10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5" dur="5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9" dur="10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10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6" dur="5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2"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6" dur="10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0" dur="5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4" dur="10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9"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1" dur="5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3" grpId="0"/>
      <p:bldP spid="386" grpId="0" animBg="1"/>
      <p:bldP spid="387" grpId="0" animBg="1"/>
      <p:bldP spid="388" grpId="0"/>
      <p:bldP spid="389" grpId="0" animBg="1"/>
      <p:bldP spid="390" grpId="0"/>
      <p:bldP spid="394" grpId="0" animBg="1"/>
      <p:bldP spid="395" grpId="0"/>
      <p:bldP spid="396" grpId="0"/>
      <p:bldP spid="397" grpId="0" animBg="1"/>
      <p:bldP spid="398" grpId="0"/>
      <p:bldP spid="399" grpId="0" animBg="1"/>
      <p:bldP spid="400" grpId="0" animBg="1"/>
      <p:bldP spid="401" grpId="0" animBg="1"/>
      <p:bldP spid="402" grpId="0" animBg="1"/>
      <p:bldP spid="403" grpId="0" animBg="1"/>
      <p:bldP spid="40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B27BFF1-5DCE-D642-8EFE-FACB1C97E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54060"/>
            <a:ext cx="11179629" cy="894622"/>
          </a:xfrm>
        </p:spPr>
        <p:txBody>
          <a:bodyPr/>
          <a:lstStyle/>
          <a:p>
            <a:r>
              <a:rPr lang="en-US" b="0" dirty="0">
                <a:latin typeface="+mn-lt"/>
              </a:rPr>
              <a:t>Dijkstra’s algorithm: discussion</a:t>
            </a:r>
          </a:p>
        </p:txBody>
      </p:sp>
      <p:sp>
        <p:nvSpPr>
          <p:cNvPr id="444" name="Rectangle 3">
            <a:extLst>
              <a:ext uri="{FF2B5EF4-FFF2-40B4-BE49-F238E27FC236}">
                <a16:creationId xmlns:a16="http://schemas.microsoft.com/office/drawing/2014/main" id="{6E59D8FF-3BFC-9E4A-88AA-D168D119E03B}"/>
              </a:ext>
            </a:extLst>
          </p:cNvPr>
          <p:cNvSpPr txBox="1">
            <a:spLocks noChangeArrowheads="1"/>
          </p:cNvSpPr>
          <p:nvPr/>
        </p:nvSpPr>
        <p:spPr>
          <a:xfrm>
            <a:off x="739458" y="1447801"/>
            <a:ext cx="8709342" cy="1915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algorithm complexity: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nodes</a:t>
            </a:r>
          </a:p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each of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iteration: need to check all nodes,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not in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</a:p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+1)/2 comparisons: O(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  <a:r>
              <a:rPr kumimoji="0" lang="en-US" sz="2400" b="0" i="1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 complexity</a:t>
            </a:r>
          </a:p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more efficient implementations possible: O(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log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</p:txBody>
      </p:sp>
      <p:sp>
        <p:nvSpPr>
          <p:cNvPr id="445" name="Rectangle 3">
            <a:extLst>
              <a:ext uri="{FF2B5EF4-FFF2-40B4-BE49-F238E27FC236}">
                <a16:creationId xmlns:a16="http://schemas.microsoft.com/office/drawing/2014/main" id="{37555C05-2A0C-8E42-A9BE-7ECBAF0D8C2D}"/>
              </a:ext>
            </a:extLst>
          </p:cNvPr>
          <p:cNvSpPr txBox="1">
            <a:spLocks noChangeArrowheads="1"/>
          </p:cNvSpPr>
          <p:nvPr/>
        </p:nvSpPr>
        <p:spPr>
          <a:xfrm>
            <a:off x="729298" y="3378200"/>
            <a:ext cx="11310302" cy="2331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message complexity: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each router must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broadcast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its link state information to other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routers </a:t>
            </a:r>
          </a:p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efficient (and interesting!) broadcast algorithms: O(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 link crossings to disseminate a broadcast message from one source</a:t>
            </a:r>
          </a:p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each router’s message crosses O(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 links: overall message complexity: O(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  <a:r>
              <a:rPr kumimoji="0" lang="en-US" sz="2400" b="0" i="1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47828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B27BFF1-5DCE-D642-8EFE-FACB1C97E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54060"/>
            <a:ext cx="11179629" cy="894622"/>
          </a:xfrm>
        </p:spPr>
        <p:txBody>
          <a:bodyPr/>
          <a:lstStyle/>
          <a:p>
            <a:r>
              <a:rPr lang="en-US" b="0" dirty="0">
                <a:latin typeface="+mn-lt"/>
              </a:rPr>
              <a:t>Dijkstra’s algorithm: oscillations possible</a:t>
            </a:r>
          </a:p>
        </p:txBody>
      </p:sp>
      <p:sp>
        <p:nvSpPr>
          <p:cNvPr id="444" name="Rectangle 3">
            <a:extLst>
              <a:ext uri="{FF2B5EF4-FFF2-40B4-BE49-F238E27FC236}">
                <a16:creationId xmlns:a16="http://schemas.microsoft.com/office/drawing/2014/main" id="{6E59D8FF-3BFC-9E4A-88AA-D168D119E03B}"/>
              </a:ext>
            </a:extLst>
          </p:cNvPr>
          <p:cNvSpPr txBox="1">
            <a:spLocks noChangeArrowheads="1"/>
          </p:cNvSpPr>
          <p:nvPr/>
        </p:nvSpPr>
        <p:spPr>
          <a:xfrm>
            <a:off x="637858" y="1315720"/>
            <a:ext cx="10792142" cy="553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1638" marR="0" lvl="0" indent="-271463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when  link costs depend on traffic volume,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route oscillations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possible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7" name="Freeform 5">
            <a:extLst>
              <a:ext uri="{FF2B5EF4-FFF2-40B4-BE49-F238E27FC236}">
                <a16:creationId xmlns:a16="http://schemas.microsoft.com/office/drawing/2014/main" id="{A59144B8-A690-CA45-A6EE-80202164F1BB}"/>
              </a:ext>
            </a:extLst>
          </p:cNvPr>
          <p:cNvSpPr>
            <a:spLocks/>
          </p:cNvSpPr>
          <p:nvPr/>
        </p:nvSpPr>
        <p:spPr bwMode="auto">
          <a:xfrm>
            <a:off x="435928" y="3502025"/>
            <a:ext cx="1971675" cy="1355725"/>
          </a:xfrm>
          <a:custGeom>
            <a:avLst/>
            <a:gdLst>
              <a:gd name="T0" fmla="*/ 2147483647 w 1242"/>
              <a:gd name="T1" fmla="*/ 2147483647 h 854"/>
              <a:gd name="T2" fmla="*/ 2147483647 w 1242"/>
              <a:gd name="T3" fmla="*/ 2147483647 h 854"/>
              <a:gd name="T4" fmla="*/ 2147483647 w 1242"/>
              <a:gd name="T5" fmla="*/ 2147483647 h 854"/>
              <a:gd name="T6" fmla="*/ 2147483647 w 1242"/>
              <a:gd name="T7" fmla="*/ 2147483647 h 854"/>
              <a:gd name="T8" fmla="*/ 2147483647 w 1242"/>
              <a:gd name="T9" fmla="*/ 2147483647 h 854"/>
              <a:gd name="T10" fmla="*/ 2147483647 w 1242"/>
              <a:gd name="T11" fmla="*/ 2147483647 h 854"/>
              <a:gd name="T12" fmla="*/ 2147483647 w 1242"/>
              <a:gd name="T13" fmla="*/ 2147483647 h 854"/>
              <a:gd name="T14" fmla="*/ 2147483647 w 1242"/>
              <a:gd name="T15" fmla="*/ 2147483647 h 854"/>
              <a:gd name="T16" fmla="*/ 2147483647 w 1242"/>
              <a:gd name="T17" fmla="*/ 2147483647 h 854"/>
              <a:gd name="T18" fmla="*/ 2147483647 w 1242"/>
              <a:gd name="T19" fmla="*/ 2147483647 h 85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242"/>
              <a:gd name="T31" fmla="*/ 0 h 854"/>
              <a:gd name="T32" fmla="*/ 1242 w 1242"/>
              <a:gd name="T33" fmla="*/ 854 h 854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242" h="854">
                <a:moveTo>
                  <a:pt x="1" y="381"/>
                </a:moveTo>
                <a:cubicBezTo>
                  <a:pt x="0" y="296"/>
                  <a:pt x="88" y="222"/>
                  <a:pt x="169" y="162"/>
                </a:cubicBezTo>
                <a:cubicBezTo>
                  <a:pt x="250" y="102"/>
                  <a:pt x="378" y="40"/>
                  <a:pt x="487" y="18"/>
                </a:cubicBezTo>
                <a:cubicBezTo>
                  <a:pt x="616" y="6"/>
                  <a:pt x="685" y="0"/>
                  <a:pt x="823" y="30"/>
                </a:cubicBezTo>
                <a:cubicBezTo>
                  <a:pt x="961" y="60"/>
                  <a:pt x="1121" y="165"/>
                  <a:pt x="1183" y="261"/>
                </a:cubicBezTo>
                <a:cubicBezTo>
                  <a:pt x="1242" y="357"/>
                  <a:pt x="1219" y="523"/>
                  <a:pt x="1177" y="609"/>
                </a:cubicBezTo>
                <a:cubicBezTo>
                  <a:pt x="1135" y="695"/>
                  <a:pt x="1049" y="742"/>
                  <a:pt x="928" y="780"/>
                </a:cubicBezTo>
                <a:cubicBezTo>
                  <a:pt x="807" y="818"/>
                  <a:pt x="573" y="854"/>
                  <a:pt x="448" y="837"/>
                </a:cubicBezTo>
                <a:cubicBezTo>
                  <a:pt x="323" y="820"/>
                  <a:pt x="252" y="751"/>
                  <a:pt x="178" y="675"/>
                </a:cubicBezTo>
                <a:cubicBezTo>
                  <a:pt x="104" y="599"/>
                  <a:pt x="2" y="466"/>
                  <a:pt x="1" y="381"/>
                </a:cubicBezTo>
                <a:close/>
              </a:path>
            </a:pathLst>
          </a:custGeom>
          <a:solidFill>
            <a:srgbClr val="9CE0FA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charset="0"/>
              <a:cs typeface="+mn-cs"/>
            </a:endParaRPr>
          </a:p>
        </p:txBody>
      </p:sp>
      <p:sp>
        <p:nvSpPr>
          <p:cNvPr id="238" name="Freeform 6">
            <a:extLst>
              <a:ext uri="{FF2B5EF4-FFF2-40B4-BE49-F238E27FC236}">
                <a16:creationId xmlns:a16="http://schemas.microsoft.com/office/drawing/2014/main" id="{82961676-F6F5-E04C-AE3D-C73807EFD504}"/>
              </a:ext>
            </a:extLst>
          </p:cNvPr>
          <p:cNvSpPr>
            <a:spLocks/>
          </p:cNvSpPr>
          <p:nvPr/>
        </p:nvSpPr>
        <p:spPr bwMode="auto">
          <a:xfrm>
            <a:off x="837565" y="3840162"/>
            <a:ext cx="390525" cy="209550"/>
          </a:xfrm>
          <a:custGeom>
            <a:avLst/>
            <a:gdLst>
              <a:gd name="T0" fmla="*/ 0 w 342"/>
              <a:gd name="T1" fmla="*/ 2147483647 h 186"/>
              <a:gd name="T2" fmla="*/ 2147483647 w 342"/>
              <a:gd name="T3" fmla="*/ 0 h 186"/>
              <a:gd name="T4" fmla="*/ 0 60000 65536"/>
              <a:gd name="T5" fmla="*/ 0 60000 65536"/>
              <a:gd name="T6" fmla="*/ 0 w 342"/>
              <a:gd name="T7" fmla="*/ 0 h 186"/>
              <a:gd name="T8" fmla="*/ 342 w 342"/>
              <a:gd name="T9" fmla="*/ 186 h 18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42" h="186">
                <a:moveTo>
                  <a:pt x="0" y="186"/>
                </a:moveTo>
                <a:lnTo>
                  <a:pt x="342" y="0"/>
                </a:lnTo>
              </a:path>
            </a:pathLst>
          </a:custGeom>
          <a:noFill/>
          <a:ln w="12700">
            <a:solidFill>
              <a:srgbClr val="000000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charset="0"/>
              <a:cs typeface="+mn-cs"/>
            </a:endParaRPr>
          </a:p>
        </p:txBody>
      </p:sp>
      <p:grpSp>
        <p:nvGrpSpPr>
          <p:cNvPr id="239" name="Group 7">
            <a:extLst>
              <a:ext uri="{FF2B5EF4-FFF2-40B4-BE49-F238E27FC236}">
                <a16:creationId xmlns:a16="http://schemas.microsoft.com/office/drawing/2014/main" id="{8B088B97-22E9-DC4F-B13A-FBAF6A04B7BB}"/>
              </a:ext>
            </a:extLst>
          </p:cNvPr>
          <p:cNvGrpSpPr>
            <a:grpSpLocks/>
          </p:cNvGrpSpPr>
          <p:nvPr/>
        </p:nvGrpSpPr>
        <p:grpSpPr bwMode="auto">
          <a:xfrm>
            <a:off x="1143953" y="3522662"/>
            <a:ext cx="501650" cy="400050"/>
            <a:chOff x="1747" y="3190"/>
            <a:chExt cx="316" cy="252"/>
          </a:xfrm>
        </p:grpSpPr>
        <p:sp>
          <p:nvSpPr>
            <p:cNvPr id="240" name="Oval 8">
              <a:extLst>
                <a:ext uri="{FF2B5EF4-FFF2-40B4-BE49-F238E27FC236}">
                  <a16:creationId xmlns:a16="http://schemas.microsoft.com/office/drawing/2014/main" id="{42EC777E-6D1A-8A48-ACED-185639FB58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50" y="3308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endParaRPr>
            </a:p>
          </p:txBody>
        </p:sp>
        <p:sp>
          <p:nvSpPr>
            <p:cNvPr id="241" name="Line 9">
              <a:extLst>
                <a:ext uri="{FF2B5EF4-FFF2-40B4-BE49-F238E27FC236}">
                  <a16:creationId xmlns:a16="http://schemas.microsoft.com/office/drawing/2014/main" id="{9E45D777-E8DE-9646-80B4-E03D845342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50" y="3301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endParaRPr>
            </a:p>
          </p:txBody>
        </p:sp>
        <p:sp>
          <p:nvSpPr>
            <p:cNvPr id="242" name="Line 10">
              <a:extLst>
                <a:ext uri="{FF2B5EF4-FFF2-40B4-BE49-F238E27FC236}">
                  <a16:creationId xmlns:a16="http://schemas.microsoft.com/office/drawing/2014/main" id="{857FF523-4482-ED42-8DDD-1DD8791BB6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3" y="3301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endParaRPr>
            </a:p>
          </p:txBody>
        </p:sp>
        <p:sp>
          <p:nvSpPr>
            <p:cNvPr id="243" name="Rectangle 11">
              <a:extLst>
                <a:ext uri="{FF2B5EF4-FFF2-40B4-BE49-F238E27FC236}">
                  <a16:creationId xmlns:a16="http://schemas.microsoft.com/office/drawing/2014/main" id="{C0173DF1-0D6F-7C41-8511-B9CB345A0F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50" y="3301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endParaRPr>
            </a:p>
          </p:txBody>
        </p:sp>
        <p:sp>
          <p:nvSpPr>
            <p:cNvPr id="244" name="Oval 12">
              <a:extLst>
                <a:ext uri="{FF2B5EF4-FFF2-40B4-BE49-F238E27FC236}">
                  <a16:creationId xmlns:a16="http://schemas.microsoft.com/office/drawing/2014/main" id="{7F387F70-727C-E64D-842C-2B3FF83A6D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7" y="3242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endParaRPr>
            </a:p>
          </p:txBody>
        </p:sp>
        <p:grpSp>
          <p:nvGrpSpPr>
            <p:cNvPr id="245" name="Group 13">
              <a:extLst>
                <a:ext uri="{FF2B5EF4-FFF2-40B4-BE49-F238E27FC236}">
                  <a16:creationId xmlns:a16="http://schemas.microsoft.com/office/drawing/2014/main" id="{B10DF092-C8AF-8744-9017-7ACAB3E98CD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99" y="3190"/>
              <a:ext cx="194" cy="252"/>
              <a:chOff x="2960" y="2425"/>
              <a:chExt cx="197" cy="252"/>
            </a:xfrm>
          </p:grpSpPr>
          <p:sp>
            <p:nvSpPr>
              <p:cNvPr id="246" name="Rectangle 14">
                <a:extLst>
                  <a:ext uri="{FF2B5EF4-FFF2-40B4-BE49-F238E27FC236}">
                    <a16:creationId xmlns:a16="http://schemas.microsoft.com/office/drawing/2014/main" id="{12601A3D-B198-5D46-AF7F-4BFE2D9533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47" name="Text Box 15">
                <a:extLst>
                  <a:ext uri="{FF2B5EF4-FFF2-40B4-BE49-F238E27FC236}">
                    <a16:creationId xmlns:a16="http://schemas.microsoft.com/office/drawing/2014/main" id="{925201CA-0419-CB4A-A354-25CF76ADA51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60" y="2425"/>
                <a:ext cx="197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</a:rPr>
                  <a:t>a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endParaRPr>
              </a:p>
            </p:txBody>
          </p:sp>
        </p:grpSp>
      </p:grpSp>
      <p:grpSp>
        <p:nvGrpSpPr>
          <p:cNvPr id="248" name="Group 16">
            <a:extLst>
              <a:ext uri="{FF2B5EF4-FFF2-40B4-BE49-F238E27FC236}">
                <a16:creationId xmlns:a16="http://schemas.microsoft.com/office/drawing/2014/main" id="{9593351F-2766-E642-AF47-5F87358FFCBB}"/>
              </a:ext>
            </a:extLst>
          </p:cNvPr>
          <p:cNvGrpSpPr>
            <a:grpSpLocks/>
          </p:cNvGrpSpPr>
          <p:nvPr/>
        </p:nvGrpSpPr>
        <p:grpSpPr bwMode="auto">
          <a:xfrm>
            <a:off x="496253" y="3927475"/>
            <a:ext cx="501650" cy="400050"/>
            <a:chOff x="2221" y="3571"/>
            <a:chExt cx="316" cy="252"/>
          </a:xfrm>
        </p:grpSpPr>
        <p:sp>
          <p:nvSpPr>
            <p:cNvPr id="249" name="Oval 17">
              <a:extLst>
                <a:ext uri="{FF2B5EF4-FFF2-40B4-BE49-F238E27FC236}">
                  <a16:creationId xmlns:a16="http://schemas.microsoft.com/office/drawing/2014/main" id="{920AA614-FF62-6D46-B040-4F0BF54F86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4" y="3695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endParaRPr>
            </a:p>
          </p:txBody>
        </p:sp>
        <p:sp>
          <p:nvSpPr>
            <p:cNvPr id="250" name="Line 18">
              <a:extLst>
                <a:ext uri="{FF2B5EF4-FFF2-40B4-BE49-F238E27FC236}">
                  <a16:creationId xmlns:a16="http://schemas.microsoft.com/office/drawing/2014/main" id="{841348CB-CE8E-F143-986C-686A466948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24" y="368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endParaRPr>
            </a:p>
          </p:txBody>
        </p:sp>
        <p:sp>
          <p:nvSpPr>
            <p:cNvPr id="251" name="Line 19">
              <a:extLst>
                <a:ext uri="{FF2B5EF4-FFF2-40B4-BE49-F238E27FC236}">
                  <a16:creationId xmlns:a16="http://schemas.microsoft.com/office/drawing/2014/main" id="{999CB299-BD69-D241-A38C-E63DACDA67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37" y="368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endParaRPr>
            </a:p>
          </p:txBody>
        </p:sp>
        <p:sp>
          <p:nvSpPr>
            <p:cNvPr id="252" name="Rectangle 20">
              <a:extLst>
                <a:ext uri="{FF2B5EF4-FFF2-40B4-BE49-F238E27FC236}">
                  <a16:creationId xmlns:a16="http://schemas.microsoft.com/office/drawing/2014/main" id="{49BB3E5E-861B-E344-AB5D-AAE25475ED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4" y="3688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endParaRPr>
            </a:p>
          </p:txBody>
        </p:sp>
        <p:sp>
          <p:nvSpPr>
            <p:cNvPr id="253" name="Oval 21">
              <a:extLst>
                <a:ext uri="{FF2B5EF4-FFF2-40B4-BE49-F238E27FC236}">
                  <a16:creationId xmlns:a16="http://schemas.microsoft.com/office/drawing/2014/main" id="{3A32439F-0211-1544-91D0-4D212D4453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1" y="3629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endParaRPr>
            </a:p>
          </p:txBody>
        </p:sp>
        <p:grpSp>
          <p:nvGrpSpPr>
            <p:cNvPr id="254" name="Group 22">
              <a:extLst>
                <a:ext uri="{FF2B5EF4-FFF2-40B4-BE49-F238E27FC236}">
                  <a16:creationId xmlns:a16="http://schemas.microsoft.com/office/drawing/2014/main" id="{2481C767-7140-674D-877A-FD9AAB92A01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83" y="3571"/>
              <a:ext cx="206" cy="252"/>
              <a:chOff x="2954" y="2425"/>
              <a:chExt cx="209" cy="252"/>
            </a:xfrm>
          </p:grpSpPr>
          <p:sp>
            <p:nvSpPr>
              <p:cNvPr id="255" name="Rectangle 23">
                <a:extLst>
                  <a:ext uri="{FF2B5EF4-FFF2-40B4-BE49-F238E27FC236}">
                    <a16:creationId xmlns:a16="http://schemas.microsoft.com/office/drawing/2014/main" id="{334BCF5F-7528-B340-8AFA-BB5647B102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6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56" name="Text Box 24">
                <a:extLst>
                  <a:ext uri="{FF2B5EF4-FFF2-40B4-BE49-F238E27FC236}">
                    <a16:creationId xmlns:a16="http://schemas.microsoft.com/office/drawing/2014/main" id="{F16D94BF-051B-B441-AC39-162CED6017B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4" y="2425"/>
                <a:ext cx="209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</a:rPr>
                  <a:t>d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endParaRPr>
              </a:p>
            </p:txBody>
          </p:sp>
        </p:grpSp>
      </p:grpSp>
      <p:grpSp>
        <p:nvGrpSpPr>
          <p:cNvPr id="257" name="Group 25">
            <a:extLst>
              <a:ext uri="{FF2B5EF4-FFF2-40B4-BE49-F238E27FC236}">
                <a16:creationId xmlns:a16="http://schemas.microsoft.com/office/drawing/2014/main" id="{43BBEBAB-210F-5F4F-931F-C2E6EEEF578D}"/>
              </a:ext>
            </a:extLst>
          </p:cNvPr>
          <p:cNvGrpSpPr>
            <a:grpSpLocks/>
          </p:cNvGrpSpPr>
          <p:nvPr/>
        </p:nvGrpSpPr>
        <p:grpSpPr bwMode="auto">
          <a:xfrm>
            <a:off x="1131253" y="4389437"/>
            <a:ext cx="500062" cy="400050"/>
            <a:chOff x="2903" y="2884"/>
            <a:chExt cx="315" cy="252"/>
          </a:xfrm>
        </p:grpSpPr>
        <p:grpSp>
          <p:nvGrpSpPr>
            <p:cNvPr id="258" name="Group 26">
              <a:extLst>
                <a:ext uri="{FF2B5EF4-FFF2-40B4-BE49-F238E27FC236}">
                  <a16:creationId xmlns:a16="http://schemas.microsoft.com/office/drawing/2014/main" id="{11D0644D-8638-D443-B3E2-6E02272B4FF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03" y="2938"/>
              <a:ext cx="315" cy="144"/>
              <a:chOff x="2903" y="2938"/>
              <a:chExt cx="315" cy="144"/>
            </a:xfrm>
          </p:grpSpPr>
          <p:sp>
            <p:nvSpPr>
              <p:cNvPr id="262" name="Oval 27">
                <a:extLst>
                  <a:ext uri="{FF2B5EF4-FFF2-40B4-BE49-F238E27FC236}">
                    <a16:creationId xmlns:a16="http://schemas.microsoft.com/office/drawing/2014/main" id="{774736BF-60CC-2449-8C98-86F59C44D4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03" y="3001"/>
                <a:ext cx="312" cy="81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63" name="Line 28">
                <a:extLst>
                  <a:ext uri="{FF2B5EF4-FFF2-40B4-BE49-F238E27FC236}">
                    <a16:creationId xmlns:a16="http://schemas.microsoft.com/office/drawing/2014/main" id="{247C9664-F07E-6C4A-BE7D-4B77CD14ED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03" y="2994"/>
                <a:ext cx="0" cy="5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64" name="Line 29">
                <a:extLst>
                  <a:ext uri="{FF2B5EF4-FFF2-40B4-BE49-F238E27FC236}">
                    <a16:creationId xmlns:a16="http://schemas.microsoft.com/office/drawing/2014/main" id="{AD42AF0D-07C5-5349-94C2-41C139D6B1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15" y="2994"/>
                <a:ext cx="0" cy="5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65" name="Rectangle 30">
                <a:extLst>
                  <a:ext uri="{FF2B5EF4-FFF2-40B4-BE49-F238E27FC236}">
                    <a16:creationId xmlns:a16="http://schemas.microsoft.com/office/drawing/2014/main" id="{901AC9E7-D411-0748-9BFC-DAC416C9FF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03" y="2994"/>
                <a:ext cx="309" cy="49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66" name="Oval 31">
                <a:extLst>
                  <a:ext uri="{FF2B5EF4-FFF2-40B4-BE49-F238E27FC236}">
                    <a16:creationId xmlns:a16="http://schemas.microsoft.com/office/drawing/2014/main" id="{8EAEBD5B-62D5-EB48-AA4D-AFF3F71FB3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06" y="2938"/>
                <a:ext cx="312" cy="9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</p:grpSp>
        <p:grpSp>
          <p:nvGrpSpPr>
            <p:cNvPr id="259" name="Group 32">
              <a:extLst>
                <a:ext uri="{FF2B5EF4-FFF2-40B4-BE49-F238E27FC236}">
                  <a16:creationId xmlns:a16="http://schemas.microsoft.com/office/drawing/2014/main" id="{C00DFC18-655C-574D-9E77-42B905A1CD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63" y="2884"/>
              <a:ext cx="185" cy="252"/>
              <a:chOff x="2964" y="2425"/>
              <a:chExt cx="188" cy="252"/>
            </a:xfrm>
          </p:grpSpPr>
          <p:sp>
            <p:nvSpPr>
              <p:cNvPr id="260" name="Rectangle 33">
                <a:extLst>
                  <a:ext uri="{FF2B5EF4-FFF2-40B4-BE49-F238E27FC236}">
                    <a16:creationId xmlns:a16="http://schemas.microsoft.com/office/drawing/2014/main" id="{4A390255-834C-F344-A2F6-BEDB01B5EA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6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61" name="Text Box 34">
                <a:extLst>
                  <a:ext uri="{FF2B5EF4-FFF2-40B4-BE49-F238E27FC236}">
                    <a16:creationId xmlns:a16="http://schemas.microsoft.com/office/drawing/2014/main" id="{98CE8668-9554-1048-B397-E2BFBFC3DEA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64" y="2425"/>
                <a:ext cx="188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</a:rPr>
                  <a:t>c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endParaRPr>
              </a:p>
            </p:txBody>
          </p:sp>
        </p:grpSp>
      </p:grpSp>
      <p:grpSp>
        <p:nvGrpSpPr>
          <p:cNvPr id="267" name="Group 35">
            <a:extLst>
              <a:ext uri="{FF2B5EF4-FFF2-40B4-BE49-F238E27FC236}">
                <a16:creationId xmlns:a16="http://schemas.microsoft.com/office/drawing/2014/main" id="{B37D0555-F956-6849-8775-2511FCCDA343}"/>
              </a:ext>
            </a:extLst>
          </p:cNvPr>
          <p:cNvGrpSpPr>
            <a:grpSpLocks/>
          </p:cNvGrpSpPr>
          <p:nvPr/>
        </p:nvGrpSpPr>
        <p:grpSpPr bwMode="auto">
          <a:xfrm>
            <a:off x="1785303" y="3941762"/>
            <a:ext cx="501650" cy="400050"/>
            <a:chOff x="2217" y="2884"/>
            <a:chExt cx="316" cy="252"/>
          </a:xfrm>
        </p:grpSpPr>
        <p:sp>
          <p:nvSpPr>
            <p:cNvPr id="268" name="Oval 36">
              <a:extLst>
                <a:ext uri="{FF2B5EF4-FFF2-40B4-BE49-F238E27FC236}">
                  <a16:creationId xmlns:a16="http://schemas.microsoft.com/office/drawing/2014/main" id="{216E8FE2-215A-9D4A-8368-BC5E5A284A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0" y="3005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endParaRPr>
            </a:p>
          </p:txBody>
        </p:sp>
        <p:sp>
          <p:nvSpPr>
            <p:cNvPr id="269" name="Line 37">
              <a:extLst>
                <a:ext uri="{FF2B5EF4-FFF2-40B4-BE49-F238E27FC236}">
                  <a16:creationId xmlns:a16="http://schemas.microsoft.com/office/drawing/2014/main" id="{56AD3BF1-6C69-4F45-A2BC-0393AF85EB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20" y="299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endParaRPr>
            </a:p>
          </p:txBody>
        </p:sp>
        <p:sp>
          <p:nvSpPr>
            <p:cNvPr id="270" name="Line 38">
              <a:extLst>
                <a:ext uri="{FF2B5EF4-FFF2-40B4-BE49-F238E27FC236}">
                  <a16:creationId xmlns:a16="http://schemas.microsoft.com/office/drawing/2014/main" id="{82E7B5E6-F673-4D4D-A6A5-1EEA5653F2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33" y="299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endParaRPr>
            </a:p>
          </p:txBody>
        </p:sp>
        <p:sp>
          <p:nvSpPr>
            <p:cNvPr id="271" name="Rectangle 39">
              <a:extLst>
                <a:ext uri="{FF2B5EF4-FFF2-40B4-BE49-F238E27FC236}">
                  <a16:creationId xmlns:a16="http://schemas.microsoft.com/office/drawing/2014/main" id="{15DFD736-DBD1-2946-9397-92A4C5445D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0" y="2998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endParaRPr>
            </a:p>
          </p:txBody>
        </p:sp>
        <p:sp>
          <p:nvSpPr>
            <p:cNvPr id="272" name="Oval 40">
              <a:extLst>
                <a:ext uri="{FF2B5EF4-FFF2-40B4-BE49-F238E27FC236}">
                  <a16:creationId xmlns:a16="http://schemas.microsoft.com/office/drawing/2014/main" id="{3EFE9E21-E28C-B344-A8FE-0A146E51FC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7" y="2939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endParaRPr>
            </a:p>
          </p:txBody>
        </p:sp>
        <p:grpSp>
          <p:nvGrpSpPr>
            <p:cNvPr id="273" name="Group 41">
              <a:extLst>
                <a:ext uri="{FF2B5EF4-FFF2-40B4-BE49-F238E27FC236}">
                  <a16:creationId xmlns:a16="http://schemas.microsoft.com/office/drawing/2014/main" id="{614919B3-C048-AD4A-9120-D8B37E90CFE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76" y="2884"/>
              <a:ext cx="206" cy="252"/>
              <a:chOff x="2954" y="2425"/>
              <a:chExt cx="209" cy="252"/>
            </a:xfrm>
          </p:grpSpPr>
          <p:sp>
            <p:nvSpPr>
              <p:cNvPr id="274" name="Rectangle 42">
                <a:extLst>
                  <a:ext uri="{FF2B5EF4-FFF2-40B4-BE49-F238E27FC236}">
                    <a16:creationId xmlns:a16="http://schemas.microsoft.com/office/drawing/2014/main" id="{C776CBEC-77D4-EF49-941A-D86F50F42A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75" name="Text Box 43">
                <a:extLst>
                  <a:ext uri="{FF2B5EF4-FFF2-40B4-BE49-F238E27FC236}">
                    <a16:creationId xmlns:a16="http://schemas.microsoft.com/office/drawing/2014/main" id="{7853C682-10D9-484D-926B-2A7D4099FCB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4" y="2425"/>
                <a:ext cx="209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</a:rPr>
                  <a:t>b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endParaRPr>
              </a:p>
            </p:txBody>
          </p:sp>
        </p:grpSp>
      </p:grpSp>
      <p:sp>
        <p:nvSpPr>
          <p:cNvPr id="276" name="Text Box 44">
            <a:extLst>
              <a:ext uri="{FF2B5EF4-FFF2-40B4-BE49-F238E27FC236}">
                <a16:creationId xmlns:a16="http://schemas.microsoft.com/office/drawing/2014/main" id="{5CCFA45A-7CF8-0549-BCAE-0C477997F7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153" y="3694112"/>
            <a:ext cx="282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1</a:t>
            </a:r>
          </a:p>
        </p:txBody>
      </p:sp>
      <p:sp>
        <p:nvSpPr>
          <p:cNvPr id="277" name="Freeform 45">
            <a:extLst>
              <a:ext uri="{FF2B5EF4-FFF2-40B4-BE49-F238E27FC236}">
                <a16:creationId xmlns:a16="http://schemas.microsoft.com/office/drawing/2014/main" id="{683D7736-0560-244E-B083-769B4ABBD10D}"/>
              </a:ext>
            </a:extLst>
          </p:cNvPr>
          <p:cNvSpPr>
            <a:spLocks/>
          </p:cNvSpPr>
          <p:nvPr/>
        </p:nvSpPr>
        <p:spPr bwMode="auto">
          <a:xfrm flipH="1">
            <a:off x="1523365" y="3840162"/>
            <a:ext cx="338138" cy="204788"/>
          </a:xfrm>
          <a:custGeom>
            <a:avLst/>
            <a:gdLst>
              <a:gd name="T0" fmla="*/ 0 w 342"/>
              <a:gd name="T1" fmla="*/ 2147483647 h 186"/>
              <a:gd name="T2" fmla="*/ 2147483647 w 342"/>
              <a:gd name="T3" fmla="*/ 0 h 186"/>
              <a:gd name="T4" fmla="*/ 0 60000 65536"/>
              <a:gd name="T5" fmla="*/ 0 60000 65536"/>
              <a:gd name="T6" fmla="*/ 0 w 342"/>
              <a:gd name="T7" fmla="*/ 0 h 186"/>
              <a:gd name="T8" fmla="*/ 342 w 342"/>
              <a:gd name="T9" fmla="*/ 186 h 18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42" h="186">
                <a:moveTo>
                  <a:pt x="0" y="186"/>
                </a:moveTo>
                <a:lnTo>
                  <a:pt x="342" y="0"/>
                </a:lnTo>
              </a:path>
            </a:pathLst>
          </a:custGeom>
          <a:noFill/>
          <a:ln w="12700">
            <a:solidFill>
              <a:srgbClr val="000000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charset="0"/>
              <a:cs typeface="+mn-cs"/>
            </a:endParaRPr>
          </a:p>
        </p:txBody>
      </p:sp>
      <p:sp>
        <p:nvSpPr>
          <p:cNvPr id="278" name="Freeform 46">
            <a:extLst>
              <a:ext uri="{FF2B5EF4-FFF2-40B4-BE49-F238E27FC236}">
                <a16:creationId xmlns:a16="http://schemas.microsoft.com/office/drawing/2014/main" id="{7B15996F-B9E2-0E4D-9BD4-7A636A7A4C3B}"/>
              </a:ext>
            </a:extLst>
          </p:cNvPr>
          <p:cNvSpPr>
            <a:spLocks/>
          </p:cNvSpPr>
          <p:nvPr/>
        </p:nvSpPr>
        <p:spPr bwMode="auto">
          <a:xfrm flipH="1" flipV="1">
            <a:off x="1537653" y="4254500"/>
            <a:ext cx="314325" cy="228600"/>
          </a:xfrm>
          <a:custGeom>
            <a:avLst/>
            <a:gdLst>
              <a:gd name="T0" fmla="*/ 0 w 342"/>
              <a:gd name="T1" fmla="*/ 2147483647 h 186"/>
              <a:gd name="T2" fmla="*/ 2147483647 w 342"/>
              <a:gd name="T3" fmla="*/ 0 h 186"/>
              <a:gd name="T4" fmla="*/ 0 60000 65536"/>
              <a:gd name="T5" fmla="*/ 0 60000 65536"/>
              <a:gd name="T6" fmla="*/ 0 w 342"/>
              <a:gd name="T7" fmla="*/ 0 h 186"/>
              <a:gd name="T8" fmla="*/ 342 w 342"/>
              <a:gd name="T9" fmla="*/ 186 h 18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42" h="186">
                <a:moveTo>
                  <a:pt x="0" y="186"/>
                </a:moveTo>
                <a:lnTo>
                  <a:pt x="342" y="0"/>
                </a:lnTo>
              </a:path>
            </a:pathLst>
          </a:custGeom>
          <a:noFill/>
          <a:ln w="12700">
            <a:solidFill>
              <a:srgbClr val="000000"/>
            </a:solidFill>
            <a:round/>
            <a:headEnd type="triangle" w="med" len="med"/>
            <a:tailEnd type="non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charset="0"/>
              <a:cs typeface="+mn-cs"/>
            </a:endParaRPr>
          </a:p>
        </p:txBody>
      </p:sp>
      <p:sp>
        <p:nvSpPr>
          <p:cNvPr id="279" name="Freeform 47">
            <a:extLst>
              <a:ext uri="{FF2B5EF4-FFF2-40B4-BE49-F238E27FC236}">
                <a16:creationId xmlns:a16="http://schemas.microsoft.com/office/drawing/2014/main" id="{36258963-0C82-6B45-9A1F-D430A90BD846}"/>
              </a:ext>
            </a:extLst>
          </p:cNvPr>
          <p:cNvSpPr>
            <a:spLocks/>
          </p:cNvSpPr>
          <p:nvPr/>
        </p:nvSpPr>
        <p:spPr bwMode="auto">
          <a:xfrm flipV="1">
            <a:off x="899478" y="4244975"/>
            <a:ext cx="323850" cy="247650"/>
          </a:xfrm>
          <a:custGeom>
            <a:avLst/>
            <a:gdLst>
              <a:gd name="T0" fmla="*/ 0 w 342"/>
              <a:gd name="T1" fmla="*/ 2147483647 h 186"/>
              <a:gd name="T2" fmla="*/ 2147483647 w 342"/>
              <a:gd name="T3" fmla="*/ 0 h 186"/>
              <a:gd name="T4" fmla="*/ 0 60000 65536"/>
              <a:gd name="T5" fmla="*/ 0 60000 65536"/>
              <a:gd name="T6" fmla="*/ 0 w 342"/>
              <a:gd name="T7" fmla="*/ 0 h 186"/>
              <a:gd name="T8" fmla="*/ 342 w 342"/>
              <a:gd name="T9" fmla="*/ 186 h 18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42" h="186">
                <a:moveTo>
                  <a:pt x="0" y="186"/>
                </a:moveTo>
                <a:lnTo>
                  <a:pt x="342" y="0"/>
                </a:lnTo>
              </a:path>
            </a:pathLst>
          </a:custGeom>
          <a:noFill/>
          <a:ln w="12700">
            <a:solidFill>
              <a:srgbClr val="000000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charset="0"/>
              <a:cs typeface="+mn-cs"/>
            </a:endParaRPr>
          </a:p>
        </p:txBody>
      </p:sp>
      <p:sp>
        <p:nvSpPr>
          <p:cNvPr id="280" name="Text Box 48">
            <a:extLst>
              <a:ext uri="{FF2B5EF4-FFF2-40B4-BE49-F238E27FC236}">
                <a16:creationId xmlns:a16="http://schemas.microsoft.com/office/drawing/2014/main" id="{16B57B9D-23C0-234E-AC30-BDB28E8432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2134" y="3703637"/>
            <a:ext cx="45557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1+e</a:t>
            </a:r>
          </a:p>
        </p:txBody>
      </p:sp>
      <p:sp>
        <p:nvSpPr>
          <p:cNvPr id="281" name="Text Box 49">
            <a:extLst>
              <a:ext uri="{FF2B5EF4-FFF2-40B4-BE49-F238E27FC236}">
                <a16:creationId xmlns:a16="http://schemas.microsoft.com/office/drawing/2014/main" id="{A09BAFF4-5A95-4A49-B68E-6989B57909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4178" y="4294187"/>
            <a:ext cx="282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e</a:t>
            </a:r>
          </a:p>
        </p:txBody>
      </p:sp>
      <p:sp>
        <p:nvSpPr>
          <p:cNvPr id="282" name="Text Box 50">
            <a:extLst>
              <a:ext uri="{FF2B5EF4-FFF2-40B4-BE49-F238E27FC236}">
                <a16:creationId xmlns:a16="http://schemas.microsoft.com/office/drawing/2014/main" id="{B1BC06FC-3E90-E24C-A7C6-709E59751C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2640" y="4318000"/>
            <a:ext cx="282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0</a:t>
            </a:r>
          </a:p>
        </p:txBody>
      </p:sp>
      <p:sp>
        <p:nvSpPr>
          <p:cNvPr id="283" name="Line 51">
            <a:extLst>
              <a:ext uri="{FF2B5EF4-FFF2-40B4-BE49-F238E27FC236}">
                <a16:creationId xmlns:a16="http://schemas.microsoft.com/office/drawing/2014/main" id="{76E13AA5-D6E0-1147-A49F-3C2D07185D0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70965" y="4711700"/>
            <a:ext cx="0" cy="40005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charset="0"/>
              <a:cs typeface="+mn-cs"/>
            </a:endParaRPr>
          </a:p>
        </p:txBody>
      </p:sp>
      <p:sp>
        <p:nvSpPr>
          <p:cNvPr id="285" name="Line 53">
            <a:extLst>
              <a:ext uri="{FF2B5EF4-FFF2-40B4-BE49-F238E27FC236}">
                <a16:creationId xmlns:a16="http://schemas.microsoft.com/office/drawing/2014/main" id="{9DC646D0-6896-DF4A-B13B-96458FE6E6B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51815" y="4244975"/>
            <a:ext cx="4763" cy="33813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charset="0"/>
              <a:cs typeface="+mn-cs"/>
            </a:endParaRPr>
          </a:p>
        </p:txBody>
      </p:sp>
      <p:sp>
        <p:nvSpPr>
          <p:cNvPr id="287" name="Line 55">
            <a:extLst>
              <a:ext uri="{FF2B5EF4-FFF2-40B4-BE49-F238E27FC236}">
                <a16:creationId xmlns:a16="http://schemas.microsoft.com/office/drawing/2014/main" id="{E01CA72B-84DE-C54F-BC43-DFAE32CCE77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071053" y="4278312"/>
            <a:ext cx="0" cy="4286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charset="0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C4C2CA0-1053-764A-966C-9BD44E93F128}"/>
              </a:ext>
            </a:extLst>
          </p:cNvPr>
          <p:cNvGrpSpPr/>
          <p:nvPr/>
        </p:nvGrpSpPr>
        <p:grpSpPr>
          <a:xfrm>
            <a:off x="297498" y="4320540"/>
            <a:ext cx="2047875" cy="894715"/>
            <a:chOff x="297498" y="4320540"/>
            <a:chExt cx="2047875" cy="894715"/>
          </a:xfrm>
        </p:grpSpPr>
        <p:sp>
          <p:nvSpPr>
            <p:cNvPr id="284" name="Text Box 52">
              <a:extLst>
                <a:ext uri="{FF2B5EF4-FFF2-40B4-BE49-F238E27FC236}">
                  <a16:creationId xmlns:a16="http://schemas.microsoft.com/office/drawing/2014/main" id="{95474209-4E23-E44A-84F9-9362104371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16330" y="4848542"/>
              <a:ext cx="31115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e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endParaRPr>
            </a:p>
          </p:txBody>
        </p:sp>
        <p:sp>
          <p:nvSpPr>
            <p:cNvPr id="286" name="Text Box 54">
              <a:extLst>
                <a:ext uri="{FF2B5EF4-FFF2-40B4-BE49-F238E27FC236}">
                  <a16:creationId xmlns:a16="http://schemas.microsoft.com/office/drawing/2014/main" id="{773837E9-5934-9A47-92CA-A637D32DD9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498" y="4320540"/>
              <a:ext cx="31115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1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endParaRPr>
            </a:p>
          </p:txBody>
        </p:sp>
        <p:sp>
          <p:nvSpPr>
            <p:cNvPr id="288" name="Text Box 56">
              <a:extLst>
                <a:ext uri="{FF2B5EF4-FFF2-40B4-BE49-F238E27FC236}">
                  <a16:creationId xmlns:a16="http://schemas.microsoft.com/office/drawing/2014/main" id="{130D1D5A-EF10-C343-9231-321236D028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34223" y="4465955"/>
              <a:ext cx="31115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1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endParaRPr>
            </a:p>
          </p:txBody>
        </p:sp>
      </p:grpSp>
      <p:sp>
        <p:nvSpPr>
          <p:cNvPr id="289" name="Freeform 57">
            <a:extLst>
              <a:ext uri="{FF2B5EF4-FFF2-40B4-BE49-F238E27FC236}">
                <a16:creationId xmlns:a16="http://schemas.microsoft.com/office/drawing/2014/main" id="{9F2C08B4-5CCF-F044-9AAE-C204550218E4}"/>
              </a:ext>
            </a:extLst>
          </p:cNvPr>
          <p:cNvSpPr>
            <a:spLocks/>
          </p:cNvSpPr>
          <p:nvPr/>
        </p:nvSpPr>
        <p:spPr bwMode="auto">
          <a:xfrm flipH="1" flipV="1">
            <a:off x="1442403" y="4211637"/>
            <a:ext cx="314325" cy="228600"/>
          </a:xfrm>
          <a:custGeom>
            <a:avLst/>
            <a:gdLst>
              <a:gd name="T0" fmla="*/ 0 w 342"/>
              <a:gd name="T1" fmla="*/ 2147483647 h 186"/>
              <a:gd name="T2" fmla="*/ 2147483647 w 342"/>
              <a:gd name="T3" fmla="*/ 0 h 186"/>
              <a:gd name="T4" fmla="*/ 0 60000 65536"/>
              <a:gd name="T5" fmla="*/ 0 60000 65536"/>
              <a:gd name="T6" fmla="*/ 0 w 342"/>
              <a:gd name="T7" fmla="*/ 0 h 186"/>
              <a:gd name="T8" fmla="*/ 342 w 342"/>
              <a:gd name="T9" fmla="*/ 186 h 18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42" h="186">
                <a:moveTo>
                  <a:pt x="0" y="186"/>
                </a:moveTo>
                <a:lnTo>
                  <a:pt x="342" y="0"/>
                </a:lnTo>
              </a:path>
            </a:pathLst>
          </a:custGeom>
          <a:noFill/>
          <a:ln w="12700">
            <a:solidFill>
              <a:srgbClr val="000000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charset="0"/>
              <a:cs typeface="+mn-cs"/>
            </a:endParaRPr>
          </a:p>
        </p:txBody>
      </p:sp>
      <p:sp>
        <p:nvSpPr>
          <p:cNvPr id="290" name="Freeform 58">
            <a:extLst>
              <a:ext uri="{FF2B5EF4-FFF2-40B4-BE49-F238E27FC236}">
                <a16:creationId xmlns:a16="http://schemas.microsoft.com/office/drawing/2014/main" id="{8B245FC0-129F-3D4A-B469-700656F52CA1}"/>
              </a:ext>
            </a:extLst>
          </p:cNvPr>
          <p:cNvSpPr>
            <a:spLocks/>
          </p:cNvSpPr>
          <p:nvPr/>
        </p:nvSpPr>
        <p:spPr bwMode="auto">
          <a:xfrm flipH="1">
            <a:off x="989965" y="4221162"/>
            <a:ext cx="304800" cy="219075"/>
          </a:xfrm>
          <a:custGeom>
            <a:avLst/>
            <a:gdLst>
              <a:gd name="T0" fmla="*/ 0 w 342"/>
              <a:gd name="T1" fmla="*/ 2147483647 h 186"/>
              <a:gd name="T2" fmla="*/ 2147483647 w 342"/>
              <a:gd name="T3" fmla="*/ 0 h 186"/>
              <a:gd name="T4" fmla="*/ 0 60000 65536"/>
              <a:gd name="T5" fmla="*/ 0 60000 65536"/>
              <a:gd name="T6" fmla="*/ 0 w 342"/>
              <a:gd name="T7" fmla="*/ 0 h 186"/>
              <a:gd name="T8" fmla="*/ 342 w 342"/>
              <a:gd name="T9" fmla="*/ 186 h 18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42" h="186">
                <a:moveTo>
                  <a:pt x="0" y="186"/>
                </a:moveTo>
                <a:lnTo>
                  <a:pt x="342" y="0"/>
                </a:lnTo>
              </a:path>
            </a:pathLst>
          </a:custGeom>
          <a:noFill/>
          <a:ln w="12700">
            <a:solidFill>
              <a:srgbClr val="000000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charset="0"/>
              <a:cs typeface="+mn-cs"/>
            </a:endParaRPr>
          </a:p>
        </p:txBody>
      </p:sp>
      <p:sp>
        <p:nvSpPr>
          <p:cNvPr id="291" name="Text Box 59">
            <a:extLst>
              <a:ext uri="{FF2B5EF4-FFF2-40B4-BE49-F238E27FC236}">
                <a16:creationId xmlns:a16="http://schemas.microsoft.com/office/drawing/2014/main" id="{6377E6D4-018F-AB48-AED5-704776C451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8390" y="4098925"/>
            <a:ext cx="282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0</a:t>
            </a:r>
          </a:p>
        </p:txBody>
      </p:sp>
      <p:sp>
        <p:nvSpPr>
          <p:cNvPr id="292" name="Text Box 60">
            <a:extLst>
              <a:ext uri="{FF2B5EF4-FFF2-40B4-BE49-F238E27FC236}">
                <a16:creationId xmlns:a16="http://schemas.microsoft.com/office/drawing/2014/main" id="{24E0ABA6-6FAB-C143-9675-85BDE1799C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1290" y="4090987"/>
            <a:ext cx="282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0</a:t>
            </a:r>
          </a:p>
        </p:txBody>
      </p:sp>
      <p:sp>
        <p:nvSpPr>
          <p:cNvPr id="293" name="Text Box 211">
            <a:extLst>
              <a:ext uri="{FF2B5EF4-FFF2-40B4-BE49-F238E27FC236}">
                <a16:creationId xmlns:a16="http://schemas.microsoft.com/office/drawing/2014/main" id="{E0100A55-F7C5-4B4F-857E-53ECF80506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650" y="5560695"/>
            <a:ext cx="9493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initially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grpSp>
        <p:nvGrpSpPr>
          <p:cNvPr id="294" name="Group 298">
            <a:extLst>
              <a:ext uri="{FF2B5EF4-FFF2-40B4-BE49-F238E27FC236}">
                <a16:creationId xmlns:a16="http://schemas.microsoft.com/office/drawing/2014/main" id="{AC8BCF73-2229-F440-A651-C9F16CF9FAA2}"/>
              </a:ext>
            </a:extLst>
          </p:cNvPr>
          <p:cNvGrpSpPr>
            <a:grpSpLocks/>
          </p:cNvGrpSpPr>
          <p:nvPr/>
        </p:nvGrpSpPr>
        <p:grpSpPr bwMode="auto">
          <a:xfrm>
            <a:off x="3028316" y="3458208"/>
            <a:ext cx="2651124" cy="2716211"/>
            <a:chOff x="1560" y="2639"/>
            <a:chExt cx="1670" cy="1711"/>
          </a:xfrm>
        </p:grpSpPr>
        <p:sp>
          <p:nvSpPr>
            <p:cNvPr id="295" name="Freeform 61">
              <a:extLst>
                <a:ext uri="{FF2B5EF4-FFF2-40B4-BE49-F238E27FC236}">
                  <a16:creationId xmlns:a16="http://schemas.microsoft.com/office/drawing/2014/main" id="{23F656C5-B9C0-E046-A928-9550F05E36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2" y="2639"/>
              <a:ext cx="1225" cy="854"/>
            </a:xfrm>
            <a:custGeom>
              <a:avLst/>
              <a:gdLst>
                <a:gd name="T0" fmla="*/ 0 w 1225"/>
                <a:gd name="T1" fmla="*/ 387 h 854"/>
                <a:gd name="T2" fmla="*/ 168 w 1225"/>
                <a:gd name="T3" fmla="*/ 162 h 854"/>
                <a:gd name="T4" fmla="*/ 486 w 1225"/>
                <a:gd name="T5" fmla="*/ 18 h 854"/>
                <a:gd name="T6" fmla="*/ 822 w 1225"/>
                <a:gd name="T7" fmla="*/ 30 h 854"/>
                <a:gd name="T8" fmla="*/ 1152 w 1225"/>
                <a:gd name="T9" fmla="*/ 267 h 854"/>
                <a:gd name="T10" fmla="*/ 1188 w 1225"/>
                <a:gd name="T11" fmla="*/ 537 h 854"/>
                <a:gd name="T12" fmla="*/ 927 w 1225"/>
                <a:gd name="T13" fmla="*/ 780 h 854"/>
                <a:gd name="T14" fmla="*/ 447 w 1225"/>
                <a:gd name="T15" fmla="*/ 837 h 854"/>
                <a:gd name="T16" fmla="*/ 177 w 1225"/>
                <a:gd name="T17" fmla="*/ 675 h 854"/>
                <a:gd name="T18" fmla="*/ 0 w 1225"/>
                <a:gd name="T19" fmla="*/ 387 h 85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25"/>
                <a:gd name="T31" fmla="*/ 0 h 854"/>
                <a:gd name="T32" fmla="*/ 1225 w 1225"/>
                <a:gd name="T33" fmla="*/ 854 h 85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25" h="854">
                  <a:moveTo>
                    <a:pt x="0" y="387"/>
                  </a:moveTo>
                  <a:cubicBezTo>
                    <a:pt x="0" y="243"/>
                    <a:pt x="87" y="223"/>
                    <a:pt x="168" y="162"/>
                  </a:cubicBezTo>
                  <a:cubicBezTo>
                    <a:pt x="249" y="101"/>
                    <a:pt x="377" y="40"/>
                    <a:pt x="486" y="18"/>
                  </a:cubicBezTo>
                  <a:cubicBezTo>
                    <a:pt x="615" y="6"/>
                    <a:pt x="684" y="0"/>
                    <a:pt x="822" y="30"/>
                  </a:cubicBezTo>
                  <a:cubicBezTo>
                    <a:pt x="960" y="60"/>
                    <a:pt x="1099" y="169"/>
                    <a:pt x="1152" y="267"/>
                  </a:cubicBezTo>
                  <a:cubicBezTo>
                    <a:pt x="1213" y="351"/>
                    <a:pt x="1225" y="452"/>
                    <a:pt x="1188" y="537"/>
                  </a:cubicBezTo>
                  <a:cubicBezTo>
                    <a:pt x="1151" y="622"/>
                    <a:pt x="1050" y="730"/>
                    <a:pt x="927" y="780"/>
                  </a:cubicBezTo>
                  <a:cubicBezTo>
                    <a:pt x="804" y="830"/>
                    <a:pt x="572" y="854"/>
                    <a:pt x="447" y="837"/>
                  </a:cubicBezTo>
                  <a:cubicBezTo>
                    <a:pt x="322" y="820"/>
                    <a:pt x="251" y="750"/>
                    <a:pt x="177" y="675"/>
                  </a:cubicBezTo>
                  <a:cubicBezTo>
                    <a:pt x="103" y="600"/>
                    <a:pt x="0" y="531"/>
                    <a:pt x="0" y="387"/>
                  </a:cubicBezTo>
                  <a:close/>
                </a:path>
              </a:pathLst>
            </a:custGeom>
            <a:solidFill>
              <a:srgbClr val="9CE0F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endParaRPr>
            </a:p>
          </p:txBody>
        </p:sp>
        <p:sp>
          <p:nvSpPr>
            <p:cNvPr id="296" name="Freeform 62">
              <a:extLst>
                <a:ext uri="{FF2B5EF4-FFF2-40B4-BE49-F238E27FC236}">
                  <a16:creationId xmlns:a16="http://schemas.microsoft.com/office/drawing/2014/main" id="{316BD47E-9B6F-BB4B-8DE5-1F1EDF64CB3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0" y="2852"/>
              <a:ext cx="246" cy="132"/>
            </a:xfrm>
            <a:custGeom>
              <a:avLst/>
              <a:gdLst>
                <a:gd name="T0" fmla="*/ 0 w 342"/>
                <a:gd name="T1" fmla="*/ 9 h 186"/>
                <a:gd name="T2" fmla="*/ 17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endParaRPr>
            </a:p>
          </p:txBody>
        </p:sp>
        <p:grpSp>
          <p:nvGrpSpPr>
            <p:cNvPr id="297" name="Group 63">
              <a:extLst>
                <a:ext uri="{FF2B5EF4-FFF2-40B4-BE49-F238E27FC236}">
                  <a16:creationId xmlns:a16="http://schemas.microsoft.com/office/drawing/2014/main" id="{C06EAAA0-57B6-8944-8D79-7C272A72018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3" y="2652"/>
              <a:ext cx="316" cy="252"/>
              <a:chOff x="1747" y="3190"/>
              <a:chExt cx="316" cy="252"/>
            </a:xfrm>
          </p:grpSpPr>
          <p:sp>
            <p:nvSpPr>
              <p:cNvPr id="335" name="Oval 64">
                <a:extLst>
                  <a:ext uri="{FF2B5EF4-FFF2-40B4-BE49-F238E27FC236}">
                    <a16:creationId xmlns:a16="http://schemas.microsoft.com/office/drawing/2014/main" id="{78B9859B-1308-C847-BFD9-75A5119F04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50" y="3308"/>
                <a:ext cx="313" cy="81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36" name="Line 65">
                <a:extLst>
                  <a:ext uri="{FF2B5EF4-FFF2-40B4-BE49-F238E27FC236}">
                    <a16:creationId xmlns:a16="http://schemas.microsoft.com/office/drawing/2014/main" id="{D8C1D4EE-FD74-0A49-BA84-9F1A4776A22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50" y="3301"/>
                <a:ext cx="0" cy="5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37" name="Line 66">
                <a:extLst>
                  <a:ext uri="{FF2B5EF4-FFF2-40B4-BE49-F238E27FC236}">
                    <a16:creationId xmlns:a16="http://schemas.microsoft.com/office/drawing/2014/main" id="{DF974EE8-B7FB-304A-817C-E27B256084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63" y="3301"/>
                <a:ext cx="0" cy="5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38" name="Rectangle 67">
                <a:extLst>
                  <a:ext uri="{FF2B5EF4-FFF2-40B4-BE49-F238E27FC236}">
                    <a16:creationId xmlns:a16="http://schemas.microsoft.com/office/drawing/2014/main" id="{EAB41FEF-BA76-C242-B9EE-BD99A93999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50" y="3301"/>
                <a:ext cx="310" cy="49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39" name="Oval 68">
                <a:extLst>
                  <a:ext uri="{FF2B5EF4-FFF2-40B4-BE49-F238E27FC236}">
                    <a16:creationId xmlns:a16="http://schemas.microsoft.com/office/drawing/2014/main" id="{A0909F6D-1FB1-3D4D-AE3F-51C5691CFE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47" y="3242"/>
                <a:ext cx="313" cy="9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grpSp>
            <p:nvGrpSpPr>
              <p:cNvPr id="340" name="Group 69">
                <a:extLst>
                  <a:ext uri="{FF2B5EF4-FFF2-40B4-BE49-F238E27FC236}">
                    <a16:creationId xmlns:a16="http://schemas.microsoft.com/office/drawing/2014/main" id="{E321A372-F838-1046-9EEE-3777DD9F6ED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99" y="3190"/>
                <a:ext cx="194" cy="252"/>
                <a:chOff x="2960" y="2425"/>
                <a:chExt cx="197" cy="252"/>
              </a:xfrm>
            </p:grpSpPr>
            <p:sp>
              <p:nvSpPr>
                <p:cNvPr id="341" name="Rectangle 70">
                  <a:extLst>
                    <a:ext uri="{FF2B5EF4-FFF2-40B4-BE49-F238E27FC236}">
                      <a16:creationId xmlns:a16="http://schemas.microsoft.com/office/drawing/2014/main" id="{E9E3479C-155E-7346-8259-38DEBC5E569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42" name="Text Box 71">
                  <a:extLst>
                    <a:ext uri="{FF2B5EF4-FFF2-40B4-BE49-F238E27FC236}">
                      <a16:creationId xmlns:a16="http://schemas.microsoft.com/office/drawing/2014/main" id="{694BA042-EE97-A844-A052-AC23A1EB5C3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60" y="2425"/>
                  <a:ext cx="197" cy="2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 panose="020F0502020204030204"/>
                      <a:ea typeface="ＭＳ Ｐゴシック" charset="0"/>
                    </a:rPr>
                    <a:t>a</a:t>
                  </a:r>
                  <a:endPara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298" name="Group 72">
              <a:extLst>
                <a:ext uri="{FF2B5EF4-FFF2-40B4-BE49-F238E27FC236}">
                  <a16:creationId xmlns:a16="http://schemas.microsoft.com/office/drawing/2014/main" id="{35D72D94-CD1F-0246-AF0C-10782A464E1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95" y="2907"/>
              <a:ext cx="316" cy="252"/>
              <a:chOff x="2221" y="3571"/>
              <a:chExt cx="316" cy="252"/>
            </a:xfrm>
          </p:grpSpPr>
          <p:sp>
            <p:nvSpPr>
              <p:cNvPr id="327" name="Oval 73">
                <a:extLst>
                  <a:ext uri="{FF2B5EF4-FFF2-40B4-BE49-F238E27FC236}">
                    <a16:creationId xmlns:a16="http://schemas.microsoft.com/office/drawing/2014/main" id="{2EF13721-1C35-D541-BCCB-D662D9F0DE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24" y="3695"/>
                <a:ext cx="313" cy="81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28" name="Line 74">
                <a:extLst>
                  <a:ext uri="{FF2B5EF4-FFF2-40B4-BE49-F238E27FC236}">
                    <a16:creationId xmlns:a16="http://schemas.microsoft.com/office/drawing/2014/main" id="{A7D1FF06-753A-D145-BD9E-DBEE6D7742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24" y="3688"/>
                <a:ext cx="0" cy="5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29" name="Line 75">
                <a:extLst>
                  <a:ext uri="{FF2B5EF4-FFF2-40B4-BE49-F238E27FC236}">
                    <a16:creationId xmlns:a16="http://schemas.microsoft.com/office/drawing/2014/main" id="{9A459926-EC11-004B-9F3A-6CAF6C2992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37" y="3688"/>
                <a:ext cx="0" cy="5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30" name="Rectangle 76">
                <a:extLst>
                  <a:ext uri="{FF2B5EF4-FFF2-40B4-BE49-F238E27FC236}">
                    <a16:creationId xmlns:a16="http://schemas.microsoft.com/office/drawing/2014/main" id="{45443CD7-7977-0246-BB21-F040776D02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24" y="3688"/>
                <a:ext cx="310" cy="49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31" name="Oval 77">
                <a:extLst>
                  <a:ext uri="{FF2B5EF4-FFF2-40B4-BE49-F238E27FC236}">
                    <a16:creationId xmlns:a16="http://schemas.microsoft.com/office/drawing/2014/main" id="{7EE3DE6B-30D5-7E4E-89F0-14673D503F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21" y="3629"/>
                <a:ext cx="313" cy="9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grpSp>
            <p:nvGrpSpPr>
              <p:cNvPr id="332" name="Group 78">
                <a:extLst>
                  <a:ext uri="{FF2B5EF4-FFF2-40B4-BE49-F238E27FC236}">
                    <a16:creationId xmlns:a16="http://schemas.microsoft.com/office/drawing/2014/main" id="{41C702B2-407E-B24D-A087-8C4135E4E0A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83" y="3571"/>
                <a:ext cx="206" cy="252"/>
                <a:chOff x="2954" y="2425"/>
                <a:chExt cx="209" cy="252"/>
              </a:xfrm>
            </p:grpSpPr>
            <p:sp>
              <p:nvSpPr>
                <p:cNvPr id="333" name="Rectangle 79">
                  <a:extLst>
                    <a:ext uri="{FF2B5EF4-FFF2-40B4-BE49-F238E27FC236}">
                      <a16:creationId xmlns:a16="http://schemas.microsoft.com/office/drawing/2014/main" id="{154D488B-3D82-0149-B09A-888C146F0C1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6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4" name="Text Box 80">
                  <a:extLst>
                    <a:ext uri="{FF2B5EF4-FFF2-40B4-BE49-F238E27FC236}">
                      <a16:creationId xmlns:a16="http://schemas.microsoft.com/office/drawing/2014/main" id="{B8A7865E-A26B-374E-ADBF-C825A50686E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54" y="2425"/>
                  <a:ext cx="209" cy="2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 panose="020F0502020204030204"/>
                      <a:ea typeface="ＭＳ Ｐゴシック" charset="0"/>
                    </a:rPr>
                    <a:t>d</a:t>
                  </a:r>
                  <a:endPara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299" name="Group 81">
              <a:extLst>
                <a:ext uri="{FF2B5EF4-FFF2-40B4-BE49-F238E27FC236}">
                  <a16:creationId xmlns:a16="http://schemas.microsoft.com/office/drawing/2014/main" id="{6037BBA4-D433-E94F-ADEB-4B0DC41912C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95" y="3198"/>
              <a:ext cx="315" cy="252"/>
              <a:chOff x="2903" y="2884"/>
              <a:chExt cx="315" cy="252"/>
            </a:xfrm>
          </p:grpSpPr>
          <p:grpSp>
            <p:nvGrpSpPr>
              <p:cNvPr id="318" name="Group 82">
                <a:extLst>
                  <a:ext uri="{FF2B5EF4-FFF2-40B4-BE49-F238E27FC236}">
                    <a16:creationId xmlns:a16="http://schemas.microsoft.com/office/drawing/2014/main" id="{196235C6-D490-FA41-88E6-67F4B669FCE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03" y="2938"/>
                <a:ext cx="315" cy="144"/>
                <a:chOff x="2903" y="2938"/>
                <a:chExt cx="315" cy="144"/>
              </a:xfrm>
            </p:grpSpPr>
            <p:sp>
              <p:nvSpPr>
                <p:cNvPr id="322" name="Oval 83">
                  <a:extLst>
                    <a:ext uri="{FF2B5EF4-FFF2-40B4-BE49-F238E27FC236}">
                      <a16:creationId xmlns:a16="http://schemas.microsoft.com/office/drawing/2014/main" id="{9B969A9C-C7F9-1E44-9632-A4175D5DAD1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03" y="3001"/>
                  <a:ext cx="312" cy="81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3" name="Line 84">
                  <a:extLst>
                    <a:ext uri="{FF2B5EF4-FFF2-40B4-BE49-F238E27FC236}">
                      <a16:creationId xmlns:a16="http://schemas.microsoft.com/office/drawing/2014/main" id="{6CF306AF-404F-424D-9C67-9C4D29AF129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903" y="2994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4" name="Line 85">
                  <a:extLst>
                    <a:ext uri="{FF2B5EF4-FFF2-40B4-BE49-F238E27FC236}">
                      <a16:creationId xmlns:a16="http://schemas.microsoft.com/office/drawing/2014/main" id="{6001B080-4FC0-AA4A-8A03-EA244FA8AFF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215" y="2994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5" name="Rectangle 86">
                  <a:extLst>
                    <a:ext uri="{FF2B5EF4-FFF2-40B4-BE49-F238E27FC236}">
                      <a16:creationId xmlns:a16="http://schemas.microsoft.com/office/drawing/2014/main" id="{D28A036B-2A60-C741-962B-E29C00C6E2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03" y="2994"/>
                  <a:ext cx="309" cy="49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6" name="Oval 87">
                  <a:extLst>
                    <a:ext uri="{FF2B5EF4-FFF2-40B4-BE49-F238E27FC236}">
                      <a16:creationId xmlns:a16="http://schemas.microsoft.com/office/drawing/2014/main" id="{E903BD80-A54A-8A48-9EEB-3D7E3560FFD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06" y="2938"/>
                  <a:ext cx="312" cy="95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319" name="Group 88">
                <a:extLst>
                  <a:ext uri="{FF2B5EF4-FFF2-40B4-BE49-F238E27FC236}">
                    <a16:creationId xmlns:a16="http://schemas.microsoft.com/office/drawing/2014/main" id="{05B15224-CC30-7643-A907-6606CEF9671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63" y="2884"/>
                <a:ext cx="185" cy="252"/>
                <a:chOff x="2964" y="2425"/>
                <a:chExt cx="188" cy="252"/>
              </a:xfrm>
            </p:grpSpPr>
            <p:sp>
              <p:nvSpPr>
                <p:cNvPr id="320" name="Rectangle 89">
                  <a:extLst>
                    <a:ext uri="{FF2B5EF4-FFF2-40B4-BE49-F238E27FC236}">
                      <a16:creationId xmlns:a16="http://schemas.microsoft.com/office/drawing/2014/main" id="{4B5C6748-BF8D-E544-8581-B2BF936E3D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6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1" name="Text Box 90">
                  <a:extLst>
                    <a:ext uri="{FF2B5EF4-FFF2-40B4-BE49-F238E27FC236}">
                      <a16:creationId xmlns:a16="http://schemas.microsoft.com/office/drawing/2014/main" id="{CAE26135-0C9E-A14E-B40D-5A53685912F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64" y="2425"/>
                  <a:ext cx="188" cy="2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 panose="020F0502020204030204"/>
                      <a:ea typeface="ＭＳ Ｐゴシック" charset="0"/>
                    </a:rPr>
                    <a:t>c</a:t>
                  </a:r>
                  <a:endPara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300" name="Group 91">
              <a:extLst>
                <a:ext uri="{FF2B5EF4-FFF2-40B4-BE49-F238E27FC236}">
                  <a16:creationId xmlns:a16="http://schemas.microsoft.com/office/drawing/2014/main" id="{41FECA4C-931F-6F41-A222-EF844C7E995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07" y="2916"/>
              <a:ext cx="316" cy="252"/>
              <a:chOff x="2217" y="2884"/>
              <a:chExt cx="316" cy="252"/>
            </a:xfrm>
          </p:grpSpPr>
          <p:sp>
            <p:nvSpPr>
              <p:cNvPr id="310" name="Oval 92">
                <a:extLst>
                  <a:ext uri="{FF2B5EF4-FFF2-40B4-BE49-F238E27FC236}">
                    <a16:creationId xmlns:a16="http://schemas.microsoft.com/office/drawing/2014/main" id="{D9B3AABA-2A51-8542-A842-AA5E310C8F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20" y="3005"/>
                <a:ext cx="313" cy="81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11" name="Line 93">
                <a:extLst>
                  <a:ext uri="{FF2B5EF4-FFF2-40B4-BE49-F238E27FC236}">
                    <a16:creationId xmlns:a16="http://schemas.microsoft.com/office/drawing/2014/main" id="{CD80F331-7D60-1340-86AF-CAD0746AEDE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20" y="2998"/>
                <a:ext cx="0" cy="5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12" name="Line 94">
                <a:extLst>
                  <a:ext uri="{FF2B5EF4-FFF2-40B4-BE49-F238E27FC236}">
                    <a16:creationId xmlns:a16="http://schemas.microsoft.com/office/drawing/2014/main" id="{97E6F033-8430-3344-8096-8885BA3BE07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33" y="2998"/>
                <a:ext cx="0" cy="5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13" name="Rectangle 95">
                <a:extLst>
                  <a:ext uri="{FF2B5EF4-FFF2-40B4-BE49-F238E27FC236}">
                    <a16:creationId xmlns:a16="http://schemas.microsoft.com/office/drawing/2014/main" id="{CB6EB605-452C-B044-B122-AE8AB475B1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20" y="2998"/>
                <a:ext cx="310" cy="49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14" name="Oval 96">
                <a:extLst>
                  <a:ext uri="{FF2B5EF4-FFF2-40B4-BE49-F238E27FC236}">
                    <a16:creationId xmlns:a16="http://schemas.microsoft.com/office/drawing/2014/main" id="{C6AD4BFE-1D27-5046-BFDE-06C45A3D87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17" y="2939"/>
                <a:ext cx="313" cy="9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grpSp>
            <p:nvGrpSpPr>
              <p:cNvPr id="315" name="Group 97">
                <a:extLst>
                  <a:ext uri="{FF2B5EF4-FFF2-40B4-BE49-F238E27FC236}">
                    <a16:creationId xmlns:a16="http://schemas.microsoft.com/office/drawing/2014/main" id="{7B87D585-870A-F646-AA79-EB6F8DD77CB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76" y="2884"/>
                <a:ext cx="206" cy="252"/>
                <a:chOff x="2954" y="2425"/>
                <a:chExt cx="209" cy="252"/>
              </a:xfrm>
            </p:grpSpPr>
            <p:sp>
              <p:nvSpPr>
                <p:cNvPr id="316" name="Rectangle 98">
                  <a:extLst>
                    <a:ext uri="{FF2B5EF4-FFF2-40B4-BE49-F238E27FC236}">
                      <a16:creationId xmlns:a16="http://schemas.microsoft.com/office/drawing/2014/main" id="{B4B799CD-BE4A-6544-85F3-80ABF68829C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17" name="Text Box 99">
                  <a:extLst>
                    <a:ext uri="{FF2B5EF4-FFF2-40B4-BE49-F238E27FC236}">
                      <a16:creationId xmlns:a16="http://schemas.microsoft.com/office/drawing/2014/main" id="{3B6364EC-433F-4C4C-8692-397718480AD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54" y="2425"/>
                  <a:ext cx="209" cy="2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 panose="020F0502020204030204"/>
                      <a:ea typeface="ＭＳ Ｐゴシック" charset="0"/>
                    </a:rPr>
                    <a:t>b</a:t>
                  </a:r>
                  <a:endPara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</a:endParaRPr>
                </a:p>
              </p:txBody>
            </p:sp>
          </p:grpSp>
        </p:grpSp>
        <p:sp>
          <p:nvSpPr>
            <p:cNvPr id="301" name="Freeform 101">
              <a:extLst>
                <a:ext uri="{FF2B5EF4-FFF2-40B4-BE49-F238E27FC236}">
                  <a16:creationId xmlns:a16="http://schemas.microsoft.com/office/drawing/2014/main" id="{7ABA6E2F-253C-0D42-A38F-5A1AB67560D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505" y="2819"/>
              <a:ext cx="198" cy="156"/>
            </a:xfrm>
            <a:custGeom>
              <a:avLst/>
              <a:gdLst>
                <a:gd name="T0" fmla="*/ 0 w 342"/>
                <a:gd name="T1" fmla="*/ 39 h 186"/>
                <a:gd name="T2" fmla="*/ 3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endParaRPr>
            </a:p>
          </p:txBody>
        </p:sp>
        <p:sp>
          <p:nvSpPr>
            <p:cNvPr id="302" name="Freeform 102">
              <a:extLst>
                <a:ext uri="{FF2B5EF4-FFF2-40B4-BE49-F238E27FC236}">
                  <a16:creationId xmlns:a16="http://schemas.microsoft.com/office/drawing/2014/main" id="{C057E363-4306-B348-91D5-8317DEE1A8FD}"/>
                </a:ext>
              </a:extLst>
            </p:cNvPr>
            <p:cNvSpPr>
              <a:spLocks/>
            </p:cNvSpPr>
            <p:nvPr/>
          </p:nvSpPr>
          <p:spPr bwMode="auto">
            <a:xfrm flipH="1" flipV="1">
              <a:off x="2484" y="3125"/>
              <a:ext cx="180" cy="141"/>
            </a:xfrm>
            <a:custGeom>
              <a:avLst/>
              <a:gdLst>
                <a:gd name="T0" fmla="*/ 0 w 342"/>
                <a:gd name="T1" fmla="*/ 15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 type="triangle" w="med" len="med"/>
              <a:tailEnd type="non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endParaRPr>
            </a:p>
          </p:txBody>
        </p:sp>
        <p:sp>
          <p:nvSpPr>
            <p:cNvPr id="303" name="Freeform 103">
              <a:extLst>
                <a:ext uri="{FF2B5EF4-FFF2-40B4-BE49-F238E27FC236}">
                  <a16:creationId xmlns:a16="http://schemas.microsoft.com/office/drawing/2014/main" id="{0AFD584E-E579-1444-B99F-1FB0E607D06D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2031" y="3107"/>
              <a:ext cx="204" cy="156"/>
            </a:xfrm>
            <a:custGeom>
              <a:avLst/>
              <a:gdLst>
                <a:gd name="T0" fmla="*/ 0 w 342"/>
                <a:gd name="T1" fmla="*/ 39 h 186"/>
                <a:gd name="T2" fmla="*/ 4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endParaRPr>
            </a:p>
          </p:txBody>
        </p:sp>
        <p:sp>
          <p:nvSpPr>
            <p:cNvPr id="304" name="Freeform 107">
              <a:extLst>
                <a:ext uri="{FF2B5EF4-FFF2-40B4-BE49-F238E27FC236}">
                  <a16:creationId xmlns:a16="http://schemas.microsoft.com/office/drawing/2014/main" id="{052C311D-FDBD-984C-8B4C-43AD75780EC7}"/>
                </a:ext>
              </a:extLst>
            </p:cNvPr>
            <p:cNvSpPr>
              <a:spLocks/>
            </p:cNvSpPr>
            <p:nvPr/>
          </p:nvSpPr>
          <p:spPr bwMode="auto">
            <a:xfrm flipH="1" flipV="1">
              <a:off x="2400" y="3086"/>
              <a:ext cx="189" cy="153"/>
            </a:xfrm>
            <a:custGeom>
              <a:avLst/>
              <a:gdLst>
                <a:gd name="T0" fmla="*/ 0 w 342"/>
                <a:gd name="T1" fmla="*/ 32 h 186"/>
                <a:gd name="T2" fmla="*/ 2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endParaRPr>
            </a:p>
          </p:txBody>
        </p:sp>
        <p:sp>
          <p:nvSpPr>
            <p:cNvPr id="305" name="Freeform 108">
              <a:extLst>
                <a:ext uri="{FF2B5EF4-FFF2-40B4-BE49-F238E27FC236}">
                  <a16:creationId xmlns:a16="http://schemas.microsoft.com/office/drawing/2014/main" id="{1A81E6C6-F1CA-FA41-9DBC-2C3BBD39911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124" y="3083"/>
              <a:ext cx="174" cy="147"/>
            </a:xfrm>
            <a:custGeom>
              <a:avLst/>
              <a:gdLst>
                <a:gd name="T0" fmla="*/ 0 w 342"/>
                <a:gd name="T1" fmla="*/ 22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endParaRPr>
            </a:p>
          </p:txBody>
        </p:sp>
        <p:sp>
          <p:nvSpPr>
            <p:cNvPr id="306" name="Text Box 212">
              <a:extLst>
                <a:ext uri="{FF2B5EF4-FFF2-40B4-BE49-F238E27FC236}">
                  <a16:creationId xmlns:a16="http://schemas.microsoft.com/office/drawing/2014/main" id="{62F6D288-255E-5A4F-9372-F42D0C8C6A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60" y="3823"/>
              <a:ext cx="1670" cy="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given these costs,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find new routing….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resulting in new costs</a:t>
              </a:r>
            </a:p>
          </p:txBody>
        </p:sp>
        <p:sp>
          <p:nvSpPr>
            <p:cNvPr id="307" name="Line 215">
              <a:extLst>
                <a:ext uri="{FF2B5EF4-FFF2-40B4-BE49-F238E27FC236}">
                  <a16:creationId xmlns:a16="http://schemas.microsoft.com/office/drawing/2014/main" id="{7154F3FC-3CBE-F444-AD8C-181C5FA73D5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58" y="3407"/>
              <a:ext cx="0" cy="15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endParaRPr>
            </a:p>
          </p:txBody>
        </p:sp>
        <p:sp>
          <p:nvSpPr>
            <p:cNvPr id="308" name="Line 216">
              <a:extLst>
                <a:ext uri="{FF2B5EF4-FFF2-40B4-BE49-F238E27FC236}">
                  <a16:creationId xmlns:a16="http://schemas.microsoft.com/office/drawing/2014/main" id="{BC9E228B-ADE8-F94B-AB8C-25BBFB2C5FC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38" y="3119"/>
              <a:ext cx="0" cy="15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endParaRPr>
            </a:p>
          </p:txBody>
        </p:sp>
        <p:sp>
          <p:nvSpPr>
            <p:cNvPr id="309" name="Line 217">
              <a:extLst>
                <a:ext uri="{FF2B5EF4-FFF2-40B4-BE49-F238E27FC236}">
                  <a16:creationId xmlns:a16="http://schemas.microsoft.com/office/drawing/2014/main" id="{D1A0AE2B-7EAA-564B-BD48-1A46BAD1FAB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78" y="3122"/>
              <a:ext cx="0" cy="15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endParaRPr>
            </a:p>
          </p:txBody>
        </p:sp>
      </p:grpSp>
      <p:sp>
        <p:nvSpPr>
          <p:cNvPr id="343" name="Freeform 288">
            <a:extLst>
              <a:ext uri="{FF2B5EF4-FFF2-40B4-BE49-F238E27FC236}">
                <a16:creationId xmlns:a16="http://schemas.microsoft.com/office/drawing/2014/main" id="{F2F8D97F-6F30-A447-B912-F5D6FDFF59AC}"/>
              </a:ext>
            </a:extLst>
          </p:cNvPr>
          <p:cNvSpPr>
            <a:spLocks/>
          </p:cNvSpPr>
          <p:nvPr/>
        </p:nvSpPr>
        <p:spPr bwMode="auto">
          <a:xfrm>
            <a:off x="1399540" y="3698875"/>
            <a:ext cx="609600" cy="828675"/>
          </a:xfrm>
          <a:custGeom>
            <a:avLst/>
            <a:gdLst>
              <a:gd name="T0" fmla="*/ 0 w 384"/>
              <a:gd name="T1" fmla="*/ 2147483647 h 522"/>
              <a:gd name="T2" fmla="*/ 2147483647 w 384"/>
              <a:gd name="T3" fmla="*/ 2147483647 h 522"/>
              <a:gd name="T4" fmla="*/ 2147483647 w 384"/>
              <a:gd name="T5" fmla="*/ 0 h 522"/>
              <a:gd name="T6" fmla="*/ 0 60000 65536"/>
              <a:gd name="T7" fmla="*/ 0 60000 65536"/>
              <a:gd name="T8" fmla="*/ 0 60000 65536"/>
              <a:gd name="T9" fmla="*/ 0 w 384"/>
              <a:gd name="T10" fmla="*/ 0 h 522"/>
              <a:gd name="T11" fmla="*/ 384 w 384"/>
              <a:gd name="T12" fmla="*/ 522 h 52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84" h="522">
                <a:moveTo>
                  <a:pt x="0" y="522"/>
                </a:moveTo>
                <a:lnTo>
                  <a:pt x="384" y="249"/>
                </a:lnTo>
                <a:lnTo>
                  <a:pt x="12" y="0"/>
                </a:lnTo>
              </a:path>
            </a:pathLst>
          </a:custGeom>
          <a:noFill/>
          <a:ln w="57150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charset="0"/>
              <a:cs typeface="+mn-cs"/>
            </a:endParaRPr>
          </a:p>
        </p:txBody>
      </p:sp>
      <p:sp>
        <p:nvSpPr>
          <p:cNvPr id="344" name="Line 289">
            <a:extLst>
              <a:ext uri="{FF2B5EF4-FFF2-40B4-BE49-F238E27FC236}">
                <a16:creationId xmlns:a16="http://schemas.microsoft.com/office/drawing/2014/main" id="{3CB5FA36-8FD4-D648-896B-CA0B2B49DA0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1365" y="3779837"/>
            <a:ext cx="447675" cy="242888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charset="0"/>
              <a:cs typeface="+mn-cs"/>
            </a:endParaRPr>
          </a:p>
        </p:txBody>
      </p:sp>
      <p:sp>
        <p:nvSpPr>
          <p:cNvPr id="345" name="Freeform 290">
            <a:extLst>
              <a:ext uri="{FF2B5EF4-FFF2-40B4-BE49-F238E27FC236}">
                <a16:creationId xmlns:a16="http://schemas.microsoft.com/office/drawing/2014/main" id="{0F8BEE7E-780D-8445-B11E-6D0983033332}"/>
              </a:ext>
            </a:extLst>
          </p:cNvPr>
          <p:cNvSpPr>
            <a:spLocks/>
          </p:cNvSpPr>
          <p:nvPr/>
        </p:nvSpPr>
        <p:spPr bwMode="auto">
          <a:xfrm>
            <a:off x="3695065" y="3659822"/>
            <a:ext cx="1193800" cy="866775"/>
          </a:xfrm>
          <a:custGeom>
            <a:avLst/>
            <a:gdLst>
              <a:gd name="T0" fmla="*/ 2147483647 w 752"/>
              <a:gd name="T1" fmla="*/ 2147483647 h 546"/>
              <a:gd name="T2" fmla="*/ 2147483647 w 752"/>
              <a:gd name="T3" fmla="*/ 2147483647 h 546"/>
              <a:gd name="T4" fmla="*/ 0 w 752"/>
              <a:gd name="T5" fmla="*/ 2147483647 h 546"/>
              <a:gd name="T6" fmla="*/ 2147483647 w 752"/>
              <a:gd name="T7" fmla="*/ 0 h 546"/>
              <a:gd name="T8" fmla="*/ 0 60000 65536"/>
              <a:gd name="T9" fmla="*/ 0 60000 65536"/>
              <a:gd name="T10" fmla="*/ 0 60000 65536"/>
              <a:gd name="T11" fmla="*/ 0 60000 65536"/>
              <a:gd name="T12" fmla="*/ 0 w 752"/>
              <a:gd name="T13" fmla="*/ 0 h 546"/>
              <a:gd name="T14" fmla="*/ 752 w 752"/>
              <a:gd name="T15" fmla="*/ 546 h 54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52" h="546">
                <a:moveTo>
                  <a:pt x="752" y="264"/>
                </a:moveTo>
                <a:lnTo>
                  <a:pt x="383" y="546"/>
                </a:lnTo>
                <a:lnTo>
                  <a:pt x="0" y="248"/>
                </a:lnTo>
                <a:lnTo>
                  <a:pt x="383" y="0"/>
                </a:lnTo>
              </a:path>
            </a:pathLst>
          </a:custGeom>
          <a:noFill/>
          <a:ln w="57150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grpSp>
        <p:nvGrpSpPr>
          <p:cNvPr id="346" name="Group 291">
            <a:extLst>
              <a:ext uri="{FF2B5EF4-FFF2-40B4-BE49-F238E27FC236}">
                <a16:creationId xmlns:a16="http://schemas.microsoft.com/office/drawing/2014/main" id="{7A57BA75-DBB7-4545-BD4D-F207C4052F64}"/>
              </a:ext>
            </a:extLst>
          </p:cNvPr>
          <p:cNvGrpSpPr>
            <a:grpSpLocks/>
          </p:cNvGrpSpPr>
          <p:nvPr/>
        </p:nvGrpSpPr>
        <p:grpSpPr bwMode="auto">
          <a:xfrm>
            <a:off x="3520440" y="3645535"/>
            <a:ext cx="1430338" cy="966787"/>
            <a:chOff x="1870" y="2772"/>
            <a:chExt cx="901" cy="609"/>
          </a:xfrm>
        </p:grpSpPr>
        <p:sp>
          <p:nvSpPr>
            <p:cNvPr id="347" name="Text Box 292">
              <a:extLst>
                <a:ext uri="{FF2B5EF4-FFF2-40B4-BE49-F238E27FC236}">
                  <a16:creationId xmlns:a16="http://schemas.microsoft.com/office/drawing/2014/main" id="{79BDE2B1-337D-6F40-978F-A789F56E7F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70" y="2772"/>
              <a:ext cx="305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2+e</a:t>
              </a:r>
            </a:p>
          </p:txBody>
        </p:sp>
        <p:sp>
          <p:nvSpPr>
            <p:cNvPr id="348" name="Text Box 293">
              <a:extLst>
                <a:ext uri="{FF2B5EF4-FFF2-40B4-BE49-F238E27FC236}">
                  <a16:creationId xmlns:a16="http://schemas.microsoft.com/office/drawing/2014/main" id="{CFE1A08A-5A98-BA4B-8FF4-6E12BC73E1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93" y="2793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0</a:t>
              </a:r>
            </a:p>
          </p:txBody>
        </p:sp>
        <p:sp>
          <p:nvSpPr>
            <p:cNvPr id="349" name="Text Box 294">
              <a:extLst>
                <a:ext uri="{FF2B5EF4-FFF2-40B4-BE49-F238E27FC236}">
                  <a16:creationId xmlns:a16="http://schemas.microsoft.com/office/drawing/2014/main" id="{BCEF2572-14CE-2146-B9A4-EDF963458A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1" y="3189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0</a:t>
              </a:r>
            </a:p>
          </p:txBody>
        </p:sp>
        <p:sp>
          <p:nvSpPr>
            <p:cNvPr id="350" name="Text Box 295">
              <a:extLst>
                <a:ext uri="{FF2B5EF4-FFF2-40B4-BE49-F238E27FC236}">
                  <a16:creationId xmlns:a16="http://schemas.microsoft.com/office/drawing/2014/main" id="{043C6BF1-AA32-9A40-A089-5848BEB0EF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87" y="3153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0</a:t>
              </a:r>
            </a:p>
          </p:txBody>
        </p:sp>
        <p:sp>
          <p:nvSpPr>
            <p:cNvPr id="351" name="Text Box 296">
              <a:extLst>
                <a:ext uri="{FF2B5EF4-FFF2-40B4-BE49-F238E27FC236}">
                  <a16:creationId xmlns:a16="http://schemas.microsoft.com/office/drawing/2014/main" id="{9E7F6502-3678-3746-AC95-C9F0FDEF35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35" y="3009"/>
              <a:ext cx="305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1+e</a:t>
              </a:r>
            </a:p>
          </p:txBody>
        </p:sp>
        <p:sp>
          <p:nvSpPr>
            <p:cNvPr id="352" name="Text Box 297">
              <a:extLst>
                <a:ext uri="{FF2B5EF4-FFF2-40B4-BE49-F238E27FC236}">
                  <a16:creationId xmlns:a16="http://schemas.microsoft.com/office/drawing/2014/main" id="{91371F66-4D47-D249-B96D-0C1B0542C5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80" y="3003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</a:t>
              </a:r>
            </a:p>
          </p:txBody>
        </p:sp>
      </p:grpSp>
      <p:grpSp>
        <p:nvGrpSpPr>
          <p:cNvPr id="353" name="Group 299">
            <a:extLst>
              <a:ext uri="{FF2B5EF4-FFF2-40B4-BE49-F238E27FC236}">
                <a16:creationId xmlns:a16="http://schemas.microsoft.com/office/drawing/2014/main" id="{D03D1201-3B23-5445-BF9E-637081F88A34}"/>
              </a:ext>
            </a:extLst>
          </p:cNvPr>
          <p:cNvGrpSpPr>
            <a:grpSpLocks/>
          </p:cNvGrpSpPr>
          <p:nvPr/>
        </p:nvGrpSpPr>
        <p:grpSpPr bwMode="auto">
          <a:xfrm>
            <a:off x="6509069" y="3455988"/>
            <a:ext cx="2443162" cy="2752726"/>
            <a:chOff x="1721" y="2639"/>
            <a:chExt cx="1539" cy="1734"/>
          </a:xfrm>
        </p:grpSpPr>
        <p:sp>
          <p:nvSpPr>
            <p:cNvPr id="354" name="Freeform 300">
              <a:extLst>
                <a:ext uri="{FF2B5EF4-FFF2-40B4-BE49-F238E27FC236}">
                  <a16:creationId xmlns:a16="http://schemas.microsoft.com/office/drawing/2014/main" id="{6CB721DD-BBE9-AC4A-AB5B-ADCC9AE750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2" y="2639"/>
              <a:ext cx="1225" cy="854"/>
            </a:xfrm>
            <a:custGeom>
              <a:avLst/>
              <a:gdLst>
                <a:gd name="T0" fmla="*/ 0 w 1225"/>
                <a:gd name="T1" fmla="*/ 387 h 854"/>
                <a:gd name="T2" fmla="*/ 168 w 1225"/>
                <a:gd name="T3" fmla="*/ 162 h 854"/>
                <a:gd name="T4" fmla="*/ 486 w 1225"/>
                <a:gd name="T5" fmla="*/ 18 h 854"/>
                <a:gd name="T6" fmla="*/ 822 w 1225"/>
                <a:gd name="T7" fmla="*/ 30 h 854"/>
                <a:gd name="T8" fmla="*/ 1152 w 1225"/>
                <a:gd name="T9" fmla="*/ 267 h 854"/>
                <a:gd name="T10" fmla="*/ 1188 w 1225"/>
                <a:gd name="T11" fmla="*/ 537 h 854"/>
                <a:gd name="T12" fmla="*/ 927 w 1225"/>
                <a:gd name="T13" fmla="*/ 780 h 854"/>
                <a:gd name="T14" fmla="*/ 447 w 1225"/>
                <a:gd name="T15" fmla="*/ 837 h 854"/>
                <a:gd name="T16" fmla="*/ 177 w 1225"/>
                <a:gd name="T17" fmla="*/ 675 h 854"/>
                <a:gd name="T18" fmla="*/ 0 w 1225"/>
                <a:gd name="T19" fmla="*/ 387 h 85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25"/>
                <a:gd name="T31" fmla="*/ 0 h 854"/>
                <a:gd name="T32" fmla="*/ 1225 w 1225"/>
                <a:gd name="T33" fmla="*/ 854 h 85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25" h="854">
                  <a:moveTo>
                    <a:pt x="0" y="387"/>
                  </a:moveTo>
                  <a:cubicBezTo>
                    <a:pt x="0" y="243"/>
                    <a:pt x="87" y="223"/>
                    <a:pt x="168" y="162"/>
                  </a:cubicBezTo>
                  <a:cubicBezTo>
                    <a:pt x="249" y="101"/>
                    <a:pt x="377" y="40"/>
                    <a:pt x="486" y="18"/>
                  </a:cubicBezTo>
                  <a:cubicBezTo>
                    <a:pt x="615" y="6"/>
                    <a:pt x="684" y="0"/>
                    <a:pt x="822" y="30"/>
                  </a:cubicBezTo>
                  <a:cubicBezTo>
                    <a:pt x="960" y="60"/>
                    <a:pt x="1099" y="169"/>
                    <a:pt x="1152" y="267"/>
                  </a:cubicBezTo>
                  <a:cubicBezTo>
                    <a:pt x="1213" y="351"/>
                    <a:pt x="1225" y="452"/>
                    <a:pt x="1188" y="537"/>
                  </a:cubicBezTo>
                  <a:cubicBezTo>
                    <a:pt x="1151" y="622"/>
                    <a:pt x="1050" y="730"/>
                    <a:pt x="927" y="780"/>
                  </a:cubicBezTo>
                  <a:cubicBezTo>
                    <a:pt x="804" y="830"/>
                    <a:pt x="572" y="854"/>
                    <a:pt x="447" y="837"/>
                  </a:cubicBezTo>
                  <a:cubicBezTo>
                    <a:pt x="322" y="820"/>
                    <a:pt x="251" y="750"/>
                    <a:pt x="177" y="675"/>
                  </a:cubicBezTo>
                  <a:cubicBezTo>
                    <a:pt x="103" y="600"/>
                    <a:pt x="0" y="531"/>
                    <a:pt x="0" y="387"/>
                  </a:cubicBezTo>
                  <a:close/>
                </a:path>
              </a:pathLst>
            </a:custGeom>
            <a:solidFill>
              <a:srgbClr val="9CE0F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endParaRPr>
            </a:p>
          </p:txBody>
        </p:sp>
        <p:sp>
          <p:nvSpPr>
            <p:cNvPr id="355" name="Freeform 301">
              <a:extLst>
                <a:ext uri="{FF2B5EF4-FFF2-40B4-BE49-F238E27FC236}">
                  <a16:creationId xmlns:a16="http://schemas.microsoft.com/office/drawing/2014/main" id="{3A18A8EF-02F9-494E-B138-2D24C85E23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0" y="2852"/>
              <a:ext cx="246" cy="132"/>
            </a:xfrm>
            <a:custGeom>
              <a:avLst/>
              <a:gdLst>
                <a:gd name="T0" fmla="*/ 0 w 342"/>
                <a:gd name="T1" fmla="*/ 9 h 186"/>
                <a:gd name="T2" fmla="*/ 17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endParaRPr>
            </a:p>
          </p:txBody>
        </p:sp>
        <p:grpSp>
          <p:nvGrpSpPr>
            <p:cNvPr id="356" name="Group 302">
              <a:extLst>
                <a:ext uri="{FF2B5EF4-FFF2-40B4-BE49-F238E27FC236}">
                  <a16:creationId xmlns:a16="http://schemas.microsoft.com/office/drawing/2014/main" id="{D6A5C241-5767-6749-89E3-11F62DE106F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3" y="2652"/>
              <a:ext cx="316" cy="252"/>
              <a:chOff x="1747" y="3190"/>
              <a:chExt cx="316" cy="252"/>
            </a:xfrm>
          </p:grpSpPr>
          <p:sp>
            <p:nvSpPr>
              <p:cNvPr id="394" name="Oval 303">
                <a:extLst>
                  <a:ext uri="{FF2B5EF4-FFF2-40B4-BE49-F238E27FC236}">
                    <a16:creationId xmlns:a16="http://schemas.microsoft.com/office/drawing/2014/main" id="{6BABF30B-1B35-024D-A024-826A46C479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50" y="3308"/>
                <a:ext cx="313" cy="81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95" name="Line 304">
                <a:extLst>
                  <a:ext uri="{FF2B5EF4-FFF2-40B4-BE49-F238E27FC236}">
                    <a16:creationId xmlns:a16="http://schemas.microsoft.com/office/drawing/2014/main" id="{94CCB4BE-1EFF-D542-B248-38B8C54D124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50" y="3301"/>
                <a:ext cx="0" cy="5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96" name="Line 305">
                <a:extLst>
                  <a:ext uri="{FF2B5EF4-FFF2-40B4-BE49-F238E27FC236}">
                    <a16:creationId xmlns:a16="http://schemas.microsoft.com/office/drawing/2014/main" id="{459F94D7-17FF-FE4F-B7B6-1302D15BA1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63" y="3301"/>
                <a:ext cx="0" cy="5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97" name="Rectangle 306">
                <a:extLst>
                  <a:ext uri="{FF2B5EF4-FFF2-40B4-BE49-F238E27FC236}">
                    <a16:creationId xmlns:a16="http://schemas.microsoft.com/office/drawing/2014/main" id="{E85885E4-4605-CC49-9E09-57D1EE39CB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50" y="3301"/>
                <a:ext cx="310" cy="49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98" name="Oval 307">
                <a:extLst>
                  <a:ext uri="{FF2B5EF4-FFF2-40B4-BE49-F238E27FC236}">
                    <a16:creationId xmlns:a16="http://schemas.microsoft.com/office/drawing/2014/main" id="{8D9931EF-B3B8-8147-A72B-9DA5FCB631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47" y="3242"/>
                <a:ext cx="313" cy="9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grpSp>
            <p:nvGrpSpPr>
              <p:cNvPr id="399" name="Group 308">
                <a:extLst>
                  <a:ext uri="{FF2B5EF4-FFF2-40B4-BE49-F238E27FC236}">
                    <a16:creationId xmlns:a16="http://schemas.microsoft.com/office/drawing/2014/main" id="{2A1E865B-B843-8C40-A0C5-9C77F23FD6B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99" y="3190"/>
                <a:ext cx="194" cy="252"/>
                <a:chOff x="2960" y="2425"/>
                <a:chExt cx="197" cy="252"/>
              </a:xfrm>
            </p:grpSpPr>
            <p:sp>
              <p:nvSpPr>
                <p:cNvPr id="400" name="Rectangle 309">
                  <a:extLst>
                    <a:ext uri="{FF2B5EF4-FFF2-40B4-BE49-F238E27FC236}">
                      <a16:creationId xmlns:a16="http://schemas.microsoft.com/office/drawing/2014/main" id="{49A1337C-2D84-F54F-9D7D-F85B845C106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401" name="Text Box 310">
                  <a:extLst>
                    <a:ext uri="{FF2B5EF4-FFF2-40B4-BE49-F238E27FC236}">
                      <a16:creationId xmlns:a16="http://schemas.microsoft.com/office/drawing/2014/main" id="{BAAB163B-2AEE-8647-B47D-84DDC939954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60" y="2425"/>
                  <a:ext cx="197" cy="2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 panose="020F0502020204030204"/>
                      <a:ea typeface="ＭＳ Ｐゴシック" charset="0"/>
                    </a:rPr>
                    <a:t>a</a:t>
                  </a:r>
                  <a:endPara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357" name="Group 311">
              <a:extLst>
                <a:ext uri="{FF2B5EF4-FFF2-40B4-BE49-F238E27FC236}">
                  <a16:creationId xmlns:a16="http://schemas.microsoft.com/office/drawing/2014/main" id="{71C52F7F-2455-324D-9139-737BB34161C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95" y="2907"/>
              <a:ext cx="316" cy="252"/>
              <a:chOff x="2221" y="3571"/>
              <a:chExt cx="316" cy="252"/>
            </a:xfrm>
          </p:grpSpPr>
          <p:sp>
            <p:nvSpPr>
              <p:cNvPr id="386" name="Oval 312">
                <a:extLst>
                  <a:ext uri="{FF2B5EF4-FFF2-40B4-BE49-F238E27FC236}">
                    <a16:creationId xmlns:a16="http://schemas.microsoft.com/office/drawing/2014/main" id="{04AAD591-F899-1D46-97A6-A7804AD399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24" y="3695"/>
                <a:ext cx="313" cy="81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87" name="Line 313">
                <a:extLst>
                  <a:ext uri="{FF2B5EF4-FFF2-40B4-BE49-F238E27FC236}">
                    <a16:creationId xmlns:a16="http://schemas.microsoft.com/office/drawing/2014/main" id="{6A13CDD6-C8A8-A846-A670-FDE9208D7D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24" y="3688"/>
                <a:ext cx="0" cy="5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88" name="Line 314">
                <a:extLst>
                  <a:ext uri="{FF2B5EF4-FFF2-40B4-BE49-F238E27FC236}">
                    <a16:creationId xmlns:a16="http://schemas.microsoft.com/office/drawing/2014/main" id="{FA1FBE5F-C4FD-A04C-B2AF-40C84A4018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37" y="3688"/>
                <a:ext cx="0" cy="5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89" name="Rectangle 315">
                <a:extLst>
                  <a:ext uri="{FF2B5EF4-FFF2-40B4-BE49-F238E27FC236}">
                    <a16:creationId xmlns:a16="http://schemas.microsoft.com/office/drawing/2014/main" id="{3F082F7D-B365-8C4B-8238-A07ECA2038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24" y="3688"/>
                <a:ext cx="310" cy="49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90" name="Oval 316">
                <a:extLst>
                  <a:ext uri="{FF2B5EF4-FFF2-40B4-BE49-F238E27FC236}">
                    <a16:creationId xmlns:a16="http://schemas.microsoft.com/office/drawing/2014/main" id="{0DFE93F3-91FD-9B49-B71F-6CE3D4CAC2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21" y="3629"/>
                <a:ext cx="313" cy="9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grpSp>
            <p:nvGrpSpPr>
              <p:cNvPr id="391" name="Group 317">
                <a:extLst>
                  <a:ext uri="{FF2B5EF4-FFF2-40B4-BE49-F238E27FC236}">
                    <a16:creationId xmlns:a16="http://schemas.microsoft.com/office/drawing/2014/main" id="{9899C52A-7C1B-D043-84EB-61DFFA4E91C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83" y="3571"/>
                <a:ext cx="206" cy="252"/>
                <a:chOff x="2954" y="2425"/>
                <a:chExt cx="209" cy="252"/>
              </a:xfrm>
            </p:grpSpPr>
            <p:sp>
              <p:nvSpPr>
                <p:cNvPr id="392" name="Rectangle 318">
                  <a:extLst>
                    <a:ext uri="{FF2B5EF4-FFF2-40B4-BE49-F238E27FC236}">
                      <a16:creationId xmlns:a16="http://schemas.microsoft.com/office/drawing/2014/main" id="{340726E4-C896-3841-BAD6-AA37B41344A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6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93" name="Text Box 319">
                  <a:extLst>
                    <a:ext uri="{FF2B5EF4-FFF2-40B4-BE49-F238E27FC236}">
                      <a16:creationId xmlns:a16="http://schemas.microsoft.com/office/drawing/2014/main" id="{1811CFBE-D19A-5E4D-A646-89E22DE13C5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54" y="2425"/>
                  <a:ext cx="209" cy="2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 panose="020F0502020204030204"/>
                      <a:ea typeface="ＭＳ Ｐゴシック" charset="0"/>
                    </a:rPr>
                    <a:t>d</a:t>
                  </a:r>
                  <a:endPara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358" name="Group 320">
              <a:extLst>
                <a:ext uri="{FF2B5EF4-FFF2-40B4-BE49-F238E27FC236}">
                  <a16:creationId xmlns:a16="http://schemas.microsoft.com/office/drawing/2014/main" id="{ECADA3F9-E7BD-2643-B143-27535C60353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95" y="3198"/>
              <a:ext cx="315" cy="252"/>
              <a:chOff x="2903" y="2884"/>
              <a:chExt cx="315" cy="252"/>
            </a:xfrm>
          </p:grpSpPr>
          <p:grpSp>
            <p:nvGrpSpPr>
              <p:cNvPr id="377" name="Group 321">
                <a:extLst>
                  <a:ext uri="{FF2B5EF4-FFF2-40B4-BE49-F238E27FC236}">
                    <a16:creationId xmlns:a16="http://schemas.microsoft.com/office/drawing/2014/main" id="{B2534382-1CF8-6E41-B619-EE351AA3EDD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03" y="2938"/>
                <a:ext cx="315" cy="144"/>
                <a:chOff x="2903" y="2938"/>
                <a:chExt cx="315" cy="144"/>
              </a:xfrm>
            </p:grpSpPr>
            <p:sp>
              <p:nvSpPr>
                <p:cNvPr id="381" name="Oval 322">
                  <a:extLst>
                    <a:ext uri="{FF2B5EF4-FFF2-40B4-BE49-F238E27FC236}">
                      <a16:creationId xmlns:a16="http://schemas.microsoft.com/office/drawing/2014/main" id="{E9E43530-4744-CF4D-BD54-C43BB7D8517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03" y="3001"/>
                  <a:ext cx="312" cy="81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82" name="Line 323">
                  <a:extLst>
                    <a:ext uri="{FF2B5EF4-FFF2-40B4-BE49-F238E27FC236}">
                      <a16:creationId xmlns:a16="http://schemas.microsoft.com/office/drawing/2014/main" id="{60B6C0C9-8011-3B40-8BE2-2EFFDFBBA2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903" y="2994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83" name="Line 324">
                  <a:extLst>
                    <a:ext uri="{FF2B5EF4-FFF2-40B4-BE49-F238E27FC236}">
                      <a16:creationId xmlns:a16="http://schemas.microsoft.com/office/drawing/2014/main" id="{87CE0F17-3BA0-3641-8BFE-EC55DBA4F82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215" y="2994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84" name="Rectangle 325">
                  <a:extLst>
                    <a:ext uri="{FF2B5EF4-FFF2-40B4-BE49-F238E27FC236}">
                      <a16:creationId xmlns:a16="http://schemas.microsoft.com/office/drawing/2014/main" id="{618D180E-09B2-104A-8250-97216A745AA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03" y="2994"/>
                  <a:ext cx="309" cy="49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85" name="Oval 326">
                  <a:extLst>
                    <a:ext uri="{FF2B5EF4-FFF2-40B4-BE49-F238E27FC236}">
                      <a16:creationId xmlns:a16="http://schemas.microsoft.com/office/drawing/2014/main" id="{1A72140C-76D6-7343-AF56-4944FD10C52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06" y="2938"/>
                  <a:ext cx="312" cy="95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378" name="Group 327">
                <a:extLst>
                  <a:ext uri="{FF2B5EF4-FFF2-40B4-BE49-F238E27FC236}">
                    <a16:creationId xmlns:a16="http://schemas.microsoft.com/office/drawing/2014/main" id="{2C076E2D-0D31-4547-9AC2-7F97774B36D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63" y="2884"/>
                <a:ext cx="185" cy="252"/>
                <a:chOff x="2964" y="2425"/>
                <a:chExt cx="188" cy="252"/>
              </a:xfrm>
            </p:grpSpPr>
            <p:sp>
              <p:nvSpPr>
                <p:cNvPr id="379" name="Rectangle 328">
                  <a:extLst>
                    <a:ext uri="{FF2B5EF4-FFF2-40B4-BE49-F238E27FC236}">
                      <a16:creationId xmlns:a16="http://schemas.microsoft.com/office/drawing/2014/main" id="{5B3CF257-A74B-5C42-AD8A-A15892A20A1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6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80" name="Text Box 329">
                  <a:extLst>
                    <a:ext uri="{FF2B5EF4-FFF2-40B4-BE49-F238E27FC236}">
                      <a16:creationId xmlns:a16="http://schemas.microsoft.com/office/drawing/2014/main" id="{C53BB8EA-E520-7F44-AA57-B3806C55261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64" y="2425"/>
                  <a:ext cx="188" cy="2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 panose="020F0502020204030204"/>
                      <a:ea typeface="ＭＳ Ｐゴシック" charset="0"/>
                    </a:rPr>
                    <a:t>c</a:t>
                  </a:r>
                  <a:endPara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359" name="Group 330">
              <a:extLst>
                <a:ext uri="{FF2B5EF4-FFF2-40B4-BE49-F238E27FC236}">
                  <a16:creationId xmlns:a16="http://schemas.microsoft.com/office/drawing/2014/main" id="{41C1EB56-EB2A-FB4E-8C45-F84842153A5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07" y="2916"/>
              <a:ext cx="316" cy="252"/>
              <a:chOff x="2217" y="2884"/>
              <a:chExt cx="316" cy="252"/>
            </a:xfrm>
          </p:grpSpPr>
          <p:sp>
            <p:nvSpPr>
              <p:cNvPr id="369" name="Oval 331">
                <a:extLst>
                  <a:ext uri="{FF2B5EF4-FFF2-40B4-BE49-F238E27FC236}">
                    <a16:creationId xmlns:a16="http://schemas.microsoft.com/office/drawing/2014/main" id="{606DB1B1-B8F6-C645-989F-6BE9366EBE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20" y="3005"/>
                <a:ext cx="313" cy="81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70" name="Line 332">
                <a:extLst>
                  <a:ext uri="{FF2B5EF4-FFF2-40B4-BE49-F238E27FC236}">
                    <a16:creationId xmlns:a16="http://schemas.microsoft.com/office/drawing/2014/main" id="{6C7F656B-E3E7-8544-8E80-D3E02A393E9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20" y="2998"/>
                <a:ext cx="0" cy="5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71" name="Line 333">
                <a:extLst>
                  <a:ext uri="{FF2B5EF4-FFF2-40B4-BE49-F238E27FC236}">
                    <a16:creationId xmlns:a16="http://schemas.microsoft.com/office/drawing/2014/main" id="{797B8E7D-299F-254A-AE17-81C2F8DDCF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33" y="2998"/>
                <a:ext cx="0" cy="5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72" name="Rectangle 334">
                <a:extLst>
                  <a:ext uri="{FF2B5EF4-FFF2-40B4-BE49-F238E27FC236}">
                    <a16:creationId xmlns:a16="http://schemas.microsoft.com/office/drawing/2014/main" id="{09A63021-56BD-E044-A543-4E43800C9D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20" y="2998"/>
                <a:ext cx="310" cy="49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373" name="Oval 335">
                <a:extLst>
                  <a:ext uri="{FF2B5EF4-FFF2-40B4-BE49-F238E27FC236}">
                    <a16:creationId xmlns:a16="http://schemas.microsoft.com/office/drawing/2014/main" id="{C7CBB4B1-1945-0047-B71C-82AB22526F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17" y="2939"/>
                <a:ext cx="313" cy="9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grpSp>
            <p:nvGrpSpPr>
              <p:cNvPr id="374" name="Group 336">
                <a:extLst>
                  <a:ext uri="{FF2B5EF4-FFF2-40B4-BE49-F238E27FC236}">
                    <a16:creationId xmlns:a16="http://schemas.microsoft.com/office/drawing/2014/main" id="{FB53F95F-417D-3B4C-AB10-47BA949FA28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76" y="2884"/>
                <a:ext cx="206" cy="252"/>
                <a:chOff x="2954" y="2425"/>
                <a:chExt cx="209" cy="252"/>
              </a:xfrm>
            </p:grpSpPr>
            <p:sp>
              <p:nvSpPr>
                <p:cNvPr id="375" name="Rectangle 337">
                  <a:extLst>
                    <a:ext uri="{FF2B5EF4-FFF2-40B4-BE49-F238E27FC236}">
                      <a16:creationId xmlns:a16="http://schemas.microsoft.com/office/drawing/2014/main" id="{9C0A93A3-65B5-9342-9667-A1648286442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76" name="Text Box 338">
                  <a:extLst>
                    <a:ext uri="{FF2B5EF4-FFF2-40B4-BE49-F238E27FC236}">
                      <a16:creationId xmlns:a16="http://schemas.microsoft.com/office/drawing/2014/main" id="{C7262A57-E4EB-FF45-9188-A932F76B98A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54" y="2425"/>
                  <a:ext cx="209" cy="2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 panose="020F0502020204030204"/>
                      <a:ea typeface="ＭＳ Ｐゴシック" charset="0"/>
                    </a:rPr>
                    <a:t>b</a:t>
                  </a:r>
                  <a:endPara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</a:endParaRPr>
                </a:p>
              </p:txBody>
            </p:sp>
          </p:grpSp>
        </p:grpSp>
        <p:sp>
          <p:nvSpPr>
            <p:cNvPr id="360" name="Freeform 339">
              <a:extLst>
                <a:ext uri="{FF2B5EF4-FFF2-40B4-BE49-F238E27FC236}">
                  <a16:creationId xmlns:a16="http://schemas.microsoft.com/office/drawing/2014/main" id="{FE4D1C87-3ACE-344A-B1E6-AC65C66AC7A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505" y="2819"/>
              <a:ext cx="198" cy="156"/>
            </a:xfrm>
            <a:custGeom>
              <a:avLst/>
              <a:gdLst>
                <a:gd name="T0" fmla="*/ 0 w 342"/>
                <a:gd name="T1" fmla="*/ 39 h 186"/>
                <a:gd name="T2" fmla="*/ 3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endParaRPr>
            </a:p>
          </p:txBody>
        </p:sp>
        <p:sp>
          <p:nvSpPr>
            <p:cNvPr id="361" name="Freeform 340">
              <a:extLst>
                <a:ext uri="{FF2B5EF4-FFF2-40B4-BE49-F238E27FC236}">
                  <a16:creationId xmlns:a16="http://schemas.microsoft.com/office/drawing/2014/main" id="{1F67EB19-CB12-E046-ABBE-367C9EBD5AF2}"/>
                </a:ext>
              </a:extLst>
            </p:cNvPr>
            <p:cNvSpPr>
              <a:spLocks/>
            </p:cNvSpPr>
            <p:nvPr/>
          </p:nvSpPr>
          <p:spPr bwMode="auto">
            <a:xfrm flipH="1" flipV="1">
              <a:off x="2484" y="3125"/>
              <a:ext cx="180" cy="141"/>
            </a:xfrm>
            <a:custGeom>
              <a:avLst/>
              <a:gdLst>
                <a:gd name="T0" fmla="*/ 0 w 342"/>
                <a:gd name="T1" fmla="*/ 15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 type="triangle" w="med" len="med"/>
              <a:tailEnd type="non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endParaRPr>
            </a:p>
          </p:txBody>
        </p:sp>
        <p:sp>
          <p:nvSpPr>
            <p:cNvPr id="362" name="Freeform 341">
              <a:extLst>
                <a:ext uri="{FF2B5EF4-FFF2-40B4-BE49-F238E27FC236}">
                  <a16:creationId xmlns:a16="http://schemas.microsoft.com/office/drawing/2014/main" id="{9E30013A-0776-7341-A5AD-49109879B3B0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2031" y="3107"/>
              <a:ext cx="204" cy="156"/>
            </a:xfrm>
            <a:custGeom>
              <a:avLst/>
              <a:gdLst>
                <a:gd name="T0" fmla="*/ 0 w 342"/>
                <a:gd name="T1" fmla="*/ 39 h 186"/>
                <a:gd name="T2" fmla="*/ 4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endParaRPr>
            </a:p>
          </p:txBody>
        </p:sp>
        <p:sp>
          <p:nvSpPr>
            <p:cNvPr id="363" name="Freeform 342">
              <a:extLst>
                <a:ext uri="{FF2B5EF4-FFF2-40B4-BE49-F238E27FC236}">
                  <a16:creationId xmlns:a16="http://schemas.microsoft.com/office/drawing/2014/main" id="{D3385A6D-D07B-F544-AC6A-6BEB30E792E6}"/>
                </a:ext>
              </a:extLst>
            </p:cNvPr>
            <p:cNvSpPr>
              <a:spLocks/>
            </p:cNvSpPr>
            <p:nvPr/>
          </p:nvSpPr>
          <p:spPr bwMode="auto">
            <a:xfrm flipH="1" flipV="1">
              <a:off x="2400" y="3086"/>
              <a:ext cx="189" cy="153"/>
            </a:xfrm>
            <a:custGeom>
              <a:avLst/>
              <a:gdLst>
                <a:gd name="T0" fmla="*/ 0 w 342"/>
                <a:gd name="T1" fmla="*/ 32 h 186"/>
                <a:gd name="T2" fmla="*/ 2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endParaRPr>
            </a:p>
          </p:txBody>
        </p:sp>
        <p:sp>
          <p:nvSpPr>
            <p:cNvPr id="364" name="Freeform 343">
              <a:extLst>
                <a:ext uri="{FF2B5EF4-FFF2-40B4-BE49-F238E27FC236}">
                  <a16:creationId xmlns:a16="http://schemas.microsoft.com/office/drawing/2014/main" id="{C3E1BD46-7273-2745-ADB0-D13127E55E3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124" y="3083"/>
              <a:ext cx="174" cy="147"/>
            </a:xfrm>
            <a:custGeom>
              <a:avLst/>
              <a:gdLst>
                <a:gd name="T0" fmla="*/ 0 w 342"/>
                <a:gd name="T1" fmla="*/ 22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endParaRPr>
            </a:p>
          </p:txBody>
        </p:sp>
        <p:sp>
          <p:nvSpPr>
            <p:cNvPr id="365" name="Text Box 344">
              <a:extLst>
                <a:ext uri="{FF2B5EF4-FFF2-40B4-BE49-F238E27FC236}">
                  <a16:creationId xmlns:a16="http://schemas.microsoft.com/office/drawing/2014/main" id="{5CB374C5-0C28-C849-AD4A-313B567A36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1" y="3846"/>
              <a:ext cx="1539" cy="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given these costs,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find new routing….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resulting in new costs</a:t>
              </a:r>
            </a:p>
          </p:txBody>
        </p:sp>
        <p:sp>
          <p:nvSpPr>
            <p:cNvPr id="366" name="Line 345">
              <a:extLst>
                <a:ext uri="{FF2B5EF4-FFF2-40B4-BE49-F238E27FC236}">
                  <a16:creationId xmlns:a16="http://schemas.microsoft.com/office/drawing/2014/main" id="{1446D8D8-ACC7-CF48-B1C9-0E37D49764B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58" y="3407"/>
              <a:ext cx="0" cy="15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endParaRPr>
            </a:p>
          </p:txBody>
        </p:sp>
        <p:sp>
          <p:nvSpPr>
            <p:cNvPr id="367" name="Line 346">
              <a:extLst>
                <a:ext uri="{FF2B5EF4-FFF2-40B4-BE49-F238E27FC236}">
                  <a16:creationId xmlns:a16="http://schemas.microsoft.com/office/drawing/2014/main" id="{B2F79A6E-2DF0-494C-B6A1-8356C2C2778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38" y="3119"/>
              <a:ext cx="0" cy="15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endParaRPr>
            </a:p>
          </p:txBody>
        </p:sp>
        <p:sp>
          <p:nvSpPr>
            <p:cNvPr id="368" name="Line 347">
              <a:extLst>
                <a:ext uri="{FF2B5EF4-FFF2-40B4-BE49-F238E27FC236}">
                  <a16:creationId xmlns:a16="http://schemas.microsoft.com/office/drawing/2014/main" id="{FF1BE369-2781-D540-B7AB-8DC230B0B6F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78" y="3122"/>
              <a:ext cx="0" cy="15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endParaRPr>
            </a:p>
          </p:txBody>
        </p:sp>
      </p:grpSp>
      <p:sp>
        <p:nvSpPr>
          <p:cNvPr id="402" name="Freeform 228">
            <a:extLst>
              <a:ext uri="{FF2B5EF4-FFF2-40B4-BE49-F238E27FC236}">
                <a16:creationId xmlns:a16="http://schemas.microsoft.com/office/drawing/2014/main" id="{AD2AFD53-10C1-434A-908B-811C3AF81841}"/>
              </a:ext>
            </a:extLst>
          </p:cNvPr>
          <p:cNvSpPr>
            <a:spLocks/>
          </p:cNvSpPr>
          <p:nvPr/>
        </p:nvSpPr>
        <p:spPr bwMode="auto">
          <a:xfrm>
            <a:off x="6926580" y="3590925"/>
            <a:ext cx="1181100" cy="952500"/>
          </a:xfrm>
          <a:custGeom>
            <a:avLst/>
            <a:gdLst>
              <a:gd name="T0" fmla="*/ 0 w 744"/>
              <a:gd name="T1" fmla="*/ 2147483647 h 600"/>
              <a:gd name="T2" fmla="*/ 2147483647 w 744"/>
              <a:gd name="T3" fmla="*/ 2147483647 h 600"/>
              <a:gd name="T4" fmla="*/ 2147483647 w 744"/>
              <a:gd name="T5" fmla="*/ 2147483647 h 600"/>
              <a:gd name="T6" fmla="*/ 2147483647 w 744"/>
              <a:gd name="T7" fmla="*/ 2147483647 h 600"/>
              <a:gd name="T8" fmla="*/ 2147483647 w 744"/>
              <a:gd name="T9" fmla="*/ 0 h 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44"/>
              <a:gd name="T16" fmla="*/ 0 h 600"/>
              <a:gd name="T17" fmla="*/ 744 w 744"/>
              <a:gd name="T18" fmla="*/ 600 h 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44" h="600">
                <a:moveTo>
                  <a:pt x="0" y="294"/>
                </a:moveTo>
                <a:lnTo>
                  <a:pt x="387" y="600"/>
                </a:lnTo>
                <a:lnTo>
                  <a:pt x="744" y="304"/>
                </a:lnTo>
                <a:lnTo>
                  <a:pt x="429" y="66"/>
                </a:lnTo>
                <a:lnTo>
                  <a:pt x="354" y="0"/>
                </a:lnTo>
              </a:path>
            </a:pathLst>
          </a:custGeom>
          <a:noFill/>
          <a:ln w="57150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grpSp>
        <p:nvGrpSpPr>
          <p:cNvPr id="403" name="Group 348">
            <a:extLst>
              <a:ext uri="{FF2B5EF4-FFF2-40B4-BE49-F238E27FC236}">
                <a16:creationId xmlns:a16="http://schemas.microsoft.com/office/drawing/2014/main" id="{94BA1AC8-F2CC-1A42-BF7D-652B11FA14B8}"/>
              </a:ext>
            </a:extLst>
          </p:cNvPr>
          <p:cNvGrpSpPr>
            <a:grpSpLocks/>
          </p:cNvGrpSpPr>
          <p:nvPr/>
        </p:nvGrpSpPr>
        <p:grpSpPr bwMode="auto">
          <a:xfrm>
            <a:off x="6844030" y="3668712"/>
            <a:ext cx="1493838" cy="990600"/>
            <a:chOff x="-186" y="1184"/>
            <a:chExt cx="941" cy="624"/>
          </a:xfrm>
        </p:grpSpPr>
        <p:sp>
          <p:nvSpPr>
            <p:cNvPr id="404" name="Text Box 270">
              <a:extLst>
                <a:ext uri="{FF2B5EF4-FFF2-40B4-BE49-F238E27FC236}">
                  <a16:creationId xmlns:a16="http://schemas.microsoft.com/office/drawing/2014/main" id="{84BD772A-6D84-3343-B307-0053F25874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86" y="1199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0</a:t>
              </a:r>
            </a:p>
          </p:txBody>
        </p:sp>
        <p:sp>
          <p:nvSpPr>
            <p:cNvPr id="405" name="Text Box 274">
              <a:extLst>
                <a:ext uri="{FF2B5EF4-FFF2-40B4-BE49-F238E27FC236}">
                  <a16:creationId xmlns:a16="http://schemas.microsoft.com/office/drawing/2014/main" id="{57C2172E-A89C-4A4C-851F-BBF0C35EAC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0" y="1184"/>
              <a:ext cx="305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2+e</a:t>
              </a:r>
            </a:p>
          </p:txBody>
        </p:sp>
        <p:sp>
          <p:nvSpPr>
            <p:cNvPr id="406" name="Text Box 275">
              <a:extLst>
                <a:ext uri="{FF2B5EF4-FFF2-40B4-BE49-F238E27FC236}">
                  <a16:creationId xmlns:a16="http://schemas.microsoft.com/office/drawing/2014/main" id="{E5FF566A-79C1-8843-A018-064993FAD0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" y="1616"/>
              <a:ext cx="305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1+e</a:t>
              </a:r>
            </a:p>
          </p:txBody>
        </p:sp>
        <p:sp>
          <p:nvSpPr>
            <p:cNvPr id="407" name="Text Box 276">
              <a:extLst>
                <a:ext uri="{FF2B5EF4-FFF2-40B4-BE49-F238E27FC236}">
                  <a16:creationId xmlns:a16="http://schemas.microsoft.com/office/drawing/2014/main" id="{26462907-18D2-764B-AFDE-404A8D29FF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32" y="1580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</a:t>
              </a:r>
            </a:p>
          </p:txBody>
        </p:sp>
        <p:sp>
          <p:nvSpPr>
            <p:cNvPr id="408" name="Text Box 279">
              <a:extLst>
                <a:ext uri="{FF2B5EF4-FFF2-40B4-BE49-F238E27FC236}">
                  <a16:creationId xmlns:a16="http://schemas.microsoft.com/office/drawing/2014/main" id="{92CDFFF3-ECF8-9244-B357-9432C33AC5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" y="1436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0</a:t>
              </a:r>
            </a:p>
          </p:txBody>
        </p:sp>
        <p:sp>
          <p:nvSpPr>
            <p:cNvPr id="409" name="Text Box 280">
              <a:extLst>
                <a:ext uri="{FF2B5EF4-FFF2-40B4-BE49-F238E27FC236}">
                  <a16:creationId xmlns:a16="http://schemas.microsoft.com/office/drawing/2014/main" id="{ED747468-F599-E849-9D19-56596D2D36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1" y="1430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0</a:t>
              </a:r>
            </a:p>
          </p:txBody>
        </p:sp>
      </p:grpSp>
      <p:grpSp>
        <p:nvGrpSpPr>
          <p:cNvPr id="410" name="Group 349">
            <a:extLst>
              <a:ext uri="{FF2B5EF4-FFF2-40B4-BE49-F238E27FC236}">
                <a16:creationId xmlns:a16="http://schemas.microsoft.com/office/drawing/2014/main" id="{94255287-EFDF-3C43-9755-C90363D2DA86}"/>
              </a:ext>
            </a:extLst>
          </p:cNvPr>
          <p:cNvGrpSpPr>
            <a:grpSpLocks/>
          </p:cNvGrpSpPr>
          <p:nvPr/>
        </p:nvGrpSpPr>
        <p:grpSpPr bwMode="auto">
          <a:xfrm>
            <a:off x="9495792" y="3505198"/>
            <a:ext cx="2443162" cy="2703511"/>
            <a:chOff x="1632" y="2639"/>
            <a:chExt cx="1539" cy="1703"/>
          </a:xfrm>
        </p:grpSpPr>
        <p:sp>
          <p:nvSpPr>
            <p:cNvPr id="411" name="Freeform 350">
              <a:extLst>
                <a:ext uri="{FF2B5EF4-FFF2-40B4-BE49-F238E27FC236}">
                  <a16:creationId xmlns:a16="http://schemas.microsoft.com/office/drawing/2014/main" id="{4B1EB5F7-A79C-6446-980C-81A96EFCACE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2" y="2639"/>
              <a:ext cx="1225" cy="854"/>
            </a:xfrm>
            <a:custGeom>
              <a:avLst/>
              <a:gdLst>
                <a:gd name="T0" fmla="*/ 0 w 1225"/>
                <a:gd name="T1" fmla="*/ 387 h 854"/>
                <a:gd name="T2" fmla="*/ 168 w 1225"/>
                <a:gd name="T3" fmla="*/ 162 h 854"/>
                <a:gd name="T4" fmla="*/ 486 w 1225"/>
                <a:gd name="T5" fmla="*/ 18 h 854"/>
                <a:gd name="T6" fmla="*/ 822 w 1225"/>
                <a:gd name="T7" fmla="*/ 30 h 854"/>
                <a:gd name="T8" fmla="*/ 1152 w 1225"/>
                <a:gd name="T9" fmla="*/ 267 h 854"/>
                <a:gd name="T10" fmla="*/ 1188 w 1225"/>
                <a:gd name="T11" fmla="*/ 537 h 854"/>
                <a:gd name="T12" fmla="*/ 927 w 1225"/>
                <a:gd name="T13" fmla="*/ 780 h 854"/>
                <a:gd name="T14" fmla="*/ 447 w 1225"/>
                <a:gd name="T15" fmla="*/ 837 h 854"/>
                <a:gd name="T16" fmla="*/ 177 w 1225"/>
                <a:gd name="T17" fmla="*/ 675 h 854"/>
                <a:gd name="T18" fmla="*/ 0 w 1225"/>
                <a:gd name="T19" fmla="*/ 387 h 85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25"/>
                <a:gd name="T31" fmla="*/ 0 h 854"/>
                <a:gd name="T32" fmla="*/ 1225 w 1225"/>
                <a:gd name="T33" fmla="*/ 854 h 85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25" h="854">
                  <a:moveTo>
                    <a:pt x="0" y="387"/>
                  </a:moveTo>
                  <a:cubicBezTo>
                    <a:pt x="0" y="243"/>
                    <a:pt x="87" y="223"/>
                    <a:pt x="168" y="162"/>
                  </a:cubicBezTo>
                  <a:cubicBezTo>
                    <a:pt x="249" y="101"/>
                    <a:pt x="377" y="40"/>
                    <a:pt x="486" y="18"/>
                  </a:cubicBezTo>
                  <a:cubicBezTo>
                    <a:pt x="615" y="6"/>
                    <a:pt x="684" y="0"/>
                    <a:pt x="822" y="30"/>
                  </a:cubicBezTo>
                  <a:cubicBezTo>
                    <a:pt x="960" y="60"/>
                    <a:pt x="1099" y="169"/>
                    <a:pt x="1152" y="267"/>
                  </a:cubicBezTo>
                  <a:cubicBezTo>
                    <a:pt x="1213" y="351"/>
                    <a:pt x="1225" y="452"/>
                    <a:pt x="1188" y="537"/>
                  </a:cubicBezTo>
                  <a:cubicBezTo>
                    <a:pt x="1151" y="622"/>
                    <a:pt x="1050" y="730"/>
                    <a:pt x="927" y="780"/>
                  </a:cubicBezTo>
                  <a:cubicBezTo>
                    <a:pt x="804" y="830"/>
                    <a:pt x="572" y="854"/>
                    <a:pt x="447" y="837"/>
                  </a:cubicBezTo>
                  <a:cubicBezTo>
                    <a:pt x="322" y="820"/>
                    <a:pt x="251" y="750"/>
                    <a:pt x="177" y="675"/>
                  </a:cubicBezTo>
                  <a:cubicBezTo>
                    <a:pt x="103" y="600"/>
                    <a:pt x="0" y="531"/>
                    <a:pt x="0" y="387"/>
                  </a:cubicBezTo>
                  <a:close/>
                </a:path>
              </a:pathLst>
            </a:custGeom>
            <a:solidFill>
              <a:srgbClr val="9CE0F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endParaRPr>
            </a:p>
          </p:txBody>
        </p:sp>
        <p:sp>
          <p:nvSpPr>
            <p:cNvPr id="412" name="Freeform 351">
              <a:extLst>
                <a:ext uri="{FF2B5EF4-FFF2-40B4-BE49-F238E27FC236}">
                  <a16:creationId xmlns:a16="http://schemas.microsoft.com/office/drawing/2014/main" id="{2CE2F8E8-7ADA-9E4E-9F63-AE01952A58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0" y="2852"/>
              <a:ext cx="246" cy="132"/>
            </a:xfrm>
            <a:custGeom>
              <a:avLst/>
              <a:gdLst>
                <a:gd name="T0" fmla="*/ 0 w 342"/>
                <a:gd name="T1" fmla="*/ 9 h 186"/>
                <a:gd name="T2" fmla="*/ 17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endParaRPr>
            </a:p>
          </p:txBody>
        </p:sp>
        <p:grpSp>
          <p:nvGrpSpPr>
            <p:cNvPr id="413" name="Group 352">
              <a:extLst>
                <a:ext uri="{FF2B5EF4-FFF2-40B4-BE49-F238E27FC236}">
                  <a16:creationId xmlns:a16="http://schemas.microsoft.com/office/drawing/2014/main" id="{E5AD917F-E74E-B648-BB37-9CB65BAF572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3" y="2652"/>
              <a:ext cx="316" cy="252"/>
              <a:chOff x="1747" y="3190"/>
              <a:chExt cx="316" cy="252"/>
            </a:xfrm>
          </p:grpSpPr>
          <p:sp>
            <p:nvSpPr>
              <p:cNvPr id="453" name="Oval 353">
                <a:extLst>
                  <a:ext uri="{FF2B5EF4-FFF2-40B4-BE49-F238E27FC236}">
                    <a16:creationId xmlns:a16="http://schemas.microsoft.com/office/drawing/2014/main" id="{E47068A6-695F-844D-A480-9B38A3EA61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50" y="3308"/>
                <a:ext cx="313" cy="81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454" name="Line 354">
                <a:extLst>
                  <a:ext uri="{FF2B5EF4-FFF2-40B4-BE49-F238E27FC236}">
                    <a16:creationId xmlns:a16="http://schemas.microsoft.com/office/drawing/2014/main" id="{2F2B2C6A-798A-CE43-B0A4-D68F8763CD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50" y="3301"/>
                <a:ext cx="0" cy="5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455" name="Line 355">
                <a:extLst>
                  <a:ext uri="{FF2B5EF4-FFF2-40B4-BE49-F238E27FC236}">
                    <a16:creationId xmlns:a16="http://schemas.microsoft.com/office/drawing/2014/main" id="{33B39B6C-B89C-7A4F-BC1D-B7B7361746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63" y="3301"/>
                <a:ext cx="0" cy="5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456" name="Rectangle 356">
                <a:extLst>
                  <a:ext uri="{FF2B5EF4-FFF2-40B4-BE49-F238E27FC236}">
                    <a16:creationId xmlns:a16="http://schemas.microsoft.com/office/drawing/2014/main" id="{F9C1F477-E60A-A543-AE1B-FD2C42F79C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50" y="3301"/>
                <a:ext cx="310" cy="49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457" name="Oval 357">
                <a:extLst>
                  <a:ext uri="{FF2B5EF4-FFF2-40B4-BE49-F238E27FC236}">
                    <a16:creationId xmlns:a16="http://schemas.microsoft.com/office/drawing/2014/main" id="{AD0C98AE-D777-2D43-A110-686116326E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47" y="3242"/>
                <a:ext cx="313" cy="9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grpSp>
            <p:nvGrpSpPr>
              <p:cNvPr id="458" name="Group 358">
                <a:extLst>
                  <a:ext uri="{FF2B5EF4-FFF2-40B4-BE49-F238E27FC236}">
                    <a16:creationId xmlns:a16="http://schemas.microsoft.com/office/drawing/2014/main" id="{10E12F87-A379-1F4E-804C-960B69FF226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99" y="3190"/>
                <a:ext cx="194" cy="252"/>
                <a:chOff x="2960" y="2425"/>
                <a:chExt cx="197" cy="252"/>
              </a:xfrm>
            </p:grpSpPr>
            <p:sp>
              <p:nvSpPr>
                <p:cNvPr id="459" name="Rectangle 359">
                  <a:extLst>
                    <a:ext uri="{FF2B5EF4-FFF2-40B4-BE49-F238E27FC236}">
                      <a16:creationId xmlns:a16="http://schemas.microsoft.com/office/drawing/2014/main" id="{40D60A37-1A78-A14B-AEF0-6B32C20CAA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460" name="Text Box 360">
                  <a:extLst>
                    <a:ext uri="{FF2B5EF4-FFF2-40B4-BE49-F238E27FC236}">
                      <a16:creationId xmlns:a16="http://schemas.microsoft.com/office/drawing/2014/main" id="{316A5FDF-C8F0-CD41-9FC5-F0BDFA3BBF8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60" y="2425"/>
                  <a:ext cx="197" cy="2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 panose="020F0502020204030204"/>
                      <a:ea typeface="ＭＳ Ｐゴシック" charset="0"/>
                    </a:rPr>
                    <a:t>a</a:t>
                  </a:r>
                  <a:endPara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414" name="Group 361">
              <a:extLst>
                <a:ext uri="{FF2B5EF4-FFF2-40B4-BE49-F238E27FC236}">
                  <a16:creationId xmlns:a16="http://schemas.microsoft.com/office/drawing/2014/main" id="{CC54C3FD-25A0-6C43-A265-DE0DE9E46FC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95" y="2907"/>
              <a:ext cx="316" cy="252"/>
              <a:chOff x="2221" y="3571"/>
              <a:chExt cx="316" cy="252"/>
            </a:xfrm>
          </p:grpSpPr>
          <p:sp>
            <p:nvSpPr>
              <p:cNvPr id="443" name="Oval 362">
                <a:extLst>
                  <a:ext uri="{FF2B5EF4-FFF2-40B4-BE49-F238E27FC236}">
                    <a16:creationId xmlns:a16="http://schemas.microsoft.com/office/drawing/2014/main" id="{35AB7C39-7DC0-1D46-A27B-29E8564A2F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24" y="3695"/>
                <a:ext cx="313" cy="81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446" name="Line 363">
                <a:extLst>
                  <a:ext uri="{FF2B5EF4-FFF2-40B4-BE49-F238E27FC236}">
                    <a16:creationId xmlns:a16="http://schemas.microsoft.com/office/drawing/2014/main" id="{DF710DEA-DD86-324B-AFE6-765A0E619F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24" y="3688"/>
                <a:ext cx="0" cy="5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447" name="Line 364">
                <a:extLst>
                  <a:ext uri="{FF2B5EF4-FFF2-40B4-BE49-F238E27FC236}">
                    <a16:creationId xmlns:a16="http://schemas.microsoft.com/office/drawing/2014/main" id="{F0CD32C2-F2CA-6A48-8963-9086298E6B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37" y="3688"/>
                <a:ext cx="0" cy="5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448" name="Rectangle 365">
                <a:extLst>
                  <a:ext uri="{FF2B5EF4-FFF2-40B4-BE49-F238E27FC236}">
                    <a16:creationId xmlns:a16="http://schemas.microsoft.com/office/drawing/2014/main" id="{49E2D868-65B8-7C4F-85B9-8DE28484B6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24" y="3688"/>
                <a:ext cx="310" cy="49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449" name="Oval 366">
                <a:extLst>
                  <a:ext uri="{FF2B5EF4-FFF2-40B4-BE49-F238E27FC236}">
                    <a16:creationId xmlns:a16="http://schemas.microsoft.com/office/drawing/2014/main" id="{21F2D8CD-5D48-724B-941C-D5C7C4F563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21" y="3629"/>
                <a:ext cx="313" cy="9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grpSp>
            <p:nvGrpSpPr>
              <p:cNvPr id="450" name="Group 367">
                <a:extLst>
                  <a:ext uri="{FF2B5EF4-FFF2-40B4-BE49-F238E27FC236}">
                    <a16:creationId xmlns:a16="http://schemas.microsoft.com/office/drawing/2014/main" id="{ECC3C74D-C5FA-9B4E-A556-F7A2076AC34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83" y="3571"/>
                <a:ext cx="206" cy="252"/>
                <a:chOff x="2954" y="2425"/>
                <a:chExt cx="209" cy="252"/>
              </a:xfrm>
            </p:grpSpPr>
            <p:sp>
              <p:nvSpPr>
                <p:cNvPr id="451" name="Rectangle 368">
                  <a:extLst>
                    <a:ext uri="{FF2B5EF4-FFF2-40B4-BE49-F238E27FC236}">
                      <a16:creationId xmlns:a16="http://schemas.microsoft.com/office/drawing/2014/main" id="{8B135D8A-7EF3-AF40-A335-0E0A5FB83E8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6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452" name="Text Box 369">
                  <a:extLst>
                    <a:ext uri="{FF2B5EF4-FFF2-40B4-BE49-F238E27FC236}">
                      <a16:creationId xmlns:a16="http://schemas.microsoft.com/office/drawing/2014/main" id="{127AAAAB-7C00-8941-842E-97CEE122F44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54" y="2425"/>
                  <a:ext cx="209" cy="2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 panose="020F0502020204030204"/>
                      <a:ea typeface="ＭＳ Ｐゴシック" charset="0"/>
                    </a:rPr>
                    <a:t>d</a:t>
                  </a:r>
                  <a:endPara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415" name="Group 370">
              <a:extLst>
                <a:ext uri="{FF2B5EF4-FFF2-40B4-BE49-F238E27FC236}">
                  <a16:creationId xmlns:a16="http://schemas.microsoft.com/office/drawing/2014/main" id="{D84D5BA5-56D2-3B4C-BBD1-DD179DF6070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95" y="3198"/>
              <a:ext cx="315" cy="252"/>
              <a:chOff x="2903" y="2884"/>
              <a:chExt cx="315" cy="252"/>
            </a:xfrm>
          </p:grpSpPr>
          <p:grpSp>
            <p:nvGrpSpPr>
              <p:cNvPr id="434" name="Group 371">
                <a:extLst>
                  <a:ext uri="{FF2B5EF4-FFF2-40B4-BE49-F238E27FC236}">
                    <a16:creationId xmlns:a16="http://schemas.microsoft.com/office/drawing/2014/main" id="{AFCDDB50-C217-764D-AB88-CDB31C04B3C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03" y="2938"/>
                <a:ext cx="315" cy="144"/>
                <a:chOff x="2903" y="2938"/>
                <a:chExt cx="315" cy="144"/>
              </a:xfrm>
            </p:grpSpPr>
            <p:sp>
              <p:nvSpPr>
                <p:cNvPr id="438" name="Oval 372">
                  <a:extLst>
                    <a:ext uri="{FF2B5EF4-FFF2-40B4-BE49-F238E27FC236}">
                      <a16:creationId xmlns:a16="http://schemas.microsoft.com/office/drawing/2014/main" id="{21172C47-9633-D34B-B580-A748859490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03" y="3001"/>
                  <a:ext cx="312" cy="81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439" name="Line 373">
                  <a:extLst>
                    <a:ext uri="{FF2B5EF4-FFF2-40B4-BE49-F238E27FC236}">
                      <a16:creationId xmlns:a16="http://schemas.microsoft.com/office/drawing/2014/main" id="{DEA2ADE2-F777-A945-8D9D-EB4FC398FF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903" y="2994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440" name="Line 374">
                  <a:extLst>
                    <a:ext uri="{FF2B5EF4-FFF2-40B4-BE49-F238E27FC236}">
                      <a16:creationId xmlns:a16="http://schemas.microsoft.com/office/drawing/2014/main" id="{9CE966EE-FBD1-0446-A614-A76D8800CBA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215" y="2994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441" name="Rectangle 375">
                  <a:extLst>
                    <a:ext uri="{FF2B5EF4-FFF2-40B4-BE49-F238E27FC236}">
                      <a16:creationId xmlns:a16="http://schemas.microsoft.com/office/drawing/2014/main" id="{FA0327E6-5833-AB4B-9013-E2564F46E8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03" y="2994"/>
                  <a:ext cx="309" cy="49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442" name="Oval 376">
                  <a:extLst>
                    <a:ext uri="{FF2B5EF4-FFF2-40B4-BE49-F238E27FC236}">
                      <a16:creationId xmlns:a16="http://schemas.microsoft.com/office/drawing/2014/main" id="{9398C505-BE49-EC42-B628-B0F91E681BA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06" y="2938"/>
                  <a:ext cx="312" cy="95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435" name="Group 377">
                <a:extLst>
                  <a:ext uri="{FF2B5EF4-FFF2-40B4-BE49-F238E27FC236}">
                    <a16:creationId xmlns:a16="http://schemas.microsoft.com/office/drawing/2014/main" id="{3AF8BA78-2A30-3344-ABC9-180E275E718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63" y="2884"/>
                <a:ext cx="185" cy="252"/>
                <a:chOff x="2964" y="2425"/>
                <a:chExt cx="188" cy="252"/>
              </a:xfrm>
            </p:grpSpPr>
            <p:sp>
              <p:nvSpPr>
                <p:cNvPr id="436" name="Rectangle 378">
                  <a:extLst>
                    <a:ext uri="{FF2B5EF4-FFF2-40B4-BE49-F238E27FC236}">
                      <a16:creationId xmlns:a16="http://schemas.microsoft.com/office/drawing/2014/main" id="{1546F4DB-A81D-C348-BD2F-799067C6A1A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6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437" name="Text Box 379">
                  <a:extLst>
                    <a:ext uri="{FF2B5EF4-FFF2-40B4-BE49-F238E27FC236}">
                      <a16:creationId xmlns:a16="http://schemas.microsoft.com/office/drawing/2014/main" id="{69EEA604-124B-444B-993C-0A60C4CED4F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64" y="2425"/>
                  <a:ext cx="188" cy="2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 panose="020F0502020204030204"/>
                      <a:ea typeface="ＭＳ Ｐゴシック" charset="0"/>
                    </a:rPr>
                    <a:t>c</a:t>
                  </a:r>
                  <a:endPara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416" name="Group 380">
              <a:extLst>
                <a:ext uri="{FF2B5EF4-FFF2-40B4-BE49-F238E27FC236}">
                  <a16:creationId xmlns:a16="http://schemas.microsoft.com/office/drawing/2014/main" id="{61448218-CB31-2741-B597-86B4BA8797A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07" y="2916"/>
              <a:ext cx="316" cy="252"/>
              <a:chOff x="2217" y="2884"/>
              <a:chExt cx="316" cy="252"/>
            </a:xfrm>
          </p:grpSpPr>
          <p:sp>
            <p:nvSpPr>
              <p:cNvPr id="426" name="Oval 381">
                <a:extLst>
                  <a:ext uri="{FF2B5EF4-FFF2-40B4-BE49-F238E27FC236}">
                    <a16:creationId xmlns:a16="http://schemas.microsoft.com/office/drawing/2014/main" id="{0813A2D4-0C13-1846-B4E2-7F7CA0FA7D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20" y="3005"/>
                <a:ext cx="313" cy="81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427" name="Line 382">
                <a:extLst>
                  <a:ext uri="{FF2B5EF4-FFF2-40B4-BE49-F238E27FC236}">
                    <a16:creationId xmlns:a16="http://schemas.microsoft.com/office/drawing/2014/main" id="{64673E3F-DEE6-9A45-B3C6-BE42A24725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20" y="2998"/>
                <a:ext cx="0" cy="5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428" name="Line 383">
                <a:extLst>
                  <a:ext uri="{FF2B5EF4-FFF2-40B4-BE49-F238E27FC236}">
                    <a16:creationId xmlns:a16="http://schemas.microsoft.com/office/drawing/2014/main" id="{3B8136F3-D630-2940-81F6-CB0ED1F0FAC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33" y="2998"/>
                <a:ext cx="0" cy="5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429" name="Rectangle 384">
                <a:extLst>
                  <a:ext uri="{FF2B5EF4-FFF2-40B4-BE49-F238E27FC236}">
                    <a16:creationId xmlns:a16="http://schemas.microsoft.com/office/drawing/2014/main" id="{598389A7-D915-D54A-8873-708D8CAE5C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20" y="2998"/>
                <a:ext cx="310" cy="49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430" name="Oval 385">
                <a:extLst>
                  <a:ext uri="{FF2B5EF4-FFF2-40B4-BE49-F238E27FC236}">
                    <a16:creationId xmlns:a16="http://schemas.microsoft.com/office/drawing/2014/main" id="{86E8FB75-1E3D-B642-A9CA-C90B5C3A37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17" y="2939"/>
                <a:ext cx="313" cy="9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grpSp>
            <p:nvGrpSpPr>
              <p:cNvPr id="431" name="Group 386">
                <a:extLst>
                  <a:ext uri="{FF2B5EF4-FFF2-40B4-BE49-F238E27FC236}">
                    <a16:creationId xmlns:a16="http://schemas.microsoft.com/office/drawing/2014/main" id="{3AD03C7D-6A23-1247-A89F-2D3576F62AD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76" y="2884"/>
                <a:ext cx="206" cy="252"/>
                <a:chOff x="2954" y="2425"/>
                <a:chExt cx="209" cy="252"/>
              </a:xfrm>
            </p:grpSpPr>
            <p:sp>
              <p:nvSpPr>
                <p:cNvPr id="432" name="Rectangle 387">
                  <a:extLst>
                    <a:ext uri="{FF2B5EF4-FFF2-40B4-BE49-F238E27FC236}">
                      <a16:creationId xmlns:a16="http://schemas.microsoft.com/office/drawing/2014/main" id="{E40E4762-6B1C-9543-9ECC-E99723078FC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433" name="Text Box 388">
                  <a:extLst>
                    <a:ext uri="{FF2B5EF4-FFF2-40B4-BE49-F238E27FC236}">
                      <a16:creationId xmlns:a16="http://schemas.microsoft.com/office/drawing/2014/main" id="{4D7750F0-814E-024F-8097-2BFE4CA3957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54" y="2425"/>
                  <a:ext cx="209" cy="2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 panose="020F0502020204030204"/>
                      <a:ea typeface="ＭＳ Ｐゴシック" charset="0"/>
                    </a:rPr>
                    <a:t>b</a:t>
                  </a:r>
                  <a:endPara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</a:endParaRPr>
                </a:p>
              </p:txBody>
            </p:sp>
          </p:grpSp>
        </p:grpSp>
        <p:sp>
          <p:nvSpPr>
            <p:cNvPr id="417" name="Freeform 389">
              <a:extLst>
                <a:ext uri="{FF2B5EF4-FFF2-40B4-BE49-F238E27FC236}">
                  <a16:creationId xmlns:a16="http://schemas.microsoft.com/office/drawing/2014/main" id="{E8CFA42E-8AC2-3F4F-822A-F534B0945135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505" y="2819"/>
              <a:ext cx="198" cy="156"/>
            </a:xfrm>
            <a:custGeom>
              <a:avLst/>
              <a:gdLst>
                <a:gd name="T0" fmla="*/ 0 w 342"/>
                <a:gd name="T1" fmla="*/ 39 h 186"/>
                <a:gd name="T2" fmla="*/ 3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endParaRPr>
            </a:p>
          </p:txBody>
        </p:sp>
        <p:sp>
          <p:nvSpPr>
            <p:cNvPr id="418" name="Freeform 390">
              <a:extLst>
                <a:ext uri="{FF2B5EF4-FFF2-40B4-BE49-F238E27FC236}">
                  <a16:creationId xmlns:a16="http://schemas.microsoft.com/office/drawing/2014/main" id="{37EC0BF4-AA60-A94F-8A36-5C2D5581C767}"/>
                </a:ext>
              </a:extLst>
            </p:cNvPr>
            <p:cNvSpPr>
              <a:spLocks/>
            </p:cNvSpPr>
            <p:nvPr/>
          </p:nvSpPr>
          <p:spPr bwMode="auto">
            <a:xfrm flipH="1" flipV="1">
              <a:off x="2484" y="3125"/>
              <a:ext cx="180" cy="141"/>
            </a:xfrm>
            <a:custGeom>
              <a:avLst/>
              <a:gdLst>
                <a:gd name="T0" fmla="*/ 0 w 342"/>
                <a:gd name="T1" fmla="*/ 15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 type="triangle" w="med" len="med"/>
              <a:tailEnd type="non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endParaRPr>
            </a:p>
          </p:txBody>
        </p:sp>
        <p:sp>
          <p:nvSpPr>
            <p:cNvPr id="419" name="Freeform 391">
              <a:extLst>
                <a:ext uri="{FF2B5EF4-FFF2-40B4-BE49-F238E27FC236}">
                  <a16:creationId xmlns:a16="http://schemas.microsoft.com/office/drawing/2014/main" id="{78D9B5AA-D521-2946-9A0B-0FDC0609DFD7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2031" y="3107"/>
              <a:ext cx="204" cy="156"/>
            </a:xfrm>
            <a:custGeom>
              <a:avLst/>
              <a:gdLst>
                <a:gd name="T0" fmla="*/ 0 w 342"/>
                <a:gd name="T1" fmla="*/ 39 h 186"/>
                <a:gd name="T2" fmla="*/ 4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endParaRPr>
            </a:p>
          </p:txBody>
        </p:sp>
        <p:sp>
          <p:nvSpPr>
            <p:cNvPr id="420" name="Freeform 392">
              <a:extLst>
                <a:ext uri="{FF2B5EF4-FFF2-40B4-BE49-F238E27FC236}">
                  <a16:creationId xmlns:a16="http://schemas.microsoft.com/office/drawing/2014/main" id="{6AB252B5-1DA0-B344-97C1-D2E39115E1A7}"/>
                </a:ext>
              </a:extLst>
            </p:cNvPr>
            <p:cNvSpPr>
              <a:spLocks/>
            </p:cNvSpPr>
            <p:nvPr/>
          </p:nvSpPr>
          <p:spPr bwMode="auto">
            <a:xfrm flipH="1" flipV="1">
              <a:off x="2400" y="3086"/>
              <a:ext cx="189" cy="153"/>
            </a:xfrm>
            <a:custGeom>
              <a:avLst/>
              <a:gdLst>
                <a:gd name="T0" fmla="*/ 0 w 342"/>
                <a:gd name="T1" fmla="*/ 32 h 186"/>
                <a:gd name="T2" fmla="*/ 2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endParaRPr>
            </a:p>
          </p:txBody>
        </p:sp>
        <p:sp>
          <p:nvSpPr>
            <p:cNvPr id="421" name="Freeform 393">
              <a:extLst>
                <a:ext uri="{FF2B5EF4-FFF2-40B4-BE49-F238E27FC236}">
                  <a16:creationId xmlns:a16="http://schemas.microsoft.com/office/drawing/2014/main" id="{D0AEBA19-9900-8540-A049-29437548479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124" y="3083"/>
              <a:ext cx="174" cy="147"/>
            </a:xfrm>
            <a:custGeom>
              <a:avLst/>
              <a:gdLst>
                <a:gd name="T0" fmla="*/ 0 w 342"/>
                <a:gd name="T1" fmla="*/ 22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endParaRPr>
            </a:p>
          </p:txBody>
        </p:sp>
        <p:sp>
          <p:nvSpPr>
            <p:cNvPr id="422" name="Text Box 394">
              <a:extLst>
                <a:ext uri="{FF2B5EF4-FFF2-40B4-BE49-F238E27FC236}">
                  <a16:creationId xmlns:a16="http://schemas.microsoft.com/office/drawing/2014/main" id="{3ACA8E40-4D49-5849-B041-0A5A98647F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32" y="3815"/>
              <a:ext cx="1539" cy="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given these costs,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find new routing….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resulting in new costs</a:t>
              </a:r>
            </a:p>
          </p:txBody>
        </p:sp>
        <p:sp>
          <p:nvSpPr>
            <p:cNvPr id="423" name="Line 395">
              <a:extLst>
                <a:ext uri="{FF2B5EF4-FFF2-40B4-BE49-F238E27FC236}">
                  <a16:creationId xmlns:a16="http://schemas.microsoft.com/office/drawing/2014/main" id="{A7911D93-5338-594E-9B3D-0FF6930D9AB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58" y="3407"/>
              <a:ext cx="0" cy="15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endParaRPr>
            </a:p>
          </p:txBody>
        </p:sp>
        <p:sp>
          <p:nvSpPr>
            <p:cNvPr id="424" name="Line 396">
              <a:extLst>
                <a:ext uri="{FF2B5EF4-FFF2-40B4-BE49-F238E27FC236}">
                  <a16:creationId xmlns:a16="http://schemas.microsoft.com/office/drawing/2014/main" id="{DA733CC8-DCAA-024E-B4D2-9805836E7B3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38" y="3119"/>
              <a:ext cx="0" cy="15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endParaRPr>
            </a:p>
          </p:txBody>
        </p:sp>
        <p:sp>
          <p:nvSpPr>
            <p:cNvPr id="425" name="Line 397">
              <a:extLst>
                <a:ext uri="{FF2B5EF4-FFF2-40B4-BE49-F238E27FC236}">
                  <a16:creationId xmlns:a16="http://schemas.microsoft.com/office/drawing/2014/main" id="{D68B55E0-C27A-9846-AA4C-3ED30314A43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78" y="3122"/>
              <a:ext cx="0" cy="15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endParaRPr>
            </a:p>
          </p:txBody>
        </p:sp>
      </p:grpSp>
      <p:sp>
        <p:nvSpPr>
          <p:cNvPr id="461" name="Freeform 398">
            <a:extLst>
              <a:ext uri="{FF2B5EF4-FFF2-40B4-BE49-F238E27FC236}">
                <a16:creationId xmlns:a16="http://schemas.microsoft.com/office/drawing/2014/main" id="{8CBA310A-8A3C-0C4D-A513-41824EBB7B24}"/>
              </a:ext>
            </a:extLst>
          </p:cNvPr>
          <p:cNvSpPr>
            <a:spLocks/>
          </p:cNvSpPr>
          <p:nvPr/>
        </p:nvSpPr>
        <p:spPr bwMode="auto">
          <a:xfrm>
            <a:off x="10048240" y="3706812"/>
            <a:ext cx="1193800" cy="866775"/>
          </a:xfrm>
          <a:custGeom>
            <a:avLst/>
            <a:gdLst>
              <a:gd name="T0" fmla="*/ 2147483647 w 752"/>
              <a:gd name="T1" fmla="*/ 2147483647 h 546"/>
              <a:gd name="T2" fmla="*/ 2147483647 w 752"/>
              <a:gd name="T3" fmla="*/ 2147483647 h 546"/>
              <a:gd name="T4" fmla="*/ 0 w 752"/>
              <a:gd name="T5" fmla="*/ 2147483647 h 546"/>
              <a:gd name="T6" fmla="*/ 2147483647 w 752"/>
              <a:gd name="T7" fmla="*/ 0 h 546"/>
              <a:gd name="T8" fmla="*/ 0 60000 65536"/>
              <a:gd name="T9" fmla="*/ 0 60000 65536"/>
              <a:gd name="T10" fmla="*/ 0 60000 65536"/>
              <a:gd name="T11" fmla="*/ 0 60000 65536"/>
              <a:gd name="T12" fmla="*/ 0 w 752"/>
              <a:gd name="T13" fmla="*/ 0 h 546"/>
              <a:gd name="T14" fmla="*/ 752 w 752"/>
              <a:gd name="T15" fmla="*/ 546 h 54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52" h="546">
                <a:moveTo>
                  <a:pt x="752" y="264"/>
                </a:moveTo>
                <a:lnTo>
                  <a:pt x="383" y="546"/>
                </a:lnTo>
                <a:lnTo>
                  <a:pt x="0" y="248"/>
                </a:lnTo>
                <a:lnTo>
                  <a:pt x="383" y="0"/>
                </a:lnTo>
              </a:path>
            </a:pathLst>
          </a:custGeom>
          <a:noFill/>
          <a:ln w="57150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grpSp>
        <p:nvGrpSpPr>
          <p:cNvPr id="462" name="Group 399">
            <a:extLst>
              <a:ext uri="{FF2B5EF4-FFF2-40B4-BE49-F238E27FC236}">
                <a16:creationId xmlns:a16="http://schemas.microsoft.com/office/drawing/2014/main" id="{7ABC5AED-795A-2C49-AE42-8284B798689A}"/>
              </a:ext>
            </a:extLst>
          </p:cNvPr>
          <p:cNvGrpSpPr>
            <a:grpSpLocks/>
          </p:cNvGrpSpPr>
          <p:nvPr/>
        </p:nvGrpSpPr>
        <p:grpSpPr bwMode="auto">
          <a:xfrm>
            <a:off x="9873615" y="3692525"/>
            <a:ext cx="1430338" cy="966787"/>
            <a:chOff x="1870" y="2772"/>
            <a:chExt cx="901" cy="609"/>
          </a:xfrm>
        </p:grpSpPr>
        <p:sp>
          <p:nvSpPr>
            <p:cNvPr id="463" name="Text Box 400">
              <a:extLst>
                <a:ext uri="{FF2B5EF4-FFF2-40B4-BE49-F238E27FC236}">
                  <a16:creationId xmlns:a16="http://schemas.microsoft.com/office/drawing/2014/main" id="{99037B7C-2191-0D42-8E06-A14F7212B3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70" y="2772"/>
              <a:ext cx="305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2+e</a:t>
              </a:r>
            </a:p>
          </p:txBody>
        </p:sp>
        <p:sp>
          <p:nvSpPr>
            <p:cNvPr id="464" name="Text Box 401">
              <a:extLst>
                <a:ext uri="{FF2B5EF4-FFF2-40B4-BE49-F238E27FC236}">
                  <a16:creationId xmlns:a16="http://schemas.microsoft.com/office/drawing/2014/main" id="{71D8509A-2870-E94B-BD83-F1850A2DF2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93" y="2793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0</a:t>
              </a:r>
            </a:p>
          </p:txBody>
        </p:sp>
        <p:sp>
          <p:nvSpPr>
            <p:cNvPr id="465" name="Text Box 402">
              <a:extLst>
                <a:ext uri="{FF2B5EF4-FFF2-40B4-BE49-F238E27FC236}">
                  <a16:creationId xmlns:a16="http://schemas.microsoft.com/office/drawing/2014/main" id="{FA7E8DC1-7F88-8742-9976-F3CFB1DBBF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1" y="3189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0</a:t>
              </a:r>
            </a:p>
          </p:txBody>
        </p:sp>
        <p:sp>
          <p:nvSpPr>
            <p:cNvPr id="466" name="Text Box 403">
              <a:extLst>
                <a:ext uri="{FF2B5EF4-FFF2-40B4-BE49-F238E27FC236}">
                  <a16:creationId xmlns:a16="http://schemas.microsoft.com/office/drawing/2014/main" id="{BD3BA28F-AA6A-7644-BF77-AA4DD99F3C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87" y="3153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0</a:t>
              </a:r>
            </a:p>
          </p:txBody>
        </p:sp>
        <p:sp>
          <p:nvSpPr>
            <p:cNvPr id="467" name="Text Box 404">
              <a:extLst>
                <a:ext uri="{FF2B5EF4-FFF2-40B4-BE49-F238E27FC236}">
                  <a16:creationId xmlns:a16="http://schemas.microsoft.com/office/drawing/2014/main" id="{F1AD7012-A4F5-974B-A3CC-56CE08B3F7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35" y="3009"/>
              <a:ext cx="305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1+e</a:t>
              </a:r>
            </a:p>
          </p:txBody>
        </p:sp>
        <p:sp>
          <p:nvSpPr>
            <p:cNvPr id="468" name="Text Box 405">
              <a:extLst>
                <a:ext uri="{FF2B5EF4-FFF2-40B4-BE49-F238E27FC236}">
                  <a16:creationId xmlns:a16="http://schemas.microsoft.com/office/drawing/2014/main" id="{85C4596C-58BB-894A-95A3-3EA3C72DFB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80" y="3003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</a:t>
              </a:r>
            </a:p>
          </p:txBody>
        </p:sp>
      </p:grpSp>
      <p:sp>
        <p:nvSpPr>
          <p:cNvPr id="469" name="Rectangle 3">
            <a:extLst>
              <a:ext uri="{FF2B5EF4-FFF2-40B4-BE49-F238E27FC236}">
                <a16:creationId xmlns:a16="http://schemas.microsoft.com/office/drawing/2014/main" id="{2B25C40C-5E57-2E4E-BB2C-C3C589C0AA48}"/>
              </a:ext>
            </a:extLst>
          </p:cNvPr>
          <p:cNvSpPr txBox="1">
            <a:spLocks noChangeArrowheads="1"/>
          </p:cNvSpPr>
          <p:nvPr/>
        </p:nvSpPr>
        <p:spPr>
          <a:xfrm>
            <a:off x="627698" y="1762759"/>
            <a:ext cx="10792142" cy="120166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1638" marR="0" lvl="0" indent="-271463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sample scenario:</a:t>
            </a:r>
          </a:p>
          <a:p>
            <a:pPr marL="744538" marR="0" lvl="1" indent="-2714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routing to destination a, traffic entering at d, c, e with rates 1, e (&lt;1), 1</a:t>
            </a:r>
          </a:p>
          <a:p>
            <a:pPr marL="744538" marR="0" lvl="1" indent="-2714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link costs are directional, and volume-dependent</a:t>
            </a:r>
          </a:p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76" name="Group 475">
            <a:extLst>
              <a:ext uri="{FF2B5EF4-FFF2-40B4-BE49-F238E27FC236}">
                <a16:creationId xmlns:a16="http://schemas.microsoft.com/office/drawing/2014/main" id="{E4A59EDE-07FC-4344-A364-9AF704FDF84B}"/>
              </a:ext>
            </a:extLst>
          </p:cNvPr>
          <p:cNvGrpSpPr/>
          <p:nvPr/>
        </p:nvGrpSpPr>
        <p:grpSpPr>
          <a:xfrm>
            <a:off x="3365818" y="4272915"/>
            <a:ext cx="1854835" cy="769620"/>
            <a:chOff x="490538" y="4465955"/>
            <a:chExt cx="1854835" cy="769620"/>
          </a:xfrm>
        </p:grpSpPr>
        <p:sp>
          <p:nvSpPr>
            <p:cNvPr id="477" name="Text Box 52">
              <a:extLst>
                <a:ext uri="{FF2B5EF4-FFF2-40B4-BE49-F238E27FC236}">
                  <a16:creationId xmlns:a16="http://schemas.microsoft.com/office/drawing/2014/main" id="{C4892482-F5D9-184D-A870-E368DCD5EFE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67130" y="4868862"/>
              <a:ext cx="31115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e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endParaRPr>
            </a:p>
          </p:txBody>
        </p:sp>
        <p:sp>
          <p:nvSpPr>
            <p:cNvPr id="478" name="Text Box 54">
              <a:extLst>
                <a:ext uri="{FF2B5EF4-FFF2-40B4-BE49-F238E27FC236}">
                  <a16:creationId xmlns:a16="http://schemas.microsoft.com/office/drawing/2014/main" id="{C3881C69-8957-A744-9162-22C435FF04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0538" y="4472940"/>
              <a:ext cx="31115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1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endParaRPr>
            </a:p>
          </p:txBody>
        </p:sp>
        <p:sp>
          <p:nvSpPr>
            <p:cNvPr id="479" name="Text Box 56">
              <a:extLst>
                <a:ext uri="{FF2B5EF4-FFF2-40B4-BE49-F238E27FC236}">
                  <a16:creationId xmlns:a16="http://schemas.microsoft.com/office/drawing/2014/main" id="{9D3241F4-EEAC-8549-8395-A23FBD06A9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34223" y="4465955"/>
              <a:ext cx="31115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1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endParaRPr>
            </a:p>
          </p:txBody>
        </p:sp>
      </p:grpSp>
      <p:grpSp>
        <p:nvGrpSpPr>
          <p:cNvPr id="480" name="Group 479">
            <a:extLst>
              <a:ext uri="{FF2B5EF4-FFF2-40B4-BE49-F238E27FC236}">
                <a16:creationId xmlns:a16="http://schemas.microsoft.com/office/drawing/2014/main" id="{E1E04B41-4842-E54F-823F-548EC045317C}"/>
              </a:ext>
            </a:extLst>
          </p:cNvPr>
          <p:cNvGrpSpPr/>
          <p:nvPr/>
        </p:nvGrpSpPr>
        <p:grpSpPr>
          <a:xfrm>
            <a:off x="6576378" y="4293235"/>
            <a:ext cx="1854835" cy="769620"/>
            <a:chOff x="490538" y="4465955"/>
            <a:chExt cx="1854835" cy="769620"/>
          </a:xfrm>
        </p:grpSpPr>
        <p:sp>
          <p:nvSpPr>
            <p:cNvPr id="481" name="Text Box 52">
              <a:extLst>
                <a:ext uri="{FF2B5EF4-FFF2-40B4-BE49-F238E27FC236}">
                  <a16:creationId xmlns:a16="http://schemas.microsoft.com/office/drawing/2014/main" id="{91598559-8B3C-0B4F-966D-B74F51E9DE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67130" y="4868862"/>
              <a:ext cx="31115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e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endParaRPr>
            </a:p>
          </p:txBody>
        </p:sp>
        <p:sp>
          <p:nvSpPr>
            <p:cNvPr id="482" name="Text Box 54">
              <a:extLst>
                <a:ext uri="{FF2B5EF4-FFF2-40B4-BE49-F238E27FC236}">
                  <a16:creationId xmlns:a16="http://schemas.microsoft.com/office/drawing/2014/main" id="{32E7C389-98BE-B34E-B6E2-083D461B8E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0538" y="4472940"/>
              <a:ext cx="31115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1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endParaRPr>
            </a:p>
          </p:txBody>
        </p:sp>
        <p:sp>
          <p:nvSpPr>
            <p:cNvPr id="483" name="Text Box 56">
              <a:extLst>
                <a:ext uri="{FF2B5EF4-FFF2-40B4-BE49-F238E27FC236}">
                  <a16:creationId xmlns:a16="http://schemas.microsoft.com/office/drawing/2014/main" id="{416A5A64-7B8F-FC47-9C48-ABF58F14B9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34223" y="4465955"/>
              <a:ext cx="31115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1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endParaRPr>
            </a:p>
          </p:txBody>
        </p:sp>
      </p:grpSp>
      <p:grpSp>
        <p:nvGrpSpPr>
          <p:cNvPr id="484" name="Group 483">
            <a:extLst>
              <a:ext uri="{FF2B5EF4-FFF2-40B4-BE49-F238E27FC236}">
                <a16:creationId xmlns:a16="http://schemas.microsoft.com/office/drawing/2014/main" id="{77CA27CC-335F-954C-8841-29204C989B2D}"/>
              </a:ext>
            </a:extLst>
          </p:cNvPr>
          <p:cNvGrpSpPr/>
          <p:nvPr/>
        </p:nvGrpSpPr>
        <p:grpSpPr>
          <a:xfrm>
            <a:off x="9705658" y="4313555"/>
            <a:ext cx="1854835" cy="769620"/>
            <a:chOff x="490538" y="4465955"/>
            <a:chExt cx="1854835" cy="769620"/>
          </a:xfrm>
        </p:grpSpPr>
        <p:sp>
          <p:nvSpPr>
            <p:cNvPr id="485" name="Text Box 52">
              <a:extLst>
                <a:ext uri="{FF2B5EF4-FFF2-40B4-BE49-F238E27FC236}">
                  <a16:creationId xmlns:a16="http://schemas.microsoft.com/office/drawing/2014/main" id="{F5769656-1C84-634E-AFC9-06A5868C20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67130" y="4868862"/>
              <a:ext cx="31115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e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endParaRPr>
            </a:p>
          </p:txBody>
        </p:sp>
        <p:sp>
          <p:nvSpPr>
            <p:cNvPr id="486" name="Text Box 54">
              <a:extLst>
                <a:ext uri="{FF2B5EF4-FFF2-40B4-BE49-F238E27FC236}">
                  <a16:creationId xmlns:a16="http://schemas.microsoft.com/office/drawing/2014/main" id="{1054ED10-BACF-DD45-9558-1CF4CC88DB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0538" y="4472940"/>
              <a:ext cx="31115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1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endParaRPr>
            </a:p>
          </p:txBody>
        </p:sp>
        <p:sp>
          <p:nvSpPr>
            <p:cNvPr id="487" name="Text Box 56">
              <a:extLst>
                <a:ext uri="{FF2B5EF4-FFF2-40B4-BE49-F238E27FC236}">
                  <a16:creationId xmlns:a16="http://schemas.microsoft.com/office/drawing/2014/main" id="{CA594A24-D623-ED4A-AF78-D42A26AAF3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34223" y="4465955"/>
              <a:ext cx="31115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1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4506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5" grpId="0" animBg="1"/>
      <p:bldP spid="402" grpId="0" animBg="1"/>
      <p:bldP spid="46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529" y="650420"/>
            <a:ext cx="6551791" cy="1650991"/>
          </a:xfrm>
        </p:spPr>
        <p:txBody>
          <a:bodyPr>
            <a:normAutofit fontScale="90000"/>
          </a:bodyPr>
          <a:lstStyle/>
          <a:p>
            <a:r>
              <a:rPr lang="en-US" altLang="en-US" sz="6000" dirty="0">
                <a:cs typeface="Calibri" panose="020F0502020204030204" pitchFamily="34" charset="0"/>
              </a:rPr>
              <a:t>Network Layer:</a:t>
            </a:r>
            <a:br>
              <a:rPr lang="en-US" altLang="en-US" sz="6000" dirty="0">
                <a:cs typeface="Calibri" panose="020F0502020204030204" pitchFamily="34" charset="0"/>
              </a:rPr>
            </a:br>
            <a:r>
              <a:rPr lang="en-US" altLang="en-US" sz="6000" dirty="0">
                <a:cs typeface="Calibri" panose="020F0502020204030204" pitchFamily="34" charset="0"/>
              </a:rPr>
              <a:t>Control Plane</a:t>
            </a:r>
            <a:endParaRPr lang="en-US" sz="6000" dirty="0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55AB9D8D-7F05-094B-8DA6-3095A7A7A096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661015" y="2338373"/>
            <a:ext cx="8716929" cy="4173132"/>
          </a:xfrm>
        </p:spPr>
        <p:txBody>
          <a:bodyPr>
            <a:normAutofit fontScale="92500" lnSpcReduction="10000"/>
          </a:bodyPr>
          <a:lstStyle/>
          <a:p>
            <a:pPr marL="285750" lvl="0" indent="-274638">
              <a:spcBef>
                <a:spcPts val="600"/>
              </a:spcBef>
              <a:buClr>
                <a:prstClr val="white">
                  <a:lumMod val="75000"/>
                </a:prstClr>
              </a:buClr>
              <a:defRPr/>
            </a:pPr>
            <a:r>
              <a:rPr lang="en-US" altLang="en-US" sz="3200" dirty="0">
                <a:solidFill>
                  <a:prstClr val="white">
                    <a:lumMod val="75000"/>
                  </a:prstClr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introduction</a:t>
            </a:r>
          </a:p>
          <a:p>
            <a:pPr marL="285750" lvl="0" indent="-274638">
              <a:spcBef>
                <a:spcPts val="600"/>
              </a:spcBef>
              <a:buClr>
                <a:srgbClr val="0000A8"/>
              </a:buClr>
              <a:defRPr/>
            </a:pPr>
            <a:r>
              <a:rPr lang="en-US" altLang="en-US" sz="3600" dirty="0">
                <a:solidFill>
                  <a:prstClr val="black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routing algorithms</a:t>
            </a:r>
          </a:p>
          <a:p>
            <a:pPr marL="746125" lvl="1" indent="-273050">
              <a:spcBef>
                <a:spcPts val="600"/>
              </a:spcBef>
              <a:buClr>
                <a:schemeClr val="bg1">
                  <a:lumMod val="85000"/>
                </a:schemeClr>
              </a:buClr>
              <a:buFont typeface="Wingdings" pitchFamily="2" charset="2"/>
              <a:buChar char="§"/>
              <a:defRPr/>
            </a:pPr>
            <a:r>
              <a:rPr lang="en-US" altLang="en-US" sz="3200" dirty="0">
                <a:solidFill>
                  <a:schemeClr val="bg1">
                    <a:lumMod val="75000"/>
                  </a:schemeClr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link state</a:t>
            </a:r>
          </a:p>
          <a:p>
            <a:pPr marL="746125" lvl="1" indent="-273050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en-US" altLang="en-US" sz="3200" dirty="0">
                <a:solidFill>
                  <a:prstClr val="black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distance vector</a:t>
            </a:r>
          </a:p>
          <a:p>
            <a:pPr marL="285750" lvl="0" indent="-285750">
              <a:spcBef>
                <a:spcPts val="600"/>
              </a:spcBef>
              <a:buClr>
                <a:prstClr val="white">
                  <a:lumMod val="75000"/>
                </a:prstClr>
              </a:buClr>
              <a:defRPr/>
            </a:pPr>
            <a:r>
              <a:rPr lang="en-US" altLang="en-US" sz="3200" dirty="0">
                <a:solidFill>
                  <a:prstClr val="white">
                    <a:lumMod val="75000"/>
                  </a:prstClr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intra-ISP routing: OSPF</a:t>
            </a:r>
          </a:p>
          <a:p>
            <a:pPr marL="285750" lvl="0" indent="-285750">
              <a:spcBef>
                <a:spcPts val="600"/>
              </a:spcBef>
              <a:buClr>
                <a:prstClr val="white">
                  <a:lumMod val="75000"/>
                </a:prstClr>
              </a:buClr>
              <a:defRPr/>
            </a:pPr>
            <a:r>
              <a:rPr lang="en-US" altLang="en-US" sz="3200" dirty="0">
                <a:solidFill>
                  <a:prstClr val="white">
                    <a:lumMod val="75000"/>
                  </a:prstClr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routing among ISPs: BGP</a:t>
            </a:r>
          </a:p>
          <a:p>
            <a:pPr marL="285750" lvl="0" indent="-285750">
              <a:spcBef>
                <a:spcPts val="600"/>
              </a:spcBef>
              <a:buClr>
                <a:prstClr val="white">
                  <a:lumMod val="75000"/>
                </a:prstClr>
              </a:buClr>
              <a:defRPr/>
            </a:pPr>
            <a:r>
              <a:rPr lang="en-US" altLang="en-US" sz="3200" dirty="0">
                <a:solidFill>
                  <a:prstClr val="white">
                    <a:lumMod val="75000"/>
                  </a:prstClr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SDN control plane</a:t>
            </a:r>
          </a:p>
          <a:p>
            <a:pPr marL="285750" lvl="0" indent="-285750">
              <a:spcBef>
                <a:spcPts val="600"/>
              </a:spcBef>
              <a:buClr>
                <a:prstClr val="white">
                  <a:lumMod val="75000"/>
                </a:prstClr>
              </a:buClr>
              <a:defRPr/>
            </a:pPr>
            <a:r>
              <a:rPr lang="en-US" altLang="en-US" sz="3200" dirty="0">
                <a:solidFill>
                  <a:prstClr val="white">
                    <a:lumMod val="75000"/>
                  </a:prstClr>
                </a:solidFill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Internet Control Message Protocol </a:t>
            </a:r>
          </a:p>
          <a:p>
            <a:pPr marL="285750" lvl="0" indent="-285750">
              <a:spcBef>
                <a:spcPts val="600"/>
              </a:spcBef>
              <a:buClr>
                <a:prstClr val="white">
                  <a:lumMod val="75000"/>
                </a:prstClr>
              </a:buClr>
              <a:defRPr/>
            </a:pPr>
            <a:r>
              <a:rPr lang="en-US" altLang="en-US" sz="3200" dirty="0">
                <a:solidFill>
                  <a:prstClr val="white">
                    <a:lumMod val="75000"/>
                  </a:prstClr>
                </a:solidFill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Network management, configuration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75000"/>
                </a:schemeClr>
              </a:buClr>
            </a:pP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5966BCE-E1AB-7A42-B864-7745FF725900}"/>
              </a:ext>
            </a:extLst>
          </p:cNvPr>
          <p:cNvGrpSpPr/>
          <p:nvPr/>
        </p:nvGrpSpPr>
        <p:grpSpPr>
          <a:xfrm>
            <a:off x="7421880" y="792480"/>
            <a:ext cx="4399280" cy="3866277"/>
            <a:chOff x="7421880" y="792480"/>
            <a:chExt cx="4399280" cy="3866277"/>
          </a:xfrm>
        </p:grpSpPr>
        <p:pic>
          <p:nvPicPr>
            <p:cNvPr id="1026" name="Picture 2" descr="University of Massachusetts Amherst - Wikipedia">
              <a:extLst>
                <a:ext uri="{FF2B5EF4-FFF2-40B4-BE49-F238E27FC236}">
                  <a16:creationId xmlns:a16="http://schemas.microsoft.com/office/drawing/2014/main" id="{EA65677E-34B6-934A-BD3F-AAD350437B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86440" y="2125980"/>
              <a:ext cx="848360" cy="848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B8EB14B-C9ED-0847-B970-A5202AF4CE20}"/>
                </a:ext>
              </a:extLst>
            </p:cNvPr>
            <p:cNvSpPr txBox="1"/>
            <p:nvPr/>
          </p:nvSpPr>
          <p:spPr>
            <a:xfrm>
              <a:off x="7421880" y="792480"/>
              <a:ext cx="439928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COMPSCI 453 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13A3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Computer Networks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Professor Jim Kurose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College of Information and Computer Sciences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University of Massachusetts </a:t>
              </a: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C6E2ED4-232F-CF49-92D4-D59F2E8D1361}"/>
                </a:ext>
              </a:extLst>
            </p:cNvPr>
            <p:cNvGrpSpPr/>
            <p:nvPr/>
          </p:nvGrpSpPr>
          <p:grpSpPr>
            <a:xfrm>
              <a:off x="7884160" y="3304540"/>
              <a:ext cx="3857707" cy="1354217"/>
              <a:chOff x="7904480" y="4206240"/>
              <a:chExt cx="3857707" cy="1354217"/>
            </a:xfrm>
          </p:grpSpPr>
          <p:pic>
            <p:nvPicPr>
              <p:cNvPr id="6" name="Picture 5" descr="Kurose_CVR_REV2.jp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828020" y="4246880"/>
                <a:ext cx="934167" cy="1224438"/>
              </a:xfrm>
              <a:prstGeom prst="rect">
                <a:avLst/>
              </a:prstGeom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BB5C915-B56D-DF41-B49F-F01D9828071E}"/>
                  </a:ext>
                </a:extLst>
              </p:cNvPr>
              <p:cNvSpPr txBox="1"/>
              <p:nvPr/>
            </p:nvSpPr>
            <p:spPr>
              <a:xfrm>
                <a:off x="7904480" y="4206240"/>
                <a:ext cx="2885440" cy="1354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Class textbook: 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Computer Networking: A Top-Down Approach </a:t>
                </a: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(8</a:t>
                </a:r>
                <a:r>
                  <a:rPr kumimoji="0" lang="en-US" sz="1400" b="0" i="1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th</a:t>
                </a: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ed.)</a:t>
                </a:r>
                <a:endParaRPr kumimoji="0" lang="en-US" sz="1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J.F. Kurose, K.W. Ross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Pearson, 2020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http://</a:t>
                </a:r>
                <a:r>
                  <a:rPr kumimoji="0" lang="en-US" sz="10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gaia.cs.umass.edu</a:t>
                </a:r>
                <a:r>
                  <a: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/</a:t>
                </a:r>
                <a:r>
                  <a:rPr kumimoji="0" lang="en-US" sz="10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kurose_ross</a:t>
                </a: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77117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AD535FA-3323-5A43-A352-F3C8C44E3B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4027"/>
            <a:ext cx="10813026" cy="517728"/>
          </a:xfrm>
        </p:spPr>
        <p:txBody>
          <a:bodyPr>
            <a:normAutofit lnSpcReduction="10000"/>
          </a:bodyPr>
          <a:lstStyle/>
          <a:p>
            <a:pPr marL="130175" indent="0">
              <a:buNone/>
            </a:pPr>
            <a:r>
              <a:rPr lang="en-US" sz="3200" dirty="0"/>
              <a:t>Based on </a:t>
            </a:r>
            <a:r>
              <a:rPr lang="en-US" sz="3200" i="1" dirty="0">
                <a:solidFill>
                  <a:srgbClr val="0000A8"/>
                </a:solidFill>
              </a:rPr>
              <a:t>Bellman-Ford</a:t>
            </a:r>
            <a:r>
              <a:rPr lang="en-US" sz="3200" dirty="0"/>
              <a:t> (BF) equation (dynamic programming):</a:t>
            </a:r>
          </a:p>
          <a:p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E544A75-190C-D540-8EFD-BF5721DA6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Distance vector algorithm 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FFC0ED4-C8EE-C348-BF6A-3B5057DBF745}"/>
              </a:ext>
            </a:extLst>
          </p:cNvPr>
          <p:cNvGrpSpPr/>
          <p:nvPr/>
        </p:nvGrpSpPr>
        <p:grpSpPr>
          <a:xfrm>
            <a:off x="1902542" y="2507226"/>
            <a:ext cx="8854256" cy="2757948"/>
            <a:chOff x="1902542" y="2507226"/>
            <a:chExt cx="8854256" cy="2757948"/>
          </a:xfrm>
        </p:grpSpPr>
        <p:sp>
          <p:nvSpPr>
            <p:cNvPr id="8" name="Rectangle 3">
              <a:extLst>
                <a:ext uri="{FF2B5EF4-FFF2-40B4-BE49-F238E27FC236}">
                  <a16:creationId xmlns:a16="http://schemas.microsoft.com/office/drawing/2014/main" id="{16172113-4B9B-B44F-B37E-0F9E92FBDD04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2803423" y="3288890"/>
              <a:ext cx="7953375" cy="1976284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10000"/>
            </a:bodyPr>
            <a:lstStyle>
              <a:lvl1pPr marL="352425" indent="-22225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rgbClr val="0000A3"/>
                </a:buClr>
                <a:buFont typeface="Wingdings" pitchFamily="2" charset="2"/>
                <a:buChar char="§"/>
                <a:tabLst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95325" indent="-231775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00A8"/>
                </a:buClr>
                <a:buFont typeface="Arial" panose="020B0604020202020204" pitchFamily="34" charset="0"/>
                <a:buChar char="•"/>
                <a:tabLst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52425" marR="0" lvl="0" indent="-22225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0000A3"/>
                </a:buClr>
                <a:buSzTx/>
                <a:buFont typeface="Wingdings" charset="0"/>
                <a:buNone/>
                <a:tabLst/>
                <a:defRPr/>
              </a:pP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Let </a:t>
              </a:r>
              <a:r>
                <a:rPr kumimoji="0" lang="en-US" sz="3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</a:t>
              </a:r>
              <a:r>
                <a:rPr kumimoji="0" lang="en-US" sz="3000" b="0" i="1" u="none" strike="noStrike" kern="120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x</a:t>
              </a:r>
              <a:r>
                <a:rPr kumimoji="0" lang="en-US" sz="3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(y): 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cost of least-cost path from </a:t>
              </a:r>
              <a:r>
                <a:rPr kumimoji="0" lang="en-US" sz="3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x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to </a:t>
              </a:r>
              <a:r>
                <a:rPr kumimoji="0" lang="en-US" sz="3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y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.</a:t>
              </a:r>
            </a:p>
            <a:p>
              <a:pPr marL="352425" marR="0" lvl="0" indent="-22225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0000A3"/>
                </a:buClr>
                <a:buSzTx/>
                <a:buFont typeface="Wingdings" charset="0"/>
                <a:buNone/>
                <a:tabLst/>
                <a:defRPr/>
              </a:pP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Then:</a:t>
              </a:r>
            </a:p>
            <a:p>
              <a:pPr marL="352425" marR="0" lvl="0" indent="-22225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0000A3"/>
                </a:buClr>
                <a:buSzTx/>
                <a:buFont typeface="Wingdings" charset="0"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  </a:t>
              </a:r>
              <a:r>
                <a:rPr kumimoji="0" lang="en-US" sz="3200" b="0" i="1" u="none" strike="noStrike" kern="1200" cap="none" spc="0" normalizeH="0" baseline="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</a:t>
              </a:r>
              <a:r>
                <a:rPr kumimoji="0" lang="en-US" sz="3200" b="0" i="1" u="none" strike="noStrike" kern="1200" cap="none" spc="0" normalizeH="0" baseline="-2500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x</a:t>
              </a:r>
              <a:r>
                <a:rPr kumimoji="0" lang="en-US" sz="3200" b="0" i="1" u="none" strike="noStrike" kern="1200" cap="none" spc="0" normalizeH="0" baseline="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(y) = 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min</a:t>
              </a:r>
              <a:r>
                <a:rPr kumimoji="0" lang="en-US" sz="3200" b="0" i="1" u="none" strike="noStrike" kern="1200" cap="none" spc="0" normalizeH="0" baseline="-2500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</a:t>
              </a:r>
              <a:r>
                <a:rPr kumimoji="0" lang="en-US" sz="3200" b="0" i="1" u="none" strike="noStrike" kern="1200" cap="none" spc="0" normalizeH="0" baseline="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{ c</a:t>
              </a:r>
              <a:r>
                <a:rPr kumimoji="0" lang="en-US" sz="3200" b="0" i="1" u="none" strike="noStrike" kern="1200" cap="none" spc="0" normalizeH="0" baseline="-2500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x,v </a:t>
              </a:r>
              <a:r>
                <a:rPr kumimoji="0" lang="en-US" sz="3200" b="0" i="1" u="none" strike="noStrike" kern="1200" cap="none" spc="0" normalizeH="0" baseline="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+ D</a:t>
              </a:r>
              <a:r>
                <a:rPr kumimoji="0" lang="en-US" sz="3200" b="0" i="1" u="none" strike="noStrike" kern="1200" cap="none" spc="0" normalizeH="0" baseline="-2500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</a:t>
              </a:r>
              <a:r>
                <a:rPr kumimoji="0" lang="en-US" sz="3200" b="0" i="1" u="none" strike="noStrike" kern="1200" cap="none" spc="0" normalizeH="0" baseline="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(y) }</a:t>
              </a:r>
            </a:p>
            <a:p>
              <a:pPr marL="352425" marR="0" lvl="0" indent="-22225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0000A3"/>
                </a:buClr>
                <a:buSzTx/>
                <a:buFont typeface="Wingdings" charset="0"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  </a:t>
              </a:r>
            </a:p>
            <a:p>
              <a:pPr marL="352425" marR="0" lvl="0" indent="-22225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0000A3"/>
                </a:buClr>
                <a:buSzTx/>
                <a:buFont typeface="Wingdings" charset="0"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charset="0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B5C580C-1126-504E-8FA4-8CD48ACEC90C}"/>
                </a:ext>
              </a:extLst>
            </p:cNvPr>
            <p:cNvSpPr/>
            <p:nvPr/>
          </p:nvSpPr>
          <p:spPr>
            <a:xfrm>
              <a:off x="1902542" y="2743199"/>
              <a:ext cx="8686800" cy="2182761"/>
            </a:xfrm>
            <a:prstGeom prst="rect">
              <a:avLst/>
            </a:prstGeom>
            <a:noFill/>
            <a:ln w="254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9693CD9-8C4E-4040-AB87-525C3BB2DD5B}"/>
                </a:ext>
              </a:extLst>
            </p:cNvPr>
            <p:cNvSpPr txBox="1"/>
            <p:nvPr/>
          </p:nvSpPr>
          <p:spPr>
            <a:xfrm>
              <a:off x="2418735" y="2507226"/>
              <a:ext cx="3047501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Bellman-Ford equation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AC9B7B6-F48D-464C-80B7-D4E3FFE8A0DD}"/>
              </a:ext>
            </a:extLst>
          </p:cNvPr>
          <p:cNvGrpSpPr/>
          <p:nvPr/>
        </p:nvGrpSpPr>
        <p:grpSpPr>
          <a:xfrm>
            <a:off x="882140" y="4742711"/>
            <a:ext cx="4443412" cy="1557316"/>
            <a:chOff x="2040982" y="4374411"/>
            <a:chExt cx="4443412" cy="1557316"/>
          </a:xfrm>
        </p:grpSpPr>
        <p:sp>
          <p:nvSpPr>
            <p:cNvPr id="13" name="Text Box 8">
              <a:extLst>
                <a:ext uri="{FF2B5EF4-FFF2-40B4-BE49-F238E27FC236}">
                  <a16:creationId xmlns:a16="http://schemas.microsoft.com/office/drawing/2014/main" id="{3EF53877-706D-1B4F-97A3-D4D8AB9B34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40982" y="5474527"/>
              <a:ext cx="4443412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min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 taken over all neighbors</a:t>
              </a:r>
              <a:r>
                <a: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 v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of </a:t>
              </a:r>
              <a:r>
                <a: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x</a:t>
              </a:r>
            </a:p>
          </p:txBody>
        </p:sp>
        <p:sp>
          <p:nvSpPr>
            <p:cNvPr id="15" name="Line 10">
              <a:extLst>
                <a:ext uri="{FF2B5EF4-FFF2-40B4-BE49-F238E27FC236}">
                  <a16:creationId xmlns:a16="http://schemas.microsoft.com/office/drawing/2014/main" id="{C88D2D32-84DC-074E-91A8-72F035B287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09694" y="4374411"/>
              <a:ext cx="0" cy="1357464"/>
            </a:xfrm>
            <a:prstGeom prst="line">
              <a:avLst/>
            </a:prstGeom>
            <a:noFill/>
            <a:ln w="12700">
              <a:solidFill>
                <a:srgbClr val="0000A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9653ED9-AAD1-2C47-B7F8-1C4C9C2392B7}"/>
              </a:ext>
            </a:extLst>
          </p:cNvPr>
          <p:cNvGrpSpPr/>
          <p:nvPr/>
        </p:nvGrpSpPr>
        <p:grpSpPr>
          <a:xfrm>
            <a:off x="6490417" y="4684735"/>
            <a:ext cx="4855304" cy="1072830"/>
            <a:chOff x="6490417" y="4684735"/>
            <a:chExt cx="4855304" cy="1072830"/>
          </a:xfrm>
        </p:grpSpPr>
        <p:sp>
          <p:nvSpPr>
            <p:cNvPr id="14" name="Text Box 9">
              <a:extLst>
                <a:ext uri="{FF2B5EF4-FFF2-40B4-BE49-F238E27FC236}">
                  <a16:creationId xmlns:a16="http://schemas.microsoft.com/office/drawing/2014/main" id="{84D3DDF1-A07C-4944-BFAD-0934045A41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90417" y="5295900"/>
              <a:ext cx="485530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v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’s estimated least-cost-path cost to </a:t>
              </a:r>
              <a:r>
                <a: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y</a:t>
              </a: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97FA599-E18E-564C-8B44-C47AC16DEBD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89107" y="4684735"/>
              <a:ext cx="0" cy="713983"/>
            </a:xfrm>
            <a:prstGeom prst="line">
              <a:avLst/>
            </a:prstGeom>
            <a:ln w="12700">
              <a:solidFill>
                <a:srgbClr val="0000A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9DDF3FC-7958-1A4C-9958-CFEED50F7D04}"/>
              </a:ext>
            </a:extLst>
          </p:cNvPr>
          <p:cNvGrpSpPr/>
          <p:nvPr/>
        </p:nvGrpSpPr>
        <p:grpSpPr>
          <a:xfrm>
            <a:off x="5898825" y="4749453"/>
            <a:ext cx="3734933" cy="1589812"/>
            <a:chOff x="5898825" y="4749453"/>
            <a:chExt cx="3734933" cy="1589812"/>
          </a:xfrm>
        </p:grpSpPr>
        <p:sp>
          <p:nvSpPr>
            <p:cNvPr id="12" name="Text Box 7">
              <a:extLst>
                <a:ext uri="{FF2B5EF4-FFF2-40B4-BE49-F238E27FC236}">
                  <a16:creationId xmlns:a16="http://schemas.microsoft.com/office/drawing/2014/main" id="{4E51D062-C026-C442-99A3-A58F234CF4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98825" y="5877600"/>
              <a:ext cx="373493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direct cost of link from</a:t>
              </a:r>
              <a:r>
                <a: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 x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to </a:t>
              </a:r>
              <a:r>
                <a: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v</a:t>
              </a:r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DBA47127-1CA2-C945-9F12-07114230EB7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01847" y="4749453"/>
              <a:ext cx="0" cy="1338196"/>
            </a:xfrm>
            <a:prstGeom prst="line">
              <a:avLst/>
            </a:prstGeom>
            <a:ln w="12700">
              <a:solidFill>
                <a:srgbClr val="0000A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62860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E544A75-190C-D540-8EFD-BF5721DA6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Bellman-Ford Example</a:t>
            </a:r>
          </a:p>
        </p:txBody>
      </p:sp>
      <p:sp>
        <p:nvSpPr>
          <p:cNvPr id="101" name="Freeform 4">
            <a:extLst>
              <a:ext uri="{FF2B5EF4-FFF2-40B4-BE49-F238E27FC236}">
                <a16:creationId xmlns:a16="http://schemas.microsoft.com/office/drawing/2014/main" id="{B3361BDC-FC6E-7D45-AF3A-D0E68A57BA18}"/>
              </a:ext>
            </a:extLst>
          </p:cNvPr>
          <p:cNvSpPr>
            <a:spLocks/>
          </p:cNvSpPr>
          <p:nvPr/>
        </p:nvSpPr>
        <p:spPr bwMode="auto">
          <a:xfrm>
            <a:off x="1464895" y="2577601"/>
            <a:ext cx="3571875" cy="2236788"/>
          </a:xfrm>
          <a:custGeom>
            <a:avLst/>
            <a:gdLst>
              <a:gd name="T0" fmla="*/ 0 w 2250"/>
              <a:gd name="T1" fmla="*/ 624 h 1409"/>
              <a:gd name="T2" fmla="*/ 219 w 2250"/>
              <a:gd name="T3" fmla="*/ 321 h 1409"/>
              <a:gd name="T4" fmla="*/ 529 w 2250"/>
              <a:gd name="T5" fmla="*/ 35 h 1409"/>
              <a:gd name="T6" fmla="*/ 1551 w 2250"/>
              <a:gd name="T7" fmla="*/ 111 h 1409"/>
              <a:gd name="T8" fmla="*/ 1968 w 2250"/>
              <a:gd name="T9" fmla="*/ 483 h 1409"/>
              <a:gd name="T10" fmla="*/ 2199 w 2250"/>
              <a:gd name="T11" fmla="*/ 906 h 1409"/>
              <a:gd name="T12" fmla="*/ 1659 w 2250"/>
              <a:gd name="T13" fmla="*/ 1314 h 1409"/>
              <a:gd name="T14" fmla="*/ 993 w 2250"/>
              <a:gd name="T15" fmla="*/ 1386 h 1409"/>
              <a:gd name="T16" fmla="*/ 465 w 2250"/>
              <a:gd name="T17" fmla="*/ 1356 h 1409"/>
              <a:gd name="T18" fmla="*/ 102 w 2250"/>
              <a:gd name="T19" fmla="*/ 1068 h 1409"/>
              <a:gd name="T20" fmla="*/ 0 w 2250"/>
              <a:gd name="T21" fmla="*/ 624 h 140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250"/>
              <a:gd name="T34" fmla="*/ 0 h 1409"/>
              <a:gd name="T35" fmla="*/ 2250 w 2250"/>
              <a:gd name="T36" fmla="*/ 1409 h 1409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250" h="1409">
                <a:moveTo>
                  <a:pt x="0" y="624"/>
                </a:moveTo>
                <a:cubicBezTo>
                  <a:pt x="5" y="506"/>
                  <a:pt x="131" y="419"/>
                  <a:pt x="219" y="321"/>
                </a:cubicBezTo>
                <a:cubicBezTo>
                  <a:pt x="307" y="223"/>
                  <a:pt x="307" y="70"/>
                  <a:pt x="529" y="35"/>
                </a:cubicBezTo>
                <a:cubicBezTo>
                  <a:pt x="751" y="0"/>
                  <a:pt x="1311" y="36"/>
                  <a:pt x="1551" y="111"/>
                </a:cubicBezTo>
                <a:cubicBezTo>
                  <a:pt x="1791" y="186"/>
                  <a:pt x="1860" y="351"/>
                  <a:pt x="1968" y="483"/>
                </a:cubicBezTo>
                <a:cubicBezTo>
                  <a:pt x="2076" y="615"/>
                  <a:pt x="2250" y="767"/>
                  <a:pt x="2199" y="906"/>
                </a:cubicBezTo>
                <a:cubicBezTo>
                  <a:pt x="2148" y="1045"/>
                  <a:pt x="1860" y="1234"/>
                  <a:pt x="1659" y="1314"/>
                </a:cubicBezTo>
                <a:cubicBezTo>
                  <a:pt x="1458" y="1394"/>
                  <a:pt x="1192" y="1379"/>
                  <a:pt x="993" y="1386"/>
                </a:cubicBezTo>
                <a:cubicBezTo>
                  <a:pt x="794" y="1393"/>
                  <a:pt x="613" y="1409"/>
                  <a:pt x="465" y="1356"/>
                </a:cubicBezTo>
                <a:cubicBezTo>
                  <a:pt x="317" y="1303"/>
                  <a:pt x="180" y="1190"/>
                  <a:pt x="102" y="1068"/>
                </a:cubicBezTo>
                <a:cubicBezTo>
                  <a:pt x="24" y="946"/>
                  <a:pt x="21" y="716"/>
                  <a:pt x="0" y="624"/>
                </a:cubicBezTo>
                <a:close/>
              </a:path>
            </a:pathLst>
          </a:custGeom>
          <a:solidFill>
            <a:srgbClr val="9CE0F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102" name="Freeform 5">
            <a:extLst>
              <a:ext uri="{FF2B5EF4-FFF2-40B4-BE49-F238E27FC236}">
                <a16:creationId xmlns:a16="http://schemas.microsoft.com/office/drawing/2014/main" id="{EB384ECE-A843-C347-B24C-9E275CEAC2CD}"/>
              </a:ext>
            </a:extLst>
          </p:cNvPr>
          <p:cNvSpPr>
            <a:spLocks/>
          </p:cNvSpPr>
          <p:nvPr/>
        </p:nvSpPr>
        <p:spPr bwMode="auto">
          <a:xfrm>
            <a:off x="1974545" y="3431326"/>
            <a:ext cx="542925" cy="295275"/>
          </a:xfrm>
          <a:custGeom>
            <a:avLst/>
            <a:gdLst>
              <a:gd name="T0" fmla="*/ 0 w 342"/>
              <a:gd name="T1" fmla="*/ 186 h 186"/>
              <a:gd name="T2" fmla="*/ 342 w 342"/>
              <a:gd name="T3" fmla="*/ 0 h 186"/>
              <a:gd name="T4" fmla="*/ 0 60000 65536"/>
              <a:gd name="T5" fmla="*/ 0 60000 65536"/>
              <a:gd name="T6" fmla="*/ 0 w 342"/>
              <a:gd name="T7" fmla="*/ 0 h 186"/>
              <a:gd name="T8" fmla="*/ 342 w 342"/>
              <a:gd name="T9" fmla="*/ 186 h 18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42" h="186">
                <a:moveTo>
                  <a:pt x="0" y="186"/>
                </a:moveTo>
                <a:lnTo>
                  <a:pt x="342" y="0"/>
                </a:lnTo>
              </a:path>
            </a:pathLst>
          </a:cu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103" name="Oval 6">
            <a:extLst>
              <a:ext uri="{FF2B5EF4-FFF2-40B4-BE49-F238E27FC236}">
                <a16:creationId xmlns:a16="http://schemas.microsoft.com/office/drawing/2014/main" id="{AB39D95A-2416-9A44-A4A8-038FB65B4D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1795" y="3815501"/>
            <a:ext cx="496888" cy="128588"/>
          </a:xfrm>
          <a:prstGeom prst="ellipse">
            <a:avLst/>
          </a:prstGeom>
          <a:solidFill>
            <a:srgbClr val="CCCC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104" name="Line 7">
            <a:extLst>
              <a:ext uri="{FF2B5EF4-FFF2-40B4-BE49-F238E27FC236}">
                <a16:creationId xmlns:a16="http://schemas.microsoft.com/office/drawing/2014/main" id="{E78BA6E9-D2DE-3B4C-B8F0-0B60FECF113C}"/>
              </a:ext>
            </a:extLst>
          </p:cNvPr>
          <p:cNvSpPr>
            <a:spLocks noChangeShapeType="1"/>
          </p:cNvSpPr>
          <p:nvPr/>
        </p:nvSpPr>
        <p:spPr bwMode="auto">
          <a:xfrm>
            <a:off x="1561795" y="3804388"/>
            <a:ext cx="0" cy="793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105" name="Line 8">
            <a:extLst>
              <a:ext uri="{FF2B5EF4-FFF2-40B4-BE49-F238E27FC236}">
                <a16:creationId xmlns:a16="http://schemas.microsoft.com/office/drawing/2014/main" id="{A0D47CD4-5213-7747-B8ED-B82CB1DF3F26}"/>
              </a:ext>
            </a:extLst>
          </p:cNvPr>
          <p:cNvSpPr>
            <a:spLocks noChangeShapeType="1"/>
          </p:cNvSpPr>
          <p:nvPr/>
        </p:nvSpPr>
        <p:spPr bwMode="auto">
          <a:xfrm>
            <a:off x="2058683" y="3804388"/>
            <a:ext cx="0" cy="793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106" name="Rectangle 9">
            <a:extLst>
              <a:ext uri="{FF2B5EF4-FFF2-40B4-BE49-F238E27FC236}">
                <a16:creationId xmlns:a16="http://schemas.microsoft.com/office/drawing/2014/main" id="{9CC7A1F3-7121-9A4D-8ED5-61BE064165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1795" y="3804388"/>
            <a:ext cx="492125" cy="77788"/>
          </a:xfrm>
          <a:prstGeom prst="rect">
            <a:avLst/>
          </a:prstGeom>
          <a:solidFill>
            <a:srgbClr val="CCCC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107" name="Oval 10">
            <a:extLst>
              <a:ext uri="{FF2B5EF4-FFF2-40B4-BE49-F238E27FC236}">
                <a16:creationId xmlns:a16="http://schemas.microsoft.com/office/drawing/2014/main" id="{942A74E2-4B12-2844-8247-4DD1081A42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7033" y="3710726"/>
            <a:ext cx="496888" cy="150813"/>
          </a:xfrm>
          <a:prstGeom prst="ellipse">
            <a:avLst/>
          </a:prstGeom>
          <a:solidFill>
            <a:srgbClr val="CCCC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123" name="Oval 26">
            <a:extLst>
              <a:ext uri="{FF2B5EF4-FFF2-40B4-BE49-F238E27FC236}">
                <a16:creationId xmlns:a16="http://schemas.microsoft.com/office/drawing/2014/main" id="{74166FED-9DB6-AE4B-B5E4-19FFE33242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8058" y="4425101"/>
            <a:ext cx="496888" cy="128588"/>
          </a:xfrm>
          <a:prstGeom prst="ellipse">
            <a:avLst/>
          </a:prstGeom>
          <a:solidFill>
            <a:srgbClr val="CCCC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124" name="Line 27">
            <a:extLst>
              <a:ext uri="{FF2B5EF4-FFF2-40B4-BE49-F238E27FC236}">
                <a16:creationId xmlns:a16="http://schemas.microsoft.com/office/drawing/2014/main" id="{69186391-9606-034D-9306-C735925D8202}"/>
              </a:ext>
            </a:extLst>
          </p:cNvPr>
          <p:cNvSpPr>
            <a:spLocks noChangeShapeType="1"/>
          </p:cNvSpPr>
          <p:nvPr/>
        </p:nvSpPr>
        <p:spPr bwMode="auto">
          <a:xfrm>
            <a:off x="3408058" y="4413988"/>
            <a:ext cx="0" cy="793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125" name="Line 28">
            <a:extLst>
              <a:ext uri="{FF2B5EF4-FFF2-40B4-BE49-F238E27FC236}">
                <a16:creationId xmlns:a16="http://schemas.microsoft.com/office/drawing/2014/main" id="{75BB6334-D1C4-D94A-BA99-4367AA958123}"/>
              </a:ext>
            </a:extLst>
          </p:cNvPr>
          <p:cNvSpPr>
            <a:spLocks noChangeShapeType="1"/>
          </p:cNvSpPr>
          <p:nvPr/>
        </p:nvSpPr>
        <p:spPr bwMode="auto">
          <a:xfrm>
            <a:off x="3904945" y="4413988"/>
            <a:ext cx="0" cy="793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126" name="Rectangle 29">
            <a:extLst>
              <a:ext uri="{FF2B5EF4-FFF2-40B4-BE49-F238E27FC236}">
                <a16:creationId xmlns:a16="http://schemas.microsoft.com/office/drawing/2014/main" id="{4D831A84-D0A6-2A4D-89B7-0B39B1BD83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8058" y="4413988"/>
            <a:ext cx="492125" cy="77788"/>
          </a:xfrm>
          <a:prstGeom prst="rect">
            <a:avLst/>
          </a:prstGeom>
          <a:solidFill>
            <a:srgbClr val="CCCC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127" name="Oval 30">
            <a:extLst>
              <a:ext uri="{FF2B5EF4-FFF2-40B4-BE49-F238E27FC236}">
                <a16:creationId xmlns:a16="http://schemas.microsoft.com/office/drawing/2014/main" id="{D0D42B8D-5E2B-7841-A6D2-30BC21485C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3295" y="4320326"/>
            <a:ext cx="496888" cy="150813"/>
          </a:xfrm>
          <a:prstGeom prst="ellipse">
            <a:avLst/>
          </a:prstGeom>
          <a:solidFill>
            <a:srgbClr val="CCCC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128" name="Oval 31">
            <a:extLst>
              <a:ext uri="{FF2B5EF4-FFF2-40B4-BE49-F238E27FC236}">
                <a16:creationId xmlns:a16="http://schemas.microsoft.com/office/drawing/2014/main" id="{12DF998B-81DA-CA49-8C5F-CC780FA09A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4995" y="3883763"/>
            <a:ext cx="496888" cy="128588"/>
          </a:xfrm>
          <a:prstGeom prst="ellipse">
            <a:avLst/>
          </a:prstGeom>
          <a:solidFill>
            <a:srgbClr val="CCCC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129" name="Line 32">
            <a:extLst>
              <a:ext uri="{FF2B5EF4-FFF2-40B4-BE49-F238E27FC236}">
                <a16:creationId xmlns:a16="http://schemas.microsoft.com/office/drawing/2014/main" id="{0931E746-EEC9-4149-B22C-B128CADA6621}"/>
              </a:ext>
            </a:extLst>
          </p:cNvPr>
          <p:cNvSpPr>
            <a:spLocks noChangeShapeType="1"/>
          </p:cNvSpPr>
          <p:nvPr/>
        </p:nvSpPr>
        <p:spPr bwMode="auto">
          <a:xfrm>
            <a:off x="4304995" y="3872651"/>
            <a:ext cx="0" cy="793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130" name="Line 33">
            <a:extLst>
              <a:ext uri="{FF2B5EF4-FFF2-40B4-BE49-F238E27FC236}">
                <a16:creationId xmlns:a16="http://schemas.microsoft.com/office/drawing/2014/main" id="{18A78410-02D9-124E-8247-E082F13220BE}"/>
              </a:ext>
            </a:extLst>
          </p:cNvPr>
          <p:cNvSpPr>
            <a:spLocks noChangeShapeType="1"/>
          </p:cNvSpPr>
          <p:nvPr/>
        </p:nvSpPr>
        <p:spPr bwMode="auto">
          <a:xfrm>
            <a:off x="4801883" y="3872651"/>
            <a:ext cx="0" cy="793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131" name="Rectangle 34">
            <a:extLst>
              <a:ext uri="{FF2B5EF4-FFF2-40B4-BE49-F238E27FC236}">
                <a16:creationId xmlns:a16="http://schemas.microsoft.com/office/drawing/2014/main" id="{200B969E-4AA3-A14C-AF42-EAA87444EF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4995" y="3872651"/>
            <a:ext cx="492125" cy="77788"/>
          </a:xfrm>
          <a:prstGeom prst="rect">
            <a:avLst/>
          </a:prstGeom>
          <a:solidFill>
            <a:srgbClr val="CCCC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132" name="Oval 35">
            <a:extLst>
              <a:ext uri="{FF2B5EF4-FFF2-40B4-BE49-F238E27FC236}">
                <a16:creationId xmlns:a16="http://schemas.microsoft.com/office/drawing/2014/main" id="{79F8363D-C882-3044-8464-7FCFFC28C2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0233" y="3778988"/>
            <a:ext cx="496888" cy="150813"/>
          </a:xfrm>
          <a:prstGeom prst="ellipse">
            <a:avLst/>
          </a:prstGeom>
          <a:solidFill>
            <a:srgbClr val="CCCC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133" name="Freeform 36">
            <a:extLst>
              <a:ext uri="{FF2B5EF4-FFF2-40B4-BE49-F238E27FC236}">
                <a16:creationId xmlns:a16="http://schemas.microsoft.com/office/drawing/2014/main" id="{C5ED50C5-F56B-144B-B077-B4B2FEDC3660}"/>
              </a:ext>
            </a:extLst>
          </p:cNvPr>
          <p:cNvSpPr>
            <a:spLocks/>
          </p:cNvSpPr>
          <p:nvPr/>
        </p:nvSpPr>
        <p:spPr bwMode="auto">
          <a:xfrm>
            <a:off x="3655708" y="3474188"/>
            <a:ext cx="1588" cy="828675"/>
          </a:xfrm>
          <a:custGeom>
            <a:avLst/>
            <a:gdLst>
              <a:gd name="T0" fmla="*/ 0 w 1"/>
              <a:gd name="T1" fmla="*/ 0 h 522"/>
              <a:gd name="T2" fmla="*/ 0 w 1"/>
              <a:gd name="T3" fmla="*/ 522 h 522"/>
              <a:gd name="T4" fmla="*/ 0 60000 65536"/>
              <a:gd name="T5" fmla="*/ 0 60000 65536"/>
              <a:gd name="T6" fmla="*/ 0 w 1"/>
              <a:gd name="T7" fmla="*/ 0 h 522"/>
              <a:gd name="T8" fmla="*/ 1 w 1"/>
              <a:gd name="T9" fmla="*/ 522 h 52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522">
                <a:moveTo>
                  <a:pt x="0" y="0"/>
                </a:moveTo>
                <a:lnTo>
                  <a:pt x="0" y="522"/>
                </a:lnTo>
              </a:path>
            </a:pathLst>
          </a:cu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134" name="Freeform 37">
            <a:extLst>
              <a:ext uri="{FF2B5EF4-FFF2-40B4-BE49-F238E27FC236}">
                <a16:creationId xmlns:a16="http://schemas.microsoft.com/office/drawing/2014/main" id="{A19ED863-F302-4C4B-BF32-9ED18D75863D}"/>
              </a:ext>
            </a:extLst>
          </p:cNvPr>
          <p:cNvSpPr>
            <a:spLocks/>
          </p:cNvSpPr>
          <p:nvPr/>
        </p:nvSpPr>
        <p:spPr bwMode="auto">
          <a:xfrm>
            <a:off x="2555570" y="3483713"/>
            <a:ext cx="1588" cy="852488"/>
          </a:xfrm>
          <a:custGeom>
            <a:avLst/>
            <a:gdLst>
              <a:gd name="T0" fmla="*/ 0 w 1"/>
              <a:gd name="T1" fmla="*/ 0 h 537"/>
              <a:gd name="T2" fmla="*/ 0 w 1"/>
              <a:gd name="T3" fmla="*/ 537 h 537"/>
              <a:gd name="T4" fmla="*/ 0 60000 65536"/>
              <a:gd name="T5" fmla="*/ 0 60000 65536"/>
              <a:gd name="T6" fmla="*/ 0 w 1"/>
              <a:gd name="T7" fmla="*/ 0 h 537"/>
              <a:gd name="T8" fmla="*/ 1 w 1"/>
              <a:gd name="T9" fmla="*/ 537 h 5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537">
                <a:moveTo>
                  <a:pt x="0" y="0"/>
                </a:moveTo>
                <a:lnTo>
                  <a:pt x="0" y="537"/>
                </a:lnTo>
              </a:path>
            </a:pathLst>
          </a:cu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135" name="Freeform 38">
            <a:extLst>
              <a:ext uri="{FF2B5EF4-FFF2-40B4-BE49-F238E27FC236}">
                <a16:creationId xmlns:a16="http://schemas.microsoft.com/office/drawing/2014/main" id="{6BF3134C-2B3E-1548-AB3D-A3BDFF4F4A5C}"/>
              </a:ext>
            </a:extLst>
          </p:cNvPr>
          <p:cNvSpPr>
            <a:spLocks/>
          </p:cNvSpPr>
          <p:nvPr/>
        </p:nvSpPr>
        <p:spPr bwMode="auto">
          <a:xfrm>
            <a:off x="2817508" y="3459901"/>
            <a:ext cx="800100" cy="952500"/>
          </a:xfrm>
          <a:custGeom>
            <a:avLst/>
            <a:gdLst>
              <a:gd name="T0" fmla="*/ 0 w 378"/>
              <a:gd name="T1" fmla="*/ 11993521 h 174"/>
              <a:gd name="T2" fmla="*/ 5035 w 378"/>
              <a:gd name="T3" fmla="*/ 0 h 174"/>
              <a:gd name="T4" fmla="*/ 0 60000 65536"/>
              <a:gd name="T5" fmla="*/ 0 60000 65536"/>
              <a:gd name="T6" fmla="*/ 0 w 378"/>
              <a:gd name="T7" fmla="*/ 0 h 174"/>
              <a:gd name="T8" fmla="*/ 378 w 378"/>
              <a:gd name="T9" fmla="*/ 174 h 17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78" h="174">
                <a:moveTo>
                  <a:pt x="0" y="174"/>
                </a:moveTo>
                <a:lnTo>
                  <a:pt x="378" y="0"/>
                </a:lnTo>
              </a:path>
            </a:pathLst>
          </a:cu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136" name="Freeform 39">
            <a:extLst>
              <a:ext uri="{FF2B5EF4-FFF2-40B4-BE49-F238E27FC236}">
                <a16:creationId xmlns:a16="http://schemas.microsoft.com/office/drawing/2014/main" id="{C6245707-E1A1-D049-ABCA-63F805299AF1}"/>
              </a:ext>
            </a:extLst>
          </p:cNvPr>
          <p:cNvSpPr>
            <a:spLocks/>
          </p:cNvSpPr>
          <p:nvPr/>
        </p:nvSpPr>
        <p:spPr bwMode="auto">
          <a:xfrm>
            <a:off x="3908120" y="4012351"/>
            <a:ext cx="581025" cy="428625"/>
          </a:xfrm>
          <a:custGeom>
            <a:avLst/>
            <a:gdLst>
              <a:gd name="T0" fmla="*/ 0 w 366"/>
              <a:gd name="T1" fmla="*/ 270 h 270"/>
              <a:gd name="T2" fmla="*/ 366 w 366"/>
              <a:gd name="T3" fmla="*/ 0 h 270"/>
              <a:gd name="T4" fmla="*/ 0 60000 65536"/>
              <a:gd name="T5" fmla="*/ 0 60000 65536"/>
              <a:gd name="T6" fmla="*/ 0 w 366"/>
              <a:gd name="T7" fmla="*/ 0 h 270"/>
              <a:gd name="T8" fmla="*/ 366 w 366"/>
              <a:gd name="T9" fmla="*/ 270 h 27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66" h="270">
                <a:moveTo>
                  <a:pt x="0" y="270"/>
                </a:moveTo>
                <a:lnTo>
                  <a:pt x="366" y="0"/>
                </a:lnTo>
              </a:path>
            </a:pathLst>
          </a:cu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137" name="Freeform 40">
            <a:extLst>
              <a:ext uri="{FF2B5EF4-FFF2-40B4-BE49-F238E27FC236}">
                <a16:creationId xmlns:a16="http://schemas.microsoft.com/office/drawing/2014/main" id="{4B76FA55-0E59-6C45-8AD8-BE40BC0A5648}"/>
              </a:ext>
            </a:extLst>
          </p:cNvPr>
          <p:cNvSpPr>
            <a:spLocks/>
          </p:cNvSpPr>
          <p:nvPr/>
        </p:nvSpPr>
        <p:spPr bwMode="auto">
          <a:xfrm>
            <a:off x="2827033" y="4460026"/>
            <a:ext cx="581025" cy="1588"/>
          </a:xfrm>
          <a:custGeom>
            <a:avLst/>
            <a:gdLst>
              <a:gd name="T0" fmla="*/ 366 w 366"/>
              <a:gd name="T1" fmla="*/ 0 h 1"/>
              <a:gd name="T2" fmla="*/ 0 w 366"/>
              <a:gd name="T3" fmla="*/ 0 h 1"/>
              <a:gd name="T4" fmla="*/ 0 60000 65536"/>
              <a:gd name="T5" fmla="*/ 0 60000 65536"/>
              <a:gd name="T6" fmla="*/ 0 w 366"/>
              <a:gd name="T7" fmla="*/ 0 h 1"/>
              <a:gd name="T8" fmla="*/ 366 w 366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66" h="1">
                <a:moveTo>
                  <a:pt x="366" y="0"/>
                </a:moveTo>
                <a:lnTo>
                  <a:pt x="0" y="0"/>
                </a:lnTo>
              </a:path>
            </a:pathLst>
          </a:cu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138" name="Freeform 41">
            <a:extLst>
              <a:ext uri="{FF2B5EF4-FFF2-40B4-BE49-F238E27FC236}">
                <a16:creationId xmlns:a16="http://schemas.microsoft.com/office/drawing/2014/main" id="{478F5CA3-540D-704B-A0A9-843221692BFB}"/>
              </a:ext>
            </a:extLst>
          </p:cNvPr>
          <p:cNvSpPr>
            <a:spLocks/>
          </p:cNvSpPr>
          <p:nvPr/>
        </p:nvSpPr>
        <p:spPr bwMode="auto">
          <a:xfrm>
            <a:off x="1888820" y="3945676"/>
            <a:ext cx="438150" cy="419100"/>
          </a:xfrm>
          <a:custGeom>
            <a:avLst/>
            <a:gdLst>
              <a:gd name="T0" fmla="*/ 276 w 276"/>
              <a:gd name="T1" fmla="*/ 264 h 264"/>
              <a:gd name="T2" fmla="*/ 0 w 276"/>
              <a:gd name="T3" fmla="*/ 0 h 264"/>
              <a:gd name="T4" fmla="*/ 0 60000 65536"/>
              <a:gd name="T5" fmla="*/ 0 60000 65536"/>
              <a:gd name="T6" fmla="*/ 0 w 276"/>
              <a:gd name="T7" fmla="*/ 0 h 264"/>
              <a:gd name="T8" fmla="*/ 276 w 276"/>
              <a:gd name="T9" fmla="*/ 264 h 26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76" h="264">
                <a:moveTo>
                  <a:pt x="276" y="264"/>
                </a:moveTo>
                <a:lnTo>
                  <a:pt x="0" y="0"/>
                </a:lnTo>
              </a:path>
            </a:pathLst>
          </a:cu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139" name="Freeform 42">
            <a:extLst>
              <a:ext uri="{FF2B5EF4-FFF2-40B4-BE49-F238E27FC236}">
                <a16:creationId xmlns:a16="http://schemas.microsoft.com/office/drawing/2014/main" id="{09441A01-DB3D-8849-9E6E-B61A9E1DF7A5}"/>
              </a:ext>
            </a:extLst>
          </p:cNvPr>
          <p:cNvSpPr>
            <a:spLocks/>
          </p:cNvSpPr>
          <p:nvPr/>
        </p:nvSpPr>
        <p:spPr bwMode="auto">
          <a:xfrm>
            <a:off x="2817508" y="3364651"/>
            <a:ext cx="581025" cy="1588"/>
          </a:xfrm>
          <a:custGeom>
            <a:avLst/>
            <a:gdLst>
              <a:gd name="T0" fmla="*/ 366 w 366"/>
              <a:gd name="T1" fmla="*/ 0 h 1"/>
              <a:gd name="T2" fmla="*/ 0 w 366"/>
              <a:gd name="T3" fmla="*/ 0 h 1"/>
              <a:gd name="T4" fmla="*/ 0 60000 65536"/>
              <a:gd name="T5" fmla="*/ 0 60000 65536"/>
              <a:gd name="T6" fmla="*/ 0 w 366"/>
              <a:gd name="T7" fmla="*/ 0 h 1"/>
              <a:gd name="T8" fmla="*/ 366 w 366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66" h="1">
                <a:moveTo>
                  <a:pt x="366" y="0"/>
                </a:moveTo>
                <a:lnTo>
                  <a:pt x="0" y="0"/>
                </a:lnTo>
              </a:path>
            </a:pathLst>
          </a:cu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140" name="Freeform 43">
            <a:extLst>
              <a:ext uri="{FF2B5EF4-FFF2-40B4-BE49-F238E27FC236}">
                <a16:creationId xmlns:a16="http://schemas.microsoft.com/office/drawing/2014/main" id="{FFD32857-C28D-9847-80E0-9E7FFFB0893C}"/>
              </a:ext>
            </a:extLst>
          </p:cNvPr>
          <p:cNvSpPr>
            <a:spLocks/>
          </p:cNvSpPr>
          <p:nvPr/>
        </p:nvSpPr>
        <p:spPr bwMode="auto">
          <a:xfrm>
            <a:off x="3889070" y="3359888"/>
            <a:ext cx="628650" cy="423863"/>
          </a:xfrm>
          <a:custGeom>
            <a:avLst/>
            <a:gdLst>
              <a:gd name="T0" fmla="*/ 396 w 396"/>
              <a:gd name="T1" fmla="*/ 267 h 267"/>
              <a:gd name="T2" fmla="*/ 0 w 396"/>
              <a:gd name="T3" fmla="*/ 0 h 267"/>
              <a:gd name="T4" fmla="*/ 0 60000 65536"/>
              <a:gd name="T5" fmla="*/ 0 60000 65536"/>
              <a:gd name="T6" fmla="*/ 0 w 396"/>
              <a:gd name="T7" fmla="*/ 0 h 267"/>
              <a:gd name="T8" fmla="*/ 396 w 396"/>
              <a:gd name="T9" fmla="*/ 267 h 26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96" h="267">
                <a:moveTo>
                  <a:pt x="396" y="267"/>
                </a:moveTo>
                <a:lnTo>
                  <a:pt x="0" y="0"/>
                </a:lnTo>
              </a:path>
            </a:pathLst>
          </a:cu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141" name="Freeform 44">
            <a:extLst>
              <a:ext uri="{FF2B5EF4-FFF2-40B4-BE49-F238E27FC236}">
                <a16:creationId xmlns:a16="http://schemas.microsoft.com/office/drawing/2014/main" id="{95317AFD-8425-9047-82D2-5C53D86FC4B1}"/>
              </a:ext>
            </a:extLst>
          </p:cNvPr>
          <p:cNvSpPr>
            <a:spLocks/>
          </p:cNvSpPr>
          <p:nvPr/>
        </p:nvSpPr>
        <p:spPr bwMode="auto">
          <a:xfrm>
            <a:off x="1798333" y="2678851"/>
            <a:ext cx="1762125" cy="1023938"/>
          </a:xfrm>
          <a:custGeom>
            <a:avLst/>
            <a:gdLst>
              <a:gd name="T0" fmla="*/ 1110 w 1110"/>
              <a:gd name="T1" fmla="*/ 342 h 645"/>
              <a:gd name="T2" fmla="*/ 0 w 1110"/>
              <a:gd name="T3" fmla="*/ 645 h 645"/>
              <a:gd name="T4" fmla="*/ 0 60000 65536"/>
              <a:gd name="T5" fmla="*/ 0 60000 65536"/>
              <a:gd name="T6" fmla="*/ 0 w 1110"/>
              <a:gd name="T7" fmla="*/ 0 h 645"/>
              <a:gd name="T8" fmla="*/ 1110 w 1110"/>
              <a:gd name="T9" fmla="*/ 645 h 64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10" h="645">
                <a:moveTo>
                  <a:pt x="1110" y="342"/>
                </a:moveTo>
                <a:cubicBezTo>
                  <a:pt x="1104" y="0"/>
                  <a:pt x="21" y="63"/>
                  <a:pt x="0" y="645"/>
                </a:cubicBezTo>
              </a:path>
            </a:pathLst>
          </a:cu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grpSp>
        <p:nvGrpSpPr>
          <p:cNvPr id="142" name="Group 45">
            <a:extLst>
              <a:ext uri="{FF2B5EF4-FFF2-40B4-BE49-F238E27FC236}">
                <a16:creationId xmlns:a16="http://schemas.microsoft.com/office/drawing/2014/main" id="{8EA0B5C0-FA92-A244-9016-9BA3D6889A5F}"/>
              </a:ext>
            </a:extLst>
          </p:cNvPr>
          <p:cNvGrpSpPr>
            <a:grpSpLocks/>
          </p:cNvGrpSpPr>
          <p:nvPr/>
        </p:nvGrpSpPr>
        <p:grpSpPr bwMode="auto">
          <a:xfrm>
            <a:off x="1639583" y="3628176"/>
            <a:ext cx="325438" cy="396875"/>
            <a:chOff x="2954" y="2425"/>
            <a:chExt cx="208" cy="250"/>
          </a:xfrm>
        </p:grpSpPr>
        <p:sp>
          <p:nvSpPr>
            <p:cNvPr id="168" name="Rectangle 46">
              <a:extLst>
                <a:ext uri="{FF2B5EF4-FFF2-40B4-BE49-F238E27FC236}">
                  <a16:creationId xmlns:a16="http://schemas.microsoft.com/office/drawing/2014/main" id="{F6376756-4852-A74B-A929-795C12362D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2" y="2490"/>
              <a:ext cx="144" cy="132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69" name="Text Box 47">
              <a:extLst>
                <a:ext uri="{FF2B5EF4-FFF2-40B4-BE49-F238E27FC236}">
                  <a16:creationId xmlns:a16="http://schemas.microsoft.com/office/drawing/2014/main" id="{8D21A96D-93CD-CC4E-9802-65B183FC94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54" y="2425"/>
              <a:ext cx="20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u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</p:grpSp>
      <p:grpSp>
        <p:nvGrpSpPr>
          <p:cNvPr id="143" name="Group 48">
            <a:extLst>
              <a:ext uri="{FF2B5EF4-FFF2-40B4-BE49-F238E27FC236}">
                <a16:creationId xmlns:a16="http://schemas.microsoft.com/office/drawing/2014/main" id="{BAEC1726-7585-D84C-8544-8B19570BB0D1}"/>
              </a:ext>
            </a:extLst>
          </p:cNvPr>
          <p:cNvGrpSpPr>
            <a:grpSpLocks/>
          </p:cNvGrpSpPr>
          <p:nvPr/>
        </p:nvGrpSpPr>
        <p:grpSpPr bwMode="auto">
          <a:xfrm>
            <a:off x="3503308" y="4237776"/>
            <a:ext cx="311150" cy="396875"/>
            <a:chOff x="2958" y="2425"/>
            <a:chExt cx="199" cy="250"/>
          </a:xfrm>
        </p:grpSpPr>
        <p:sp>
          <p:nvSpPr>
            <p:cNvPr id="166" name="Rectangle 49">
              <a:extLst>
                <a:ext uri="{FF2B5EF4-FFF2-40B4-BE49-F238E27FC236}">
                  <a16:creationId xmlns:a16="http://schemas.microsoft.com/office/drawing/2014/main" id="{30D6A47E-3051-2642-B778-56D0A6ADF6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2" y="2490"/>
              <a:ext cx="142" cy="132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67" name="Text Box 50">
              <a:extLst>
                <a:ext uri="{FF2B5EF4-FFF2-40B4-BE49-F238E27FC236}">
                  <a16:creationId xmlns:a16="http://schemas.microsoft.com/office/drawing/2014/main" id="{657B88CD-80B6-9149-A47C-0E4E47210B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58" y="2425"/>
              <a:ext cx="19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y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</p:grpSp>
      <p:grpSp>
        <p:nvGrpSpPr>
          <p:cNvPr id="147" name="Group 60">
            <a:extLst>
              <a:ext uri="{FF2B5EF4-FFF2-40B4-BE49-F238E27FC236}">
                <a16:creationId xmlns:a16="http://schemas.microsoft.com/office/drawing/2014/main" id="{C6605578-FE95-B24F-BADA-356BBFD8BB95}"/>
              </a:ext>
            </a:extLst>
          </p:cNvPr>
          <p:cNvGrpSpPr>
            <a:grpSpLocks/>
          </p:cNvGrpSpPr>
          <p:nvPr/>
        </p:nvGrpSpPr>
        <p:grpSpPr bwMode="auto">
          <a:xfrm>
            <a:off x="4398658" y="3647226"/>
            <a:ext cx="336550" cy="457200"/>
            <a:chOff x="2949" y="2395"/>
            <a:chExt cx="214" cy="288"/>
          </a:xfrm>
        </p:grpSpPr>
        <p:sp>
          <p:nvSpPr>
            <p:cNvPr id="158" name="Rectangle 61">
              <a:extLst>
                <a:ext uri="{FF2B5EF4-FFF2-40B4-BE49-F238E27FC236}">
                  <a16:creationId xmlns:a16="http://schemas.microsoft.com/office/drawing/2014/main" id="{41CF463B-AC90-B448-AB77-AD1A2A48F0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2" y="2490"/>
              <a:ext cx="142" cy="132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9" name="Text Box 62">
              <a:extLst>
                <a:ext uri="{FF2B5EF4-FFF2-40B4-BE49-F238E27FC236}">
                  <a16:creationId xmlns:a16="http://schemas.microsoft.com/office/drawing/2014/main" id="{6948C996-9399-804D-A0BC-5489BB15AF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49" y="2395"/>
              <a:ext cx="21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z</a:t>
              </a:r>
            </a:p>
          </p:txBody>
        </p:sp>
      </p:grpSp>
      <p:sp>
        <p:nvSpPr>
          <p:cNvPr id="148" name="Text Box 63">
            <a:extLst>
              <a:ext uri="{FF2B5EF4-FFF2-40B4-BE49-F238E27FC236}">
                <a16:creationId xmlns:a16="http://schemas.microsoft.com/office/drawing/2014/main" id="{5119DE63-46A3-DA49-98F8-27DCAD9798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6608" y="3348776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2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49" name="Text Box 64">
            <a:extLst>
              <a:ext uri="{FF2B5EF4-FFF2-40B4-BE49-F238E27FC236}">
                <a16:creationId xmlns:a16="http://schemas.microsoft.com/office/drawing/2014/main" id="{C6DA4233-38DD-5642-A09A-BB31A7CEF5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9058" y="3696438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2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50" name="Text Box 65">
            <a:extLst>
              <a:ext uri="{FF2B5EF4-FFF2-40B4-BE49-F238E27FC236}">
                <a16:creationId xmlns:a16="http://schemas.microsoft.com/office/drawing/2014/main" id="{6E303301-D563-6140-AA2B-70CA3406E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495" y="4034576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1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51" name="Text Box 66">
            <a:extLst>
              <a:ext uri="{FF2B5EF4-FFF2-40B4-BE49-F238E27FC236}">
                <a16:creationId xmlns:a16="http://schemas.microsoft.com/office/drawing/2014/main" id="{CBC99722-8514-834D-85FC-347C82160B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8658" y="3844076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3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52" name="Text Box 67">
            <a:extLst>
              <a:ext uri="{FF2B5EF4-FFF2-40B4-BE49-F238E27FC236}">
                <a16:creationId xmlns:a16="http://schemas.microsoft.com/office/drawing/2014/main" id="{83B046CC-9905-9C43-9054-62843B40FB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8645" y="4406051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1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53" name="Text Box 68">
            <a:extLst>
              <a:ext uri="{FF2B5EF4-FFF2-40B4-BE49-F238E27FC236}">
                <a16:creationId xmlns:a16="http://schemas.microsoft.com/office/drawing/2014/main" id="{534112F7-D709-B040-8EB3-28DABCD693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0145" y="3725013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1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54" name="Text Box 69">
            <a:extLst>
              <a:ext uri="{FF2B5EF4-FFF2-40B4-BE49-F238E27FC236}">
                <a16:creationId xmlns:a16="http://schemas.microsoft.com/office/drawing/2014/main" id="{23747841-C3BA-4F4A-AF0C-5509D7AD1A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1645" y="4144113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2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55" name="Text Box 70">
            <a:extLst>
              <a:ext uri="{FF2B5EF4-FFF2-40B4-BE49-F238E27FC236}">
                <a16:creationId xmlns:a16="http://schemas.microsoft.com/office/drawing/2014/main" id="{505A16BA-1B4E-2946-BF56-95BF07F662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8783" y="3291626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5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56" name="Text Box 71">
            <a:extLst>
              <a:ext uri="{FF2B5EF4-FFF2-40B4-BE49-F238E27FC236}">
                <a16:creationId xmlns:a16="http://schemas.microsoft.com/office/drawing/2014/main" id="{629902D3-50B9-0949-B491-4ABB181418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1970" y="3053501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3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57" name="Text Box 72">
            <a:extLst>
              <a:ext uri="{FF2B5EF4-FFF2-40B4-BE49-F238E27FC236}">
                <a16:creationId xmlns:a16="http://schemas.microsoft.com/office/drawing/2014/main" id="{165ABB11-551D-C643-B086-8CDB0076CF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4758" y="2629638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5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</a:endParaRPr>
          </a:p>
        </p:txBody>
      </p:sp>
      <p:sp>
        <p:nvSpPr>
          <p:cNvPr id="170" name="Text Box 73">
            <a:extLst>
              <a:ext uri="{FF2B5EF4-FFF2-40B4-BE49-F238E27FC236}">
                <a16:creationId xmlns:a16="http://schemas.microsoft.com/office/drawing/2014/main" id="{50793FC3-EA52-8A46-B2EB-EA9264E29B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718" y="1453057"/>
            <a:ext cx="1106048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Suppose that </a:t>
            </a:r>
            <a:r>
              <a:rPr kumimoji="0" lang="en-US" sz="2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’s neighboring node</a:t>
            </a:r>
            <a:r>
              <a:rPr kumimoji="0" lang="en-US" sz="2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s, x,v,w,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know that for destination</a:t>
            </a:r>
            <a:r>
              <a:rPr kumimoji="0" lang="en-US" sz="2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z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:</a:t>
            </a:r>
          </a:p>
        </p:txBody>
      </p: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B6EDB62A-BA4E-E241-91FE-0B3F85B42586}"/>
              </a:ext>
            </a:extLst>
          </p:cNvPr>
          <p:cNvGrpSpPr/>
          <p:nvPr/>
        </p:nvGrpSpPr>
        <p:grpSpPr>
          <a:xfrm>
            <a:off x="5954236" y="2228981"/>
            <a:ext cx="4331635" cy="1775026"/>
            <a:chOff x="5954236" y="2228981"/>
            <a:chExt cx="4331635" cy="1775026"/>
          </a:xfrm>
        </p:grpSpPr>
        <p:sp>
          <p:nvSpPr>
            <p:cNvPr id="171" name="Text Box 74">
              <a:extLst>
                <a:ext uri="{FF2B5EF4-FFF2-40B4-BE49-F238E27FC236}">
                  <a16:creationId xmlns:a16="http://schemas.microsoft.com/office/drawing/2014/main" id="{08AC163F-B177-6F4C-8CFD-A821A782FA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67193" y="2803678"/>
              <a:ext cx="3595856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D</a:t>
              </a:r>
              <a:r>
                <a:rPr kumimoji="0" lang="en-US" sz="2400" b="0" i="1" u="none" strike="noStrike" kern="0" cap="none" spc="0" normalizeH="0" baseline="-25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u</a:t>
              </a:r>
              <a:r>
                <a:rPr kumimoji="0" lang="en-US" sz="2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(z) 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= min { </a:t>
              </a:r>
              <a:r>
                <a:rPr kumimoji="0" lang="en-US" sz="2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c</a:t>
              </a:r>
              <a:r>
                <a:rPr kumimoji="0" lang="en-US" sz="2400" b="0" i="1" u="none" strike="noStrike" kern="0" cap="none" spc="0" normalizeH="0" baseline="-25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u,v </a:t>
              </a:r>
              <a:r>
                <a:rPr kumimoji="0" lang="en-US" sz="2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+ D</a:t>
              </a:r>
              <a:r>
                <a:rPr kumimoji="0" lang="en-US" sz="2400" b="0" i="1" u="none" strike="noStrike" kern="0" cap="none" spc="0" normalizeH="0" baseline="-25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v</a:t>
              </a:r>
              <a:r>
                <a:rPr kumimoji="0" lang="en-US" sz="2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(z),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                   c</a:t>
              </a:r>
              <a:r>
                <a:rPr kumimoji="0" lang="en-US" sz="2400" b="0" i="1" u="none" strike="noStrike" kern="0" cap="none" spc="0" normalizeH="0" baseline="-25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u,x </a:t>
              </a:r>
              <a:r>
                <a:rPr kumimoji="0" lang="en-US" sz="2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+ D</a:t>
              </a:r>
              <a:r>
                <a:rPr kumimoji="0" lang="en-US" sz="2400" b="0" i="1" u="none" strike="noStrike" kern="0" cap="none" spc="0" normalizeH="0" baseline="-25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x</a:t>
              </a:r>
              <a:r>
                <a:rPr kumimoji="0" lang="en-US" sz="2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(z),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                    c</a:t>
              </a:r>
              <a:r>
                <a:rPr kumimoji="0" lang="en-US" sz="2400" b="0" i="1" u="none" strike="noStrike" kern="0" cap="none" spc="0" normalizeH="0" baseline="-25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u,w </a:t>
              </a:r>
              <a:r>
                <a:rPr kumimoji="0" lang="en-US" sz="2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+ D</a:t>
              </a:r>
              <a:r>
                <a:rPr kumimoji="0" lang="en-US" sz="2400" b="0" i="1" u="none" strike="noStrike" kern="0" cap="none" spc="0" normalizeH="0" baseline="-25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w</a:t>
              </a:r>
              <a:r>
                <a:rPr kumimoji="0" lang="en-US" sz="2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(z) 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}</a:t>
              </a:r>
            </a:p>
          </p:txBody>
        </p:sp>
        <p:sp>
          <p:nvSpPr>
            <p:cNvPr id="173" name="Text Box 76">
              <a:extLst>
                <a:ext uri="{FF2B5EF4-FFF2-40B4-BE49-F238E27FC236}">
                  <a16:creationId xmlns:a16="http://schemas.microsoft.com/office/drawing/2014/main" id="{75683FA0-BB30-1143-8370-A231590ECC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54236" y="2228981"/>
              <a:ext cx="4331635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Bellman-Ford equation says:</a:t>
              </a:r>
            </a:p>
          </p:txBody>
        </p: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id="{D0322153-8ADE-0E45-A262-AA9A6F947B78}"/>
              </a:ext>
            </a:extLst>
          </p:cNvPr>
          <p:cNvSpPr/>
          <p:nvPr/>
        </p:nvSpPr>
        <p:spPr>
          <a:xfrm>
            <a:off x="1490598" y="3507287"/>
            <a:ext cx="613776" cy="613776"/>
          </a:xfrm>
          <a:prstGeom prst="ellipse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5CDC77B-12CB-3641-B097-13A93B9A5519}"/>
              </a:ext>
            </a:extLst>
          </p:cNvPr>
          <p:cNvGrpSpPr/>
          <p:nvPr/>
        </p:nvGrpSpPr>
        <p:grpSpPr>
          <a:xfrm>
            <a:off x="764088" y="2192055"/>
            <a:ext cx="1691013" cy="1127342"/>
            <a:chOff x="764088" y="2192055"/>
            <a:chExt cx="1691013" cy="1127342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2F6815DA-1947-6340-8445-6A386E65C0A9}"/>
                </a:ext>
              </a:extLst>
            </p:cNvPr>
            <p:cNvSpPr/>
            <p:nvPr/>
          </p:nvSpPr>
          <p:spPr>
            <a:xfrm>
              <a:off x="851770" y="2630466"/>
              <a:ext cx="1603331" cy="688931"/>
            </a:xfrm>
            <a:custGeom>
              <a:avLst/>
              <a:gdLst>
                <a:gd name="connsiteX0" fmla="*/ 1603331 w 1603331"/>
                <a:gd name="connsiteY0" fmla="*/ 626301 h 688931"/>
                <a:gd name="connsiteX1" fmla="*/ 1453019 w 1603331"/>
                <a:gd name="connsiteY1" fmla="*/ 688931 h 688931"/>
                <a:gd name="connsiteX2" fmla="*/ 0 w 1603331"/>
                <a:gd name="connsiteY2" fmla="*/ 0 h 688931"/>
                <a:gd name="connsiteX3" fmla="*/ 1240077 w 1603331"/>
                <a:gd name="connsiteY3" fmla="*/ 0 h 688931"/>
                <a:gd name="connsiteX4" fmla="*/ 1603331 w 1603331"/>
                <a:gd name="connsiteY4" fmla="*/ 626301 h 688931"/>
                <a:gd name="connsiteX0" fmla="*/ 1603331 w 1603331"/>
                <a:gd name="connsiteY0" fmla="*/ 626301 h 688931"/>
                <a:gd name="connsiteX1" fmla="*/ 1453019 w 1603331"/>
                <a:gd name="connsiteY1" fmla="*/ 688931 h 688931"/>
                <a:gd name="connsiteX2" fmla="*/ 0 w 1603331"/>
                <a:gd name="connsiteY2" fmla="*/ 0 h 688931"/>
                <a:gd name="connsiteX3" fmla="*/ 1240077 w 1603331"/>
                <a:gd name="connsiteY3" fmla="*/ 0 h 688931"/>
                <a:gd name="connsiteX4" fmla="*/ 1603331 w 1603331"/>
                <a:gd name="connsiteY4" fmla="*/ 626301 h 688931"/>
                <a:gd name="connsiteX0" fmla="*/ 1603331 w 1603331"/>
                <a:gd name="connsiteY0" fmla="*/ 626301 h 688931"/>
                <a:gd name="connsiteX1" fmla="*/ 1453019 w 1603331"/>
                <a:gd name="connsiteY1" fmla="*/ 688931 h 688931"/>
                <a:gd name="connsiteX2" fmla="*/ 0 w 1603331"/>
                <a:gd name="connsiteY2" fmla="*/ 0 h 688931"/>
                <a:gd name="connsiteX3" fmla="*/ 1240077 w 1603331"/>
                <a:gd name="connsiteY3" fmla="*/ 0 h 688931"/>
                <a:gd name="connsiteX4" fmla="*/ 1603331 w 1603331"/>
                <a:gd name="connsiteY4" fmla="*/ 626301 h 688931"/>
                <a:gd name="connsiteX0" fmla="*/ 1603331 w 1603331"/>
                <a:gd name="connsiteY0" fmla="*/ 626301 h 688931"/>
                <a:gd name="connsiteX1" fmla="*/ 1453019 w 1603331"/>
                <a:gd name="connsiteY1" fmla="*/ 688931 h 688931"/>
                <a:gd name="connsiteX2" fmla="*/ 0 w 1603331"/>
                <a:gd name="connsiteY2" fmla="*/ 0 h 688931"/>
                <a:gd name="connsiteX3" fmla="*/ 1240077 w 1603331"/>
                <a:gd name="connsiteY3" fmla="*/ 0 h 688931"/>
                <a:gd name="connsiteX4" fmla="*/ 1603331 w 1603331"/>
                <a:gd name="connsiteY4" fmla="*/ 626301 h 688931"/>
                <a:gd name="connsiteX0" fmla="*/ 1603331 w 1603331"/>
                <a:gd name="connsiteY0" fmla="*/ 626301 h 688931"/>
                <a:gd name="connsiteX1" fmla="*/ 1453019 w 1603331"/>
                <a:gd name="connsiteY1" fmla="*/ 688931 h 688931"/>
                <a:gd name="connsiteX2" fmla="*/ 0 w 1603331"/>
                <a:gd name="connsiteY2" fmla="*/ 0 h 688931"/>
                <a:gd name="connsiteX3" fmla="*/ 1240077 w 1603331"/>
                <a:gd name="connsiteY3" fmla="*/ 0 h 688931"/>
                <a:gd name="connsiteX4" fmla="*/ 1603331 w 1603331"/>
                <a:gd name="connsiteY4" fmla="*/ 626301 h 688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03331" h="688931">
                  <a:moveTo>
                    <a:pt x="1603331" y="626301"/>
                  </a:moveTo>
                  <a:lnTo>
                    <a:pt x="1453019" y="688931"/>
                  </a:lnTo>
                  <a:cubicBezTo>
                    <a:pt x="1028055" y="405848"/>
                    <a:pt x="858413" y="306834"/>
                    <a:pt x="0" y="0"/>
                  </a:cubicBezTo>
                  <a:lnTo>
                    <a:pt x="1240077" y="0"/>
                  </a:lnTo>
                  <a:cubicBezTo>
                    <a:pt x="1367100" y="327520"/>
                    <a:pt x="1416932" y="417534"/>
                    <a:pt x="1603331" y="626301"/>
                  </a:cubicBez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98000">
                  <a:schemeClr val="bg1">
                    <a:lumMod val="85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6668ED3-D130-3D45-B084-001DB41CD429}"/>
                </a:ext>
              </a:extLst>
            </p:cNvPr>
            <p:cNvGrpSpPr/>
            <p:nvPr/>
          </p:nvGrpSpPr>
          <p:grpSpPr>
            <a:xfrm>
              <a:off x="764088" y="2192055"/>
              <a:ext cx="1346844" cy="461665"/>
              <a:chOff x="764088" y="2192055"/>
              <a:chExt cx="1346844" cy="461665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3BEA4562-9169-7C42-BB3A-DDCF769E8C27}"/>
                  </a:ext>
                </a:extLst>
              </p:cNvPr>
              <p:cNvSpPr/>
              <p:nvPr/>
            </p:nvSpPr>
            <p:spPr>
              <a:xfrm>
                <a:off x="851770" y="2242159"/>
                <a:ext cx="1240077" cy="38830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FA04257-DEFD-8540-BF6E-236DE2C4C53F}"/>
                  </a:ext>
                </a:extLst>
              </p:cNvPr>
              <p:cNvSpPr txBox="1"/>
              <p:nvPr/>
            </p:nvSpPr>
            <p:spPr>
              <a:xfrm>
                <a:off x="764088" y="2192055"/>
                <a:ext cx="134684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123825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rPr>
                  <a:t>D</a:t>
                </a:r>
                <a:r>
                  <a:rPr kumimoji="0" lang="en-US" sz="2400" b="0" i="1" u="none" strike="noStrike" kern="0" cap="none" spc="0" normalizeH="0" baseline="-25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rPr>
                  <a:t>v</a:t>
                </a:r>
                <a:r>
                  <a:rPr kumimoji="0" lang="en-US" sz="24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rPr>
                  <a:t>(z) 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rPr>
                  <a:t>= 5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C721CBAE-72DC-0B4C-AC71-D468764AA3F0}"/>
              </a:ext>
            </a:extLst>
          </p:cNvPr>
          <p:cNvGrpSpPr/>
          <p:nvPr/>
        </p:nvGrpSpPr>
        <p:grpSpPr>
          <a:xfrm>
            <a:off x="2315033" y="3160213"/>
            <a:ext cx="501650" cy="396875"/>
            <a:chOff x="836555" y="3112712"/>
            <a:chExt cx="501650" cy="396875"/>
          </a:xfrm>
        </p:grpSpPr>
        <p:grpSp>
          <p:nvGrpSpPr>
            <p:cNvPr id="179" name="Group 178">
              <a:extLst>
                <a:ext uri="{FF2B5EF4-FFF2-40B4-BE49-F238E27FC236}">
                  <a16:creationId xmlns:a16="http://schemas.microsoft.com/office/drawing/2014/main" id="{A465F243-8453-E94C-A8EB-000E66654551}"/>
                </a:ext>
              </a:extLst>
            </p:cNvPr>
            <p:cNvGrpSpPr/>
            <p:nvPr/>
          </p:nvGrpSpPr>
          <p:grpSpPr>
            <a:xfrm>
              <a:off x="836555" y="3205962"/>
              <a:ext cx="501650" cy="233363"/>
              <a:chOff x="2303158" y="3229713"/>
              <a:chExt cx="501650" cy="233363"/>
            </a:xfrm>
          </p:grpSpPr>
          <p:sp>
            <p:nvSpPr>
              <p:cNvPr id="113" name="Oval 16">
                <a:extLst>
                  <a:ext uri="{FF2B5EF4-FFF2-40B4-BE49-F238E27FC236}">
                    <a16:creationId xmlns:a16="http://schemas.microsoft.com/office/drawing/2014/main" id="{0853C746-773B-9B4B-9E9D-1A3FFD58F8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07920" y="3334488"/>
                <a:ext cx="496888" cy="128588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14" name="Line 17">
                <a:extLst>
                  <a:ext uri="{FF2B5EF4-FFF2-40B4-BE49-F238E27FC236}">
                    <a16:creationId xmlns:a16="http://schemas.microsoft.com/office/drawing/2014/main" id="{02D5EB0A-0D47-D64A-94C0-9489ADD634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07920" y="3323376"/>
                <a:ext cx="0" cy="7937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15" name="Line 18">
                <a:extLst>
                  <a:ext uri="{FF2B5EF4-FFF2-40B4-BE49-F238E27FC236}">
                    <a16:creationId xmlns:a16="http://schemas.microsoft.com/office/drawing/2014/main" id="{19267F03-A18E-E94D-AFBE-D362644035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04808" y="3323376"/>
                <a:ext cx="0" cy="7937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16" name="Rectangle 19">
                <a:extLst>
                  <a:ext uri="{FF2B5EF4-FFF2-40B4-BE49-F238E27FC236}">
                    <a16:creationId xmlns:a16="http://schemas.microsoft.com/office/drawing/2014/main" id="{5775B4BF-7190-E346-A0C4-3136C4FDFA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07920" y="3323376"/>
                <a:ext cx="492125" cy="77788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17" name="Oval 20">
                <a:extLst>
                  <a:ext uri="{FF2B5EF4-FFF2-40B4-BE49-F238E27FC236}">
                    <a16:creationId xmlns:a16="http://schemas.microsoft.com/office/drawing/2014/main" id="{527A7EAA-5AB1-D541-8B8E-A74D44BA75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03158" y="3229713"/>
                <a:ext cx="496888" cy="15081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grpSp>
          <p:nvGrpSpPr>
            <p:cNvPr id="146" name="Group 57">
              <a:extLst>
                <a:ext uri="{FF2B5EF4-FFF2-40B4-BE49-F238E27FC236}">
                  <a16:creationId xmlns:a16="http://schemas.microsoft.com/office/drawing/2014/main" id="{E5EC63B4-77F4-0244-AFB9-0658A6C7E1D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29455" y="3112712"/>
              <a:ext cx="311150" cy="396875"/>
              <a:chOff x="2958" y="2425"/>
              <a:chExt cx="199" cy="250"/>
            </a:xfrm>
          </p:grpSpPr>
          <p:sp>
            <p:nvSpPr>
              <p:cNvPr id="160" name="Rectangle 58">
                <a:extLst>
                  <a:ext uri="{FF2B5EF4-FFF2-40B4-BE49-F238E27FC236}">
                    <a16:creationId xmlns:a16="http://schemas.microsoft.com/office/drawing/2014/main" id="{DD912960-89ED-D147-B665-AC6CCFCE5F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61" name="Text Box 59">
                <a:extLst>
                  <a:ext uri="{FF2B5EF4-FFF2-40B4-BE49-F238E27FC236}">
                    <a16:creationId xmlns:a16="http://schemas.microsoft.com/office/drawing/2014/main" id="{540DB369-7FE9-DE41-B6CA-42B11EC1DA6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8" y="2425"/>
                <a:ext cx="199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v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F0B3B02B-083F-B544-92D3-D4A53099AC16}"/>
              </a:ext>
            </a:extLst>
          </p:cNvPr>
          <p:cNvGrpSpPr/>
          <p:nvPr/>
        </p:nvGrpSpPr>
        <p:grpSpPr>
          <a:xfrm>
            <a:off x="3717682" y="2156537"/>
            <a:ext cx="1617434" cy="1131193"/>
            <a:chOff x="3717682" y="2156537"/>
            <a:chExt cx="1617434" cy="1131193"/>
          </a:xfrm>
        </p:grpSpPr>
        <p:sp>
          <p:nvSpPr>
            <p:cNvPr id="182" name="Freeform 181">
              <a:extLst>
                <a:ext uri="{FF2B5EF4-FFF2-40B4-BE49-F238E27FC236}">
                  <a16:creationId xmlns:a16="http://schemas.microsoft.com/office/drawing/2014/main" id="{ADC690BC-B355-8B44-A59E-02C693DA19C7}"/>
                </a:ext>
              </a:extLst>
            </p:cNvPr>
            <p:cNvSpPr/>
            <p:nvPr/>
          </p:nvSpPr>
          <p:spPr>
            <a:xfrm flipH="1">
              <a:off x="3717682" y="2598799"/>
              <a:ext cx="1603331" cy="688931"/>
            </a:xfrm>
            <a:custGeom>
              <a:avLst/>
              <a:gdLst>
                <a:gd name="connsiteX0" fmla="*/ 1603331 w 1603331"/>
                <a:gd name="connsiteY0" fmla="*/ 626301 h 688931"/>
                <a:gd name="connsiteX1" fmla="*/ 1453019 w 1603331"/>
                <a:gd name="connsiteY1" fmla="*/ 688931 h 688931"/>
                <a:gd name="connsiteX2" fmla="*/ 0 w 1603331"/>
                <a:gd name="connsiteY2" fmla="*/ 0 h 688931"/>
                <a:gd name="connsiteX3" fmla="*/ 1240077 w 1603331"/>
                <a:gd name="connsiteY3" fmla="*/ 0 h 688931"/>
                <a:gd name="connsiteX4" fmla="*/ 1603331 w 1603331"/>
                <a:gd name="connsiteY4" fmla="*/ 626301 h 688931"/>
                <a:gd name="connsiteX0" fmla="*/ 1603331 w 1603331"/>
                <a:gd name="connsiteY0" fmla="*/ 626301 h 688931"/>
                <a:gd name="connsiteX1" fmla="*/ 1453019 w 1603331"/>
                <a:gd name="connsiteY1" fmla="*/ 688931 h 688931"/>
                <a:gd name="connsiteX2" fmla="*/ 0 w 1603331"/>
                <a:gd name="connsiteY2" fmla="*/ 0 h 688931"/>
                <a:gd name="connsiteX3" fmla="*/ 1240077 w 1603331"/>
                <a:gd name="connsiteY3" fmla="*/ 0 h 688931"/>
                <a:gd name="connsiteX4" fmla="*/ 1603331 w 1603331"/>
                <a:gd name="connsiteY4" fmla="*/ 626301 h 688931"/>
                <a:gd name="connsiteX0" fmla="*/ 1603331 w 1603331"/>
                <a:gd name="connsiteY0" fmla="*/ 626301 h 688931"/>
                <a:gd name="connsiteX1" fmla="*/ 1453019 w 1603331"/>
                <a:gd name="connsiteY1" fmla="*/ 688931 h 688931"/>
                <a:gd name="connsiteX2" fmla="*/ 0 w 1603331"/>
                <a:gd name="connsiteY2" fmla="*/ 0 h 688931"/>
                <a:gd name="connsiteX3" fmla="*/ 1240077 w 1603331"/>
                <a:gd name="connsiteY3" fmla="*/ 0 h 688931"/>
                <a:gd name="connsiteX4" fmla="*/ 1603331 w 1603331"/>
                <a:gd name="connsiteY4" fmla="*/ 626301 h 688931"/>
                <a:gd name="connsiteX0" fmla="*/ 1603331 w 1603331"/>
                <a:gd name="connsiteY0" fmla="*/ 626301 h 688931"/>
                <a:gd name="connsiteX1" fmla="*/ 1453019 w 1603331"/>
                <a:gd name="connsiteY1" fmla="*/ 688931 h 688931"/>
                <a:gd name="connsiteX2" fmla="*/ 0 w 1603331"/>
                <a:gd name="connsiteY2" fmla="*/ 0 h 688931"/>
                <a:gd name="connsiteX3" fmla="*/ 1240077 w 1603331"/>
                <a:gd name="connsiteY3" fmla="*/ 0 h 688931"/>
                <a:gd name="connsiteX4" fmla="*/ 1603331 w 1603331"/>
                <a:gd name="connsiteY4" fmla="*/ 626301 h 688931"/>
                <a:gd name="connsiteX0" fmla="*/ 1603331 w 1603331"/>
                <a:gd name="connsiteY0" fmla="*/ 626301 h 688931"/>
                <a:gd name="connsiteX1" fmla="*/ 1453019 w 1603331"/>
                <a:gd name="connsiteY1" fmla="*/ 688931 h 688931"/>
                <a:gd name="connsiteX2" fmla="*/ 0 w 1603331"/>
                <a:gd name="connsiteY2" fmla="*/ 0 h 688931"/>
                <a:gd name="connsiteX3" fmla="*/ 1240077 w 1603331"/>
                <a:gd name="connsiteY3" fmla="*/ 0 h 688931"/>
                <a:gd name="connsiteX4" fmla="*/ 1603331 w 1603331"/>
                <a:gd name="connsiteY4" fmla="*/ 626301 h 688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03331" h="688931">
                  <a:moveTo>
                    <a:pt x="1603331" y="626301"/>
                  </a:moveTo>
                  <a:lnTo>
                    <a:pt x="1453019" y="688931"/>
                  </a:lnTo>
                  <a:cubicBezTo>
                    <a:pt x="1028055" y="405848"/>
                    <a:pt x="858413" y="306834"/>
                    <a:pt x="0" y="0"/>
                  </a:cubicBezTo>
                  <a:lnTo>
                    <a:pt x="1240077" y="0"/>
                  </a:lnTo>
                  <a:cubicBezTo>
                    <a:pt x="1367100" y="327520"/>
                    <a:pt x="1416932" y="417534"/>
                    <a:pt x="1603331" y="626301"/>
                  </a:cubicBez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98000">
                  <a:schemeClr val="bg1">
                    <a:lumMod val="85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86" name="Group 185">
              <a:extLst>
                <a:ext uri="{FF2B5EF4-FFF2-40B4-BE49-F238E27FC236}">
                  <a16:creationId xmlns:a16="http://schemas.microsoft.com/office/drawing/2014/main" id="{28A5A808-82DD-BB42-BA0F-146BE0A1F565}"/>
                </a:ext>
              </a:extLst>
            </p:cNvPr>
            <p:cNvGrpSpPr/>
            <p:nvPr/>
          </p:nvGrpSpPr>
          <p:grpSpPr>
            <a:xfrm>
              <a:off x="3933770" y="2156537"/>
              <a:ext cx="1401346" cy="461665"/>
              <a:chOff x="5257869" y="2364355"/>
              <a:chExt cx="1401346" cy="461665"/>
            </a:xfrm>
          </p:grpSpPr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549EF23C-2FFE-C14C-951E-E59A0690CED4}"/>
                  </a:ext>
                </a:extLst>
              </p:cNvPr>
              <p:cNvSpPr/>
              <p:nvPr/>
            </p:nvSpPr>
            <p:spPr>
              <a:xfrm>
                <a:off x="5402893" y="2421699"/>
                <a:ext cx="1240077" cy="38830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5" name="TextBox 174">
                <a:extLst>
                  <a:ext uri="{FF2B5EF4-FFF2-40B4-BE49-F238E27FC236}">
                    <a16:creationId xmlns:a16="http://schemas.microsoft.com/office/drawing/2014/main" id="{649CD771-2F80-AF41-B52D-63EB08A14300}"/>
                  </a:ext>
                </a:extLst>
              </p:cNvPr>
              <p:cNvSpPr txBox="1"/>
              <p:nvPr/>
            </p:nvSpPr>
            <p:spPr>
              <a:xfrm>
                <a:off x="5257869" y="2364355"/>
                <a:ext cx="140134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123825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rPr>
                  <a:t>D</a:t>
                </a:r>
                <a:r>
                  <a:rPr kumimoji="0" lang="en-US" sz="2400" b="0" i="1" u="none" strike="noStrike" kern="0" cap="none" spc="0" normalizeH="0" baseline="-25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rPr>
                  <a:t>w</a:t>
                </a:r>
                <a:r>
                  <a:rPr kumimoji="0" lang="en-US" sz="24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rPr>
                  <a:t>(z) = 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rPr>
                  <a:t>3</a:t>
                </a:r>
              </a:p>
            </p:txBody>
          </p:sp>
        </p:grpSp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D186D734-0E35-0848-877D-0B8A6851C7C0}"/>
              </a:ext>
            </a:extLst>
          </p:cNvPr>
          <p:cNvGrpSpPr/>
          <p:nvPr/>
        </p:nvGrpSpPr>
        <p:grpSpPr>
          <a:xfrm>
            <a:off x="3392183" y="3123351"/>
            <a:ext cx="500062" cy="396875"/>
            <a:chOff x="3392183" y="3123351"/>
            <a:chExt cx="500062" cy="396875"/>
          </a:xfrm>
        </p:grpSpPr>
        <p:sp>
          <p:nvSpPr>
            <p:cNvPr id="118" name="Oval 21">
              <a:extLst>
                <a:ext uri="{FF2B5EF4-FFF2-40B4-BE49-F238E27FC236}">
                  <a16:creationId xmlns:a16="http://schemas.microsoft.com/office/drawing/2014/main" id="{CA014D69-6A3C-9242-91D0-7DCB5FF134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2183" y="3328138"/>
              <a:ext cx="495300" cy="128588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19" name="Line 22">
              <a:extLst>
                <a:ext uri="{FF2B5EF4-FFF2-40B4-BE49-F238E27FC236}">
                  <a16:creationId xmlns:a16="http://schemas.microsoft.com/office/drawing/2014/main" id="{A6BCF00D-E263-8C4C-AD85-5BD8F55AD8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92183" y="3317026"/>
              <a:ext cx="0" cy="7937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0" name="Line 23">
              <a:extLst>
                <a:ext uri="{FF2B5EF4-FFF2-40B4-BE49-F238E27FC236}">
                  <a16:creationId xmlns:a16="http://schemas.microsoft.com/office/drawing/2014/main" id="{CDCA1E47-6B43-D144-9AB7-28160C22D5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7483" y="3317026"/>
              <a:ext cx="0" cy="7937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1" name="Rectangle 24">
              <a:extLst>
                <a:ext uri="{FF2B5EF4-FFF2-40B4-BE49-F238E27FC236}">
                  <a16:creationId xmlns:a16="http://schemas.microsoft.com/office/drawing/2014/main" id="{B3CD70A8-E93D-AC46-8A88-E9576AB397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2183" y="3317026"/>
              <a:ext cx="490538" cy="77788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2" name="Oval 25">
              <a:extLst>
                <a:ext uri="{FF2B5EF4-FFF2-40B4-BE49-F238E27FC236}">
                  <a16:creationId xmlns:a16="http://schemas.microsoft.com/office/drawing/2014/main" id="{C2A5705E-82DA-3146-B8C6-31D210861B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6945" y="3228126"/>
              <a:ext cx="495300" cy="150813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145" name="Group 54">
              <a:extLst>
                <a:ext uri="{FF2B5EF4-FFF2-40B4-BE49-F238E27FC236}">
                  <a16:creationId xmlns:a16="http://schemas.microsoft.com/office/drawing/2014/main" id="{10D52570-25C6-A74A-94B9-5AE0B127BCD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66795" y="3123351"/>
              <a:ext cx="368300" cy="396875"/>
              <a:chOff x="2941" y="2413"/>
              <a:chExt cx="235" cy="250"/>
            </a:xfrm>
          </p:grpSpPr>
          <p:sp>
            <p:nvSpPr>
              <p:cNvPr id="162" name="Rectangle 55">
                <a:extLst>
                  <a:ext uri="{FF2B5EF4-FFF2-40B4-BE49-F238E27FC236}">
                    <a16:creationId xmlns:a16="http://schemas.microsoft.com/office/drawing/2014/main" id="{E048F283-E3E7-474A-9EB5-932E8F2E8A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6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63" name="Text Box 56">
                <a:extLst>
                  <a:ext uri="{FF2B5EF4-FFF2-40B4-BE49-F238E27FC236}">
                    <a16:creationId xmlns:a16="http://schemas.microsoft.com/office/drawing/2014/main" id="{44012ACC-934B-934B-8D00-F664ACDB7DE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41" y="2413"/>
                <a:ext cx="235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w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</p:grp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860B586A-B5CC-CE4A-9EA2-334F6AEAC3E2}"/>
              </a:ext>
            </a:extLst>
          </p:cNvPr>
          <p:cNvGrpSpPr/>
          <p:nvPr/>
        </p:nvGrpSpPr>
        <p:grpSpPr>
          <a:xfrm>
            <a:off x="848468" y="4372180"/>
            <a:ext cx="1691740" cy="1106944"/>
            <a:chOff x="848468" y="4372180"/>
            <a:chExt cx="1691740" cy="1106944"/>
          </a:xfrm>
        </p:grpSpPr>
        <p:sp>
          <p:nvSpPr>
            <p:cNvPr id="190" name="Freeform 189">
              <a:extLst>
                <a:ext uri="{FF2B5EF4-FFF2-40B4-BE49-F238E27FC236}">
                  <a16:creationId xmlns:a16="http://schemas.microsoft.com/office/drawing/2014/main" id="{0FDAB56E-7C26-614E-9058-3AA449B7210D}"/>
                </a:ext>
              </a:extLst>
            </p:cNvPr>
            <p:cNvSpPr/>
            <p:nvPr/>
          </p:nvSpPr>
          <p:spPr>
            <a:xfrm flipV="1">
              <a:off x="936877" y="4372180"/>
              <a:ext cx="1603331" cy="688931"/>
            </a:xfrm>
            <a:custGeom>
              <a:avLst/>
              <a:gdLst>
                <a:gd name="connsiteX0" fmla="*/ 1603331 w 1603331"/>
                <a:gd name="connsiteY0" fmla="*/ 626301 h 688931"/>
                <a:gd name="connsiteX1" fmla="*/ 1453019 w 1603331"/>
                <a:gd name="connsiteY1" fmla="*/ 688931 h 688931"/>
                <a:gd name="connsiteX2" fmla="*/ 0 w 1603331"/>
                <a:gd name="connsiteY2" fmla="*/ 0 h 688931"/>
                <a:gd name="connsiteX3" fmla="*/ 1240077 w 1603331"/>
                <a:gd name="connsiteY3" fmla="*/ 0 h 688931"/>
                <a:gd name="connsiteX4" fmla="*/ 1603331 w 1603331"/>
                <a:gd name="connsiteY4" fmla="*/ 626301 h 688931"/>
                <a:gd name="connsiteX0" fmla="*/ 1603331 w 1603331"/>
                <a:gd name="connsiteY0" fmla="*/ 626301 h 688931"/>
                <a:gd name="connsiteX1" fmla="*/ 1453019 w 1603331"/>
                <a:gd name="connsiteY1" fmla="*/ 688931 h 688931"/>
                <a:gd name="connsiteX2" fmla="*/ 0 w 1603331"/>
                <a:gd name="connsiteY2" fmla="*/ 0 h 688931"/>
                <a:gd name="connsiteX3" fmla="*/ 1240077 w 1603331"/>
                <a:gd name="connsiteY3" fmla="*/ 0 h 688931"/>
                <a:gd name="connsiteX4" fmla="*/ 1603331 w 1603331"/>
                <a:gd name="connsiteY4" fmla="*/ 626301 h 688931"/>
                <a:gd name="connsiteX0" fmla="*/ 1603331 w 1603331"/>
                <a:gd name="connsiteY0" fmla="*/ 626301 h 688931"/>
                <a:gd name="connsiteX1" fmla="*/ 1453019 w 1603331"/>
                <a:gd name="connsiteY1" fmla="*/ 688931 h 688931"/>
                <a:gd name="connsiteX2" fmla="*/ 0 w 1603331"/>
                <a:gd name="connsiteY2" fmla="*/ 0 h 688931"/>
                <a:gd name="connsiteX3" fmla="*/ 1240077 w 1603331"/>
                <a:gd name="connsiteY3" fmla="*/ 0 h 688931"/>
                <a:gd name="connsiteX4" fmla="*/ 1603331 w 1603331"/>
                <a:gd name="connsiteY4" fmla="*/ 626301 h 688931"/>
                <a:gd name="connsiteX0" fmla="*/ 1603331 w 1603331"/>
                <a:gd name="connsiteY0" fmla="*/ 626301 h 688931"/>
                <a:gd name="connsiteX1" fmla="*/ 1453019 w 1603331"/>
                <a:gd name="connsiteY1" fmla="*/ 688931 h 688931"/>
                <a:gd name="connsiteX2" fmla="*/ 0 w 1603331"/>
                <a:gd name="connsiteY2" fmla="*/ 0 h 688931"/>
                <a:gd name="connsiteX3" fmla="*/ 1240077 w 1603331"/>
                <a:gd name="connsiteY3" fmla="*/ 0 h 688931"/>
                <a:gd name="connsiteX4" fmla="*/ 1603331 w 1603331"/>
                <a:gd name="connsiteY4" fmla="*/ 626301 h 688931"/>
                <a:gd name="connsiteX0" fmla="*/ 1603331 w 1603331"/>
                <a:gd name="connsiteY0" fmla="*/ 626301 h 688931"/>
                <a:gd name="connsiteX1" fmla="*/ 1453019 w 1603331"/>
                <a:gd name="connsiteY1" fmla="*/ 688931 h 688931"/>
                <a:gd name="connsiteX2" fmla="*/ 0 w 1603331"/>
                <a:gd name="connsiteY2" fmla="*/ 0 h 688931"/>
                <a:gd name="connsiteX3" fmla="*/ 1240077 w 1603331"/>
                <a:gd name="connsiteY3" fmla="*/ 0 h 688931"/>
                <a:gd name="connsiteX4" fmla="*/ 1603331 w 1603331"/>
                <a:gd name="connsiteY4" fmla="*/ 626301 h 688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03331" h="688931">
                  <a:moveTo>
                    <a:pt x="1603331" y="626301"/>
                  </a:moveTo>
                  <a:lnTo>
                    <a:pt x="1453019" y="688931"/>
                  </a:lnTo>
                  <a:cubicBezTo>
                    <a:pt x="1028055" y="405848"/>
                    <a:pt x="858413" y="306834"/>
                    <a:pt x="0" y="0"/>
                  </a:cubicBezTo>
                  <a:lnTo>
                    <a:pt x="1240077" y="0"/>
                  </a:lnTo>
                  <a:cubicBezTo>
                    <a:pt x="1367100" y="327520"/>
                    <a:pt x="1416932" y="417534"/>
                    <a:pt x="1603331" y="626301"/>
                  </a:cubicBez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98000">
                  <a:schemeClr val="bg1">
                    <a:lumMod val="85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94" name="Group 193">
              <a:extLst>
                <a:ext uri="{FF2B5EF4-FFF2-40B4-BE49-F238E27FC236}">
                  <a16:creationId xmlns:a16="http://schemas.microsoft.com/office/drawing/2014/main" id="{31779409-6F55-874D-8E5A-3B311FFB355F}"/>
                </a:ext>
              </a:extLst>
            </p:cNvPr>
            <p:cNvGrpSpPr/>
            <p:nvPr/>
          </p:nvGrpSpPr>
          <p:grpSpPr>
            <a:xfrm>
              <a:off x="848468" y="5017459"/>
              <a:ext cx="1342034" cy="461665"/>
              <a:chOff x="296266" y="4536509"/>
              <a:chExt cx="1342034" cy="461665"/>
            </a:xfrm>
          </p:grpSpPr>
          <p:sp>
            <p:nvSpPr>
              <p:cNvPr id="178" name="Rectangle 177">
                <a:extLst>
                  <a:ext uri="{FF2B5EF4-FFF2-40B4-BE49-F238E27FC236}">
                    <a16:creationId xmlns:a16="http://schemas.microsoft.com/office/drawing/2014/main" id="{6D48F49C-5FEB-D94C-B56E-06D13EA9B5E1}"/>
                  </a:ext>
                </a:extLst>
              </p:cNvPr>
              <p:cNvSpPr/>
              <p:nvPr/>
            </p:nvSpPr>
            <p:spPr>
              <a:xfrm>
                <a:off x="398223" y="4576176"/>
                <a:ext cx="1240077" cy="38830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4" name="TextBox 173">
                <a:extLst>
                  <a:ext uri="{FF2B5EF4-FFF2-40B4-BE49-F238E27FC236}">
                    <a16:creationId xmlns:a16="http://schemas.microsoft.com/office/drawing/2014/main" id="{1DB737CC-056A-554D-A2BB-CD3B4E0B69C1}"/>
                  </a:ext>
                </a:extLst>
              </p:cNvPr>
              <p:cNvSpPr txBox="1"/>
              <p:nvPr/>
            </p:nvSpPr>
            <p:spPr>
              <a:xfrm>
                <a:off x="296266" y="4536509"/>
                <a:ext cx="134203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123825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rPr>
                  <a:t>D</a:t>
                </a:r>
                <a:r>
                  <a:rPr kumimoji="0" lang="en-US" sz="2400" b="0" i="1" u="none" strike="noStrike" kern="0" cap="none" spc="0" normalizeH="0" baseline="-25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rPr>
                  <a:t>x</a:t>
                </a:r>
                <a:r>
                  <a:rPr kumimoji="0" lang="en-US" sz="24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rPr>
                  <a:t>(z)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rPr>
                  <a:t> = 3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96" name="Group 195">
            <a:extLst>
              <a:ext uri="{FF2B5EF4-FFF2-40B4-BE49-F238E27FC236}">
                <a16:creationId xmlns:a16="http://schemas.microsoft.com/office/drawing/2014/main" id="{58A5A6F4-5535-7044-9045-AFBC8693D3DD}"/>
              </a:ext>
            </a:extLst>
          </p:cNvPr>
          <p:cNvGrpSpPr/>
          <p:nvPr/>
        </p:nvGrpSpPr>
        <p:grpSpPr>
          <a:xfrm>
            <a:off x="2309508" y="4185388"/>
            <a:ext cx="501650" cy="457200"/>
            <a:chOff x="2309508" y="4185388"/>
            <a:chExt cx="501650" cy="457200"/>
          </a:xfrm>
        </p:grpSpPr>
        <p:sp>
          <p:nvSpPr>
            <p:cNvPr id="108" name="Oval 11">
              <a:extLst>
                <a:ext uri="{FF2B5EF4-FFF2-40B4-BE49-F238E27FC236}">
                  <a16:creationId xmlns:a16="http://schemas.microsoft.com/office/drawing/2014/main" id="{470E1052-993B-F24E-9782-67DE07D0D0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4270" y="4429863"/>
              <a:ext cx="496888" cy="128588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09" name="Line 12">
              <a:extLst>
                <a:ext uri="{FF2B5EF4-FFF2-40B4-BE49-F238E27FC236}">
                  <a16:creationId xmlns:a16="http://schemas.microsoft.com/office/drawing/2014/main" id="{31D48756-4D3F-4547-BA38-955DF048F8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14270" y="4418751"/>
              <a:ext cx="0" cy="7937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10" name="Line 13">
              <a:extLst>
                <a:ext uri="{FF2B5EF4-FFF2-40B4-BE49-F238E27FC236}">
                  <a16:creationId xmlns:a16="http://schemas.microsoft.com/office/drawing/2014/main" id="{739610AA-5AAB-D14A-A48E-0A54C959A9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11158" y="4418751"/>
              <a:ext cx="0" cy="7937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11" name="Rectangle 14">
              <a:extLst>
                <a:ext uri="{FF2B5EF4-FFF2-40B4-BE49-F238E27FC236}">
                  <a16:creationId xmlns:a16="http://schemas.microsoft.com/office/drawing/2014/main" id="{360C5DF9-4C76-A744-9F0B-26316821C7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4270" y="4418751"/>
              <a:ext cx="492125" cy="77788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12" name="Oval 15">
              <a:extLst>
                <a:ext uri="{FF2B5EF4-FFF2-40B4-BE49-F238E27FC236}">
                  <a16:creationId xmlns:a16="http://schemas.microsoft.com/office/drawing/2014/main" id="{2CD5FE5E-F3FC-794D-801F-716C311354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9508" y="4325088"/>
              <a:ext cx="496888" cy="150813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144" name="Group 51">
              <a:extLst>
                <a:ext uri="{FF2B5EF4-FFF2-40B4-BE49-F238E27FC236}">
                  <a16:creationId xmlns:a16="http://schemas.microsoft.com/office/drawing/2014/main" id="{0ED4F197-C93F-DA4E-8544-F01425D7A98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09520" y="4185388"/>
              <a:ext cx="336550" cy="457200"/>
              <a:chOff x="2951" y="2395"/>
              <a:chExt cx="213" cy="288"/>
            </a:xfrm>
          </p:grpSpPr>
          <p:sp>
            <p:nvSpPr>
              <p:cNvPr id="164" name="Rectangle 52">
                <a:extLst>
                  <a:ext uri="{FF2B5EF4-FFF2-40B4-BE49-F238E27FC236}">
                    <a16:creationId xmlns:a16="http://schemas.microsoft.com/office/drawing/2014/main" id="{CE500E28-5EFE-184C-AFDD-8A846D3584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65" name="Text Box 53">
                <a:extLst>
                  <a:ext uri="{FF2B5EF4-FFF2-40B4-BE49-F238E27FC236}">
                    <a16:creationId xmlns:a16="http://schemas.microsoft.com/office/drawing/2014/main" id="{37535D4F-07D0-264C-A07C-015C89C49EF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1" y="2395"/>
                <a:ext cx="21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x</a:t>
                </a:r>
              </a:p>
            </p:txBody>
          </p:sp>
        </p:grpSp>
      </p:grpSp>
      <p:sp>
        <p:nvSpPr>
          <p:cNvPr id="197" name="Text Box 74">
            <a:extLst>
              <a:ext uri="{FF2B5EF4-FFF2-40B4-BE49-F238E27FC236}">
                <a16:creationId xmlns:a16="http://schemas.microsoft.com/office/drawing/2014/main" id="{6F64D06C-3D4A-B04D-8692-766E31CD8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6311" y="3940800"/>
            <a:ext cx="26052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= min {2 + 5,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          1 + 3,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           5 + 3}  = 4</a:t>
            </a:r>
          </a:p>
        </p:txBody>
      </p:sp>
      <p:grpSp>
        <p:nvGrpSpPr>
          <p:cNvPr id="204" name="Group 203">
            <a:extLst>
              <a:ext uri="{FF2B5EF4-FFF2-40B4-BE49-F238E27FC236}">
                <a16:creationId xmlns:a16="http://schemas.microsoft.com/office/drawing/2014/main" id="{8A292125-2EE5-8447-8FF0-AEFFAC0F3684}"/>
              </a:ext>
            </a:extLst>
          </p:cNvPr>
          <p:cNvGrpSpPr/>
          <p:nvPr/>
        </p:nvGrpSpPr>
        <p:grpSpPr>
          <a:xfrm>
            <a:off x="6270932" y="2745287"/>
            <a:ext cx="4777024" cy="3733537"/>
            <a:chOff x="6270932" y="2745287"/>
            <a:chExt cx="4777024" cy="3733537"/>
          </a:xfrm>
        </p:grpSpPr>
        <p:sp>
          <p:nvSpPr>
            <p:cNvPr id="172" name="Text Box 75">
              <a:extLst>
                <a:ext uri="{FF2B5EF4-FFF2-40B4-BE49-F238E27FC236}">
                  <a16:creationId xmlns:a16="http://schemas.microsoft.com/office/drawing/2014/main" id="{D4C1EC73-3BE9-374D-9155-88EE026DCC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70932" y="5284523"/>
              <a:ext cx="4777024" cy="1194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node achieving minimum (x) is next hop on estimated least-cost path to destination (z)</a:t>
              </a:r>
            </a:p>
          </p:txBody>
        </p:sp>
        <p:grpSp>
          <p:nvGrpSpPr>
            <p:cNvPr id="203" name="Group 202">
              <a:extLst>
                <a:ext uri="{FF2B5EF4-FFF2-40B4-BE49-F238E27FC236}">
                  <a16:creationId xmlns:a16="http://schemas.microsoft.com/office/drawing/2014/main" id="{2177DC18-8CDE-BA4F-8FF1-5BE42EF07A19}"/>
                </a:ext>
              </a:extLst>
            </p:cNvPr>
            <p:cNvGrpSpPr/>
            <p:nvPr/>
          </p:nvGrpSpPr>
          <p:grpSpPr>
            <a:xfrm>
              <a:off x="6465518" y="2745287"/>
              <a:ext cx="3645073" cy="2469715"/>
              <a:chOff x="6465518" y="2745287"/>
              <a:chExt cx="3645073" cy="2469715"/>
            </a:xfrm>
          </p:grpSpPr>
          <p:sp>
            <p:nvSpPr>
              <p:cNvPr id="200" name="Oval 199">
                <a:extLst>
                  <a:ext uri="{FF2B5EF4-FFF2-40B4-BE49-F238E27FC236}">
                    <a16:creationId xmlns:a16="http://schemas.microsoft.com/office/drawing/2014/main" id="{CF226A95-9353-0345-B51C-FDB35A8DBEBD}"/>
                  </a:ext>
                </a:extLst>
              </p:cNvPr>
              <p:cNvSpPr/>
              <p:nvPr/>
            </p:nvSpPr>
            <p:spPr>
              <a:xfrm>
                <a:off x="6465518" y="2745287"/>
                <a:ext cx="874734" cy="613776"/>
              </a:xfrm>
              <a:prstGeom prst="ellipse">
                <a:avLst/>
              </a:prstGeom>
              <a:noFill/>
              <a:ln w="3492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1" name="Oval 200">
                <a:extLst>
                  <a:ext uri="{FF2B5EF4-FFF2-40B4-BE49-F238E27FC236}">
                    <a16:creationId xmlns:a16="http://schemas.microsoft.com/office/drawing/2014/main" id="{700A119D-A8CE-A24F-8ACD-5859569B99F4}"/>
                  </a:ext>
                </a:extLst>
              </p:cNvPr>
              <p:cNvSpPr/>
              <p:nvPr/>
            </p:nvSpPr>
            <p:spPr>
              <a:xfrm>
                <a:off x="9235857" y="4601226"/>
                <a:ext cx="874734" cy="613776"/>
              </a:xfrm>
              <a:prstGeom prst="ellipse">
                <a:avLst/>
              </a:prstGeom>
              <a:noFill/>
              <a:ln w="3492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2" name="Oval 201">
                <a:extLst>
                  <a:ext uri="{FF2B5EF4-FFF2-40B4-BE49-F238E27FC236}">
                    <a16:creationId xmlns:a16="http://schemas.microsoft.com/office/drawing/2014/main" id="{02459B3A-8E65-7640-A5B7-E7540BECDC06}"/>
                  </a:ext>
                </a:extLst>
              </p:cNvPr>
              <p:cNvSpPr/>
              <p:nvPr/>
            </p:nvSpPr>
            <p:spPr>
              <a:xfrm>
                <a:off x="8098076" y="3187872"/>
                <a:ext cx="1722329" cy="482254"/>
              </a:xfrm>
              <a:prstGeom prst="ellipse">
                <a:avLst/>
              </a:prstGeom>
              <a:noFill/>
              <a:ln w="3492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15645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9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E544A75-190C-D540-8EFD-BF5721DA6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Distance vector algorithm </a:t>
            </a:r>
          </a:p>
        </p:txBody>
      </p:sp>
      <p:sp>
        <p:nvSpPr>
          <p:cNvPr id="21" name="Rectangle 3">
            <a:extLst>
              <a:ext uri="{FF2B5EF4-FFF2-40B4-BE49-F238E27FC236}">
                <a16:creationId xmlns:a16="http://schemas.microsoft.com/office/drawing/2014/main" id="{E33E7BCD-C9D1-7D45-9F57-213BDDBFDBF8}"/>
              </a:ext>
            </a:extLst>
          </p:cNvPr>
          <p:cNvSpPr txBox="1">
            <a:spLocks noChangeArrowheads="1"/>
          </p:cNvSpPr>
          <p:nvPr/>
        </p:nvSpPr>
        <p:spPr>
          <a:xfrm>
            <a:off x="696238" y="1449887"/>
            <a:ext cx="10815181" cy="138099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key idea: </a:t>
            </a:r>
          </a:p>
          <a:p>
            <a:pPr marL="460375" marR="0" lvl="0" indent="-330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from time-to-time, each node sends its own distance vector estimate to neighbors</a:t>
            </a:r>
          </a:p>
        </p:txBody>
      </p:sp>
      <p:sp>
        <p:nvSpPr>
          <p:cNvPr id="23" name="Rectangle 5">
            <a:extLst>
              <a:ext uri="{FF2B5EF4-FFF2-40B4-BE49-F238E27FC236}">
                <a16:creationId xmlns:a16="http://schemas.microsoft.com/office/drawing/2014/main" id="{64DF72B6-39CC-344C-9D00-C68FD6E105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4173" y="4778050"/>
            <a:ext cx="10674719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7663" marR="0" lvl="0" indent="-347663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0000A8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under minor, natural conditions, the estimate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charset="0"/>
              </a:rPr>
              <a:t>D</a:t>
            </a:r>
            <a:r>
              <a:rPr kumimoji="0" lang="en-US" sz="2800" b="0" i="1" u="none" strike="noStrike" kern="1200" cap="none" spc="0" normalizeH="0" baseline="-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charset="0"/>
              </a:rPr>
              <a:t>x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charset="0"/>
              </a:rPr>
              <a:t>(y) converge to the actual least cost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  <a:r>
              <a:rPr kumimoji="0" lang="en-US" sz="2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(y)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D26794A-966A-6D45-813B-D1EAD011046F}"/>
              </a:ext>
            </a:extLst>
          </p:cNvPr>
          <p:cNvGrpSpPr/>
          <p:nvPr/>
        </p:nvGrpSpPr>
        <p:grpSpPr>
          <a:xfrm>
            <a:off x="648222" y="2792259"/>
            <a:ext cx="10815181" cy="1412234"/>
            <a:chOff x="648222" y="2792259"/>
            <a:chExt cx="10815181" cy="1412234"/>
          </a:xfrm>
        </p:grpSpPr>
        <p:sp>
          <p:nvSpPr>
            <p:cNvPr id="22" name="Rectangle 4">
              <a:extLst>
                <a:ext uri="{FF2B5EF4-FFF2-40B4-BE49-F238E27FC236}">
                  <a16:creationId xmlns:a16="http://schemas.microsoft.com/office/drawing/2014/main" id="{8820A465-F22E-4E44-9E83-58539B59DF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6528" y="3681273"/>
              <a:ext cx="6709465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1" u="none" strike="noStrike" kern="1200" cap="none" spc="0" normalizeH="0" baseline="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Times New Roman" charset="0"/>
                </a:rPr>
                <a:t>D</a:t>
              </a:r>
              <a:r>
                <a:rPr kumimoji="0" lang="en-US" sz="2800" b="0" i="1" u="none" strike="noStrike" kern="1200" cap="none" spc="0" normalizeH="0" baseline="-3000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Times New Roman" charset="0"/>
                </a:rPr>
                <a:t>x</a:t>
              </a:r>
              <a:r>
                <a:rPr kumimoji="0" lang="en-US" sz="2800" b="0" i="1" u="none" strike="noStrike" kern="1200" cap="none" spc="0" normalizeH="0" baseline="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Times New Roman" charset="0"/>
                </a:rPr>
                <a:t>(y) ← min</a:t>
              </a:r>
              <a:r>
                <a:rPr kumimoji="0" lang="en-US" sz="2800" b="0" i="1" u="none" strike="noStrike" kern="1200" cap="none" spc="0" normalizeH="0" baseline="-3000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Times New Roman" charset="0"/>
                </a:rPr>
                <a:t>v</a:t>
              </a:r>
              <a:r>
                <a:rPr kumimoji="0" lang="en-US" sz="2800" b="0" i="1" u="none" strike="noStrike" kern="1200" cap="none" spc="0" normalizeH="0" baseline="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Times New Roman" charset="0"/>
                </a:rPr>
                <a:t>{c</a:t>
              </a:r>
              <a:r>
                <a:rPr kumimoji="0" lang="en-US" sz="2800" b="0" i="1" u="none" strike="noStrike" kern="1200" cap="none" spc="0" normalizeH="0" baseline="-2500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Times New Roman" charset="0"/>
                </a:rPr>
                <a:t>x,v </a:t>
              </a:r>
              <a:r>
                <a:rPr kumimoji="0" lang="en-US" sz="2800" b="0" i="1" u="none" strike="noStrike" kern="1200" cap="none" spc="0" normalizeH="0" baseline="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Times New Roman" charset="0"/>
                </a:rPr>
                <a:t>+ D</a:t>
              </a:r>
              <a:r>
                <a:rPr kumimoji="0" lang="en-US" sz="2800" b="0" i="1" u="none" strike="noStrike" kern="1200" cap="none" spc="0" normalizeH="0" baseline="-3000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Times New Roman" charset="0"/>
                </a:rPr>
                <a:t>v</a:t>
              </a:r>
              <a:r>
                <a:rPr kumimoji="0" lang="en-US" sz="2800" b="0" i="1" u="none" strike="noStrike" kern="1200" cap="none" spc="0" normalizeH="0" baseline="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Times New Roman" charset="0"/>
                </a:rPr>
                <a:t>(y)}  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Times New Roman" charset="0"/>
                </a:rPr>
                <a:t>for each node </a:t>
              </a:r>
              <a:r>
                <a:rPr kumimoji="0" lang="en-US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Times New Roman" charset="0"/>
                </a:rPr>
                <a:t>y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Times New Roman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MS Mincho" charset="0"/>
                  <a:cs typeface="MS Mincho" charset="0"/>
                </a:rPr>
                <a:t>∊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Times New Roman" charset="0"/>
                </a:rPr>
                <a:t> </a:t>
              </a:r>
              <a:r>
                <a:rPr kumimoji="0" lang="en-US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Times New Roman" charset="0"/>
                </a:rPr>
                <a:t>N</a:t>
              </a:r>
            </a:p>
          </p:txBody>
        </p:sp>
        <p:sp>
          <p:nvSpPr>
            <p:cNvPr id="26" name="Rectangle 3">
              <a:extLst>
                <a:ext uri="{FF2B5EF4-FFF2-40B4-BE49-F238E27FC236}">
                  <a16:creationId xmlns:a16="http://schemas.microsoft.com/office/drawing/2014/main" id="{76402688-900A-584B-96BE-A2D2A8F80C55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648222" y="2792259"/>
              <a:ext cx="10815181" cy="101565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352425" indent="-22225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rgbClr val="0000A3"/>
                </a:buClr>
                <a:buFont typeface="Wingdings" pitchFamily="2" charset="2"/>
                <a:buChar char="§"/>
                <a:tabLst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95325" indent="-231775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00A8"/>
                </a:buClr>
                <a:buFont typeface="Arial" panose="020B0604020202020204" pitchFamily="34" charset="0"/>
                <a:buChar char="•"/>
                <a:tabLst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60375" marR="0" lvl="0" indent="-33020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0000A3"/>
                </a:buClr>
                <a:buSzTx/>
                <a:buFont typeface="Wingdings" pitchFamily="2" charset="2"/>
                <a:buChar char="§"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when </a:t>
              </a:r>
              <a:r>
                <a:rPr kumimoji="0" lang="en-US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x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receives new DV estimate from any neighbor, it updates its own DV using B-F equation: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54566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E544A75-190C-D540-8EFD-BF5721DA6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Distance vector algorithm:  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5F891EAD-A289-0847-8476-12FDB9A2A09E}"/>
              </a:ext>
            </a:extLst>
          </p:cNvPr>
          <p:cNvSpPr txBox="1">
            <a:spLocks noChangeArrowheads="1"/>
          </p:cNvSpPr>
          <p:nvPr/>
        </p:nvSpPr>
        <p:spPr>
          <a:xfrm>
            <a:off x="6173635" y="1530372"/>
            <a:ext cx="5400414" cy="19769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iterative, asynchronous: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each local iteration caused by: </a:t>
            </a:r>
          </a:p>
          <a:p>
            <a:pPr marL="460375" marR="0" lvl="0" indent="-22383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local link cost change </a:t>
            </a:r>
          </a:p>
          <a:p>
            <a:pPr marL="460375" marR="0" lvl="0" indent="-22383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DV update message from neighbor</a:t>
            </a:r>
          </a:p>
        </p:txBody>
      </p:sp>
      <p:sp>
        <p:nvSpPr>
          <p:cNvPr id="10" name="Text Box 4">
            <a:extLst>
              <a:ext uri="{FF2B5EF4-FFF2-40B4-BE49-F238E27FC236}">
                <a16:creationId xmlns:a16="http://schemas.microsoft.com/office/drawing/2014/main" id="{B41893AC-4325-F74F-8450-C793E4D002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9661" y="1936601"/>
            <a:ext cx="4622104" cy="2345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wait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for (change in local link cost or msg from neighbor)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  <p:sp>
        <p:nvSpPr>
          <p:cNvPr id="14" name="Text Box 8">
            <a:extLst>
              <a:ext uri="{FF2B5EF4-FFF2-40B4-BE49-F238E27FC236}">
                <a16:creationId xmlns:a16="http://schemas.microsoft.com/office/drawing/2014/main" id="{71AD5EDC-87FD-634A-9465-87600AAFC2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7032" y="1397588"/>
            <a:ext cx="203132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each node:</a:t>
            </a: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5302920D-3833-AE4E-83FE-DE8AB636259C}"/>
              </a:ext>
            </a:extLst>
          </p:cNvPr>
          <p:cNvSpPr txBox="1">
            <a:spLocks noChangeArrowheads="1"/>
          </p:cNvSpPr>
          <p:nvPr/>
        </p:nvSpPr>
        <p:spPr>
          <a:xfrm>
            <a:off x="6138145" y="3549151"/>
            <a:ext cx="4936951" cy="29142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distributed, self-stopping: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each node notifies neighbors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only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when its DV changes</a:t>
            </a:r>
          </a:p>
          <a:p>
            <a:pPr marL="522288" marR="0" lvl="1" indent="-236538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neighbors then notify their neighbors –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only if necessary</a:t>
            </a:r>
          </a:p>
          <a:p>
            <a:pPr marL="522288" marR="0" lvl="1" indent="-236538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 notification received, no actions taken!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53C11C6-D826-5F43-A2B4-6804C1E58E41}"/>
              </a:ext>
            </a:extLst>
          </p:cNvPr>
          <p:cNvGrpSpPr/>
          <p:nvPr/>
        </p:nvGrpSpPr>
        <p:grpSpPr>
          <a:xfrm>
            <a:off x="1058778" y="3133922"/>
            <a:ext cx="4989095" cy="1554474"/>
            <a:chOff x="1252162" y="3169084"/>
            <a:chExt cx="4989095" cy="1554474"/>
          </a:xfrm>
        </p:grpSpPr>
        <p:sp>
          <p:nvSpPr>
            <p:cNvPr id="11" name="Line 5">
              <a:extLst>
                <a:ext uri="{FF2B5EF4-FFF2-40B4-BE49-F238E27FC236}">
                  <a16:creationId xmlns:a16="http://schemas.microsoft.com/office/drawing/2014/main" id="{3F1A2ABA-C0FF-3042-AB19-EBB20A32C1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1463" y="3169084"/>
              <a:ext cx="0" cy="422581"/>
            </a:xfrm>
            <a:prstGeom prst="line">
              <a:avLst/>
            </a:prstGeom>
            <a:noFill/>
            <a:ln w="19050">
              <a:solidFill>
                <a:srgbClr val="000099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Text Box 4">
              <a:extLst>
                <a:ext uri="{FF2B5EF4-FFF2-40B4-BE49-F238E27FC236}">
                  <a16:creationId xmlns:a16="http://schemas.microsoft.com/office/drawing/2014/main" id="{0127FDB6-1E7E-B747-9FF9-706AF3DA67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52162" y="3301630"/>
              <a:ext cx="4989095" cy="14219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recompute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 my DV estimates using DV received from neighbor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7AB2E6A7-BBBF-E942-BD5C-47863B3A0DE5}"/>
              </a:ext>
            </a:extLst>
          </p:cNvPr>
          <p:cNvGrpSpPr/>
          <p:nvPr/>
        </p:nvGrpSpPr>
        <p:grpSpPr>
          <a:xfrm>
            <a:off x="1086696" y="4361473"/>
            <a:ext cx="4622104" cy="1671995"/>
            <a:chOff x="1280080" y="4396635"/>
            <a:chExt cx="4622104" cy="1671995"/>
          </a:xfrm>
        </p:grpSpPr>
        <p:sp>
          <p:nvSpPr>
            <p:cNvPr id="12" name="Line 6">
              <a:extLst>
                <a:ext uri="{FF2B5EF4-FFF2-40B4-BE49-F238E27FC236}">
                  <a16:creationId xmlns:a16="http://schemas.microsoft.com/office/drawing/2014/main" id="{D8667227-75F3-2946-9800-49EF5E66E7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78268" y="4396635"/>
              <a:ext cx="0" cy="439673"/>
            </a:xfrm>
            <a:prstGeom prst="line">
              <a:avLst/>
            </a:prstGeom>
            <a:noFill/>
            <a:ln w="19050">
              <a:solidFill>
                <a:srgbClr val="000099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ext Box 4">
              <a:extLst>
                <a:ext uri="{FF2B5EF4-FFF2-40B4-BE49-F238E27FC236}">
                  <a16:creationId xmlns:a16="http://schemas.microsoft.com/office/drawing/2014/main" id="{397A11E9-C3A3-2347-8FE5-1B38BBB5C8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80080" y="4535903"/>
              <a:ext cx="4622104" cy="15327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if my DV to any destination has changed, </a:t>
              </a:r>
              <a:r>
                <a:rPr kumimoji="0" lang="en-US" sz="28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send my new DV 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</a:rPr>
                <a:t> my neighbors, else do nothing. </a:t>
              </a:r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5F1EEA1-E3D6-FE44-9DE6-5BA118248F5E}"/>
              </a:ext>
            </a:extLst>
          </p:cNvPr>
          <p:cNvCxnSpPr>
            <a:cxnSpLocks/>
          </p:cNvCxnSpPr>
          <p:nvPr/>
        </p:nvCxnSpPr>
        <p:spPr>
          <a:xfrm flipV="1">
            <a:off x="3381900" y="5989009"/>
            <a:ext cx="0" cy="258188"/>
          </a:xfrm>
          <a:prstGeom prst="line">
            <a:avLst/>
          </a:prstGeom>
          <a:ln w="19050">
            <a:solidFill>
              <a:srgbClr val="0000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E1A9ECAE-CD60-CD4E-8453-32556903D047}"/>
              </a:ext>
            </a:extLst>
          </p:cNvPr>
          <p:cNvCxnSpPr/>
          <p:nvPr/>
        </p:nvCxnSpPr>
        <p:spPr>
          <a:xfrm>
            <a:off x="3384884" y="2019107"/>
            <a:ext cx="0" cy="338203"/>
          </a:xfrm>
          <a:prstGeom prst="straightConnector1">
            <a:avLst/>
          </a:prstGeom>
          <a:ln w="19050">
            <a:solidFill>
              <a:srgbClr val="0013A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E0990E6-E4F6-004A-983C-35F56F91D474}"/>
              </a:ext>
            </a:extLst>
          </p:cNvPr>
          <p:cNvCxnSpPr>
            <a:cxnSpLocks/>
          </p:cNvCxnSpPr>
          <p:nvPr/>
        </p:nvCxnSpPr>
        <p:spPr>
          <a:xfrm>
            <a:off x="1070309" y="6236367"/>
            <a:ext cx="2314575" cy="0"/>
          </a:xfrm>
          <a:prstGeom prst="line">
            <a:avLst/>
          </a:prstGeom>
          <a:ln w="19050">
            <a:solidFill>
              <a:srgbClr val="0013A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1994047-8DFC-3848-A093-707102890135}"/>
              </a:ext>
            </a:extLst>
          </p:cNvPr>
          <p:cNvCxnSpPr/>
          <p:nvPr/>
        </p:nvCxnSpPr>
        <p:spPr>
          <a:xfrm>
            <a:off x="1084270" y="2018063"/>
            <a:ext cx="2300614" cy="0"/>
          </a:xfrm>
          <a:prstGeom prst="line">
            <a:avLst/>
          </a:prstGeom>
          <a:ln w="19050">
            <a:solidFill>
              <a:srgbClr val="0013A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BD0BEAE-AFEE-C84E-B69C-BA9C126D7B96}"/>
              </a:ext>
            </a:extLst>
          </p:cNvPr>
          <p:cNvCxnSpPr>
            <a:cxnSpLocks/>
          </p:cNvCxnSpPr>
          <p:nvPr/>
        </p:nvCxnSpPr>
        <p:spPr>
          <a:xfrm>
            <a:off x="1071744" y="2006581"/>
            <a:ext cx="0" cy="4233797"/>
          </a:xfrm>
          <a:prstGeom prst="line">
            <a:avLst/>
          </a:prstGeom>
          <a:ln w="19050">
            <a:solidFill>
              <a:srgbClr val="0013A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0439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" name="Group 357">
            <a:extLst>
              <a:ext uri="{FF2B5EF4-FFF2-40B4-BE49-F238E27FC236}">
                <a16:creationId xmlns:a16="http://schemas.microsoft.com/office/drawing/2014/main" id="{EFC6901E-6625-8845-BE3F-534E18DC96EB}"/>
              </a:ext>
            </a:extLst>
          </p:cNvPr>
          <p:cNvGrpSpPr/>
          <p:nvPr/>
        </p:nvGrpSpPr>
        <p:grpSpPr>
          <a:xfrm>
            <a:off x="2822712" y="1130710"/>
            <a:ext cx="1552644" cy="2620631"/>
            <a:chOff x="3216002" y="1012723"/>
            <a:chExt cx="1552644" cy="2620631"/>
          </a:xfrm>
        </p:grpSpPr>
        <p:sp>
          <p:nvSpPr>
            <p:cNvPr id="359" name="Freeform 358">
              <a:extLst>
                <a:ext uri="{FF2B5EF4-FFF2-40B4-BE49-F238E27FC236}">
                  <a16:creationId xmlns:a16="http://schemas.microsoft.com/office/drawing/2014/main" id="{4CD71459-EB0F-DA48-840A-CE1D12C897D0}"/>
                </a:ext>
              </a:extLst>
            </p:cNvPr>
            <p:cNvSpPr/>
            <p:nvPr/>
          </p:nvSpPr>
          <p:spPr>
            <a:xfrm>
              <a:off x="4316362" y="1042219"/>
              <a:ext cx="452284" cy="2389239"/>
            </a:xfrm>
            <a:custGeom>
              <a:avLst/>
              <a:gdLst>
                <a:gd name="connsiteX0" fmla="*/ 0 w 491613"/>
                <a:gd name="connsiteY0" fmla="*/ 0 h 2389239"/>
                <a:gd name="connsiteX1" fmla="*/ 491613 w 491613"/>
                <a:gd name="connsiteY1" fmla="*/ 904568 h 2389239"/>
                <a:gd name="connsiteX2" fmla="*/ 491613 w 491613"/>
                <a:gd name="connsiteY2" fmla="*/ 1052052 h 2389239"/>
                <a:gd name="connsiteX3" fmla="*/ 19665 w 491613"/>
                <a:gd name="connsiteY3" fmla="*/ 2389239 h 2389239"/>
                <a:gd name="connsiteX4" fmla="*/ 0 w 491613"/>
                <a:gd name="connsiteY4" fmla="*/ 0 h 2389239"/>
                <a:gd name="connsiteX0" fmla="*/ 19664 w 471948"/>
                <a:gd name="connsiteY0" fmla="*/ 0 h 2389239"/>
                <a:gd name="connsiteX1" fmla="*/ 471948 w 471948"/>
                <a:gd name="connsiteY1" fmla="*/ 904568 h 2389239"/>
                <a:gd name="connsiteX2" fmla="*/ 471948 w 471948"/>
                <a:gd name="connsiteY2" fmla="*/ 1052052 h 2389239"/>
                <a:gd name="connsiteX3" fmla="*/ 0 w 471948"/>
                <a:gd name="connsiteY3" fmla="*/ 2389239 h 2389239"/>
                <a:gd name="connsiteX4" fmla="*/ 19664 w 471948"/>
                <a:gd name="connsiteY4" fmla="*/ 0 h 2389239"/>
                <a:gd name="connsiteX0" fmla="*/ 19664 w 471948"/>
                <a:gd name="connsiteY0" fmla="*/ 0 h 2389239"/>
                <a:gd name="connsiteX1" fmla="*/ 471948 w 471948"/>
                <a:gd name="connsiteY1" fmla="*/ 904568 h 2389239"/>
                <a:gd name="connsiteX2" fmla="*/ 471948 w 471948"/>
                <a:gd name="connsiteY2" fmla="*/ 1052052 h 2389239"/>
                <a:gd name="connsiteX3" fmla="*/ 0 w 471948"/>
                <a:gd name="connsiteY3" fmla="*/ 2389239 h 2389239"/>
                <a:gd name="connsiteX4" fmla="*/ 19664 w 471948"/>
                <a:gd name="connsiteY4" fmla="*/ 0 h 2389239"/>
                <a:gd name="connsiteX0" fmla="*/ 19664 w 471948"/>
                <a:gd name="connsiteY0" fmla="*/ 0 h 2389239"/>
                <a:gd name="connsiteX1" fmla="*/ 471948 w 471948"/>
                <a:gd name="connsiteY1" fmla="*/ 904568 h 2389239"/>
                <a:gd name="connsiteX2" fmla="*/ 471948 w 471948"/>
                <a:gd name="connsiteY2" fmla="*/ 1052052 h 2389239"/>
                <a:gd name="connsiteX3" fmla="*/ 0 w 471948"/>
                <a:gd name="connsiteY3" fmla="*/ 2389239 h 2389239"/>
                <a:gd name="connsiteX4" fmla="*/ 19664 w 471948"/>
                <a:gd name="connsiteY4" fmla="*/ 0 h 2389239"/>
                <a:gd name="connsiteX0" fmla="*/ 19664 w 471948"/>
                <a:gd name="connsiteY0" fmla="*/ 0 h 2389239"/>
                <a:gd name="connsiteX1" fmla="*/ 471948 w 471948"/>
                <a:gd name="connsiteY1" fmla="*/ 904568 h 2389239"/>
                <a:gd name="connsiteX2" fmla="*/ 471948 w 471948"/>
                <a:gd name="connsiteY2" fmla="*/ 1052052 h 2389239"/>
                <a:gd name="connsiteX3" fmla="*/ 0 w 471948"/>
                <a:gd name="connsiteY3" fmla="*/ 2389239 h 2389239"/>
                <a:gd name="connsiteX4" fmla="*/ 19664 w 471948"/>
                <a:gd name="connsiteY4" fmla="*/ 0 h 2389239"/>
                <a:gd name="connsiteX0" fmla="*/ 0 w 452284"/>
                <a:gd name="connsiteY0" fmla="*/ 0 h 2389239"/>
                <a:gd name="connsiteX1" fmla="*/ 452284 w 452284"/>
                <a:gd name="connsiteY1" fmla="*/ 904568 h 2389239"/>
                <a:gd name="connsiteX2" fmla="*/ 452284 w 452284"/>
                <a:gd name="connsiteY2" fmla="*/ 1052052 h 2389239"/>
                <a:gd name="connsiteX3" fmla="*/ 9833 w 452284"/>
                <a:gd name="connsiteY3" fmla="*/ 2389239 h 2389239"/>
                <a:gd name="connsiteX4" fmla="*/ 0 w 452284"/>
                <a:gd name="connsiteY4" fmla="*/ 0 h 2389239"/>
                <a:gd name="connsiteX0" fmla="*/ 0 w 452284"/>
                <a:gd name="connsiteY0" fmla="*/ 0 h 2389239"/>
                <a:gd name="connsiteX1" fmla="*/ 452284 w 452284"/>
                <a:gd name="connsiteY1" fmla="*/ 904568 h 2389239"/>
                <a:gd name="connsiteX2" fmla="*/ 452284 w 452284"/>
                <a:gd name="connsiteY2" fmla="*/ 1052052 h 2389239"/>
                <a:gd name="connsiteX3" fmla="*/ 9833 w 452284"/>
                <a:gd name="connsiteY3" fmla="*/ 2389239 h 2389239"/>
                <a:gd name="connsiteX4" fmla="*/ 0 w 452284"/>
                <a:gd name="connsiteY4" fmla="*/ 0 h 2389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2284" h="2389239">
                  <a:moveTo>
                    <a:pt x="0" y="0"/>
                  </a:moveTo>
                  <a:cubicBezTo>
                    <a:pt x="170425" y="625988"/>
                    <a:pt x="242530" y="681703"/>
                    <a:pt x="452284" y="904568"/>
                  </a:cubicBezTo>
                  <a:lnTo>
                    <a:pt x="452284" y="1052052"/>
                  </a:lnTo>
                  <a:cubicBezTo>
                    <a:pt x="206477" y="1507613"/>
                    <a:pt x="137653" y="1825523"/>
                    <a:pt x="9833" y="2389239"/>
                  </a:cubicBezTo>
                  <a:cubicBezTo>
                    <a:pt x="6555" y="1592826"/>
                    <a:pt x="3278" y="796413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60" name="Group 359">
              <a:extLst>
                <a:ext uri="{FF2B5EF4-FFF2-40B4-BE49-F238E27FC236}">
                  <a16:creationId xmlns:a16="http://schemas.microsoft.com/office/drawing/2014/main" id="{0EDC177C-D23A-4F4C-864F-FFDFF6E33129}"/>
                </a:ext>
              </a:extLst>
            </p:cNvPr>
            <p:cNvGrpSpPr/>
            <p:nvPr/>
          </p:nvGrpSpPr>
          <p:grpSpPr>
            <a:xfrm>
              <a:off x="3216002" y="1012723"/>
              <a:ext cx="1130292" cy="2620631"/>
              <a:chOff x="3216002" y="1012723"/>
              <a:chExt cx="1130292" cy="2620631"/>
            </a:xfrm>
          </p:grpSpPr>
          <p:sp>
            <p:nvSpPr>
              <p:cNvPr id="361" name="Rectangle 360">
                <a:extLst>
                  <a:ext uri="{FF2B5EF4-FFF2-40B4-BE49-F238E27FC236}">
                    <a16:creationId xmlns:a16="http://schemas.microsoft.com/office/drawing/2014/main" id="{F9DA473D-F5CB-3B48-B236-B65636E0B23E}"/>
                  </a:ext>
                </a:extLst>
              </p:cNvPr>
              <p:cNvSpPr/>
              <p:nvPr/>
            </p:nvSpPr>
            <p:spPr>
              <a:xfrm>
                <a:off x="3224981" y="1012723"/>
                <a:ext cx="1111045" cy="241873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362" name="Group 361">
                <a:extLst>
                  <a:ext uri="{FF2B5EF4-FFF2-40B4-BE49-F238E27FC236}">
                    <a16:creationId xmlns:a16="http://schemas.microsoft.com/office/drawing/2014/main" id="{FBAC5385-3193-A948-B616-246766D0C301}"/>
                  </a:ext>
                </a:extLst>
              </p:cNvPr>
              <p:cNvGrpSpPr/>
              <p:nvPr/>
            </p:nvGrpSpPr>
            <p:grpSpPr>
              <a:xfrm>
                <a:off x="3216002" y="1017253"/>
                <a:ext cx="1130292" cy="2616101"/>
                <a:chOff x="9472118" y="702026"/>
                <a:chExt cx="1130292" cy="2616101"/>
              </a:xfrm>
            </p:grpSpPr>
            <p:sp>
              <p:nvSpPr>
                <p:cNvPr id="363" name="Rectangle 362">
                  <a:extLst>
                    <a:ext uri="{FF2B5EF4-FFF2-40B4-BE49-F238E27FC236}">
                      <a16:creationId xmlns:a16="http://schemas.microsoft.com/office/drawing/2014/main" id="{62FD532C-FB8E-AD49-9559-40749CB0E8D6}"/>
                    </a:ext>
                  </a:extLst>
                </p:cNvPr>
                <p:cNvSpPr/>
                <p:nvPr/>
              </p:nvSpPr>
              <p:spPr>
                <a:xfrm>
                  <a:off x="9485428" y="706056"/>
                  <a:ext cx="1116982" cy="37039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64" name="TextBox 363">
                  <a:extLst>
                    <a:ext uri="{FF2B5EF4-FFF2-40B4-BE49-F238E27FC236}">
                      <a16:creationId xmlns:a16="http://schemas.microsoft.com/office/drawing/2014/main" id="{21E168E0-497F-9044-9F81-6819E97B423F}"/>
                    </a:ext>
                  </a:extLst>
                </p:cNvPr>
                <p:cNvSpPr txBox="1"/>
                <p:nvPr/>
              </p:nvSpPr>
              <p:spPr>
                <a:xfrm>
                  <a:off x="9472118" y="702026"/>
                  <a:ext cx="1117197" cy="261610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DV in a: 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a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(a)=0</a:t>
                  </a:r>
                </a:p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a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(b) = 8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endParaRPr>
                </a:p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a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(c)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</a:p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a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(d)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1</a:t>
                  </a:r>
                </a:p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a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(e)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</a:p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a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(f)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</a:p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a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(g)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</a:p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a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(h)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</a:p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a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(i)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cxnSp>
              <p:nvCxnSpPr>
                <p:cNvPr id="365" name="Straight Connector 364">
                  <a:extLst>
                    <a:ext uri="{FF2B5EF4-FFF2-40B4-BE49-F238E27FC236}">
                      <a16:creationId xmlns:a16="http://schemas.microsoft.com/office/drawing/2014/main" id="{B09A1AE0-8356-D74F-B5C2-A657CA3ED6A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477371" y="1076444"/>
                  <a:ext cx="112386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66" name="Rectangle 365">
                  <a:extLst>
                    <a:ext uri="{FF2B5EF4-FFF2-40B4-BE49-F238E27FC236}">
                      <a16:creationId xmlns:a16="http://schemas.microsoft.com/office/drawing/2014/main" id="{06F76BBD-7406-A34C-951B-FADCC0FF3664}"/>
                    </a:ext>
                  </a:extLst>
                </p:cNvPr>
                <p:cNvSpPr/>
                <p:nvPr/>
              </p:nvSpPr>
              <p:spPr>
                <a:xfrm>
                  <a:off x="9479666" y="706056"/>
                  <a:ext cx="1122744" cy="2589450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52B9189-7CDF-0741-9858-A79357149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625" y="174028"/>
            <a:ext cx="10515600" cy="894622"/>
          </a:xfrm>
        </p:spPr>
        <p:txBody>
          <a:bodyPr/>
          <a:lstStyle/>
          <a:p>
            <a:r>
              <a:rPr lang="en-US" dirty="0"/>
              <a:t>Distance vector: example</a:t>
            </a: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374B35E8-95B6-B946-8240-59B747B607B3}"/>
              </a:ext>
            </a:extLst>
          </p:cNvPr>
          <p:cNvCxnSpPr>
            <a:cxnSpLocks/>
            <a:stCxn id="76" idx="2"/>
            <a:endCxn id="76" idx="0"/>
          </p:cNvCxnSpPr>
          <p:nvPr/>
        </p:nvCxnSpPr>
        <p:spPr>
          <a:xfrm flipV="1">
            <a:off x="6530326" y="2129120"/>
            <a:ext cx="0" cy="386311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DE34EA38-AB93-704A-ACF2-764D62663226}"/>
              </a:ext>
            </a:extLst>
          </p:cNvPr>
          <p:cNvCxnSpPr>
            <a:cxnSpLocks/>
            <a:stCxn id="76" idx="1"/>
            <a:endCxn id="76" idx="3"/>
          </p:cNvCxnSpPr>
          <p:nvPr/>
        </p:nvCxnSpPr>
        <p:spPr>
          <a:xfrm>
            <a:off x="4598770" y="4060675"/>
            <a:ext cx="386311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>
            <a:extLst>
              <a:ext uri="{FF2B5EF4-FFF2-40B4-BE49-F238E27FC236}">
                <a16:creationId xmlns:a16="http://schemas.microsoft.com/office/drawing/2014/main" id="{A169888C-5E10-3E40-BC1D-A5D0DB850712}"/>
              </a:ext>
            </a:extLst>
          </p:cNvPr>
          <p:cNvSpPr/>
          <p:nvPr/>
        </p:nvSpPr>
        <p:spPr>
          <a:xfrm>
            <a:off x="4598770" y="2129120"/>
            <a:ext cx="3863111" cy="386311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CB39BACF-E4D1-6641-8B8C-0274EDEFA113}"/>
              </a:ext>
            </a:extLst>
          </p:cNvPr>
          <p:cNvSpPr/>
          <p:nvPr/>
        </p:nvSpPr>
        <p:spPr>
          <a:xfrm>
            <a:off x="8380337" y="2200470"/>
            <a:ext cx="132508" cy="18551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34" name="Group 1033">
            <a:extLst>
              <a:ext uri="{FF2B5EF4-FFF2-40B4-BE49-F238E27FC236}">
                <a16:creationId xmlns:a16="http://schemas.microsoft.com/office/drawing/2014/main" id="{B4BFA757-E5EA-9A42-8A16-AA2091E708C8}"/>
              </a:ext>
            </a:extLst>
          </p:cNvPr>
          <p:cNvGrpSpPr/>
          <p:nvPr/>
        </p:nvGrpSpPr>
        <p:grpSpPr>
          <a:xfrm>
            <a:off x="4333785" y="5772213"/>
            <a:ext cx="4395351" cy="404576"/>
            <a:chOff x="4333785" y="5772213"/>
            <a:chExt cx="4395351" cy="404576"/>
          </a:xfrm>
        </p:grpSpPr>
        <p:grpSp>
          <p:nvGrpSpPr>
            <p:cNvPr id="184" name="Group 183">
              <a:extLst>
                <a:ext uri="{FF2B5EF4-FFF2-40B4-BE49-F238E27FC236}">
                  <a16:creationId xmlns:a16="http://schemas.microsoft.com/office/drawing/2014/main" id="{600795BD-C1B6-1748-B28A-001A8505BE86}"/>
                </a:ext>
              </a:extLst>
            </p:cNvPr>
            <p:cNvGrpSpPr/>
            <p:nvPr/>
          </p:nvGrpSpPr>
          <p:grpSpPr>
            <a:xfrm>
              <a:off x="4333785" y="5772213"/>
              <a:ext cx="531821" cy="369069"/>
              <a:chOff x="1348328" y="2475647"/>
              <a:chExt cx="603916" cy="419100"/>
            </a:xfrm>
          </p:grpSpPr>
          <p:grpSp>
            <p:nvGrpSpPr>
              <p:cNvPr id="205" name="Group 204">
                <a:extLst>
                  <a:ext uri="{FF2B5EF4-FFF2-40B4-BE49-F238E27FC236}">
                    <a16:creationId xmlns:a16="http://schemas.microsoft.com/office/drawing/2014/main" id="{CE81AFB3-2346-434C-A463-93F9C295562A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209" name="Oval 5">
                  <a:extLst>
                    <a:ext uri="{FF2B5EF4-FFF2-40B4-BE49-F238E27FC236}">
                      <a16:creationId xmlns:a16="http://schemas.microsoft.com/office/drawing/2014/main" id="{7918ED2E-E380-6C4E-86AA-0BF9D76144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0" name="Line 6">
                  <a:extLst>
                    <a:ext uri="{FF2B5EF4-FFF2-40B4-BE49-F238E27FC236}">
                      <a16:creationId xmlns:a16="http://schemas.microsoft.com/office/drawing/2014/main" id="{45F96407-8127-654C-9C52-5B626907562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1" name="Line 7">
                  <a:extLst>
                    <a:ext uri="{FF2B5EF4-FFF2-40B4-BE49-F238E27FC236}">
                      <a16:creationId xmlns:a16="http://schemas.microsoft.com/office/drawing/2014/main" id="{F1C01DA2-272A-CD4F-87F1-779C30F3555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2" name="Rectangle 8">
                  <a:extLst>
                    <a:ext uri="{FF2B5EF4-FFF2-40B4-BE49-F238E27FC236}">
                      <a16:creationId xmlns:a16="http://schemas.microsoft.com/office/drawing/2014/main" id="{7969C970-9697-A847-B375-82D629934D5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3" name="Oval 9">
                  <a:extLst>
                    <a:ext uri="{FF2B5EF4-FFF2-40B4-BE49-F238E27FC236}">
                      <a16:creationId xmlns:a16="http://schemas.microsoft.com/office/drawing/2014/main" id="{F8D02D26-0EA1-FD40-AD1F-E4E8635F47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206" name="Group 44">
                <a:extLst>
                  <a:ext uri="{FF2B5EF4-FFF2-40B4-BE49-F238E27FC236}">
                    <a16:creationId xmlns:a16="http://schemas.microsoft.com/office/drawing/2014/main" id="{02C0B744-445A-A04E-812A-2D60476C152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475647"/>
                <a:ext cx="355165" cy="419100"/>
                <a:chOff x="2944" y="2405"/>
                <a:chExt cx="227" cy="264"/>
              </a:xfrm>
            </p:grpSpPr>
            <p:sp>
              <p:nvSpPr>
                <p:cNvPr id="207" name="Rectangle 45">
                  <a:extLst>
                    <a:ext uri="{FF2B5EF4-FFF2-40B4-BE49-F238E27FC236}">
                      <a16:creationId xmlns:a16="http://schemas.microsoft.com/office/drawing/2014/main" id="{83E6E4B2-940F-B749-91D8-19B033341D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8" name="Text Box 46">
                  <a:extLst>
                    <a:ext uri="{FF2B5EF4-FFF2-40B4-BE49-F238E27FC236}">
                      <a16:creationId xmlns:a16="http://schemas.microsoft.com/office/drawing/2014/main" id="{16D546E0-A23E-174D-8F0D-BFB691AF1D6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0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g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34A0F8A7-FCD0-9A45-80B9-24CC78B561FE}"/>
                </a:ext>
              </a:extLst>
            </p:cNvPr>
            <p:cNvGrpSpPr/>
            <p:nvPr/>
          </p:nvGrpSpPr>
          <p:grpSpPr>
            <a:xfrm>
              <a:off x="6263949" y="5807720"/>
              <a:ext cx="531821" cy="369069"/>
              <a:chOff x="1348328" y="2507397"/>
              <a:chExt cx="603916" cy="419100"/>
            </a:xfrm>
          </p:grpSpPr>
          <p:grpSp>
            <p:nvGrpSpPr>
              <p:cNvPr id="196" name="Group 195">
                <a:extLst>
                  <a:ext uri="{FF2B5EF4-FFF2-40B4-BE49-F238E27FC236}">
                    <a16:creationId xmlns:a16="http://schemas.microsoft.com/office/drawing/2014/main" id="{18AECA76-7F06-F84A-928B-C13839D9F43F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200" name="Oval 5">
                  <a:extLst>
                    <a:ext uri="{FF2B5EF4-FFF2-40B4-BE49-F238E27FC236}">
                      <a16:creationId xmlns:a16="http://schemas.microsoft.com/office/drawing/2014/main" id="{04917013-CC10-D043-8A71-34F2481304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1" name="Line 6">
                  <a:extLst>
                    <a:ext uri="{FF2B5EF4-FFF2-40B4-BE49-F238E27FC236}">
                      <a16:creationId xmlns:a16="http://schemas.microsoft.com/office/drawing/2014/main" id="{7E7DEF49-D295-8547-9FE7-8CBB42CEB81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2" name="Line 7">
                  <a:extLst>
                    <a:ext uri="{FF2B5EF4-FFF2-40B4-BE49-F238E27FC236}">
                      <a16:creationId xmlns:a16="http://schemas.microsoft.com/office/drawing/2014/main" id="{5633B25D-6786-5A4A-A44E-E4A1EE3575B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3" name="Rectangle 8">
                  <a:extLst>
                    <a:ext uri="{FF2B5EF4-FFF2-40B4-BE49-F238E27FC236}">
                      <a16:creationId xmlns:a16="http://schemas.microsoft.com/office/drawing/2014/main" id="{968E012E-E513-8340-9324-11A79B223E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4" name="Oval 9">
                  <a:extLst>
                    <a:ext uri="{FF2B5EF4-FFF2-40B4-BE49-F238E27FC236}">
                      <a16:creationId xmlns:a16="http://schemas.microsoft.com/office/drawing/2014/main" id="{7AFB2A7E-90B7-454F-BABB-E2A39AC7C95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197" name="Group 44">
                <a:extLst>
                  <a:ext uri="{FF2B5EF4-FFF2-40B4-BE49-F238E27FC236}">
                    <a16:creationId xmlns:a16="http://schemas.microsoft.com/office/drawing/2014/main" id="{5567606D-D82D-2A4D-A3C8-A7D0703B3CC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507397"/>
                <a:ext cx="355165" cy="419100"/>
                <a:chOff x="2944" y="2425"/>
                <a:chExt cx="227" cy="264"/>
              </a:xfrm>
            </p:grpSpPr>
            <p:sp>
              <p:nvSpPr>
                <p:cNvPr id="198" name="Rectangle 45">
                  <a:extLst>
                    <a:ext uri="{FF2B5EF4-FFF2-40B4-BE49-F238E27FC236}">
                      <a16:creationId xmlns:a16="http://schemas.microsoft.com/office/drawing/2014/main" id="{39206D20-AD6D-3242-8865-2C6680CB41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9" name="Text Box 46">
                  <a:extLst>
                    <a:ext uri="{FF2B5EF4-FFF2-40B4-BE49-F238E27FC236}">
                      <a16:creationId xmlns:a16="http://schemas.microsoft.com/office/drawing/2014/main" id="{E3BB3556-A335-984F-978A-FECE515B670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2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h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186" name="Group 185">
              <a:extLst>
                <a:ext uri="{FF2B5EF4-FFF2-40B4-BE49-F238E27FC236}">
                  <a16:creationId xmlns:a16="http://schemas.microsoft.com/office/drawing/2014/main" id="{3B620D34-7BA8-EF49-AC1C-93F5BBC84AEC}"/>
                </a:ext>
              </a:extLst>
            </p:cNvPr>
            <p:cNvGrpSpPr/>
            <p:nvPr/>
          </p:nvGrpSpPr>
          <p:grpSpPr>
            <a:xfrm>
              <a:off x="8197315" y="5805271"/>
              <a:ext cx="531821" cy="369069"/>
              <a:chOff x="1348328" y="2507397"/>
              <a:chExt cx="603916" cy="419100"/>
            </a:xfrm>
          </p:grpSpPr>
          <p:grpSp>
            <p:nvGrpSpPr>
              <p:cNvPr id="187" name="Group 186">
                <a:extLst>
                  <a:ext uri="{FF2B5EF4-FFF2-40B4-BE49-F238E27FC236}">
                    <a16:creationId xmlns:a16="http://schemas.microsoft.com/office/drawing/2014/main" id="{A6C2F80D-43A1-5746-B518-C0C4F1A20ACD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191" name="Oval 5">
                  <a:extLst>
                    <a:ext uri="{FF2B5EF4-FFF2-40B4-BE49-F238E27FC236}">
                      <a16:creationId xmlns:a16="http://schemas.microsoft.com/office/drawing/2014/main" id="{442E1AFF-BC2C-C849-85D1-13E42B701CE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2" name="Line 6">
                  <a:extLst>
                    <a:ext uri="{FF2B5EF4-FFF2-40B4-BE49-F238E27FC236}">
                      <a16:creationId xmlns:a16="http://schemas.microsoft.com/office/drawing/2014/main" id="{C2994154-DB6D-E247-8511-C6FE8D9665F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3" name="Line 7">
                  <a:extLst>
                    <a:ext uri="{FF2B5EF4-FFF2-40B4-BE49-F238E27FC236}">
                      <a16:creationId xmlns:a16="http://schemas.microsoft.com/office/drawing/2014/main" id="{C730A3ED-5222-5348-831E-092DE7D6CEE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4" name="Rectangle 8">
                  <a:extLst>
                    <a:ext uri="{FF2B5EF4-FFF2-40B4-BE49-F238E27FC236}">
                      <a16:creationId xmlns:a16="http://schemas.microsoft.com/office/drawing/2014/main" id="{BED424F7-1928-5F41-831D-417161F220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5" name="Oval 9">
                  <a:extLst>
                    <a:ext uri="{FF2B5EF4-FFF2-40B4-BE49-F238E27FC236}">
                      <a16:creationId xmlns:a16="http://schemas.microsoft.com/office/drawing/2014/main" id="{76DDF5F9-ACB7-E642-ACEA-223EE2F5F4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188" name="Group 44">
                <a:extLst>
                  <a:ext uri="{FF2B5EF4-FFF2-40B4-BE49-F238E27FC236}">
                    <a16:creationId xmlns:a16="http://schemas.microsoft.com/office/drawing/2014/main" id="{495DC56F-8C0E-6549-849D-6D43F4F8BC0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00196" y="2507397"/>
                <a:ext cx="267548" cy="419100"/>
                <a:chOff x="2972" y="2425"/>
                <a:chExt cx="171" cy="264"/>
              </a:xfrm>
            </p:grpSpPr>
            <p:sp>
              <p:nvSpPr>
                <p:cNvPr id="189" name="Rectangle 45">
                  <a:extLst>
                    <a:ext uri="{FF2B5EF4-FFF2-40B4-BE49-F238E27FC236}">
                      <a16:creationId xmlns:a16="http://schemas.microsoft.com/office/drawing/2014/main" id="{892DBBAB-E011-FD4A-BA7E-105CEF9075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0" name="Text Box 46">
                  <a:extLst>
                    <a:ext uri="{FF2B5EF4-FFF2-40B4-BE49-F238E27FC236}">
                      <a16:creationId xmlns:a16="http://schemas.microsoft.com/office/drawing/2014/main" id="{173A4036-1DC3-BD4D-9E66-D9BC48C58BA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72" y="2425"/>
                  <a:ext cx="171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i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</p:grpSp>
      <p:sp>
        <p:nvSpPr>
          <p:cNvPr id="215" name="TextBox 214">
            <a:extLst>
              <a:ext uri="{FF2B5EF4-FFF2-40B4-BE49-F238E27FC236}">
                <a16:creationId xmlns:a16="http://schemas.microsoft.com/office/drawing/2014/main" id="{74A89238-377F-A840-BB03-52D53CBBC3F3}"/>
              </a:ext>
            </a:extLst>
          </p:cNvPr>
          <p:cNvSpPr txBox="1"/>
          <p:nvPr/>
        </p:nvSpPr>
        <p:spPr>
          <a:xfrm>
            <a:off x="4305782" y="2870522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3D3F7215-9DE8-0542-8CCA-A9CEDC8717E2}"/>
              </a:ext>
            </a:extLst>
          </p:cNvPr>
          <p:cNvSpPr txBox="1"/>
          <p:nvPr/>
        </p:nvSpPr>
        <p:spPr>
          <a:xfrm>
            <a:off x="6217534" y="2860877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FC342D48-14A2-BA4E-A191-060C4177F678}"/>
              </a:ext>
            </a:extLst>
          </p:cNvPr>
          <p:cNvSpPr txBox="1"/>
          <p:nvPr/>
        </p:nvSpPr>
        <p:spPr>
          <a:xfrm>
            <a:off x="4296138" y="4886446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C9336A94-9BC9-8F41-95A7-69E18360DF3D}"/>
              </a:ext>
            </a:extLst>
          </p:cNvPr>
          <p:cNvSpPr txBox="1"/>
          <p:nvPr/>
        </p:nvSpPr>
        <p:spPr>
          <a:xfrm>
            <a:off x="6231040" y="4888376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E11EFAA3-3025-6E40-9F7B-8AEC8E44C52D}"/>
              </a:ext>
            </a:extLst>
          </p:cNvPr>
          <p:cNvSpPr txBox="1"/>
          <p:nvPr/>
        </p:nvSpPr>
        <p:spPr>
          <a:xfrm>
            <a:off x="8154365" y="4890306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1" name="TextBox 220">
            <a:extLst>
              <a:ext uri="{FF2B5EF4-FFF2-40B4-BE49-F238E27FC236}">
                <a16:creationId xmlns:a16="http://schemas.microsoft.com/office/drawing/2014/main" id="{EECDCBF1-5ACC-CF43-B981-907337945BA2}"/>
              </a:ext>
            </a:extLst>
          </p:cNvPr>
          <p:cNvSpPr txBox="1"/>
          <p:nvPr/>
        </p:nvSpPr>
        <p:spPr>
          <a:xfrm>
            <a:off x="5442030" y="4029920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2DD32315-0DAF-354B-ADE2-76F406D6A871}"/>
              </a:ext>
            </a:extLst>
          </p:cNvPr>
          <p:cNvSpPr txBox="1"/>
          <p:nvPr/>
        </p:nvSpPr>
        <p:spPr>
          <a:xfrm>
            <a:off x="7353782" y="4020275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25B3E8DA-82E1-B746-9524-A8B47546C7B7}"/>
              </a:ext>
            </a:extLst>
          </p:cNvPr>
          <p:cNvSpPr txBox="1"/>
          <p:nvPr/>
        </p:nvSpPr>
        <p:spPr>
          <a:xfrm>
            <a:off x="5443958" y="5953247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51516E14-40A2-B34F-B880-05B80B68D6FC}"/>
              </a:ext>
            </a:extLst>
          </p:cNvPr>
          <p:cNvSpPr txBox="1"/>
          <p:nvPr/>
        </p:nvSpPr>
        <p:spPr>
          <a:xfrm>
            <a:off x="7355710" y="5943602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9174059A-E895-E740-9A26-AA7943E4A64F}"/>
              </a:ext>
            </a:extLst>
          </p:cNvPr>
          <p:cNvSpPr txBox="1"/>
          <p:nvPr/>
        </p:nvSpPr>
        <p:spPr>
          <a:xfrm>
            <a:off x="5445886" y="2123956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F7510488-7C59-7449-A4EE-C5A32BFCB3A5}"/>
              </a:ext>
            </a:extLst>
          </p:cNvPr>
          <p:cNvSpPr txBox="1"/>
          <p:nvPr/>
        </p:nvSpPr>
        <p:spPr>
          <a:xfrm>
            <a:off x="7357638" y="2114311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grpSp>
        <p:nvGrpSpPr>
          <p:cNvPr id="254" name="Group 253">
            <a:extLst>
              <a:ext uri="{FF2B5EF4-FFF2-40B4-BE49-F238E27FC236}">
                <a16:creationId xmlns:a16="http://schemas.microsoft.com/office/drawing/2014/main" id="{20D98609-9181-0C4A-AE2C-346DD87867AA}"/>
              </a:ext>
            </a:extLst>
          </p:cNvPr>
          <p:cNvGrpSpPr/>
          <p:nvPr/>
        </p:nvGrpSpPr>
        <p:grpSpPr>
          <a:xfrm>
            <a:off x="584365" y="1859143"/>
            <a:ext cx="736099" cy="1229581"/>
            <a:chOff x="10030307" y="3444875"/>
            <a:chExt cx="736099" cy="1229581"/>
          </a:xfrm>
        </p:grpSpPr>
        <p:sp>
          <p:nvSpPr>
            <p:cNvPr id="227" name="TextBox 226">
              <a:extLst>
                <a:ext uri="{FF2B5EF4-FFF2-40B4-BE49-F238E27FC236}">
                  <a16:creationId xmlns:a16="http://schemas.microsoft.com/office/drawing/2014/main" id="{28F628B2-E287-644F-9022-BD27AE29D1B1}"/>
                </a:ext>
              </a:extLst>
            </p:cNvPr>
            <p:cNvSpPr txBox="1"/>
            <p:nvPr/>
          </p:nvSpPr>
          <p:spPr>
            <a:xfrm>
              <a:off x="10030307" y="4089681"/>
              <a:ext cx="73609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t=0</a:t>
              </a:r>
            </a:p>
          </p:txBody>
        </p:sp>
        <p:grpSp>
          <p:nvGrpSpPr>
            <p:cNvPr id="253" name="Group 252">
              <a:extLst>
                <a:ext uri="{FF2B5EF4-FFF2-40B4-BE49-F238E27FC236}">
                  <a16:creationId xmlns:a16="http://schemas.microsoft.com/office/drawing/2014/main" id="{CC49A0EA-8708-104C-8A7B-0A0875E68DB4}"/>
                </a:ext>
              </a:extLst>
            </p:cNvPr>
            <p:cNvGrpSpPr/>
            <p:nvPr/>
          </p:nvGrpSpPr>
          <p:grpSpPr>
            <a:xfrm>
              <a:off x="10034588" y="3444875"/>
              <a:ext cx="682627" cy="682625"/>
              <a:chOff x="10034588" y="3444875"/>
              <a:chExt cx="682627" cy="682625"/>
            </a:xfrm>
          </p:grpSpPr>
          <p:sp>
            <p:nvSpPr>
              <p:cNvPr id="228" name="Oval 227">
                <a:extLst>
                  <a:ext uri="{FF2B5EF4-FFF2-40B4-BE49-F238E27FC236}">
                    <a16:creationId xmlns:a16="http://schemas.microsoft.com/office/drawing/2014/main" id="{17BA58CB-2477-BE4F-97AD-F6234ACEAEAE}"/>
                  </a:ext>
                </a:extLst>
              </p:cNvPr>
              <p:cNvSpPr/>
              <p:nvPr/>
            </p:nvSpPr>
            <p:spPr>
              <a:xfrm>
                <a:off x="10039551" y="3449256"/>
                <a:ext cx="671332" cy="671332"/>
              </a:xfrm>
              <a:prstGeom prst="ellipse">
                <a:avLst/>
              </a:prstGeom>
              <a:noFill/>
              <a:ln w="3492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230" name="Straight Connector 229">
                <a:extLst>
                  <a:ext uri="{FF2B5EF4-FFF2-40B4-BE49-F238E27FC236}">
                    <a16:creationId xmlns:a16="http://schemas.microsoft.com/office/drawing/2014/main" id="{A83B3BF1-2FE7-D941-8F17-F53DF698D3D4}"/>
                  </a:ext>
                </a:extLst>
              </p:cNvPr>
              <p:cNvCxnSpPr/>
              <p:nvPr/>
            </p:nvCxnSpPr>
            <p:spPr>
              <a:xfrm>
                <a:off x="10372725" y="3444875"/>
                <a:ext cx="0" cy="6032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2" name="Straight Connector 231">
                <a:extLst>
                  <a:ext uri="{FF2B5EF4-FFF2-40B4-BE49-F238E27FC236}">
                    <a16:creationId xmlns:a16="http://schemas.microsoft.com/office/drawing/2014/main" id="{809C848E-61D7-604B-904F-F46B1F70915E}"/>
                  </a:ext>
                </a:extLst>
              </p:cNvPr>
              <p:cNvCxnSpPr/>
              <p:nvPr/>
            </p:nvCxnSpPr>
            <p:spPr>
              <a:xfrm>
                <a:off x="10372725" y="4067175"/>
                <a:ext cx="0" cy="6032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3" name="Straight Connector 232">
                <a:extLst>
                  <a:ext uri="{FF2B5EF4-FFF2-40B4-BE49-F238E27FC236}">
                    <a16:creationId xmlns:a16="http://schemas.microsoft.com/office/drawing/2014/main" id="{6E443275-F9DD-D04E-8D60-BAD1DFBA800E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0064751" y="3756025"/>
                <a:ext cx="0" cy="6032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4" name="Straight Connector 233">
                <a:extLst>
                  <a:ext uri="{FF2B5EF4-FFF2-40B4-BE49-F238E27FC236}">
                    <a16:creationId xmlns:a16="http://schemas.microsoft.com/office/drawing/2014/main" id="{1A40FE45-C3D5-8644-80E7-3A6FF3B0D482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0687053" y="3756025"/>
                <a:ext cx="0" cy="6032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5" name="Straight Connector 234">
                <a:extLst>
                  <a:ext uri="{FF2B5EF4-FFF2-40B4-BE49-F238E27FC236}">
                    <a16:creationId xmlns:a16="http://schemas.microsoft.com/office/drawing/2014/main" id="{A92626E3-5D76-4747-8F59-14CDEC81341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23542" y="4037013"/>
                <a:ext cx="26983" cy="4286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" name="Straight Connector 238">
                <a:extLst>
                  <a:ext uri="{FF2B5EF4-FFF2-40B4-BE49-F238E27FC236}">
                    <a16:creationId xmlns:a16="http://schemas.microsoft.com/office/drawing/2014/main" id="{4BE49970-1DAF-8145-AC4C-92BBC982EF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202867" y="3490913"/>
                <a:ext cx="26983" cy="4286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" name="Straight Connector 239">
                <a:extLst>
                  <a:ext uri="{FF2B5EF4-FFF2-40B4-BE49-F238E27FC236}">
                    <a16:creationId xmlns:a16="http://schemas.microsoft.com/office/drawing/2014/main" id="{1D7190C8-8824-E245-88FF-07416CD845E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196517" y="4033838"/>
                <a:ext cx="26983" cy="4286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" name="Straight Connector 240">
                <a:extLst>
                  <a:ext uri="{FF2B5EF4-FFF2-40B4-BE49-F238E27FC236}">
                    <a16:creationId xmlns:a16="http://schemas.microsoft.com/office/drawing/2014/main" id="{B93D5913-A28D-6F4C-84E5-4BFBB5E9482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517192" y="3487738"/>
                <a:ext cx="26983" cy="4286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" name="Straight Connector 241">
                <a:extLst>
                  <a:ext uri="{FF2B5EF4-FFF2-40B4-BE49-F238E27FC236}">
                    <a16:creationId xmlns:a16="http://schemas.microsoft.com/office/drawing/2014/main" id="{0DAC6B31-B886-0043-8195-9BFF5909EE5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631493" y="3611565"/>
                <a:ext cx="36507" cy="2698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" name="Straight Connector 246">
                <a:extLst>
                  <a:ext uri="{FF2B5EF4-FFF2-40B4-BE49-F238E27FC236}">
                    <a16:creationId xmlns:a16="http://schemas.microsoft.com/office/drawing/2014/main" id="{FE8501E0-4894-EB46-9A8C-90438C4B458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085393" y="3929065"/>
                <a:ext cx="36507" cy="2698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" name="Straight Connector 247">
                <a:extLst>
                  <a:ext uri="{FF2B5EF4-FFF2-40B4-BE49-F238E27FC236}">
                    <a16:creationId xmlns:a16="http://schemas.microsoft.com/office/drawing/2014/main" id="{7D05F761-1E2D-D242-8145-FA6CB521612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094918" y="3614740"/>
                <a:ext cx="36507" cy="2698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9" name="Straight Connector 248">
                <a:extLst>
                  <a:ext uri="{FF2B5EF4-FFF2-40B4-BE49-F238E27FC236}">
                    <a16:creationId xmlns:a16="http://schemas.microsoft.com/office/drawing/2014/main" id="{E8E9805E-BE5E-D841-AC71-C07001BD4DB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631493" y="3932240"/>
                <a:ext cx="36507" cy="2698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0" name="Oval 249">
                <a:extLst>
                  <a:ext uri="{FF2B5EF4-FFF2-40B4-BE49-F238E27FC236}">
                    <a16:creationId xmlns:a16="http://schemas.microsoft.com/office/drawing/2014/main" id="{FC54B5C3-6CE5-0444-91FF-053BF6CE589C}"/>
                  </a:ext>
                </a:extLst>
              </p:cNvPr>
              <p:cNvSpPr/>
              <p:nvPr/>
            </p:nvSpPr>
            <p:spPr>
              <a:xfrm>
                <a:off x="10331450" y="3743325"/>
                <a:ext cx="82550" cy="87136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252" name="Straight Connector 251">
                <a:extLst>
                  <a:ext uri="{FF2B5EF4-FFF2-40B4-BE49-F238E27FC236}">
                    <a16:creationId xmlns:a16="http://schemas.microsoft.com/office/drawing/2014/main" id="{1FFD0838-0271-4340-8F0B-74EF500112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372725" y="3548510"/>
                <a:ext cx="0" cy="207515"/>
              </a:xfrm>
              <a:prstGeom prst="line">
                <a:avLst/>
              </a:prstGeom>
              <a:ln w="25400" cap="flat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55" name="TextBox 254">
            <a:extLst>
              <a:ext uri="{FF2B5EF4-FFF2-40B4-BE49-F238E27FC236}">
                <a16:creationId xmlns:a16="http://schemas.microsoft.com/office/drawing/2014/main" id="{748F6DEF-668E-5841-A6A2-B63A0C4711C1}"/>
              </a:ext>
            </a:extLst>
          </p:cNvPr>
          <p:cNvSpPr txBox="1"/>
          <p:nvPr/>
        </p:nvSpPr>
        <p:spPr>
          <a:xfrm flipH="1">
            <a:off x="427284" y="3275636"/>
            <a:ext cx="2195814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A8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 nodes have distance estimates to nearest neighbors (only)</a:t>
            </a:r>
          </a:p>
        </p:txBody>
      </p:sp>
      <p:grpSp>
        <p:nvGrpSpPr>
          <p:cNvPr id="1029" name="Group 1028">
            <a:extLst>
              <a:ext uri="{FF2B5EF4-FFF2-40B4-BE49-F238E27FC236}">
                <a16:creationId xmlns:a16="http://schemas.microsoft.com/office/drawing/2014/main" id="{317D5632-B975-3440-BACC-A257B3D4043E}"/>
              </a:ext>
            </a:extLst>
          </p:cNvPr>
          <p:cNvGrpSpPr/>
          <p:nvPr/>
        </p:nvGrpSpPr>
        <p:grpSpPr>
          <a:xfrm>
            <a:off x="5663694" y="2293717"/>
            <a:ext cx="5624685" cy="2298788"/>
            <a:chOff x="5663694" y="2293717"/>
            <a:chExt cx="5624685" cy="2298788"/>
          </a:xfrm>
        </p:grpSpPr>
        <p:sp>
          <p:nvSpPr>
            <p:cNvPr id="1024" name="TextBox 1023">
              <a:extLst>
                <a:ext uri="{FF2B5EF4-FFF2-40B4-BE49-F238E27FC236}">
                  <a16:creationId xmlns:a16="http://schemas.microsoft.com/office/drawing/2014/main" id="{F3693395-6389-7A45-93DD-EF462B33B043}"/>
                </a:ext>
              </a:extLst>
            </p:cNvPr>
            <p:cNvSpPr txBox="1"/>
            <p:nvPr/>
          </p:nvSpPr>
          <p:spPr>
            <a:xfrm>
              <a:off x="9259747" y="3669175"/>
              <a:ext cx="202863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 few asymmetries: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A8"/>
                </a:buClr>
                <a:buSzTx/>
                <a:buFont typeface="Wingdings" pitchFamily="2" charset="2"/>
                <a:buChar char="§"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missing link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A8"/>
                </a:buClr>
                <a:buSzTx/>
                <a:buFont typeface="Wingdings" pitchFamily="2" charset="2"/>
                <a:buChar char="§"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larger cost</a:t>
              </a:r>
            </a:p>
          </p:txBody>
        </p:sp>
        <p:cxnSp>
          <p:nvCxnSpPr>
            <p:cNvPr id="1027" name="Straight Arrow Connector 1026">
              <a:extLst>
                <a:ext uri="{FF2B5EF4-FFF2-40B4-BE49-F238E27FC236}">
                  <a16:creationId xmlns:a16="http://schemas.microsoft.com/office/drawing/2014/main" id="{4E929335-40BB-CB40-86CA-FAACFF10EC6F}"/>
                </a:ext>
              </a:extLst>
            </p:cNvPr>
            <p:cNvCxnSpPr/>
            <p:nvPr/>
          </p:nvCxnSpPr>
          <p:spPr>
            <a:xfrm flipH="1" flipV="1">
              <a:off x="8414795" y="3032568"/>
              <a:ext cx="995423" cy="1111169"/>
            </a:xfrm>
            <a:prstGeom prst="straightConnector1">
              <a:avLst/>
            </a:prstGeom>
            <a:ln>
              <a:solidFill>
                <a:srgbClr val="0000A8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Arrow Connector 259">
              <a:extLst>
                <a:ext uri="{FF2B5EF4-FFF2-40B4-BE49-F238E27FC236}">
                  <a16:creationId xmlns:a16="http://schemas.microsoft.com/office/drawing/2014/main" id="{8C615253-8FD8-C347-9EAB-9A57486BFFB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663694" y="2293717"/>
              <a:ext cx="3726112" cy="2091470"/>
            </a:xfrm>
            <a:prstGeom prst="straightConnector1">
              <a:avLst/>
            </a:prstGeom>
            <a:ln>
              <a:solidFill>
                <a:srgbClr val="0000A8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32" name="Right Arrow 1031">
            <a:extLst>
              <a:ext uri="{FF2B5EF4-FFF2-40B4-BE49-F238E27FC236}">
                <a16:creationId xmlns:a16="http://schemas.microsoft.com/office/drawing/2014/main" id="{48701230-5EB3-4E4B-BEE9-CAD81136ECFC}"/>
              </a:ext>
            </a:extLst>
          </p:cNvPr>
          <p:cNvSpPr/>
          <p:nvPr/>
        </p:nvSpPr>
        <p:spPr>
          <a:xfrm rot="5400000">
            <a:off x="4399933" y="2561304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7" name="Right Arrow 266">
            <a:extLst>
              <a:ext uri="{FF2B5EF4-FFF2-40B4-BE49-F238E27FC236}">
                <a16:creationId xmlns:a16="http://schemas.microsoft.com/office/drawing/2014/main" id="{39C7E016-9840-8340-9D5C-7C9BC5953296}"/>
              </a:ext>
            </a:extLst>
          </p:cNvPr>
          <p:cNvSpPr/>
          <p:nvPr/>
        </p:nvSpPr>
        <p:spPr>
          <a:xfrm rot="16200000">
            <a:off x="4395017" y="3470788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8" name="Right Arrow 267">
            <a:extLst>
              <a:ext uri="{FF2B5EF4-FFF2-40B4-BE49-F238E27FC236}">
                <a16:creationId xmlns:a16="http://schemas.microsoft.com/office/drawing/2014/main" id="{0E4D6E8C-7EAB-9E44-AEFC-4FA875BCA32C}"/>
              </a:ext>
            </a:extLst>
          </p:cNvPr>
          <p:cNvSpPr/>
          <p:nvPr/>
        </p:nvSpPr>
        <p:spPr>
          <a:xfrm rot="5400000">
            <a:off x="6302474" y="2546557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9" name="Right Arrow 268">
            <a:extLst>
              <a:ext uri="{FF2B5EF4-FFF2-40B4-BE49-F238E27FC236}">
                <a16:creationId xmlns:a16="http://schemas.microsoft.com/office/drawing/2014/main" id="{F17D421F-D0A1-B94A-8B49-27953D5C8366}"/>
              </a:ext>
            </a:extLst>
          </p:cNvPr>
          <p:cNvSpPr/>
          <p:nvPr/>
        </p:nvSpPr>
        <p:spPr>
          <a:xfrm rot="16200000">
            <a:off x="6297558" y="3456041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0" name="Right Arrow 269">
            <a:extLst>
              <a:ext uri="{FF2B5EF4-FFF2-40B4-BE49-F238E27FC236}">
                <a16:creationId xmlns:a16="http://schemas.microsoft.com/office/drawing/2014/main" id="{C0BFDAF2-0356-354B-8B44-188593FB5A37}"/>
              </a:ext>
            </a:extLst>
          </p:cNvPr>
          <p:cNvSpPr/>
          <p:nvPr/>
        </p:nvSpPr>
        <p:spPr>
          <a:xfrm rot="5400000">
            <a:off x="4370435" y="4458934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1" name="Right Arrow 270">
            <a:extLst>
              <a:ext uri="{FF2B5EF4-FFF2-40B4-BE49-F238E27FC236}">
                <a16:creationId xmlns:a16="http://schemas.microsoft.com/office/drawing/2014/main" id="{112F6083-F42A-6740-A147-C25BA92606DD}"/>
              </a:ext>
            </a:extLst>
          </p:cNvPr>
          <p:cNvSpPr/>
          <p:nvPr/>
        </p:nvSpPr>
        <p:spPr>
          <a:xfrm rot="16200000">
            <a:off x="4365519" y="5368418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2" name="Right Arrow 271">
            <a:extLst>
              <a:ext uri="{FF2B5EF4-FFF2-40B4-BE49-F238E27FC236}">
                <a16:creationId xmlns:a16="http://schemas.microsoft.com/office/drawing/2014/main" id="{D340F2D5-4C4A-D441-99F4-FD489A89E6ED}"/>
              </a:ext>
            </a:extLst>
          </p:cNvPr>
          <p:cNvSpPr/>
          <p:nvPr/>
        </p:nvSpPr>
        <p:spPr>
          <a:xfrm rot="5400000">
            <a:off x="6312308" y="4454022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3" name="Right Arrow 272">
            <a:extLst>
              <a:ext uri="{FF2B5EF4-FFF2-40B4-BE49-F238E27FC236}">
                <a16:creationId xmlns:a16="http://schemas.microsoft.com/office/drawing/2014/main" id="{487BF544-1248-5D4C-B9E4-2B3ACA80EA1C}"/>
              </a:ext>
            </a:extLst>
          </p:cNvPr>
          <p:cNvSpPr/>
          <p:nvPr/>
        </p:nvSpPr>
        <p:spPr>
          <a:xfrm rot="16200000">
            <a:off x="6307392" y="5363506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4" name="Right Arrow 273">
            <a:extLst>
              <a:ext uri="{FF2B5EF4-FFF2-40B4-BE49-F238E27FC236}">
                <a16:creationId xmlns:a16="http://schemas.microsoft.com/office/drawing/2014/main" id="{0DF6A182-C1F7-C14D-900B-3242DA6B4D96}"/>
              </a:ext>
            </a:extLst>
          </p:cNvPr>
          <p:cNvSpPr/>
          <p:nvPr/>
        </p:nvSpPr>
        <p:spPr>
          <a:xfrm rot="5400000">
            <a:off x="8254181" y="4449110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5" name="Right Arrow 274">
            <a:extLst>
              <a:ext uri="{FF2B5EF4-FFF2-40B4-BE49-F238E27FC236}">
                <a16:creationId xmlns:a16="http://schemas.microsoft.com/office/drawing/2014/main" id="{EEAD3E84-70CC-2A46-87CC-F69A6D50ED35}"/>
              </a:ext>
            </a:extLst>
          </p:cNvPr>
          <p:cNvSpPr/>
          <p:nvPr/>
        </p:nvSpPr>
        <p:spPr>
          <a:xfrm rot="16200000">
            <a:off x="8249265" y="5358594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9" name="Right Arrow 278">
            <a:extLst>
              <a:ext uri="{FF2B5EF4-FFF2-40B4-BE49-F238E27FC236}">
                <a16:creationId xmlns:a16="http://schemas.microsoft.com/office/drawing/2014/main" id="{A7B19411-E5F9-AC49-9C67-23093CF98D95}"/>
              </a:ext>
            </a:extLst>
          </p:cNvPr>
          <p:cNvSpPr/>
          <p:nvPr/>
        </p:nvSpPr>
        <p:spPr>
          <a:xfrm rot="10800000">
            <a:off x="7582395" y="5829665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0" name="Right Arrow 279">
            <a:extLst>
              <a:ext uri="{FF2B5EF4-FFF2-40B4-BE49-F238E27FC236}">
                <a16:creationId xmlns:a16="http://schemas.microsoft.com/office/drawing/2014/main" id="{19CD2293-67D5-3048-9FAC-78E0AEE8C310}"/>
              </a:ext>
            </a:extLst>
          </p:cNvPr>
          <p:cNvSpPr/>
          <p:nvPr/>
        </p:nvSpPr>
        <p:spPr>
          <a:xfrm>
            <a:off x="6819704" y="5834582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83" name="Group 282">
            <a:extLst>
              <a:ext uri="{FF2B5EF4-FFF2-40B4-BE49-F238E27FC236}">
                <a16:creationId xmlns:a16="http://schemas.microsoft.com/office/drawing/2014/main" id="{A665C0C8-7FDD-0A42-80A3-CC602804C042}"/>
              </a:ext>
            </a:extLst>
          </p:cNvPr>
          <p:cNvGrpSpPr/>
          <p:nvPr/>
        </p:nvGrpSpPr>
        <p:grpSpPr>
          <a:xfrm>
            <a:off x="4336458" y="3833790"/>
            <a:ext cx="4395351" cy="404576"/>
            <a:chOff x="4333785" y="5772213"/>
            <a:chExt cx="4395351" cy="404576"/>
          </a:xfrm>
        </p:grpSpPr>
        <p:grpSp>
          <p:nvGrpSpPr>
            <p:cNvPr id="284" name="Group 283">
              <a:extLst>
                <a:ext uri="{FF2B5EF4-FFF2-40B4-BE49-F238E27FC236}">
                  <a16:creationId xmlns:a16="http://schemas.microsoft.com/office/drawing/2014/main" id="{4C02DC92-2A83-AC4D-B9F0-2BCDE917BDBC}"/>
                </a:ext>
              </a:extLst>
            </p:cNvPr>
            <p:cNvGrpSpPr/>
            <p:nvPr/>
          </p:nvGrpSpPr>
          <p:grpSpPr>
            <a:xfrm>
              <a:off x="4333785" y="5772213"/>
              <a:ext cx="531821" cy="369069"/>
              <a:chOff x="1348328" y="2475647"/>
              <a:chExt cx="603916" cy="419100"/>
            </a:xfrm>
          </p:grpSpPr>
          <p:grpSp>
            <p:nvGrpSpPr>
              <p:cNvPr id="305" name="Group 304">
                <a:extLst>
                  <a:ext uri="{FF2B5EF4-FFF2-40B4-BE49-F238E27FC236}">
                    <a16:creationId xmlns:a16="http://schemas.microsoft.com/office/drawing/2014/main" id="{F01EB862-010E-A34F-8D39-25BC2BED2A63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09" name="Oval 5">
                  <a:extLst>
                    <a:ext uri="{FF2B5EF4-FFF2-40B4-BE49-F238E27FC236}">
                      <a16:creationId xmlns:a16="http://schemas.microsoft.com/office/drawing/2014/main" id="{C2A61603-05BC-1E4D-99AA-0AB1CC4947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10" name="Line 6">
                  <a:extLst>
                    <a:ext uri="{FF2B5EF4-FFF2-40B4-BE49-F238E27FC236}">
                      <a16:creationId xmlns:a16="http://schemas.microsoft.com/office/drawing/2014/main" id="{7043DA0E-702D-CD4E-BA28-9341275851D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11" name="Line 7">
                  <a:extLst>
                    <a:ext uri="{FF2B5EF4-FFF2-40B4-BE49-F238E27FC236}">
                      <a16:creationId xmlns:a16="http://schemas.microsoft.com/office/drawing/2014/main" id="{CE93F761-782C-C640-B2B6-8CA7492B28B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12" name="Rectangle 8">
                  <a:extLst>
                    <a:ext uri="{FF2B5EF4-FFF2-40B4-BE49-F238E27FC236}">
                      <a16:creationId xmlns:a16="http://schemas.microsoft.com/office/drawing/2014/main" id="{723858D6-68CF-1C4E-A28B-A9FF5D728F2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13" name="Oval 9">
                  <a:extLst>
                    <a:ext uri="{FF2B5EF4-FFF2-40B4-BE49-F238E27FC236}">
                      <a16:creationId xmlns:a16="http://schemas.microsoft.com/office/drawing/2014/main" id="{70A7292E-FC97-924B-9010-8079BEC6219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306" name="Group 44">
                <a:extLst>
                  <a:ext uri="{FF2B5EF4-FFF2-40B4-BE49-F238E27FC236}">
                    <a16:creationId xmlns:a16="http://schemas.microsoft.com/office/drawing/2014/main" id="{DA3B2173-D171-E340-B704-06A3FE481C7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475647"/>
                <a:ext cx="355165" cy="419100"/>
                <a:chOff x="2944" y="2405"/>
                <a:chExt cx="227" cy="264"/>
              </a:xfrm>
            </p:grpSpPr>
            <p:sp>
              <p:nvSpPr>
                <p:cNvPr id="307" name="Rectangle 45">
                  <a:extLst>
                    <a:ext uri="{FF2B5EF4-FFF2-40B4-BE49-F238E27FC236}">
                      <a16:creationId xmlns:a16="http://schemas.microsoft.com/office/drawing/2014/main" id="{A7CA85B6-08AA-4840-AE2B-A3321A49B6F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8" name="Text Box 46">
                  <a:extLst>
                    <a:ext uri="{FF2B5EF4-FFF2-40B4-BE49-F238E27FC236}">
                      <a16:creationId xmlns:a16="http://schemas.microsoft.com/office/drawing/2014/main" id="{68812F5E-7A92-7B45-BBDE-2068A3A134D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0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d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285" name="Group 284">
              <a:extLst>
                <a:ext uri="{FF2B5EF4-FFF2-40B4-BE49-F238E27FC236}">
                  <a16:creationId xmlns:a16="http://schemas.microsoft.com/office/drawing/2014/main" id="{5E3B07EB-D89E-C542-85F0-D68A3698AEC4}"/>
                </a:ext>
              </a:extLst>
            </p:cNvPr>
            <p:cNvGrpSpPr/>
            <p:nvPr/>
          </p:nvGrpSpPr>
          <p:grpSpPr>
            <a:xfrm>
              <a:off x="6263949" y="5807720"/>
              <a:ext cx="531821" cy="369069"/>
              <a:chOff x="1348328" y="2507397"/>
              <a:chExt cx="603916" cy="419100"/>
            </a:xfrm>
          </p:grpSpPr>
          <p:grpSp>
            <p:nvGrpSpPr>
              <p:cNvPr id="296" name="Group 295">
                <a:extLst>
                  <a:ext uri="{FF2B5EF4-FFF2-40B4-BE49-F238E27FC236}">
                    <a16:creationId xmlns:a16="http://schemas.microsoft.com/office/drawing/2014/main" id="{CE2D511A-9878-0E42-B4E3-97548A8A67A3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00" name="Oval 5">
                  <a:extLst>
                    <a:ext uri="{FF2B5EF4-FFF2-40B4-BE49-F238E27FC236}">
                      <a16:creationId xmlns:a16="http://schemas.microsoft.com/office/drawing/2014/main" id="{C66E96DA-F1B1-9A41-8B0D-2F21B3B7ACB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1" name="Line 6">
                  <a:extLst>
                    <a:ext uri="{FF2B5EF4-FFF2-40B4-BE49-F238E27FC236}">
                      <a16:creationId xmlns:a16="http://schemas.microsoft.com/office/drawing/2014/main" id="{A2387D1F-7EF0-9443-8128-6FF284EC9AF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2" name="Line 7">
                  <a:extLst>
                    <a:ext uri="{FF2B5EF4-FFF2-40B4-BE49-F238E27FC236}">
                      <a16:creationId xmlns:a16="http://schemas.microsoft.com/office/drawing/2014/main" id="{4B183F70-EB28-A94F-BF31-54B939F6B75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3" name="Rectangle 8">
                  <a:extLst>
                    <a:ext uri="{FF2B5EF4-FFF2-40B4-BE49-F238E27FC236}">
                      <a16:creationId xmlns:a16="http://schemas.microsoft.com/office/drawing/2014/main" id="{84BE29FD-A805-D348-99C3-8D3C650618E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4" name="Oval 9">
                  <a:extLst>
                    <a:ext uri="{FF2B5EF4-FFF2-40B4-BE49-F238E27FC236}">
                      <a16:creationId xmlns:a16="http://schemas.microsoft.com/office/drawing/2014/main" id="{BF5D685A-16D6-5B40-9EEF-970D3CDCE37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297" name="Group 44">
                <a:extLst>
                  <a:ext uri="{FF2B5EF4-FFF2-40B4-BE49-F238E27FC236}">
                    <a16:creationId xmlns:a16="http://schemas.microsoft.com/office/drawing/2014/main" id="{058B095B-B9C0-F84A-B78C-FE9DCA729C7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507397"/>
                <a:ext cx="355165" cy="419100"/>
                <a:chOff x="2944" y="2425"/>
                <a:chExt cx="227" cy="264"/>
              </a:xfrm>
            </p:grpSpPr>
            <p:sp>
              <p:nvSpPr>
                <p:cNvPr id="298" name="Rectangle 45">
                  <a:extLst>
                    <a:ext uri="{FF2B5EF4-FFF2-40B4-BE49-F238E27FC236}">
                      <a16:creationId xmlns:a16="http://schemas.microsoft.com/office/drawing/2014/main" id="{7FBA9119-2A14-E84A-A39B-55E9D6AE93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9" name="Text Box 46">
                  <a:extLst>
                    <a:ext uri="{FF2B5EF4-FFF2-40B4-BE49-F238E27FC236}">
                      <a16:creationId xmlns:a16="http://schemas.microsoft.com/office/drawing/2014/main" id="{2944FA12-D5D2-E241-A9FC-D4A85A350D0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2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e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286" name="Group 285">
              <a:extLst>
                <a:ext uri="{FF2B5EF4-FFF2-40B4-BE49-F238E27FC236}">
                  <a16:creationId xmlns:a16="http://schemas.microsoft.com/office/drawing/2014/main" id="{B9D4EE61-1CC1-6D4C-822D-300C73469B48}"/>
                </a:ext>
              </a:extLst>
            </p:cNvPr>
            <p:cNvGrpSpPr/>
            <p:nvPr/>
          </p:nvGrpSpPr>
          <p:grpSpPr>
            <a:xfrm>
              <a:off x="8197315" y="5805271"/>
              <a:ext cx="531821" cy="369069"/>
              <a:chOff x="1348328" y="2507397"/>
              <a:chExt cx="603916" cy="419100"/>
            </a:xfrm>
          </p:grpSpPr>
          <p:grpSp>
            <p:nvGrpSpPr>
              <p:cNvPr id="287" name="Group 286">
                <a:extLst>
                  <a:ext uri="{FF2B5EF4-FFF2-40B4-BE49-F238E27FC236}">
                    <a16:creationId xmlns:a16="http://schemas.microsoft.com/office/drawing/2014/main" id="{75D4F492-E56A-6541-9F9D-1D85B09999F3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291" name="Oval 5">
                  <a:extLst>
                    <a:ext uri="{FF2B5EF4-FFF2-40B4-BE49-F238E27FC236}">
                      <a16:creationId xmlns:a16="http://schemas.microsoft.com/office/drawing/2014/main" id="{190A087A-A659-3E4D-B4FE-1EA13D56BE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2" name="Line 6">
                  <a:extLst>
                    <a:ext uri="{FF2B5EF4-FFF2-40B4-BE49-F238E27FC236}">
                      <a16:creationId xmlns:a16="http://schemas.microsoft.com/office/drawing/2014/main" id="{E7E9FE4A-5449-D244-A5A8-DEB5E1D8494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3" name="Line 7">
                  <a:extLst>
                    <a:ext uri="{FF2B5EF4-FFF2-40B4-BE49-F238E27FC236}">
                      <a16:creationId xmlns:a16="http://schemas.microsoft.com/office/drawing/2014/main" id="{8C243F83-93B5-2C49-9D61-2E8E8652A48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4" name="Rectangle 8">
                  <a:extLst>
                    <a:ext uri="{FF2B5EF4-FFF2-40B4-BE49-F238E27FC236}">
                      <a16:creationId xmlns:a16="http://schemas.microsoft.com/office/drawing/2014/main" id="{B0B61A2E-99AA-324F-8224-CB0B3B4404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5" name="Oval 9">
                  <a:extLst>
                    <a:ext uri="{FF2B5EF4-FFF2-40B4-BE49-F238E27FC236}">
                      <a16:creationId xmlns:a16="http://schemas.microsoft.com/office/drawing/2014/main" id="{2F485C77-8179-0B4E-B93A-E5C91296B4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288" name="Group 44">
                <a:extLst>
                  <a:ext uri="{FF2B5EF4-FFF2-40B4-BE49-F238E27FC236}">
                    <a16:creationId xmlns:a16="http://schemas.microsoft.com/office/drawing/2014/main" id="{0826EA6F-730D-8C47-8DDA-2C65DD6716B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92372" y="2507397"/>
                <a:ext cx="283194" cy="419100"/>
                <a:chOff x="2967" y="2425"/>
                <a:chExt cx="181" cy="264"/>
              </a:xfrm>
            </p:grpSpPr>
            <p:sp>
              <p:nvSpPr>
                <p:cNvPr id="289" name="Rectangle 45">
                  <a:extLst>
                    <a:ext uri="{FF2B5EF4-FFF2-40B4-BE49-F238E27FC236}">
                      <a16:creationId xmlns:a16="http://schemas.microsoft.com/office/drawing/2014/main" id="{C3E85E15-4F40-FF40-89C4-0E851470FA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0" name="Text Box 46">
                  <a:extLst>
                    <a:ext uri="{FF2B5EF4-FFF2-40B4-BE49-F238E27FC236}">
                      <a16:creationId xmlns:a16="http://schemas.microsoft.com/office/drawing/2014/main" id="{1905E332-CD71-E748-AE06-2A274A0D7B1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67" y="2425"/>
                  <a:ext cx="181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f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</p:grpSp>
      <p:grpSp>
        <p:nvGrpSpPr>
          <p:cNvPr id="314" name="Group 313">
            <a:extLst>
              <a:ext uri="{FF2B5EF4-FFF2-40B4-BE49-F238E27FC236}">
                <a16:creationId xmlns:a16="http://schemas.microsoft.com/office/drawing/2014/main" id="{917871C2-1731-FE43-944D-6364CCE85DA9}"/>
              </a:ext>
            </a:extLst>
          </p:cNvPr>
          <p:cNvGrpSpPr/>
          <p:nvPr/>
        </p:nvGrpSpPr>
        <p:grpSpPr>
          <a:xfrm>
            <a:off x="4333785" y="1906063"/>
            <a:ext cx="4395351" cy="404576"/>
            <a:chOff x="4333785" y="5772213"/>
            <a:chExt cx="4395351" cy="404576"/>
          </a:xfrm>
        </p:grpSpPr>
        <p:grpSp>
          <p:nvGrpSpPr>
            <p:cNvPr id="315" name="Group 314">
              <a:extLst>
                <a:ext uri="{FF2B5EF4-FFF2-40B4-BE49-F238E27FC236}">
                  <a16:creationId xmlns:a16="http://schemas.microsoft.com/office/drawing/2014/main" id="{68E7B419-D4D3-3A4B-86E1-D40C76B2BB2C}"/>
                </a:ext>
              </a:extLst>
            </p:cNvPr>
            <p:cNvGrpSpPr/>
            <p:nvPr/>
          </p:nvGrpSpPr>
          <p:grpSpPr>
            <a:xfrm>
              <a:off x="4333785" y="5772213"/>
              <a:ext cx="531821" cy="369069"/>
              <a:chOff x="1348328" y="2475647"/>
              <a:chExt cx="603916" cy="419100"/>
            </a:xfrm>
          </p:grpSpPr>
          <p:grpSp>
            <p:nvGrpSpPr>
              <p:cNvPr id="336" name="Group 335">
                <a:extLst>
                  <a:ext uri="{FF2B5EF4-FFF2-40B4-BE49-F238E27FC236}">
                    <a16:creationId xmlns:a16="http://schemas.microsoft.com/office/drawing/2014/main" id="{93705575-DDBD-3D44-B843-C77E28CEAAD2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40" name="Oval 5">
                  <a:extLst>
                    <a:ext uri="{FF2B5EF4-FFF2-40B4-BE49-F238E27FC236}">
                      <a16:creationId xmlns:a16="http://schemas.microsoft.com/office/drawing/2014/main" id="{AF888CEF-6837-CD45-809F-91550C92C80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41" name="Line 6">
                  <a:extLst>
                    <a:ext uri="{FF2B5EF4-FFF2-40B4-BE49-F238E27FC236}">
                      <a16:creationId xmlns:a16="http://schemas.microsoft.com/office/drawing/2014/main" id="{4535759C-A65E-D84B-9508-03E1DC0B824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42" name="Line 7">
                  <a:extLst>
                    <a:ext uri="{FF2B5EF4-FFF2-40B4-BE49-F238E27FC236}">
                      <a16:creationId xmlns:a16="http://schemas.microsoft.com/office/drawing/2014/main" id="{FFA7BAB7-E53C-EC41-ACE7-66FCD862969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43" name="Rectangle 8">
                  <a:extLst>
                    <a:ext uri="{FF2B5EF4-FFF2-40B4-BE49-F238E27FC236}">
                      <a16:creationId xmlns:a16="http://schemas.microsoft.com/office/drawing/2014/main" id="{69E05203-3EC0-6447-8988-D4F7C2150F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44" name="Oval 9">
                  <a:extLst>
                    <a:ext uri="{FF2B5EF4-FFF2-40B4-BE49-F238E27FC236}">
                      <a16:creationId xmlns:a16="http://schemas.microsoft.com/office/drawing/2014/main" id="{D9043B05-A159-7D41-90D4-718D621EA02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337" name="Group 44">
                <a:extLst>
                  <a:ext uri="{FF2B5EF4-FFF2-40B4-BE49-F238E27FC236}">
                    <a16:creationId xmlns:a16="http://schemas.microsoft.com/office/drawing/2014/main" id="{230264F8-C92F-C344-8341-A92C3D105F2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475647"/>
                <a:ext cx="355165" cy="419100"/>
                <a:chOff x="2944" y="2405"/>
                <a:chExt cx="227" cy="264"/>
              </a:xfrm>
            </p:grpSpPr>
            <p:sp>
              <p:nvSpPr>
                <p:cNvPr id="338" name="Rectangle 45">
                  <a:extLst>
                    <a:ext uri="{FF2B5EF4-FFF2-40B4-BE49-F238E27FC236}">
                      <a16:creationId xmlns:a16="http://schemas.microsoft.com/office/drawing/2014/main" id="{F2B81453-DE5E-984D-B97A-6884B0BDD3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9" name="Text Box 46">
                  <a:extLst>
                    <a:ext uri="{FF2B5EF4-FFF2-40B4-BE49-F238E27FC236}">
                      <a16:creationId xmlns:a16="http://schemas.microsoft.com/office/drawing/2014/main" id="{35E945F9-D699-744B-ACB7-587B2AA668D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0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a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316" name="Group 315">
              <a:extLst>
                <a:ext uri="{FF2B5EF4-FFF2-40B4-BE49-F238E27FC236}">
                  <a16:creationId xmlns:a16="http://schemas.microsoft.com/office/drawing/2014/main" id="{1CE7BA36-0E22-4F41-B503-121F0E8FF751}"/>
                </a:ext>
              </a:extLst>
            </p:cNvPr>
            <p:cNvGrpSpPr/>
            <p:nvPr/>
          </p:nvGrpSpPr>
          <p:grpSpPr>
            <a:xfrm>
              <a:off x="6263949" y="5807720"/>
              <a:ext cx="531821" cy="369069"/>
              <a:chOff x="1348328" y="2507397"/>
              <a:chExt cx="603916" cy="419100"/>
            </a:xfrm>
          </p:grpSpPr>
          <p:grpSp>
            <p:nvGrpSpPr>
              <p:cNvPr id="327" name="Group 326">
                <a:extLst>
                  <a:ext uri="{FF2B5EF4-FFF2-40B4-BE49-F238E27FC236}">
                    <a16:creationId xmlns:a16="http://schemas.microsoft.com/office/drawing/2014/main" id="{ABA31A37-F3CD-1746-9C86-0557D36C5404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31" name="Oval 5">
                  <a:extLst>
                    <a:ext uri="{FF2B5EF4-FFF2-40B4-BE49-F238E27FC236}">
                      <a16:creationId xmlns:a16="http://schemas.microsoft.com/office/drawing/2014/main" id="{39C9919B-E459-6946-BAB3-A266303D27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2" name="Line 6">
                  <a:extLst>
                    <a:ext uri="{FF2B5EF4-FFF2-40B4-BE49-F238E27FC236}">
                      <a16:creationId xmlns:a16="http://schemas.microsoft.com/office/drawing/2014/main" id="{61A62C09-3017-A541-9429-460C1A7F6B5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3" name="Line 7">
                  <a:extLst>
                    <a:ext uri="{FF2B5EF4-FFF2-40B4-BE49-F238E27FC236}">
                      <a16:creationId xmlns:a16="http://schemas.microsoft.com/office/drawing/2014/main" id="{86063EB7-D2C3-3447-B2FD-57FC1E74D3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4" name="Rectangle 8">
                  <a:extLst>
                    <a:ext uri="{FF2B5EF4-FFF2-40B4-BE49-F238E27FC236}">
                      <a16:creationId xmlns:a16="http://schemas.microsoft.com/office/drawing/2014/main" id="{BD5BCC42-3550-DF4A-BB55-F643AEBFD9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5" name="Oval 9">
                  <a:extLst>
                    <a:ext uri="{FF2B5EF4-FFF2-40B4-BE49-F238E27FC236}">
                      <a16:creationId xmlns:a16="http://schemas.microsoft.com/office/drawing/2014/main" id="{74611398-E647-494F-A7BD-186BB5CB54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328" name="Group 44">
                <a:extLst>
                  <a:ext uri="{FF2B5EF4-FFF2-40B4-BE49-F238E27FC236}">
                    <a16:creationId xmlns:a16="http://schemas.microsoft.com/office/drawing/2014/main" id="{B57BC638-F090-114B-B8BF-7E2F4A6CC8F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507397"/>
                <a:ext cx="355165" cy="419100"/>
                <a:chOff x="2944" y="2425"/>
                <a:chExt cx="227" cy="264"/>
              </a:xfrm>
            </p:grpSpPr>
            <p:sp>
              <p:nvSpPr>
                <p:cNvPr id="329" name="Rectangle 45">
                  <a:extLst>
                    <a:ext uri="{FF2B5EF4-FFF2-40B4-BE49-F238E27FC236}">
                      <a16:creationId xmlns:a16="http://schemas.microsoft.com/office/drawing/2014/main" id="{0F91A427-A1B7-A54C-8320-A92F425DFC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0" name="Text Box 46">
                  <a:extLst>
                    <a:ext uri="{FF2B5EF4-FFF2-40B4-BE49-F238E27FC236}">
                      <a16:creationId xmlns:a16="http://schemas.microsoft.com/office/drawing/2014/main" id="{E600E15A-04DE-4F44-AD3B-D284039393A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2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b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317" name="Group 316">
              <a:extLst>
                <a:ext uri="{FF2B5EF4-FFF2-40B4-BE49-F238E27FC236}">
                  <a16:creationId xmlns:a16="http://schemas.microsoft.com/office/drawing/2014/main" id="{2EB87748-B820-0349-A8AC-FE8BBD55B257}"/>
                </a:ext>
              </a:extLst>
            </p:cNvPr>
            <p:cNvGrpSpPr/>
            <p:nvPr/>
          </p:nvGrpSpPr>
          <p:grpSpPr>
            <a:xfrm>
              <a:off x="8197315" y="5805271"/>
              <a:ext cx="531821" cy="369069"/>
              <a:chOff x="1348328" y="2507397"/>
              <a:chExt cx="603916" cy="419100"/>
            </a:xfrm>
          </p:grpSpPr>
          <p:grpSp>
            <p:nvGrpSpPr>
              <p:cNvPr id="318" name="Group 317">
                <a:extLst>
                  <a:ext uri="{FF2B5EF4-FFF2-40B4-BE49-F238E27FC236}">
                    <a16:creationId xmlns:a16="http://schemas.microsoft.com/office/drawing/2014/main" id="{EB6E4C7D-CDAA-7F47-A797-1E5FB2A80494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22" name="Oval 5">
                  <a:extLst>
                    <a:ext uri="{FF2B5EF4-FFF2-40B4-BE49-F238E27FC236}">
                      <a16:creationId xmlns:a16="http://schemas.microsoft.com/office/drawing/2014/main" id="{F9943B67-FB21-3647-869F-669BE6A721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3" name="Line 6">
                  <a:extLst>
                    <a:ext uri="{FF2B5EF4-FFF2-40B4-BE49-F238E27FC236}">
                      <a16:creationId xmlns:a16="http://schemas.microsoft.com/office/drawing/2014/main" id="{57CCD935-17C4-B04B-B482-9A946E848EC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4" name="Line 7">
                  <a:extLst>
                    <a:ext uri="{FF2B5EF4-FFF2-40B4-BE49-F238E27FC236}">
                      <a16:creationId xmlns:a16="http://schemas.microsoft.com/office/drawing/2014/main" id="{2FE8EAFF-CC53-364C-974F-2F913B960D6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5" name="Rectangle 8">
                  <a:extLst>
                    <a:ext uri="{FF2B5EF4-FFF2-40B4-BE49-F238E27FC236}">
                      <a16:creationId xmlns:a16="http://schemas.microsoft.com/office/drawing/2014/main" id="{B25B691E-9E1D-1E4F-9419-9156013814C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6" name="Oval 9">
                  <a:extLst>
                    <a:ext uri="{FF2B5EF4-FFF2-40B4-BE49-F238E27FC236}">
                      <a16:creationId xmlns:a16="http://schemas.microsoft.com/office/drawing/2014/main" id="{9CB3B73F-9E39-EC4E-83F7-FBE10697408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319" name="Group 44">
                <a:extLst>
                  <a:ext uri="{FF2B5EF4-FFF2-40B4-BE49-F238E27FC236}">
                    <a16:creationId xmlns:a16="http://schemas.microsoft.com/office/drawing/2014/main" id="{0F42679C-ED56-BC45-8C82-597609DBD4D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64202" y="2507397"/>
                <a:ext cx="341084" cy="419100"/>
                <a:chOff x="2949" y="2425"/>
                <a:chExt cx="218" cy="264"/>
              </a:xfrm>
            </p:grpSpPr>
            <p:sp>
              <p:nvSpPr>
                <p:cNvPr id="320" name="Rectangle 45">
                  <a:extLst>
                    <a:ext uri="{FF2B5EF4-FFF2-40B4-BE49-F238E27FC236}">
                      <a16:creationId xmlns:a16="http://schemas.microsoft.com/office/drawing/2014/main" id="{CF557465-1C6C-1245-9762-D6D2D9F891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1" name="Text Box 46">
                  <a:extLst>
                    <a:ext uri="{FF2B5EF4-FFF2-40B4-BE49-F238E27FC236}">
                      <a16:creationId xmlns:a16="http://schemas.microsoft.com/office/drawing/2014/main" id="{CEEF1658-9381-E84D-81A0-1A501484FB8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9" y="2425"/>
                  <a:ext cx="218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c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</p:grpSp>
      <p:sp>
        <p:nvSpPr>
          <p:cNvPr id="346" name="Right Arrow 345">
            <a:extLst>
              <a:ext uri="{FF2B5EF4-FFF2-40B4-BE49-F238E27FC236}">
                <a16:creationId xmlns:a16="http://schemas.microsoft.com/office/drawing/2014/main" id="{042BFE25-0F60-794A-B634-E33D42BAAD21}"/>
              </a:ext>
            </a:extLst>
          </p:cNvPr>
          <p:cNvSpPr/>
          <p:nvPr/>
        </p:nvSpPr>
        <p:spPr>
          <a:xfrm rot="10800000">
            <a:off x="5660017" y="5843033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7" name="Right Arrow 346">
            <a:extLst>
              <a:ext uri="{FF2B5EF4-FFF2-40B4-BE49-F238E27FC236}">
                <a16:creationId xmlns:a16="http://schemas.microsoft.com/office/drawing/2014/main" id="{E9AE3BA5-DCA8-5D4F-A6D6-75EF46834F58}"/>
              </a:ext>
            </a:extLst>
          </p:cNvPr>
          <p:cNvSpPr/>
          <p:nvPr/>
        </p:nvSpPr>
        <p:spPr>
          <a:xfrm>
            <a:off x="4897326" y="5847950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8" name="Right Arrow 347">
            <a:extLst>
              <a:ext uri="{FF2B5EF4-FFF2-40B4-BE49-F238E27FC236}">
                <a16:creationId xmlns:a16="http://schemas.microsoft.com/office/drawing/2014/main" id="{80E704B5-3D0B-2A41-AF24-0F438DFF3159}"/>
              </a:ext>
            </a:extLst>
          </p:cNvPr>
          <p:cNvSpPr/>
          <p:nvPr/>
        </p:nvSpPr>
        <p:spPr>
          <a:xfrm rot="10800000">
            <a:off x="5651998" y="3904611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9" name="Right Arrow 348">
            <a:extLst>
              <a:ext uri="{FF2B5EF4-FFF2-40B4-BE49-F238E27FC236}">
                <a16:creationId xmlns:a16="http://schemas.microsoft.com/office/drawing/2014/main" id="{D96C2F6A-C449-3E42-9B4A-5B9F8178C165}"/>
              </a:ext>
            </a:extLst>
          </p:cNvPr>
          <p:cNvSpPr/>
          <p:nvPr/>
        </p:nvSpPr>
        <p:spPr>
          <a:xfrm>
            <a:off x="4905348" y="3909528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0" name="Right Arrow 349">
            <a:extLst>
              <a:ext uri="{FF2B5EF4-FFF2-40B4-BE49-F238E27FC236}">
                <a16:creationId xmlns:a16="http://schemas.microsoft.com/office/drawing/2014/main" id="{39F8950B-5EB1-4B4E-A0EF-73943A219C7C}"/>
              </a:ext>
            </a:extLst>
          </p:cNvPr>
          <p:cNvSpPr/>
          <p:nvPr/>
        </p:nvSpPr>
        <p:spPr>
          <a:xfrm rot="10800000">
            <a:off x="5660020" y="1966189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1" name="Right Arrow 350">
            <a:extLst>
              <a:ext uri="{FF2B5EF4-FFF2-40B4-BE49-F238E27FC236}">
                <a16:creationId xmlns:a16="http://schemas.microsoft.com/office/drawing/2014/main" id="{DF406DB6-2900-7C44-9860-A0ADA23E2211}"/>
              </a:ext>
            </a:extLst>
          </p:cNvPr>
          <p:cNvSpPr/>
          <p:nvPr/>
        </p:nvSpPr>
        <p:spPr>
          <a:xfrm>
            <a:off x="4924064" y="1987147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2" name="Right Arrow 351">
            <a:extLst>
              <a:ext uri="{FF2B5EF4-FFF2-40B4-BE49-F238E27FC236}">
                <a16:creationId xmlns:a16="http://schemas.microsoft.com/office/drawing/2014/main" id="{EE34E15B-D663-B047-93CF-9B1CD724C0A5}"/>
              </a:ext>
            </a:extLst>
          </p:cNvPr>
          <p:cNvSpPr/>
          <p:nvPr/>
        </p:nvSpPr>
        <p:spPr>
          <a:xfrm rot="10800000">
            <a:off x="7582399" y="1968862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3" name="Right Arrow 352">
            <a:extLst>
              <a:ext uri="{FF2B5EF4-FFF2-40B4-BE49-F238E27FC236}">
                <a16:creationId xmlns:a16="http://schemas.microsoft.com/office/drawing/2014/main" id="{C5E35028-9133-1F45-82D3-DD70357904CF}"/>
              </a:ext>
            </a:extLst>
          </p:cNvPr>
          <p:cNvSpPr/>
          <p:nvPr/>
        </p:nvSpPr>
        <p:spPr>
          <a:xfrm>
            <a:off x="6819708" y="1973779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4" name="Right Arrow 353">
            <a:extLst>
              <a:ext uri="{FF2B5EF4-FFF2-40B4-BE49-F238E27FC236}">
                <a16:creationId xmlns:a16="http://schemas.microsoft.com/office/drawing/2014/main" id="{F9910D40-9F0B-7C47-BDEC-508FFA6BCFDB}"/>
              </a:ext>
            </a:extLst>
          </p:cNvPr>
          <p:cNvSpPr/>
          <p:nvPr/>
        </p:nvSpPr>
        <p:spPr>
          <a:xfrm rot="10800000">
            <a:off x="7595769" y="3907283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5" name="Right Arrow 354">
            <a:extLst>
              <a:ext uri="{FF2B5EF4-FFF2-40B4-BE49-F238E27FC236}">
                <a16:creationId xmlns:a16="http://schemas.microsoft.com/office/drawing/2014/main" id="{EBB9FB89-D51A-8145-8D43-15C959806E3C}"/>
              </a:ext>
            </a:extLst>
          </p:cNvPr>
          <p:cNvSpPr/>
          <p:nvPr/>
        </p:nvSpPr>
        <p:spPr>
          <a:xfrm>
            <a:off x="6833078" y="3912200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6" name="TextBox 355">
            <a:extLst>
              <a:ext uri="{FF2B5EF4-FFF2-40B4-BE49-F238E27FC236}">
                <a16:creationId xmlns:a16="http://schemas.microsoft.com/office/drawing/2014/main" id="{51404446-23C0-2D44-BCD1-6A216A38E9F1}"/>
              </a:ext>
            </a:extLst>
          </p:cNvPr>
          <p:cNvSpPr txBox="1"/>
          <p:nvPr/>
        </p:nvSpPr>
        <p:spPr>
          <a:xfrm flipH="1">
            <a:off x="435306" y="4375569"/>
            <a:ext cx="2195814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A8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 nodes send their local distance vector to their neighbors</a:t>
            </a:r>
          </a:p>
        </p:txBody>
      </p:sp>
    </p:spTree>
    <p:extLst>
      <p:ext uri="{BB962C8B-B14F-4D97-AF65-F5344CB8AC3E}">
        <p14:creationId xmlns:p14="http://schemas.microsoft.com/office/powerpoint/2010/main" val="328706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"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000"/>
                            </p:stCondLst>
                            <p:childTnLst>
                              <p:par>
                                <p:cTn id="7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500"/>
                            </p:stCondLst>
                            <p:childTnLst>
                              <p:par>
                                <p:cTn id="7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000"/>
                            </p:stCondLst>
                            <p:childTnLst>
                              <p:par>
                                <p:cTn id="8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1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2" grpId="0" animBg="1"/>
      <p:bldP spid="267" grpId="0" animBg="1"/>
      <p:bldP spid="268" grpId="0" animBg="1"/>
      <p:bldP spid="269" grpId="0" animBg="1"/>
      <p:bldP spid="270" grpId="0" animBg="1"/>
      <p:bldP spid="271" grpId="0" animBg="1"/>
      <p:bldP spid="272" grpId="0" animBg="1"/>
      <p:bldP spid="273" grpId="0" animBg="1"/>
      <p:bldP spid="274" grpId="0" animBg="1"/>
      <p:bldP spid="275" grpId="0" animBg="1"/>
      <p:bldP spid="279" grpId="0" animBg="1"/>
      <p:bldP spid="280" grpId="0" animBg="1"/>
      <p:bldP spid="346" grpId="0" animBg="1"/>
      <p:bldP spid="347" grpId="0" animBg="1"/>
      <p:bldP spid="348" grpId="0" animBg="1"/>
      <p:bldP spid="349" grpId="0" animBg="1"/>
      <p:bldP spid="350" grpId="0" animBg="1"/>
      <p:bldP spid="351" grpId="0" animBg="1"/>
      <p:bldP spid="352" grpId="0" animBg="1"/>
      <p:bldP spid="353" grpId="0" animBg="1"/>
      <p:bldP spid="354" grpId="0" animBg="1"/>
      <p:bldP spid="355" grpId="0" animBg="1"/>
      <p:bldP spid="35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B9189-7CDF-0741-9858-A79357149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625" y="174028"/>
            <a:ext cx="10515600" cy="894622"/>
          </a:xfrm>
        </p:spPr>
        <p:txBody>
          <a:bodyPr/>
          <a:lstStyle/>
          <a:p>
            <a:r>
              <a:rPr lang="en-US" dirty="0">
                <a:solidFill>
                  <a:srgbClr val="0000A8"/>
                </a:solidFill>
              </a:rPr>
              <a:t>Distance vector example: iteration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B5592DAF-A3B4-9F43-84E1-39575A7F870C}"/>
              </a:ext>
            </a:extLst>
          </p:cNvPr>
          <p:cNvSpPr txBox="1"/>
          <p:nvPr/>
        </p:nvSpPr>
        <p:spPr>
          <a:xfrm flipH="1">
            <a:off x="476445" y="3078991"/>
            <a:ext cx="219581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A8"/>
              </a:buClr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 nodes:</a:t>
            </a:r>
          </a:p>
          <a:p>
            <a:pPr marL="174625" marR="0" lvl="0" indent="-174625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A8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receive distance vectors from neighbors</a:t>
            </a:r>
          </a:p>
          <a:p>
            <a:pPr marL="174625" marR="0" lvl="0" indent="-174625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white">
                  <a:lumMod val="75000"/>
                </a:prstClr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compute their new local  distance vector</a:t>
            </a:r>
          </a:p>
          <a:p>
            <a:pPr marL="174625" marR="0" lvl="0" indent="-174625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white">
                  <a:lumMod val="75000"/>
                </a:prstClr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send their new local distance vector to neighbors</a:t>
            </a:r>
          </a:p>
        </p:txBody>
      </p: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51D9C22B-8B5F-5C4F-B836-7B225BEBAA34}"/>
              </a:ext>
            </a:extLst>
          </p:cNvPr>
          <p:cNvGrpSpPr/>
          <p:nvPr/>
        </p:nvGrpSpPr>
        <p:grpSpPr>
          <a:xfrm>
            <a:off x="584365" y="1859143"/>
            <a:ext cx="736099" cy="1229581"/>
            <a:chOff x="10030307" y="3444875"/>
            <a:chExt cx="736099" cy="1229581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8B6727C7-2D65-214B-AC24-3FD638275EC1}"/>
                </a:ext>
              </a:extLst>
            </p:cNvPr>
            <p:cNvSpPr txBox="1"/>
            <p:nvPr/>
          </p:nvSpPr>
          <p:spPr>
            <a:xfrm>
              <a:off x="10030307" y="4089681"/>
              <a:ext cx="73609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t=1</a:t>
              </a:r>
            </a:p>
          </p:txBody>
        </p:sp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7CD0CB56-7686-194E-9336-87E7A7D97331}"/>
                </a:ext>
              </a:extLst>
            </p:cNvPr>
            <p:cNvGrpSpPr/>
            <p:nvPr/>
          </p:nvGrpSpPr>
          <p:grpSpPr>
            <a:xfrm>
              <a:off x="10034588" y="3444875"/>
              <a:ext cx="682627" cy="682625"/>
              <a:chOff x="10034588" y="3444875"/>
              <a:chExt cx="682627" cy="682625"/>
            </a:xfrm>
          </p:grpSpPr>
          <p:sp>
            <p:nvSpPr>
              <p:cNvPr id="162" name="Oval 161">
                <a:extLst>
                  <a:ext uri="{FF2B5EF4-FFF2-40B4-BE49-F238E27FC236}">
                    <a16:creationId xmlns:a16="http://schemas.microsoft.com/office/drawing/2014/main" id="{C4B2CF33-A55A-7045-88D1-AF4148705A10}"/>
                  </a:ext>
                </a:extLst>
              </p:cNvPr>
              <p:cNvSpPr/>
              <p:nvPr/>
            </p:nvSpPr>
            <p:spPr>
              <a:xfrm>
                <a:off x="10039551" y="3449256"/>
                <a:ext cx="671332" cy="671332"/>
              </a:xfrm>
              <a:prstGeom prst="ellipse">
                <a:avLst/>
              </a:prstGeom>
              <a:noFill/>
              <a:ln w="3492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163" name="Straight Connector 162">
                <a:extLst>
                  <a:ext uri="{FF2B5EF4-FFF2-40B4-BE49-F238E27FC236}">
                    <a16:creationId xmlns:a16="http://schemas.microsoft.com/office/drawing/2014/main" id="{71D12050-6F8E-D441-9EB3-D43C862E2FF7}"/>
                  </a:ext>
                </a:extLst>
              </p:cNvPr>
              <p:cNvCxnSpPr/>
              <p:nvPr/>
            </p:nvCxnSpPr>
            <p:spPr>
              <a:xfrm>
                <a:off x="10372725" y="3444875"/>
                <a:ext cx="0" cy="6032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Straight Connector 163">
                <a:extLst>
                  <a:ext uri="{FF2B5EF4-FFF2-40B4-BE49-F238E27FC236}">
                    <a16:creationId xmlns:a16="http://schemas.microsoft.com/office/drawing/2014/main" id="{9039BE19-8C89-2249-9429-12D66FAF87EA}"/>
                  </a:ext>
                </a:extLst>
              </p:cNvPr>
              <p:cNvCxnSpPr/>
              <p:nvPr/>
            </p:nvCxnSpPr>
            <p:spPr>
              <a:xfrm>
                <a:off x="10372725" y="4067175"/>
                <a:ext cx="0" cy="6032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>
                <a:extLst>
                  <a:ext uri="{FF2B5EF4-FFF2-40B4-BE49-F238E27FC236}">
                    <a16:creationId xmlns:a16="http://schemas.microsoft.com/office/drawing/2014/main" id="{E88497C8-6A73-4341-AC9C-EB6512208F74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0064751" y="3756025"/>
                <a:ext cx="0" cy="6032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>
                <a:extLst>
                  <a:ext uri="{FF2B5EF4-FFF2-40B4-BE49-F238E27FC236}">
                    <a16:creationId xmlns:a16="http://schemas.microsoft.com/office/drawing/2014/main" id="{9E4797E5-1D6F-BE4B-A4F2-9F8C5FC9970D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0687053" y="3756025"/>
                <a:ext cx="0" cy="6032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Straight Connector 166">
                <a:extLst>
                  <a:ext uri="{FF2B5EF4-FFF2-40B4-BE49-F238E27FC236}">
                    <a16:creationId xmlns:a16="http://schemas.microsoft.com/office/drawing/2014/main" id="{A5E708AC-BFD0-124E-B7DC-30966CA859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23542" y="4037013"/>
                <a:ext cx="26983" cy="4286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>
                <a:extLst>
                  <a:ext uri="{FF2B5EF4-FFF2-40B4-BE49-F238E27FC236}">
                    <a16:creationId xmlns:a16="http://schemas.microsoft.com/office/drawing/2014/main" id="{6DFE5143-74BA-6D49-9376-30F7E9D099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202867" y="3490913"/>
                <a:ext cx="26983" cy="4286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Straight Connector 168">
                <a:extLst>
                  <a:ext uri="{FF2B5EF4-FFF2-40B4-BE49-F238E27FC236}">
                    <a16:creationId xmlns:a16="http://schemas.microsoft.com/office/drawing/2014/main" id="{6B211398-DB9E-FC45-8FDC-6F0E1B1A67F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196517" y="4033838"/>
                <a:ext cx="26983" cy="4286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Straight Connector 169">
                <a:extLst>
                  <a:ext uri="{FF2B5EF4-FFF2-40B4-BE49-F238E27FC236}">
                    <a16:creationId xmlns:a16="http://schemas.microsoft.com/office/drawing/2014/main" id="{BF9AF430-A741-DC49-89C7-CC090ABEF1B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517192" y="3487738"/>
                <a:ext cx="26983" cy="4286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>
                <a:extLst>
                  <a:ext uri="{FF2B5EF4-FFF2-40B4-BE49-F238E27FC236}">
                    <a16:creationId xmlns:a16="http://schemas.microsoft.com/office/drawing/2014/main" id="{EE082992-203D-C64B-9E89-DB664E57385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631493" y="3611565"/>
                <a:ext cx="36507" cy="2698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>
                <a:extLst>
                  <a:ext uri="{FF2B5EF4-FFF2-40B4-BE49-F238E27FC236}">
                    <a16:creationId xmlns:a16="http://schemas.microsoft.com/office/drawing/2014/main" id="{03B2445A-DC24-3247-8057-F3854B08E81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085393" y="3929065"/>
                <a:ext cx="36507" cy="2698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Straight Connector 172">
                <a:extLst>
                  <a:ext uri="{FF2B5EF4-FFF2-40B4-BE49-F238E27FC236}">
                    <a16:creationId xmlns:a16="http://schemas.microsoft.com/office/drawing/2014/main" id="{DFE122BB-AC85-9446-ACDF-58E64316BE8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094918" y="3614740"/>
                <a:ext cx="36507" cy="2698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Straight Connector 173">
                <a:extLst>
                  <a:ext uri="{FF2B5EF4-FFF2-40B4-BE49-F238E27FC236}">
                    <a16:creationId xmlns:a16="http://schemas.microsoft.com/office/drawing/2014/main" id="{B8F11881-407E-8D46-A809-9BB9CFD3703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631493" y="3932240"/>
                <a:ext cx="36507" cy="2698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5" name="Oval 174">
                <a:extLst>
                  <a:ext uri="{FF2B5EF4-FFF2-40B4-BE49-F238E27FC236}">
                    <a16:creationId xmlns:a16="http://schemas.microsoft.com/office/drawing/2014/main" id="{4FEE74AE-C9E3-9243-8316-465947D1AAB3}"/>
                  </a:ext>
                </a:extLst>
              </p:cNvPr>
              <p:cNvSpPr/>
              <p:nvPr/>
            </p:nvSpPr>
            <p:spPr>
              <a:xfrm>
                <a:off x="10331450" y="3743325"/>
                <a:ext cx="82550" cy="87136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176" name="Straight Connector 175">
                <a:extLst>
                  <a:ext uri="{FF2B5EF4-FFF2-40B4-BE49-F238E27FC236}">
                    <a16:creationId xmlns:a16="http://schemas.microsoft.com/office/drawing/2014/main" id="{4DC6920A-A583-934A-B8F7-D01CB5A4F75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361752" y="3564494"/>
                <a:ext cx="137579" cy="231764"/>
              </a:xfrm>
              <a:prstGeom prst="line">
                <a:avLst/>
              </a:prstGeom>
              <a:ln w="25400" cap="flat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AB5E9CBF-AF97-5D48-B9CB-2EC5C2C526F5}"/>
              </a:ext>
            </a:extLst>
          </p:cNvPr>
          <p:cNvCxnSpPr>
            <a:cxnSpLocks/>
            <a:stCxn id="180" idx="2"/>
            <a:endCxn id="180" idx="0"/>
          </p:cNvCxnSpPr>
          <p:nvPr/>
        </p:nvCxnSpPr>
        <p:spPr>
          <a:xfrm flipV="1">
            <a:off x="6530326" y="2129120"/>
            <a:ext cx="0" cy="386311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Connector 178">
            <a:extLst>
              <a:ext uri="{FF2B5EF4-FFF2-40B4-BE49-F238E27FC236}">
                <a16:creationId xmlns:a16="http://schemas.microsoft.com/office/drawing/2014/main" id="{D7EFE419-3569-2941-B21B-FEE938B00519}"/>
              </a:ext>
            </a:extLst>
          </p:cNvPr>
          <p:cNvCxnSpPr>
            <a:cxnSpLocks/>
            <a:stCxn id="180" idx="1"/>
            <a:endCxn id="180" idx="3"/>
          </p:cNvCxnSpPr>
          <p:nvPr/>
        </p:nvCxnSpPr>
        <p:spPr>
          <a:xfrm>
            <a:off x="4598770" y="4060675"/>
            <a:ext cx="386311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Rectangle 179">
            <a:extLst>
              <a:ext uri="{FF2B5EF4-FFF2-40B4-BE49-F238E27FC236}">
                <a16:creationId xmlns:a16="http://schemas.microsoft.com/office/drawing/2014/main" id="{4E468BF4-771A-9F4F-B78A-F622D4132D71}"/>
              </a:ext>
            </a:extLst>
          </p:cNvPr>
          <p:cNvSpPr/>
          <p:nvPr/>
        </p:nvSpPr>
        <p:spPr>
          <a:xfrm>
            <a:off x="4598770" y="2129120"/>
            <a:ext cx="3863111" cy="386311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1" name="Rectangle 180">
            <a:extLst>
              <a:ext uri="{FF2B5EF4-FFF2-40B4-BE49-F238E27FC236}">
                <a16:creationId xmlns:a16="http://schemas.microsoft.com/office/drawing/2014/main" id="{CE684AEF-59A3-F546-87AC-81E722615FE7}"/>
              </a:ext>
            </a:extLst>
          </p:cNvPr>
          <p:cNvSpPr/>
          <p:nvPr/>
        </p:nvSpPr>
        <p:spPr>
          <a:xfrm>
            <a:off x="8380337" y="2200470"/>
            <a:ext cx="132508" cy="18551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82" name="Group 181">
            <a:extLst>
              <a:ext uri="{FF2B5EF4-FFF2-40B4-BE49-F238E27FC236}">
                <a16:creationId xmlns:a16="http://schemas.microsoft.com/office/drawing/2014/main" id="{90024695-3FDD-964E-B152-496C22A4D46B}"/>
              </a:ext>
            </a:extLst>
          </p:cNvPr>
          <p:cNvGrpSpPr/>
          <p:nvPr/>
        </p:nvGrpSpPr>
        <p:grpSpPr>
          <a:xfrm>
            <a:off x="4333785" y="5772213"/>
            <a:ext cx="4395351" cy="404576"/>
            <a:chOff x="4333785" y="5772213"/>
            <a:chExt cx="4395351" cy="404576"/>
          </a:xfrm>
        </p:grpSpPr>
        <p:grpSp>
          <p:nvGrpSpPr>
            <p:cNvPr id="183" name="Group 182">
              <a:extLst>
                <a:ext uri="{FF2B5EF4-FFF2-40B4-BE49-F238E27FC236}">
                  <a16:creationId xmlns:a16="http://schemas.microsoft.com/office/drawing/2014/main" id="{6C8EE3F3-AE25-054F-9105-9B7FA34FFD32}"/>
                </a:ext>
              </a:extLst>
            </p:cNvPr>
            <p:cNvGrpSpPr/>
            <p:nvPr/>
          </p:nvGrpSpPr>
          <p:grpSpPr>
            <a:xfrm>
              <a:off x="4333785" y="5772213"/>
              <a:ext cx="531821" cy="369069"/>
              <a:chOff x="1348328" y="2475647"/>
              <a:chExt cx="603916" cy="419100"/>
            </a:xfrm>
          </p:grpSpPr>
          <p:grpSp>
            <p:nvGrpSpPr>
              <p:cNvPr id="265" name="Group 264">
                <a:extLst>
                  <a:ext uri="{FF2B5EF4-FFF2-40B4-BE49-F238E27FC236}">
                    <a16:creationId xmlns:a16="http://schemas.microsoft.com/office/drawing/2014/main" id="{5D6CC66D-1EF8-A444-9970-9D45735DBF98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278" name="Oval 5">
                  <a:extLst>
                    <a:ext uri="{FF2B5EF4-FFF2-40B4-BE49-F238E27FC236}">
                      <a16:creationId xmlns:a16="http://schemas.microsoft.com/office/drawing/2014/main" id="{19EC7CC2-5F3C-F044-855B-3528C76254F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81" name="Line 6">
                  <a:extLst>
                    <a:ext uri="{FF2B5EF4-FFF2-40B4-BE49-F238E27FC236}">
                      <a16:creationId xmlns:a16="http://schemas.microsoft.com/office/drawing/2014/main" id="{6779C44F-E1F7-DF44-9610-B2A0F6F2797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82" name="Line 7">
                  <a:extLst>
                    <a:ext uri="{FF2B5EF4-FFF2-40B4-BE49-F238E27FC236}">
                      <a16:creationId xmlns:a16="http://schemas.microsoft.com/office/drawing/2014/main" id="{D14FB091-AFB7-A944-A8E6-CDE6BB062C5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45" name="Rectangle 8">
                  <a:extLst>
                    <a:ext uri="{FF2B5EF4-FFF2-40B4-BE49-F238E27FC236}">
                      <a16:creationId xmlns:a16="http://schemas.microsoft.com/office/drawing/2014/main" id="{3C11373B-941E-A341-8B50-3B1BAB28832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57" name="Oval 9">
                  <a:extLst>
                    <a:ext uri="{FF2B5EF4-FFF2-40B4-BE49-F238E27FC236}">
                      <a16:creationId xmlns:a16="http://schemas.microsoft.com/office/drawing/2014/main" id="{59F44B8F-8F72-CD4B-B450-03B98435A4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266" name="Group 44">
                <a:extLst>
                  <a:ext uri="{FF2B5EF4-FFF2-40B4-BE49-F238E27FC236}">
                    <a16:creationId xmlns:a16="http://schemas.microsoft.com/office/drawing/2014/main" id="{C69DC42A-1FAB-8243-B34F-E94F334C76B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475647"/>
                <a:ext cx="355165" cy="419100"/>
                <a:chOff x="2944" y="2405"/>
                <a:chExt cx="227" cy="264"/>
              </a:xfrm>
            </p:grpSpPr>
            <p:sp>
              <p:nvSpPr>
                <p:cNvPr id="276" name="Rectangle 45">
                  <a:extLst>
                    <a:ext uri="{FF2B5EF4-FFF2-40B4-BE49-F238E27FC236}">
                      <a16:creationId xmlns:a16="http://schemas.microsoft.com/office/drawing/2014/main" id="{70E25FC2-8CD7-BD46-8EEF-1398E7F97E7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77" name="Text Box 46">
                  <a:extLst>
                    <a:ext uri="{FF2B5EF4-FFF2-40B4-BE49-F238E27FC236}">
                      <a16:creationId xmlns:a16="http://schemas.microsoft.com/office/drawing/2014/main" id="{F9BD9777-D95A-EA46-92E1-12A0C4095B9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0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g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214" name="Group 213">
              <a:extLst>
                <a:ext uri="{FF2B5EF4-FFF2-40B4-BE49-F238E27FC236}">
                  <a16:creationId xmlns:a16="http://schemas.microsoft.com/office/drawing/2014/main" id="{1916AC98-2221-2E46-9C20-FABA3737D42E}"/>
                </a:ext>
              </a:extLst>
            </p:cNvPr>
            <p:cNvGrpSpPr/>
            <p:nvPr/>
          </p:nvGrpSpPr>
          <p:grpSpPr>
            <a:xfrm>
              <a:off x="6263949" y="5807720"/>
              <a:ext cx="531821" cy="369069"/>
              <a:chOff x="1348328" y="2507397"/>
              <a:chExt cx="603916" cy="419100"/>
            </a:xfrm>
          </p:grpSpPr>
          <p:grpSp>
            <p:nvGrpSpPr>
              <p:cNvPr id="251" name="Group 250">
                <a:extLst>
                  <a:ext uri="{FF2B5EF4-FFF2-40B4-BE49-F238E27FC236}">
                    <a16:creationId xmlns:a16="http://schemas.microsoft.com/office/drawing/2014/main" id="{276E517F-B609-7C4D-AF44-D726D3196676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259" name="Oval 5">
                  <a:extLst>
                    <a:ext uri="{FF2B5EF4-FFF2-40B4-BE49-F238E27FC236}">
                      <a16:creationId xmlns:a16="http://schemas.microsoft.com/office/drawing/2014/main" id="{DB42A8EC-C196-C840-A504-2428E394768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61" name="Line 6">
                  <a:extLst>
                    <a:ext uri="{FF2B5EF4-FFF2-40B4-BE49-F238E27FC236}">
                      <a16:creationId xmlns:a16="http://schemas.microsoft.com/office/drawing/2014/main" id="{3F365F5A-D6EA-D742-8402-8A4394B313B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62" name="Line 7">
                  <a:extLst>
                    <a:ext uri="{FF2B5EF4-FFF2-40B4-BE49-F238E27FC236}">
                      <a16:creationId xmlns:a16="http://schemas.microsoft.com/office/drawing/2014/main" id="{9177141B-66C5-2C42-A137-216B8B13C8B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63" name="Rectangle 8">
                  <a:extLst>
                    <a:ext uri="{FF2B5EF4-FFF2-40B4-BE49-F238E27FC236}">
                      <a16:creationId xmlns:a16="http://schemas.microsoft.com/office/drawing/2014/main" id="{AE62DE18-0008-9444-9562-C4F5BAA6887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64" name="Oval 9">
                  <a:extLst>
                    <a:ext uri="{FF2B5EF4-FFF2-40B4-BE49-F238E27FC236}">
                      <a16:creationId xmlns:a16="http://schemas.microsoft.com/office/drawing/2014/main" id="{152F8C8A-0D1A-8B45-807C-D91E535678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256" name="Group 44">
                <a:extLst>
                  <a:ext uri="{FF2B5EF4-FFF2-40B4-BE49-F238E27FC236}">
                    <a16:creationId xmlns:a16="http://schemas.microsoft.com/office/drawing/2014/main" id="{B39FA0FD-C7BF-0944-A9C2-76560B3C571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507397"/>
                <a:ext cx="355165" cy="419100"/>
                <a:chOff x="2944" y="2425"/>
                <a:chExt cx="227" cy="264"/>
              </a:xfrm>
            </p:grpSpPr>
            <p:sp>
              <p:nvSpPr>
                <p:cNvPr id="257" name="Rectangle 45">
                  <a:extLst>
                    <a:ext uri="{FF2B5EF4-FFF2-40B4-BE49-F238E27FC236}">
                      <a16:creationId xmlns:a16="http://schemas.microsoft.com/office/drawing/2014/main" id="{EC0865B6-5078-B846-B9A1-B22AF242AEC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58" name="Text Box 46">
                  <a:extLst>
                    <a:ext uri="{FF2B5EF4-FFF2-40B4-BE49-F238E27FC236}">
                      <a16:creationId xmlns:a16="http://schemas.microsoft.com/office/drawing/2014/main" id="{31AE0430-51CF-024F-9407-1E001488D4F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2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h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220" name="Group 219">
              <a:extLst>
                <a:ext uri="{FF2B5EF4-FFF2-40B4-BE49-F238E27FC236}">
                  <a16:creationId xmlns:a16="http://schemas.microsoft.com/office/drawing/2014/main" id="{117B399C-7375-8C45-B153-5E0DDE79A730}"/>
                </a:ext>
              </a:extLst>
            </p:cNvPr>
            <p:cNvGrpSpPr/>
            <p:nvPr/>
          </p:nvGrpSpPr>
          <p:grpSpPr>
            <a:xfrm>
              <a:off x="8197315" y="5805271"/>
              <a:ext cx="531821" cy="369069"/>
              <a:chOff x="1348328" y="2507397"/>
              <a:chExt cx="603916" cy="419100"/>
            </a:xfrm>
          </p:grpSpPr>
          <p:grpSp>
            <p:nvGrpSpPr>
              <p:cNvPr id="229" name="Group 228">
                <a:extLst>
                  <a:ext uri="{FF2B5EF4-FFF2-40B4-BE49-F238E27FC236}">
                    <a16:creationId xmlns:a16="http://schemas.microsoft.com/office/drawing/2014/main" id="{4F9AB240-E175-A144-B6B9-2DEE10D553A2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238" name="Oval 5">
                  <a:extLst>
                    <a:ext uri="{FF2B5EF4-FFF2-40B4-BE49-F238E27FC236}">
                      <a16:creationId xmlns:a16="http://schemas.microsoft.com/office/drawing/2014/main" id="{3D7BCFC3-725F-A347-AF8E-208167808DC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43" name="Line 6">
                  <a:extLst>
                    <a:ext uri="{FF2B5EF4-FFF2-40B4-BE49-F238E27FC236}">
                      <a16:creationId xmlns:a16="http://schemas.microsoft.com/office/drawing/2014/main" id="{A8673090-13F7-EA46-8F52-E998712551F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44" name="Line 7">
                  <a:extLst>
                    <a:ext uri="{FF2B5EF4-FFF2-40B4-BE49-F238E27FC236}">
                      <a16:creationId xmlns:a16="http://schemas.microsoft.com/office/drawing/2014/main" id="{CA6A678E-A8F1-4341-B140-0132895B819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45" name="Rectangle 8">
                  <a:extLst>
                    <a:ext uri="{FF2B5EF4-FFF2-40B4-BE49-F238E27FC236}">
                      <a16:creationId xmlns:a16="http://schemas.microsoft.com/office/drawing/2014/main" id="{CB19ADB2-AFF7-0341-97AC-822A6436561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46" name="Oval 9">
                  <a:extLst>
                    <a:ext uri="{FF2B5EF4-FFF2-40B4-BE49-F238E27FC236}">
                      <a16:creationId xmlns:a16="http://schemas.microsoft.com/office/drawing/2014/main" id="{129E19EF-F5CE-AE49-A59D-F98EA32F73F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231" name="Group 44">
                <a:extLst>
                  <a:ext uri="{FF2B5EF4-FFF2-40B4-BE49-F238E27FC236}">
                    <a16:creationId xmlns:a16="http://schemas.microsoft.com/office/drawing/2014/main" id="{33BC9284-082A-C547-80A2-CE5B3318394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00196" y="2507397"/>
                <a:ext cx="267548" cy="419100"/>
                <a:chOff x="2972" y="2425"/>
                <a:chExt cx="171" cy="264"/>
              </a:xfrm>
            </p:grpSpPr>
            <p:sp>
              <p:nvSpPr>
                <p:cNvPr id="236" name="Rectangle 45">
                  <a:extLst>
                    <a:ext uri="{FF2B5EF4-FFF2-40B4-BE49-F238E27FC236}">
                      <a16:creationId xmlns:a16="http://schemas.microsoft.com/office/drawing/2014/main" id="{4193C60B-BF7A-AF45-81F6-7D7BE48E1BA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37" name="Text Box 46">
                  <a:extLst>
                    <a:ext uri="{FF2B5EF4-FFF2-40B4-BE49-F238E27FC236}">
                      <a16:creationId xmlns:a16="http://schemas.microsoft.com/office/drawing/2014/main" id="{5F25081C-318C-894D-91F5-40D4DDBE2A9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72" y="2425"/>
                  <a:ext cx="171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i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</p:grpSp>
      <p:sp>
        <p:nvSpPr>
          <p:cNvPr id="358" name="TextBox 357">
            <a:extLst>
              <a:ext uri="{FF2B5EF4-FFF2-40B4-BE49-F238E27FC236}">
                <a16:creationId xmlns:a16="http://schemas.microsoft.com/office/drawing/2014/main" id="{39063DBA-AA21-B940-821D-0DA362ACBFD2}"/>
              </a:ext>
            </a:extLst>
          </p:cNvPr>
          <p:cNvSpPr txBox="1"/>
          <p:nvPr/>
        </p:nvSpPr>
        <p:spPr>
          <a:xfrm>
            <a:off x="4305782" y="2870522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359" name="TextBox 358">
            <a:extLst>
              <a:ext uri="{FF2B5EF4-FFF2-40B4-BE49-F238E27FC236}">
                <a16:creationId xmlns:a16="http://schemas.microsoft.com/office/drawing/2014/main" id="{B6173759-393F-EF41-BF23-9FF3A6808F43}"/>
              </a:ext>
            </a:extLst>
          </p:cNvPr>
          <p:cNvSpPr txBox="1"/>
          <p:nvPr/>
        </p:nvSpPr>
        <p:spPr>
          <a:xfrm>
            <a:off x="6217534" y="2860877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360" name="TextBox 359">
            <a:extLst>
              <a:ext uri="{FF2B5EF4-FFF2-40B4-BE49-F238E27FC236}">
                <a16:creationId xmlns:a16="http://schemas.microsoft.com/office/drawing/2014/main" id="{A2333B97-3D20-6A48-A225-3ECD3BF3BDCC}"/>
              </a:ext>
            </a:extLst>
          </p:cNvPr>
          <p:cNvSpPr txBox="1"/>
          <p:nvPr/>
        </p:nvSpPr>
        <p:spPr>
          <a:xfrm>
            <a:off x="4296138" y="4886446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361" name="TextBox 360">
            <a:extLst>
              <a:ext uri="{FF2B5EF4-FFF2-40B4-BE49-F238E27FC236}">
                <a16:creationId xmlns:a16="http://schemas.microsoft.com/office/drawing/2014/main" id="{FDA085E2-BBF4-1640-BBF7-8F6C365AFCD6}"/>
              </a:ext>
            </a:extLst>
          </p:cNvPr>
          <p:cNvSpPr txBox="1"/>
          <p:nvPr/>
        </p:nvSpPr>
        <p:spPr>
          <a:xfrm>
            <a:off x="6231040" y="4888376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362" name="TextBox 361">
            <a:extLst>
              <a:ext uri="{FF2B5EF4-FFF2-40B4-BE49-F238E27FC236}">
                <a16:creationId xmlns:a16="http://schemas.microsoft.com/office/drawing/2014/main" id="{703C7E13-37F5-E945-B01D-1D28211C2728}"/>
              </a:ext>
            </a:extLst>
          </p:cNvPr>
          <p:cNvSpPr txBox="1"/>
          <p:nvPr/>
        </p:nvSpPr>
        <p:spPr>
          <a:xfrm>
            <a:off x="8154365" y="4890306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363" name="TextBox 362">
            <a:extLst>
              <a:ext uri="{FF2B5EF4-FFF2-40B4-BE49-F238E27FC236}">
                <a16:creationId xmlns:a16="http://schemas.microsoft.com/office/drawing/2014/main" id="{0ABBA765-6FBF-C847-827C-2F752F3AAE10}"/>
              </a:ext>
            </a:extLst>
          </p:cNvPr>
          <p:cNvSpPr txBox="1"/>
          <p:nvPr/>
        </p:nvSpPr>
        <p:spPr>
          <a:xfrm>
            <a:off x="5442030" y="4029920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364" name="TextBox 363">
            <a:extLst>
              <a:ext uri="{FF2B5EF4-FFF2-40B4-BE49-F238E27FC236}">
                <a16:creationId xmlns:a16="http://schemas.microsoft.com/office/drawing/2014/main" id="{EBDE6AFC-30C3-2441-8BF5-2620B9D87DE9}"/>
              </a:ext>
            </a:extLst>
          </p:cNvPr>
          <p:cNvSpPr txBox="1"/>
          <p:nvPr/>
        </p:nvSpPr>
        <p:spPr>
          <a:xfrm>
            <a:off x="7353782" y="4020275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365" name="TextBox 364">
            <a:extLst>
              <a:ext uri="{FF2B5EF4-FFF2-40B4-BE49-F238E27FC236}">
                <a16:creationId xmlns:a16="http://schemas.microsoft.com/office/drawing/2014/main" id="{CDA0FD3D-74E3-A34A-B988-BFD2BFA0DE3D}"/>
              </a:ext>
            </a:extLst>
          </p:cNvPr>
          <p:cNvSpPr txBox="1"/>
          <p:nvPr/>
        </p:nvSpPr>
        <p:spPr>
          <a:xfrm>
            <a:off x="5443958" y="5953247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366" name="TextBox 365">
            <a:extLst>
              <a:ext uri="{FF2B5EF4-FFF2-40B4-BE49-F238E27FC236}">
                <a16:creationId xmlns:a16="http://schemas.microsoft.com/office/drawing/2014/main" id="{43EDD2E3-77B9-4648-A935-D42AA319AD53}"/>
              </a:ext>
            </a:extLst>
          </p:cNvPr>
          <p:cNvSpPr txBox="1"/>
          <p:nvPr/>
        </p:nvSpPr>
        <p:spPr>
          <a:xfrm>
            <a:off x="7355710" y="5943602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367" name="TextBox 366">
            <a:extLst>
              <a:ext uri="{FF2B5EF4-FFF2-40B4-BE49-F238E27FC236}">
                <a16:creationId xmlns:a16="http://schemas.microsoft.com/office/drawing/2014/main" id="{CDBF86C5-B9CE-4442-83BB-63B8F31E7B05}"/>
              </a:ext>
            </a:extLst>
          </p:cNvPr>
          <p:cNvSpPr txBox="1"/>
          <p:nvPr/>
        </p:nvSpPr>
        <p:spPr>
          <a:xfrm>
            <a:off x="5445886" y="2123956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</a:p>
        </p:txBody>
      </p:sp>
      <p:sp>
        <p:nvSpPr>
          <p:cNvPr id="368" name="TextBox 367">
            <a:extLst>
              <a:ext uri="{FF2B5EF4-FFF2-40B4-BE49-F238E27FC236}">
                <a16:creationId xmlns:a16="http://schemas.microsoft.com/office/drawing/2014/main" id="{A7F4D230-4375-284D-93AF-56B3816424D0}"/>
              </a:ext>
            </a:extLst>
          </p:cNvPr>
          <p:cNvSpPr txBox="1"/>
          <p:nvPr/>
        </p:nvSpPr>
        <p:spPr>
          <a:xfrm>
            <a:off x="7357638" y="2114311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369" name="Right Arrow 368">
            <a:extLst>
              <a:ext uri="{FF2B5EF4-FFF2-40B4-BE49-F238E27FC236}">
                <a16:creationId xmlns:a16="http://schemas.microsoft.com/office/drawing/2014/main" id="{BA6E4B87-B0D2-584A-8275-944F9B27A998}"/>
              </a:ext>
            </a:extLst>
          </p:cNvPr>
          <p:cNvSpPr/>
          <p:nvPr/>
        </p:nvSpPr>
        <p:spPr>
          <a:xfrm rot="16200000" flipV="1">
            <a:off x="4399933" y="2561304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0" name="Right Arrow 369">
            <a:extLst>
              <a:ext uri="{FF2B5EF4-FFF2-40B4-BE49-F238E27FC236}">
                <a16:creationId xmlns:a16="http://schemas.microsoft.com/office/drawing/2014/main" id="{25938079-A318-4141-A85D-C146526D6BA5}"/>
              </a:ext>
            </a:extLst>
          </p:cNvPr>
          <p:cNvSpPr/>
          <p:nvPr/>
        </p:nvSpPr>
        <p:spPr>
          <a:xfrm rot="5400000" flipV="1">
            <a:off x="4395017" y="3470788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1" name="Right Arrow 370">
            <a:extLst>
              <a:ext uri="{FF2B5EF4-FFF2-40B4-BE49-F238E27FC236}">
                <a16:creationId xmlns:a16="http://schemas.microsoft.com/office/drawing/2014/main" id="{92A84268-7A7F-1141-806B-F9720C1E86BA}"/>
              </a:ext>
            </a:extLst>
          </p:cNvPr>
          <p:cNvSpPr/>
          <p:nvPr/>
        </p:nvSpPr>
        <p:spPr>
          <a:xfrm rot="16200000" flipV="1">
            <a:off x="6302474" y="2546557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2" name="Right Arrow 371">
            <a:extLst>
              <a:ext uri="{FF2B5EF4-FFF2-40B4-BE49-F238E27FC236}">
                <a16:creationId xmlns:a16="http://schemas.microsoft.com/office/drawing/2014/main" id="{5DCF7BEA-490D-7745-BC10-20C900207F60}"/>
              </a:ext>
            </a:extLst>
          </p:cNvPr>
          <p:cNvSpPr/>
          <p:nvPr/>
        </p:nvSpPr>
        <p:spPr>
          <a:xfrm rot="5400000" flipV="1">
            <a:off x="6297558" y="3456041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3" name="Right Arrow 372">
            <a:extLst>
              <a:ext uri="{FF2B5EF4-FFF2-40B4-BE49-F238E27FC236}">
                <a16:creationId xmlns:a16="http://schemas.microsoft.com/office/drawing/2014/main" id="{093DBBC2-F1D6-0B4E-A923-77744DD15C01}"/>
              </a:ext>
            </a:extLst>
          </p:cNvPr>
          <p:cNvSpPr/>
          <p:nvPr/>
        </p:nvSpPr>
        <p:spPr>
          <a:xfrm rot="16200000" flipV="1">
            <a:off x="4370435" y="4458934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4" name="Right Arrow 373">
            <a:extLst>
              <a:ext uri="{FF2B5EF4-FFF2-40B4-BE49-F238E27FC236}">
                <a16:creationId xmlns:a16="http://schemas.microsoft.com/office/drawing/2014/main" id="{0F571382-3562-BB46-B385-29691871F5CE}"/>
              </a:ext>
            </a:extLst>
          </p:cNvPr>
          <p:cNvSpPr/>
          <p:nvPr/>
        </p:nvSpPr>
        <p:spPr>
          <a:xfrm rot="5400000" flipV="1">
            <a:off x="4365519" y="5368418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5" name="Right Arrow 374">
            <a:extLst>
              <a:ext uri="{FF2B5EF4-FFF2-40B4-BE49-F238E27FC236}">
                <a16:creationId xmlns:a16="http://schemas.microsoft.com/office/drawing/2014/main" id="{876E6BAE-D896-7444-8D9A-FECC0D13BE6B}"/>
              </a:ext>
            </a:extLst>
          </p:cNvPr>
          <p:cNvSpPr/>
          <p:nvPr/>
        </p:nvSpPr>
        <p:spPr>
          <a:xfrm rot="16200000" flipV="1">
            <a:off x="6312308" y="4454022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6" name="Right Arrow 375">
            <a:extLst>
              <a:ext uri="{FF2B5EF4-FFF2-40B4-BE49-F238E27FC236}">
                <a16:creationId xmlns:a16="http://schemas.microsoft.com/office/drawing/2014/main" id="{8005B430-D654-C548-A728-7231A3350154}"/>
              </a:ext>
            </a:extLst>
          </p:cNvPr>
          <p:cNvSpPr/>
          <p:nvPr/>
        </p:nvSpPr>
        <p:spPr>
          <a:xfrm rot="5400000" flipV="1">
            <a:off x="6307392" y="5363506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7" name="Right Arrow 376">
            <a:extLst>
              <a:ext uri="{FF2B5EF4-FFF2-40B4-BE49-F238E27FC236}">
                <a16:creationId xmlns:a16="http://schemas.microsoft.com/office/drawing/2014/main" id="{07B2F373-535A-9748-8358-0787A35EDF9D}"/>
              </a:ext>
            </a:extLst>
          </p:cNvPr>
          <p:cNvSpPr/>
          <p:nvPr/>
        </p:nvSpPr>
        <p:spPr>
          <a:xfrm rot="16200000" flipV="1">
            <a:off x="8254181" y="4449110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8" name="Right Arrow 377">
            <a:extLst>
              <a:ext uri="{FF2B5EF4-FFF2-40B4-BE49-F238E27FC236}">
                <a16:creationId xmlns:a16="http://schemas.microsoft.com/office/drawing/2014/main" id="{52E07261-BA5A-9643-AF15-22A0B236F904}"/>
              </a:ext>
            </a:extLst>
          </p:cNvPr>
          <p:cNvSpPr/>
          <p:nvPr/>
        </p:nvSpPr>
        <p:spPr>
          <a:xfrm rot="5400000" flipV="1">
            <a:off x="8249265" y="5358594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9" name="Right Arrow 378">
            <a:extLst>
              <a:ext uri="{FF2B5EF4-FFF2-40B4-BE49-F238E27FC236}">
                <a16:creationId xmlns:a16="http://schemas.microsoft.com/office/drawing/2014/main" id="{2402EEBC-A1F3-1446-AA76-F9332E751545}"/>
              </a:ext>
            </a:extLst>
          </p:cNvPr>
          <p:cNvSpPr/>
          <p:nvPr/>
        </p:nvSpPr>
        <p:spPr>
          <a:xfrm rot="10800000" flipH="1">
            <a:off x="7582395" y="5829665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0" name="Right Arrow 379">
            <a:extLst>
              <a:ext uri="{FF2B5EF4-FFF2-40B4-BE49-F238E27FC236}">
                <a16:creationId xmlns:a16="http://schemas.microsoft.com/office/drawing/2014/main" id="{C1018A25-D7FD-F941-918C-CEFF20CD7430}"/>
              </a:ext>
            </a:extLst>
          </p:cNvPr>
          <p:cNvSpPr/>
          <p:nvPr/>
        </p:nvSpPr>
        <p:spPr>
          <a:xfrm flipH="1">
            <a:off x="6819704" y="5834582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81" name="Group 380">
            <a:extLst>
              <a:ext uri="{FF2B5EF4-FFF2-40B4-BE49-F238E27FC236}">
                <a16:creationId xmlns:a16="http://schemas.microsoft.com/office/drawing/2014/main" id="{2C52FCE5-76B4-7B4F-BED3-D2285766D778}"/>
              </a:ext>
            </a:extLst>
          </p:cNvPr>
          <p:cNvGrpSpPr/>
          <p:nvPr/>
        </p:nvGrpSpPr>
        <p:grpSpPr>
          <a:xfrm>
            <a:off x="4336458" y="3833790"/>
            <a:ext cx="4395351" cy="404576"/>
            <a:chOff x="4333785" y="5772213"/>
            <a:chExt cx="4395351" cy="404576"/>
          </a:xfrm>
        </p:grpSpPr>
        <p:grpSp>
          <p:nvGrpSpPr>
            <p:cNvPr id="382" name="Group 381">
              <a:extLst>
                <a:ext uri="{FF2B5EF4-FFF2-40B4-BE49-F238E27FC236}">
                  <a16:creationId xmlns:a16="http://schemas.microsoft.com/office/drawing/2014/main" id="{E5B74157-FBC4-9B41-9413-6A9523B4475D}"/>
                </a:ext>
              </a:extLst>
            </p:cNvPr>
            <p:cNvGrpSpPr/>
            <p:nvPr/>
          </p:nvGrpSpPr>
          <p:grpSpPr>
            <a:xfrm>
              <a:off x="4333785" y="5772213"/>
              <a:ext cx="531821" cy="369069"/>
              <a:chOff x="1348328" y="2475647"/>
              <a:chExt cx="603916" cy="419100"/>
            </a:xfrm>
          </p:grpSpPr>
          <p:grpSp>
            <p:nvGrpSpPr>
              <p:cNvPr id="403" name="Group 402">
                <a:extLst>
                  <a:ext uri="{FF2B5EF4-FFF2-40B4-BE49-F238E27FC236}">
                    <a16:creationId xmlns:a16="http://schemas.microsoft.com/office/drawing/2014/main" id="{BE1F897A-859B-D840-8C66-A7F185CFDEE9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407" name="Oval 5">
                  <a:extLst>
                    <a:ext uri="{FF2B5EF4-FFF2-40B4-BE49-F238E27FC236}">
                      <a16:creationId xmlns:a16="http://schemas.microsoft.com/office/drawing/2014/main" id="{44AFD1B0-34FB-A345-9A4A-558E115EE3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408" name="Line 6">
                  <a:extLst>
                    <a:ext uri="{FF2B5EF4-FFF2-40B4-BE49-F238E27FC236}">
                      <a16:creationId xmlns:a16="http://schemas.microsoft.com/office/drawing/2014/main" id="{92EE8670-6890-3E48-81E2-F2529036970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409" name="Line 7">
                  <a:extLst>
                    <a:ext uri="{FF2B5EF4-FFF2-40B4-BE49-F238E27FC236}">
                      <a16:creationId xmlns:a16="http://schemas.microsoft.com/office/drawing/2014/main" id="{B5C3C8FB-696B-B740-A582-1BC475E8AD2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410" name="Rectangle 8">
                  <a:extLst>
                    <a:ext uri="{FF2B5EF4-FFF2-40B4-BE49-F238E27FC236}">
                      <a16:creationId xmlns:a16="http://schemas.microsoft.com/office/drawing/2014/main" id="{4B0E4D59-1BC8-C542-BCF2-181FC4E1DD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411" name="Oval 9">
                  <a:extLst>
                    <a:ext uri="{FF2B5EF4-FFF2-40B4-BE49-F238E27FC236}">
                      <a16:creationId xmlns:a16="http://schemas.microsoft.com/office/drawing/2014/main" id="{60D48562-6FC2-394A-9762-DB852AC205C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404" name="Group 44">
                <a:extLst>
                  <a:ext uri="{FF2B5EF4-FFF2-40B4-BE49-F238E27FC236}">
                    <a16:creationId xmlns:a16="http://schemas.microsoft.com/office/drawing/2014/main" id="{74519609-955F-A840-86C0-6A339E537DA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475647"/>
                <a:ext cx="355165" cy="419100"/>
                <a:chOff x="2944" y="2405"/>
                <a:chExt cx="227" cy="264"/>
              </a:xfrm>
            </p:grpSpPr>
            <p:sp>
              <p:nvSpPr>
                <p:cNvPr id="405" name="Rectangle 45">
                  <a:extLst>
                    <a:ext uri="{FF2B5EF4-FFF2-40B4-BE49-F238E27FC236}">
                      <a16:creationId xmlns:a16="http://schemas.microsoft.com/office/drawing/2014/main" id="{3E79CB50-C86A-B743-885D-FCF36192F3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406" name="Text Box 46">
                  <a:extLst>
                    <a:ext uri="{FF2B5EF4-FFF2-40B4-BE49-F238E27FC236}">
                      <a16:creationId xmlns:a16="http://schemas.microsoft.com/office/drawing/2014/main" id="{AD8E9D3F-52FF-4D4D-A215-818DE194277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0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d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383" name="Group 382">
              <a:extLst>
                <a:ext uri="{FF2B5EF4-FFF2-40B4-BE49-F238E27FC236}">
                  <a16:creationId xmlns:a16="http://schemas.microsoft.com/office/drawing/2014/main" id="{20A7C2A6-7DD0-0445-AF7C-F9E28B75F235}"/>
                </a:ext>
              </a:extLst>
            </p:cNvPr>
            <p:cNvGrpSpPr/>
            <p:nvPr/>
          </p:nvGrpSpPr>
          <p:grpSpPr>
            <a:xfrm>
              <a:off x="6263949" y="5807720"/>
              <a:ext cx="531821" cy="369069"/>
              <a:chOff x="1348328" y="2507397"/>
              <a:chExt cx="603916" cy="419100"/>
            </a:xfrm>
          </p:grpSpPr>
          <p:grpSp>
            <p:nvGrpSpPr>
              <p:cNvPr id="394" name="Group 393">
                <a:extLst>
                  <a:ext uri="{FF2B5EF4-FFF2-40B4-BE49-F238E27FC236}">
                    <a16:creationId xmlns:a16="http://schemas.microsoft.com/office/drawing/2014/main" id="{5E0509C9-19D8-1641-9666-B248C5EAA158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98" name="Oval 5">
                  <a:extLst>
                    <a:ext uri="{FF2B5EF4-FFF2-40B4-BE49-F238E27FC236}">
                      <a16:creationId xmlns:a16="http://schemas.microsoft.com/office/drawing/2014/main" id="{F800737F-8972-794E-8C64-2C8CDAC4836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99" name="Line 6">
                  <a:extLst>
                    <a:ext uri="{FF2B5EF4-FFF2-40B4-BE49-F238E27FC236}">
                      <a16:creationId xmlns:a16="http://schemas.microsoft.com/office/drawing/2014/main" id="{0099617B-FF31-3340-810C-247A1ED3196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400" name="Line 7">
                  <a:extLst>
                    <a:ext uri="{FF2B5EF4-FFF2-40B4-BE49-F238E27FC236}">
                      <a16:creationId xmlns:a16="http://schemas.microsoft.com/office/drawing/2014/main" id="{AEB4753D-35A0-4B4F-AAE8-4B80DF356C1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401" name="Rectangle 8">
                  <a:extLst>
                    <a:ext uri="{FF2B5EF4-FFF2-40B4-BE49-F238E27FC236}">
                      <a16:creationId xmlns:a16="http://schemas.microsoft.com/office/drawing/2014/main" id="{4BEFDEDD-8E64-8543-BC9A-2BCF6DAD652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402" name="Oval 9">
                  <a:extLst>
                    <a:ext uri="{FF2B5EF4-FFF2-40B4-BE49-F238E27FC236}">
                      <a16:creationId xmlns:a16="http://schemas.microsoft.com/office/drawing/2014/main" id="{D2A5D1FC-C342-FF42-8178-52927BF00B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395" name="Group 44">
                <a:extLst>
                  <a:ext uri="{FF2B5EF4-FFF2-40B4-BE49-F238E27FC236}">
                    <a16:creationId xmlns:a16="http://schemas.microsoft.com/office/drawing/2014/main" id="{FF45955A-4D2C-0E44-91D6-2BEA7A78D82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507397"/>
                <a:ext cx="355165" cy="419100"/>
                <a:chOff x="2944" y="2425"/>
                <a:chExt cx="227" cy="264"/>
              </a:xfrm>
            </p:grpSpPr>
            <p:sp>
              <p:nvSpPr>
                <p:cNvPr id="396" name="Rectangle 45">
                  <a:extLst>
                    <a:ext uri="{FF2B5EF4-FFF2-40B4-BE49-F238E27FC236}">
                      <a16:creationId xmlns:a16="http://schemas.microsoft.com/office/drawing/2014/main" id="{77268971-CD1F-DD41-BB7D-8BAB708D2CA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97" name="Text Box 46">
                  <a:extLst>
                    <a:ext uri="{FF2B5EF4-FFF2-40B4-BE49-F238E27FC236}">
                      <a16:creationId xmlns:a16="http://schemas.microsoft.com/office/drawing/2014/main" id="{FD2F45D0-872F-6A45-A595-CB348ADD216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2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e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384" name="Group 383">
              <a:extLst>
                <a:ext uri="{FF2B5EF4-FFF2-40B4-BE49-F238E27FC236}">
                  <a16:creationId xmlns:a16="http://schemas.microsoft.com/office/drawing/2014/main" id="{7CB50BA4-E6E4-A54D-B90C-A0EA7DDA6E81}"/>
                </a:ext>
              </a:extLst>
            </p:cNvPr>
            <p:cNvGrpSpPr/>
            <p:nvPr/>
          </p:nvGrpSpPr>
          <p:grpSpPr>
            <a:xfrm>
              <a:off x="8197315" y="5805271"/>
              <a:ext cx="531821" cy="369069"/>
              <a:chOff x="1348328" y="2507397"/>
              <a:chExt cx="603916" cy="419100"/>
            </a:xfrm>
          </p:grpSpPr>
          <p:grpSp>
            <p:nvGrpSpPr>
              <p:cNvPr id="385" name="Group 384">
                <a:extLst>
                  <a:ext uri="{FF2B5EF4-FFF2-40B4-BE49-F238E27FC236}">
                    <a16:creationId xmlns:a16="http://schemas.microsoft.com/office/drawing/2014/main" id="{F0C7D337-D5DC-B146-B6A0-5EAD66350917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89" name="Oval 5">
                  <a:extLst>
                    <a:ext uri="{FF2B5EF4-FFF2-40B4-BE49-F238E27FC236}">
                      <a16:creationId xmlns:a16="http://schemas.microsoft.com/office/drawing/2014/main" id="{4E201FD3-CC75-2B4F-83C6-9C945200DA4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90" name="Line 6">
                  <a:extLst>
                    <a:ext uri="{FF2B5EF4-FFF2-40B4-BE49-F238E27FC236}">
                      <a16:creationId xmlns:a16="http://schemas.microsoft.com/office/drawing/2014/main" id="{A2B75435-5655-8E4D-A5FD-B37E0BE1D86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91" name="Line 7">
                  <a:extLst>
                    <a:ext uri="{FF2B5EF4-FFF2-40B4-BE49-F238E27FC236}">
                      <a16:creationId xmlns:a16="http://schemas.microsoft.com/office/drawing/2014/main" id="{84B12EFB-7BAE-C446-AAAD-5507060FFE9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92" name="Rectangle 8">
                  <a:extLst>
                    <a:ext uri="{FF2B5EF4-FFF2-40B4-BE49-F238E27FC236}">
                      <a16:creationId xmlns:a16="http://schemas.microsoft.com/office/drawing/2014/main" id="{3F9824EC-B6A0-EA4F-97FB-E73B52F6A00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93" name="Oval 9">
                  <a:extLst>
                    <a:ext uri="{FF2B5EF4-FFF2-40B4-BE49-F238E27FC236}">
                      <a16:creationId xmlns:a16="http://schemas.microsoft.com/office/drawing/2014/main" id="{9BB965F5-6CB9-8945-9FD8-314A82137BF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386" name="Group 44">
                <a:extLst>
                  <a:ext uri="{FF2B5EF4-FFF2-40B4-BE49-F238E27FC236}">
                    <a16:creationId xmlns:a16="http://schemas.microsoft.com/office/drawing/2014/main" id="{78550AC4-ABD8-394D-8ED0-A5E3144FAD6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92372" y="2507397"/>
                <a:ext cx="283194" cy="419100"/>
                <a:chOff x="2967" y="2425"/>
                <a:chExt cx="181" cy="264"/>
              </a:xfrm>
            </p:grpSpPr>
            <p:sp>
              <p:nvSpPr>
                <p:cNvPr id="387" name="Rectangle 45">
                  <a:extLst>
                    <a:ext uri="{FF2B5EF4-FFF2-40B4-BE49-F238E27FC236}">
                      <a16:creationId xmlns:a16="http://schemas.microsoft.com/office/drawing/2014/main" id="{97E14D4A-6296-D445-802B-C680BA36145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88" name="Text Box 46">
                  <a:extLst>
                    <a:ext uri="{FF2B5EF4-FFF2-40B4-BE49-F238E27FC236}">
                      <a16:creationId xmlns:a16="http://schemas.microsoft.com/office/drawing/2014/main" id="{AAD06BA3-96DB-BD47-BF7B-5CEB82B1BB3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67" y="2425"/>
                  <a:ext cx="181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f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</p:grpSp>
      <p:grpSp>
        <p:nvGrpSpPr>
          <p:cNvPr id="412" name="Group 411">
            <a:extLst>
              <a:ext uri="{FF2B5EF4-FFF2-40B4-BE49-F238E27FC236}">
                <a16:creationId xmlns:a16="http://schemas.microsoft.com/office/drawing/2014/main" id="{D6141904-3F73-4D45-A9C2-BEB109B06772}"/>
              </a:ext>
            </a:extLst>
          </p:cNvPr>
          <p:cNvGrpSpPr/>
          <p:nvPr/>
        </p:nvGrpSpPr>
        <p:grpSpPr>
          <a:xfrm>
            <a:off x="4333785" y="1906063"/>
            <a:ext cx="4395351" cy="404576"/>
            <a:chOff x="4333785" y="5772213"/>
            <a:chExt cx="4395351" cy="404576"/>
          </a:xfrm>
        </p:grpSpPr>
        <p:grpSp>
          <p:nvGrpSpPr>
            <p:cNvPr id="413" name="Group 412">
              <a:extLst>
                <a:ext uri="{FF2B5EF4-FFF2-40B4-BE49-F238E27FC236}">
                  <a16:creationId xmlns:a16="http://schemas.microsoft.com/office/drawing/2014/main" id="{930A2AFF-1070-E64E-9D6A-1403FCE21009}"/>
                </a:ext>
              </a:extLst>
            </p:cNvPr>
            <p:cNvGrpSpPr/>
            <p:nvPr/>
          </p:nvGrpSpPr>
          <p:grpSpPr>
            <a:xfrm>
              <a:off x="4333785" y="5772213"/>
              <a:ext cx="531821" cy="369069"/>
              <a:chOff x="1348328" y="2475647"/>
              <a:chExt cx="603916" cy="419100"/>
            </a:xfrm>
          </p:grpSpPr>
          <p:grpSp>
            <p:nvGrpSpPr>
              <p:cNvPr id="434" name="Group 433">
                <a:extLst>
                  <a:ext uri="{FF2B5EF4-FFF2-40B4-BE49-F238E27FC236}">
                    <a16:creationId xmlns:a16="http://schemas.microsoft.com/office/drawing/2014/main" id="{24483B8D-6CBB-CD46-8745-5EBE21AF8697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438" name="Oval 5">
                  <a:extLst>
                    <a:ext uri="{FF2B5EF4-FFF2-40B4-BE49-F238E27FC236}">
                      <a16:creationId xmlns:a16="http://schemas.microsoft.com/office/drawing/2014/main" id="{6FDC2129-9A8F-5A45-8E76-775246AE32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439" name="Line 6">
                  <a:extLst>
                    <a:ext uri="{FF2B5EF4-FFF2-40B4-BE49-F238E27FC236}">
                      <a16:creationId xmlns:a16="http://schemas.microsoft.com/office/drawing/2014/main" id="{E05E39C5-0238-1446-A5B0-A3A1B984A50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440" name="Line 7">
                  <a:extLst>
                    <a:ext uri="{FF2B5EF4-FFF2-40B4-BE49-F238E27FC236}">
                      <a16:creationId xmlns:a16="http://schemas.microsoft.com/office/drawing/2014/main" id="{60B86382-D07D-7040-A2F7-505F52DA766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441" name="Rectangle 8">
                  <a:extLst>
                    <a:ext uri="{FF2B5EF4-FFF2-40B4-BE49-F238E27FC236}">
                      <a16:creationId xmlns:a16="http://schemas.microsoft.com/office/drawing/2014/main" id="{07BC4E59-E5C2-AC45-9E61-0CAEAC713A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442" name="Oval 9">
                  <a:extLst>
                    <a:ext uri="{FF2B5EF4-FFF2-40B4-BE49-F238E27FC236}">
                      <a16:creationId xmlns:a16="http://schemas.microsoft.com/office/drawing/2014/main" id="{D15E7F48-03A4-C644-AB3D-9A07A4F2FF1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435" name="Group 44">
                <a:extLst>
                  <a:ext uri="{FF2B5EF4-FFF2-40B4-BE49-F238E27FC236}">
                    <a16:creationId xmlns:a16="http://schemas.microsoft.com/office/drawing/2014/main" id="{0F84DC72-6B88-3747-8140-C35EAAD006F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475647"/>
                <a:ext cx="355165" cy="419100"/>
                <a:chOff x="2944" y="2405"/>
                <a:chExt cx="227" cy="264"/>
              </a:xfrm>
            </p:grpSpPr>
            <p:sp>
              <p:nvSpPr>
                <p:cNvPr id="436" name="Rectangle 45">
                  <a:extLst>
                    <a:ext uri="{FF2B5EF4-FFF2-40B4-BE49-F238E27FC236}">
                      <a16:creationId xmlns:a16="http://schemas.microsoft.com/office/drawing/2014/main" id="{F778FC4B-8EF8-414B-9536-D30CF641FF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437" name="Text Box 46">
                  <a:extLst>
                    <a:ext uri="{FF2B5EF4-FFF2-40B4-BE49-F238E27FC236}">
                      <a16:creationId xmlns:a16="http://schemas.microsoft.com/office/drawing/2014/main" id="{912A3E35-D77A-6A40-B073-4EA003CCDF7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0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a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414" name="Group 413">
              <a:extLst>
                <a:ext uri="{FF2B5EF4-FFF2-40B4-BE49-F238E27FC236}">
                  <a16:creationId xmlns:a16="http://schemas.microsoft.com/office/drawing/2014/main" id="{5CC18FC4-2A37-CC43-84F4-2E4969E1E18C}"/>
                </a:ext>
              </a:extLst>
            </p:cNvPr>
            <p:cNvGrpSpPr/>
            <p:nvPr/>
          </p:nvGrpSpPr>
          <p:grpSpPr>
            <a:xfrm>
              <a:off x="6263949" y="5807720"/>
              <a:ext cx="531821" cy="369069"/>
              <a:chOff x="1348328" y="2507397"/>
              <a:chExt cx="603916" cy="419100"/>
            </a:xfrm>
          </p:grpSpPr>
          <p:grpSp>
            <p:nvGrpSpPr>
              <p:cNvPr id="425" name="Group 424">
                <a:extLst>
                  <a:ext uri="{FF2B5EF4-FFF2-40B4-BE49-F238E27FC236}">
                    <a16:creationId xmlns:a16="http://schemas.microsoft.com/office/drawing/2014/main" id="{571FFDA0-7CCD-6541-9470-2DAA896E540D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429" name="Oval 5">
                  <a:extLst>
                    <a:ext uri="{FF2B5EF4-FFF2-40B4-BE49-F238E27FC236}">
                      <a16:creationId xmlns:a16="http://schemas.microsoft.com/office/drawing/2014/main" id="{890F9138-93A9-9E4A-B33F-A3118CA22F9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430" name="Line 6">
                  <a:extLst>
                    <a:ext uri="{FF2B5EF4-FFF2-40B4-BE49-F238E27FC236}">
                      <a16:creationId xmlns:a16="http://schemas.microsoft.com/office/drawing/2014/main" id="{5898E9B3-AFBD-234D-8D95-0C6F496ABDB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431" name="Line 7">
                  <a:extLst>
                    <a:ext uri="{FF2B5EF4-FFF2-40B4-BE49-F238E27FC236}">
                      <a16:creationId xmlns:a16="http://schemas.microsoft.com/office/drawing/2014/main" id="{2FA91DB3-B0C8-CE4B-AD03-14386A8F0C9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432" name="Rectangle 8">
                  <a:extLst>
                    <a:ext uri="{FF2B5EF4-FFF2-40B4-BE49-F238E27FC236}">
                      <a16:creationId xmlns:a16="http://schemas.microsoft.com/office/drawing/2014/main" id="{75D7AA85-AA3C-9A41-8DDF-35ED561A00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433" name="Oval 9">
                  <a:extLst>
                    <a:ext uri="{FF2B5EF4-FFF2-40B4-BE49-F238E27FC236}">
                      <a16:creationId xmlns:a16="http://schemas.microsoft.com/office/drawing/2014/main" id="{FFDDC1A2-DDBC-D54C-899E-4ED7244E742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426" name="Group 44">
                <a:extLst>
                  <a:ext uri="{FF2B5EF4-FFF2-40B4-BE49-F238E27FC236}">
                    <a16:creationId xmlns:a16="http://schemas.microsoft.com/office/drawing/2014/main" id="{8AC75149-FF4E-FF47-B9D1-2A503E9A2BB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507397"/>
                <a:ext cx="355165" cy="419100"/>
                <a:chOff x="2944" y="2425"/>
                <a:chExt cx="227" cy="264"/>
              </a:xfrm>
            </p:grpSpPr>
            <p:sp>
              <p:nvSpPr>
                <p:cNvPr id="427" name="Rectangle 45">
                  <a:extLst>
                    <a:ext uri="{FF2B5EF4-FFF2-40B4-BE49-F238E27FC236}">
                      <a16:creationId xmlns:a16="http://schemas.microsoft.com/office/drawing/2014/main" id="{A1C72749-E916-C743-95AD-77A7093C54C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428" name="Text Box 46">
                  <a:extLst>
                    <a:ext uri="{FF2B5EF4-FFF2-40B4-BE49-F238E27FC236}">
                      <a16:creationId xmlns:a16="http://schemas.microsoft.com/office/drawing/2014/main" id="{61C11CB2-AF11-A34A-BC61-DAC0A8724F5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2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b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415" name="Group 414">
              <a:extLst>
                <a:ext uri="{FF2B5EF4-FFF2-40B4-BE49-F238E27FC236}">
                  <a16:creationId xmlns:a16="http://schemas.microsoft.com/office/drawing/2014/main" id="{F92775E6-8E4A-DC47-8C00-D7CDF3BF3A89}"/>
                </a:ext>
              </a:extLst>
            </p:cNvPr>
            <p:cNvGrpSpPr/>
            <p:nvPr/>
          </p:nvGrpSpPr>
          <p:grpSpPr>
            <a:xfrm>
              <a:off x="8197315" y="5805271"/>
              <a:ext cx="531821" cy="369069"/>
              <a:chOff x="1348328" y="2507397"/>
              <a:chExt cx="603916" cy="419100"/>
            </a:xfrm>
          </p:grpSpPr>
          <p:grpSp>
            <p:nvGrpSpPr>
              <p:cNvPr id="416" name="Group 415">
                <a:extLst>
                  <a:ext uri="{FF2B5EF4-FFF2-40B4-BE49-F238E27FC236}">
                    <a16:creationId xmlns:a16="http://schemas.microsoft.com/office/drawing/2014/main" id="{DF065D3B-3767-8B4A-9038-653B9F8AEE7B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420" name="Oval 5">
                  <a:extLst>
                    <a:ext uri="{FF2B5EF4-FFF2-40B4-BE49-F238E27FC236}">
                      <a16:creationId xmlns:a16="http://schemas.microsoft.com/office/drawing/2014/main" id="{D0A3835C-514D-5140-9584-0164B8BAB86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421" name="Line 6">
                  <a:extLst>
                    <a:ext uri="{FF2B5EF4-FFF2-40B4-BE49-F238E27FC236}">
                      <a16:creationId xmlns:a16="http://schemas.microsoft.com/office/drawing/2014/main" id="{6401BEF0-9CAC-7843-8992-54C5933DC3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422" name="Line 7">
                  <a:extLst>
                    <a:ext uri="{FF2B5EF4-FFF2-40B4-BE49-F238E27FC236}">
                      <a16:creationId xmlns:a16="http://schemas.microsoft.com/office/drawing/2014/main" id="{081C22D9-FA0D-3545-860C-4BCDAC6A950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423" name="Rectangle 8">
                  <a:extLst>
                    <a:ext uri="{FF2B5EF4-FFF2-40B4-BE49-F238E27FC236}">
                      <a16:creationId xmlns:a16="http://schemas.microsoft.com/office/drawing/2014/main" id="{A27FBD24-DB32-FF46-A024-AA93825D4A3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424" name="Oval 9">
                  <a:extLst>
                    <a:ext uri="{FF2B5EF4-FFF2-40B4-BE49-F238E27FC236}">
                      <a16:creationId xmlns:a16="http://schemas.microsoft.com/office/drawing/2014/main" id="{C5D9CABA-76B6-FD40-A227-AF591EA2E46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417" name="Group 44">
                <a:extLst>
                  <a:ext uri="{FF2B5EF4-FFF2-40B4-BE49-F238E27FC236}">
                    <a16:creationId xmlns:a16="http://schemas.microsoft.com/office/drawing/2014/main" id="{B927058A-3D5D-DD42-8DDB-77B48BB33DA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64202" y="2507397"/>
                <a:ext cx="341084" cy="419100"/>
                <a:chOff x="2949" y="2425"/>
                <a:chExt cx="218" cy="264"/>
              </a:xfrm>
            </p:grpSpPr>
            <p:sp>
              <p:nvSpPr>
                <p:cNvPr id="418" name="Rectangle 45">
                  <a:extLst>
                    <a:ext uri="{FF2B5EF4-FFF2-40B4-BE49-F238E27FC236}">
                      <a16:creationId xmlns:a16="http://schemas.microsoft.com/office/drawing/2014/main" id="{3F62028C-EF22-0244-93E4-6925CE49FE3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419" name="Text Box 46">
                  <a:extLst>
                    <a:ext uri="{FF2B5EF4-FFF2-40B4-BE49-F238E27FC236}">
                      <a16:creationId xmlns:a16="http://schemas.microsoft.com/office/drawing/2014/main" id="{07E837AC-92AC-014D-85FB-20B86123035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9" y="2425"/>
                  <a:ext cx="218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c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</p:grpSp>
      <p:sp>
        <p:nvSpPr>
          <p:cNvPr id="443" name="Right Arrow 442">
            <a:extLst>
              <a:ext uri="{FF2B5EF4-FFF2-40B4-BE49-F238E27FC236}">
                <a16:creationId xmlns:a16="http://schemas.microsoft.com/office/drawing/2014/main" id="{08994EEC-226A-DA44-9536-FEE4129AED34}"/>
              </a:ext>
            </a:extLst>
          </p:cNvPr>
          <p:cNvSpPr/>
          <p:nvPr/>
        </p:nvSpPr>
        <p:spPr>
          <a:xfrm rot="10800000" flipH="1">
            <a:off x="5660017" y="5843033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4" name="Right Arrow 443">
            <a:extLst>
              <a:ext uri="{FF2B5EF4-FFF2-40B4-BE49-F238E27FC236}">
                <a16:creationId xmlns:a16="http://schemas.microsoft.com/office/drawing/2014/main" id="{A48E270D-862C-1C45-BEF7-EC00D39823A7}"/>
              </a:ext>
            </a:extLst>
          </p:cNvPr>
          <p:cNvSpPr/>
          <p:nvPr/>
        </p:nvSpPr>
        <p:spPr>
          <a:xfrm flipH="1">
            <a:off x="4897326" y="5847950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5" name="Right Arrow 444">
            <a:extLst>
              <a:ext uri="{FF2B5EF4-FFF2-40B4-BE49-F238E27FC236}">
                <a16:creationId xmlns:a16="http://schemas.microsoft.com/office/drawing/2014/main" id="{BC4763BF-FECA-554B-AFF7-E2BC3FABA73B}"/>
              </a:ext>
            </a:extLst>
          </p:cNvPr>
          <p:cNvSpPr/>
          <p:nvPr/>
        </p:nvSpPr>
        <p:spPr>
          <a:xfrm rot="10800000" flipH="1">
            <a:off x="5651998" y="3904611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6" name="Right Arrow 445">
            <a:extLst>
              <a:ext uri="{FF2B5EF4-FFF2-40B4-BE49-F238E27FC236}">
                <a16:creationId xmlns:a16="http://schemas.microsoft.com/office/drawing/2014/main" id="{B6066F19-55AA-384C-BDDF-80DC7824160A}"/>
              </a:ext>
            </a:extLst>
          </p:cNvPr>
          <p:cNvSpPr/>
          <p:nvPr/>
        </p:nvSpPr>
        <p:spPr>
          <a:xfrm flipH="1">
            <a:off x="4905348" y="3909528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7" name="Right Arrow 446">
            <a:extLst>
              <a:ext uri="{FF2B5EF4-FFF2-40B4-BE49-F238E27FC236}">
                <a16:creationId xmlns:a16="http://schemas.microsoft.com/office/drawing/2014/main" id="{CD8CACDD-8F79-BE47-96D9-8C52DBCA67F7}"/>
              </a:ext>
            </a:extLst>
          </p:cNvPr>
          <p:cNvSpPr/>
          <p:nvPr/>
        </p:nvSpPr>
        <p:spPr>
          <a:xfrm>
            <a:off x="5660020" y="1966189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8" name="Right Arrow 447">
            <a:extLst>
              <a:ext uri="{FF2B5EF4-FFF2-40B4-BE49-F238E27FC236}">
                <a16:creationId xmlns:a16="http://schemas.microsoft.com/office/drawing/2014/main" id="{0E6CECC5-E326-E14B-A49E-FA2AB4DFBA5F}"/>
              </a:ext>
            </a:extLst>
          </p:cNvPr>
          <p:cNvSpPr/>
          <p:nvPr/>
        </p:nvSpPr>
        <p:spPr>
          <a:xfrm rot="10800000">
            <a:off x="4924064" y="1987147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9" name="Right Arrow 448">
            <a:extLst>
              <a:ext uri="{FF2B5EF4-FFF2-40B4-BE49-F238E27FC236}">
                <a16:creationId xmlns:a16="http://schemas.microsoft.com/office/drawing/2014/main" id="{80466F61-87C0-9E4D-B619-90D68FA0F69E}"/>
              </a:ext>
            </a:extLst>
          </p:cNvPr>
          <p:cNvSpPr/>
          <p:nvPr/>
        </p:nvSpPr>
        <p:spPr>
          <a:xfrm rot="10800000" flipH="1">
            <a:off x="7582399" y="1968862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0" name="Right Arrow 449">
            <a:extLst>
              <a:ext uri="{FF2B5EF4-FFF2-40B4-BE49-F238E27FC236}">
                <a16:creationId xmlns:a16="http://schemas.microsoft.com/office/drawing/2014/main" id="{841A6B82-10F1-7644-AE66-76DBC46F143D}"/>
              </a:ext>
            </a:extLst>
          </p:cNvPr>
          <p:cNvSpPr/>
          <p:nvPr/>
        </p:nvSpPr>
        <p:spPr>
          <a:xfrm rot="10800000">
            <a:off x="6819708" y="1973779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1" name="Right Arrow 450">
            <a:extLst>
              <a:ext uri="{FF2B5EF4-FFF2-40B4-BE49-F238E27FC236}">
                <a16:creationId xmlns:a16="http://schemas.microsoft.com/office/drawing/2014/main" id="{7609754F-07F6-FA45-93A2-C8E47D2319FE}"/>
              </a:ext>
            </a:extLst>
          </p:cNvPr>
          <p:cNvSpPr/>
          <p:nvPr/>
        </p:nvSpPr>
        <p:spPr>
          <a:xfrm rot="10800000" flipH="1">
            <a:off x="7595769" y="3907283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2" name="Right Arrow 451">
            <a:extLst>
              <a:ext uri="{FF2B5EF4-FFF2-40B4-BE49-F238E27FC236}">
                <a16:creationId xmlns:a16="http://schemas.microsoft.com/office/drawing/2014/main" id="{5C844F20-C817-CD45-8859-550B71FF0669}"/>
              </a:ext>
            </a:extLst>
          </p:cNvPr>
          <p:cNvSpPr/>
          <p:nvPr/>
        </p:nvSpPr>
        <p:spPr>
          <a:xfrm flipH="1">
            <a:off x="6833078" y="3912200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019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0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000"/>
                                        <p:tgtEl>
                                          <p:spTgt spid="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1000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0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10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1000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10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1000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10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9" grpId="0" animBg="1"/>
      <p:bldP spid="370" grpId="0" animBg="1"/>
      <p:bldP spid="371" grpId="0" animBg="1"/>
      <p:bldP spid="372" grpId="0" animBg="1"/>
      <p:bldP spid="373" grpId="0" animBg="1"/>
      <p:bldP spid="374" grpId="0" animBg="1"/>
      <p:bldP spid="375" grpId="0" animBg="1"/>
      <p:bldP spid="376" grpId="0" animBg="1"/>
      <p:bldP spid="377" grpId="0" animBg="1"/>
      <p:bldP spid="378" grpId="0" animBg="1"/>
      <p:bldP spid="379" grpId="0" animBg="1"/>
      <p:bldP spid="380" grpId="0" animBg="1"/>
      <p:bldP spid="443" grpId="0" animBg="1"/>
      <p:bldP spid="444" grpId="0" animBg="1"/>
      <p:bldP spid="445" grpId="0" animBg="1"/>
      <p:bldP spid="446" grpId="0" animBg="1"/>
      <p:bldP spid="447" grpId="0" animBg="1"/>
      <p:bldP spid="448" grpId="0" animBg="1"/>
      <p:bldP spid="449" grpId="0" animBg="1"/>
      <p:bldP spid="450" grpId="0" animBg="1"/>
      <p:bldP spid="451" grpId="0" animBg="1"/>
      <p:bldP spid="45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B27BFF1-5DCE-D642-8EFE-FACB1C97E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8585"/>
            <a:ext cx="6860458" cy="894622"/>
          </a:xfrm>
        </p:spPr>
        <p:txBody>
          <a:bodyPr/>
          <a:lstStyle/>
          <a:p>
            <a:r>
              <a:rPr lang="en-US" dirty="0"/>
              <a:t>Graph abstraction: link costs</a:t>
            </a:r>
          </a:p>
        </p:txBody>
      </p:sp>
      <p:grpSp>
        <p:nvGrpSpPr>
          <p:cNvPr id="611" name="Group 2">
            <a:extLst>
              <a:ext uri="{FF2B5EF4-FFF2-40B4-BE49-F238E27FC236}">
                <a16:creationId xmlns:a16="http://schemas.microsoft.com/office/drawing/2014/main" id="{8F3AF934-05FC-1741-9920-1E37F407434E}"/>
              </a:ext>
            </a:extLst>
          </p:cNvPr>
          <p:cNvGrpSpPr>
            <a:grpSpLocks/>
          </p:cNvGrpSpPr>
          <p:nvPr/>
        </p:nvGrpSpPr>
        <p:grpSpPr bwMode="auto">
          <a:xfrm>
            <a:off x="1238864" y="1288538"/>
            <a:ext cx="3571875" cy="2236788"/>
            <a:chOff x="3162" y="1071"/>
            <a:chExt cx="2250" cy="1409"/>
          </a:xfrm>
        </p:grpSpPr>
        <p:sp>
          <p:nvSpPr>
            <p:cNvPr id="612" name="Freeform 3">
              <a:extLst>
                <a:ext uri="{FF2B5EF4-FFF2-40B4-BE49-F238E27FC236}">
                  <a16:creationId xmlns:a16="http://schemas.microsoft.com/office/drawing/2014/main" id="{453067FB-5417-D747-A9D1-7A886199D8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" y="1071"/>
              <a:ext cx="2250" cy="1409"/>
            </a:xfrm>
            <a:custGeom>
              <a:avLst/>
              <a:gdLst>
                <a:gd name="T0" fmla="*/ 0 w 2250"/>
                <a:gd name="T1" fmla="*/ 624 h 1409"/>
                <a:gd name="T2" fmla="*/ 219 w 2250"/>
                <a:gd name="T3" fmla="*/ 321 h 1409"/>
                <a:gd name="T4" fmla="*/ 529 w 2250"/>
                <a:gd name="T5" fmla="*/ 35 h 1409"/>
                <a:gd name="T6" fmla="*/ 1551 w 2250"/>
                <a:gd name="T7" fmla="*/ 111 h 1409"/>
                <a:gd name="T8" fmla="*/ 1968 w 2250"/>
                <a:gd name="T9" fmla="*/ 483 h 1409"/>
                <a:gd name="T10" fmla="*/ 2199 w 2250"/>
                <a:gd name="T11" fmla="*/ 906 h 1409"/>
                <a:gd name="T12" fmla="*/ 1659 w 2250"/>
                <a:gd name="T13" fmla="*/ 1314 h 1409"/>
                <a:gd name="T14" fmla="*/ 993 w 2250"/>
                <a:gd name="T15" fmla="*/ 1386 h 1409"/>
                <a:gd name="T16" fmla="*/ 465 w 2250"/>
                <a:gd name="T17" fmla="*/ 1356 h 1409"/>
                <a:gd name="T18" fmla="*/ 102 w 2250"/>
                <a:gd name="T19" fmla="*/ 1068 h 1409"/>
                <a:gd name="T20" fmla="*/ 0 w 2250"/>
                <a:gd name="T21" fmla="*/ 624 h 140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50"/>
                <a:gd name="T34" fmla="*/ 0 h 1409"/>
                <a:gd name="T35" fmla="*/ 2250 w 2250"/>
                <a:gd name="T36" fmla="*/ 1409 h 140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50" h="1409">
                  <a:moveTo>
                    <a:pt x="0" y="624"/>
                  </a:moveTo>
                  <a:cubicBezTo>
                    <a:pt x="5" y="506"/>
                    <a:pt x="131" y="419"/>
                    <a:pt x="219" y="321"/>
                  </a:cubicBezTo>
                  <a:cubicBezTo>
                    <a:pt x="307" y="223"/>
                    <a:pt x="307" y="70"/>
                    <a:pt x="529" y="35"/>
                  </a:cubicBezTo>
                  <a:cubicBezTo>
                    <a:pt x="751" y="0"/>
                    <a:pt x="1311" y="36"/>
                    <a:pt x="1551" y="111"/>
                  </a:cubicBezTo>
                  <a:cubicBezTo>
                    <a:pt x="1791" y="186"/>
                    <a:pt x="1860" y="351"/>
                    <a:pt x="1968" y="483"/>
                  </a:cubicBezTo>
                  <a:cubicBezTo>
                    <a:pt x="2076" y="615"/>
                    <a:pt x="2250" y="767"/>
                    <a:pt x="2199" y="906"/>
                  </a:cubicBezTo>
                  <a:cubicBezTo>
                    <a:pt x="2148" y="1045"/>
                    <a:pt x="1860" y="1234"/>
                    <a:pt x="1659" y="1314"/>
                  </a:cubicBezTo>
                  <a:cubicBezTo>
                    <a:pt x="1458" y="1394"/>
                    <a:pt x="1192" y="1379"/>
                    <a:pt x="993" y="1386"/>
                  </a:cubicBezTo>
                  <a:cubicBezTo>
                    <a:pt x="794" y="1393"/>
                    <a:pt x="613" y="1409"/>
                    <a:pt x="465" y="1356"/>
                  </a:cubicBezTo>
                  <a:cubicBezTo>
                    <a:pt x="317" y="1303"/>
                    <a:pt x="180" y="1190"/>
                    <a:pt x="102" y="1068"/>
                  </a:cubicBezTo>
                  <a:cubicBezTo>
                    <a:pt x="24" y="946"/>
                    <a:pt x="21" y="716"/>
                    <a:pt x="0" y="624"/>
                  </a:cubicBezTo>
                  <a:close/>
                </a:path>
              </a:pathLst>
            </a:custGeom>
            <a:solidFill>
              <a:srgbClr val="9CE0F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613" name="Freeform 4">
              <a:extLst>
                <a:ext uri="{FF2B5EF4-FFF2-40B4-BE49-F238E27FC236}">
                  <a16:creationId xmlns:a16="http://schemas.microsoft.com/office/drawing/2014/main" id="{33DAED7D-3A7B-904E-9B5E-9FC4FC3D1E3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8" y="1620"/>
              <a:ext cx="342" cy="186"/>
            </a:xfrm>
            <a:custGeom>
              <a:avLst/>
              <a:gdLst>
                <a:gd name="T0" fmla="*/ 0 w 342"/>
                <a:gd name="T1" fmla="*/ 186 h 186"/>
                <a:gd name="T2" fmla="*/ 342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614" name="Oval 5">
              <a:extLst>
                <a:ext uri="{FF2B5EF4-FFF2-40B4-BE49-F238E27FC236}">
                  <a16:creationId xmlns:a16="http://schemas.microsoft.com/office/drawing/2014/main" id="{2170DD72-9E40-764D-9C66-5662F5C98D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8" y="1862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615" name="Line 6">
              <a:extLst>
                <a:ext uri="{FF2B5EF4-FFF2-40B4-BE49-F238E27FC236}">
                  <a16:creationId xmlns:a16="http://schemas.microsoft.com/office/drawing/2014/main" id="{AD1E8D51-D03D-3E44-9ECF-8CEF9C546F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38" y="1855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616" name="Line 7">
              <a:extLst>
                <a:ext uri="{FF2B5EF4-FFF2-40B4-BE49-F238E27FC236}">
                  <a16:creationId xmlns:a16="http://schemas.microsoft.com/office/drawing/2014/main" id="{EF7881A8-F3AA-5647-81DD-BFEC3F67F9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1" y="1855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617" name="Rectangle 8">
              <a:extLst>
                <a:ext uri="{FF2B5EF4-FFF2-40B4-BE49-F238E27FC236}">
                  <a16:creationId xmlns:a16="http://schemas.microsoft.com/office/drawing/2014/main" id="{9DDD93A0-0B9F-214B-88D4-CA45AABB31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8" y="1855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618" name="Oval 9">
              <a:extLst>
                <a:ext uri="{FF2B5EF4-FFF2-40B4-BE49-F238E27FC236}">
                  <a16:creationId xmlns:a16="http://schemas.microsoft.com/office/drawing/2014/main" id="{D83D8A8A-8F8F-A047-B67A-4E57193F13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5" y="1796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619" name="Oval 10">
              <a:extLst>
                <a:ext uri="{FF2B5EF4-FFF2-40B4-BE49-F238E27FC236}">
                  <a16:creationId xmlns:a16="http://schemas.microsoft.com/office/drawing/2014/main" id="{21DC2241-7526-B048-963D-024ABCFF5D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2" y="2249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620" name="Line 11">
              <a:extLst>
                <a:ext uri="{FF2B5EF4-FFF2-40B4-BE49-F238E27FC236}">
                  <a16:creationId xmlns:a16="http://schemas.microsoft.com/office/drawing/2014/main" id="{137382C1-9446-A94A-A118-0B9E495EDA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12" y="224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621" name="Line 12">
              <a:extLst>
                <a:ext uri="{FF2B5EF4-FFF2-40B4-BE49-F238E27FC236}">
                  <a16:creationId xmlns:a16="http://schemas.microsoft.com/office/drawing/2014/main" id="{04A9146B-C80E-C141-9048-092B193CAB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25" y="224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622" name="Rectangle 13">
              <a:extLst>
                <a:ext uri="{FF2B5EF4-FFF2-40B4-BE49-F238E27FC236}">
                  <a16:creationId xmlns:a16="http://schemas.microsoft.com/office/drawing/2014/main" id="{E3CEEEB9-7637-A644-99B6-2A13DFD47D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2" y="2242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623" name="Oval 14">
              <a:extLst>
                <a:ext uri="{FF2B5EF4-FFF2-40B4-BE49-F238E27FC236}">
                  <a16:creationId xmlns:a16="http://schemas.microsoft.com/office/drawing/2014/main" id="{C107E8DA-8746-AF42-A141-86F28CAF62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9" y="2183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624" name="Oval 15">
              <a:extLst>
                <a:ext uri="{FF2B5EF4-FFF2-40B4-BE49-F238E27FC236}">
                  <a16:creationId xmlns:a16="http://schemas.microsoft.com/office/drawing/2014/main" id="{5F2BA590-63EE-0C46-A5CA-02573C500C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8" y="1559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625" name="Line 16">
              <a:extLst>
                <a:ext uri="{FF2B5EF4-FFF2-40B4-BE49-F238E27FC236}">
                  <a16:creationId xmlns:a16="http://schemas.microsoft.com/office/drawing/2014/main" id="{11080E94-1F03-714E-8AB1-3B4DEA4A9A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08" y="155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626" name="Line 17">
              <a:extLst>
                <a:ext uri="{FF2B5EF4-FFF2-40B4-BE49-F238E27FC236}">
                  <a16:creationId xmlns:a16="http://schemas.microsoft.com/office/drawing/2014/main" id="{FE188877-FC11-9F4C-9A67-6A13C778D4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21" y="155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627" name="Rectangle 18">
              <a:extLst>
                <a:ext uri="{FF2B5EF4-FFF2-40B4-BE49-F238E27FC236}">
                  <a16:creationId xmlns:a16="http://schemas.microsoft.com/office/drawing/2014/main" id="{AB0D0A23-CA41-9C45-8823-F5E417571B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8" y="1552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628" name="Oval 19">
              <a:extLst>
                <a:ext uri="{FF2B5EF4-FFF2-40B4-BE49-F238E27FC236}">
                  <a16:creationId xmlns:a16="http://schemas.microsoft.com/office/drawing/2014/main" id="{A3557876-CBC0-904A-8546-3AF399CF14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5" y="1493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629" name="Oval 20">
              <a:extLst>
                <a:ext uri="{FF2B5EF4-FFF2-40B4-BE49-F238E27FC236}">
                  <a16:creationId xmlns:a16="http://schemas.microsoft.com/office/drawing/2014/main" id="{C3E2692B-8831-754F-9E6E-008C343B6B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1" y="1555"/>
              <a:ext cx="312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630" name="Line 21">
              <a:extLst>
                <a:ext uri="{FF2B5EF4-FFF2-40B4-BE49-F238E27FC236}">
                  <a16:creationId xmlns:a16="http://schemas.microsoft.com/office/drawing/2014/main" id="{9123636B-BAFA-2440-8260-5EA0CA220D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91" y="154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631" name="Line 22">
              <a:extLst>
                <a:ext uri="{FF2B5EF4-FFF2-40B4-BE49-F238E27FC236}">
                  <a16:creationId xmlns:a16="http://schemas.microsoft.com/office/drawing/2014/main" id="{EFE8FE51-3AD2-4745-ADE0-A43C031219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03" y="154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632" name="Rectangle 23">
              <a:extLst>
                <a:ext uri="{FF2B5EF4-FFF2-40B4-BE49-F238E27FC236}">
                  <a16:creationId xmlns:a16="http://schemas.microsoft.com/office/drawing/2014/main" id="{FD42180D-C903-D144-9E3E-AD4A52F5CF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1" y="1548"/>
              <a:ext cx="309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633" name="Oval 24">
              <a:extLst>
                <a:ext uri="{FF2B5EF4-FFF2-40B4-BE49-F238E27FC236}">
                  <a16:creationId xmlns:a16="http://schemas.microsoft.com/office/drawing/2014/main" id="{F07CE376-92DE-2A4B-8855-4035B688D7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4" y="1492"/>
              <a:ext cx="312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634" name="Oval 25">
              <a:extLst>
                <a:ext uri="{FF2B5EF4-FFF2-40B4-BE49-F238E27FC236}">
                  <a16:creationId xmlns:a16="http://schemas.microsoft.com/office/drawing/2014/main" id="{E4EA7D36-77DD-114A-A537-3E5E6AF3A9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1" y="2246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635" name="Line 26">
              <a:extLst>
                <a:ext uri="{FF2B5EF4-FFF2-40B4-BE49-F238E27FC236}">
                  <a16:creationId xmlns:a16="http://schemas.microsoft.com/office/drawing/2014/main" id="{B4B8F4B2-F24A-4049-A3F6-305EE1D361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01" y="2239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636" name="Line 27">
              <a:extLst>
                <a:ext uri="{FF2B5EF4-FFF2-40B4-BE49-F238E27FC236}">
                  <a16:creationId xmlns:a16="http://schemas.microsoft.com/office/drawing/2014/main" id="{A5D15F50-B753-C442-91B9-889011830A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14" y="2239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637" name="Rectangle 28">
              <a:extLst>
                <a:ext uri="{FF2B5EF4-FFF2-40B4-BE49-F238E27FC236}">
                  <a16:creationId xmlns:a16="http://schemas.microsoft.com/office/drawing/2014/main" id="{629ABB40-A5DD-844A-ABE9-8F6A1075B3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1" y="2239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638" name="Oval 29">
              <a:extLst>
                <a:ext uri="{FF2B5EF4-FFF2-40B4-BE49-F238E27FC236}">
                  <a16:creationId xmlns:a16="http://schemas.microsoft.com/office/drawing/2014/main" id="{FE70825F-F5BB-2A42-A076-DCF3428256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8" y="2180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639" name="Oval 30">
              <a:extLst>
                <a:ext uri="{FF2B5EF4-FFF2-40B4-BE49-F238E27FC236}">
                  <a16:creationId xmlns:a16="http://schemas.microsoft.com/office/drawing/2014/main" id="{E5C07A67-14B1-2749-8C45-CCF8A7156D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6" y="1905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640" name="Line 31">
              <a:extLst>
                <a:ext uri="{FF2B5EF4-FFF2-40B4-BE49-F238E27FC236}">
                  <a16:creationId xmlns:a16="http://schemas.microsoft.com/office/drawing/2014/main" id="{0542E5EA-1D03-AB4F-9FEC-B3A92BC33B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66" y="189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641" name="Line 32">
              <a:extLst>
                <a:ext uri="{FF2B5EF4-FFF2-40B4-BE49-F238E27FC236}">
                  <a16:creationId xmlns:a16="http://schemas.microsoft.com/office/drawing/2014/main" id="{5443EC84-61B8-B843-A6E1-5A4F636A64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79" y="189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642" name="Rectangle 33">
              <a:extLst>
                <a:ext uri="{FF2B5EF4-FFF2-40B4-BE49-F238E27FC236}">
                  <a16:creationId xmlns:a16="http://schemas.microsoft.com/office/drawing/2014/main" id="{9782BC94-E1A7-5740-A6A1-585BA6B4E0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6" y="1898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643" name="Oval 34">
              <a:extLst>
                <a:ext uri="{FF2B5EF4-FFF2-40B4-BE49-F238E27FC236}">
                  <a16:creationId xmlns:a16="http://schemas.microsoft.com/office/drawing/2014/main" id="{347E1E2B-9AA3-814E-88C5-98C1961995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3" y="1839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644" name="Freeform 35">
              <a:extLst>
                <a:ext uri="{FF2B5EF4-FFF2-40B4-BE49-F238E27FC236}">
                  <a16:creationId xmlns:a16="http://schemas.microsoft.com/office/drawing/2014/main" id="{321283E4-4A33-8C40-9132-D98702BFF0D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7" y="1647"/>
              <a:ext cx="1" cy="522"/>
            </a:xfrm>
            <a:custGeom>
              <a:avLst/>
              <a:gdLst>
                <a:gd name="T0" fmla="*/ 0 w 1"/>
                <a:gd name="T1" fmla="*/ 0 h 522"/>
                <a:gd name="T2" fmla="*/ 0 w 1"/>
                <a:gd name="T3" fmla="*/ 522 h 522"/>
                <a:gd name="T4" fmla="*/ 0 60000 65536"/>
                <a:gd name="T5" fmla="*/ 0 60000 65536"/>
                <a:gd name="T6" fmla="*/ 0 w 1"/>
                <a:gd name="T7" fmla="*/ 0 h 522"/>
                <a:gd name="T8" fmla="*/ 1 w 1"/>
                <a:gd name="T9" fmla="*/ 522 h 52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22">
                  <a:moveTo>
                    <a:pt x="0" y="0"/>
                  </a:moveTo>
                  <a:lnTo>
                    <a:pt x="0" y="522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645" name="Freeform 36">
              <a:extLst>
                <a:ext uri="{FF2B5EF4-FFF2-40B4-BE49-F238E27FC236}">
                  <a16:creationId xmlns:a16="http://schemas.microsoft.com/office/drawing/2014/main" id="{E75C929F-25A5-CE44-BC4C-F4689510C26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4" y="1653"/>
              <a:ext cx="1" cy="537"/>
            </a:xfrm>
            <a:custGeom>
              <a:avLst/>
              <a:gdLst>
                <a:gd name="T0" fmla="*/ 0 w 1"/>
                <a:gd name="T1" fmla="*/ 0 h 537"/>
                <a:gd name="T2" fmla="*/ 0 w 1"/>
                <a:gd name="T3" fmla="*/ 537 h 537"/>
                <a:gd name="T4" fmla="*/ 0 60000 65536"/>
                <a:gd name="T5" fmla="*/ 0 60000 65536"/>
                <a:gd name="T6" fmla="*/ 0 w 1"/>
                <a:gd name="T7" fmla="*/ 0 h 537"/>
                <a:gd name="T8" fmla="*/ 1 w 1"/>
                <a:gd name="T9" fmla="*/ 537 h 53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37">
                  <a:moveTo>
                    <a:pt x="0" y="0"/>
                  </a:moveTo>
                  <a:lnTo>
                    <a:pt x="0" y="537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646" name="Freeform 37">
              <a:extLst>
                <a:ext uri="{FF2B5EF4-FFF2-40B4-BE49-F238E27FC236}">
                  <a16:creationId xmlns:a16="http://schemas.microsoft.com/office/drawing/2014/main" id="{145717E6-3976-BF4C-B776-D1C932E8D60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9" y="1638"/>
              <a:ext cx="504" cy="600"/>
            </a:xfrm>
            <a:custGeom>
              <a:avLst/>
              <a:gdLst>
                <a:gd name="T0" fmla="*/ 0 w 378"/>
                <a:gd name="T1" fmla="*/ 11993521 h 174"/>
                <a:gd name="T2" fmla="*/ 5035 w 378"/>
                <a:gd name="T3" fmla="*/ 0 h 174"/>
                <a:gd name="T4" fmla="*/ 0 60000 65536"/>
                <a:gd name="T5" fmla="*/ 0 60000 65536"/>
                <a:gd name="T6" fmla="*/ 0 w 378"/>
                <a:gd name="T7" fmla="*/ 0 h 174"/>
                <a:gd name="T8" fmla="*/ 378 w 378"/>
                <a:gd name="T9" fmla="*/ 174 h 17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78" h="174">
                  <a:moveTo>
                    <a:pt x="0" y="174"/>
                  </a:moveTo>
                  <a:lnTo>
                    <a:pt x="378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647" name="Freeform 38">
              <a:extLst>
                <a:ext uri="{FF2B5EF4-FFF2-40B4-BE49-F238E27FC236}">
                  <a16:creationId xmlns:a16="http://schemas.microsoft.com/office/drawing/2014/main" id="{A208B769-70F6-9E4C-960A-A8DFC0ECA40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6" y="1986"/>
              <a:ext cx="366" cy="270"/>
            </a:xfrm>
            <a:custGeom>
              <a:avLst/>
              <a:gdLst>
                <a:gd name="T0" fmla="*/ 0 w 366"/>
                <a:gd name="T1" fmla="*/ 270 h 270"/>
                <a:gd name="T2" fmla="*/ 366 w 366"/>
                <a:gd name="T3" fmla="*/ 0 h 270"/>
                <a:gd name="T4" fmla="*/ 0 60000 65536"/>
                <a:gd name="T5" fmla="*/ 0 60000 65536"/>
                <a:gd name="T6" fmla="*/ 0 w 366"/>
                <a:gd name="T7" fmla="*/ 0 h 270"/>
                <a:gd name="T8" fmla="*/ 366 w 366"/>
                <a:gd name="T9" fmla="*/ 270 h 27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270">
                  <a:moveTo>
                    <a:pt x="0" y="270"/>
                  </a:moveTo>
                  <a:lnTo>
                    <a:pt x="366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648" name="Freeform 39">
              <a:extLst>
                <a:ext uri="{FF2B5EF4-FFF2-40B4-BE49-F238E27FC236}">
                  <a16:creationId xmlns:a16="http://schemas.microsoft.com/office/drawing/2014/main" id="{B59A27ED-2064-ED4C-B8FC-0E8B32DB7B8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5" y="2268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649" name="Freeform 40">
              <a:extLst>
                <a:ext uri="{FF2B5EF4-FFF2-40B4-BE49-F238E27FC236}">
                  <a16:creationId xmlns:a16="http://schemas.microsoft.com/office/drawing/2014/main" id="{121316DC-42A4-644A-9197-5C50258A056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944"/>
              <a:ext cx="276" cy="264"/>
            </a:xfrm>
            <a:custGeom>
              <a:avLst/>
              <a:gdLst>
                <a:gd name="T0" fmla="*/ 276 w 276"/>
                <a:gd name="T1" fmla="*/ 264 h 264"/>
                <a:gd name="T2" fmla="*/ 0 w 276"/>
                <a:gd name="T3" fmla="*/ 0 h 264"/>
                <a:gd name="T4" fmla="*/ 0 60000 65536"/>
                <a:gd name="T5" fmla="*/ 0 60000 65536"/>
                <a:gd name="T6" fmla="*/ 0 w 276"/>
                <a:gd name="T7" fmla="*/ 0 h 264"/>
                <a:gd name="T8" fmla="*/ 276 w 276"/>
                <a:gd name="T9" fmla="*/ 264 h 2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6" h="264">
                  <a:moveTo>
                    <a:pt x="276" y="264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650" name="Freeform 41">
              <a:extLst>
                <a:ext uri="{FF2B5EF4-FFF2-40B4-BE49-F238E27FC236}">
                  <a16:creationId xmlns:a16="http://schemas.microsoft.com/office/drawing/2014/main" id="{12DEF568-9364-4644-9D5B-A432330238D4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9" y="1578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651" name="Freeform 42">
              <a:extLst>
                <a:ext uri="{FF2B5EF4-FFF2-40B4-BE49-F238E27FC236}">
                  <a16:creationId xmlns:a16="http://schemas.microsoft.com/office/drawing/2014/main" id="{DFA2F297-7F20-564C-A937-26867B0AEE3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4" y="1575"/>
              <a:ext cx="396" cy="267"/>
            </a:xfrm>
            <a:custGeom>
              <a:avLst/>
              <a:gdLst>
                <a:gd name="T0" fmla="*/ 396 w 396"/>
                <a:gd name="T1" fmla="*/ 267 h 267"/>
                <a:gd name="T2" fmla="*/ 0 w 396"/>
                <a:gd name="T3" fmla="*/ 0 h 267"/>
                <a:gd name="T4" fmla="*/ 0 60000 65536"/>
                <a:gd name="T5" fmla="*/ 0 60000 65536"/>
                <a:gd name="T6" fmla="*/ 0 w 396"/>
                <a:gd name="T7" fmla="*/ 0 h 267"/>
                <a:gd name="T8" fmla="*/ 396 w 396"/>
                <a:gd name="T9" fmla="*/ 267 h 26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96" h="267">
                  <a:moveTo>
                    <a:pt x="396" y="267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652" name="Freeform 43">
              <a:extLst>
                <a:ext uri="{FF2B5EF4-FFF2-40B4-BE49-F238E27FC236}">
                  <a16:creationId xmlns:a16="http://schemas.microsoft.com/office/drawing/2014/main" id="{62A27136-D795-774F-8FF9-34713D46471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7" y="1146"/>
              <a:ext cx="1110" cy="645"/>
            </a:xfrm>
            <a:custGeom>
              <a:avLst/>
              <a:gdLst>
                <a:gd name="T0" fmla="*/ 1110 w 1110"/>
                <a:gd name="T1" fmla="*/ 342 h 645"/>
                <a:gd name="T2" fmla="*/ 0 w 1110"/>
                <a:gd name="T3" fmla="*/ 645 h 645"/>
                <a:gd name="T4" fmla="*/ 0 60000 65536"/>
                <a:gd name="T5" fmla="*/ 0 60000 65536"/>
                <a:gd name="T6" fmla="*/ 0 w 1110"/>
                <a:gd name="T7" fmla="*/ 0 h 645"/>
                <a:gd name="T8" fmla="*/ 1110 w 1110"/>
                <a:gd name="T9" fmla="*/ 645 h 64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10" h="645">
                  <a:moveTo>
                    <a:pt x="1110" y="342"/>
                  </a:moveTo>
                  <a:cubicBezTo>
                    <a:pt x="1104" y="0"/>
                    <a:pt x="21" y="63"/>
                    <a:pt x="0" y="645"/>
                  </a:cubicBez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653" name="Group 44">
              <a:extLst>
                <a:ext uri="{FF2B5EF4-FFF2-40B4-BE49-F238E27FC236}">
                  <a16:creationId xmlns:a16="http://schemas.microsoft.com/office/drawing/2014/main" id="{C99C2CD4-C4EA-C04D-8AAE-36D8B62990B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87" y="1744"/>
              <a:ext cx="205" cy="250"/>
              <a:chOff x="2954" y="2425"/>
              <a:chExt cx="208" cy="250"/>
            </a:xfrm>
          </p:grpSpPr>
          <p:sp>
            <p:nvSpPr>
              <p:cNvPr id="679" name="Rectangle 45">
                <a:extLst>
                  <a:ext uri="{FF2B5EF4-FFF2-40B4-BE49-F238E27FC236}">
                    <a16:creationId xmlns:a16="http://schemas.microsoft.com/office/drawing/2014/main" id="{1CABD7F6-8165-8E4A-BE47-7EF07B5564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680" name="Text Box 46">
                <a:extLst>
                  <a:ext uri="{FF2B5EF4-FFF2-40B4-BE49-F238E27FC236}">
                    <a16:creationId xmlns:a16="http://schemas.microsoft.com/office/drawing/2014/main" id="{92427952-B2CD-2346-8330-8A5FCBC2B9F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4" y="2425"/>
                <a:ext cx="208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u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654" name="Group 47">
              <a:extLst>
                <a:ext uri="{FF2B5EF4-FFF2-40B4-BE49-F238E27FC236}">
                  <a16:creationId xmlns:a16="http://schemas.microsoft.com/office/drawing/2014/main" id="{976C96E8-0AD3-E941-A9F5-DF3E1A47DBD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61" y="2128"/>
              <a:ext cx="196" cy="250"/>
              <a:chOff x="2958" y="2425"/>
              <a:chExt cx="199" cy="250"/>
            </a:xfrm>
          </p:grpSpPr>
          <p:sp>
            <p:nvSpPr>
              <p:cNvPr id="677" name="Rectangle 48">
                <a:extLst>
                  <a:ext uri="{FF2B5EF4-FFF2-40B4-BE49-F238E27FC236}">
                    <a16:creationId xmlns:a16="http://schemas.microsoft.com/office/drawing/2014/main" id="{8916E3C2-1E79-4642-85BC-BCB2EADB20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678" name="Text Box 49">
                <a:extLst>
                  <a:ext uri="{FF2B5EF4-FFF2-40B4-BE49-F238E27FC236}">
                    <a16:creationId xmlns:a16="http://schemas.microsoft.com/office/drawing/2014/main" id="{031FB18A-DC18-F847-BA60-BD8DC2013EB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8" y="2425"/>
                <a:ext cx="199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y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655" name="Group 50">
              <a:extLst>
                <a:ext uri="{FF2B5EF4-FFF2-40B4-BE49-F238E27FC236}">
                  <a16:creationId xmlns:a16="http://schemas.microsoft.com/office/drawing/2014/main" id="{15EC6BC8-2051-9B43-8474-12F5179EE95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72" y="2095"/>
              <a:ext cx="212" cy="288"/>
              <a:chOff x="2951" y="2395"/>
              <a:chExt cx="213" cy="288"/>
            </a:xfrm>
          </p:grpSpPr>
          <p:sp>
            <p:nvSpPr>
              <p:cNvPr id="675" name="Rectangle 51">
                <a:extLst>
                  <a:ext uri="{FF2B5EF4-FFF2-40B4-BE49-F238E27FC236}">
                    <a16:creationId xmlns:a16="http://schemas.microsoft.com/office/drawing/2014/main" id="{1AF33268-294F-4241-927A-6DBA3F2D72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676" name="Text Box 52">
                <a:extLst>
                  <a:ext uri="{FF2B5EF4-FFF2-40B4-BE49-F238E27FC236}">
                    <a16:creationId xmlns:a16="http://schemas.microsoft.com/office/drawing/2014/main" id="{8B945CFB-A2BC-1D42-84E4-882BBC95E28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1" y="2395"/>
                <a:ext cx="21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x</a:t>
                </a:r>
              </a:p>
            </p:txBody>
          </p:sp>
        </p:grpSp>
        <p:grpSp>
          <p:nvGrpSpPr>
            <p:cNvPr id="656" name="Group 53">
              <a:extLst>
                <a:ext uri="{FF2B5EF4-FFF2-40B4-BE49-F238E27FC236}">
                  <a16:creationId xmlns:a16="http://schemas.microsoft.com/office/drawing/2014/main" id="{FDD8B679-D777-2E4D-9A1F-C71EC712AEB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38" y="1438"/>
              <a:ext cx="232" cy="250"/>
              <a:chOff x="2941" y="2425"/>
              <a:chExt cx="235" cy="250"/>
            </a:xfrm>
          </p:grpSpPr>
          <p:sp>
            <p:nvSpPr>
              <p:cNvPr id="673" name="Rectangle 54">
                <a:extLst>
                  <a:ext uri="{FF2B5EF4-FFF2-40B4-BE49-F238E27FC236}">
                    <a16:creationId xmlns:a16="http://schemas.microsoft.com/office/drawing/2014/main" id="{6EA1D1BF-D644-594E-9DC3-6D0351A4B4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6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674" name="Text Box 55">
                <a:extLst>
                  <a:ext uri="{FF2B5EF4-FFF2-40B4-BE49-F238E27FC236}">
                    <a16:creationId xmlns:a16="http://schemas.microsoft.com/office/drawing/2014/main" id="{8FCBB617-DEFB-9744-B8A4-4E1E68D8A3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41" y="2425"/>
                <a:ext cx="235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w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657" name="Group 56">
              <a:extLst>
                <a:ext uri="{FF2B5EF4-FFF2-40B4-BE49-F238E27FC236}">
                  <a16:creationId xmlns:a16="http://schemas.microsoft.com/office/drawing/2014/main" id="{28C30620-9B81-5A4E-A97C-60B4E0E32A0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71" y="1438"/>
              <a:ext cx="196" cy="250"/>
              <a:chOff x="2958" y="2425"/>
              <a:chExt cx="199" cy="250"/>
            </a:xfrm>
          </p:grpSpPr>
          <p:sp>
            <p:nvSpPr>
              <p:cNvPr id="671" name="Rectangle 57">
                <a:extLst>
                  <a:ext uri="{FF2B5EF4-FFF2-40B4-BE49-F238E27FC236}">
                    <a16:creationId xmlns:a16="http://schemas.microsoft.com/office/drawing/2014/main" id="{1A44830E-FAAD-D047-825F-D463DC07C5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672" name="Text Box 58">
                <a:extLst>
                  <a:ext uri="{FF2B5EF4-FFF2-40B4-BE49-F238E27FC236}">
                    <a16:creationId xmlns:a16="http://schemas.microsoft.com/office/drawing/2014/main" id="{4A4BE0CE-ED8E-064B-AF09-AA4FC512E02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8" y="2425"/>
                <a:ext cx="199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v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658" name="Group 59">
              <a:extLst>
                <a:ext uri="{FF2B5EF4-FFF2-40B4-BE49-F238E27FC236}">
                  <a16:creationId xmlns:a16="http://schemas.microsoft.com/office/drawing/2014/main" id="{C1F4D6C9-E81E-624A-B436-921840F8DFA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25" y="1756"/>
              <a:ext cx="212" cy="288"/>
              <a:chOff x="2949" y="2395"/>
              <a:chExt cx="214" cy="288"/>
            </a:xfrm>
          </p:grpSpPr>
          <p:sp>
            <p:nvSpPr>
              <p:cNvPr id="669" name="Rectangle 60">
                <a:extLst>
                  <a:ext uri="{FF2B5EF4-FFF2-40B4-BE49-F238E27FC236}">
                    <a16:creationId xmlns:a16="http://schemas.microsoft.com/office/drawing/2014/main" id="{245262F4-4026-E949-9DCB-BB9B5D9D52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670" name="Text Box 61">
                <a:extLst>
                  <a:ext uri="{FF2B5EF4-FFF2-40B4-BE49-F238E27FC236}">
                    <a16:creationId xmlns:a16="http://schemas.microsoft.com/office/drawing/2014/main" id="{AEB3CE28-3923-3C4E-B064-B7F0BA975A5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49" y="2395"/>
                <a:ext cx="21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z</a:t>
                </a:r>
              </a:p>
            </p:txBody>
          </p:sp>
        </p:grpSp>
        <p:sp>
          <p:nvSpPr>
            <p:cNvPr id="659" name="Text Box 62">
              <a:extLst>
                <a:ext uri="{FF2B5EF4-FFF2-40B4-BE49-F238E27FC236}">
                  <a16:creationId xmlns:a16="http://schemas.microsoft.com/office/drawing/2014/main" id="{701B1242-762A-7549-8469-E0E6A32470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93" y="1568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660" name="Text Box 63">
              <a:extLst>
                <a:ext uri="{FF2B5EF4-FFF2-40B4-BE49-F238E27FC236}">
                  <a16:creationId xmlns:a16="http://schemas.microsoft.com/office/drawing/2014/main" id="{92C7415C-205B-0141-A835-E28CCFE34A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1" y="1787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661" name="Text Box 64">
              <a:extLst>
                <a:ext uri="{FF2B5EF4-FFF2-40B4-BE49-F238E27FC236}">
                  <a16:creationId xmlns:a16="http://schemas.microsoft.com/office/drawing/2014/main" id="{F0F0E459-A754-BC42-AAB4-E313BB45E8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6" y="2000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662" name="Text Box 65">
              <a:extLst>
                <a:ext uri="{FF2B5EF4-FFF2-40B4-BE49-F238E27FC236}">
                  <a16:creationId xmlns:a16="http://schemas.microsoft.com/office/drawing/2014/main" id="{5A0B6924-9D83-BD4A-8CFE-9500663C14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25" y="1880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3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663" name="Text Box 66">
              <a:extLst>
                <a:ext uri="{FF2B5EF4-FFF2-40B4-BE49-F238E27FC236}">
                  <a16:creationId xmlns:a16="http://schemas.microsoft.com/office/drawing/2014/main" id="{6E3E3D55-9237-C845-9A8D-D340C3E115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62" y="2234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664" name="Text Box 67">
              <a:extLst>
                <a:ext uri="{FF2B5EF4-FFF2-40B4-BE49-F238E27FC236}">
                  <a16:creationId xmlns:a16="http://schemas.microsoft.com/office/drawing/2014/main" id="{D025C99C-DFC7-0A4F-8AAA-17320A7C5C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22" y="1805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665" name="Text Box 68">
              <a:extLst>
                <a:ext uri="{FF2B5EF4-FFF2-40B4-BE49-F238E27FC236}">
                  <a16:creationId xmlns:a16="http://schemas.microsoft.com/office/drawing/2014/main" id="{30F29813-395E-A44E-BB9F-87C86902AF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82" y="2069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666" name="Text Box 69">
              <a:extLst>
                <a:ext uri="{FF2B5EF4-FFF2-40B4-BE49-F238E27FC236}">
                  <a16:creationId xmlns:a16="http://schemas.microsoft.com/office/drawing/2014/main" id="{2B974974-7BCD-014C-BD76-E756B6797C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55" y="1532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5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667" name="Text Box 70">
              <a:extLst>
                <a:ext uri="{FF2B5EF4-FFF2-40B4-BE49-F238E27FC236}">
                  <a16:creationId xmlns:a16="http://schemas.microsoft.com/office/drawing/2014/main" id="{F094EC90-E0AA-CB45-95E4-B52B0E9BC4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0" y="1382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3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668" name="Text Box 71">
              <a:extLst>
                <a:ext uri="{FF2B5EF4-FFF2-40B4-BE49-F238E27FC236}">
                  <a16:creationId xmlns:a16="http://schemas.microsoft.com/office/drawing/2014/main" id="{CBA2DE5C-9821-9E47-AB4D-09462934E6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69" y="1115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5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</p:grpSp>
      <p:sp>
        <p:nvSpPr>
          <p:cNvPr id="682" name="Text Box 72">
            <a:extLst>
              <a:ext uri="{FF2B5EF4-FFF2-40B4-BE49-F238E27FC236}">
                <a16:creationId xmlns:a16="http://schemas.microsoft.com/office/drawing/2014/main" id="{36F192F0-85DA-A647-A8F9-5CBF1CE818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1748" y="3898081"/>
            <a:ext cx="248080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graph: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G = (N,E)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D50443A-E126-1D4D-BD75-6130D04D9E32}"/>
              </a:ext>
            </a:extLst>
          </p:cNvPr>
          <p:cNvSpPr txBox="1"/>
          <p:nvPr/>
        </p:nvSpPr>
        <p:spPr>
          <a:xfrm>
            <a:off x="5456905" y="1415845"/>
            <a:ext cx="58846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r>
              <a:rPr kumimoji="0" lang="en-US" sz="2400" b="0" i="1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a,b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cost of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direct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link connecting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e.g., c</a:t>
            </a:r>
            <a:r>
              <a:rPr kumimoji="0" lang="en-US" sz="2400" b="0" i="1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w,z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 5,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r>
              <a:rPr kumimoji="0" lang="en-US" sz="2400" b="0" i="1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u,z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∞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801688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cost defined by network operator: could always be 1, or inversely related to bandwidth, or related to congestion</a:t>
            </a:r>
          </a:p>
        </p:txBody>
      </p:sp>
      <p:sp>
        <p:nvSpPr>
          <p:cNvPr id="76" name="Text Box 72">
            <a:extLst>
              <a:ext uri="{FF2B5EF4-FFF2-40B4-BE49-F238E27FC236}">
                <a16:creationId xmlns:a16="http://schemas.microsoft.com/office/drawing/2014/main" id="{BFBE2A81-FFD1-7B4E-9584-A27B7DB3EE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8300" y="4537178"/>
            <a:ext cx="51144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N: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set of routers = {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u, v, w, x, y, z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}</a:t>
            </a:r>
          </a:p>
        </p:txBody>
      </p:sp>
      <p:sp>
        <p:nvSpPr>
          <p:cNvPr id="77" name="Text Box 72">
            <a:extLst>
              <a:ext uri="{FF2B5EF4-FFF2-40B4-BE49-F238E27FC236}">
                <a16:creationId xmlns:a16="http://schemas.microsoft.com/office/drawing/2014/main" id="{EE3DED54-15B8-EA4D-AA68-CD285B8DE3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8300" y="5106769"/>
            <a:ext cx="100759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E: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set of links =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{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(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u,v), (u,x), (v,x), (v,w), (x,w), (x,y), (w,y), (w,z), (y,z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)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}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873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6" grpId="0"/>
      <p:bldP spid="7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B9189-7CDF-0741-9858-A79357149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625" y="174028"/>
            <a:ext cx="10515600" cy="894622"/>
          </a:xfrm>
        </p:spPr>
        <p:txBody>
          <a:bodyPr/>
          <a:lstStyle/>
          <a:p>
            <a:r>
              <a:rPr lang="en-US" dirty="0">
                <a:solidFill>
                  <a:srgbClr val="0000A8"/>
                </a:solidFill>
              </a:rPr>
              <a:t>Distance vector example: iteration</a:t>
            </a: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374B35E8-95B6-B946-8240-59B747B607B3}"/>
              </a:ext>
            </a:extLst>
          </p:cNvPr>
          <p:cNvCxnSpPr>
            <a:cxnSpLocks/>
            <a:stCxn id="76" idx="2"/>
            <a:endCxn id="76" idx="0"/>
          </p:cNvCxnSpPr>
          <p:nvPr/>
        </p:nvCxnSpPr>
        <p:spPr>
          <a:xfrm flipV="1">
            <a:off x="6530326" y="2129120"/>
            <a:ext cx="0" cy="386311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DE34EA38-AB93-704A-ACF2-764D62663226}"/>
              </a:ext>
            </a:extLst>
          </p:cNvPr>
          <p:cNvCxnSpPr>
            <a:cxnSpLocks/>
            <a:stCxn id="76" idx="1"/>
            <a:endCxn id="76" idx="3"/>
          </p:cNvCxnSpPr>
          <p:nvPr/>
        </p:nvCxnSpPr>
        <p:spPr>
          <a:xfrm>
            <a:off x="4598770" y="4060675"/>
            <a:ext cx="386311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>
            <a:extLst>
              <a:ext uri="{FF2B5EF4-FFF2-40B4-BE49-F238E27FC236}">
                <a16:creationId xmlns:a16="http://schemas.microsoft.com/office/drawing/2014/main" id="{A169888C-5E10-3E40-BC1D-A5D0DB850712}"/>
              </a:ext>
            </a:extLst>
          </p:cNvPr>
          <p:cNvSpPr/>
          <p:nvPr/>
        </p:nvSpPr>
        <p:spPr>
          <a:xfrm>
            <a:off x="4598770" y="2129120"/>
            <a:ext cx="3863111" cy="386311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CB39BACF-E4D1-6641-8B8C-0274EDEFA113}"/>
              </a:ext>
            </a:extLst>
          </p:cNvPr>
          <p:cNvSpPr/>
          <p:nvPr/>
        </p:nvSpPr>
        <p:spPr>
          <a:xfrm>
            <a:off x="8380337" y="2200470"/>
            <a:ext cx="132508" cy="18551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34" name="Group 1033">
            <a:extLst>
              <a:ext uri="{FF2B5EF4-FFF2-40B4-BE49-F238E27FC236}">
                <a16:creationId xmlns:a16="http://schemas.microsoft.com/office/drawing/2014/main" id="{B4BFA757-E5EA-9A42-8A16-AA2091E708C8}"/>
              </a:ext>
            </a:extLst>
          </p:cNvPr>
          <p:cNvGrpSpPr/>
          <p:nvPr/>
        </p:nvGrpSpPr>
        <p:grpSpPr>
          <a:xfrm>
            <a:off x="4333785" y="5772213"/>
            <a:ext cx="4395351" cy="404576"/>
            <a:chOff x="4333785" y="5772213"/>
            <a:chExt cx="4395351" cy="404576"/>
          </a:xfrm>
        </p:grpSpPr>
        <p:grpSp>
          <p:nvGrpSpPr>
            <p:cNvPr id="184" name="Group 183">
              <a:extLst>
                <a:ext uri="{FF2B5EF4-FFF2-40B4-BE49-F238E27FC236}">
                  <a16:creationId xmlns:a16="http://schemas.microsoft.com/office/drawing/2014/main" id="{600795BD-C1B6-1748-B28A-001A8505BE86}"/>
                </a:ext>
              </a:extLst>
            </p:cNvPr>
            <p:cNvGrpSpPr/>
            <p:nvPr/>
          </p:nvGrpSpPr>
          <p:grpSpPr>
            <a:xfrm>
              <a:off x="4333785" y="5772213"/>
              <a:ext cx="531821" cy="369069"/>
              <a:chOff x="1348328" y="2475647"/>
              <a:chExt cx="603916" cy="419100"/>
            </a:xfrm>
          </p:grpSpPr>
          <p:grpSp>
            <p:nvGrpSpPr>
              <p:cNvPr id="205" name="Group 204">
                <a:extLst>
                  <a:ext uri="{FF2B5EF4-FFF2-40B4-BE49-F238E27FC236}">
                    <a16:creationId xmlns:a16="http://schemas.microsoft.com/office/drawing/2014/main" id="{CE81AFB3-2346-434C-A463-93F9C295562A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209" name="Oval 5">
                  <a:extLst>
                    <a:ext uri="{FF2B5EF4-FFF2-40B4-BE49-F238E27FC236}">
                      <a16:creationId xmlns:a16="http://schemas.microsoft.com/office/drawing/2014/main" id="{7918ED2E-E380-6C4E-86AA-0BF9D76144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0" name="Line 6">
                  <a:extLst>
                    <a:ext uri="{FF2B5EF4-FFF2-40B4-BE49-F238E27FC236}">
                      <a16:creationId xmlns:a16="http://schemas.microsoft.com/office/drawing/2014/main" id="{45F96407-8127-654C-9C52-5B626907562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1" name="Line 7">
                  <a:extLst>
                    <a:ext uri="{FF2B5EF4-FFF2-40B4-BE49-F238E27FC236}">
                      <a16:creationId xmlns:a16="http://schemas.microsoft.com/office/drawing/2014/main" id="{F1C01DA2-272A-CD4F-87F1-779C30F3555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2" name="Rectangle 8">
                  <a:extLst>
                    <a:ext uri="{FF2B5EF4-FFF2-40B4-BE49-F238E27FC236}">
                      <a16:creationId xmlns:a16="http://schemas.microsoft.com/office/drawing/2014/main" id="{7969C970-9697-A847-B375-82D629934D5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3" name="Oval 9">
                  <a:extLst>
                    <a:ext uri="{FF2B5EF4-FFF2-40B4-BE49-F238E27FC236}">
                      <a16:creationId xmlns:a16="http://schemas.microsoft.com/office/drawing/2014/main" id="{F8D02D26-0EA1-FD40-AD1F-E4E8635F47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206" name="Group 44">
                <a:extLst>
                  <a:ext uri="{FF2B5EF4-FFF2-40B4-BE49-F238E27FC236}">
                    <a16:creationId xmlns:a16="http://schemas.microsoft.com/office/drawing/2014/main" id="{02C0B744-445A-A04E-812A-2D60476C152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475647"/>
                <a:ext cx="355165" cy="419100"/>
                <a:chOff x="2944" y="2405"/>
                <a:chExt cx="227" cy="264"/>
              </a:xfrm>
            </p:grpSpPr>
            <p:sp>
              <p:nvSpPr>
                <p:cNvPr id="207" name="Rectangle 45">
                  <a:extLst>
                    <a:ext uri="{FF2B5EF4-FFF2-40B4-BE49-F238E27FC236}">
                      <a16:creationId xmlns:a16="http://schemas.microsoft.com/office/drawing/2014/main" id="{83E6E4B2-940F-B749-91D8-19B033341D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8" name="Text Box 46">
                  <a:extLst>
                    <a:ext uri="{FF2B5EF4-FFF2-40B4-BE49-F238E27FC236}">
                      <a16:creationId xmlns:a16="http://schemas.microsoft.com/office/drawing/2014/main" id="{16D546E0-A23E-174D-8F0D-BFB691AF1D6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0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g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34A0F8A7-FCD0-9A45-80B9-24CC78B561FE}"/>
                </a:ext>
              </a:extLst>
            </p:cNvPr>
            <p:cNvGrpSpPr/>
            <p:nvPr/>
          </p:nvGrpSpPr>
          <p:grpSpPr>
            <a:xfrm>
              <a:off x="6263949" y="5807720"/>
              <a:ext cx="531821" cy="369069"/>
              <a:chOff x="1348328" y="2507397"/>
              <a:chExt cx="603916" cy="419100"/>
            </a:xfrm>
          </p:grpSpPr>
          <p:grpSp>
            <p:nvGrpSpPr>
              <p:cNvPr id="196" name="Group 195">
                <a:extLst>
                  <a:ext uri="{FF2B5EF4-FFF2-40B4-BE49-F238E27FC236}">
                    <a16:creationId xmlns:a16="http://schemas.microsoft.com/office/drawing/2014/main" id="{18AECA76-7F06-F84A-928B-C13839D9F43F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200" name="Oval 5">
                  <a:extLst>
                    <a:ext uri="{FF2B5EF4-FFF2-40B4-BE49-F238E27FC236}">
                      <a16:creationId xmlns:a16="http://schemas.microsoft.com/office/drawing/2014/main" id="{04917013-CC10-D043-8A71-34F2481304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1" name="Line 6">
                  <a:extLst>
                    <a:ext uri="{FF2B5EF4-FFF2-40B4-BE49-F238E27FC236}">
                      <a16:creationId xmlns:a16="http://schemas.microsoft.com/office/drawing/2014/main" id="{7E7DEF49-D295-8547-9FE7-8CBB42CEB81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2" name="Line 7">
                  <a:extLst>
                    <a:ext uri="{FF2B5EF4-FFF2-40B4-BE49-F238E27FC236}">
                      <a16:creationId xmlns:a16="http://schemas.microsoft.com/office/drawing/2014/main" id="{5633B25D-6786-5A4A-A44E-E4A1EE3575B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3" name="Rectangle 8">
                  <a:extLst>
                    <a:ext uri="{FF2B5EF4-FFF2-40B4-BE49-F238E27FC236}">
                      <a16:creationId xmlns:a16="http://schemas.microsoft.com/office/drawing/2014/main" id="{968E012E-E513-8340-9324-11A79B223E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4" name="Oval 9">
                  <a:extLst>
                    <a:ext uri="{FF2B5EF4-FFF2-40B4-BE49-F238E27FC236}">
                      <a16:creationId xmlns:a16="http://schemas.microsoft.com/office/drawing/2014/main" id="{7AFB2A7E-90B7-454F-BABB-E2A39AC7C95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197" name="Group 44">
                <a:extLst>
                  <a:ext uri="{FF2B5EF4-FFF2-40B4-BE49-F238E27FC236}">
                    <a16:creationId xmlns:a16="http://schemas.microsoft.com/office/drawing/2014/main" id="{5567606D-D82D-2A4D-A3C8-A7D0703B3CC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507397"/>
                <a:ext cx="355165" cy="419100"/>
                <a:chOff x="2944" y="2425"/>
                <a:chExt cx="227" cy="264"/>
              </a:xfrm>
            </p:grpSpPr>
            <p:sp>
              <p:nvSpPr>
                <p:cNvPr id="198" name="Rectangle 45">
                  <a:extLst>
                    <a:ext uri="{FF2B5EF4-FFF2-40B4-BE49-F238E27FC236}">
                      <a16:creationId xmlns:a16="http://schemas.microsoft.com/office/drawing/2014/main" id="{39206D20-AD6D-3242-8865-2C6680CB41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9" name="Text Box 46">
                  <a:extLst>
                    <a:ext uri="{FF2B5EF4-FFF2-40B4-BE49-F238E27FC236}">
                      <a16:creationId xmlns:a16="http://schemas.microsoft.com/office/drawing/2014/main" id="{E3BB3556-A335-984F-978A-FECE515B670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2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h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186" name="Group 185">
              <a:extLst>
                <a:ext uri="{FF2B5EF4-FFF2-40B4-BE49-F238E27FC236}">
                  <a16:creationId xmlns:a16="http://schemas.microsoft.com/office/drawing/2014/main" id="{3B620D34-7BA8-EF49-AC1C-93F5BBC84AEC}"/>
                </a:ext>
              </a:extLst>
            </p:cNvPr>
            <p:cNvGrpSpPr/>
            <p:nvPr/>
          </p:nvGrpSpPr>
          <p:grpSpPr>
            <a:xfrm>
              <a:off x="8197315" y="5805271"/>
              <a:ext cx="531821" cy="369069"/>
              <a:chOff x="1348328" y="2507397"/>
              <a:chExt cx="603916" cy="419100"/>
            </a:xfrm>
          </p:grpSpPr>
          <p:grpSp>
            <p:nvGrpSpPr>
              <p:cNvPr id="187" name="Group 186">
                <a:extLst>
                  <a:ext uri="{FF2B5EF4-FFF2-40B4-BE49-F238E27FC236}">
                    <a16:creationId xmlns:a16="http://schemas.microsoft.com/office/drawing/2014/main" id="{A6C2F80D-43A1-5746-B518-C0C4F1A20ACD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191" name="Oval 5">
                  <a:extLst>
                    <a:ext uri="{FF2B5EF4-FFF2-40B4-BE49-F238E27FC236}">
                      <a16:creationId xmlns:a16="http://schemas.microsoft.com/office/drawing/2014/main" id="{442E1AFF-BC2C-C849-85D1-13E42B701CE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2" name="Line 6">
                  <a:extLst>
                    <a:ext uri="{FF2B5EF4-FFF2-40B4-BE49-F238E27FC236}">
                      <a16:creationId xmlns:a16="http://schemas.microsoft.com/office/drawing/2014/main" id="{C2994154-DB6D-E247-8511-C6FE8D9665F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3" name="Line 7">
                  <a:extLst>
                    <a:ext uri="{FF2B5EF4-FFF2-40B4-BE49-F238E27FC236}">
                      <a16:creationId xmlns:a16="http://schemas.microsoft.com/office/drawing/2014/main" id="{C730A3ED-5222-5348-831E-092DE7D6CEE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4" name="Rectangle 8">
                  <a:extLst>
                    <a:ext uri="{FF2B5EF4-FFF2-40B4-BE49-F238E27FC236}">
                      <a16:creationId xmlns:a16="http://schemas.microsoft.com/office/drawing/2014/main" id="{BED424F7-1928-5F41-831D-417161F220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5" name="Oval 9">
                  <a:extLst>
                    <a:ext uri="{FF2B5EF4-FFF2-40B4-BE49-F238E27FC236}">
                      <a16:creationId xmlns:a16="http://schemas.microsoft.com/office/drawing/2014/main" id="{76DDF5F9-ACB7-E642-ACEA-223EE2F5F4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188" name="Group 44">
                <a:extLst>
                  <a:ext uri="{FF2B5EF4-FFF2-40B4-BE49-F238E27FC236}">
                    <a16:creationId xmlns:a16="http://schemas.microsoft.com/office/drawing/2014/main" id="{495DC56F-8C0E-6549-849D-6D43F4F8BC0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00196" y="2507397"/>
                <a:ext cx="267548" cy="419100"/>
                <a:chOff x="2972" y="2425"/>
                <a:chExt cx="171" cy="264"/>
              </a:xfrm>
            </p:grpSpPr>
            <p:sp>
              <p:nvSpPr>
                <p:cNvPr id="189" name="Rectangle 45">
                  <a:extLst>
                    <a:ext uri="{FF2B5EF4-FFF2-40B4-BE49-F238E27FC236}">
                      <a16:creationId xmlns:a16="http://schemas.microsoft.com/office/drawing/2014/main" id="{892DBBAB-E011-FD4A-BA7E-105CEF9075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0" name="Text Box 46">
                  <a:extLst>
                    <a:ext uri="{FF2B5EF4-FFF2-40B4-BE49-F238E27FC236}">
                      <a16:creationId xmlns:a16="http://schemas.microsoft.com/office/drawing/2014/main" id="{173A4036-1DC3-BD4D-9E66-D9BC48C58BA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72" y="2425"/>
                  <a:ext cx="171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i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</p:grpSp>
      <p:sp>
        <p:nvSpPr>
          <p:cNvPr id="215" name="TextBox 214">
            <a:extLst>
              <a:ext uri="{FF2B5EF4-FFF2-40B4-BE49-F238E27FC236}">
                <a16:creationId xmlns:a16="http://schemas.microsoft.com/office/drawing/2014/main" id="{74A89238-377F-A840-BB03-52D53CBBC3F3}"/>
              </a:ext>
            </a:extLst>
          </p:cNvPr>
          <p:cNvSpPr txBox="1"/>
          <p:nvPr/>
        </p:nvSpPr>
        <p:spPr>
          <a:xfrm>
            <a:off x="4305782" y="2870522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3D3F7215-9DE8-0542-8CCA-A9CEDC8717E2}"/>
              </a:ext>
            </a:extLst>
          </p:cNvPr>
          <p:cNvSpPr txBox="1"/>
          <p:nvPr/>
        </p:nvSpPr>
        <p:spPr>
          <a:xfrm>
            <a:off x="6217534" y="2860877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FC342D48-14A2-BA4E-A191-060C4177F678}"/>
              </a:ext>
            </a:extLst>
          </p:cNvPr>
          <p:cNvSpPr txBox="1"/>
          <p:nvPr/>
        </p:nvSpPr>
        <p:spPr>
          <a:xfrm>
            <a:off x="4296138" y="4886446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C9336A94-9BC9-8F41-95A7-69E18360DF3D}"/>
              </a:ext>
            </a:extLst>
          </p:cNvPr>
          <p:cNvSpPr txBox="1"/>
          <p:nvPr/>
        </p:nvSpPr>
        <p:spPr>
          <a:xfrm>
            <a:off x="6231040" y="4888376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E11EFAA3-3025-6E40-9F7B-8AEC8E44C52D}"/>
              </a:ext>
            </a:extLst>
          </p:cNvPr>
          <p:cNvSpPr txBox="1"/>
          <p:nvPr/>
        </p:nvSpPr>
        <p:spPr>
          <a:xfrm>
            <a:off x="8154365" y="4890306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1" name="TextBox 220">
            <a:extLst>
              <a:ext uri="{FF2B5EF4-FFF2-40B4-BE49-F238E27FC236}">
                <a16:creationId xmlns:a16="http://schemas.microsoft.com/office/drawing/2014/main" id="{EECDCBF1-5ACC-CF43-B981-907337945BA2}"/>
              </a:ext>
            </a:extLst>
          </p:cNvPr>
          <p:cNvSpPr txBox="1"/>
          <p:nvPr/>
        </p:nvSpPr>
        <p:spPr>
          <a:xfrm>
            <a:off x="5442030" y="4029920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2DD32315-0DAF-354B-ADE2-76F406D6A871}"/>
              </a:ext>
            </a:extLst>
          </p:cNvPr>
          <p:cNvSpPr txBox="1"/>
          <p:nvPr/>
        </p:nvSpPr>
        <p:spPr>
          <a:xfrm>
            <a:off x="7353782" y="4020275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25B3E8DA-82E1-B746-9524-A8B47546C7B7}"/>
              </a:ext>
            </a:extLst>
          </p:cNvPr>
          <p:cNvSpPr txBox="1"/>
          <p:nvPr/>
        </p:nvSpPr>
        <p:spPr>
          <a:xfrm>
            <a:off x="5443958" y="5953247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51516E14-40A2-B34F-B880-05B80B68D6FC}"/>
              </a:ext>
            </a:extLst>
          </p:cNvPr>
          <p:cNvSpPr txBox="1"/>
          <p:nvPr/>
        </p:nvSpPr>
        <p:spPr>
          <a:xfrm>
            <a:off x="7355710" y="5943602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9174059A-E895-E740-9A26-AA7943E4A64F}"/>
              </a:ext>
            </a:extLst>
          </p:cNvPr>
          <p:cNvSpPr txBox="1"/>
          <p:nvPr/>
        </p:nvSpPr>
        <p:spPr>
          <a:xfrm>
            <a:off x="5445886" y="2123956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F7510488-7C59-7449-A4EE-C5A32BFCB3A5}"/>
              </a:ext>
            </a:extLst>
          </p:cNvPr>
          <p:cNvSpPr txBox="1"/>
          <p:nvPr/>
        </p:nvSpPr>
        <p:spPr>
          <a:xfrm>
            <a:off x="7357638" y="2114311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grpSp>
        <p:nvGrpSpPr>
          <p:cNvPr id="283" name="Group 282">
            <a:extLst>
              <a:ext uri="{FF2B5EF4-FFF2-40B4-BE49-F238E27FC236}">
                <a16:creationId xmlns:a16="http://schemas.microsoft.com/office/drawing/2014/main" id="{A665C0C8-7FDD-0A42-80A3-CC602804C042}"/>
              </a:ext>
            </a:extLst>
          </p:cNvPr>
          <p:cNvGrpSpPr/>
          <p:nvPr/>
        </p:nvGrpSpPr>
        <p:grpSpPr>
          <a:xfrm>
            <a:off x="4336458" y="3833790"/>
            <a:ext cx="4395351" cy="404576"/>
            <a:chOff x="4333785" y="5772213"/>
            <a:chExt cx="4395351" cy="404576"/>
          </a:xfrm>
        </p:grpSpPr>
        <p:grpSp>
          <p:nvGrpSpPr>
            <p:cNvPr id="284" name="Group 283">
              <a:extLst>
                <a:ext uri="{FF2B5EF4-FFF2-40B4-BE49-F238E27FC236}">
                  <a16:creationId xmlns:a16="http://schemas.microsoft.com/office/drawing/2014/main" id="{4C02DC92-2A83-AC4D-B9F0-2BCDE917BDBC}"/>
                </a:ext>
              </a:extLst>
            </p:cNvPr>
            <p:cNvGrpSpPr/>
            <p:nvPr/>
          </p:nvGrpSpPr>
          <p:grpSpPr>
            <a:xfrm>
              <a:off x="4333785" y="5772213"/>
              <a:ext cx="531821" cy="369069"/>
              <a:chOff x="1348328" y="2475647"/>
              <a:chExt cx="603916" cy="419100"/>
            </a:xfrm>
          </p:grpSpPr>
          <p:grpSp>
            <p:nvGrpSpPr>
              <p:cNvPr id="305" name="Group 304">
                <a:extLst>
                  <a:ext uri="{FF2B5EF4-FFF2-40B4-BE49-F238E27FC236}">
                    <a16:creationId xmlns:a16="http://schemas.microsoft.com/office/drawing/2014/main" id="{F01EB862-010E-A34F-8D39-25BC2BED2A63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09" name="Oval 5">
                  <a:extLst>
                    <a:ext uri="{FF2B5EF4-FFF2-40B4-BE49-F238E27FC236}">
                      <a16:creationId xmlns:a16="http://schemas.microsoft.com/office/drawing/2014/main" id="{C2A61603-05BC-1E4D-99AA-0AB1CC4947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10" name="Line 6">
                  <a:extLst>
                    <a:ext uri="{FF2B5EF4-FFF2-40B4-BE49-F238E27FC236}">
                      <a16:creationId xmlns:a16="http://schemas.microsoft.com/office/drawing/2014/main" id="{7043DA0E-702D-CD4E-BA28-9341275851D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11" name="Line 7">
                  <a:extLst>
                    <a:ext uri="{FF2B5EF4-FFF2-40B4-BE49-F238E27FC236}">
                      <a16:creationId xmlns:a16="http://schemas.microsoft.com/office/drawing/2014/main" id="{CE93F761-782C-C640-B2B6-8CA7492B28B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12" name="Rectangle 8">
                  <a:extLst>
                    <a:ext uri="{FF2B5EF4-FFF2-40B4-BE49-F238E27FC236}">
                      <a16:creationId xmlns:a16="http://schemas.microsoft.com/office/drawing/2014/main" id="{723858D6-68CF-1C4E-A28B-A9FF5D728F2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13" name="Oval 9">
                  <a:extLst>
                    <a:ext uri="{FF2B5EF4-FFF2-40B4-BE49-F238E27FC236}">
                      <a16:creationId xmlns:a16="http://schemas.microsoft.com/office/drawing/2014/main" id="{70A7292E-FC97-924B-9010-8079BEC6219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306" name="Group 44">
                <a:extLst>
                  <a:ext uri="{FF2B5EF4-FFF2-40B4-BE49-F238E27FC236}">
                    <a16:creationId xmlns:a16="http://schemas.microsoft.com/office/drawing/2014/main" id="{DA3B2173-D171-E340-B704-06A3FE481C7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475647"/>
                <a:ext cx="355165" cy="419100"/>
                <a:chOff x="2944" y="2405"/>
                <a:chExt cx="227" cy="264"/>
              </a:xfrm>
            </p:grpSpPr>
            <p:sp>
              <p:nvSpPr>
                <p:cNvPr id="307" name="Rectangle 45">
                  <a:extLst>
                    <a:ext uri="{FF2B5EF4-FFF2-40B4-BE49-F238E27FC236}">
                      <a16:creationId xmlns:a16="http://schemas.microsoft.com/office/drawing/2014/main" id="{A7CA85B6-08AA-4840-AE2B-A3321A49B6F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8" name="Text Box 46">
                  <a:extLst>
                    <a:ext uri="{FF2B5EF4-FFF2-40B4-BE49-F238E27FC236}">
                      <a16:creationId xmlns:a16="http://schemas.microsoft.com/office/drawing/2014/main" id="{68812F5E-7A92-7B45-BBDE-2068A3A134D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0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d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285" name="Group 284">
              <a:extLst>
                <a:ext uri="{FF2B5EF4-FFF2-40B4-BE49-F238E27FC236}">
                  <a16:creationId xmlns:a16="http://schemas.microsoft.com/office/drawing/2014/main" id="{5E3B07EB-D89E-C542-85F0-D68A3698AEC4}"/>
                </a:ext>
              </a:extLst>
            </p:cNvPr>
            <p:cNvGrpSpPr/>
            <p:nvPr/>
          </p:nvGrpSpPr>
          <p:grpSpPr>
            <a:xfrm>
              <a:off x="6263949" y="5807720"/>
              <a:ext cx="531821" cy="369069"/>
              <a:chOff x="1348328" y="2507397"/>
              <a:chExt cx="603916" cy="419100"/>
            </a:xfrm>
          </p:grpSpPr>
          <p:grpSp>
            <p:nvGrpSpPr>
              <p:cNvPr id="296" name="Group 295">
                <a:extLst>
                  <a:ext uri="{FF2B5EF4-FFF2-40B4-BE49-F238E27FC236}">
                    <a16:creationId xmlns:a16="http://schemas.microsoft.com/office/drawing/2014/main" id="{CE2D511A-9878-0E42-B4E3-97548A8A67A3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00" name="Oval 5">
                  <a:extLst>
                    <a:ext uri="{FF2B5EF4-FFF2-40B4-BE49-F238E27FC236}">
                      <a16:creationId xmlns:a16="http://schemas.microsoft.com/office/drawing/2014/main" id="{C66E96DA-F1B1-9A41-8B0D-2F21B3B7ACB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1" name="Line 6">
                  <a:extLst>
                    <a:ext uri="{FF2B5EF4-FFF2-40B4-BE49-F238E27FC236}">
                      <a16:creationId xmlns:a16="http://schemas.microsoft.com/office/drawing/2014/main" id="{A2387D1F-7EF0-9443-8128-6FF284EC9AF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2" name="Line 7">
                  <a:extLst>
                    <a:ext uri="{FF2B5EF4-FFF2-40B4-BE49-F238E27FC236}">
                      <a16:creationId xmlns:a16="http://schemas.microsoft.com/office/drawing/2014/main" id="{4B183F70-EB28-A94F-BF31-54B939F6B75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3" name="Rectangle 8">
                  <a:extLst>
                    <a:ext uri="{FF2B5EF4-FFF2-40B4-BE49-F238E27FC236}">
                      <a16:creationId xmlns:a16="http://schemas.microsoft.com/office/drawing/2014/main" id="{84BE29FD-A805-D348-99C3-8D3C650618E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4" name="Oval 9">
                  <a:extLst>
                    <a:ext uri="{FF2B5EF4-FFF2-40B4-BE49-F238E27FC236}">
                      <a16:creationId xmlns:a16="http://schemas.microsoft.com/office/drawing/2014/main" id="{BF5D685A-16D6-5B40-9EEF-970D3CDCE37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297" name="Group 44">
                <a:extLst>
                  <a:ext uri="{FF2B5EF4-FFF2-40B4-BE49-F238E27FC236}">
                    <a16:creationId xmlns:a16="http://schemas.microsoft.com/office/drawing/2014/main" id="{058B095B-B9C0-F84A-B78C-FE9DCA729C7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507397"/>
                <a:ext cx="355165" cy="419100"/>
                <a:chOff x="2944" y="2425"/>
                <a:chExt cx="227" cy="264"/>
              </a:xfrm>
            </p:grpSpPr>
            <p:sp>
              <p:nvSpPr>
                <p:cNvPr id="298" name="Rectangle 45">
                  <a:extLst>
                    <a:ext uri="{FF2B5EF4-FFF2-40B4-BE49-F238E27FC236}">
                      <a16:creationId xmlns:a16="http://schemas.microsoft.com/office/drawing/2014/main" id="{7FBA9119-2A14-E84A-A39B-55E9D6AE93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9" name="Text Box 46">
                  <a:extLst>
                    <a:ext uri="{FF2B5EF4-FFF2-40B4-BE49-F238E27FC236}">
                      <a16:creationId xmlns:a16="http://schemas.microsoft.com/office/drawing/2014/main" id="{2944FA12-D5D2-E241-A9FC-D4A85A350D0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2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e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286" name="Group 285">
              <a:extLst>
                <a:ext uri="{FF2B5EF4-FFF2-40B4-BE49-F238E27FC236}">
                  <a16:creationId xmlns:a16="http://schemas.microsoft.com/office/drawing/2014/main" id="{B9D4EE61-1CC1-6D4C-822D-300C73469B48}"/>
                </a:ext>
              </a:extLst>
            </p:cNvPr>
            <p:cNvGrpSpPr/>
            <p:nvPr/>
          </p:nvGrpSpPr>
          <p:grpSpPr>
            <a:xfrm>
              <a:off x="8197315" y="5805271"/>
              <a:ext cx="531821" cy="369069"/>
              <a:chOff x="1348328" y="2507397"/>
              <a:chExt cx="603916" cy="419100"/>
            </a:xfrm>
          </p:grpSpPr>
          <p:grpSp>
            <p:nvGrpSpPr>
              <p:cNvPr id="287" name="Group 286">
                <a:extLst>
                  <a:ext uri="{FF2B5EF4-FFF2-40B4-BE49-F238E27FC236}">
                    <a16:creationId xmlns:a16="http://schemas.microsoft.com/office/drawing/2014/main" id="{75D4F492-E56A-6541-9F9D-1D85B09999F3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291" name="Oval 5">
                  <a:extLst>
                    <a:ext uri="{FF2B5EF4-FFF2-40B4-BE49-F238E27FC236}">
                      <a16:creationId xmlns:a16="http://schemas.microsoft.com/office/drawing/2014/main" id="{190A087A-A659-3E4D-B4FE-1EA13D56BE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2" name="Line 6">
                  <a:extLst>
                    <a:ext uri="{FF2B5EF4-FFF2-40B4-BE49-F238E27FC236}">
                      <a16:creationId xmlns:a16="http://schemas.microsoft.com/office/drawing/2014/main" id="{E7E9FE4A-5449-D244-A5A8-DEB5E1D8494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3" name="Line 7">
                  <a:extLst>
                    <a:ext uri="{FF2B5EF4-FFF2-40B4-BE49-F238E27FC236}">
                      <a16:creationId xmlns:a16="http://schemas.microsoft.com/office/drawing/2014/main" id="{8C243F83-93B5-2C49-9D61-2E8E8652A48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4" name="Rectangle 8">
                  <a:extLst>
                    <a:ext uri="{FF2B5EF4-FFF2-40B4-BE49-F238E27FC236}">
                      <a16:creationId xmlns:a16="http://schemas.microsoft.com/office/drawing/2014/main" id="{B0B61A2E-99AA-324F-8224-CB0B3B4404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5" name="Oval 9">
                  <a:extLst>
                    <a:ext uri="{FF2B5EF4-FFF2-40B4-BE49-F238E27FC236}">
                      <a16:creationId xmlns:a16="http://schemas.microsoft.com/office/drawing/2014/main" id="{2F485C77-8179-0B4E-B93A-E5C91296B4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288" name="Group 44">
                <a:extLst>
                  <a:ext uri="{FF2B5EF4-FFF2-40B4-BE49-F238E27FC236}">
                    <a16:creationId xmlns:a16="http://schemas.microsoft.com/office/drawing/2014/main" id="{0826EA6F-730D-8C47-8DDA-2C65DD6716B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92372" y="2507397"/>
                <a:ext cx="283194" cy="419100"/>
                <a:chOff x="2967" y="2425"/>
                <a:chExt cx="181" cy="264"/>
              </a:xfrm>
            </p:grpSpPr>
            <p:sp>
              <p:nvSpPr>
                <p:cNvPr id="289" name="Rectangle 45">
                  <a:extLst>
                    <a:ext uri="{FF2B5EF4-FFF2-40B4-BE49-F238E27FC236}">
                      <a16:creationId xmlns:a16="http://schemas.microsoft.com/office/drawing/2014/main" id="{C3E85E15-4F40-FF40-89C4-0E851470FA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0" name="Text Box 46">
                  <a:extLst>
                    <a:ext uri="{FF2B5EF4-FFF2-40B4-BE49-F238E27FC236}">
                      <a16:creationId xmlns:a16="http://schemas.microsoft.com/office/drawing/2014/main" id="{1905E332-CD71-E748-AE06-2A274A0D7B1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67" y="2425"/>
                  <a:ext cx="181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f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</p:grpSp>
      <p:grpSp>
        <p:nvGrpSpPr>
          <p:cNvPr id="314" name="Group 313">
            <a:extLst>
              <a:ext uri="{FF2B5EF4-FFF2-40B4-BE49-F238E27FC236}">
                <a16:creationId xmlns:a16="http://schemas.microsoft.com/office/drawing/2014/main" id="{917871C2-1731-FE43-944D-6364CCE85DA9}"/>
              </a:ext>
            </a:extLst>
          </p:cNvPr>
          <p:cNvGrpSpPr/>
          <p:nvPr/>
        </p:nvGrpSpPr>
        <p:grpSpPr>
          <a:xfrm>
            <a:off x="4333785" y="1906063"/>
            <a:ext cx="4395351" cy="404576"/>
            <a:chOff x="4333785" y="5772213"/>
            <a:chExt cx="4395351" cy="404576"/>
          </a:xfrm>
        </p:grpSpPr>
        <p:grpSp>
          <p:nvGrpSpPr>
            <p:cNvPr id="315" name="Group 314">
              <a:extLst>
                <a:ext uri="{FF2B5EF4-FFF2-40B4-BE49-F238E27FC236}">
                  <a16:creationId xmlns:a16="http://schemas.microsoft.com/office/drawing/2014/main" id="{68E7B419-D4D3-3A4B-86E1-D40C76B2BB2C}"/>
                </a:ext>
              </a:extLst>
            </p:cNvPr>
            <p:cNvGrpSpPr/>
            <p:nvPr/>
          </p:nvGrpSpPr>
          <p:grpSpPr>
            <a:xfrm>
              <a:off x="4333785" y="5772213"/>
              <a:ext cx="531821" cy="369069"/>
              <a:chOff x="1348328" y="2475647"/>
              <a:chExt cx="603916" cy="419100"/>
            </a:xfrm>
          </p:grpSpPr>
          <p:grpSp>
            <p:nvGrpSpPr>
              <p:cNvPr id="336" name="Group 335">
                <a:extLst>
                  <a:ext uri="{FF2B5EF4-FFF2-40B4-BE49-F238E27FC236}">
                    <a16:creationId xmlns:a16="http://schemas.microsoft.com/office/drawing/2014/main" id="{93705575-DDBD-3D44-B843-C77E28CEAAD2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40" name="Oval 5">
                  <a:extLst>
                    <a:ext uri="{FF2B5EF4-FFF2-40B4-BE49-F238E27FC236}">
                      <a16:creationId xmlns:a16="http://schemas.microsoft.com/office/drawing/2014/main" id="{AF888CEF-6837-CD45-809F-91550C92C80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41" name="Line 6">
                  <a:extLst>
                    <a:ext uri="{FF2B5EF4-FFF2-40B4-BE49-F238E27FC236}">
                      <a16:creationId xmlns:a16="http://schemas.microsoft.com/office/drawing/2014/main" id="{4535759C-A65E-D84B-9508-03E1DC0B824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42" name="Line 7">
                  <a:extLst>
                    <a:ext uri="{FF2B5EF4-FFF2-40B4-BE49-F238E27FC236}">
                      <a16:creationId xmlns:a16="http://schemas.microsoft.com/office/drawing/2014/main" id="{FFA7BAB7-E53C-EC41-ACE7-66FCD862969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43" name="Rectangle 8">
                  <a:extLst>
                    <a:ext uri="{FF2B5EF4-FFF2-40B4-BE49-F238E27FC236}">
                      <a16:creationId xmlns:a16="http://schemas.microsoft.com/office/drawing/2014/main" id="{69E05203-3EC0-6447-8988-D4F7C2150F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44" name="Oval 9">
                  <a:extLst>
                    <a:ext uri="{FF2B5EF4-FFF2-40B4-BE49-F238E27FC236}">
                      <a16:creationId xmlns:a16="http://schemas.microsoft.com/office/drawing/2014/main" id="{D9043B05-A159-7D41-90D4-718D621EA02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337" name="Group 44">
                <a:extLst>
                  <a:ext uri="{FF2B5EF4-FFF2-40B4-BE49-F238E27FC236}">
                    <a16:creationId xmlns:a16="http://schemas.microsoft.com/office/drawing/2014/main" id="{230264F8-C92F-C344-8341-A92C3D105F2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475647"/>
                <a:ext cx="355165" cy="419100"/>
                <a:chOff x="2944" y="2405"/>
                <a:chExt cx="227" cy="264"/>
              </a:xfrm>
            </p:grpSpPr>
            <p:sp>
              <p:nvSpPr>
                <p:cNvPr id="338" name="Rectangle 45">
                  <a:extLst>
                    <a:ext uri="{FF2B5EF4-FFF2-40B4-BE49-F238E27FC236}">
                      <a16:creationId xmlns:a16="http://schemas.microsoft.com/office/drawing/2014/main" id="{F2B81453-DE5E-984D-B97A-6884B0BDD3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9" name="Text Box 46">
                  <a:extLst>
                    <a:ext uri="{FF2B5EF4-FFF2-40B4-BE49-F238E27FC236}">
                      <a16:creationId xmlns:a16="http://schemas.microsoft.com/office/drawing/2014/main" id="{35E945F9-D699-744B-ACB7-587B2AA668D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0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a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316" name="Group 315">
              <a:extLst>
                <a:ext uri="{FF2B5EF4-FFF2-40B4-BE49-F238E27FC236}">
                  <a16:creationId xmlns:a16="http://schemas.microsoft.com/office/drawing/2014/main" id="{1CE7BA36-0E22-4F41-B503-121F0E8FF751}"/>
                </a:ext>
              </a:extLst>
            </p:cNvPr>
            <p:cNvGrpSpPr/>
            <p:nvPr/>
          </p:nvGrpSpPr>
          <p:grpSpPr>
            <a:xfrm>
              <a:off x="6263949" y="5807720"/>
              <a:ext cx="531821" cy="369069"/>
              <a:chOff x="1348328" y="2507397"/>
              <a:chExt cx="603916" cy="419100"/>
            </a:xfrm>
          </p:grpSpPr>
          <p:grpSp>
            <p:nvGrpSpPr>
              <p:cNvPr id="327" name="Group 326">
                <a:extLst>
                  <a:ext uri="{FF2B5EF4-FFF2-40B4-BE49-F238E27FC236}">
                    <a16:creationId xmlns:a16="http://schemas.microsoft.com/office/drawing/2014/main" id="{ABA31A37-F3CD-1746-9C86-0557D36C5404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31" name="Oval 5">
                  <a:extLst>
                    <a:ext uri="{FF2B5EF4-FFF2-40B4-BE49-F238E27FC236}">
                      <a16:creationId xmlns:a16="http://schemas.microsoft.com/office/drawing/2014/main" id="{39C9919B-E459-6946-BAB3-A266303D27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2" name="Line 6">
                  <a:extLst>
                    <a:ext uri="{FF2B5EF4-FFF2-40B4-BE49-F238E27FC236}">
                      <a16:creationId xmlns:a16="http://schemas.microsoft.com/office/drawing/2014/main" id="{61A62C09-3017-A541-9429-460C1A7F6B5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3" name="Line 7">
                  <a:extLst>
                    <a:ext uri="{FF2B5EF4-FFF2-40B4-BE49-F238E27FC236}">
                      <a16:creationId xmlns:a16="http://schemas.microsoft.com/office/drawing/2014/main" id="{86063EB7-D2C3-3447-B2FD-57FC1E74D3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4" name="Rectangle 8">
                  <a:extLst>
                    <a:ext uri="{FF2B5EF4-FFF2-40B4-BE49-F238E27FC236}">
                      <a16:creationId xmlns:a16="http://schemas.microsoft.com/office/drawing/2014/main" id="{BD5BCC42-3550-DF4A-BB55-F643AEBFD9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5" name="Oval 9">
                  <a:extLst>
                    <a:ext uri="{FF2B5EF4-FFF2-40B4-BE49-F238E27FC236}">
                      <a16:creationId xmlns:a16="http://schemas.microsoft.com/office/drawing/2014/main" id="{74611398-E647-494F-A7BD-186BB5CB54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328" name="Group 44">
                <a:extLst>
                  <a:ext uri="{FF2B5EF4-FFF2-40B4-BE49-F238E27FC236}">
                    <a16:creationId xmlns:a16="http://schemas.microsoft.com/office/drawing/2014/main" id="{B57BC638-F090-114B-B8BF-7E2F4A6CC8F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507397"/>
                <a:ext cx="355165" cy="419100"/>
                <a:chOff x="2944" y="2425"/>
                <a:chExt cx="227" cy="264"/>
              </a:xfrm>
            </p:grpSpPr>
            <p:sp>
              <p:nvSpPr>
                <p:cNvPr id="329" name="Rectangle 45">
                  <a:extLst>
                    <a:ext uri="{FF2B5EF4-FFF2-40B4-BE49-F238E27FC236}">
                      <a16:creationId xmlns:a16="http://schemas.microsoft.com/office/drawing/2014/main" id="{0F91A427-A1B7-A54C-8320-A92F425DFC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0" name="Text Box 46">
                  <a:extLst>
                    <a:ext uri="{FF2B5EF4-FFF2-40B4-BE49-F238E27FC236}">
                      <a16:creationId xmlns:a16="http://schemas.microsoft.com/office/drawing/2014/main" id="{E600E15A-04DE-4F44-AD3B-D284039393A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2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b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317" name="Group 316">
              <a:extLst>
                <a:ext uri="{FF2B5EF4-FFF2-40B4-BE49-F238E27FC236}">
                  <a16:creationId xmlns:a16="http://schemas.microsoft.com/office/drawing/2014/main" id="{2EB87748-B820-0349-A8AC-FE8BBD55B257}"/>
                </a:ext>
              </a:extLst>
            </p:cNvPr>
            <p:cNvGrpSpPr/>
            <p:nvPr/>
          </p:nvGrpSpPr>
          <p:grpSpPr>
            <a:xfrm>
              <a:off x="8197315" y="5805271"/>
              <a:ext cx="531821" cy="369069"/>
              <a:chOff x="1348328" y="2507397"/>
              <a:chExt cx="603916" cy="419100"/>
            </a:xfrm>
          </p:grpSpPr>
          <p:grpSp>
            <p:nvGrpSpPr>
              <p:cNvPr id="318" name="Group 317">
                <a:extLst>
                  <a:ext uri="{FF2B5EF4-FFF2-40B4-BE49-F238E27FC236}">
                    <a16:creationId xmlns:a16="http://schemas.microsoft.com/office/drawing/2014/main" id="{EB6E4C7D-CDAA-7F47-A797-1E5FB2A80494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22" name="Oval 5">
                  <a:extLst>
                    <a:ext uri="{FF2B5EF4-FFF2-40B4-BE49-F238E27FC236}">
                      <a16:creationId xmlns:a16="http://schemas.microsoft.com/office/drawing/2014/main" id="{F9943B67-FB21-3647-869F-669BE6A721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3" name="Line 6">
                  <a:extLst>
                    <a:ext uri="{FF2B5EF4-FFF2-40B4-BE49-F238E27FC236}">
                      <a16:creationId xmlns:a16="http://schemas.microsoft.com/office/drawing/2014/main" id="{57CCD935-17C4-B04B-B482-9A946E848EC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4" name="Line 7">
                  <a:extLst>
                    <a:ext uri="{FF2B5EF4-FFF2-40B4-BE49-F238E27FC236}">
                      <a16:creationId xmlns:a16="http://schemas.microsoft.com/office/drawing/2014/main" id="{2FE8EAFF-CC53-364C-974F-2F913B960D6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5" name="Rectangle 8">
                  <a:extLst>
                    <a:ext uri="{FF2B5EF4-FFF2-40B4-BE49-F238E27FC236}">
                      <a16:creationId xmlns:a16="http://schemas.microsoft.com/office/drawing/2014/main" id="{B25B691E-9E1D-1E4F-9419-9156013814C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6" name="Oval 9">
                  <a:extLst>
                    <a:ext uri="{FF2B5EF4-FFF2-40B4-BE49-F238E27FC236}">
                      <a16:creationId xmlns:a16="http://schemas.microsoft.com/office/drawing/2014/main" id="{9CB3B73F-9E39-EC4E-83F7-FBE10697408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319" name="Group 44">
                <a:extLst>
                  <a:ext uri="{FF2B5EF4-FFF2-40B4-BE49-F238E27FC236}">
                    <a16:creationId xmlns:a16="http://schemas.microsoft.com/office/drawing/2014/main" id="{0F42679C-ED56-BC45-8C82-597609DBD4D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64202" y="2507397"/>
                <a:ext cx="341084" cy="419100"/>
                <a:chOff x="2949" y="2425"/>
                <a:chExt cx="218" cy="264"/>
              </a:xfrm>
            </p:grpSpPr>
            <p:sp>
              <p:nvSpPr>
                <p:cNvPr id="320" name="Rectangle 45">
                  <a:extLst>
                    <a:ext uri="{FF2B5EF4-FFF2-40B4-BE49-F238E27FC236}">
                      <a16:creationId xmlns:a16="http://schemas.microsoft.com/office/drawing/2014/main" id="{CF557465-1C6C-1245-9762-D6D2D9F891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1" name="Text Box 46">
                  <a:extLst>
                    <a:ext uri="{FF2B5EF4-FFF2-40B4-BE49-F238E27FC236}">
                      <a16:creationId xmlns:a16="http://schemas.microsoft.com/office/drawing/2014/main" id="{CEEF1658-9381-E84D-81A0-1A501484FB8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9" y="2425"/>
                  <a:ext cx="218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c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</p:grpSp>
      <p:sp>
        <p:nvSpPr>
          <p:cNvPr id="158" name="TextBox 157">
            <a:extLst>
              <a:ext uri="{FF2B5EF4-FFF2-40B4-BE49-F238E27FC236}">
                <a16:creationId xmlns:a16="http://schemas.microsoft.com/office/drawing/2014/main" id="{B5592DAF-A3B4-9F43-84E1-39575A7F870C}"/>
              </a:ext>
            </a:extLst>
          </p:cNvPr>
          <p:cNvSpPr txBox="1"/>
          <p:nvPr/>
        </p:nvSpPr>
        <p:spPr>
          <a:xfrm flipH="1">
            <a:off x="476445" y="3078991"/>
            <a:ext cx="219581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A8"/>
              </a:buClr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 nodes:</a:t>
            </a:r>
          </a:p>
          <a:p>
            <a:pPr marL="174625" marR="0" lvl="0" indent="-174625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white">
                  <a:lumMod val="75000"/>
                </a:prstClr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receive distance vectors from neighbors</a:t>
            </a:r>
          </a:p>
          <a:p>
            <a:pPr marL="174625" marR="0" lvl="0" indent="-174625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A8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compute their new local  distance vector</a:t>
            </a:r>
          </a:p>
          <a:p>
            <a:pPr marL="174625" marR="0" lvl="0" indent="-174625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white">
                  <a:lumMod val="75000"/>
                </a:prstClr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send their new local distance vector to neighbors</a:t>
            </a:r>
          </a:p>
        </p:txBody>
      </p: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51D9C22B-8B5F-5C4F-B836-7B225BEBAA34}"/>
              </a:ext>
            </a:extLst>
          </p:cNvPr>
          <p:cNvGrpSpPr/>
          <p:nvPr/>
        </p:nvGrpSpPr>
        <p:grpSpPr>
          <a:xfrm>
            <a:off x="584365" y="1859143"/>
            <a:ext cx="736099" cy="1229581"/>
            <a:chOff x="10030307" y="3444875"/>
            <a:chExt cx="736099" cy="1229581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8B6727C7-2D65-214B-AC24-3FD638275EC1}"/>
                </a:ext>
              </a:extLst>
            </p:cNvPr>
            <p:cNvSpPr txBox="1"/>
            <p:nvPr/>
          </p:nvSpPr>
          <p:spPr>
            <a:xfrm>
              <a:off x="10030307" y="4089681"/>
              <a:ext cx="73609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t=1</a:t>
              </a:r>
            </a:p>
          </p:txBody>
        </p:sp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7CD0CB56-7686-194E-9336-87E7A7D97331}"/>
                </a:ext>
              </a:extLst>
            </p:cNvPr>
            <p:cNvGrpSpPr/>
            <p:nvPr/>
          </p:nvGrpSpPr>
          <p:grpSpPr>
            <a:xfrm>
              <a:off x="10034588" y="3444875"/>
              <a:ext cx="682627" cy="682625"/>
              <a:chOff x="10034588" y="3444875"/>
              <a:chExt cx="682627" cy="682625"/>
            </a:xfrm>
          </p:grpSpPr>
          <p:sp>
            <p:nvSpPr>
              <p:cNvPr id="162" name="Oval 161">
                <a:extLst>
                  <a:ext uri="{FF2B5EF4-FFF2-40B4-BE49-F238E27FC236}">
                    <a16:creationId xmlns:a16="http://schemas.microsoft.com/office/drawing/2014/main" id="{C4B2CF33-A55A-7045-88D1-AF4148705A10}"/>
                  </a:ext>
                </a:extLst>
              </p:cNvPr>
              <p:cNvSpPr/>
              <p:nvPr/>
            </p:nvSpPr>
            <p:spPr>
              <a:xfrm>
                <a:off x="10039551" y="3449256"/>
                <a:ext cx="671332" cy="671332"/>
              </a:xfrm>
              <a:prstGeom prst="ellipse">
                <a:avLst/>
              </a:prstGeom>
              <a:noFill/>
              <a:ln w="3492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163" name="Straight Connector 162">
                <a:extLst>
                  <a:ext uri="{FF2B5EF4-FFF2-40B4-BE49-F238E27FC236}">
                    <a16:creationId xmlns:a16="http://schemas.microsoft.com/office/drawing/2014/main" id="{71D12050-6F8E-D441-9EB3-D43C862E2FF7}"/>
                  </a:ext>
                </a:extLst>
              </p:cNvPr>
              <p:cNvCxnSpPr/>
              <p:nvPr/>
            </p:nvCxnSpPr>
            <p:spPr>
              <a:xfrm>
                <a:off x="10372725" y="3444875"/>
                <a:ext cx="0" cy="6032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Straight Connector 163">
                <a:extLst>
                  <a:ext uri="{FF2B5EF4-FFF2-40B4-BE49-F238E27FC236}">
                    <a16:creationId xmlns:a16="http://schemas.microsoft.com/office/drawing/2014/main" id="{9039BE19-8C89-2249-9429-12D66FAF87EA}"/>
                  </a:ext>
                </a:extLst>
              </p:cNvPr>
              <p:cNvCxnSpPr/>
              <p:nvPr/>
            </p:nvCxnSpPr>
            <p:spPr>
              <a:xfrm>
                <a:off x="10372725" y="4067175"/>
                <a:ext cx="0" cy="6032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>
                <a:extLst>
                  <a:ext uri="{FF2B5EF4-FFF2-40B4-BE49-F238E27FC236}">
                    <a16:creationId xmlns:a16="http://schemas.microsoft.com/office/drawing/2014/main" id="{E88497C8-6A73-4341-AC9C-EB6512208F74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0064751" y="3756025"/>
                <a:ext cx="0" cy="6032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>
                <a:extLst>
                  <a:ext uri="{FF2B5EF4-FFF2-40B4-BE49-F238E27FC236}">
                    <a16:creationId xmlns:a16="http://schemas.microsoft.com/office/drawing/2014/main" id="{9E4797E5-1D6F-BE4B-A4F2-9F8C5FC9970D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0687053" y="3756025"/>
                <a:ext cx="0" cy="6032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Straight Connector 166">
                <a:extLst>
                  <a:ext uri="{FF2B5EF4-FFF2-40B4-BE49-F238E27FC236}">
                    <a16:creationId xmlns:a16="http://schemas.microsoft.com/office/drawing/2014/main" id="{A5E708AC-BFD0-124E-B7DC-30966CA859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23542" y="4037013"/>
                <a:ext cx="26983" cy="4286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>
                <a:extLst>
                  <a:ext uri="{FF2B5EF4-FFF2-40B4-BE49-F238E27FC236}">
                    <a16:creationId xmlns:a16="http://schemas.microsoft.com/office/drawing/2014/main" id="{6DFE5143-74BA-6D49-9376-30F7E9D099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202867" y="3490913"/>
                <a:ext cx="26983" cy="4286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Straight Connector 168">
                <a:extLst>
                  <a:ext uri="{FF2B5EF4-FFF2-40B4-BE49-F238E27FC236}">
                    <a16:creationId xmlns:a16="http://schemas.microsoft.com/office/drawing/2014/main" id="{6B211398-DB9E-FC45-8FDC-6F0E1B1A67F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196517" y="4033838"/>
                <a:ext cx="26983" cy="4286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Straight Connector 169">
                <a:extLst>
                  <a:ext uri="{FF2B5EF4-FFF2-40B4-BE49-F238E27FC236}">
                    <a16:creationId xmlns:a16="http://schemas.microsoft.com/office/drawing/2014/main" id="{BF9AF430-A741-DC49-89C7-CC090ABEF1B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517192" y="3487738"/>
                <a:ext cx="26983" cy="4286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>
                <a:extLst>
                  <a:ext uri="{FF2B5EF4-FFF2-40B4-BE49-F238E27FC236}">
                    <a16:creationId xmlns:a16="http://schemas.microsoft.com/office/drawing/2014/main" id="{EE082992-203D-C64B-9E89-DB664E57385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631493" y="3611565"/>
                <a:ext cx="36507" cy="2698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>
                <a:extLst>
                  <a:ext uri="{FF2B5EF4-FFF2-40B4-BE49-F238E27FC236}">
                    <a16:creationId xmlns:a16="http://schemas.microsoft.com/office/drawing/2014/main" id="{03B2445A-DC24-3247-8057-F3854B08E81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085393" y="3929065"/>
                <a:ext cx="36507" cy="2698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Straight Connector 172">
                <a:extLst>
                  <a:ext uri="{FF2B5EF4-FFF2-40B4-BE49-F238E27FC236}">
                    <a16:creationId xmlns:a16="http://schemas.microsoft.com/office/drawing/2014/main" id="{DFE122BB-AC85-9446-ACDF-58E64316BE8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094918" y="3614740"/>
                <a:ext cx="36507" cy="2698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Straight Connector 173">
                <a:extLst>
                  <a:ext uri="{FF2B5EF4-FFF2-40B4-BE49-F238E27FC236}">
                    <a16:creationId xmlns:a16="http://schemas.microsoft.com/office/drawing/2014/main" id="{B8F11881-407E-8D46-A809-9BB9CFD3703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631493" y="3932240"/>
                <a:ext cx="36507" cy="2698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5" name="Oval 174">
                <a:extLst>
                  <a:ext uri="{FF2B5EF4-FFF2-40B4-BE49-F238E27FC236}">
                    <a16:creationId xmlns:a16="http://schemas.microsoft.com/office/drawing/2014/main" id="{4FEE74AE-C9E3-9243-8316-465947D1AAB3}"/>
                  </a:ext>
                </a:extLst>
              </p:cNvPr>
              <p:cNvSpPr/>
              <p:nvPr/>
            </p:nvSpPr>
            <p:spPr>
              <a:xfrm>
                <a:off x="10331450" y="3743325"/>
                <a:ext cx="82550" cy="87136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BE3B24DF-00CD-F548-AD9E-519F13CEFE2A}"/>
              </a:ext>
            </a:extLst>
          </p:cNvPr>
          <p:cNvGrpSpPr/>
          <p:nvPr/>
        </p:nvGrpSpPr>
        <p:grpSpPr>
          <a:xfrm>
            <a:off x="3972233" y="1627242"/>
            <a:ext cx="5089626" cy="4955455"/>
            <a:chOff x="3982064" y="1612491"/>
            <a:chExt cx="5089626" cy="495545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AA8C641-B239-B74E-A56A-6FC17DD05F53}"/>
                </a:ext>
              </a:extLst>
            </p:cNvPr>
            <p:cNvGrpSpPr/>
            <p:nvPr/>
          </p:nvGrpSpPr>
          <p:grpSpPr>
            <a:xfrm>
              <a:off x="4011560" y="1641985"/>
              <a:ext cx="1196054" cy="1022555"/>
              <a:chOff x="9655277" y="2349909"/>
              <a:chExt cx="1196054" cy="1022555"/>
            </a:xfrm>
          </p:grpSpPr>
          <p:sp>
            <p:nvSpPr>
              <p:cNvPr id="4" name="Freeform 3">
                <a:extLst>
                  <a:ext uri="{FF2B5EF4-FFF2-40B4-BE49-F238E27FC236}">
                    <a16:creationId xmlns:a16="http://schemas.microsoft.com/office/drawing/2014/main" id="{00707AC5-49E7-AE40-8A46-1ACEF91E823B}"/>
                  </a:ext>
                </a:extLst>
              </p:cNvPr>
              <p:cNvSpPr/>
              <p:nvPr/>
            </p:nvSpPr>
            <p:spPr>
              <a:xfrm>
                <a:off x="9655277" y="2349909"/>
                <a:ext cx="1196054" cy="1022555"/>
              </a:xfrm>
              <a:custGeom>
                <a:avLst/>
                <a:gdLst>
                  <a:gd name="connsiteX0" fmla="*/ 1416106 w 2820074"/>
                  <a:gd name="connsiteY0" fmla="*/ 606903 h 2290046"/>
                  <a:gd name="connsiteX1" fmla="*/ 1096471 w 2820074"/>
                  <a:gd name="connsiteY1" fmla="*/ 222531 h 2290046"/>
                  <a:gd name="connsiteX2" fmla="*/ 954860 w 2820074"/>
                  <a:gd name="connsiteY2" fmla="*/ 667593 h 2290046"/>
                  <a:gd name="connsiteX3" fmla="*/ 89012 w 2820074"/>
                  <a:gd name="connsiteY3" fmla="*/ 242761 h 2290046"/>
                  <a:gd name="connsiteX4" fmla="*/ 610948 w 2820074"/>
                  <a:gd name="connsiteY4" fmla="*/ 797066 h 2290046"/>
                  <a:gd name="connsiteX5" fmla="*/ 0 w 2820074"/>
                  <a:gd name="connsiteY5" fmla="*/ 902262 h 2290046"/>
                  <a:gd name="connsiteX6" fmla="*/ 481476 w 2820074"/>
                  <a:gd name="connsiteY6" fmla="*/ 1246174 h 2290046"/>
                  <a:gd name="connsiteX7" fmla="*/ 36414 w 2820074"/>
                  <a:gd name="connsiteY7" fmla="*/ 1533441 h 2290046"/>
                  <a:gd name="connsiteX8" fmla="*/ 760651 w 2820074"/>
                  <a:gd name="connsiteY8" fmla="*/ 1476797 h 2290046"/>
                  <a:gd name="connsiteX9" fmla="*/ 623086 w 2820074"/>
                  <a:gd name="connsiteY9" fmla="*/ 1869260 h 2290046"/>
                  <a:gd name="connsiteX10" fmla="*/ 1003412 w 2820074"/>
                  <a:gd name="connsiteY10" fmla="*/ 1658867 h 2290046"/>
                  <a:gd name="connsiteX11" fmla="*/ 1104563 w 2820074"/>
                  <a:gd name="connsiteY11" fmla="*/ 2290046 h 2290046"/>
                  <a:gd name="connsiteX12" fmla="*/ 1383738 w 2820074"/>
                  <a:gd name="connsiteY12" fmla="*/ 1569855 h 2290046"/>
                  <a:gd name="connsiteX13" fmla="*/ 1743833 w 2820074"/>
                  <a:gd name="connsiteY13" fmla="*/ 2091791 h 2290046"/>
                  <a:gd name="connsiteX14" fmla="*/ 1836892 w 2820074"/>
                  <a:gd name="connsiteY14" fmla="*/ 1529395 h 2290046"/>
                  <a:gd name="connsiteX15" fmla="*/ 2375012 w 2820074"/>
                  <a:gd name="connsiteY15" fmla="*/ 1889491 h 2290046"/>
                  <a:gd name="connsiteX16" fmla="*/ 2209125 w 2820074"/>
                  <a:gd name="connsiteY16" fmla="*/ 1351370 h 2290046"/>
                  <a:gd name="connsiteX17" fmla="*/ 2820074 w 2820074"/>
                  <a:gd name="connsiteY17" fmla="*/ 1399922 h 2290046"/>
                  <a:gd name="connsiteX18" fmla="*/ 2310276 w 2820074"/>
                  <a:gd name="connsiteY18" fmla="*/ 1092425 h 2290046"/>
                  <a:gd name="connsiteX19" fmla="*/ 2775568 w 2820074"/>
                  <a:gd name="connsiteY19" fmla="*/ 837526 h 2290046"/>
                  <a:gd name="connsiteX20" fmla="*/ 2196987 w 2820074"/>
                  <a:gd name="connsiteY20" fmla="*/ 768744 h 2290046"/>
                  <a:gd name="connsiteX21" fmla="*/ 2427610 w 2820074"/>
                  <a:gd name="connsiteY21" fmla="*/ 441016 h 2290046"/>
                  <a:gd name="connsiteX22" fmla="*/ 1844984 w 2820074"/>
                  <a:gd name="connsiteY22" fmla="*/ 546213 h 2290046"/>
                  <a:gd name="connsiteX23" fmla="*/ 1901628 w 2820074"/>
                  <a:gd name="connsiteY23" fmla="*/ 0 h 2290046"/>
                  <a:gd name="connsiteX24" fmla="*/ 1416106 w 2820074"/>
                  <a:gd name="connsiteY24" fmla="*/ 606903 h 2290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820074" h="2290046">
                    <a:moveTo>
                      <a:pt x="1416106" y="606903"/>
                    </a:moveTo>
                    <a:lnTo>
                      <a:pt x="1096471" y="222531"/>
                    </a:lnTo>
                    <a:lnTo>
                      <a:pt x="954860" y="667593"/>
                    </a:lnTo>
                    <a:lnTo>
                      <a:pt x="89012" y="242761"/>
                    </a:lnTo>
                    <a:lnTo>
                      <a:pt x="610948" y="797066"/>
                    </a:lnTo>
                    <a:lnTo>
                      <a:pt x="0" y="902262"/>
                    </a:lnTo>
                    <a:lnTo>
                      <a:pt x="481476" y="1246174"/>
                    </a:lnTo>
                    <a:lnTo>
                      <a:pt x="36414" y="1533441"/>
                    </a:lnTo>
                    <a:lnTo>
                      <a:pt x="760651" y="1476797"/>
                    </a:lnTo>
                    <a:lnTo>
                      <a:pt x="623086" y="1869260"/>
                    </a:lnTo>
                    <a:lnTo>
                      <a:pt x="1003412" y="1658867"/>
                    </a:lnTo>
                    <a:lnTo>
                      <a:pt x="1104563" y="2290046"/>
                    </a:lnTo>
                    <a:lnTo>
                      <a:pt x="1383738" y="1569855"/>
                    </a:lnTo>
                    <a:lnTo>
                      <a:pt x="1743833" y="2091791"/>
                    </a:lnTo>
                    <a:lnTo>
                      <a:pt x="1836892" y="1529395"/>
                    </a:lnTo>
                    <a:lnTo>
                      <a:pt x="2375012" y="1889491"/>
                    </a:lnTo>
                    <a:lnTo>
                      <a:pt x="2209125" y="1351370"/>
                    </a:lnTo>
                    <a:lnTo>
                      <a:pt x="2820074" y="1399922"/>
                    </a:lnTo>
                    <a:lnTo>
                      <a:pt x="2310276" y="1092425"/>
                    </a:lnTo>
                    <a:lnTo>
                      <a:pt x="2775568" y="837526"/>
                    </a:lnTo>
                    <a:lnTo>
                      <a:pt x="2196987" y="768744"/>
                    </a:lnTo>
                    <a:lnTo>
                      <a:pt x="2427610" y="441016"/>
                    </a:lnTo>
                    <a:lnTo>
                      <a:pt x="1844984" y="546213"/>
                    </a:lnTo>
                    <a:lnTo>
                      <a:pt x="1901628" y="0"/>
                    </a:lnTo>
                    <a:lnTo>
                      <a:pt x="1416106" y="606903"/>
                    </a:lnTo>
                    <a:close/>
                  </a:path>
                </a:pathLst>
              </a:custGeom>
              <a:solidFill>
                <a:srgbClr val="FFFF00">
                  <a:alpha val="7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5C2C0DC-E6A2-784B-8032-7F8C86E35889}"/>
                  </a:ext>
                </a:extLst>
              </p:cNvPr>
              <p:cNvSpPr txBox="1"/>
              <p:nvPr/>
            </p:nvSpPr>
            <p:spPr>
              <a:xfrm>
                <a:off x="9753600" y="2635045"/>
                <a:ext cx="102021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compute</a:t>
                </a:r>
              </a:p>
            </p:txBody>
          </p:sp>
        </p:grpSp>
        <p:grpSp>
          <p:nvGrpSpPr>
            <p:cNvPr id="157" name="Group 156">
              <a:extLst>
                <a:ext uri="{FF2B5EF4-FFF2-40B4-BE49-F238E27FC236}">
                  <a16:creationId xmlns:a16="http://schemas.microsoft.com/office/drawing/2014/main" id="{34F33CFE-B17F-9D43-BD1A-F46BCD176DD6}"/>
                </a:ext>
              </a:extLst>
            </p:cNvPr>
            <p:cNvGrpSpPr/>
            <p:nvPr/>
          </p:nvGrpSpPr>
          <p:grpSpPr>
            <a:xfrm>
              <a:off x="5943598" y="1627238"/>
              <a:ext cx="1196054" cy="1022555"/>
              <a:chOff x="9655277" y="2349909"/>
              <a:chExt cx="1196054" cy="1022555"/>
            </a:xfrm>
          </p:grpSpPr>
          <p:sp>
            <p:nvSpPr>
              <p:cNvPr id="177" name="Freeform 176">
                <a:extLst>
                  <a:ext uri="{FF2B5EF4-FFF2-40B4-BE49-F238E27FC236}">
                    <a16:creationId xmlns:a16="http://schemas.microsoft.com/office/drawing/2014/main" id="{F0BEA684-9A42-E94C-B2D5-EDC1A1F2EF20}"/>
                  </a:ext>
                </a:extLst>
              </p:cNvPr>
              <p:cNvSpPr/>
              <p:nvPr/>
            </p:nvSpPr>
            <p:spPr>
              <a:xfrm>
                <a:off x="9655277" y="2349909"/>
                <a:ext cx="1196054" cy="1022555"/>
              </a:xfrm>
              <a:custGeom>
                <a:avLst/>
                <a:gdLst>
                  <a:gd name="connsiteX0" fmla="*/ 1416106 w 2820074"/>
                  <a:gd name="connsiteY0" fmla="*/ 606903 h 2290046"/>
                  <a:gd name="connsiteX1" fmla="*/ 1096471 w 2820074"/>
                  <a:gd name="connsiteY1" fmla="*/ 222531 h 2290046"/>
                  <a:gd name="connsiteX2" fmla="*/ 954860 w 2820074"/>
                  <a:gd name="connsiteY2" fmla="*/ 667593 h 2290046"/>
                  <a:gd name="connsiteX3" fmla="*/ 89012 w 2820074"/>
                  <a:gd name="connsiteY3" fmla="*/ 242761 h 2290046"/>
                  <a:gd name="connsiteX4" fmla="*/ 610948 w 2820074"/>
                  <a:gd name="connsiteY4" fmla="*/ 797066 h 2290046"/>
                  <a:gd name="connsiteX5" fmla="*/ 0 w 2820074"/>
                  <a:gd name="connsiteY5" fmla="*/ 902262 h 2290046"/>
                  <a:gd name="connsiteX6" fmla="*/ 481476 w 2820074"/>
                  <a:gd name="connsiteY6" fmla="*/ 1246174 h 2290046"/>
                  <a:gd name="connsiteX7" fmla="*/ 36414 w 2820074"/>
                  <a:gd name="connsiteY7" fmla="*/ 1533441 h 2290046"/>
                  <a:gd name="connsiteX8" fmla="*/ 760651 w 2820074"/>
                  <a:gd name="connsiteY8" fmla="*/ 1476797 h 2290046"/>
                  <a:gd name="connsiteX9" fmla="*/ 623086 w 2820074"/>
                  <a:gd name="connsiteY9" fmla="*/ 1869260 h 2290046"/>
                  <a:gd name="connsiteX10" fmla="*/ 1003412 w 2820074"/>
                  <a:gd name="connsiteY10" fmla="*/ 1658867 h 2290046"/>
                  <a:gd name="connsiteX11" fmla="*/ 1104563 w 2820074"/>
                  <a:gd name="connsiteY11" fmla="*/ 2290046 h 2290046"/>
                  <a:gd name="connsiteX12" fmla="*/ 1383738 w 2820074"/>
                  <a:gd name="connsiteY12" fmla="*/ 1569855 h 2290046"/>
                  <a:gd name="connsiteX13" fmla="*/ 1743833 w 2820074"/>
                  <a:gd name="connsiteY13" fmla="*/ 2091791 h 2290046"/>
                  <a:gd name="connsiteX14" fmla="*/ 1836892 w 2820074"/>
                  <a:gd name="connsiteY14" fmla="*/ 1529395 h 2290046"/>
                  <a:gd name="connsiteX15" fmla="*/ 2375012 w 2820074"/>
                  <a:gd name="connsiteY15" fmla="*/ 1889491 h 2290046"/>
                  <a:gd name="connsiteX16" fmla="*/ 2209125 w 2820074"/>
                  <a:gd name="connsiteY16" fmla="*/ 1351370 h 2290046"/>
                  <a:gd name="connsiteX17" fmla="*/ 2820074 w 2820074"/>
                  <a:gd name="connsiteY17" fmla="*/ 1399922 h 2290046"/>
                  <a:gd name="connsiteX18" fmla="*/ 2310276 w 2820074"/>
                  <a:gd name="connsiteY18" fmla="*/ 1092425 h 2290046"/>
                  <a:gd name="connsiteX19" fmla="*/ 2775568 w 2820074"/>
                  <a:gd name="connsiteY19" fmla="*/ 837526 h 2290046"/>
                  <a:gd name="connsiteX20" fmla="*/ 2196987 w 2820074"/>
                  <a:gd name="connsiteY20" fmla="*/ 768744 h 2290046"/>
                  <a:gd name="connsiteX21" fmla="*/ 2427610 w 2820074"/>
                  <a:gd name="connsiteY21" fmla="*/ 441016 h 2290046"/>
                  <a:gd name="connsiteX22" fmla="*/ 1844984 w 2820074"/>
                  <a:gd name="connsiteY22" fmla="*/ 546213 h 2290046"/>
                  <a:gd name="connsiteX23" fmla="*/ 1901628 w 2820074"/>
                  <a:gd name="connsiteY23" fmla="*/ 0 h 2290046"/>
                  <a:gd name="connsiteX24" fmla="*/ 1416106 w 2820074"/>
                  <a:gd name="connsiteY24" fmla="*/ 606903 h 2290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820074" h="2290046">
                    <a:moveTo>
                      <a:pt x="1416106" y="606903"/>
                    </a:moveTo>
                    <a:lnTo>
                      <a:pt x="1096471" y="222531"/>
                    </a:lnTo>
                    <a:lnTo>
                      <a:pt x="954860" y="667593"/>
                    </a:lnTo>
                    <a:lnTo>
                      <a:pt x="89012" y="242761"/>
                    </a:lnTo>
                    <a:lnTo>
                      <a:pt x="610948" y="797066"/>
                    </a:lnTo>
                    <a:lnTo>
                      <a:pt x="0" y="902262"/>
                    </a:lnTo>
                    <a:lnTo>
                      <a:pt x="481476" y="1246174"/>
                    </a:lnTo>
                    <a:lnTo>
                      <a:pt x="36414" y="1533441"/>
                    </a:lnTo>
                    <a:lnTo>
                      <a:pt x="760651" y="1476797"/>
                    </a:lnTo>
                    <a:lnTo>
                      <a:pt x="623086" y="1869260"/>
                    </a:lnTo>
                    <a:lnTo>
                      <a:pt x="1003412" y="1658867"/>
                    </a:lnTo>
                    <a:lnTo>
                      <a:pt x="1104563" y="2290046"/>
                    </a:lnTo>
                    <a:lnTo>
                      <a:pt x="1383738" y="1569855"/>
                    </a:lnTo>
                    <a:lnTo>
                      <a:pt x="1743833" y="2091791"/>
                    </a:lnTo>
                    <a:lnTo>
                      <a:pt x="1836892" y="1529395"/>
                    </a:lnTo>
                    <a:lnTo>
                      <a:pt x="2375012" y="1889491"/>
                    </a:lnTo>
                    <a:lnTo>
                      <a:pt x="2209125" y="1351370"/>
                    </a:lnTo>
                    <a:lnTo>
                      <a:pt x="2820074" y="1399922"/>
                    </a:lnTo>
                    <a:lnTo>
                      <a:pt x="2310276" y="1092425"/>
                    </a:lnTo>
                    <a:lnTo>
                      <a:pt x="2775568" y="837526"/>
                    </a:lnTo>
                    <a:lnTo>
                      <a:pt x="2196987" y="768744"/>
                    </a:lnTo>
                    <a:lnTo>
                      <a:pt x="2427610" y="441016"/>
                    </a:lnTo>
                    <a:lnTo>
                      <a:pt x="1844984" y="546213"/>
                    </a:lnTo>
                    <a:lnTo>
                      <a:pt x="1901628" y="0"/>
                    </a:lnTo>
                    <a:lnTo>
                      <a:pt x="1416106" y="606903"/>
                    </a:lnTo>
                    <a:close/>
                  </a:path>
                </a:pathLst>
              </a:custGeom>
              <a:solidFill>
                <a:srgbClr val="FFFF00">
                  <a:alpha val="7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8" name="TextBox 177">
                <a:extLst>
                  <a:ext uri="{FF2B5EF4-FFF2-40B4-BE49-F238E27FC236}">
                    <a16:creationId xmlns:a16="http://schemas.microsoft.com/office/drawing/2014/main" id="{2F8ED3B6-87B0-574A-9DA5-A41BD73B3CF5}"/>
                  </a:ext>
                </a:extLst>
              </p:cNvPr>
              <p:cNvSpPr txBox="1"/>
              <p:nvPr/>
            </p:nvSpPr>
            <p:spPr>
              <a:xfrm>
                <a:off x="9753600" y="2635045"/>
                <a:ext cx="102021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compute</a:t>
                </a:r>
              </a:p>
            </p:txBody>
          </p:sp>
        </p:grpSp>
        <p:grpSp>
          <p:nvGrpSpPr>
            <p:cNvPr id="179" name="Group 178">
              <a:extLst>
                <a:ext uri="{FF2B5EF4-FFF2-40B4-BE49-F238E27FC236}">
                  <a16:creationId xmlns:a16="http://schemas.microsoft.com/office/drawing/2014/main" id="{9A4B8D63-0904-2145-8F9E-1FEF70C7AF9F}"/>
                </a:ext>
              </a:extLst>
            </p:cNvPr>
            <p:cNvGrpSpPr/>
            <p:nvPr/>
          </p:nvGrpSpPr>
          <p:grpSpPr>
            <a:xfrm>
              <a:off x="7875636" y="1612491"/>
              <a:ext cx="1196054" cy="1022555"/>
              <a:chOff x="9655277" y="2349909"/>
              <a:chExt cx="1196054" cy="1022555"/>
            </a:xfrm>
          </p:grpSpPr>
          <p:sp>
            <p:nvSpPr>
              <p:cNvPr id="180" name="Freeform 179">
                <a:extLst>
                  <a:ext uri="{FF2B5EF4-FFF2-40B4-BE49-F238E27FC236}">
                    <a16:creationId xmlns:a16="http://schemas.microsoft.com/office/drawing/2014/main" id="{EC6C0209-ECBD-E24C-AA45-744B932DC114}"/>
                  </a:ext>
                </a:extLst>
              </p:cNvPr>
              <p:cNvSpPr/>
              <p:nvPr/>
            </p:nvSpPr>
            <p:spPr>
              <a:xfrm>
                <a:off x="9655277" y="2349909"/>
                <a:ext cx="1196054" cy="1022555"/>
              </a:xfrm>
              <a:custGeom>
                <a:avLst/>
                <a:gdLst>
                  <a:gd name="connsiteX0" fmla="*/ 1416106 w 2820074"/>
                  <a:gd name="connsiteY0" fmla="*/ 606903 h 2290046"/>
                  <a:gd name="connsiteX1" fmla="*/ 1096471 w 2820074"/>
                  <a:gd name="connsiteY1" fmla="*/ 222531 h 2290046"/>
                  <a:gd name="connsiteX2" fmla="*/ 954860 w 2820074"/>
                  <a:gd name="connsiteY2" fmla="*/ 667593 h 2290046"/>
                  <a:gd name="connsiteX3" fmla="*/ 89012 w 2820074"/>
                  <a:gd name="connsiteY3" fmla="*/ 242761 h 2290046"/>
                  <a:gd name="connsiteX4" fmla="*/ 610948 w 2820074"/>
                  <a:gd name="connsiteY4" fmla="*/ 797066 h 2290046"/>
                  <a:gd name="connsiteX5" fmla="*/ 0 w 2820074"/>
                  <a:gd name="connsiteY5" fmla="*/ 902262 h 2290046"/>
                  <a:gd name="connsiteX6" fmla="*/ 481476 w 2820074"/>
                  <a:gd name="connsiteY6" fmla="*/ 1246174 h 2290046"/>
                  <a:gd name="connsiteX7" fmla="*/ 36414 w 2820074"/>
                  <a:gd name="connsiteY7" fmla="*/ 1533441 h 2290046"/>
                  <a:gd name="connsiteX8" fmla="*/ 760651 w 2820074"/>
                  <a:gd name="connsiteY8" fmla="*/ 1476797 h 2290046"/>
                  <a:gd name="connsiteX9" fmla="*/ 623086 w 2820074"/>
                  <a:gd name="connsiteY9" fmla="*/ 1869260 h 2290046"/>
                  <a:gd name="connsiteX10" fmla="*/ 1003412 w 2820074"/>
                  <a:gd name="connsiteY10" fmla="*/ 1658867 h 2290046"/>
                  <a:gd name="connsiteX11" fmla="*/ 1104563 w 2820074"/>
                  <a:gd name="connsiteY11" fmla="*/ 2290046 h 2290046"/>
                  <a:gd name="connsiteX12" fmla="*/ 1383738 w 2820074"/>
                  <a:gd name="connsiteY12" fmla="*/ 1569855 h 2290046"/>
                  <a:gd name="connsiteX13" fmla="*/ 1743833 w 2820074"/>
                  <a:gd name="connsiteY13" fmla="*/ 2091791 h 2290046"/>
                  <a:gd name="connsiteX14" fmla="*/ 1836892 w 2820074"/>
                  <a:gd name="connsiteY14" fmla="*/ 1529395 h 2290046"/>
                  <a:gd name="connsiteX15" fmla="*/ 2375012 w 2820074"/>
                  <a:gd name="connsiteY15" fmla="*/ 1889491 h 2290046"/>
                  <a:gd name="connsiteX16" fmla="*/ 2209125 w 2820074"/>
                  <a:gd name="connsiteY16" fmla="*/ 1351370 h 2290046"/>
                  <a:gd name="connsiteX17" fmla="*/ 2820074 w 2820074"/>
                  <a:gd name="connsiteY17" fmla="*/ 1399922 h 2290046"/>
                  <a:gd name="connsiteX18" fmla="*/ 2310276 w 2820074"/>
                  <a:gd name="connsiteY18" fmla="*/ 1092425 h 2290046"/>
                  <a:gd name="connsiteX19" fmla="*/ 2775568 w 2820074"/>
                  <a:gd name="connsiteY19" fmla="*/ 837526 h 2290046"/>
                  <a:gd name="connsiteX20" fmla="*/ 2196987 w 2820074"/>
                  <a:gd name="connsiteY20" fmla="*/ 768744 h 2290046"/>
                  <a:gd name="connsiteX21" fmla="*/ 2427610 w 2820074"/>
                  <a:gd name="connsiteY21" fmla="*/ 441016 h 2290046"/>
                  <a:gd name="connsiteX22" fmla="*/ 1844984 w 2820074"/>
                  <a:gd name="connsiteY22" fmla="*/ 546213 h 2290046"/>
                  <a:gd name="connsiteX23" fmla="*/ 1901628 w 2820074"/>
                  <a:gd name="connsiteY23" fmla="*/ 0 h 2290046"/>
                  <a:gd name="connsiteX24" fmla="*/ 1416106 w 2820074"/>
                  <a:gd name="connsiteY24" fmla="*/ 606903 h 2290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820074" h="2290046">
                    <a:moveTo>
                      <a:pt x="1416106" y="606903"/>
                    </a:moveTo>
                    <a:lnTo>
                      <a:pt x="1096471" y="222531"/>
                    </a:lnTo>
                    <a:lnTo>
                      <a:pt x="954860" y="667593"/>
                    </a:lnTo>
                    <a:lnTo>
                      <a:pt x="89012" y="242761"/>
                    </a:lnTo>
                    <a:lnTo>
                      <a:pt x="610948" y="797066"/>
                    </a:lnTo>
                    <a:lnTo>
                      <a:pt x="0" y="902262"/>
                    </a:lnTo>
                    <a:lnTo>
                      <a:pt x="481476" y="1246174"/>
                    </a:lnTo>
                    <a:lnTo>
                      <a:pt x="36414" y="1533441"/>
                    </a:lnTo>
                    <a:lnTo>
                      <a:pt x="760651" y="1476797"/>
                    </a:lnTo>
                    <a:lnTo>
                      <a:pt x="623086" y="1869260"/>
                    </a:lnTo>
                    <a:lnTo>
                      <a:pt x="1003412" y="1658867"/>
                    </a:lnTo>
                    <a:lnTo>
                      <a:pt x="1104563" y="2290046"/>
                    </a:lnTo>
                    <a:lnTo>
                      <a:pt x="1383738" y="1569855"/>
                    </a:lnTo>
                    <a:lnTo>
                      <a:pt x="1743833" y="2091791"/>
                    </a:lnTo>
                    <a:lnTo>
                      <a:pt x="1836892" y="1529395"/>
                    </a:lnTo>
                    <a:lnTo>
                      <a:pt x="2375012" y="1889491"/>
                    </a:lnTo>
                    <a:lnTo>
                      <a:pt x="2209125" y="1351370"/>
                    </a:lnTo>
                    <a:lnTo>
                      <a:pt x="2820074" y="1399922"/>
                    </a:lnTo>
                    <a:lnTo>
                      <a:pt x="2310276" y="1092425"/>
                    </a:lnTo>
                    <a:lnTo>
                      <a:pt x="2775568" y="837526"/>
                    </a:lnTo>
                    <a:lnTo>
                      <a:pt x="2196987" y="768744"/>
                    </a:lnTo>
                    <a:lnTo>
                      <a:pt x="2427610" y="441016"/>
                    </a:lnTo>
                    <a:lnTo>
                      <a:pt x="1844984" y="546213"/>
                    </a:lnTo>
                    <a:lnTo>
                      <a:pt x="1901628" y="0"/>
                    </a:lnTo>
                    <a:lnTo>
                      <a:pt x="1416106" y="606903"/>
                    </a:lnTo>
                    <a:close/>
                  </a:path>
                </a:pathLst>
              </a:custGeom>
              <a:solidFill>
                <a:srgbClr val="FFFF00">
                  <a:alpha val="7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1" name="TextBox 180">
                <a:extLst>
                  <a:ext uri="{FF2B5EF4-FFF2-40B4-BE49-F238E27FC236}">
                    <a16:creationId xmlns:a16="http://schemas.microsoft.com/office/drawing/2014/main" id="{31B9CF9C-B04D-5A4F-AC32-278B0ED42F01}"/>
                  </a:ext>
                </a:extLst>
              </p:cNvPr>
              <p:cNvSpPr txBox="1"/>
              <p:nvPr/>
            </p:nvSpPr>
            <p:spPr>
              <a:xfrm>
                <a:off x="9753600" y="2635045"/>
                <a:ext cx="102021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compute</a:t>
                </a:r>
              </a:p>
            </p:txBody>
          </p:sp>
        </p:grpSp>
        <p:grpSp>
          <p:nvGrpSpPr>
            <p:cNvPr id="182" name="Group 181">
              <a:extLst>
                <a:ext uri="{FF2B5EF4-FFF2-40B4-BE49-F238E27FC236}">
                  <a16:creationId xmlns:a16="http://schemas.microsoft.com/office/drawing/2014/main" id="{EC02EBAB-7E8B-8144-9064-B32C5427DBD9}"/>
                </a:ext>
              </a:extLst>
            </p:cNvPr>
            <p:cNvGrpSpPr/>
            <p:nvPr/>
          </p:nvGrpSpPr>
          <p:grpSpPr>
            <a:xfrm>
              <a:off x="3996812" y="3593688"/>
              <a:ext cx="1196054" cy="1022555"/>
              <a:chOff x="9655277" y="2349909"/>
              <a:chExt cx="1196054" cy="1022555"/>
            </a:xfrm>
          </p:grpSpPr>
          <p:sp>
            <p:nvSpPr>
              <p:cNvPr id="183" name="Freeform 182">
                <a:extLst>
                  <a:ext uri="{FF2B5EF4-FFF2-40B4-BE49-F238E27FC236}">
                    <a16:creationId xmlns:a16="http://schemas.microsoft.com/office/drawing/2014/main" id="{4F8E9313-A12A-3849-B12A-1BC5C1A36AF0}"/>
                  </a:ext>
                </a:extLst>
              </p:cNvPr>
              <p:cNvSpPr/>
              <p:nvPr/>
            </p:nvSpPr>
            <p:spPr>
              <a:xfrm>
                <a:off x="9655277" y="2349909"/>
                <a:ext cx="1196054" cy="1022555"/>
              </a:xfrm>
              <a:custGeom>
                <a:avLst/>
                <a:gdLst>
                  <a:gd name="connsiteX0" fmla="*/ 1416106 w 2820074"/>
                  <a:gd name="connsiteY0" fmla="*/ 606903 h 2290046"/>
                  <a:gd name="connsiteX1" fmla="*/ 1096471 w 2820074"/>
                  <a:gd name="connsiteY1" fmla="*/ 222531 h 2290046"/>
                  <a:gd name="connsiteX2" fmla="*/ 954860 w 2820074"/>
                  <a:gd name="connsiteY2" fmla="*/ 667593 h 2290046"/>
                  <a:gd name="connsiteX3" fmla="*/ 89012 w 2820074"/>
                  <a:gd name="connsiteY3" fmla="*/ 242761 h 2290046"/>
                  <a:gd name="connsiteX4" fmla="*/ 610948 w 2820074"/>
                  <a:gd name="connsiteY4" fmla="*/ 797066 h 2290046"/>
                  <a:gd name="connsiteX5" fmla="*/ 0 w 2820074"/>
                  <a:gd name="connsiteY5" fmla="*/ 902262 h 2290046"/>
                  <a:gd name="connsiteX6" fmla="*/ 481476 w 2820074"/>
                  <a:gd name="connsiteY6" fmla="*/ 1246174 h 2290046"/>
                  <a:gd name="connsiteX7" fmla="*/ 36414 w 2820074"/>
                  <a:gd name="connsiteY7" fmla="*/ 1533441 h 2290046"/>
                  <a:gd name="connsiteX8" fmla="*/ 760651 w 2820074"/>
                  <a:gd name="connsiteY8" fmla="*/ 1476797 h 2290046"/>
                  <a:gd name="connsiteX9" fmla="*/ 623086 w 2820074"/>
                  <a:gd name="connsiteY9" fmla="*/ 1869260 h 2290046"/>
                  <a:gd name="connsiteX10" fmla="*/ 1003412 w 2820074"/>
                  <a:gd name="connsiteY10" fmla="*/ 1658867 h 2290046"/>
                  <a:gd name="connsiteX11" fmla="*/ 1104563 w 2820074"/>
                  <a:gd name="connsiteY11" fmla="*/ 2290046 h 2290046"/>
                  <a:gd name="connsiteX12" fmla="*/ 1383738 w 2820074"/>
                  <a:gd name="connsiteY12" fmla="*/ 1569855 h 2290046"/>
                  <a:gd name="connsiteX13" fmla="*/ 1743833 w 2820074"/>
                  <a:gd name="connsiteY13" fmla="*/ 2091791 h 2290046"/>
                  <a:gd name="connsiteX14" fmla="*/ 1836892 w 2820074"/>
                  <a:gd name="connsiteY14" fmla="*/ 1529395 h 2290046"/>
                  <a:gd name="connsiteX15" fmla="*/ 2375012 w 2820074"/>
                  <a:gd name="connsiteY15" fmla="*/ 1889491 h 2290046"/>
                  <a:gd name="connsiteX16" fmla="*/ 2209125 w 2820074"/>
                  <a:gd name="connsiteY16" fmla="*/ 1351370 h 2290046"/>
                  <a:gd name="connsiteX17" fmla="*/ 2820074 w 2820074"/>
                  <a:gd name="connsiteY17" fmla="*/ 1399922 h 2290046"/>
                  <a:gd name="connsiteX18" fmla="*/ 2310276 w 2820074"/>
                  <a:gd name="connsiteY18" fmla="*/ 1092425 h 2290046"/>
                  <a:gd name="connsiteX19" fmla="*/ 2775568 w 2820074"/>
                  <a:gd name="connsiteY19" fmla="*/ 837526 h 2290046"/>
                  <a:gd name="connsiteX20" fmla="*/ 2196987 w 2820074"/>
                  <a:gd name="connsiteY20" fmla="*/ 768744 h 2290046"/>
                  <a:gd name="connsiteX21" fmla="*/ 2427610 w 2820074"/>
                  <a:gd name="connsiteY21" fmla="*/ 441016 h 2290046"/>
                  <a:gd name="connsiteX22" fmla="*/ 1844984 w 2820074"/>
                  <a:gd name="connsiteY22" fmla="*/ 546213 h 2290046"/>
                  <a:gd name="connsiteX23" fmla="*/ 1901628 w 2820074"/>
                  <a:gd name="connsiteY23" fmla="*/ 0 h 2290046"/>
                  <a:gd name="connsiteX24" fmla="*/ 1416106 w 2820074"/>
                  <a:gd name="connsiteY24" fmla="*/ 606903 h 2290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820074" h="2290046">
                    <a:moveTo>
                      <a:pt x="1416106" y="606903"/>
                    </a:moveTo>
                    <a:lnTo>
                      <a:pt x="1096471" y="222531"/>
                    </a:lnTo>
                    <a:lnTo>
                      <a:pt x="954860" y="667593"/>
                    </a:lnTo>
                    <a:lnTo>
                      <a:pt x="89012" y="242761"/>
                    </a:lnTo>
                    <a:lnTo>
                      <a:pt x="610948" y="797066"/>
                    </a:lnTo>
                    <a:lnTo>
                      <a:pt x="0" y="902262"/>
                    </a:lnTo>
                    <a:lnTo>
                      <a:pt x="481476" y="1246174"/>
                    </a:lnTo>
                    <a:lnTo>
                      <a:pt x="36414" y="1533441"/>
                    </a:lnTo>
                    <a:lnTo>
                      <a:pt x="760651" y="1476797"/>
                    </a:lnTo>
                    <a:lnTo>
                      <a:pt x="623086" y="1869260"/>
                    </a:lnTo>
                    <a:lnTo>
                      <a:pt x="1003412" y="1658867"/>
                    </a:lnTo>
                    <a:lnTo>
                      <a:pt x="1104563" y="2290046"/>
                    </a:lnTo>
                    <a:lnTo>
                      <a:pt x="1383738" y="1569855"/>
                    </a:lnTo>
                    <a:lnTo>
                      <a:pt x="1743833" y="2091791"/>
                    </a:lnTo>
                    <a:lnTo>
                      <a:pt x="1836892" y="1529395"/>
                    </a:lnTo>
                    <a:lnTo>
                      <a:pt x="2375012" y="1889491"/>
                    </a:lnTo>
                    <a:lnTo>
                      <a:pt x="2209125" y="1351370"/>
                    </a:lnTo>
                    <a:lnTo>
                      <a:pt x="2820074" y="1399922"/>
                    </a:lnTo>
                    <a:lnTo>
                      <a:pt x="2310276" y="1092425"/>
                    </a:lnTo>
                    <a:lnTo>
                      <a:pt x="2775568" y="837526"/>
                    </a:lnTo>
                    <a:lnTo>
                      <a:pt x="2196987" y="768744"/>
                    </a:lnTo>
                    <a:lnTo>
                      <a:pt x="2427610" y="441016"/>
                    </a:lnTo>
                    <a:lnTo>
                      <a:pt x="1844984" y="546213"/>
                    </a:lnTo>
                    <a:lnTo>
                      <a:pt x="1901628" y="0"/>
                    </a:lnTo>
                    <a:lnTo>
                      <a:pt x="1416106" y="606903"/>
                    </a:lnTo>
                    <a:close/>
                  </a:path>
                </a:pathLst>
              </a:custGeom>
              <a:solidFill>
                <a:srgbClr val="FFFF00">
                  <a:alpha val="7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4" name="TextBox 213">
                <a:extLst>
                  <a:ext uri="{FF2B5EF4-FFF2-40B4-BE49-F238E27FC236}">
                    <a16:creationId xmlns:a16="http://schemas.microsoft.com/office/drawing/2014/main" id="{CA0F4249-5B41-3D48-9023-8757509C8B58}"/>
                  </a:ext>
                </a:extLst>
              </p:cNvPr>
              <p:cNvSpPr txBox="1"/>
              <p:nvPr/>
            </p:nvSpPr>
            <p:spPr>
              <a:xfrm>
                <a:off x="9753600" y="2635045"/>
                <a:ext cx="102021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compute</a:t>
                </a:r>
              </a:p>
            </p:txBody>
          </p:sp>
        </p:grpSp>
        <p:grpSp>
          <p:nvGrpSpPr>
            <p:cNvPr id="220" name="Group 219">
              <a:extLst>
                <a:ext uri="{FF2B5EF4-FFF2-40B4-BE49-F238E27FC236}">
                  <a16:creationId xmlns:a16="http://schemas.microsoft.com/office/drawing/2014/main" id="{B89D7B16-224E-0545-AAE5-58B841BB7F79}"/>
                </a:ext>
              </a:extLst>
            </p:cNvPr>
            <p:cNvGrpSpPr/>
            <p:nvPr/>
          </p:nvGrpSpPr>
          <p:grpSpPr>
            <a:xfrm>
              <a:off x="5928850" y="3578941"/>
              <a:ext cx="1196054" cy="1022555"/>
              <a:chOff x="9655277" y="2349909"/>
              <a:chExt cx="1196054" cy="1022555"/>
            </a:xfrm>
          </p:grpSpPr>
          <p:sp>
            <p:nvSpPr>
              <p:cNvPr id="227" name="Freeform 226">
                <a:extLst>
                  <a:ext uri="{FF2B5EF4-FFF2-40B4-BE49-F238E27FC236}">
                    <a16:creationId xmlns:a16="http://schemas.microsoft.com/office/drawing/2014/main" id="{C98EEB01-D57D-DF44-921F-DE4A3FCEA6FF}"/>
                  </a:ext>
                </a:extLst>
              </p:cNvPr>
              <p:cNvSpPr/>
              <p:nvPr/>
            </p:nvSpPr>
            <p:spPr>
              <a:xfrm>
                <a:off x="9655277" y="2349909"/>
                <a:ext cx="1196054" cy="1022555"/>
              </a:xfrm>
              <a:custGeom>
                <a:avLst/>
                <a:gdLst>
                  <a:gd name="connsiteX0" fmla="*/ 1416106 w 2820074"/>
                  <a:gd name="connsiteY0" fmla="*/ 606903 h 2290046"/>
                  <a:gd name="connsiteX1" fmla="*/ 1096471 w 2820074"/>
                  <a:gd name="connsiteY1" fmla="*/ 222531 h 2290046"/>
                  <a:gd name="connsiteX2" fmla="*/ 954860 w 2820074"/>
                  <a:gd name="connsiteY2" fmla="*/ 667593 h 2290046"/>
                  <a:gd name="connsiteX3" fmla="*/ 89012 w 2820074"/>
                  <a:gd name="connsiteY3" fmla="*/ 242761 h 2290046"/>
                  <a:gd name="connsiteX4" fmla="*/ 610948 w 2820074"/>
                  <a:gd name="connsiteY4" fmla="*/ 797066 h 2290046"/>
                  <a:gd name="connsiteX5" fmla="*/ 0 w 2820074"/>
                  <a:gd name="connsiteY5" fmla="*/ 902262 h 2290046"/>
                  <a:gd name="connsiteX6" fmla="*/ 481476 w 2820074"/>
                  <a:gd name="connsiteY6" fmla="*/ 1246174 h 2290046"/>
                  <a:gd name="connsiteX7" fmla="*/ 36414 w 2820074"/>
                  <a:gd name="connsiteY7" fmla="*/ 1533441 h 2290046"/>
                  <a:gd name="connsiteX8" fmla="*/ 760651 w 2820074"/>
                  <a:gd name="connsiteY8" fmla="*/ 1476797 h 2290046"/>
                  <a:gd name="connsiteX9" fmla="*/ 623086 w 2820074"/>
                  <a:gd name="connsiteY9" fmla="*/ 1869260 h 2290046"/>
                  <a:gd name="connsiteX10" fmla="*/ 1003412 w 2820074"/>
                  <a:gd name="connsiteY10" fmla="*/ 1658867 h 2290046"/>
                  <a:gd name="connsiteX11" fmla="*/ 1104563 w 2820074"/>
                  <a:gd name="connsiteY11" fmla="*/ 2290046 h 2290046"/>
                  <a:gd name="connsiteX12" fmla="*/ 1383738 w 2820074"/>
                  <a:gd name="connsiteY12" fmla="*/ 1569855 h 2290046"/>
                  <a:gd name="connsiteX13" fmla="*/ 1743833 w 2820074"/>
                  <a:gd name="connsiteY13" fmla="*/ 2091791 h 2290046"/>
                  <a:gd name="connsiteX14" fmla="*/ 1836892 w 2820074"/>
                  <a:gd name="connsiteY14" fmla="*/ 1529395 h 2290046"/>
                  <a:gd name="connsiteX15" fmla="*/ 2375012 w 2820074"/>
                  <a:gd name="connsiteY15" fmla="*/ 1889491 h 2290046"/>
                  <a:gd name="connsiteX16" fmla="*/ 2209125 w 2820074"/>
                  <a:gd name="connsiteY16" fmla="*/ 1351370 h 2290046"/>
                  <a:gd name="connsiteX17" fmla="*/ 2820074 w 2820074"/>
                  <a:gd name="connsiteY17" fmla="*/ 1399922 h 2290046"/>
                  <a:gd name="connsiteX18" fmla="*/ 2310276 w 2820074"/>
                  <a:gd name="connsiteY18" fmla="*/ 1092425 h 2290046"/>
                  <a:gd name="connsiteX19" fmla="*/ 2775568 w 2820074"/>
                  <a:gd name="connsiteY19" fmla="*/ 837526 h 2290046"/>
                  <a:gd name="connsiteX20" fmla="*/ 2196987 w 2820074"/>
                  <a:gd name="connsiteY20" fmla="*/ 768744 h 2290046"/>
                  <a:gd name="connsiteX21" fmla="*/ 2427610 w 2820074"/>
                  <a:gd name="connsiteY21" fmla="*/ 441016 h 2290046"/>
                  <a:gd name="connsiteX22" fmla="*/ 1844984 w 2820074"/>
                  <a:gd name="connsiteY22" fmla="*/ 546213 h 2290046"/>
                  <a:gd name="connsiteX23" fmla="*/ 1901628 w 2820074"/>
                  <a:gd name="connsiteY23" fmla="*/ 0 h 2290046"/>
                  <a:gd name="connsiteX24" fmla="*/ 1416106 w 2820074"/>
                  <a:gd name="connsiteY24" fmla="*/ 606903 h 2290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820074" h="2290046">
                    <a:moveTo>
                      <a:pt x="1416106" y="606903"/>
                    </a:moveTo>
                    <a:lnTo>
                      <a:pt x="1096471" y="222531"/>
                    </a:lnTo>
                    <a:lnTo>
                      <a:pt x="954860" y="667593"/>
                    </a:lnTo>
                    <a:lnTo>
                      <a:pt x="89012" y="242761"/>
                    </a:lnTo>
                    <a:lnTo>
                      <a:pt x="610948" y="797066"/>
                    </a:lnTo>
                    <a:lnTo>
                      <a:pt x="0" y="902262"/>
                    </a:lnTo>
                    <a:lnTo>
                      <a:pt x="481476" y="1246174"/>
                    </a:lnTo>
                    <a:lnTo>
                      <a:pt x="36414" y="1533441"/>
                    </a:lnTo>
                    <a:lnTo>
                      <a:pt x="760651" y="1476797"/>
                    </a:lnTo>
                    <a:lnTo>
                      <a:pt x="623086" y="1869260"/>
                    </a:lnTo>
                    <a:lnTo>
                      <a:pt x="1003412" y="1658867"/>
                    </a:lnTo>
                    <a:lnTo>
                      <a:pt x="1104563" y="2290046"/>
                    </a:lnTo>
                    <a:lnTo>
                      <a:pt x="1383738" y="1569855"/>
                    </a:lnTo>
                    <a:lnTo>
                      <a:pt x="1743833" y="2091791"/>
                    </a:lnTo>
                    <a:lnTo>
                      <a:pt x="1836892" y="1529395"/>
                    </a:lnTo>
                    <a:lnTo>
                      <a:pt x="2375012" y="1889491"/>
                    </a:lnTo>
                    <a:lnTo>
                      <a:pt x="2209125" y="1351370"/>
                    </a:lnTo>
                    <a:lnTo>
                      <a:pt x="2820074" y="1399922"/>
                    </a:lnTo>
                    <a:lnTo>
                      <a:pt x="2310276" y="1092425"/>
                    </a:lnTo>
                    <a:lnTo>
                      <a:pt x="2775568" y="837526"/>
                    </a:lnTo>
                    <a:lnTo>
                      <a:pt x="2196987" y="768744"/>
                    </a:lnTo>
                    <a:lnTo>
                      <a:pt x="2427610" y="441016"/>
                    </a:lnTo>
                    <a:lnTo>
                      <a:pt x="1844984" y="546213"/>
                    </a:lnTo>
                    <a:lnTo>
                      <a:pt x="1901628" y="0"/>
                    </a:lnTo>
                    <a:lnTo>
                      <a:pt x="1416106" y="606903"/>
                    </a:lnTo>
                    <a:close/>
                  </a:path>
                </a:pathLst>
              </a:custGeom>
              <a:solidFill>
                <a:srgbClr val="FFFF00">
                  <a:alpha val="7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8" name="TextBox 227">
                <a:extLst>
                  <a:ext uri="{FF2B5EF4-FFF2-40B4-BE49-F238E27FC236}">
                    <a16:creationId xmlns:a16="http://schemas.microsoft.com/office/drawing/2014/main" id="{A6BE9F63-A36F-B842-81EA-382F13B1F7EE}"/>
                  </a:ext>
                </a:extLst>
              </p:cNvPr>
              <p:cNvSpPr txBox="1"/>
              <p:nvPr/>
            </p:nvSpPr>
            <p:spPr>
              <a:xfrm>
                <a:off x="9753600" y="2635045"/>
                <a:ext cx="102021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compute</a:t>
                </a:r>
              </a:p>
            </p:txBody>
          </p:sp>
        </p:grpSp>
        <p:grpSp>
          <p:nvGrpSpPr>
            <p:cNvPr id="229" name="Group 228">
              <a:extLst>
                <a:ext uri="{FF2B5EF4-FFF2-40B4-BE49-F238E27FC236}">
                  <a16:creationId xmlns:a16="http://schemas.microsoft.com/office/drawing/2014/main" id="{D9355008-5692-5045-9867-573B61A6287F}"/>
                </a:ext>
              </a:extLst>
            </p:cNvPr>
            <p:cNvGrpSpPr/>
            <p:nvPr/>
          </p:nvGrpSpPr>
          <p:grpSpPr>
            <a:xfrm>
              <a:off x="7860888" y="3564194"/>
              <a:ext cx="1196054" cy="1022555"/>
              <a:chOff x="9655277" y="2349909"/>
              <a:chExt cx="1196054" cy="1022555"/>
            </a:xfrm>
          </p:grpSpPr>
          <p:sp>
            <p:nvSpPr>
              <p:cNvPr id="230" name="Freeform 229">
                <a:extLst>
                  <a:ext uri="{FF2B5EF4-FFF2-40B4-BE49-F238E27FC236}">
                    <a16:creationId xmlns:a16="http://schemas.microsoft.com/office/drawing/2014/main" id="{FB50278F-0DAA-BE47-BF4C-10BB64655FD9}"/>
                  </a:ext>
                </a:extLst>
              </p:cNvPr>
              <p:cNvSpPr/>
              <p:nvPr/>
            </p:nvSpPr>
            <p:spPr>
              <a:xfrm>
                <a:off x="9655277" y="2349909"/>
                <a:ext cx="1196054" cy="1022555"/>
              </a:xfrm>
              <a:custGeom>
                <a:avLst/>
                <a:gdLst>
                  <a:gd name="connsiteX0" fmla="*/ 1416106 w 2820074"/>
                  <a:gd name="connsiteY0" fmla="*/ 606903 h 2290046"/>
                  <a:gd name="connsiteX1" fmla="*/ 1096471 w 2820074"/>
                  <a:gd name="connsiteY1" fmla="*/ 222531 h 2290046"/>
                  <a:gd name="connsiteX2" fmla="*/ 954860 w 2820074"/>
                  <a:gd name="connsiteY2" fmla="*/ 667593 h 2290046"/>
                  <a:gd name="connsiteX3" fmla="*/ 89012 w 2820074"/>
                  <a:gd name="connsiteY3" fmla="*/ 242761 h 2290046"/>
                  <a:gd name="connsiteX4" fmla="*/ 610948 w 2820074"/>
                  <a:gd name="connsiteY4" fmla="*/ 797066 h 2290046"/>
                  <a:gd name="connsiteX5" fmla="*/ 0 w 2820074"/>
                  <a:gd name="connsiteY5" fmla="*/ 902262 h 2290046"/>
                  <a:gd name="connsiteX6" fmla="*/ 481476 w 2820074"/>
                  <a:gd name="connsiteY6" fmla="*/ 1246174 h 2290046"/>
                  <a:gd name="connsiteX7" fmla="*/ 36414 w 2820074"/>
                  <a:gd name="connsiteY7" fmla="*/ 1533441 h 2290046"/>
                  <a:gd name="connsiteX8" fmla="*/ 760651 w 2820074"/>
                  <a:gd name="connsiteY8" fmla="*/ 1476797 h 2290046"/>
                  <a:gd name="connsiteX9" fmla="*/ 623086 w 2820074"/>
                  <a:gd name="connsiteY9" fmla="*/ 1869260 h 2290046"/>
                  <a:gd name="connsiteX10" fmla="*/ 1003412 w 2820074"/>
                  <a:gd name="connsiteY10" fmla="*/ 1658867 h 2290046"/>
                  <a:gd name="connsiteX11" fmla="*/ 1104563 w 2820074"/>
                  <a:gd name="connsiteY11" fmla="*/ 2290046 h 2290046"/>
                  <a:gd name="connsiteX12" fmla="*/ 1383738 w 2820074"/>
                  <a:gd name="connsiteY12" fmla="*/ 1569855 h 2290046"/>
                  <a:gd name="connsiteX13" fmla="*/ 1743833 w 2820074"/>
                  <a:gd name="connsiteY13" fmla="*/ 2091791 h 2290046"/>
                  <a:gd name="connsiteX14" fmla="*/ 1836892 w 2820074"/>
                  <a:gd name="connsiteY14" fmla="*/ 1529395 h 2290046"/>
                  <a:gd name="connsiteX15" fmla="*/ 2375012 w 2820074"/>
                  <a:gd name="connsiteY15" fmla="*/ 1889491 h 2290046"/>
                  <a:gd name="connsiteX16" fmla="*/ 2209125 w 2820074"/>
                  <a:gd name="connsiteY16" fmla="*/ 1351370 h 2290046"/>
                  <a:gd name="connsiteX17" fmla="*/ 2820074 w 2820074"/>
                  <a:gd name="connsiteY17" fmla="*/ 1399922 h 2290046"/>
                  <a:gd name="connsiteX18" fmla="*/ 2310276 w 2820074"/>
                  <a:gd name="connsiteY18" fmla="*/ 1092425 h 2290046"/>
                  <a:gd name="connsiteX19" fmla="*/ 2775568 w 2820074"/>
                  <a:gd name="connsiteY19" fmla="*/ 837526 h 2290046"/>
                  <a:gd name="connsiteX20" fmla="*/ 2196987 w 2820074"/>
                  <a:gd name="connsiteY20" fmla="*/ 768744 h 2290046"/>
                  <a:gd name="connsiteX21" fmla="*/ 2427610 w 2820074"/>
                  <a:gd name="connsiteY21" fmla="*/ 441016 h 2290046"/>
                  <a:gd name="connsiteX22" fmla="*/ 1844984 w 2820074"/>
                  <a:gd name="connsiteY22" fmla="*/ 546213 h 2290046"/>
                  <a:gd name="connsiteX23" fmla="*/ 1901628 w 2820074"/>
                  <a:gd name="connsiteY23" fmla="*/ 0 h 2290046"/>
                  <a:gd name="connsiteX24" fmla="*/ 1416106 w 2820074"/>
                  <a:gd name="connsiteY24" fmla="*/ 606903 h 2290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820074" h="2290046">
                    <a:moveTo>
                      <a:pt x="1416106" y="606903"/>
                    </a:moveTo>
                    <a:lnTo>
                      <a:pt x="1096471" y="222531"/>
                    </a:lnTo>
                    <a:lnTo>
                      <a:pt x="954860" y="667593"/>
                    </a:lnTo>
                    <a:lnTo>
                      <a:pt x="89012" y="242761"/>
                    </a:lnTo>
                    <a:lnTo>
                      <a:pt x="610948" y="797066"/>
                    </a:lnTo>
                    <a:lnTo>
                      <a:pt x="0" y="902262"/>
                    </a:lnTo>
                    <a:lnTo>
                      <a:pt x="481476" y="1246174"/>
                    </a:lnTo>
                    <a:lnTo>
                      <a:pt x="36414" y="1533441"/>
                    </a:lnTo>
                    <a:lnTo>
                      <a:pt x="760651" y="1476797"/>
                    </a:lnTo>
                    <a:lnTo>
                      <a:pt x="623086" y="1869260"/>
                    </a:lnTo>
                    <a:lnTo>
                      <a:pt x="1003412" y="1658867"/>
                    </a:lnTo>
                    <a:lnTo>
                      <a:pt x="1104563" y="2290046"/>
                    </a:lnTo>
                    <a:lnTo>
                      <a:pt x="1383738" y="1569855"/>
                    </a:lnTo>
                    <a:lnTo>
                      <a:pt x="1743833" y="2091791"/>
                    </a:lnTo>
                    <a:lnTo>
                      <a:pt x="1836892" y="1529395"/>
                    </a:lnTo>
                    <a:lnTo>
                      <a:pt x="2375012" y="1889491"/>
                    </a:lnTo>
                    <a:lnTo>
                      <a:pt x="2209125" y="1351370"/>
                    </a:lnTo>
                    <a:lnTo>
                      <a:pt x="2820074" y="1399922"/>
                    </a:lnTo>
                    <a:lnTo>
                      <a:pt x="2310276" y="1092425"/>
                    </a:lnTo>
                    <a:lnTo>
                      <a:pt x="2775568" y="837526"/>
                    </a:lnTo>
                    <a:lnTo>
                      <a:pt x="2196987" y="768744"/>
                    </a:lnTo>
                    <a:lnTo>
                      <a:pt x="2427610" y="441016"/>
                    </a:lnTo>
                    <a:lnTo>
                      <a:pt x="1844984" y="546213"/>
                    </a:lnTo>
                    <a:lnTo>
                      <a:pt x="1901628" y="0"/>
                    </a:lnTo>
                    <a:lnTo>
                      <a:pt x="1416106" y="606903"/>
                    </a:lnTo>
                    <a:close/>
                  </a:path>
                </a:pathLst>
              </a:custGeom>
              <a:solidFill>
                <a:srgbClr val="FFFF00">
                  <a:alpha val="7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1" name="TextBox 230">
                <a:extLst>
                  <a:ext uri="{FF2B5EF4-FFF2-40B4-BE49-F238E27FC236}">
                    <a16:creationId xmlns:a16="http://schemas.microsoft.com/office/drawing/2014/main" id="{D80FE26B-BC39-3840-8971-AC80538B679B}"/>
                  </a:ext>
                </a:extLst>
              </p:cNvPr>
              <p:cNvSpPr txBox="1"/>
              <p:nvPr/>
            </p:nvSpPr>
            <p:spPr>
              <a:xfrm>
                <a:off x="9753600" y="2635045"/>
                <a:ext cx="102021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compute</a:t>
                </a:r>
              </a:p>
            </p:txBody>
          </p:sp>
        </p:grpSp>
        <p:grpSp>
          <p:nvGrpSpPr>
            <p:cNvPr id="232" name="Group 231">
              <a:extLst>
                <a:ext uri="{FF2B5EF4-FFF2-40B4-BE49-F238E27FC236}">
                  <a16:creationId xmlns:a16="http://schemas.microsoft.com/office/drawing/2014/main" id="{8919850D-033C-884C-874D-578D6BEF54D6}"/>
                </a:ext>
              </a:extLst>
            </p:cNvPr>
            <p:cNvGrpSpPr/>
            <p:nvPr/>
          </p:nvGrpSpPr>
          <p:grpSpPr>
            <a:xfrm>
              <a:off x="3982064" y="5545391"/>
              <a:ext cx="1196054" cy="1022555"/>
              <a:chOff x="9655277" y="2349909"/>
              <a:chExt cx="1196054" cy="1022555"/>
            </a:xfrm>
          </p:grpSpPr>
          <p:sp>
            <p:nvSpPr>
              <p:cNvPr id="233" name="Freeform 232">
                <a:extLst>
                  <a:ext uri="{FF2B5EF4-FFF2-40B4-BE49-F238E27FC236}">
                    <a16:creationId xmlns:a16="http://schemas.microsoft.com/office/drawing/2014/main" id="{A58AC890-F958-6645-870D-1AB87CB3F2A4}"/>
                  </a:ext>
                </a:extLst>
              </p:cNvPr>
              <p:cNvSpPr/>
              <p:nvPr/>
            </p:nvSpPr>
            <p:spPr>
              <a:xfrm>
                <a:off x="9655277" y="2349909"/>
                <a:ext cx="1196054" cy="1022555"/>
              </a:xfrm>
              <a:custGeom>
                <a:avLst/>
                <a:gdLst>
                  <a:gd name="connsiteX0" fmla="*/ 1416106 w 2820074"/>
                  <a:gd name="connsiteY0" fmla="*/ 606903 h 2290046"/>
                  <a:gd name="connsiteX1" fmla="*/ 1096471 w 2820074"/>
                  <a:gd name="connsiteY1" fmla="*/ 222531 h 2290046"/>
                  <a:gd name="connsiteX2" fmla="*/ 954860 w 2820074"/>
                  <a:gd name="connsiteY2" fmla="*/ 667593 h 2290046"/>
                  <a:gd name="connsiteX3" fmla="*/ 89012 w 2820074"/>
                  <a:gd name="connsiteY3" fmla="*/ 242761 h 2290046"/>
                  <a:gd name="connsiteX4" fmla="*/ 610948 w 2820074"/>
                  <a:gd name="connsiteY4" fmla="*/ 797066 h 2290046"/>
                  <a:gd name="connsiteX5" fmla="*/ 0 w 2820074"/>
                  <a:gd name="connsiteY5" fmla="*/ 902262 h 2290046"/>
                  <a:gd name="connsiteX6" fmla="*/ 481476 w 2820074"/>
                  <a:gd name="connsiteY6" fmla="*/ 1246174 h 2290046"/>
                  <a:gd name="connsiteX7" fmla="*/ 36414 w 2820074"/>
                  <a:gd name="connsiteY7" fmla="*/ 1533441 h 2290046"/>
                  <a:gd name="connsiteX8" fmla="*/ 760651 w 2820074"/>
                  <a:gd name="connsiteY8" fmla="*/ 1476797 h 2290046"/>
                  <a:gd name="connsiteX9" fmla="*/ 623086 w 2820074"/>
                  <a:gd name="connsiteY9" fmla="*/ 1869260 h 2290046"/>
                  <a:gd name="connsiteX10" fmla="*/ 1003412 w 2820074"/>
                  <a:gd name="connsiteY10" fmla="*/ 1658867 h 2290046"/>
                  <a:gd name="connsiteX11" fmla="*/ 1104563 w 2820074"/>
                  <a:gd name="connsiteY11" fmla="*/ 2290046 h 2290046"/>
                  <a:gd name="connsiteX12" fmla="*/ 1383738 w 2820074"/>
                  <a:gd name="connsiteY12" fmla="*/ 1569855 h 2290046"/>
                  <a:gd name="connsiteX13" fmla="*/ 1743833 w 2820074"/>
                  <a:gd name="connsiteY13" fmla="*/ 2091791 h 2290046"/>
                  <a:gd name="connsiteX14" fmla="*/ 1836892 w 2820074"/>
                  <a:gd name="connsiteY14" fmla="*/ 1529395 h 2290046"/>
                  <a:gd name="connsiteX15" fmla="*/ 2375012 w 2820074"/>
                  <a:gd name="connsiteY15" fmla="*/ 1889491 h 2290046"/>
                  <a:gd name="connsiteX16" fmla="*/ 2209125 w 2820074"/>
                  <a:gd name="connsiteY16" fmla="*/ 1351370 h 2290046"/>
                  <a:gd name="connsiteX17" fmla="*/ 2820074 w 2820074"/>
                  <a:gd name="connsiteY17" fmla="*/ 1399922 h 2290046"/>
                  <a:gd name="connsiteX18" fmla="*/ 2310276 w 2820074"/>
                  <a:gd name="connsiteY18" fmla="*/ 1092425 h 2290046"/>
                  <a:gd name="connsiteX19" fmla="*/ 2775568 w 2820074"/>
                  <a:gd name="connsiteY19" fmla="*/ 837526 h 2290046"/>
                  <a:gd name="connsiteX20" fmla="*/ 2196987 w 2820074"/>
                  <a:gd name="connsiteY20" fmla="*/ 768744 h 2290046"/>
                  <a:gd name="connsiteX21" fmla="*/ 2427610 w 2820074"/>
                  <a:gd name="connsiteY21" fmla="*/ 441016 h 2290046"/>
                  <a:gd name="connsiteX22" fmla="*/ 1844984 w 2820074"/>
                  <a:gd name="connsiteY22" fmla="*/ 546213 h 2290046"/>
                  <a:gd name="connsiteX23" fmla="*/ 1901628 w 2820074"/>
                  <a:gd name="connsiteY23" fmla="*/ 0 h 2290046"/>
                  <a:gd name="connsiteX24" fmla="*/ 1416106 w 2820074"/>
                  <a:gd name="connsiteY24" fmla="*/ 606903 h 2290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820074" h="2290046">
                    <a:moveTo>
                      <a:pt x="1416106" y="606903"/>
                    </a:moveTo>
                    <a:lnTo>
                      <a:pt x="1096471" y="222531"/>
                    </a:lnTo>
                    <a:lnTo>
                      <a:pt x="954860" y="667593"/>
                    </a:lnTo>
                    <a:lnTo>
                      <a:pt x="89012" y="242761"/>
                    </a:lnTo>
                    <a:lnTo>
                      <a:pt x="610948" y="797066"/>
                    </a:lnTo>
                    <a:lnTo>
                      <a:pt x="0" y="902262"/>
                    </a:lnTo>
                    <a:lnTo>
                      <a:pt x="481476" y="1246174"/>
                    </a:lnTo>
                    <a:lnTo>
                      <a:pt x="36414" y="1533441"/>
                    </a:lnTo>
                    <a:lnTo>
                      <a:pt x="760651" y="1476797"/>
                    </a:lnTo>
                    <a:lnTo>
                      <a:pt x="623086" y="1869260"/>
                    </a:lnTo>
                    <a:lnTo>
                      <a:pt x="1003412" y="1658867"/>
                    </a:lnTo>
                    <a:lnTo>
                      <a:pt x="1104563" y="2290046"/>
                    </a:lnTo>
                    <a:lnTo>
                      <a:pt x="1383738" y="1569855"/>
                    </a:lnTo>
                    <a:lnTo>
                      <a:pt x="1743833" y="2091791"/>
                    </a:lnTo>
                    <a:lnTo>
                      <a:pt x="1836892" y="1529395"/>
                    </a:lnTo>
                    <a:lnTo>
                      <a:pt x="2375012" y="1889491"/>
                    </a:lnTo>
                    <a:lnTo>
                      <a:pt x="2209125" y="1351370"/>
                    </a:lnTo>
                    <a:lnTo>
                      <a:pt x="2820074" y="1399922"/>
                    </a:lnTo>
                    <a:lnTo>
                      <a:pt x="2310276" y="1092425"/>
                    </a:lnTo>
                    <a:lnTo>
                      <a:pt x="2775568" y="837526"/>
                    </a:lnTo>
                    <a:lnTo>
                      <a:pt x="2196987" y="768744"/>
                    </a:lnTo>
                    <a:lnTo>
                      <a:pt x="2427610" y="441016"/>
                    </a:lnTo>
                    <a:lnTo>
                      <a:pt x="1844984" y="546213"/>
                    </a:lnTo>
                    <a:lnTo>
                      <a:pt x="1901628" y="0"/>
                    </a:lnTo>
                    <a:lnTo>
                      <a:pt x="1416106" y="606903"/>
                    </a:lnTo>
                    <a:close/>
                  </a:path>
                </a:pathLst>
              </a:custGeom>
              <a:solidFill>
                <a:srgbClr val="FFFF00">
                  <a:alpha val="7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4" name="TextBox 233">
                <a:extLst>
                  <a:ext uri="{FF2B5EF4-FFF2-40B4-BE49-F238E27FC236}">
                    <a16:creationId xmlns:a16="http://schemas.microsoft.com/office/drawing/2014/main" id="{F91239F9-821D-324E-AED8-FC0DBAC8E537}"/>
                  </a:ext>
                </a:extLst>
              </p:cNvPr>
              <p:cNvSpPr txBox="1"/>
              <p:nvPr/>
            </p:nvSpPr>
            <p:spPr>
              <a:xfrm>
                <a:off x="9753600" y="2635045"/>
                <a:ext cx="102021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compute</a:t>
                </a:r>
              </a:p>
            </p:txBody>
          </p:sp>
        </p:grpSp>
        <p:grpSp>
          <p:nvGrpSpPr>
            <p:cNvPr id="235" name="Group 234">
              <a:extLst>
                <a:ext uri="{FF2B5EF4-FFF2-40B4-BE49-F238E27FC236}">
                  <a16:creationId xmlns:a16="http://schemas.microsoft.com/office/drawing/2014/main" id="{4D851E35-9983-2647-8751-B14388AB0989}"/>
                </a:ext>
              </a:extLst>
            </p:cNvPr>
            <p:cNvGrpSpPr/>
            <p:nvPr/>
          </p:nvGrpSpPr>
          <p:grpSpPr>
            <a:xfrm>
              <a:off x="5914102" y="5530644"/>
              <a:ext cx="1196054" cy="1022555"/>
              <a:chOff x="9655277" y="2349909"/>
              <a:chExt cx="1196054" cy="1022555"/>
            </a:xfrm>
          </p:grpSpPr>
          <p:sp>
            <p:nvSpPr>
              <p:cNvPr id="236" name="Freeform 235">
                <a:extLst>
                  <a:ext uri="{FF2B5EF4-FFF2-40B4-BE49-F238E27FC236}">
                    <a16:creationId xmlns:a16="http://schemas.microsoft.com/office/drawing/2014/main" id="{B0E043AA-70A2-8045-AEF2-608FF9160AEF}"/>
                  </a:ext>
                </a:extLst>
              </p:cNvPr>
              <p:cNvSpPr/>
              <p:nvPr/>
            </p:nvSpPr>
            <p:spPr>
              <a:xfrm>
                <a:off x="9655277" y="2349909"/>
                <a:ext cx="1196054" cy="1022555"/>
              </a:xfrm>
              <a:custGeom>
                <a:avLst/>
                <a:gdLst>
                  <a:gd name="connsiteX0" fmla="*/ 1416106 w 2820074"/>
                  <a:gd name="connsiteY0" fmla="*/ 606903 h 2290046"/>
                  <a:gd name="connsiteX1" fmla="*/ 1096471 w 2820074"/>
                  <a:gd name="connsiteY1" fmla="*/ 222531 h 2290046"/>
                  <a:gd name="connsiteX2" fmla="*/ 954860 w 2820074"/>
                  <a:gd name="connsiteY2" fmla="*/ 667593 h 2290046"/>
                  <a:gd name="connsiteX3" fmla="*/ 89012 w 2820074"/>
                  <a:gd name="connsiteY3" fmla="*/ 242761 h 2290046"/>
                  <a:gd name="connsiteX4" fmla="*/ 610948 w 2820074"/>
                  <a:gd name="connsiteY4" fmla="*/ 797066 h 2290046"/>
                  <a:gd name="connsiteX5" fmla="*/ 0 w 2820074"/>
                  <a:gd name="connsiteY5" fmla="*/ 902262 h 2290046"/>
                  <a:gd name="connsiteX6" fmla="*/ 481476 w 2820074"/>
                  <a:gd name="connsiteY6" fmla="*/ 1246174 h 2290046"/>
                  <a:gd name="connsiteX7" fmla="*/ 36414 w 2820074"/>
                  <a:gd name="connsiteY7" fmla="*/ 1533441 h 2290046"/>
                  <a:gd name="connsiteX8" fmla="*/ 760651 w 2820074"/>
                  <a:gd name="connsiteY8" fmla="*/ 1476797 h 2290046"/>
                  <a:gd name="connsiteX9" fmla="*/ 623086 w 2820074"/>
                  <a:gd name="connsiteY9" fmla="*/ 1869260 h 2290046"/>
                  <a:gd name="connsiteX10" fmla="*/ 1003412 w 2820074"/>
                  <a:gd name="connsiteY10" fmla="*/ 1658867 h 2290046"/>
                  <a:gd name="connsiteX11" fmla="*/ 1104563 w 2820074"/>
                  <a:gd name="connsiteY11" fmla="*/ 2290046 h 2290046"/>
                  <a:gd name="connsiteX12" fmla="*/ 1383738 w 2820074"/>
                  <a:gd name="connsiteY12" fmla="*/ 1569855 h 2290046"/>
                  <a:gd name="connsiteX13" fmla="*/ 1743833 w 2820074"/>
                  <a:gd name="connsiteY13" fmla="*/ 2091791 h 2290046"/>
                  <a:gd name="connsiteX14" fmla="*/ 1836892 w 2820074"/>
                  <a:gd name="connsiteY14" fmla="*/ 1529395 h 2290046"/>
                  <a:gd name="connsiteX15" fmla="*/ 2375012 w 2820074"/>
                  <a:gd name="connsiteY15" fmla="*/ 1889491 h 2290046"/>
                  <a:gd name="connsiteX16" fmla="*/ 2209125 w 2820074"/>
                  <a:gd name="connsiteY16" fmla="*/ 1351370 h 2290046"/>
                  <a:gd name="connsiteX17" fmla="*/ 2820074 w 2820074"/>
                  <a:gd name="connsiteY17" fmla="*/ 1399922 h 2290046"/>
                  <a:gd name="connsiteX18" fmla="*/ 2310276 w 2820074"/>
                  <a:gd name="connsiteY18" fmla="*/ 1092425 h 2290046"/>
                  <a:gd name="connsiteX19" fmla="*/ 2775568 w 2820074"/>
                  <a:gd name="connsiteY19" fmla="*/ 837526 h 2290046"/>
                  <a:gd name="connsiteX20" fmla="*/ 2196987 w 2820074"/>
                  <a:gd name="connsiteY20" fmla="*/ 768744 h 2290046"/>
                  <a:gd name="connsiteX21" fmla="*/ 2427610 w 2820074"/>
                  <a:gd name="connsiteY21" fmla="*/ 441016 h 2290046"/>
                  <a:gd name="connsiteX22" fmla="*/ 1844984 w 2820074"/>
                  <a:gd name="connsiteY22" fmla="*/ 546213 h 2290046"/>
                  <a:gd name="connsiteX23" fmla="*/ 1901628 w 2820074"/>
                  <a:gd name="connsiteY23" fmla="*/ 0 h 2290046"/>
                  <a:gd name="connsiteX24" fmla="*/ 1416106 w 2820074"/>
                  <a:gd name="connsiteY24" fmla="*/ 606903 h 2290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820074" h="2290046">
                    <a:moveTo>
                      <a:pt x="1416106" y="606903"/>
                    </a:moveTo>
                    <a:lnTo>
                      <a:pt x="1096471" y="222531"/>
                    </a:lnTo>
                    <a:lnTo>
                      <a:pt x="954860" y="667593"/>
                    </a:lnTo>
                    <a:lnTo>
                      <a:pt x="89012" y="242761"/>
                    </a:lnTo>
                    <a:lnTo>
                      <a:pt x="610948" y="797066"/>
                    </a:lnTo>
                    <a:lnTo>
                      <a:pt x="0" y="902262"/>
                    </a:lnTo>
                    <a:lnTo>
                      <a:pt x="481476" y="1246174"/>
                    </a:lnTo>
                    <a:lnTo>
                      <a:pt x="36414" y="1533441"/>
                    </a:lnTo>
                    <a:lnTo>
                      <a:pt x="760651" y="1476797"/>
                    </a:lnTo>
                    <a:lnTo>
                      <a:pt x="623086" y="1869260"/>
                    </a:lnTo>
                    <a:lnTo>
                      <a:pt x="1003412" y="1658867"/>
                    </a:lnTo>
                    <a:lnTo>
                      <a:pt x="1104563" y="2290046"/>
                    </a:lnTo>
                    <a:lnTo>
                      <a:pt x="1383738" y="1569855"/>
                    </a:lnTo>
                    <a:lnTo>
                      <a:pt x="1743833" y="2091791"/>
                    </a:lnTo>
                    <a:lnTo>
                      <a:pt x="1836892" y="1529395"/>
                    </a:lnTo>
                    <a:lnTo>
                      <a:pt x="2375012" y="1889491"/>
                    </a:lnTo>
                    <a:lnTo>
                      <a:pt x="2209125" y="1351370"/>
                    </a:lnTo>
                    <a:lnTo>
                      <a:pt x="2820074" y="1399922"/>
                    </a:lnTo>
                    <a:lnTo>
                      <a:pt x="2310276" y="1092425"/>
                    </a:lnTo>
                    <a:lnTo>
                      <a:pt x="2775568" y="837526"/>
                    </a:lnTo>
                    <a:lnTo>
                      <a:pt x="2196987" y="768744"/>
                    </a:lnTo>
                    <a:lnTo>
                      <a:pt x="2427610" y="441016"/>
                    </a:lnTo>
                    <a:lnTo>
                      <a:pt x="1844984" y="546213"/>
                    </a:lnTo>
                    <a:lnTo>
                      <a:pt x="1901628" y="0"/>
                    </a:lnTo>
                    <a:lnTo>
                      <a:pt x="1416106" y="606903"/>
                    </a:lnTo>
                    <a:close/>
                  </a:path>
                </a:pathLst>
              </a:custGeom>
              <a:solidFill>
                <a:srgbClr val="FFFF00">
                  <a:alpha val="7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7" name="TextBox 236">
                <a:extLst>
                  <a:ext uri="{FF2B5EF4-FFF2-40B4-BE49-F238E27FC236}">
                    <a16:creationId xmlns:a16="http://schemas.microsoft.com/office/drawing/2014/main" id="{E0712C29-CD00-4544-87CB-605AB5CBBE08}"/>
                  </a:ext>
                </a:extLst>
              </p:cNvPr>
              <p:cNvSpPr txBox="1"/>
              <p:nvPr/>
            </p:nvSpPr>
            <p:spPr>
              <a:xfrm>
                <a:off x="9753600" y="2635045"/>
                <a:ext cx="102021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compute</a:t>
                </a:r>
              </a:p>
            </p:txBody>
          </p:sp>
        </p:grpSp>
        <p:grpSp>
          <p:nvGrpSpPr>
            <p:cNvPr id="238" name="Group 237">
              <a:extLst>
                <a:ext uri="{FF2B5EF4-FFF2-40B4-BE49-F238E27FC236}">
                  <a16:creationId xmlns:a16="http://schemas.microsoft.com/office/drawing/2014/main" id="{031F5E61-5B07-8C41-A704-C2A49253CC50}"/>
                </a:ext>
              </a:extLst>
            </p:cNvPr>
            <p:cNvGrpSpPr/>
            <p:nvPr/>
          </p:nvGrpSpPr>
          <p:grpSpPr>
            <a:xfrm>
              <a:off x="7846140" y="5515897"/>
              <a:ext cx="1196054" cy="1022555"/>
              <a:chOff x="9655277" y="2349909"/>
              <a:chExt cx="1196054" cy="1022555"/>
            </a:xfrm>
          </p:grpSpPr>
          <p:sp>
            <p:nvSpPr>
              <p:cNvPr id="239" name="Freeform 238">
                <a:extLst>
                  <a:ext uri="{FF2B5EF4-FFF2-40B4-BE49-F238E27FC236}">
                    <a16:creationId xmlns:a16="http://schemas.microsoft.com/office/drawing/2014/main" id="{B72B4351-32EB-1245-8CF3-9F678CEC542B}"/>
                  </a:ext>
                </a:extLst>
              </p:cNvPr>
              <p:cNvSpPr/>
              <p:nvPr/>
            </p:nvSpPr>
            <p:spPr>
              <a:xfrm>
                <a:off x="9655277" y="2349909"/>
                <a:ext cx="1196054" cy="1022555"/>
              </a:xfrm>
              <a:custGeom>
                <a:avLst/>
                <a:gdLst>
                  <a:gd name="connsiteX0" fmla="*/ 1416106 w 2820074"/>
                  <a:gd name="connsiteY0" fmla="*/ 606903 h 2290046"/>
                  <a:gd name="connsiteX1" fmla="*/ 1096471 w 2820074"/>
                  <a:gd name="connsiteY1" fmla="*/ 222531 h 2290046"/>
                  <a:gd name="connsiteX2" fmla="*/ 954860 w 2820074"/>
                  <a:gd name="connsiteY2" fmla="*/ 667593 h 2290046"/>
                  <a:gd name="connsiteX3" fmla="*/ 89012 w 2820074"/>
                  <a:gd name="connsiteY3" fmla="*/ 242761 h 2290046"/>
                  <a:gd name="connsiteX4" fmla="*/ 610948 w 2820074"/>
                  <a:gd name="connsiteY4" fmla="*/ 797066 h 2290046"/>
                  <a:gd name="connsiteX5" fmla="*/ 0 w 2820074"/>
                  <a:gd name="connsiteY5" fmla="*/ 902262 h 2290046"/>
                  <a:gd name="connsiteX6" fmla="*/ 481476 w 2820074"/>
                  <a:gd name="connsiteY6" fmla="*/ 1246174 h 2290046"/>
                  <a:gd name="connsiteX7" fmla="*/ 36414 w 2820074"/>
                  <a:gd name="connsiteY7" fmla="*/ 1533441 h 2290046"/>
                  <a:gd name="connsiteX8" fmla="*/ 760651 w 2820074"/>
                  <a:gd name="connsiteY8" fmla="*/ 1476797 h 2290046"/>
                  <a:gd name="connsiteX9" fmla="*/ 623086 w 2820074"/>
                  <a:gd name="connsiteY9" fmla="*/ 1869260 h 2290046"/>
                  <a:gd name="connsiteX10" fmla="*/ 1003412 w 2820074"/>
                  <a:gd name="connsiteY10" fmla="*/ 1658867 h 2290046"/>
                  <a:gd name="connsiteX11" fmla="*/ 1104563 w 2820074"/>
                  <a:gd name="connsiteY11" fmla="*/ 2290046 h 2290046"/>
                  <a:gd name="connsiteX12" fmla="*/ 1383738 w 2820074"/>
                  <a:gd name="connsiteY12" fmla="*/ 1569855 h 2290046"/>
                  <a:gd name="connsiteX13" fmla="*/ 1743833 w 2820074"/>
                  <a:gd name="connsiteY13" fmla="*/ 2091791 h 2290046"/>
                  <a:gd name="connsiteX14" fmla="*/ 1836892 w 2820074"/>
                  <a:gd name="connsiteY14" fmla="*/ 1529395 h 2290046"/>
                  <a:gd name="connsiteX15" fmla="*/ 2375012 w 2820074"/>
                  <a:gd name="connsiteY15" fmla="*/ 1889491 h 2290046"/>
                  <a:gd name="connsiteX16" fmla="*/ 2209125 w 2820074"/>
                  <a:gd name="connsiteY16" fmla="*/ 1351370 h 2290046"/>
                  <a:gd name="connsiteX17" fmla="*/ 2820074 w 2820074"/>
                  <a:gd name="connsiteY17" fmla="*/ 1399922 h 2290046"/>
                  <a:gd name="connsiteX18" fmla="*/ 2310276 w 2820074"/>
                  <a:gd name="connsiteY18" fmla="*/ 1092425 h 2290046"/>
                  <a:gd name="connsiteX19" fmla="*/ 2775568 w 2820074"/>
                  <a:gd name="connsiteY19" fmla="*/ 837526 h 2290046"/>
                  <a:gd name="connsiteX20" fmla="*/ 2196987 w 2820074"/>
                  <a:gd name="connsiteY20" fmla="*/ 768744 h 2290046"/>
                  <a:gd name="connsiteX21" fmla="*/ 2427610 w 2820074"/>
                  <a:gd name="connsiteY21" fmla="*/ 441016 h 2290046"/>
                  <a:gd name="connsiteX22" fmla="*/ 1844984 w 2820074"/>
                  <a:gd name="connsiteY22" fmla="*/ 546213 h 2290046"/>
                  <a:gd name="connsiteX23" fmla="*/ 1901628 w 2820074"/>
                  <a:gd name="connsiteY23" fmla="*/ 0 h 2290046"/>
                  <a:gd name="connsiteX24" fmla="*/ 1416106 w 2820074"/>
                  <a:gd name="connsiteY24" fmla="*/ 606903 h 2290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820074" h="2290046">
                    <a:moveTo>
                      <a:pt x="1416106" y="606903"/>
                    </a:moveTo>
                    <a:lnTo>
                      <a:pt x="1096471" y="222531"/>
                    </a:lnTo>
                    <a:lnTo>
                      <a:pt x="954860" y="667593"/>
                    </a:lnTo>
                    <a:lnTo>
                      <a:pt x="89012" y="242761"/>
                    </a:lnTo>
                    <a:lnTo>
                      <a:pt x="610948" y="797066"/>
                    </a:lnTo>
                    <a:lnTo>
                      <a:pt x="0" y="902262"/>
                    </a:lnTo>
                    <a:lnTo>
                      <a:pt x="481476" y="1246174"/>
                    </a:lnTo>
                    <a:lnTo>
                      <a:pt x="36414" y="1533441"/>
                    </a:lnTo>
                    <a:lnTo>
                      <a:pt x="760651" y="1476797"/>
                    </a:lnTo>
                    <a:lnTo>
                      <a:pt x="623086" y="1869260"/>
                    </a:lnTo>
                    <a:lnTo>
                      <a:pt x="1003412" y="1658867"/>
                    </a:lnTo>
                    <a:lnTo>
                      <a:pt x="1104563" y="2290046"/>
                    </a:lnTo>
                    <a:lnTo>
                      <a:pt x="1383738" y="1569855"/>
                    </a:lnTo>
                    <a:lnTo>
                      <a:pt x="1743833" y="2091791"/>
                    </a:lnTo>
                    <a:lnTo>
                      <a:pt x="1836892" y="1529395"/>
                    </a:lnTo>
                    <a:lnTo>
                      <a:pt x="2375012" y="1889491"/>
                    </a:lnTo>
                    <a:lnTo>
                      <a:pt x="2209125" y="1351370"/>
                    </a:lnTo>
                    <a:lnTo>
                      <a:pt x="2820074" y="1399922"/>
                    </a:lnTo>
                    <a:lnTo>
                      <a:pt x="2310276" y="1092425"/>
                    </a:lnTo>
                    <a:lnTo>
                      <a:pt x="2775568" y="837526"/>
                    </a:lnTo>
                    <a:lnTo>
                      <a:pt x="2196987" y="768744"/>
                    </a:lnTo>
                    <a:lnTo>
                      <a:pt x="2427610" y="441016"/>
                    </a:lnTo>
                    <a:lnTo>
                      <a:pt x="1844984" y="546213"/>
                    </a:lnTo>
                    <a:lnTo>
                      <a:pt x="1901628" y="0"/>
                    </a:lnTo>
                    <a:lnTo>
                      <a:pt x="1416106" y="606903"/>
                    </a:lnTo>
                    <a:close/>
                  </a:path>
                </a:pathLst>
              </a:custGeom>
              <a:solidFill>
                <a:srgbClr val="FFFF00">
                  <a:alpha val="7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0" name="TextBox 239">
                <a:extLst>
                  <a:ext uri="{FF2B5EF4-FFF2-40B4-BE49-F238E27FC236}">
                    <a16:creationId xmlns:a16="http://schemas.microsoft.com/office/drawing/2014/main" id="{2D65D50F-2DBC-ED46-BC08-037761F3504F}"/>
                  </a:ext>
                </a:extLst>
              </p:cNvPr>
              <p:cNvSpPr txBox="1"/>
              <p:nvPr/>
            </p:nvSpPr>
            <p:spPr>
              <a:xfrm>
                <a:off x="9753600" y="2635045"/>
                <a:ext cx="102021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compute</a:t>
                </a:r>
              </a:p>
            </p:txBody>
          </p:sp>
        </p:grpSp>
      </p:grpSp>
      <p:cxnSp>
        <p:nvCxnSpPr>
          <p:cNvPr id="241" name="Straight Connector 240">
            <a:extLst>
              <a:ext uri="{FF2B5EF4-FFF2-40B4-BE49-F238E27FC236}">
                <a16:creationId xmlns:a16="http://schemas.microsoft.com/office/drawing/2014/main" id="{B38AD34A-F832-BE4A-A882-9D9F4CB12C05}"/>
              </a:ext>
            </a:extLst>
          </p:cNvPr>
          <p:cNvCxnSpPr>
            <a:cxnSpLocks/>
          </p:cNvCxnSpPr>
          <p:nvPr/>
        </p:nvCxnSpPr>
        <p:spPr>
          <a:xfrm flipH="1">
            <a:off x="901961" y="1975104"/>
            <a:ext cx="151428" cy="257429"/>
          </a:xfrm>
          <a:prstGeom prst="line">
            <a:avLst/>
          </a:prstGeom>
          <a:ln w="25400" cap="flat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791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B9189-7CDF-0741-9858-A79357149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625" y="174028"/>
            <a:ext cx="10515600" cy="894622"/>
          </a:xfrm>
        </p:spPr>
        <p:txBody>
          <a:bodyPr/>
          <a:lstStyle/>
          <a:p>
            <a:r>
              <a:rPr lang="en-US" dirty="0"/>
              <a:t>Distance vector example: </a:t>
            </a:r>
            <a:r>
              <a:rPr lang="en-US" dirty="0">
                <a:solidFill>
                  <a:srgbClr val="0000A8"/>
                </a:solidFill>
              </a:rPr>
              <a:t>iteration</a:t>
            </a:r>
            <a:endParaRPr lang="en-US" dirty="0"/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374B35E8-95B6-B946-8240-59B747B607B3}"/>
              </a:ext>
            </a:extLst>
          </p:cNvPr>
          <p:cNvCxnSpPr>
            <a:cxnSpLocks/>
            <a:stCxn id="76" idx="2"/>
            <a:endCxn id="76" idx="0"/>
          </p:cNvCxnSpPr>
          <p:nvPr/>
        </p:nvCxnSpPr>
        <p:spPr>
          <a:xfrm flipV="1">
            <a:off x="6530326" y="2129120"/>
            <a:ext cx="0" cy="386311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DE34EA38-AB93-704A-ACF2-764D62663226}"/>
              </a:ext>
            </a:extLst>
          </p:cNvPr>
          <p:cNvCxnSpPr>
            <a:cxnSpLocks/>
            <a:stCxn id="76" idx="1"/>
            <a:endCxn id="76" idx="3"/>
          </p:cNvCxnSpPr>
          <p:nvPr/>
        </p:nvCxnSpPr>
        <p:spPr>
          <a:xfrm>
            <a:off x="4598770" y="4060675"/>
            <a:ext cx="386311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>
            <a:extLst>
              <a:ext uri="{FF2B5EF4-FFF2-40B4-BE49-F238E27FC236}">
                <a16:creationId xmlns:a16="http://schemas.microsoft.com/office/drawing/2014/main" id="{A169888C-5E10-3E40-BC1D-A5D0DB850712}"/>
              </a:ext>
            </a:extLst>
          </p:cNvPr>
          <p:cNvSpPr/>
          <p:nvPr/>
        </p:nvSpPr>
        <p:spPr>
          <a:xfrm>
            <a:off x="4598770" y="2129120"/>
            <a:ext cx="3863111" cy="386311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CB39BACF-E4D1-6641-8B8C-0274EDEFA113}"/>
              </a:ext>
            </a:extLst>
          </p:cNvPr>
          <p:cNvSpPr/>
          <p:nvPr/>
        </p:nvSpPr>
        <p:spPr>
          <a:xfrm>
            <a:off x="8380337" y="2200470"/>
            <a:ext cx="132508" cy="18551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34" name="Group 1033">
            <a:extLst>
              <a:ext uri="{FF2B5EF4-FFF2-40B4-BE49-F238E27FC236}">
                <a16:creationId xmlns:a16="http://schemas.microsoft.com/office/drawing/2014/main" id="{B4BFA757-E5EA-9A42-8A16-AA2091E708C8}"/>
              </a:ext>
            </a:extLst>
          </p:cNvPr>
          <p:cNvGrpSpPr/>
          <p:nvPr/>
        </p:nvGrpSpPr>
        <p:grpSpPr>
          <a:xfrm>
            <a:off x="4333785" y="5772213"/>
            <a:ext cx="4395351" cy="404576"/>
            <a:chOff x="4333785" y="5772213"/>
            <a:chExt cx="4395351" cy="404576"/>
          </a:xfrm>
        </p:grpSpPr>
        <p:grpSp>
          <p:nvGrpSpPr>
            <p:cNvPr id="184" name="Group 183">
              <a:extLst>
                <a:ext uri="{FF2B5EF4-FFF2-40B4-BE49-F238E27FC236}">
                  <a16:creationId xmlns:a16="http://schemas.microsoft.com/office/drawing/2014/main" id="{600795BD-C1B6-1748-B28A-001A8505BE86}"/>
                </a:ext>
              </a:extLst>
            </p:cNvPr>
            <p:cNvGrpSpPr/>
            <p:nvPr/>
          </p:nvGrpSpPr>
          <p:grpSpPr>
            <a:xfrm>
              <a:off x="4333785" y="5772213"/>
              <a:ext cx="531821" cy="369069"/>
              <a:chOff x="1348328" y="2475647"/>
              <a:chExt cx="603916" cy="419100"/>
            </a:xfrm>
          </p:grpSpPr>
          <p:grpSp>
            <p:nvGrpSpPr>
              <p:cNvPr id="205" name="Group 204">
                <a:extLst>
                  <a:ext uri="{FF2B5EF4-FFF2-40B4-BE49-F238E27FC236}">
                    <a16:creationId xmlns:a16="http://schemas.microsoft.com/office/drawing/2014/main" id="{CE81AFB3-2346-434C-A463-93F9C295562A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209" name="Oval 5">
                  <a:extLst>
                    <a:ext uri="{FF2B5EF4-FFF2-40B4-BE49-F238E27FC236}">
                      <a16:creationId xmlns:a16="http://schemas.microsoft.com/office/drawing/2014/main" id="{7918ED2E-E380-6C4E-86AA-0BF9D76144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0" name="Line 6">
                  <a:extLst>
                    <a:ext uri="{FF2B5EF4-FFF2-40B4-BE49-F238E27FC236}">
                      <a16:creationId xmlns:a16="http://schemas.microsoft.com/office/drawing/2014/main" id="{45F96407-8127-654C-9C52-5B626907562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1" name="Line 7">
                  <a:extLst>
                    <a:ext uri="{FF2B5EF4-FFF2-40B4-BE49-F238E27FC236}">
                      <a16:creationId xmlns:a16="http://schemas.microsoft.com/office/drawing/2014/main" id="{F1C01DA2-272A-CD4F-87F1-779C30F3555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2" name="Rectangle 8">
                  <a:extLst>
                    <a:ext uri="{FF2B5EF4-FFF2-40B4-BE49-F238E27FC236}">
                      <a16:creationId xmlns:a16="http://schemas.microsoft.com/office/drawing/2014/main" id="{7969C970-9697-A847-B375-82D629934D5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3" name="Oval 9">
                  <a:extLst>
                    <a:ext uri="{FF2B5EF4-FFF2-40B4-BE49-F238E27FC236}">
                      <a16:creationId xmlns:a16="http://schemas.microsoft.com/office/drawing/2014/main" id="{F8D02D26-0EA1-FD40-AD1F-E4E8635F47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206" name="Group 44">
                <a:extLst>
                  <a:ext uri="{FF2B5EF4-FFF2-40B4-BE49-F238E27FC236}">
                    <a16:creationId xmlns:a16="http://schemas.microsoft.com/office/drawing/2014/main" id="{02C0B744-445A-A04E-812A-2D60476C152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475647"/>
                <a:ext cx="355165" cy="419100"/>
                <a:chOff x="2944" y="2405"/>
                <a:chExt cx="227" cy="264"/>
              </a:xfrm>
            </p:grpSpPr>
            <p:sp>
              <p:nvSpPr>
                <p:cNvPr id="207" name="Rectangle 45">
                  <a:extLst>
                    <a:ext uri="{FF2B5EF4-FFF2-40B4-BE49-F238E27FC236}">
                      <a16:creationId xmlns:a16="http://schemas.microsoft.com/office/drawing/2014/main" id="{83E6E4B2-940F-B749-91D8-19B033341D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8" name="Text Box 46">
                  <a:extLst>
                    <a:ext uri="{FF2B5EF4-FFF2-40B4-BE49-F238E27FC236}">
                      <a16:creationId xmlns:a16="http://schemas.microsoft.com/office/drawing/2014/main" id="{16D546E0-A23E-174D-8F0D-BFB691AF1D6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0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g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34A0F8A7-FCD0-9A45-80B9-24CC78B561FE}"/>
                </a:ext>
              </a:extLst>
            </p:cNvPr>
            <p:cNvGrpSpPr/>
            <p:nvPr/>
          </p:nvGrpSpPr>
          <p:grpSpPr>
            <a:xfrm>
              <a:off x="6263949" y="5807720"/>
              <a:ext cx="531821" cy="369069"/>
              <a:chOff x="1348328" y="2507397"/>
              <a:chExt cx="603916" cy="419100"/>
            </a:xfrm>
          </p:grpSpPr>
          <p:grpSp>
            <p:nvGrpSpPr>
              <p:cNvPr id="196" name="Group 195">
                <a:extLst>
                  <a:ext uri="{FF2B5EF4-FFF2-40B4-BE49-F238E27FC236}">
                    <a16:creationId xmlns:a16="http://schemas.microsoft.com/office/drawing/2014/main" id="{18AECA76-7F06-F84A-928B-C13839D9F43F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200" name="Oval 5">
                  <a:extLst>
                    <a:ext uri="{FF2B5EF4-FFF2-40B4-BE49-F238E27FC236}">
                      <a16:creationId xmlns:a16="http://schemas.microsoft.com/office/drawing/2014/main" id="{04917013-CC10-D043-8A71-34F2481304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1" name="Line 6">
                  <a:extLst>
                    <a:ext uri="{FF2B5EF4-FFF2-40B4-BE49-F238E27FC236}">
                      <a16:creationId xmlns:a16="http://schemas.microsoft.com/office/drawing/2014/main" id="{7E7DEF49-D295-8547-9FE7-8CBB42CEB81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2" name="Line 7">
                  <a:extLst>
                    <a:ext uri="{FF2B5EF4-FFF2-40B4-BE49-F238E27FC236}">
                      <a16:creationId xmlns:a16="http://schemas.microsoft.com/office/drawing/2014/main" id="{5633B25D-6786-5A4A-A44E-E4A1EE3575B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3" name="Rectangle 8">
                  <a:extLst>
                    <a:ext uri="{FF2B5EF4-FFF2-40B4-BE49-F238E27FC236}">
                      <a16:creationId xmlns:a16="http://schemas.microsoft.com/office/drawing/2014/main" id="{968E012E-E513-8340-9324-11A79B223E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4" name="Oval 9">
                  <a:extLst>
                    <a:ext uri="{FF2B5EF4-FFF2-40B4-BE49-F238E27FC236}">
                      <a16:creationId xmlns:a16="http://schemas.microsoft.com/office/drawing/2014/main" id="{7AFB2A7E-90B7-454F-BABB-E2A39AC7C95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197" name="Group 44">
                <a:extLst>
                  <a:ext uri="{FF2B5EF4-FFF2-40B4-BE49-F238E27FC236}">
                    <a16:creationId xmlns:a16="http://schemas.microsoft.com/office/drawing/2014/main" id="{5567606D-D82D-2A4D-A3C8-A7D0703B3CC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507397"/>
                <a:ext cx="355165" cy="419100"/>
                <a:chOff x="2944" y="2425"/>
                <a:chExt cx="227" cy="264"/>
              </a:xfrm>
            </p:grpSpPr>
            <p:sp>
              <p:nvSpPr>
                <p:cNvPr id="198" name="Rectangle 45">
                  <a:extLst>
                    <a:ext uri="{FF2B5EF4-FFF2-40B4-BE49-F238E27FC236}">
                      <a16:creationId xmlns:a16="http://schemas.microsoft.com/office/drawing/2014/main" id="{39206D20-AD6D-3242-8865-2C6680CB41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9" name="Text Box 46">
                  <a:extLst>
                    <a:ext uri="{FF2B5EF4-FFF2-40B4-BE49-F238E27FC236}">
                      <a16:creationId xmlns:a16="http://schemas.microsoft.com/office/drawing/2014/main" id="{E3BB3556-A335-984F-978A-FECE515B670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2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h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186" name="Group 185">
              <a:extLst>
                <a:ext uri="{FF2B5EF4-FFF2-40B4-BE49-F238E27FC236}">
                  <a16:creationId xmlns:a16="http://schemas.microsoft.com/office/drawing/2014/main" id="{3B620D34-7BA8-EF49-AC1C-93F5BBC84AEC}"/>
                </a:ext>
              </a:extLst>
            </p:cNvPr>
            <p:cNvGrpSpPr/>
            <p:nvPr/>
          </p:nvGrpSpPr>
          <p:grpSpPr>
            <a:xfrm>
              <a:off x="8197315" y="5805271"/>
              <a:ext cx="531821" cy="369069"/>
              <a:chOff x="1348328" y="2507397"/>
              <a:chExt cx="603916" cy="419100"/>
            </a:xfrm>
          </p:grpSpPr>
          <p:grpSp>
            <p:nvGrpSpPr>
              <p:cNvPr id="187" name="Group 186">
                <a:extLst>
                  <a:ext uri="{FF2B5EF4-FFF2-40B4-BE49-F238E27FC236}">
                    <a16:creationId xmlns:a16="http://schemas.microsoft.com/office/drawing/2014/main" id="{A6C2F80D-43A1-5746-B518-C0C4F1A20ACD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191" name="Oval 5">
                  <a:extLst>
                    <a:ext uri="{FF2B5EF4-FFF2-40B4-BE49-F238E27FC236}">
                      <a16:creationId xmlns:a16="http://schemas.microsoft.com/office/drawing/2014/main" id="{442E1AFF-BC2C-C849-85D1-13E42B701CE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2" name="Line 6">
                  <a:extLst>
                    <a:ext uri="{FF2B5EF4-FFF2-40B4-BE49-F238E27FC236}">
                      <a16:creationId xmlns:a16="http://schemas.microsoft.com/office/drawing/2014/main" id="{C2994154-DB6D-E247-8511-C6FE8D9665F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3" name="Line 7">
                  <a:extLst>
                    <a:ext uri="{FF2B5EF4-FFF2-40B4-BE49-F238E27FC236}">
                      <a16:creationId xmlns:a16="http://schemas.microsoft.com/office/drawing/2014/main" id="{C730A3ED-5222-5348-831E-092DE7D6CEE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4" name="Rectangle 8">
                  <a:extLst>
                    <a:ext uri="{FF2B5EF4-FFF2-40B4-BE49-F238E27FC236}">
                      <a16:creationId xmlns:a16="http://schemas.microsoft.com/office/drawing/2014/main" id="{BED424F7-1928-5F41-831D-417161F220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5" name="Oval 9">
                  <a:extLst>
                    <a:ext uri="{FF2B5EF4-FFF2-40B4-BE49-F238E27FC236}">
                      <a16:creationId xmlns:a16="http://schemas.microsoft.com/office/drawing/2014/main" id="{76DDF5F9-ACB7-E642-ACEA-223EE2F5F4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188" name="Group 44">
                <a:extLst>
                  <a:ext uri="{FF2B5EF4-FFF2-40B4-BE49-F238E27FC236}">
                    <a16:creationId xmlns:a16="http://schemas.microsoft.com/office/drawing/2014/main" id="{495DC56F-8C0E-6549-849D-6D43F4F8BC0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00196" y="2507397"/>
                <a:ext cx="267548" cy="419100"/>
                <a:chOff x="2972" y="2425"/>
                <a:chExt cx="171" cy="264"/>
              </a:xfrm>
            </p:grpSpPr>
            <p:sp>
              <p:nvSpPr>
                <p:cNvPr id="189" name="Rectangle 45">
                  <a:extLst>
                    <a:ext uri="{FF2B5EF4-FFF2-40B4-BE49-F238E27FC236}">
                      <a16:creationId xmlns:a16="http://schemas.microsoft.com/office/drawing/2014/main" id="{892DBBAB-E011-FD4A-BA7E-105CEF9075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0" name="Text Box 46">
                  <a:extLst>
                    <a:ext uri="{FF2B5EF4-FFF2-40B4-BE49-F238E27FC236}">
                      <a16:creationId xmlns:a16="http://schemas.microsoft.com/office/drawing/2014/main" id="{173A4036-1DC3-BD4D-9E66-D9BC48C58BA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72" y="2425"/>
                  <a:ext cx="171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i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</p:grpSp>
      <p:sp>
        <p:nvSpPr>
          <p:cNvPr id="215" name="TextBox 214">
            <a:extLst>
              <a:ext uri="{FF2B5EF4-FFF2-40B4-BE49-F238E27FC236}">
                <a16:creationId xmlns:a16="http://schemas.microsoft.com/office/drawing/2014/main" id="{74A89238-377F-A840-BB03-52D53CBBC3F3}"/>
              </a:ext>
            </a:extLst>
          </p:cNvPr>
          <p:cNvSpPr txBox="1"/>
          <p:nvPr/>
        </p:nvSpPr>
        <p:spPr>
          <a:xfrm>
            <a:off x="4305782" y="2870522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3D3F7215-9DE8-0542-8CCA-A9CEDC8717E2}"/>
              </a:ext>
            </a:extLst>
          </p:cNvPr>
          <p:cNvSpPr txBox="1"/>
          <p:nvPr/>
        </p:nvSpPr>
        <p:spPr>
          <a:xfrm>
            <a:off x="6217534" y="2860877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FC342D48-14A2-BA4E-A191-060C4177F678}"/>
              </a:ext>
            </a:extLst>
          </p:cNvPr>
          <p:cNvSpPr txBox="1"/>
          <p:nvPr/>
        </p:nvSpPr>
        <p:spPr>
          <a:xfrm>
            <a:off x="4296138" y="4886446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C9336A94-9BC9-8F41-95A7-69E18360DF3D}"/>
              </a:ext>
            </a:extLst>
          </p:cNvPr>
          <p:cNvSpPr txBox="1"/>
          <p:nvPr/>
        </p:nvSpPr>
        <p:spPr>
          <a:xfrm>
            <a:off x="6231040" y="4888376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E11EFAA3-3025-6E40-9F7B-8AEC8E44C52D}"/>
              </a:ext>
            </a:extLst>
          </p:cNvPr>
          <p:cNvSpPr txBox="1"/>
          <p:nvPr/>
        </p:nvSpPr>
        <p:spPr>
          <a:xfrm>
            <a:off x="8154365" y="4890306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1" name="TextBox 220">
            <a:extLst>
              <a:ext uri="{FF2B5EF4-FFF2-40B4-BE49-F238E27FC236}">
                <a16:creationId xmlns:a16="http://schemas.microsoft.com/office/drawing/2014/main" id="{EECDCBF1-5ACC-CF43-B981-907337945BA2}"/>
              </a:ext>
            </a:extLst>
          </p:cNvPr>
          <p:cNvSpPr txBox="1"/>
          <p:nvPr/>
        </p:nvSpPr>
        <p:spPr>
          <a:xfrm>
            <a:off x="5442030" y="4029920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2DD32315-0DAF-354B-ADE2-76F406D6A871}"/>
              </a:ext>
            </a:extLst>
          </p:cNvPr>
          <p:cNvSpPr txBox="1"/>
          <p:nvPr/>
        </p:nvSpPr>
        <p:spPr>
          <a:xfrm>
            <a:off x="7353782" y="4020275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25B3E8DA-82E1-B746-9524-A8B47546C7B7}"/>
              </a:ext>
            </a:extLst>
          </p:cNvPr>
          <p:cNvSpPr txBox="1"/>
          <p:nvPr/>
        </p:nvSpPr>
        <p:spPr>
          <a:xfrm>
            <a:off x="5443958" y="5953247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51516E14-40A2-B34F-B880-05B80B68D6FC}"/>
              </a:ext>
            </a:extLst>
          </p:cNvPr>
          <p:cNvSpPr txBox="1"/>
          <p:nvPr/>
        </p:nvSpPr>
        <p:spPr>
          <a:xfrm>
            <a:off x="7355710" y="5943602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9174059A-E895-E740-9A26-AA7943E4A64F}"/>
              </a:ext>
            </a:extLst>
          </p:cNvPr>
          <p:cNvSpPr txBox="1"/>
          <p:nvPr/>
        </p:nvSpPr>
        <p:spPr>
          <a:xfrm>
            <a:off x="5445886" y="2123956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F7510488-7C59-7449-A4EE-C5A32BFCB3A5}"/>
              </a:ext>
            </a:extLst>
          </p:cNvPr>
          <p:cNvSpPr txBox="1"/>
          <p:nvPr/>
        </p:nvSpPr>
        <p:spPr>
          <a:xfrm>
            <a:off x="7357638" y="2114311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032" name="Right Arrow 1031">
            <a:extLst>
              <a:ext uri="{FF2B5EF4-FFF2-40B4-BE49-F238E27FC236}">
                <a16:creationId xmlns:a16="http://schemas.microsoft.com/office/drawing/2014/main" id="{48701230-5EB3-4E4B-BEE9-CAD81136ECFC}"/>
              </a:ext>
            </a:extLst>
          </p:cNvPr>
          <p:cNvSpPr/>
          <p:nvPr/>
        </p:nvSpPr>
        <p:spPr>
          <a:xfrm rot="5400000">
            <a:off x="4399933" y="2561304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7" name="Right Arrow 266">
            <a:extLst>
              <a:ext uri="{FF2B5EF4-FFF2-40B4-BE49-F238E27FC236}">
                <a16:creationId xmlns:a16="http://schemas.microsoft.com/office/drawing/2014/main" id="{39C7E016-9840-8340-9D5C-7C9BC5953296}"/>
              </a:ext>
            </a:extLst>
          </p:cNvPr>
          <p:cNvSpPr/>
          <p:nvPr/>
        </p:nvSpPr>
        <p:spPr>
          <a:xfrm rot="16200000">
            <a:off x="4395017" y="3470788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8" name="Right Arrow 267">
            <a:extLst>
              <a:ext uri="{FF2B5EF4-FFF2-40B4-BE49-F238E27FC236}">
                <a16:creationId xmlns:a16="http://schemas.microsoft.com/office/drawing/2014/main" id="{0E4D6E8C-7EAB-9E44-AEFC-4FA875BCA32C}"/>
              </a:ext>
            </a:extLst>
          </p:cNvPr>
          <p:cNvSpPr/>
          <p:nvPr/>
        </p:nvSpPr>
        <p:spPr>
          <a:xfrm rot="5400000">
            <a:off x="6302474" y="2546557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9" name="Right Arrow 268">
            <a:extLst>
              <a:ext uri="{FF2B5EF4-FFF2-40B4-BE49-F238E27FC236}">
                <a16:creationId xmlns:a16="http://schemas.microsoft.com/office/drawing/2014/main" id="{F17D421F-D0A1-B94A-8B49-27953D5C8366}"/>
              </a:ext>
            </a:extLst>
          </p:cNvPr>
          <p:cNvSpPr/>
          <p:nvPr/>
        </p:nvSpPr>
        <p:spPr>
          <a:xfrm rot="16200000">
            <a:off x="6297558" y="3456041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0" name="Right Arrow 269">
            <a:extLst>
              <a:ext uri="{FF2B5EF4-FFF2-40B4-BE49-F238E27FC236}">
                <a16:creationId xmlns:a16="http://schemas.microsoft.com/office/drawing/2014/main" id="{C0BFDAF2-0356-354B-8B44-188593FB5A37}"/>
              </a:ext>
            </a:extLst>
          </p:cNvPr>
          <p:cNvSpPr/>
          <p:nvPr/>
        </p:nvSpPr>
        <p:spPr>
          <a:xfrm rot="5400000">
            <a:off x="4370435" y="4458934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1" name="Right Arrow 270">
            <a:extLst>
              <a:ext uri="{FF2B5EF4-FFF2-40B4-BE49-F238E27FC236}">
                <a16:creationId xmlns:a16="http://schemas.microsoft.com/office/drawing/2014/main" id="{112F6083-F42A-6740-A147-C25BA92606DD}"/>
              </a:ext>
            </a:extLst>
          </p:cNvPr>
          <p:cNvSpPr/>
          <p:nvPr/>
        </p:nvSpPr>
        <p:spPr>
          <a:xfrm rot="16200000">
            <a:off x="4365519" y="5368418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2" name="Right Arrow 271">
            <a:extLst>
              <a:ext uri="{FF2B5EF4-FFF2-40B4-BE49-F238E27FC236}">
                <a16:creationId xmlns:a16="http://schemas.microsoft.com/office/drawing/2014/main" id="{D340F2D5-4C4A-D441-99F4-FD489A89E6ED}"/>
              </a:ext>
            </a:extLst>
          </p:cNvPr>
          <p:cNvSpPr/>
          <p:nvPr/>
        </p:nvSpPr>
        <p:spPr>
          <a:xfrm rot="5400000">
            <a:off x="6312308" y="4454022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3" name="Right Arrow 272">
            <a:extLst>
              <a:ext uri="{FF2B5EF4-FFF2-40B4-BE49-F238E27FC236}">
                <a16:creationId xmlns:a16="http://schemas.microsoft.com/office/drawing/2014/main" id="{487BF544-1248-5D4C-B9E4-2B3ACA80EA1C}"/>
              </a:ext>
            </a:extLst>
          </p:cNvPr>
          <p:cNvSpPr/>
          <p:nvPr/>
        </p:nvSpPr>
        <p:spPr>
          <a:xfrm rot="16200000">
            <a:off x="6307392" y="5363506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4" name="Right Arrow 273">
            <a:extLst>
              <a:ext uri="{FF2B5EF4-FFF2-40B4-BE49-F238E27FC236}">
                <a16:creationId xmlns:a16="http://schemas.microsoft.com/office/drawing/2014/main" id="{0DF6A182-C1F7-C14D-900B-3242DA6B4D96}"/>
              </a:ext>
            </a:extLst>
          </p:cNvPr>
          <p:cNvSpPr/>
          <p:nvPr/>
        </p:nvSpPr>
        <p:spPr>
          <a:xfrm rot="5400000">
            <a:off x="8254181" y="4449110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5" name="Right Arrow 274">
            <a:extLst>
              <a:ext uri="{FF2B5EF4-FFF2-40B4-BE49-F238E27FC236}">
                <a16:creationId xmlns:a16="http://schemas.microsoft.com/office/drawing/2014/main" id="{EEAD3E84-70CC-2A46-87CC-F69A6D50ED35}"/>
              </a:ext>
            </a:extLst>
          </p:cNvPr>
          <p:cNvSpPr/>
          <p:nvPr/>
        </p:nvSpPr>
        <p:spPr>
          <a:xfrm rot="16200000">
            <a:off x="8249265" y="5358594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9" name="Right Arrow 278">
            <a:extLst>
              <a:ext uri="{FF2B5EF4-FFF2-40B4-BE49-F238E27FC236}">
                <a16:creationId xmlns:a16="http://schemas.microsoft.com/office/drawing/2014/main" id="{A7B19411-E5F9-AC49-9C67-23093CF98D95}"/>
              </a:ext>
            </a:extLst>
          </p:cNvPr>
          <p:cNvSpPr/>
          <p:nvPr/>
        </p:nvSpPr>
        <p:spPr>
          <a:xfrm rot="10800000">
            <a:off x="7582395" y="5829665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0" name="Right Arrow 279">
            <a:extLst>
              <a:ext uri="{FF2B5EF4-FFF2-40B4-BE49-F238E27FC236}">
                <a16:creationId xmlns:a16="http://schemas.microsoft.com/office/drawing/2014/main" id="{19CD2293-67D5-3048-9FAC-78E0AEE8C310}"/>
              </a:ext>
            </a:extLst>
          </p:cNvPr>
          <p:cNvSpPr/>
          <p:nvPr/>
        </p:nvSpPr>
        <p:spPr>
          <a:xfrm>
            <a:off x="6819704" y="5834582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83" name="Group 282">
            <a:extLst>
              <a:ext uri="{FF2B5EF4-FFF2-40B4-BE49-F238E27FC236}">
                <a16:creationId xmlns:a16="http://schemas.microsoft.com/office/drawing/2014/main" id="{A665C0C8-7FDD-0A42-80A3-CC602804C042}"/>
              </a:ext>
            </a:extLst>
          </p:cNvPr>
          <p:cNvGrpSpPr/>
          <p:nvPr/>
        </p:nvGrpSpPr>
        <p:grpSpPr>
          <a:xfrm>
            <a:off x="4336458" y="3833790"/>
            <a:ext cx="4395351" cy="404576"/>
            <a:chOff x="4333785" y="5772213"/>
            <a:chExt cx="4395351" cy="404576"/>
          </a:xfrm>
        </p:grpSpPr>
        <p:grpSp>
          <p:nvGrpSpPr>
            <p:cNvPr id="284" name="Group 283">
              <a:extLst>
                <a:ext uri="{FF2B5EF4-FFF2-40B4-BE49-F238E27FC236}">
                  <a16:creationId xmlns:a16="http://schemas.microsoft.com/office/drawing/2014/main" id="{4C02DC92-2A83-AC4D-B9F0-2BCDE917BDBC}"/>
                </a:ext>
              </a:extLst>
            </p:cNvPr>
            <p:cNvGrpSpPr/>
            <p:nvPr/>
          </p:nvGrpSpPr>
          <p:grpSpPr>
            <a:xfrm>
              <a:off x="4333785" y="5772213"/>
              <a:ext cx="531821" cy="369069"/>
              <a:chOff x="1348328" y="2475647"/>
              <a:chExt cx="603916" cy="419100"/>
            </a:xfrm>
          </p:grpSpPr>
          <p:grpSp>
            <p:nvGrpSpPr>
              <p:cNvPr id="305" name="Group 304">
                <a:extLst>
                  <a:ext uri="{FF2B5EF4-FFF2-40B4-BE49-F238E27FC236}">
                    <a16:creationId xmlns:a16="http://schemas.microsoft.com/office/drawing/2014/main" id="{F01EB862-010E-A34F-8D39-25BC2BED2A63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09" name="Oval 5">
                  <a:extLst>
                    <a:ext uri="{FF2B5EF4-FFF2-40B4-BE49-F238E27FC236}">
                      <a16:creationId xmlns:a16="http://schemas.microsoft.com/office/drawing/2014/main" id="{C2A61603-05BC-1E4D-99AA-0AB1CC4947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10" name="Line 6">
                  <a:extLst>
                    <a:ext uri="{FF2B5EF4-FFF2-40B4-BE49-F238E27FC236}">
                      <a16:creationId xmlns:a16="http://schemas.microsoft.com/office/drawing/2014/main" id="{7043DA0E-702D-CD4E-BA28-9341275851D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11" name="Line 7">
                  <a:extLst>
                    <a:ext uri="{FF2B5EF4-FFF2-40B4-BE49-F238E27FC236}">
                      <a16:creationId xmlns:a16="http://schemas.microsoft.com/office/drawing/2014/main" id="{CE93F761-782C-C640-B2B6-8CA7492B28B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12" name="Rectangle 8">
                  <a:extLst>
                    <a:ext uri="{FF2B5EF4-FFF2-40B4-BE49-F238E27FC236}">
                      <a16:creationId xmlns:a16="http://schemas.microsoft.com/office/drawing/2014/main" id="{723858D6-68CF-1C4E-A28B-A9FF5D728F2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13" name="Oval 9">
                  <a:extLst>
                    <a:ext uri="{FF2B5EF4-FFF2-40B4-BE49-F238E27FC236}">
                      <a16:creationId xmlns:a16="http://schemas.microsoft.com/office/drawing/2014/main" id="{70A7292E-FC97-924B-9010-8079BEC6219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306" name="Group 44">
                <a:extLst>
                  <a:ext uri="{FF2B5EF4-FFF2-40B4-BE49-F238E27FC236}">
                    <a16:creationId xmlns:a16="http://schemas.microsoft.com/office/drawing/2014/main" id="{DA3B2173-D171-E340-B704-06A3FE481C7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475647"/>
                <a:ext cx="355165" cy="419100"/>
                <a:chOff x="2944" y="2405"/>
                <a:chExt cx="227" cy="264"/>
              </a:xfrm>
            </p:grpSpPr>
            <p:sp>
              <p:nvSpPr>
                <p:cNvPr id="307" name="Rectangle 45">
                  <a:extLst>
                    <a:ext uri="{FF2B5EF4-FFF2-40B4-BE49-F238E27FC236}">
                      <a16:creationId xmlns:a16="http://schemas.microsoft.com/office/drawing/2014/main" id="{A7CA85B6-08AA-4840-AE2B-A3321A49B6F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8" name="Text Box 46">
                  <a:extLst>
                    <a:ext uri="{FF2B5EF4-FFF2-40B4-BE49-F238E27FC236}">
                      <a16:creationId xmlns:a16="http://schemas.microsoft.com/office/drawing/2014/main" id="{68812F5E-7A92-7B45-BBDE-2068A3A134D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0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d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285" name="Group 284">
              <a:extLst>
                <a:ext uri="{FF2B5EF4-FFF2-40B4-BE49-F238E27FC236}">
                  <a16:creationId xmlns:a16="http://schemas.microsoft.com/office/drawing/2014/main" id="{5E3B07EB-D89E-C542-85F0-D68A3698AEC4}"/>
                </a:ext>
              </a:extLst>
            </p:cNvPr>
            <p:cNvGrpSpPr/>
            <p:nvPr/>
          </p:nvGrpSpPr>
          <p:grpSpPr>
            <a:xfrm>
              <a:off x="6263949" y="5807720"/>
              <a:ext cx="531821" cy="369069"/>
              <a:chOff x="1348328" y="2507397"/>
              <a:chExt cx="603916" cy="419100"/>
            </a:xfrm>
          </p:grpSpPr>
          <p:grpSp>
            <p:nvGrpSpPr>
              <p:cNvPr id="296" name="Group 295">
                <a:extLst>
                  <a:ext uri="{FF2B5EF4-FFF2-40B4-BE49-F238E27FC236}">
                    <a16:creationId xmlns:a16="http://schemas.microsoft.com/office/drawing/2014/main" id="{CE2D511A-9878-0E42-B4E3-97548A8A67A3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00" name="Oval 5">
                  <a:extLst>
                    <a:ext uri="{FF2B5EF4-FFF2-40B4-BE49-F238E27FC236}">
                      <a16:creationId xmlns:a16="http://schemas.microsoft.com/office/drawing/2014/main" id="{C66E96DA-F1B1-9A41-8B0D-2F21B3B7ACB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1" name="Line 6">
                  <a:extLst>
                    <a:ext uri="{FF2B5EF4-FFF2-40B4-BE49-F238E27FC236}">
                      <a16:creationId xmlns:a16="http://schemas.microsoft.com/office/drawing/2014/main" id="{A2387D1F-7EF0-9443-8128-6FF284EC9AF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2" name="Line 7">
                  <a:extLst>
                    <a:ext uri="{FF2B5EF4-FFF2-40B4-BE49-F238E27FC236}">
                      <a16:creationId xmlns:a16="http://schemas.microsoft.com/office/drawing/2014/main" id="{4B183F70-EB28-A94F-BF31-54B939F6B75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3" name="Rectangle 8">
                  <a:extLst>
                    <a:ext uri="{FF2B5EF4-FFF2-40B4-BE49-F238E27FC236}">
                      <a16:creationId xmlns:a16="http://schemas.microsoft.com/office/drawing/2014/main" id="{84BE29FD-A805-D348-99C3-8D3C650618E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4" name="Oval 9">
                  <a:extLst>
                    <a:ext uri="{FF2B5EF4-FFF2-40B4-BE49-F238E27FC236}">
                      <a16:creationId xmlns:a16="http://schemas.microsoft.com/office/drawing/2014/main" id="{BF5D685A-16D6-5B40-9EEF-970D3CDCE37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297" name="Group 44">
                <a:extLst>
                  <a:ext uri="{FF2B5EF4-FFF2-40B4-BE49-F238E27FC236}">
                    <a16:creationId xmlns:a16="http://schemas.microsoft.com/office/drawing/2014/main" id="{058B095B-B9C0-F84A-B78C-FE9DCA729C7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507397"/>
                <a:ext cx="355165" cy="419100"/>
                <a:chOff x="2944" y="2425"/>
                <a:chExt cx="227" cy="264"/>
              </a:xfrm>
            </p:grpSpPr>
            <p:sp>
              <p:nvSpPr>
                <p:cNvPr id="298" name="Rectangle 45">
                  <a:extLst>
                    <a:ext uri="{FF2B5EF4-FFF2-40B4-BE49-F238E27FC236}">
                      <a16:creationId xmlns:a16="http://schemas.microsoft.com/office/drawing/2014/main" id="{7FBA9119-2A14-E84A-A39B-55E9D6AE93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9" name="Text Box 46">
                  <a:extLst>
                    <a:ext uri="{FF2B5EF4-FFF2-40B4-BE49-F238E27FC236}">
                      <a16:creationId xmlns:a16="http://schemas.microsoft.com/office/drawing/2014/main" id="{2944FA12-D5D2-E241-A9FC-D4A85A350D0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2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e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286" name="Group 285">
              <a:extLst>
                <a:ext uri="{FF2B5EF4-FFF2-40B4-BE49-F238E27FC236}">
                  <a16:creationId xmlns:a16="http://schemas.microsoft.com/office/drawing/2014/main" id="{B9D4EE61-1CC1-6D4C-822D-300C73469B48}"/>
                </a:ext>
              </a:extLst>
            </p:cNvPr>
            <p:cNvGrpSpPr/>
            <p:nvPr/>
          </p:nvGrpSpPr>
          <p:grpSpPr>
            <a:xfrm>
              <a:off x="8197315" y="5805271"/>
              <a:ext cx="531821" cy="369069"/>
              <a:chOff x="1348328" y="2507397"/>
              <a:chExt cx="603916" cy="419100"/>
            </a:xfrm>
          </p:grpSpPr>
          <p:grpSp>
            <p:nvGrpSpPr>
              <p:cNvPr id="287" name="Group 286">
                <a:extLst>
                  <a:ext uri="{FF2B5EF4-FFF2-40B4-BE49-F238E27FC236}">
                    <a16:creationId xmlns:a16="http://schemas.microsoft.com/office/drawing/2014/main" id="{75D4F492-E56A-6541-9F9D-1D85B09999F3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291" name="Oval 5">
                  <a:extLst>
                    <a:ext uri="{FF2B5EF4-FFF2-40B4-BE49-F238E27FC236}">
                      <a16:creationId xmlns:a16="http://schemas.microsoft.com/office/drawing/2014/main" id="{190A087A-A659-3E4D-B4FE-1EA13D56BE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2" name="Line 6">
                  <a:extLst>
                    <a:ext uri="{FF2B5EF4-FFF2-40B4-BE49-F238E27FC236}">
                      <a16:creationId xmlns:a16="http://schemas.microsoft.com/office/drawing/2014/main" id="{E7E9FE4A-5449-D244-A5A8-DEB5E1D8494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3" name="Line 7">
                  <a:extLst>
                    <a:ext uri="{FF2B5EF4-FFF2-40B4-BE49-F238E27FC236}">
                      <a16:creationId xmlns:a16="http://schemas.microsoft.com/office/drawing/2014/main" id="{8C243F83-93B5-2C49-9D61-2E8E8652A48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4" name="Rectangle 8">
                  <a:extLst>
                    <a:ext uri="{FF2B5EF4-FFF2-40B4-BE49-F238E27FC236}">
                      <a16:creationId xmlns:a16="http://schemas.microsoft.com/office/drawing/2014/main" id="{B0B61A2E-99AA-324F-8224-CB0B3B4404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5" name="Oval 9">
                  <a:extLst>
                    <a:ext uri="{FF2B5EF4-FFF2-40B4-BE49-F238E27FC236}">
                      <a16:creationId xmlns:a16="http://schemas.microsoft.com/office/drawing/2014/main" id="{2F485C77-8179-0B4E-B93A-E5C91296B4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288" name="Group 44">
                <a:extLst>
                  <a:ext uri="{FF2B5EF4-FFF2-40B4-BE49-F238E27FC236}">
                    <a16:creationId xmlns:a16="http://schemas.microsoft.com/office/drawing/2014/main" id="{0826EA6F-730D-8C47-8DDA-2C65DD6716B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92372" y="2507397"/>
                <a:ext cx="283194" cy="419100"/>
                <a:chOff x="2967" y="2425"/>
                <a:chExt cx="181" cy="264"/>
              </a:xfrm>
            </p:grpSpPr>
            <p:sp>
              <p:nvSpPr>
                <p:cNvPr id="289" name="Rectangle 45">
                  <a:extLst>
                    <a:ext uri="{FF2B5EF4-FFF2-40B4-BE49-F238E27FC236}">
                      <a16:creationId xmlns:a16="http://schemas.microsoft.com/office/drawing/2014/main" id="{C3E85E15-4F40-FF40-89C4-0E851470FA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0" name="Text Box 46">
                  <a:extLst>
                    <a:ext uri="{FF2B5EF4-FFF2-40B4-BE49-F238E27FC236}">
                      <a16:creationId xmlns:a16="http://schemas.microsoft.com/office/drawing/2014/main" id="{1905E332-CD71-E748-AE06-2A274A0D7B1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67" y="2425"/>
                  <a:ext cx="181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f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</p:grpSp>
      <p:grpSp>
        <p:nvGrpSpPr>
          <p:cNvPr id="314" name="Group 313">
            <a:extLst>
              <a:ext uri="{FF2B5EF4-FFF2-40B4-BE49-F238E27FC236}">
                <a16:creationId xmlns:a16="http://schemas.microsoft.com/office/drawing/2014/main" id="{917871C2-1731-FE43-944D-6364CCE85DA9}"/>
              </a:ext>
            </a:extLst>
          </p:cNvPr>
          <p:cNvGrpSpPr/>
          <p:nvPr/>
        </p:nvGrpSpPr>
        <p:grpSpPr>
          <a:xfrm>
            <a:off x="4333785" y="1906063"/>
            <a:ext cx="4395351" cy="404576"/>
            <a:chOff x="4333785" y="5772213"/>
            <a:chExt cx="4395351" cy="404576"/>
          </a:xfrm>
        </p:grpSpPr>
        <p:grpSp>
          <p:nvGrpSpPr>
            <p:cNvPr id="315" name="Group 314">
              <a:extLst>
                <a:ext uri="{FF2B5EF4-FFF2-40B4-BE49-F238E27FC236}">
                  <a16:creationId xmlns:a16="http://schemas.microsoft.com/office/drawing/2014/main" id="{68E7B419-D4D3-3A4B-86E1-D40C76B2BB2C}"/>
                </a:ext>
              </a:extLst>
            </p:cNvPr>
            <p:cNvGrpSpPr/>
            <p:nvPr/>
          </p:nvGrpSpPr>
          <p:grpSpPr>
            <a:xfrm>
              <a:off x="4333785" y="5772213"/>
              <a:ext cx="531821" cy="369069"/>
              <a:chOff x="1348328" y="2475647"/>
              <a:chExt cx="603916" cy="419100"/>
            </a:xfrm>
          </p:grpSpPr>
          <p:grpSp>
            <p:nvGrpSpPr>
              <p:cNvPr id="336" name="Group 335">
                <a:extLst>
                  <a:ext uri="{FF2B5EF4-FFF2-40B4-BE49-F238E27FC236}">
                    <a16:creationId xmlns:a16="http://schemas.microsoft.com/office/drawing/2014/main" id="{93705575-DDBD-3D44-B843-C77E28CEAAD2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40" name="Oval 5">
                  <a:extLst>
                    <a:ext uri="{FF2B5EF4-FFF2-40B4-BE49-F238E27FC236}">
                      <a16:creationId xmlns:a16="http://schemas.microsoft.com/office/drawing/2014/main" id="{AF888CEF-6837-CD45-809F-91550C92C80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41" name="Line 6">
                  <a:extLst>
                    <a:ext uri="{FF2B5EF4-FFF2-40B4-BE49-F238E27FC236}">
                      <a16:creationId xmlns:a16="http://schemas.microsoft.com/office/drawing/2014/main" id="{4535759C-A65E-D84B-9508-03E1DC0B824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42" name="Line 7">
                  <a:extLst>
                    <a:ext uri="{FF2B5EF4-FFF2-40B4-BE49-F238E27FC236}">
                      <a16:creationId xmlns:a16="http://schemas.microsoft.com/office/drawing/2014/main" id="{FFA7BAB7-E53C-EC41-ACE7-66FCD862969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43" name="Rectangle 8">
                  <a:extLst>
                    <a:ext uri="{FF2B5EF4-FFF2-40B4-BE49-F238E27FC236}">
                      <a16:creationId xmlns:a16="http://schemas.microsoft.com/office/drawing/2014/main" id="{69E05203-3EC0-6447-8988-D4F7C2150F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44" name="Oval 9">
                  <a:extLst>
                    <a:ext uri="{FF2B5EF4-FFF2-40B4-BE49-F238E27FC236}">
                      <a16:creationId xmlns:a16="http://schemas.microsoft.com/office/drawing/2014/main" id="{D9043B05-A159-7D41-90D4-718D621EA02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337" name="Group 44">
                <a:extLst>
                  <a:ext uri="{FF2B5EF4-FFF2-40B4-BE49-F238E27FC236}">
                    <a16:creationId xmlns:a16="http://schemas.microsoft.com/office/drawing/2014/main" id="{230264F8-C92F-C344-8341-A92C3D105F2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475647"/>
                <a:ext cx="355165" cy="419100"/>
                <a:chOff x="2944" y="2405"/>
                <a:chExt cx="227" cy="264"/>
              </a:xfrm>
            </p:grpSpPr>
            <p:sp>
              <p:nvSpPr>
                <p:cNvPr id="338" name="Rectangle 45">
                  <a:extLst>
                    <a:ext uri="{FF2B5EF4-FFF2-40B4-BE49-F238E27FC236}">
                      <a16:creationId xmlns:a16="http://schemas.microsoft.com/office/drawing/2014/main" id="{F2B81453-DE5E-984D-B97A-6884B0BDD3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9" name="Text Box 46">
                  <a:extLst>
                    <a:ext uri="{FF2B5EF4-FFF2-40B4-BE49-F238E27FC236}">
                      <a16:creationId xmlns:a16="http://schemas.microsoft.com/office/drawing/2014/main" id="{35E945F9-D699-744B-ACB7-587B2AA668D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0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a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316" name="Group 315">
              <a:extLst>
                <a:ext uri="{FF2B5EF4-FFF2-40B4-BE49-F238E27FC236}">
                  <a16:creationId xmlns:a16="http://schemas.microsoft.com/office/drawing/2014/main" id="{1CE7BA36-0E22-4F41-B503-121F0E8FF751}"/>
                </a:ext>
              </a:extLst>
            </p:cNvPr>
            <p:cNvGrpSpPr/>
            <p:nvPr/>
          </p:nvGrpSpPr>
          <p:grpSpPr>
            <a:xfrm>
              <a:off x="6263949" y="5807720"/>
              <a:ext cx="531821" cy="369069"/>
              <a:chOff x="1348328" y="2507397"/>
              <a:chExt cx="603916" cy="419100"/>
            </a:xfrm>
          </p:grpSpPr>
          <p:grpSp>
            <p:nvGrpSpPr>
              <p:cNvPr id="327" name="Group 326">
                <a:extLst>
                  <a:ext uri="{FF2B5EF4-FFF2-40B4-BE49-F238E27FC236}">
                    <a16:creationId xmlns:a16="http://schemas.microsoft.com/office/drawing/2014/main" id="{ABA31A37-F3CD-1746-9C86-0557D36C5404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31" name="Oval 5">
                  <a:extLst>
                    <a:ext uri="{FF2B5EF4-FFF2-40B4-BE49-F238E27FC236}">
                      <a16:creationId xmlns:a16="http://schemas.microsoft.com/office/drawing/2014/main" id="{39C9919B-E459-6946-BAB3-A266303D27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2" name="Line 6">
                  <a:extLst>
                    <a:ext uri="{FF2B5EF4-FFF2-40B4-BE49-F238E27FC236}">
                      <a16:creationId xmlns:a16="http://schemas.microsoft.com/office/drawing/2014/main" id="{61A62C09-3017-A541-9429-460C1A7F6B5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3" name="Line 7">
                  <a:extLst>
                    <a:ext uri="{FF2B5EF4-FFF2-40B4-BE49-F238E27FC236}">
                      <a16:creationId xmlns:a16="http://schemas.microsoft.com/office/drawing/2014/main" id="{86063EB7-D2C3-3447-B2FD-57FC1E74D3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4" name="Rectangle 8">
                  <a:extLst>
                    <a:ext uri="{FF2B5EF4-FFF2-40B4-BE49-F238E27FC236}">
                      <a16:creationId xmlns:a16="http://schemas.microsoft.com/office/drawing/2014/main" id="{BD5BCC42-3550-DF4A-BB55-F643AEBFD9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5" name="Oval 9">
                  <a:extLst>
                    <a:ext uri="{FF2B5EF4-FFF2-40B4-BE49-F238E27FC236}">
                      <a16:creationId xmlns:a16="http://schemas.microsoft.com/office/drawing/2014/main" id="{74611398-E647-494F-A7BD-186BB5CB54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328" name="Group 44">
                <a:extLst>
                  <a:ext uri="{FF2B5EF4-FFF2-40B4-BE49-F238E27FC236}">
                    <a16:creationId xmlns:a16="http://schemas.microsoft.com/office/drawing/2014/main" id="{B57BC638-F090-114B-B8BF-7E2F4A6CC8F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507397"/>
                <a:ext cx="355165" cy="419100"/>
                <a:chOff x="2944" y="2425"/>
                <a:chExt cx="227" cy="264"/>
              </a:xfrm>
            </p:grpSpPr>
            <p:sp>
              <p:nvSpPr>
                <p:cNvPr id="329" name="Rectangle 45">
                  <a:extLst>
                    <a:ext uri="{FF2B5EF4-FFF2-40B4-BE49-F238E27FC236}">
                      <a16:creationId xmlns:a16="http://schemas.microsoft.com/office/drawing/2014/main" id="{0F91A427-A1B7-A54C-8320-A92F425DFC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0" name="Text Box 46">
                  <a:extLst>
                    <a:ext uri="{FF2B5EF4-FFF2-40B4-BE49-F238E27FC236}">
                      <a16:creationId xmlns:a16="http://schemas.microsoft.com/office/drawing/2014/main" id="{E600E15A-04DE-4F44-AD3B-D284039393A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2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b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317" name="Group 316">
              <a:extLst>
                <a:ext uri="{FF2B5EF4-FFF2-40B4-BE49-F238E27FC236}">
                  <a16:creationId xmlns:a16="http://schemas.microsoft.com/office/drawing/2014/main" id="{2EB87748-B820-0349-A8AC-FE8BBD55B257}"/>
                </a:ext>
              </a:extLst>
            </p:cNvPr>
            <p:cNvGrpSpPr/>
            <p:nvPr/>
          </p:nvGrpSpPr>
          <p:grpSpPr>
            <a:xfrm>
              <a:off x="8197315" y="5805271"/>
              <a:ext cx="531821" cy="369069"/>
              <a:chOff x="1348328" y="2507397"/>
              <a:chExt cx="603916" cy="419100"/>
            </a:xfrm>
          </p:grpSpPr>
          <p:grpSp>
            <p:nvGrpSpPr>
              <p:cNvPr id="318" name="Group 317">
                <a:extLst>
                  <a:ext uri="{FF2B5EF4-FFF2-40B4-BE49-F238E27FC236}">
                    <a16:creationId xmlns:a16="http://schemas.microsoft.com/office/drawing/2014/main" id="{EB6E4C7D-CDAA-7F47-A797-1E5FB2A80494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22" name="Oval 5">
                  <a:extLst>
                    <a:ext uri="{FF2B5EF4-FFF2-40B4-BE49-F238E27FC236}">
                      <a16:creationId xmlns:a16="http://schemas.microsoft.com/office/drawing/2014/main" id="{F9943B67-FB21-3647-869F-669BE6A721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3" name="Line 6">
                  <a:extLst>
                    <a:ext uri="{FF2B5EF4-FFF2-40B4-BE49-F238E27FC236}">
                      <a16:creationId xmlns:a16="http://schemas.microsoft.com/office/drawing/2014/main" id="{57CCD935-17C4-B04B-B482-9A946E848EC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4" name="Line 7">
                  <a:extLst>
                    <a:ext uri="{FF2B5EF4-FFF2-40B4-BE49-F238E27FC236}">
                      <a16:creationId xmlns:a16="http://schemas.microsoft.com/office/drawing/2014/main" id="{2FE8EAFF-CC53-364C-974F-2F913B960D6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5" name="Rectangle 8">
                  <a:extLst>
                    <a:ext uri="{FF2B5EF4-FFF2-40B4-BE49-F238E27FC236}">
                      <a16:creationId xmlns:a16="http://schemas.microsoft.com/office/drawing/2014/main" id="{B25B691E-9E1D-1E4F-9419-9156013814C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6" name="Oval 9">
                  <a:extLst>
                    <a:ext uri="{FF2B5EF4-FFF2-40B4-BE49-F238E27FC236}">
                      <a16:creationId xmlns:a16="http://schemas.microsoft.com/office/drawing/2014/main" id="{9CB3B73F-9E39-EC4E-83F7-FBE10697408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319" name="Group 44">
                <a:extLst>
                  <a:ext uri="{FF2B5EF4-FFF2-40B4-BE49-F238E27FC236}">
                    <a16:creationId xmlns:a16="http://schemas.microsoft.com/office/drawing/2014/main" id="{0F42679C-ED56-BC45-8C82-597609DBD4D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64202" y="2507397"/>
                <a:ext cx="341084" cy="419100"/>
                <a:chOff x="2949" y="2425"/>
                <a:chExt cx="218" cy="264"/>
              </a:xfrm>
            </p:grpSpPr>
            <p:sp>
              <p:nvSpPr>
                <p:cNvPr id="320" name="Rectangle 45">
                  <a:extLst>
                    <a:ext uri="{FF2B5EF4-FFF2-40B4-BE49-F238E27FC236}">
                      <a16:creationId xmlns:a16="http://schemas.microsoft.com/office/drawing/2014/main" id="{CF557465-1C6C-1245-9762-D6D2D9F891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1" name="Text Box 46">
                  <a:extLst>
                    <a:ext uri="{FF2B5EF4-FFF2-40B4-BE49-F238E27FC236}">
                      <a16:creationId xmlns:a16="http://schemas.microsoft.com/office/drawing/2014/main" id="{CEEF1658-9381-E84D-81A0-1A501484FB8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9" y="2425"/>
                  <a:ext cx="218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c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</p:grpSp>
      <p:sp>
        <p:nvSpPr>
          <p:cNvPr id="346" name="Right Arrow 345">
            <a:extLst>
              <a:ext uri="{FF2B5EF4-FFF2-40B4-BE49-F238E27FC236}">
                <a16:creationId xmlns:a16="http://schemas.microsoft.com/office/drawing/2014/main" id="{042BFE25-0F60-794A-B634-E33D42BAAD21}"/>
              </a:ext>
            </a:extLst>
          </p:cNvPr>
          <p:cNvSpPr/>
          <p:nvPr/>
        </p:nvSpPr>
        <p:spPr>
          <a:xfrm rot="10800000">
            <a:off x="5660017" y="5843033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7" name="Right Arrow 346">
            <a:extLst>
              <a:ext uri="{FF2B5EF4-FFF2-40B4-BE49-F238E27FC236}">
                <a16:creationId xmlns:a16="http://schemas.microsoft.com/office/drawing/2014/main" id="{E9AE3BA5-DCA8-5D4F-A6D6-75EF46834F58}"/>
              </a:ext>
            </a:extLst>
          </p:cNvPr>
          <p:cNvSpPr/>
          <p:nvPr/>
        </p:nvSpPr>
        <p:spPr>
          <a:xfrm>
            <a:off x="4897326" y="5847950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8" name="Right Arrow 347">
            <a:extLst>
              <a:ext uri="{FF2B5EF4-FFF2-40B4-BE49-F238E27FC236}">
                <a16:creationId xmlns:a16="http://schemas.microsoft.com/office/drawing/2014/main" id="{80E704B5-3D0B-2A41-AF24-0F438DFF3159}"/>
              </a:ext>
            </a:extLst>
          </p:cNvPr>
          <p:cNvSpPr/>
          <p:nvPr/>
        </p:nvSpPr>
        <p:spPr>
          <a:xfrm rot="10800000">
            <a:off x="5651998" y="3904611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9" name="Right Arrow 348">
            <a:extLst>
              <a:ext uri="{FF2B5EF4-FFF2-40B4-BE49-F238E27FC236}">
                <a16:creationId xmlns:a16="http://schemas.microsoft.com/office/drawing/2014/main" id="{D96C2F6A-C449-3E42-9B4A-5B9F8178C165}"/>
              </a:ext>
            </a:extLst>
          </p:cNvPr>
          <p:cNvSpPr/>
          <p:nvPr/>
        </p:nvSpPr>
        <p:spPr>
          <a:xfrm>
            <a:off x="4905348" y="3909528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0" name="Right Arrow 349">
            <a:extLst>
              <a:ext uri="{FF2B5EF4-FFF2-40B4-BE49-F238E27FC236}">
                <a16:creationId xmlns:a16="http://schemas.microsoft.com/office/drawing/2014/main" id="{39F8950B-5EB1-4B4E-A0EF-73943A219C7C}"/>
              </a:ext>
            </a:extLst>
          </p:cNvPr>
          <p:cNvSpPr/>
          <p:nvPr/>
        </p:nvSpPr>
        <p:spPr>
          <a:xfrm rot="10800000">
            <a:off x="5660020" y="1966189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1" name="Right Arrow 350">
            <a:extLst>
              <a:ext uri="{FF2B5EF4-FFF2-40B4-BE49-F238E27FC236}">
                <a16:creationId xmlns:a16="http://schemas.microsoft.com/office/drawing/2014/main" id="{DF406DB6-2900-7C44-9860-A0ADA23E2211}"/>
              </a:ext>
            </a:extLst>
          </p:cNvPr>
          <p:cNvSpPr/>
          <p:nvPr/>
        </p:nvSpPr>
        <p:spPr>
          <a:xfrm>
            <a:off x="4924064" y="1987147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2" name="Right Arrow 351">
            <a:extLst>
              <a:ext uri="{FF2B5EF4-FFF2-40B4-BE49-F238E27FC236}">
                <a16:creationId xmlns:a16="http://schemas.microsoft.com/office/drawing/2014/main" id="{EE34E15B-D663-B047-93CF-9B1CD724C0A5}"/>
              </a:ext>
            </a:extLst>
          </p:cNvPr>
          <p:cNvSpPr/>
          <p:nvPr/>
        </p:nvSpPr>
        <p:spPr>
          <a:xfrm rot="10800000">
            <a:off x="7582399" y="1968862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3" name="Right Arrow 352">
            <a:extLst>
              <a:ext uri="{FF2B5EF4-FFF2-40B4-BE49-F238E27FC236}">
                <a16:creationId xmlns:a16="http://schemas.microsoft.com/office/drawing/2014/main" id="{C5E35028-9133-1F45-82D3-DD70357904CF}"/>
              </a:ext>
            </a:extLst>
          </p:cNvPr>
          <p:cNvSpPr/>
          <p:nvPr/>
        </p:nvSpPr>
        <p:spPr>
          <a:xfrm>
            <a:off x="6819708" y="1973779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4" name="Right Arrow 353">
            <a:extLst>
              <a:ext uri="{FF2B5EF4-FFF2-40B4-BE49-F238E27FC236}">
                <a16:creationId xmlns:a16="http://schemas.microsoft.com/office/drawing/2014/main" id="{F9910D40-9F0B-7C47-BDEC-508FFA6BCFDB}"/>
              </a:ext>
            </a:extLst>
          </p:cNvPr>
          <p:cNvSpPr/>
          <p:nvPr/>
        </p:nvSpPr>
        <p:spPr>
          <a:xfrm rot="10800000">
            <a:off x="7595769" y="3907283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5" name="Right Arrow 354">
            <a:extLst>
              <a:ext uri="{FF2B5EF4-FFF2-40B4-BE49-F238E27FC236}">
                <a16:creationId xmlns:a16="http://schemas.microsoft.com/office/drawing/2014/main" id="{EBB9FB89-D51A-8145-8D43-15C959806E3C}"/>
              </a:ext>
            </a:extLst>
          </p:cNvPr>
          <p:cNvSpPr/>
          <p:nvPr/>
        </p:nvSpPr>
        <p:spPr>
          <a:xfrm>
            <a:off x="6833078" y="3912200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766038ED-ED2A-EA48-9435-9C5569CA63F0}"/>
              </a:ext>
            </a:extLst>
          </p:cNvPr>
          <p:cNvSpPr txBox="1"/>
          <p:nvPr/>
        </p:nvSpPr>
        <p:spPr>
          <a:xfrm flipH="1">
            <a:off x="476445" y="3078991"/>
            <a:ext cx="219581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A8"/>
              </a:buClr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 nodes:</a:t>
            </a:r>
          </a:p>
          <a:p>
            <a:pPr marL="174625" marR="0" lvl="0" indent="-174625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white">
                  <a:lumMod val="75000"/>
                </a:prstClr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receive distance vectors from neighbors</a:t>
            </a:r>
          </a:p>
          <a:p>
            <a:pPr marL="174625" marR="0" lvl="0" indent="-174625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white">
                  <a:lumMod val="75000"/>
                </a:prstClr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compute their new local  distance vector</a:t>
            </a:r>
          </a:p>
          <a:p>
            <a:pPr marL="174625" marR="0" lvl="0" indent="-174625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A8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send their new local distance vector to neighbors</a:t>
            </a:r>
          </a:p>
        </p:txBody>
      </p: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4AAED925-F16C-8F45-B5D7-47EABDB0B993}"/>
              </a:ext>
            </a:extLst>
          </p:cNvPr>
          <p:cNvGrpSpPr/>
          <p:nvPr/>
        </p:nvGrpSpPr>
        <p:grpSpPr>
          <a:xfrm>
            <a:off x="584365" y="1859143"/>
            <a:ext cx="736099" cy="1229581"/>
            <a:chOff x="10030307" y="3444875"/>
            <a:chExt cx="736099" cy="1229581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6655EB12-A2B9-9D4A-A0A9-F9958BDB0106}"/>
                </a:ext>
              </a:extLst>
            </p:cNvPr>
            <p:cNvSpPr txBox="1"/>
            <p:nvPr/>
          </p:nvSpPr>
          <p:spPr>
            <a:xfrm>
              <a:off x="10030307" y="4089681"/>
              <a:ext cx="73609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t=1</a:t>
              </a:r>
            </a:p>
          </p:txBody>
        </p:sp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0523D739-F413-264B-A745-A38C62E06D3B}"/>
                </a:ext>
              </a:extLst>
            </p:cNvPr>
            <p:cNvGrpSpPr/>
            <p:nvPr/>
          </p:nvGrpSpPr>
          <p:grpSpPr>
            <a:xfrm>
              <a:off x="10034588" y="3444875"/>
              <a:ext cx="682627" cy="682625"/>
              <a:chOff x="10034588" y="3444875"/>
              <a:chExt cx="682627" cy="682625"/>
            </a:xfrm>
          </p:grpSpPr>
          <p:sp>
            <p:nvSpPr>
              <p:cNvPr id="162" name="Oval 161">
                <a:extLst>
                  <a:ext uri="{FF2B5EF4-FFF2-40B4-BE49-F238E27FC236}">
                    <a16:creationId xmlns:a16="http://schemas.microsoft.com/office/drawing/2014/main" id="{CB814881-01DB-0E43-BA2F-B64D7EA26896}"/>
                  </a:ext>
                </a:extLst>
              </p:cNvPr>
              <p:cNvSpPr/>
              <p:nvPr/>
            </p:nvSpPr>
            <p:spPr>
              <a:xfrm>
                <a:off x="10039551" y="3449256"/>
                <a:ext cx="671332" cy="671332"/>
              </a:xfrm>
              <a:prstGeom prst="ellipse">
                <a:avLst/>
              </a:prstGeom>
              <a:noFill/>
              <a:ln w="3492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163" name="Straight Connector 162">
                <a:extLst>
                  <a:ext uri="{FF2B5EF4-FFF2-40B4-BE49-F238E27FC236}">
                    <a16:creationId xmlns:a16="http://schemas.microsoft.com/office/drawing/2014/main" id="{08775389-41CA-4740-B083-4D54E5FAECED}"/>
                  </a:ext>
                </a:extLst>
              </p:cNvPr>
              <p:cNvCxnSpPr/>
              <p:nvPr/>
            </p:nvCxnSpPr>
            <p:spPr>
              <a:xfrm>
                <a:off x="10372725" y="3444875"/>
                <a:ext cx="0" cy="6032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Straight Connector 163">
                <a:extLst>
                  <a:ext uri="{FF2B5EF4-FFF2-40B4-BE49-F238E27FC236}">
                    <a16:creationId xmlns:a16="http://schemas.microsoft.com/office/drawing/2014/main" id="{3E6B6CB9-512E-6343-AD8B-BBAB6CE819A4}"/>
                  </a:ext>
                </a:extLst>
              </p:cNvPr>
              <p:cNvCxnSpPr/>
              <p:nvPr/>
            </p:nvCxnSpPr>
            <p:spPr>
              <a:xfrm>
                <a:off x="10372725" y="4067175"/>
                <a:ext cx="0" cy="6032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>
                <a:extLst>
                  <a:ext uri="{FF2B5EF4-FFF2-40B4-BE49-F238E27FC236}">
                    <a16:creationId xmlns:a16="http://schemas.microsoft.com/office/drawing/2014/main" id="{6B84002D-08B3-2041-9EB9-DE4D7AA96DC7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0064751" y="3756025"/>
                <a:ext cx="0" cy="6032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>
                <a:extLst>
                  <a:ext uri="{FF2B5EF4-FFF2-40B4-BE49-F238E27FC236}">
                    <a16:creationId xmlns:a16="http://schemas.microsoft.com/office/drawing/2014/main" id="{C10AF67D-3C60-074D-85D9-BB7F3C22BA6E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0687053" y="3756025"/>
                <a:ext cx="0" cy="6032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Straight Connector 166">
                <a:extLst>
                  <a:ext uri="{FF2B5EF4-FFF2-40B4-BE49-F238E27FC236}">
                    <a16:creationId xmlns:a16="http://schemas.microsoft.com/office/drawing/2014/main" id="{D7001C9A-A249-5941-879B-C26FFA2151F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23542" y="4037013"/>
                <a:ext cx="26983" cy="4286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>
                <a:extLst>
                  <a:ext uri="{FF2B5EF4-FFF2-40B4-BE49-F238E27FC236}">
                    <a16:creationId xmlns:a16="http://schemas.microsoft.com/office/drawing/2014/main" id="{F6CFD6FA-4D66-9F4F-9565-82515FD78B1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202867" y="3490913"/>
                <a:ext cx="26983" cy="4286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Straight Connector 168">
                <a:extLst>
                  <a:ext uri="{FF2B5EF4-FFF2-40B4-BE49-F238E27FC236}">
                    <a16:creationId xmlns:a16="http://schemas.microsoft.com/office/drawing/2014/main" id="{3AF8B4F1-6823-4E49-BDC2-8B3DFF75FC9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196517" y="4033838"/>
                <a:ext cx="26983" cy="4286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Straight Connector 169">
                <a:extLst>
                  <a:ext uri="{FF2B5EF4-FFF2-40B4-BE49-F238E27FC236}">
                    <a16:creationId xmlns:a16="http://schemas.microsoft.com/office/drawing/2014/main" id="{A8A30E75-242F-B744-AD86-D5121CF798F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517192" y="3487738"/>
                <a:ext cx="26983" cy="4286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>
                <a:extLst>
                  <a:ext uri="{FF2B5EF4-FFF2-40B4-BE49-F238E27FC236}">
                    <a16:creationId xmlns:a16="http://schemas.microsoft.com/office/drawing/2014/main" id="{CA6C8979-7ABA-2548-A690-DBB79A1510E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631493" y="3611565"/>
                <a:ext cx="36507" cy="2698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>
                <a:extLst>
                  <a:ext uri="{FF2B5EF4-FFF2-40B4-BE49-F238E27FC236}">
                    <a16:creationId xmlns:a16="http://schemas.microsoft.com/office/drawing/2014/main" id="{9D0B68AA-F684-FE43-A969-18E51C1C177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085393" y="3929065"/>
                <a:ext cx="36507" cy="2698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Straight Connector 172">
                <a:extLst>
                  <a:ext uri="{FF2B5EF4-FFF2-40B4-BE49-F238E27FC236}">
                    <a16:creationId xmlns:a16="http://schemas.microsoft.com/office/drawing/2014/main" id="{5419F84A-0D3B-EF47-949B-02A63FAFFC8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094918" y="3614740"/>
                <a:ext cx="36507" cy="2698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Straight Connector 173">
                <a:extLst>
                  <a:ext uri="{FF2B5EF4-FFF2-40B4-BE49-F238E27FC236}">
                    <a16:creationId xmlns:a16="http://schemas.microsoft.com/office/drawing/2014/main" id="{FDC9525E-B8EE-704E-94A9-DA434054CDB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631493" y="3932240"/>
                <a:ext cx="36507" cy="2698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5" name="Oval 174">
                <a:extLst>
                  <a:ext uri="{FF2B5EF4-FFF2-40B4-BE49-F238E27FC236}">
                    <a16:creationId xmlns:a16="http://schemas.microsoft.com/office/drawing/2014/main" id="{1326D6D5-4368-3242-940E-7E5978F1247E}"/>
                  </a:ext>
                </a:extLst>
              </p:cNvPr>
              <p:cNvSpPr/>
              <p:nvPr/>
            </p:nvSpPr>
            <p:spPr>
              <a:xfrm>
                <a:off x="10331450" y="3743325"/>
                <a:ext cx="82550" cy="87136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id="{1BDF6761-A298-0649-AD22-E32D353E085B}"/>
              </a:ext>
            </a:extLst>
          </p:cNvPr>
          <p:cNvCxnSpPr>
            <a:cxnSpLocks/>
          </p:cNvCxnSpPr>
          <p:nvPr/>
        </p:nvCxnSpPr>
        <p:spPr>
          <a:xfrm flipH="1">
            <a:off x="908583" y="1975104"/>
            <a:ext cx="148463" cy="246136"/>
          </a:xfrm>
          <a:prstGeom prst="line">
            <a:avLst/>
          </a:prstGeom>
          <a:ln w="25400" cap="flat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9510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10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10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10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10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10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10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1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2" grpId="0" animBg="1"/>
      <p:bldP spid="267" grpId="0" animBg="1"/>
      <p:bldP spid="268" grpId="0" animBg="1"/>
      <p:bldP spid="269" grpId="0" animBg="1"/>
      <p:bldP spid="270" grpId="0" animBg="1"/>
      <p:bldP spid="271" grpId="0" animBg="1"/>
      <p:bldP spid="272" grpId="0" animBg="1"/>
      <p:bldP spid="273" grpId="0" animBg="1"/>
      <p:bldP spid="274" grpId="0" animBg="1"/>
      <p:bldP spid="275" grpId="0" animBg="1"/>
      <p:bldP spid="279" grpId="0" animBg="1"/>
      <p:bldP spid="280" grpId="0" animBg="1"/>
      <p:bldP spid="346" grpId="0" animBg="1"/>
      <p:bldP spid="347" grpId="0" animBg="1"/>
      <p:bldP spid="348" grpId="0" animBg="1"/>
      <p:bldP spid="349" grpId="0" animBg="1"/>
      <p:bldP spid="350" grpId="0" animBg="1"/>
      <p:bldP spid="351" grpId="0" animBg="1"/>
      <p:bldP spid="352" grpId="0" animBg="1"/>
      <p:bldP spid="353" grpId="0" animBg="1"/>
      <p:bldP spid="354" grpId="0" animBg="1"/>
      <p:bldP spid="35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B9189-7CDF-0741-9858-A79357149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625" y="174028"/>
            <a:ext cx="10515600" cy="894622"/>
          </a:xfrm>
        </p:spPr>
        <p:txBody>
          <a:bodyPr/>
          <a:lstStyle/>
          <a:p>
            <a:r>
              <a:rPr lang="en-US" dirty="0">
                <a:solidFill>
                  <a:srgbClr val="0000A8"/>
                </a:solidFill>
              </a:rPr>
              <a:t>Distance vector example: iteration</a:t>
            </a: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374B35E8-95B6-B946-8240-59B747B607B3}"/>
              </a:ext>
            </a:extLst>
          </p:cNvPr>
          <p:cNvCxnSpPr>
            <a:cxnSpLocks/>
            <a:stCxn id="76" idx="2"/>
            <a:endCxn id="76" idx="0"/>
          </p:cNvCxnSpPr>
          <p:nvPr/>
        </p:nvCxnSpPr>
        <p:spPr>
          <a:xfrm flipV="1">
            <a:off x="6530326" y="2129120"/>
            <a:ext cx="0" cy="386311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DE34EA38-AB93-704A-ACF2-764D62663226}"/>
              </a:ext>
            </a:extLst>
          </p:cNvPr>
          <p:cNvCxnSpPr>
            <a:cxnSpLocks/>
            <a:stCxn id="76" idx="1"/>
            <a:endCxn id="76" idx="3"/>
          </p:cNvCxnSpPr>
          <p:nvPr/>
        </p:nvCxnSpPr>
        <p:spPr>
          <a:xfrm>
            <a:off x="4598770" y="4060675"/>
            <a:ext cx="386311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>
            <a:extLst>
              <a:ext uri="{FF2B5EF4-FFF2-40B4-BE49-F238E27FC236}">
                <a16:creationId xmlns:a16="http://schemas.microsoft.com/office/drawing/2014/main" id="{A169888C-5E10-3E40-BC1D-A5D0DB850712}"/>
              </a:ext>
            </a:extLst>
          </p:cNvPr>
          <p:cNvSpPr/>
          <p:nvPr/>
        </p:nvSpPr>
        <p:spPr>
          <a:xfrm>
            <a:off x="4598770" y="2129120"/>
            <a:ext cx="3863111" cy="386311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CB39BACF-E4D1-6641-8B8C-0274EDEFA113}"/>
              </a:ext>
            </a:extLst>
          </p:cNvPr>
          <p:cNvSpPr/>
          <p:nvPr/>
        </p:nvSpPr>
        <p:spPr>
          <a:xfrm>
            <a:off x="8380337" y="2200470"/>
            <a:ext cx="132508" cy="18551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34" name="Group 1033">
            <a:extLst>
              <a:ext uri="{FF2B5EF4-FFF2-40B4-BE49-F238E27FC236}">
                <a16:creationId xmlns:a16="http://schemas.microsoft.com/office/drawing/2014/main" id="{B4BFA757-E5EA-9A42-8A16-AA2091E708C8}"/>
              </a:ext>
            </a:extLst>
          </p:cNvPr>
          <p:cNvGrpSpPr/>
          <p:nvPr/>
        </p:nvGrpSpPr>
        <p:grpSpPr>
          <a:xfrm>
            <a:off x="4333785" y="5772213"/>
            <a:ext cx="4395351" cy="404576"/>
            <a:chOff x="4333785" y="5772213"/>
            <a:chExt cx="4395351" cy="404576"/>
          </a:xfrm>
        </p:grpSpPr>
        <p:grpSp>
          <p:nvGrpSpPr>
            <p:cNvPr id="184" name="Group 183">
              <a:extLst>
                <a:ext uri="{FF2B5EF4-FFF2-40B4-BE49-F238E27FC236}">
                  <a16:creationId xmlns:a16="http://schemas.microsoft.com/office/drawing/2014/main" id="{600795BD-C1B6-1748-B28A-001A8505BE86}"/>
                </a:ext>
              </a:extLst>
            </p:cNvPr>
            <p:cNvGrpSpPr/>
            <p:nvPr/>
          </p:nvGrpSpPr>
          <p:grpSpPr>
            <a:xfrm>
              <a:off x="4333785" y="5772213"/>
              <a:ext cx="531821" cy="369069"/>
              <a:chOff x="1348328" y="2475647"/>
              <a:chExt cx="603916" cy="419100"/>
            </a:xfrm>
          </p:grpSpPr>
          <p:grpSp>
            <p:nvGrpSpPr>
              <p:cNvPr id="205" name="Group 204">
                <a:extLst>
                  <a:ext uri="{FF2B5EF4-FFF2-40B4-BE49-F238E27FC236}">
                    <a16:creationId xmlns:a16="http://schemas.microsoft.com/office/drawing/2014/main" id="{CE81AFB3-2346-434C-A463-93F9C295562A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209" name="Oval 5">
                  <a:extLst>
                    <a:ext uri="{FF2B5EF4-FFF2-40B4-BE49-F238E27FC236}">
                      <a16:creationId xmlns:a16="http://schemas.microsoft.com/office/drawing/2014/main" id="{7918ED2E-E380-6C4E-86AA-0BF9D76144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0" name="Line 6">
                  <a:extLst>
                    <a:ext uri="{FF2B5EF4-FFF2-40B4-BE49-F238E27FC236}">
                      <a16:creationId xmlns:a16="http://schemas.microsoft.com/office/drawing/2014/main" id="{45F96407-8127-654C-9C52-5B626907562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1" name="Line 7">
                  <a:extLst>
                    <a:ext uri="{FF2B5EF4-FFF2-40B4-BE49-F238E27FC236}">
                      <a16:creationId xmlns:a16="http://schemas.microsoft.com/office/drawing/2014/main" id="{F1C01DA2-272A-CD4F-87F1-779C30F3555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2" name="Rectangle 8">
                  <a:extLst>
                    <a:ext uri="{FF2B5EF4-FFF2-40B4-BE49-F238E27FC236}">
                      <a16:creationId xmlns:a16="http://schemas.microsoft.com/office/drawing/2014/main" id="{7969C970-9697-A847-B375-82D629934D5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3" name="Oval 9">
                  <a:extLst>
                    <a:ext uri="{FF2B5EF4-FFF2-40B4-BE49-F238E27FC236}">
                      <a16:creationId xmlns:a16="http://schemas.microsoft.com/office/drawing/2014/main" id="{F8D02D26-0EA1-FD40-AD1F-E4E8635F47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206" name="Group 44">
                <a:extLst>
                  <a:ext uri="{FF2B5EF4-FFF2-40B4-BE49-F238E27FC236}">
                    <a16:creationId xmlns:a16="http://schemas.microsoft.com/office/drawing/2014/main" id="{02C0B744-445A-A04E-812A-2D60476C152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475647"/>
                <a:ext cx="355165" cy="419100"/>
                <a:chOff x="2944" y="2405"/>
                <a:chExt cx="227" cy="264"/>
              </a:xfrm>
            </p:grpSpPr>
            <p:sp>
              <p:nvSpPr>
                <p:cNvPr id="207" name="Rectangle 45">
                  <a:extLst>
                    <a:ext uri="{FF2B5EF4-FFF2-40B4-BE49-F238E27FC236}">
                      <a16:creationId xmlns:a16="http://schemas.microsoft.com/office/drawing/2014/main" id="{83E6E4B2-940F-B749-91D8-19B033341D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8" name="Text Box 46">
                  <a:extLst>
                    <a:ext uri="{FF2B5EF4-FFF2-40B4-BE49-F238E27FC236}">
                      <a16:creationId xmlns:a16="http://schemas.microsoft.com/office/drawing/2014/main" id="{16D546E0-A23E-174D-8F0D-BFB691AF1D6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0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g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34A0F8A7-FCD0-9A45-80B9-24CC78B561FE}"/>
                </a:ext>
              </a:extLst>
            </p:cNvPr>
            <p:cNvGrpSpPr/>
            <p:nvPr/>
          </p:nvGrpSpPr>
          <p:grpSpPr>
            <a:xfrm>
              <a:off x="6263949" y="5807720"/>
              <a:ext cx="531821" cy="369069"/>
              <a:chOff x="1348328" y="2507397"/>
              <a:chExt cx="603916" cy="419100"/>
            </a:xfrm>
          </p:grpSpPr>
          <p:grpSp>
            <p:nvGrpSpPr>
              <p:cNvPr id="196" name="Group 195">
                <a:extLst>
                  <a:ext uri="{FF2B5EF4-FFF2-40B4-BE49-F238E27FC236}">
                    <a16:creationId xmlns:a16="http://schemas.microsoft.com/office/drawing/2014/main" id="{18AECA76-7F06-F84A-928B-C13839D9F43F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200" name="Oval 5">
                  <a:extLst>
                    <a:ext uri="{FF2B5EF4-FFF2-40B4-BE49-F238E27FC236}">
                      <a16:creationId xmlns:a16="http://schemas.microsoft.com/office/drawing/2014/main" id="{04917013-CC10-D043-8A71-34F2481304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1" name="Line 6">
                  <a:extLst>
                    <a:ext uri="{FF2B5EF4-FFF2-40B4-BE49-F238E27FC236}">
                      <a16:creationId xmlns:a16="http://schemas.microsoft.com/office/drawing/2014/main" id="{7E7DEF49-D295-8547-9FE7-8CBB42CEB81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2" name="Line 7">
                  <a:extLst>
                    <a:ext uri="{FF2B5EF4-FFF2-40B4-BE49-F238E27FC236}">
                      <a16:creationId xmlns:a16="http://schemas.microsoft.com/office/drawing/2014/main" id="{5633B25D-6786-5A4A-A44E-E4A1EE3575B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3" name="Rectangle 8">
                  <a:extLst>
                    <a:ext uri="{FF2B5EF4-FFF2-40B4-BE49-F238E27FC236}">
                      <a16:creationId xmlns:a16="http://schemas.microsoft.com/office/drawing/2014/main" id="{968E012E-E513-8340-9324-11A79B223E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4" name="Oval 9">
                  <a:extLst>
                    <a:ext uri="{FF2B5EF4-FFF2-40B4-BE49-F238E27FC236}">
                      <a16:creationId xmlns:a16="http://schemas.microsoft.com/office/drawing/2014/main" id="{7AFB2A7E-90B7-454F-BABB-E2A39AC7C95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197" name="Group 44">
                <a:extLst>
                  <a:ext uri="{FF2B5EF4-FFF2-40B4-BE49-F238E27FC236}">
                    <a16:creationId xmlns:a16="http://schemas.microsoft.com/office/drawing/2014/main" id="{5567606D-D82D-2A4D-A3C8-A7D0703B3CC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507397"/>
                <a:ext cx="355165" cy="419100"/>
                <a:chOff x="2944" y="2425"/>
                <a:chExt cx="227" cy="264"/>
              </a:xfrm>
            </p:grpSpPr>
            <p:sp>
              <p:nvSpPr>
                <p:cNvPr id="198" name="Rectangle 45">
                  <a:extLst>
                    <a:ext uri="{FF2B5EF4-FFF2-40B4-BE49-F238E27FC236}">
                      <a16:creationId xmlns:a16="http://schemas.microsoft.com/office/drawing/2014/main" id="{39206D20-AD6D-3242-8865-2C6680CB41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9" name="Text Box 46">
                  <a:extLst>
                    <a:ext uri="{FF2B5EF4-FFF2-40B4-BE49-F238E27FC236}">
                      <a16:creationId xmlns:a16="http://schemas.microsoft.com/office/drawing/2014/main" id="{E3BB3556-A335-984F-978A-FECE515B670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2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h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186" name="Group 185">
              <a:extLst>
                <a:ext uri="{FF2B5EF4-FFF2-40B4-BE49-F238E27FC236}">
                  <a16:creationId xmlns:a16="http://schemas.microsoft.com/office/drawing/2014/main" id="{3B620D34-7BA8-EF49-AC1C-93F5BBC84AEC}"/>
                </a:ext>
              </a:extLst>
            </p:cNvPr>
            <p:cNvGrpSpPr/>
            <p:nvPr/>
          </p:nvGrpSpPr>
          <p:grpSpPr>
            <a:xfrm>
              <a:off x="8197315" y="5805271"/>
              <a:ext cx="531821" cy="369069"/>
              <a:chOff x="1348328" y="2507397"/>
              <a:chExt cx="603916" cy="419100"/>
            </a:xfrm>
          </p:grpSpPr>
          <p:grpSp>
            <p:nvGrpSpPr>
              <p:cNvPr id="187" name="Group 186">
                <a:extLst>
                  <a:ext uri="{FF2B5EF4-FFF2-40B4-BE49-F238E27FC236}">
                    <a16:creationId xmlns:a16="http://schemas.microsoft.com/office/drawing/2014/main" id="{A6C2F80D-43A1-5746-B518-C0C4F1A20ACD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191" name="Oval 5">
                  <a:extLst>
                    <a:ext uri="{FF2B5EF4-FFF2-40B4-BE49-F238E27FC236}">
                      <a16:creationId xmlns:a16="http://schemas.microsoft.com/office/drawing/2014/main" id="{442E1AFF-BC2C-C849-85D1-13E42B701CE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2" name="Line 6">
                  <a:extLst>
                    <a:ext uri="{FF2B5EF4-FFF2-40B4-BE49-F238E27FC236}">
                      <a16:creationId xmlns:a16="http://schemas.microsoft.com/office/drawing/2014/main" id="{C2994154-DB6D-E247-8511-C6FE8D9665F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3" name="Line 7">
                  <a:extLst>
                    <a:ext uri="{FF2B5EF4-FFF2-40B4-BE49-F238E27FC236}">
                      <a16:creationId xmlns:a16="http://schemas.microsoft.com/office/drawing/2014/main" id="{C730A3ED-5222-5348-831E-092DE7D6CEE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4" name="Rectangle 8">
                  <a:extLst>
                    <a:ext uri="{FF2B5EF4-FFF2-40B4-BE49-F238E27FC236}">
                      <a16:creationId xmlns:a16="http://schemas.microsoft.com/office/drawing/2014/main" id="{BED424F7-1928-5F41-831D-417161F220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5" name="Oval 9">
                  <a:extLst>
                    <a:ext uri="{FF2B5EF4-FFF2-40B4-BE49-F238E27FC236}">
                      <a16:creationId xmlns:a16="http://schemas.microsoft.com/office/drawing/2014/main" id="{76DDF5F9-ACB7-E642-ACEA-223EE2F5F4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188" name="Group 44">
                <a:extLst>
                  <a:ext uri="{FF2B5EF4-FFF2-40B4-BE49-F238E27FC236}">
                    <a16:creationId xmlns:a16="http://schemas.microsoft.com/office/drawing/2014/main" id="{495DC56F-8C0E-6549-849D-6D43F4F8BC0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00196" y="2507397"/>
                <a:ext cx="267548" cy="419100"/>
                <a:chOff x="2972" y="2425"/>
                <a:chExt cx="171" cy="264"/>
              </a:xfrm>
            </p:grpSpPr>
            <p:sp>
              <p:nvSpPr>
                <p:cNvPr id="189" name="Rectangle 45">
                  <a:extLst>
                    <a:ext uri="{FF2B5EF4-FFF2-40B4-BE49-F238E27FC236}">
                      <a16:creationId xmlns:a16="http://schemas.microsoft.com/office/drawing/2014/main" id="{892DBBAB-E011-FD4A-BA7E-105CEF9075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0" name="Text Box 46">
                  <a:extLst>
                    <a:ext uri="{FF2B5EF4-FFF2-40B4-BE49-F238E27FC236}">
                      <a16:creationId xmlns:a16="http://schemas.microsoft.com/office/drawing/2014/main" id="{173A4036-1DC3-BD4D-9E66-D9BC48C58BA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72" y="2425"/>
                  <a:ext cx="171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i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</p:grpSp>
      <p:sp>
        <p:nvSpPr>
          <p:cNvPr id="215" name="TextBox 214">
            <a:extLst>
              <a:ext uri="{FF2B5EF4-FFF2-40B4-BE49-F238E27FC236}">
                <a16:creationId xmlns:a16="http://schemas.microsoft.com/office/drawing/2014/main" id="{74A89238-377F-A840-BB03-52D53CBBC3F3}"/>
              </a:ext>
            </a:extLst>
          </p:cNvPr>
          <p:cNvSpPr txBox="1"/>
          <p:nvPr/>
        </p:nvSpPr>
        <p:spPr>
          <a:xfrm>
            <a:off x="4305782" y="2870522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3D3F7215-9DE8-0542-8CCA-A9CEDC8717E2}"/>
              </a:ext>
            </a:extLst>
          </p:cNvPr>
          <p:cNvSpPr txBox="1"/>
          <p:nvPr/>
        </p:nvSpPr>
        <p:spPr>
          <a:xfrm>
            <a:off x="6217534" y="2860877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FC342D48-14A2-BA4E-A191-060C4177F678}"/>
              </a:ext>
            </a:extLst>
          </p:cNvPr>
          <p:cNvSpPr txBox="1"/>
          <p:nvPr/>
        </p:nvSpPr>
        <p:spPr>
          <a:xfrm>
            <a:off x="4296138" y="4886446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C9336A94-9BC9-8F41-95A7-69E18360DF3D}"/>
              </a:ext>
            </a:extLst>
          </p:cNvPr>
          <p:cNvSpPr txBox="1"/>
          <p:nvPr/>
        </p:nvSpPr>
        <p:spPr>
          <a:xfrm>
            <a:off x="6231040" y="4888376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E11EFAA3-3025-6E40-9F7B-8AEC8E44C52D}"/>
              </a:ext>
            </a:extLst>
          </p:cNvPr>
          <p:cNvSpPr txBox="1"/>
          <p:nvPr/>
        </p:nvSpPr>
        <p:spPr>
          <a:xfrm>
            <a:off x="8154365" y="4890306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1" name="TextBox 220">
            <a:extLst>
              <a:ext uri="{FF2B5EF4-FFF2-40B4-BE49-F238E27FC236}">
                <a16:creationId xmlns:a16="http://schemas.microsoft.com/office/drawing/2014/main" id="{EECDCBF1-5ACC-CF43-B981-907337945BA2}"/>
              </a:ext>
            </a:extLst>
          </p:cNvPr>
          <p:cNvSpPr txBox="1"/>
          <p:nvPr/>
        </p:nvSpPr>
        <p:spPr>
          <a:xfrm>
            <a:off x="5442030" y="4029920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2DD32315-0DAF-354B-ADE2-76F406D6A871}"/>
              </a:ext>
            </a:extLst>
          </p:cNvPr>
          <p:cNvSpPr txBox="1"/>
          <p:nvPr/>
        </p:nvSpPr>
        <p:spPr>
          <a:xfrm>
            <a:off x="7353782" y="4020275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25B3E8DA-82E1-B746-9524-A8B47546C7B7}"/>
              </a:ext>
            </a:extLst>
          </p:cNvPr>
          <p:cNvSpPr txBox="1"/>
          <p:nvPr/>
        </p:nvSpPr>
        <p:spPr>
          <a:xfrm>
            <a:off x="5443958" y="5953247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51516E14-40A2-B34F-B880-05B80B68D6FC}"/>
              </a:ext>
            </a:extLst>
          </p:cNvPr>
          <p:cNvSpPr txBox="1"/>
          <p:nvPr/>
        </p:nvSpPr>
        <p:spPr>
          <a:xfrm>
            <a:off x="7355710" y="5943602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9174059A-E895-E740-9A26-AA7943E4A64F}"/>
              </a:ext>
            </a:extLst>
          </p:cNvPr>
          <p:cNvSpPr txBox="1"/>
          <p:nvPr/>
        </p:nvSpPr>
        <p:spPr>
          <a:xfrm>
            <a:off x="5445886" y="2123956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F7510488-7C59-7449-A4EE-C5A32BFCB3A5}"/>
              </a:ext>
            </a:extLst>
          </p:cNvPr>
          <p:cNvSpPr txBox="1"/>
          <p:nvPr/>
        </p:nvSpPr>
        <p:spPr>
          <a:xfrm>
            <a:off x="7357638" y="2114311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032" name="Right Arrow 1031">
            <a:extLst>
              <a:ext uri="{FF2B5EF4-FFF2-40B4-BE49-F238E27FC236}">
                <a16:creationId xmlns:a16="http://schemas.microsoft.com/office/drawing/2014/main" id="{48701230-5EB3-4E4B-BEE9-CAD81136ECFC}"/>
              </a:ext>
            </a:extLst>
          </p:cNvPr>
          <p:cNvSpPr/>
          <p:nvPr/>
        </p:nvSpPr>
        <p:spPr>
          <a:xfrm rot="16200000" flipV="1">
            <a:off x="4399933" y="2561304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7" name="Right Arrow 266">
            <a:extLst>
              <a:ext uri="{FF2B5EF4-FFF2-40B4-BE49-F238E27FC236}">
                <a16:creationId xmlns:a16="http://schemas.microsoft.com/office/drawing/2014/main" id="{39C7E016-9840-8340-9D5C-7C9BC5953296}"/>
              </a:ext>
            </a:extLst>
          </p:cNvPr>
          <p:cNvSpPr/>
          <p:nvPr/>
        </p:nvSpPr>
        <p:spPr>
          <a:xfrm rot="5400000" flipV="1">
            <a:off x="4395017" y="3470788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8" name="Right Arrow 267">
            <a:extLst>
              <a:ext uri="{FF2B5EF4-FFF2-40B4-BE49-F238E27FC236}">
                <a16:creationId xmlns:a16="http://schemas.microsoft.com/office/drawing/2014/main" id="{0E4D6E8C-7EAB-9E44-AEFC-4FA875BCA32C}"/>
              </a:ext>
            </a:extLst>
          </p:cNvPr>
          <p:cNvSpPr/>
          <p:nvPr/>
        </p:nvSpPr>
        <p:spPr>
          <a:xfrm rot="16200000" flipV="1">
            <a:off x="6302474" y="2546557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9" name="Right Arrow 268">
            <a:extLst>
              <a:ext uri="{FF2B5EF4-FFF2-40B4-BE49-F238E27FC236}">
                <a16:creationId xmlns:a16="http://schemas.microsoft.com/office/drawing/2014/main" id="{F17D421F-D0A1-B94A-8B49-27953D5C8366}"/>
              </a:ext>
            </a:extLst>
          </p:cNvPr>
          <p:cNvSpPr/>
          <p:nvPr/>
        </p:nvSpPr>
        <p:spPr>
          <a:xfrm rot="5400000" flipV="1">
            <a:off x="6297558" y="3456041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0" name="Right Arrow 269">
            <a:extLst>
              <a:ext uri="{FF2B5EF4-FFF2-40B4-BE49-F238E27FC236}">
                <a16:creationId xmlns:a16="http://schemas.microsoft.com/office/drawing/2014/main" id="{C0BFDAF2-0356-354B-8B44-188593FB5A37}"/>
              </a:ext>
            </a:extLst>
          </p:cNvPr>
          <p:cNvSpPr/>
          <p:nvPr/>
        </p:nvSpPr>
        <p:spPr>
          <a:xfrm rot="16200000" flipV="1">
            <a:off x="4370435" y="4458934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1" name="Right Arrow 270">
            <a:extLst>
              <a:ext uri="{FF2B5EF4-FFF2-40B4-BE49-F238E27FC236}">
                <a16:creationId xmlns:a16="http://schemas.microsoft.com/office/drawing/2014/main" id="{112F6083-F42A-6740-A147-C25BA92606DD}"/>
              </a:ext>
            </a:extLst>
          </p:cNvPr>
          <p:cNvSpPr/>
          <p:nvPr/>
        </p:nvSpPr>
        <p:spPr>
          <a:xfrm rot="5400000" flipV="1">
            <a:off x="4365519" y="5368418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2" name="Right Arrow 271">
            <a:extLst>
              <a:ext uri="{FF2B5EF4-FFF2-40B4-BE49-F238E27FC236}">
                <a16:creationId xmlns:a16="http://schemas.microsoft.com/office/drawing/2014/main" id="{D340F2D5-4C4A-D441-99F4-FD489A89E6ED}"/>
              </a:ext>
            </a:extLst>
          </p:cNvPr>
          <p:cNvSpPr/>
          <p:nvPr/>
        </p:nvSpPr>
        <p:spPr>
          <a:xfrm rot="16200000" flipV="1">
            <a:off x="6312308" y="4454022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3" name="Right Arrow 272">
            <a:extLst>
              <a:ext uri="{FF2B5EF4-FFF2-40B4-BE49-F238E27FC236}">
                <a16:creationId xmlns:a16="http://schemas.microsoft.com/office/drawing/2014/main" id="{487BF544-1248-5D4C-B9E4-2B3ACA80EA1C}"/>
              </a:ext>
            </a:extLst>
          </p:cNvPr>
          <p:cNvSpPr/>
          <p:nvPr/>
        </p:nvSpPr>
        <p:spPr>
          <a:xfrm rot="5400000" flipV="1">
            <a:off x="6307392" y="5363506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4" name="Right Arrow 273">
            <a:extLst>
              <a:ext uri="{FF2B5EF4-FFF2-40B4-BE49-F238E27FC236}">
                <a16:creationId xmlns:a16="http://schemas.microsoft.com/office/drawing/2014/main" id="{0DF6A182-C1F7-C14D-900B-3242DA6B4D96}"/>
              </a:ext>
            </a:extLst>
          </p:cNvPr>
          <p:cNvSpPr/>
          <p:nvPr/>
        </p:nvSpPr>
        <p:spPr>
          <a:xfrm rot="16200000" flipV="1">
            <a:off x="8254181" y="4449110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5" name="Right Arrow 274">
            <a:extLst>
              <a:ext uri="{FF2B5EF4-FFF2-40B4-BE49-F238E27FC236}">
                <a16:creationId xmlns:a16="http://schemas.microsoft.com/office/drawing/2014/main" id="{EEAD3E84-70CC-2A46-87CC-F69A6D50ED35}"/>
              </a:ext>
            </a:extLst>
          </p:cNvPr>
          <p:cNvSpPr/>
          <p:nvPr/>
        </p:nvSpPr>
        <p:spPr>
          <a:xfrm rot="5400000" flipV="1">
            <a:off x="8249265" y="5358594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9" name="Right Arrow 278">
            <a:extLst>
              <a:ext uri="{FF2B5EF4-FFF2-40B4-BE49-F238E27FC236}">
                <a16:creationId xmlns:a16="http://schemas.microsoft.com/office/drawing/2014/main" id="{A7B19411-E5F9-AC49-9C67-23093CF98D95}"/>
              </a:ext>
            </a:extLst>
          </p:cNvPr>
          <p:cNvSpPr/>
          <p:nvPr/>
        </p:nvSpPr>
        <p:spPr>
          <a:xfrm rot="10800000" flipH="1">
            <a:off x="7582395" y="5829665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0" name="Right Arrow 279">
            <a:extLst>
              <a:ext uri="{FF2B5EF4-FFF2-40B4-BE49-F238E27FC236}">
                <a16:creationId xmlns:a16="http://schemas.microsoft.com/office/drawing/2014/main" id="{19CD2293-67D5-3048-9FAC-78E0AEE8C310}"/>
              </a:ext>
            </a:extLst>
          </p:cNvPr>
          <p:cNvSpPr/>
          <p:nvPr/>
        </p:nvSpPr>
        <p:spPr>
          <a:xfrm flipH="1">
            <a:off x="6819704" y="5834582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83" name="Group 282">
            <a:extLst>
              <a:ext uri="{FF2B5EF4-FFF2-40B4-BE49-F238E27FC236}">
                <a16:creationId xmlns:a16="http://schemas.microsoft.com/office/drawing/2014/main" id="{A665C0C8-7FDD-0A42-80A3-CC602804C042}"/>
              </a:ext>
            </a:extLst>
          </p:cNvPr>
          <p:cNvGrpSpPr/>
          <p:nvPr/>
        </p:nvGrpSpPr>
        <p:grpSpPr>
          <a:xfrm>
            <a:off x="4336458" y="3833790"/>
            <a:ext cx="4395351" cy="404576"/>
            <a:chOff x="4333785" y="5772213"/>
            <a:chExt cx="4395351" cy="404576"/>
          </a:xfrm>
        </p:grpSpPr>
        <p:grpSp>
          <p:nvGrpSpPr>
            <p:cNvPr id="284" name="Group 283">
              <a:extLst>
                <a:ext uri="{FF2B5EF4-FFF2-40B4-BE49-F238E27FC236}">
                  <a16:creationId xmlns:a16="http://schemas.microsoft.com/office/drawing/2014/main" id="{4C02DC92-2A83-AC4D-B9F0-2BCDE917BDBC}"/>
                </a:ext>
              </a:extLst>
            </p:cNvPr>
            <p:cNvGrpSpPr/>
            <p:nvPr/>
          </p:nvGrpSpPr>
          <p:grpSpPr>
            <a:xfrm>
              <a:off x="4333785" y="5772213"/>
              <a:ext cx="531821" cy="369069"/>
              <a:chOff x="1348328" y="2475647"/>
              <a:chExt cx="603916" cy="419100"/>
            </a:xfrm>
          </p:grpSpPr>
          <p:grpSp>
            <p:nvGrpSpPr>
              <p:cNvPr id="305" name="Group 304">
                <a:extLst>
                  <a:ext uri="{FF2B5EF4-FFF2-40B4-BE49-F238E27FC236}">
                    <a16:creationId xmlns:a16="http://schemas.microsoft.com/office/drawing/2014/main" id="{F01EB862-010E-A34F-8D39-25BC2BED2A63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09" name="Oval 5">
                  <a:extLst>
                    <a:ext uri="{FF2B5EF4-FFF2-40B4-BE49-F238E27FC236}">
                      <a16:creationId xmlns:a16="http://schemas.microsoft.com/office/drawing/2014/main" id="{C2A61603-05BC-1E4D-99AA-0AB1CC4947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10" name="Line 6">
                  <a:extLst>
                    <a:ext uri="{FF2B5EF4-FFF2-40B4-BE49-F238E27FC236}">
                      <a16:creationId xmlns:a16="http://schemas.microsoft.com/office/drawing/2014/main" id="{7043DA0E-702D-CD4E-BA28-9341275851D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11" name="Line 7">
                  <a:extLst>
                    <a:ext uri="{FF2B5EF4-FFF2-40B4-BE49-F238E27FC236}">
                      <a16:creationId xmlns:a16="http://schemas.microsoft.com/office/drawing/2014/main" id="{CE93F761-782C-C640-B2B6-8CA7492B28B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12" name="Rectangle 8">
                  <a:extLst>
                    <a:ext uri="{FF2B5EF4-FFF2-40B4-BE49-F238E27FC236}">
                      <a16:creationId xmlns:a16="http://schemas.microsoft.com/office/drawing/2014/main" id="{723858D6-68CF-1C4E-A28B-A9FF5D728F2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13" name="Oval 9">
                  <a:extLst>
                    <a:ext uri="{FF2B5EF4-FFF2-40B4-BE49-F238E27FC236}">
                      <a16:creationId xmlns:a16="http://schemas.microsoft.com/office/drawing/2014/main" id="{70A7292E-FC97-924B-9010-8079BEC6219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306" name="Group 44">
                <a:extLst>
                  <a:ext uri="{FF2B5EF4-FFF2-40B4-BE49-F238E27FC236}">
                    <a16:creationId xmlns:a16="http://schemas.microsoft.com/office/drawing/2014/main" id="{DA3B2173-D171-E340-B704-06A3FE481C7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475647"/>
                <a:ext cx="355165" cy="419100"/>
                <a:chOff x="2944" y="2405"/>
                <a:chExt cx="227" cy="264"/>
              </a:xfrm>
            </p:grpSpPr>
            <p:sp>
              <p:nvSpPr>
                <p:cNvPr id="307" name="Rectangle 45">
                  <a:extLst>
                    <a:ext uri="{FF2B5EF4-FFF2-40B4-BE49-F238E27FC236}">
                      <a16:creationId xmlns:a16="http://schemas.microsoft.com/office/drawing/2014/main" id="{A7CA85B6-08AA-4840-AE2B-A3321A49B6F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8" name="Text Box 46">
                  <a:extLst>
                    <a:ext uri="{FF2B5EF4-FFF2-40B4-BE49-F238E27FC236}">
                      <a16:creationId xmlns:a16="http://schemas.microsoft.com/office/drawing/2014/main" id="{68812F5E-7A92-7B45-BBDE-2068A3A134D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0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d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285" name="Group 284">
              <a:extLst>
                <a:ext uri="{FF2B5EF4-FFF2-40B4-BE49-F238E27FC236}">
                  <a16:creationId xmlns:a16="http://schemas.microsoft.com/office/drawing/2014/main" id="{5E3B07EB-D89E-C542-85F0-D68A3698AEC4}"/>
                </a:ext>
              </a:extLst>
            </p:cNvPr>
            <p:cNvGrpSpPr/>
            <p:nvPr/>
          </p:nvGrpSpPr>
          <p:grpSpPr>
            <a:xfrm>
              <a:off x="6263949" y="5807720"/>
              <a:ext cx="531821" cy="369069"/>
              <a:chOff x="1348328" y="2507397"/>
              <a:chExt cx="603916" cy="419100"/>
            </a:xfrm>
          </p:grpSpPr>
          <p:grpSp>
            <p:nvGrpSpPr>
              <p:cNvPr id="296" name="Group 295">
                <a:extLst>
                  <a:ext uri="{FF2B5EF4-FFF2-40B4-BE49-F238E27FC236}">
                    <a16:creationId xmlns:a16="http://schemas.microsoft.com/office/drawing/2014/main" id="{CE2D511A-9878-0E42-B4E3-97548A8A67A3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00" name="Oval 5">
                  <a:extLst>
                    <a:ext uri="{FF2B5EF4-FFF2-40B4-BE49-F238E27FC236}">
                      <a16:creationId xmlns:a16="http://schemas.microsoft.com/office/drawing/2014/main" id="{C66E96DA-F1B1-9A41-8B0D-2F21B3B7ACB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1" name="Line 6">
                  <a:extLst>
                    <a:ext uri="{FF2B5EF4-FFF2-40B4-BE49-F238E27FC236}">
                      <a16:creationId xmlns:a16="http://schemas.microsoft.com/office/drawing/2014/main" id="{A2387D1F-7EF0-9443-8128-6FF284EC9AF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2" name="Line 7">
                  <a:extLst>
                    <a:ext uri="{FF2B5EF4-FFF2-40B4-BE49-F238E27FC236}">
                      <a16:creationId xmlns:a16="http://schemas.microsoft.com/office/drawing/2014/main" id="{4B183F70-EB28-A94F-BF31-54B939F6B75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3" name="Rectangle 8">
                  <a:extLst>
                    <a:ext uri="{FF2B5EF4-FFF2-40B4-BE49-F238E27FC236}">
                      <a16:creationId xmlns:a16="http://schemas.microsoft.com/office/drawing/2014/main" id="{84BE29FD-A805-D348-99C3-8D3C650618E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4" name="Oval 9">
                  <a:extLst>
                    <a:ext uri="{FF2B5EF4-FFF2-40B4-BE49-F238E27FC236}">
                      <a16:creationId xmlns:a16="http://schemas.microsoft.com/office/drawing/2014/main" id="{BF5D685A-16D6-5B40-9EEF-970D3CDCE37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297" name="Group 44">
                <a:extLst>
                  <a:ext uri="{FF2B5EF4-FFF2-40B4-BE49-F238E27FC236}">
                    <a16:creationId xmlns:a16="http://schemas.microsoft.com/office/drawing/2014/main" id="{058B095B-B9C0-F84A-B78C-FE9DCA729C7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507397"/>
                <a:ext cx="355165" cy="419100"/>
                <a:chOff x="2944" y="2425"/>
                <a:chExt cx="227" cy="264"/>
              </a:xfrm>
            </p:grpSpPr>
            <p:sp>
              <p:nvSpPr>
                <p:cNvPr id="298" name="Rectangle 45">
                  <a:extLst>
                    <a:ext uri="{FF2B5EF4-FFF2-40B4-BE49-F238E27FC236}">
                      <a16:creationId xmlns:a16="http://schemas.microsoft.com/office/drawing/2014/main" id="{7FBA9119-2A14-E84A-A39B-55E9D6AE93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9" name="Text Box 46">
                  <a:extLst>
                    <a:ext uri="{FF2B5EF4-FFF2-40B4-BE49-F238E27FC236}">
                      <a16:creationId xmlns:a16="http://schemas.microsoft.com/office/drawing/2014/main" id="{2944FA12-D5D2-E241-A9FC-D4A85A350D0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2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e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286" name="Group 285">
              <a:extLst>
                <a:ext uri="{FF2B5EF4-FFF2-40B4-BE49-F238E27FC236}">
                  <a16:creationId xmlns:a16="http://schemas.microsoft.com/office/drawing/2014/main" id="{B9D4EE61-1CC1-6D4C-822D-300C73469B48}"/>
                </a:ext>
              </a:extLst>
            </p:cNvPr>
            <p:cNvGrpSpPr/>
            <p:nvPr/>
          </p:nvGrpSpPr>
          <p:grpSpPr>
            <a:xfrm>
              <a:off x="8197315" y="5805271"/>
              <a:ext cx="531821" cy="369069"/>
              <a:chOff x="1348328" y="2507397"/>
              <a:chExt cx="603916" cy="419100"/>
            </a:xfrm>
          </p:grpSpPr>
          <p:grpSp>
            <p:nvGrpSpPr>
              <p:cNvPr id="287" name="Group 286">
                <a:extLst>
                  <a:ext uri="{FF2B5EF4-FFF2-40B4-BE49-F238E27FC236}">
                    <a16:creationId xmlns:a16="http://schemas.microsoft.com/office/drawing/2014/main" id="{75D4F492-E56A-6541-9F9D-1D85B09999F3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291" name="Oval 5">
                  <a:extLst>
                    <a:ext uri="{FF2B5EF4-FFF2-40B4-BE49-F238E27FC236}">
                      <a16:creationId xmlns:a16="http://schemas.microsoft.com/office/drawing/2014/main" id="{190A087A-A659-3E4D-B4FE-1EA13D56BE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2" name="Line 6">
                  <a:extLst>
                    <a:ext uri="{FF2B5EF4-FFF2-40B4-BE49-F238E27FC236}">
                      <a16:creationId xmlns:a16="http://schemas.microsoft.com/office/drawing/2014/main" id="{E7E9FE4A-5449-D244-A5A8-DEB5E1D8494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3" name="Line 7">
                  <a:extLst>
                    <a:ext uri="{FF2B5EF4-FFF2-40B4-BE49-F238E27FC236}">
                      <a16:creationId xmlns:a16="http://schemas.microsoft.com/office/drawing/2014/main" id="{8C243F83-93B5-2C49-9D61-2E8E8652A48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4" name="Rectangle 8">
                  <a:extLst>
                    <a:ext uri="{FF2B5EF4-FFF2-40B4-BE49-F238E27FC236}">
                      <a16:creationId xmlns:a16="http://schemas.microsoft.com/office/drawing/2014/main" id="{B0B61A2E-99AA-324F-8224-CB0B3B4404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5" name="Oval 9">
                  <a:extLst>
                    <a:ext uri="{FF2B5EF4-FFF2-40B4-BE49-F238E27FC236}">
                      <a16:creationId xmlns:a16="http://schemas.microsoft.com/office/drawing/2014/main" id="{2F485C77-8179-0B4E-B93A-E5C91296B4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288" name="Group 44">
                <a:extLst>
                  <a:ext uri="{FF2B5EF4-FFF2-40B4-BE49-F238E27FC236}">
                    <a16:creationId xmlns:a16="http://schemas.microsoft.com/office/drawing/2014/main" id="{0826EA6F-730D-8C47-8DDA-2C65DD6716B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92372" y="2507397"/>
                <a:ext cx="283194" cy="419100"/>
                <a:chOff x="2967" y="2425"/>
                <a:chExt cx="181" cy="264"/>
              </a:xfrm>
            </p:grpSpPr>
            <p:sp>
              <p:nvSpPr>
                <p:cNvPr id="289" name="Rectangle 45">
                  <a:extLst>
                    <a:ext uri="{FF2B5EF4-FFF2-40B4-BE49-F238E27FC236}">
                      <a16:creationId xmlns:a16="http://schemas.microsoft.com/office/drawing/2014/main" id="{C3E85E15-4F40-FF40-89C4-0E851470FA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0" name="Text Box 46">
                  <a:extLst>
                    <a:ext uri="{FF2B5EF4-FFF2-40B4-BE49-F238E27FC236}">
                      <a16:creationId xmlns:a16="http://schemas.microsoft.com/office/drawing/2014/main" id="{1905E332-CD71-E748-AE06-2A274A0D7B1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67" y="2425"/>
                  <a:ext cx="181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f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</p:grpSp>
      <p:grpSp>
        <p:nvGrpSpPr>
          <p:cNvPr id="314" name="Group 313">
            <a:extLst>
              <a:ext uri="{FF2B5EF4-FFF2-40B4-BE49-F238E27FC236}">
                <a16:creationId xmlns:a16="http://schemas.microsoft.com/office/drawing/2014/main" id="{917871C2-1731-FE43-944D-6364CCE85DA9}"/>
              </a:ext>
            </a:extLst>
          </p:cNvPr>
          <p:cNvGrpSpPr/>
          <p:nvPr/>
        </p:nvGrpSpPr>
        <p:grpSpPr>
          <a:xfrm>
            <a:off x="4333785" y="1906063"/>
            <a:ext cx="4395351" cy="404576"/>
            <a:chOff x="4333785" y="5772213"/>
            <a:chExt cx="4395351" cy="404576"/>
          </a:xfrm>
        </p:grpSpPr>
        <p:grpSp>
          <p:nvGrpSpPr>
            <p:cNvPr id="315" name="Group 314">
              <a:extLst>
                <a:ext uri="{FF2B5EF4-FFF2-40B4-BE49-F238E27FC236}">
                  <a16:creationId xmlns:a16="http://schemas.microsoft.com/office/drawing/2014/main" id="{68E7B419-D4D3-3A4B-86E1-D40C76B2BB2C}"/>
                </a:ext>
              </a:extLst>
            </p:cNvPr>
            <p:cNvGrpSpPr/>
            <p:nvPr/>
          </p:nvGrpSpPr>
          <p:grpSpPr>
            <a:xfrm>
              <a:off x="4333785" y="5772213"/>
              <a:ext cx="531821" cy="369069"/>
              <a:chOff x="1348328" y="2475647"/>
              <a:chExt cx="603916" cy="419100"/>
            </a:xfrm>
          </p:grpSpPr>
          <p:grpSp>
            <p:nvGrpSpPr>
              <p:cNvPr id="336" name="Group 335">
                <a:extLst>
                  <a:ext uri="{FF2B5EF4-FFF2-40B4-BE49-F238E27FC236}">
                    <a16:creationId xmlns:a16="http://schemas.microsoft.com/office/drawing/2014/main" id="{93705575-DDBD-3D44-B843-C77E28CEAAD2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40" name="Oval 5">
                  <a:extLst>
                    <a:ext uri="{FF2B5EF4-FFF2-40B4-BE49-F238E27FC236}">
                      <a16:creationId xmlns:a16="http://schemas.microsoft.com/office/drawing/2014/main" id="{AF888CEF-6837-CD45-809F-91550C92C80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41" name="Line 6">
                  <a:extLst>
                    <a:ext uri="{FF2B5EF4-FFF2-40B4-BE49-F238E27FC236}">
                      <a16:creationId xmlns:a16="http://schemas.microsoft.com/office/drawing/2014/main" id="{4535759C-A65E-D84B-9508-03E1DC0B824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42" name="Line 7">
                  <a:extLst>
                    <a:ext uri="{FF2B5EF4-FFF2-40B4-BE49-F238E27FC236}">
                      <a16:creationId xmlns:a16="http://schemas.microsoft.com/office/drawing/2014/main" id="{FFA7BAB7-E53C-EC41-ACE7-66FCD862969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43" name="Rectangle 8">
                  <a:extLst>
                    <a:ext uri="{FF2B5EF4-FFF2-40B4-BE49-F238E27FC236}">
                      <a16:creationId xmlns:a16="http://schemas.microsoft.com/office/drawing/2014/main" id="{69E05203-3EC0-6447-8988-D4F7C2150F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44" name="Oval 9">
                  <a:extLst>
                    <a:ext uri="{FF2B5EF4-FFF2-40B4-BE49-F238E27FC236}">
                      <a16:creationId xmlns:a16="http://schemas.microsoft.com/office/drawing/2014/main" id="{D9043B05-A159-7D41-90D4-718D621EA02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337" name="Group 44">
                <a:extLst>
                  <a:ext uri="{FF2B5EF4-FFF2-40B4-BE49-F238E27FC236}">
                    <a16:creationId xmlns:a16="http://schemas.microsoft.com/office/drawing/2014/main" id="{230264F8-C92F-C344-8341-A92C3D105F2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475647"/>
                <a:ext cx="355165" cy="419100"/>
                <a:chOff x="2944" y="2405"/>
                <a:chExt cx="227" cy="264"/>
              </a:xfrm>
            </p:grpSpPr>
            <p:sp>
              <p:nvSpPr>
                <p:cNvPr id="338" name="Rectangle 45">
                  <a:extLst>
                    <a:ext uri="{FF2B5EF4-FFF2-40B4-BE49-F238E27FC236}">
                      <a16:creationId xmlns:a16="http://schemas.microsoft.com/office/drawing/2014/main" id="{F2B81453-DE5E-984D-B97A-6884B0BDD3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9" name="Text Box 46">
                  <a:extLst>
                    <a:ext uri="{FF2B5EF4-FFF2-40B4-BE49-F238E27FC236}">
                      <a16:creationId xmlns:a16="http://schemas.microsoft.com/office/drawing/2014/main" id="{35E945F9-D699-744B-ACB7-587B2AA668D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0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a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316" name="Group 315">
              <a:extLst>
                <a:ext uri="{FF2B5EF4-FFF2-40B4-BE49-F238E27FC236}">
                  <a16:creationId xmlns:a16="http://schemas.microsoft.com/office/drawing/2014/main" id="{1CE7BA36-0E22-4F41-B503-121F0E8FF751}"/>
                </a:ext>
              </a:extLst>
            </p:cNvPr>
            <p:cNvGrpSpPr/>
            <p:nvPr/>
          </p:nvGrpSpPr>
          <p:grpSpPr>
            <a:xfrm>
              <a:off x="6263949" y="5807720"/>
              <a:ext cx="531821" cy="369069"/>
              <a:chOff x="1348328" y="2507397"/>
              <a:chExt cx="603916" cy="419100"/>
            </a:xfrm>
          </p:grpSpPr>
          <p:grpSp>
            <p:nvGrpSpPr>
              <p:cNvPr id="327" name="Group 326">
                <a:extLst>
                  <a:ext uri="{FF2B5EF4-FFF2-40B4-BE49-F238E27FC236}">
                    <a16:creationId xmlns:a16="http://schemas.microsoft.com/office/drawing/2014/main" id="{ABA31A37-F3CD-1746-9C86-0557D36C5404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31" name="Oval 5">
                  <a:extLst>
                    <a:ext uri="{FF2B5EF4-FFF2-40B4-BE49-F238E27FC236}">
                      <a16:creationId xmlns:a16="http://schemas.microsoft.com/office/drawing/2014/main" id="{39C9919B-E459-6946-BAB3-A266303D27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2" name="Line 6">
                  <a:extLst>
                    <a:ext uri="{FF2B5EF4-FFF2-40B4-BE49-F238E27FC236}">
                      <a16:creationId xmlns:a16="http://schemas.microsoft.com/office/drawing/2014/main" id="{61A62C09-3017-A541-9429-460C1A7F6B5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3" name="Line 7">
                  <a:extLst>
                    <a:ext uri="{FF2B5EF4-FFF2-40B4-BE49-F238E27FC236}">
                      <a16:creationId xmlns:a16="http://schemas.microsoft.com/office/drawing/2014/main" id="{86063EB7-D2C3-3447-B2FD-57FC1E74D3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4" name="Rectangle 8">
                  <a:extLst>
                    <a:ext uri="{FF2B5EF4-FFF2-40B4-BE49-F238E27FC236}">
                      <a16:creationId xmlns:a16="http://schemas.microsoft.com/office/drawing/2014/main" id="{BD5BCC42-3550-DF4A-BB55-F643AEBFD9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5" name="Oval 9">
                  <a:extLst>
                    <a:ext uri="{FF2B5EF4-FFF2-40B4-BE49-F238E27FC236}">
                      <a16:creationId xmlns:a16="http://schemas.microsoft.com/office/drawing/2014/main" id="{74611398-E647-494F-A7BD-186BB5CB54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328" name="Group 44">
                <a:extLst>
                  <a:ext uri="{FF2B5EF4-FFF2-40B4-BE49-F238E27FC236}">
                    <a16:creationId xmlns:a16="http://schemas.microsoft.com/office/drawing/2014/main" id="{B57BC638-F090-114B-B8BF-7E2F4A6CC8F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507397"/>
                <a:ext cx="355165" cy="419100"/>
                <a:chOff x="2944" y="2425"/>
                <a:chExt cx="227" cy="264"/>
              </a:xfrm>
            </p:grpSpPr>
            <p:sp>
              <p:nvSpPr>
                <p:cNvPr id="329" name="Rectangle 45">
                  <a:extLst>
                    <a:ext uri="{FF2B5EF4-FFF2-40B4-BE49-F238E27FC236}">
                      <a16:creationId xmlns:a16="http://schemas.microsoft.com/office/drawing/2014/main" id="{0F91A427-A1B7-A54C-8320-A92F425DFC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0" name="Text Box 46">
                  <a:extLst>
                    <a:ext uri="{FF2B5EF4-FFF2-40B4-BE49-F238E27FC236}">
                      <a16:creationId xmlns:a16="http://schemas.microsoft.com/office/drawing/2014/main" id="{E600E15A-04DE-4F44-AD3B-D284039393A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2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b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317" name="Group 316">
              <a:extLst>
                <a:ext uri="{FF2B5EF4-FFF2-40B4-BE49-F238E27FC236}">
                  <a16:creationId xmlns:a16="http://schemas.microsoft.com/office/drawing/2014/main" id="{2EB87748-B820-0349-A8AC-FE8BBD55B257}"/>
                </a:ext>
              </a:extLst>
            </p:cNvPr>
            <p:cNvGrpSpPr/>
            <p:nvPr/>
          </p:nvGrpSpPr>
          <p:grpSpPr>
            <a:xfrm>
              <a:off x="8197315" y="5805271"/>
              <a:ext cx="531821" cy="369069"/>
              <a:chOff x="1348328" y="2507397"/>
              <a:chExt cx="603916" cy="419100"/>
            </a:xfrm>
          </p:grpSpPr>
          <p:grpSp>
            <p:nvGrpSpPr>
              <p:cNvPr id="318" name="Group 317">
                <a:extLst>
                  <a:ext uri="{FF2B5EF4-FFF2-40B4-BE49-F238E27FC236}">
                    <a16:creationId xmlns:a16="http://schemas.microsoft.com/office/drawing/2014/main" id="{EB6E4C7D-CDAA-7F47-A797-1E5FB2A80494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22" name="Oval 5">
                  <a:extLst>
                    <a:ext uri="{FF2B5EF4-FFF2-40B4-BE49-F238E27FC236}">
                      <a16:creationId xmlns:a16="http://schemas.microsoft.com/office/drawing/2014/main" id="{F9943B67-FB21-3647-869F-669BE6A721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3" name="Line 6">
                  <a:extLst>
                    <a:ext uri="{FF2B5EF4-FFF2-40B4-BE49-F238E27FC236}">
                      <a16:creationId xmlns:a16="http://schemas.microsoft.com/office/drawing/2014/main" id="{57CCD935-17C4-B04B-B482-9A946E848EC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4" name="Line 7">
                  <a:extLst>
                    <a:ext uri="{FF2B5EF4-FFF2-40B4-BE49-F238E27FC236}">
                      <a16:creationId xmlns:a16="http://schemas.microsoft.com/office/drawing/2014/main" id="{2FE8EAFF-CC53-364C-974F-2F913B960D6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5" name="Rectangle 8">
                  <a:extLst>
                    <a:ext uri="{FF2B5EF4-FFF2-40B4-BE49-F238E27FC236}">
                      <a16:creationId xmlns:a16="http://schemas.microsoft.com/office/drawing/2014/main" id="{B25B691E-9E1D-1E4F-9419-9156013814C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6" name="Oval 9">
                  <a:extLst>
                    <a:ext uri="{FF2B5EF4-FFF2-40B4-BE49-F238E27FC236}">
                      <a16:creationId xmlns:a16="http://schemas.microsoft.com/office/drawing/2014/main" id="{9CB3B73F-9E39-EC4E-83F7-FBE10697408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319" name="Group 44">
                <a:extLst>
                  <a:ext uri="{FF2B5EF4-FFF2-40B4-BE49-F238E27FC236}">
                    <a16:creationId xmlns:a16="http://schemas.microsoft.com/office/drawing/2014/main" id="{0F42679C-ED56-BC45-8C82-597609DBD4D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64202" y="2507397"/>
                <a:ext cx="341084" cy="419100"/>
                <a:chOff x="2949" y="2425"/>
                <a:chExt cx="218" cy="264"/>
              </a:xfrm>
            </p:grpSpPr>
            <p:sp>
              <p:nvSpPr>
                <p:cNvPr id="320" name="Rectangle 45">
                  <a:extLst>
                    <a:ext uri="{FF2B5EF4-FFF2-40B4-BE49-F238E27FC236}">
                      <a16:creationId xmlns:a16="http://schemas.microsoft.com/office/drawing/2014/main" id="{CF557465-1C6C-1245-9762-D6D2D9F891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1" name="Text Box 46">
                  <a:extLst>
                    <a:ext uri="{FF2B5EF4-FFF2-40B4-BE49-F238E27FC236}">
                      <a16:creationId xmlns:a16="http://schemas.microsoft.com/office/drawing/2014/main" id="{CEEF1658-9381-E84D-81A0-1A501484FB8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9" y="2425"/>
                  <a:ext cx="218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c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</p:grpSp>
      <p:sp>
        <p:nvSpPr>
          <p:cNvPr id="346" name="Right Arrow 345">
            <a:extLst>
              <a:ext uri="{FF2B5EF4-FFF2-40B4-BE49-F238E27FC236}">
                <a16:creationId xmlns:a16="http://schemas.microsoft.com/office/drawing/2014/main" id="{042BFE25-0F60-794A-B634-E33D42BAAD21}"/>
              </a:ext>
            </a:extLst>
          </p:cNvPr>
          <p:cNvSpPr/>
          <p:nvPr/>
        </p:nvSpPr>
        <p:spPr>
          <a:xfrm rot="10800000" flipH="1">
            <a:off x="5660017" y="5843033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7" name="Right Arrow 346">
            <a:extLst>
              <a:ext uri="{FF2B5EF4-FFF2-40B4-BE49-F238E27FC236}">
                <a16:creationId xmlns:a16="http://schemas.microsoft.com/office/drawing/2014/main" id="{E9AE3BA5-DCA8-5D4F-A6D6-75EF46834F58}"/>
              </a:ext>
            </a:extLst>
          </p:cNvPr>
          <p:cNvSpPr/>
          <p:nvPr/>
        </p:nvSpPr>
        <p:spPr>
          <a:xfrm flipH="1">
            <a:off x="4897326" y="5847950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8" name="Right Arrow 347">
            <a:extLst>
              <a:ext uri="{FF2B5EF4-FFF2-40B4-BE49-F238E27FC236}">
                <a16:creationId xmlns:a16="http://schemas.microsoft.com/office/drawing/2014/main" id="{80E704B5-3D0B-2A41-AF24-0F438DFF3159}"/>
              </a:ext>
            </a:extLst>
          </p:cNvPr>
          <p:cNvSpPr/>
          <p:nvPr/>
        </p:nvSpPr>
        <p:spPr>
          <a:xfrm rot="10800000" flipH="1">
            <a:off x="5651998" y="3904611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9" name="Right Arrow 348">
            <a:extLst>
              <a:ext uri="{FF2B5EF4-FFF2-40B4-BE49-F238E27FC236}">
                <a16:creationId xmlns:a16="http://schemas.microsoft.com/office/drawing/2014/main" id="{D96C2F6A-C449-3E42-9B4A-5B9F8178C165}"/>
              </a:ext>
            </a:extLst>
          </p:cNvPr>
          <p:cNvSpPr/>
          <p:nvPr/>
        </p:nvSpPr>
        <p:spPr>
          <a:xfrm flipH="1">
            <a:off x="4905348" y="3909528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0" name="Right Arrow 349">
            <a:extLst>
              <a:ext uri="{FF2B5EF4-FFF2-40B4-BE49-F238E27FC236}">
                <a16:creationId xmlns:a16="http://schemas.microsoft.com/office/drawing/2014/main" id="{39F8950B-5EB1-4B4E-A0EF-73943A219C7C}"/>
              </a:ext>
            </a:extLst>
          </p:cNvPr>
          <p:cNvSpPr/>
          <p:nvPr/>
        </p:nvSpPr>
        <p:spPr>
          <a:xfrm>
            <a:off x="5660020" y="1966189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1" name="Right Arrow 350">
            <a:extLst>
              <a:ext uri="{FF2B5EF4-FFF2-40B4-BE49-F238E27FC236}">
                <a16:creationId xmlns:a16="http://schemas.microsoft.com/office/drawing/2014/main" id="{DF406DB6-2900-7C44-9860-A0ADA23E2211}"/>
              </a:ext>
            </a:extLst>
          </p:cNvPr>
          <p:cNvSpPr/>
          <p:nvPr/>
        </p:nvSpPr>
        <p:spPr>
          <a:xfrm rot="10800000">
            <a:off x="4924064" y="1987147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2" name="Right Arrow 351">
            <a:extLst>
              <a:ext uri="{FF2B5EF4-FFF2-40B4-BE49-F238E27FC236}">
                <a16:creationId xmlns:a16="http://schemas.microsoft.com/office/drawing/2014/main" id="{EE34E15B-D663-B047-93CF-9B1CD724C0A5}"/>
              </a:ext>
            </a:extLst>
          </p:cNvPr>
          <p:cNvSpPr/>
          <p:nvPr/>
        </p:nvSpPr>
        <p:spPr>
          <a:xfrm rot="10800000" flipH="1">
            <a:off x="7582399" y="1968862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3" name="Right Arrow 352">
            <a:extLst>
              <a:ext uri="{FF2B5EF4-FFF2-40B4-BE49-F238E27FC236}">
                <a16:creationId xmlns:a16="http://schemas.microsoft.com/office/drawing/2014/main" id="{C5E35028-9133-1F45-82D3-DD70357904CF}"/>
              </a:ext>
            </a:extLst>
          </p:cNvPr>
          <p:cNvSpPr/>
          <p:nvPr/>
        </p:nvSpPr>
        <p:spPr>
          <a:xfrm rot="10800000">
            <a:off x="6819708" y="1973779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4" name="Right Arrow 353">
            <a:extLst>
              <a:ext uri="{FF2B5EF4-FFF2-40B4-BE49-F238E27FC236}">
                <a16:creationId xmlns:a16="http://schemas.microsoft.com/office/drawing/2014/main" id="{F9910D40-9F0B-7C47-BDEC-508FFA6BCFDB}"/>
              </a:ext>
            </a:extLst>
          </p:cNvPr>
          <p:cNvSpPr/>
          <p:nvPr/>
        </p:nvSpPr>
        <p:spPr>
          <a:xfrm rot="10800000" flipH="1">
            <a:off x="7595769" y="3907283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5" name="Right Arrow 354">
            <a:extLst>
              <a:ext uri="{FF2B5EF4-FFF2-40B4-BE49-F238E27FC236}">
                <a16:creationId xmlns:a16="http://schemas.microsoft.com/office/drawing/2014/main" id="{EBB9FB89-D51A-8145-8D43-15C959806E3C}"/>
              </a:ext>
            </a:extLst>
          </p:cNvPr>
          <p:cNvSpPr/>
          <p:nvPr/>
        </p:nvSpPr>
        <p:spPr>
          <a:xfrm flipH="1">
            <a:off x="6833078" y="3912200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B5592DAF-A3B4-9F43-84E1-39575A7F870C}"/>
              </a:ext>
            </a:extLst>
          </p:cNvPr>
          <p:cNvSpPr txBox="1"/>
          <p:nvPr/>
        </p:nvSpPr>
        <p:spPr>
          <a:xfrm flipH="1">
            <a:off x="476445" y="3078991"/>
            <a:ext cx="219581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A8"/>
              </a:buClr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 nodes:</a:t>
            </a:r>
          </a:p>
          <a:p>
            <a:pPr marL="174625" marR="0" lvl="0" indent="-174625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A8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receive distance vectors from neighbors</a:t>
            </a:r>
          </a:p>
          <a:p>
            <a:pPr marL="174625" marR="0" lvl="0" indent="-174625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white">
                  <a:lumMod val="75000"/>
                </a:prstClr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compute their new local  distance vector</a:t>
            </a:r>
          </a:p>
          <a:p>
            <a:pPr marL="174625" marR="0" lvl="0" indent="-174625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white">
                  <a:lumMod val="75000"/>
                </a:prstClr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send their new local distance vector to neighbors</a:t>
            </a:r>
          </a:p>
        </p:txBody>
      </p: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51D9C22B-8B5F-5C4F-B836-7B225BEBAA34}"/>
              </a:ext>
            </a:extLst>
          </p:cNvPr>
          <p:cNvGrpSpPr/>
          <p:nvPr/>
        </p:nvGrpSpPr>
        <p:grpSpPr>
          <a:xfrm>
            <a:off x="584365" y="1859143"/>
            <a:ext cx="736099" cy="1229581"/>
            <a:chOff x="10030307" y="3444875"/>
            <a:chExt cx="736099" cy="1229581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8B6727C7-2D65-214B-AC24-3FD638275EC1}"/>
                </a:ext>
              </a:extLst>
            </p:cNvPr>
            <p:cNvSpPr txBox="1"/>
            <p:nvPr/>
          </p:nvSpPr>
          <p:spPr>
            <a:xfrm>
              <a:off x="10030307" y="4089681"/>
              <a:ext cx="73609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t=2</a:t>
              </a:r>
            </a:p>
          </p:txBody>
        </p:sp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7CD0CB56-7686-194E-9336-87E7A7D97331}"/>
                </a:ext>
              </a:extLst>
            </p:cNvPr>
            <p:cNvGrpSpPr/>
            <p:nvPr/>
          </p:nvGrpSpPr>
          <p:grpSpPr>
            <a:xfrm>
              <a:off x="10034588" y="3444875"/>
              <a:ext cx="682627" cy="682625"/>
              <a:chOff x="10034588" y="3444875"/>
              <a:chExt cx="682627" cy="682625"/>
            </a:xfrm>
          </p:grpSpPr>
          <p:sp>
            <p:nvSpPr>
              <p:cNvPr id="162" name="Oval 161">
                <a:extLst>
                  <a:ext uri="{FF2B5EF4-FFF2-40B4-BE49-F238E27FC236}">
                    <a16:creationId xmlns:a16="http://schemas.microsoft.com/office/drawing/2014/main" id="{C4B2CF33-A55A-7045-88D1-AF4148705A10}"/>
                  </a:ext>
                </a:extLst>
              </p:cNvPr>
              <p:cNvSpPr/>
              <p:nvPr/>
            </p:nvSpPr>
            <p:spPr>
              <a:xfrm>
                <a:off x="10039551" y="3449256"/>
                <a:ext cx="671332" cy="671332"/>
              </a:xfrm>
              <a:prstGeom prst="ellipse">
                <a:avLst/>
              </a:prstGeom>
              <a:noFill/>
              <a:ln w="3492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163" name="Straight Connector 162">
                <a:extLst>
                  <a:ext uri="{FF2B5EF4-FFF2-40B4-BE49-F238E27FC236}">
                    <a16:creationId xmlns:a16="http://schemas.microsoft.com/office/drawing/2014/main" id="{71D12050-6F8E-D441-9EB3-D43C862E2FF7}"/>
                  </a:ext>
                </a:extLst>
              </p:cNvPr>
              <p:cNvCxnSpPr/>
              <p:nvPr/>
            </p:nvCxnSpPr>
            <p:spPr>
              <a:xfrm>
                <a:off x="10372725" y="3444875"/>
                <a:ext cx="0" cy="6032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Straight Connector 163">
                <a:extLst>
                  <a:ext uri="{FF2B5EF4-FFF2-40B4-BE49-F238E27FC236}">
                    <a16:creationId xmlns:a16="http://schemas.microsoft.com/office/drawing/2014/main" id="{9039BE19-8C89-2249-9429-12D66FAF87EA}"/>
                  </a:ext>
                </a:extLst>
              </p:cNvPr>
              <p:cNvCxnSpPr/>
              <p:nvPr/>
            </p:nvCxnSpPr>
            <p:spPr>
              <a:xfrm>
                <a:off x="10372725" y="4067175"/>
                <a:ext cx="0" cy="6032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>
                <a:extLst>
                  <a:ext uri="{FF2B5EF4-FFF2-40B4-BE49-F238E27FC236}">
                    <a16:creationId xmlns:a16="http://schemas.microsoft.com/office/drawing/2014/main" id="{E88497C8-6A73-4341-AC9C-EB6512208F74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0064751" y="3756025"/>
                <a:ext cx="0" cy="6032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>
                <a:extLst>
                  <a:ext uri="{FF2B5EF4-FFF2-40B4-BE49-F238E27FC236}">
                    <a16:creationId xmlns:a16="http://schemas.microsoft.com/office/drawing/2014/main" id="{9E4797E5-1D6F-BE4B-A4F2-9F8C5FC9970D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0687053" y="3756025"/>
                <a:ext cx="0" cy="6032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Straight Connector 166">
                <a:extLst>
                  <a:ext uri="{FF2B5EF4-FFF2-40B4-BE49-F238E27FC236}">
                    <a16:creationId xmlns:a16="http://schemas.microsoft.com/office/drawing/2014/main" id="{A5E708AC-BFD0-124E-B7DC-30966CA859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23542" y="4037013"/>
                <a:ext cx="26983" cy="4286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>
                <a:extLst>
                  <a:ext uri="{FF2B5EF4-FFF2-40B4-BE49-F238E27FC236}">
                    <a16:creationId xmlns:a16="http://schemas.microsoft.com/office/drawing/2014/main" id="{6DFE5143-74BA-6D49-9376-30F7E9D099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202867" y="3490913"/>
                <a:ext cx="26983" cy="4286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Straight Connector 168">
                <a:extLst>
                  <a:ext uri="{FF2B5EF4-FFF2-40B4-BE49-F238E27FC236}">
                    <a16:creationId xmlns:a16="http://schemas.microsoft.com/office/drawing/2014/main" id="{6B211398-DB9E-FC45-8FDC-6F0E1B1A67F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196517" y="4033838"/>
                <a:ext cx="26983" cy="4286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Straight Connector 169">
                <a:extLst>
                  <a:ext uri="{FF2B5EF4-FFF2-40B4-BE49-F238E27FC236}">
                    <a16:creationId xmlns:a16="http://schemas.microsoft.com/office/drawing/2014/main" id="{BF9AF430-A741-DC49-89C7-CC090ABEF1B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517192" y="3487738"/>
                <a:ext cx="26983" cy="4286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>
                <a:extLst>
                  <a:ext uri="{FF2B5EF4-FFF2-40B4-BE49-F238E27FC236}">
                    <a16:creationId xmlns:a16="http://schemas.microsoft.com/office/drawing/2014/main" id="{EE082992-203D-C64B-9E89-DB664E57385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631493" y="3611565"/>
                <a:ext cx="36507" cy="2698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>
                <a:extLst>
                  <a:ext uri="{FF2B5EF4-FFF2-40B4-BE49-F238E27FC236}">
                    <a16:creationId xmlns:a16="http://schemas.microsoft.com/office/drawing/2014/main" id="{03B2445A-DC24-3247-8057-F3854B08E81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085393" y="3929065"/>
                <a:ext cx="36507" cy="2698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Straight Connector 172">
                <a:extLst>
                  <a:ext uri="{FF2B5EF4-FFF2-40B4-BE49-F238E27FC236}">
                    <a16:creationId xmlns:a16="http://schemas.microsoft.com/office/drawing/2014/main" id="{DFE122BB-AC85-9446-ACDF-58E64316BE8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094918" y="3614740"/>
                <a:ext cx="36507" cy="2698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Straight Connector 173">
                <a:extLst>
                  <a:ext uri="{FF2B5EF4-FFF2-40B4-BE49-F238E27FC236}">
                    <a16:creationId xmlns:a16="http://schemas.microsoft.com/office/drawing/2014/main" id="{B8F11881-407E-8D46-A809-9BB9CFD3703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631493" y="3932240"/>
                <a:ext cx="36507" cy="2698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5" name="Oval 174">
                <a:extLst>
                  <a:ext uri="{FF2B5EF4-FFF2-40B4-BE49-F238E27FC236}">
                    <a16:creationId xmlns:a16="http://schemas.microsoft.com/office/drawing/2014/main" id="{4FEE74AE-C9E3-9243-8316-465947D1AAB3}"/>
                  </a:ext>
                </a:extLst>
              </p:cNvPr>
              <p:cNvSpPr/>
              <p:nvPr/>
            </p:nvSpPr>
            <p:spPr>
              <a:xfrm>
                <a:off x="10331450" y="3743325"/>
                <a:ext cx="82550" cy="87136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176" name="Straight Connector 175">
                <a:extLst>
                  <a:ext uri="{FF2B5EF4-FFF2-40B4-BE49-F238E27FC236}">
                    <a16:creationId xmlns:a16="http://schemas.microsoft.com/office/drawing/2014/main" id="{4DC6920A-A583-934A-B8F7-D01CB5A4F75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365498" y="3656685"/>
                <a:ext cx="240612" cy="121026"/>
              </a:xfrm>
              <a:prstGeom prst="line">
                <a:avLst/>
              </a:prstGeom>
              <a:ln w="25400" cap="flat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469716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0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0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10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0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10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10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10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10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1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2" grpId="0" animBg="1"/>
      <p:bldP spid="267" grpId="0" animBg="1"/>
      <p:bldP spid="268" grpId="0" animBg="1"/>
      <p:bldP spid="269" grpId="0" animBg="1"/>
      <p:bldP spid="270" grpId="0" animBg="1"/>
      <p:bldP spid="271" grpId="0" animBg="1"/>
      <p:bldP spid="272" grpId="0" animBg="1"/>
      <p:bldP spid="273" grpId="0" animBg="1"/>
      <p:bldP spid="274" grpId="0" animBg="1"/>
      <p:bldP spid="275" grpId="0" animBg="1"/>
      <p:bldP spid="279" grpId="0" animBg="1"/>
      <p:bldP spid="280" grpId="0" animBg="1"/>
      <p:bldP spid="346" grpId="0" animBg="1"/>
      <p:bldP spid="347" grpId="0" animBg="1"/>
      <p:bldP spid="348" grpId="0" animBg="1"/>
      <p:bldP spid="349" grpId="0" animBg="1"/>
      <p:bldP spid="350" grpId="0" animBg="1"/>
      <p:bldP spid="351" grpId="0" animBg="1"/>
      <p:bldP spid="352" grpId="0" animBg="1"/>
      <p:bldP spid="353" grpId="0" animBg="1"/>
      <p:bldP spid="354" grpId="0" animBg="1"/>
      <p:bldP spid="35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B9189-7CDF-0741-9858-A79357149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625" y="174028"/>
            <a:ext cx="10515600" cy="894622"/>
          </a:xfrm>
        </p:spPr>
        <p:txBody>
          <a:bodyPr/>
          <a:lstStyle/>
          <a:p>
            <a:r>
              <a:rPr lang="en-US" dirty="0">
                <a:solidFill>
                  <a:srgbClr val="0000A8"/>
                </a:solidFill>
              </a:rPr>
              <a:t>Distance vector example: iteration</a:t>
            </a: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374B35E8-95B6-B946-8240-59B747B607B3}"/>
              </a:ext>
            </a:extLst>
          </p:cNvPr>
          <p:cNvCxnSpPr>
            <a:cxnSpLocks/>
            <a:stCxn id="76" idx="2"/>
            <a:endCxn id="76" idx="0"/>
          </p:cNvCxnSpPr>
          <p:nvPr/>
        </p:nvCxnSpPr>
        <p:spPr>
          <a:xfrm flipV="1">
            <a:off x="6530326" y="2129120"/>
            <a:ext cx="0" cy="386311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DE34EA38-AB93-704A-ACF2-764D62663226}"/>
              </a:ext>
            </a:extLst>
          </p:cNvPr>
          <p:cNvCxnSpPr>
            <a:cxnSpLocks/>
            <a:stCxn id="76" idx="1"/>
            <a:endCxn id="76" idx="3"/>
          </p:cNvCxnSpPr>
          <p:nvPr/>
        </p:nvCxnSpPr>
        <p:spPr>
          <a:xfrm>
            <a:off x="4598770" y="4060675"/>
            <a:ext cx="386311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>
            <a:extLst>
              <a:ext uri="{FF2B5EF4-FFF2-40B4-BE49-F238E27FC236}">
                <a16:creationId xmlns:a16="http://schemas.microsoft.com/office/drawing/2014/main" id="{A169888C-5E10-3E40-BC1D-A5D0DB850712}"/>
              </a:ext>
            </a:extLst>
          </p:cNvPr>
          <p:cNvSpPr/>
          <p:nvPr/>
        </p:nvSpPr>
        <p:spPr>
          <a:xfrm>
            <a:off x="4598770" y="2129120"/>
            <a:ext cx="3863111" cy="386311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CB39BACF-E4D1-6641-8B8C-0274EDEFA113}"/>
              </a:ext>
            </a:extLst>
          </p:cNvPr>
          <p:cNvSpPr/>
          <p:nvPr/>
        </p:nvSpPr>
        <p:spPr>
          <a:xfrm>
            <a:off x="8380337" y="2200470"/>
            <a:ext cx="132508" cy="18551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34" name="Group 1033">
            <a:extLst>
              <a:ext uri="{FF2B5EF4-FFF2-40B4-BE49-F238E27FC236}">
                <a16:creationId xmlns:a16="http://schemas.microsoft.com/office/drawing/2014/main" id="{B4BFA757-E5EA-9A42-8A16-AA2091E708C8}"/>
              </a:ext>
            </a:extLst>
          </p:cNvPr>
          <p:cNvGrpSpPr/>
          <p:nvPr/>
        </p:nvGrpSpPr>
        <p:grpSpPr>
          <a:xfrm>
            <a:off x="4333785" y="5772213"/>
            <a:ext cx="4395351" cy="404576"/>
            <a:chOff x="4333785" y="5772213"/>
            <a:chExt cx="4395351" cy="404576"/>
          </a:xfrm>
        </p:grpSpPr>
        <p:grpSp>
          <p:nvGrpSpPr>
            <p:cNvPr id="184" name="Group 183">
              <a:extLst>
                <a:ext uri="{FF2B5EF4-FFF2-40B4-BE49-F238E27FC236}">
                  <a16:creationId xmlns:a16="http://schemas.microsoft.com/office/drawing/2014/main" id="{600795BD-C1B6-1748-B28A-001A8505BE86}"/>
                </a:ext>
              </a:extLst>
            </p:cNvPr>
            <p:cNvGrpSpPr/>
            <p:nvPr/>
          </p:nvGrpSpPr>
          <p:grpSpPr>
            <a:xfrm>
              <a:off x="4333785" y="5772213"/>
              <a:ext cx="531821" cy="369069"/>
              <a:chOff x="1348328" y="2475647"/>
              <a:chExt cx="603916" cy="419100"/>
            </a:xfrm>
          </p:grpSpPr>
          <p:grpSp>
            <p:nvGrpSpPr>
              <p:cNvPr id="205" name="Group 204">
                <a:extLst>
                  <a:ext uri="{FF2B5EF4-FFF2-40B4-BE49-F238E27FC236}">
                    <a16:creationId xmlns:a16="http://schemas.microsoft.com/office/drawing/2014/main" id="{CE81AFB3-2346-434C-A463-93F9C295562A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209" name="Oval 5">
                  <a:extLst>
                    <a:ext uri="{FF2B5EF4-FFF2-40B4-BE49-F238E27FC236}">
                      <a16:creationId xmlns:a16="http://schemas.microsoft.com/office/drawing/2014/main" id="{7918ED2E-E380-6C4E-86AA-0BF9D76144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0" name="Line 6">
                  <a:extLst>
                    <a:ext uri="{FF2B5EF4-FFF2-40B4-BE49-F238E27FC236}">
                      <a16:creationId xmlns:a16="http://schemas.microsoft.com/office/drawing/2014/main" id="{45F96407-8127-654C-9C52-5B626907562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1" name="Line 7">
                  <a:extLst>
                    <a:ext uri="{FF2B5EF4-FFF2-40B4-BE49-F238E27FC236}">
                      <a16:creationId xmlns:a16="http://schemas.microsoft.com/office/drawing/2014/main" id="{F1C01DA2-272A-CD4F-87F1-779C30F3555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2" name="Rectangle 8">
                  <a:extLst>
                    <a:ext uri="{FF2B5EF4-FFF2-40B4-BE49-F238E27FC236}">
                      <a16:creationId xmlns:a16="http://schemas.microsoft.com/office/drawing/2014/main" id="{7969C970-9697-A847-B375-82D629934D5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3" name="Oval 9">
                  <a:extLst>
                    <a:ext uri="{FF2B5EF4-FFF2-40B4-BE49-F238E27FC236}">
                      <a16:creationId xmlns:a16="http://schemas.microsoft.com/office/drawing/2014/main" id="{F8D02D26-0EA1-FD40-AD1F-E4E8635F47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206" name="Group 44">
                <a:extLst>
                  <a:ext uri="{FF2B5EF4-FFF2-40B4-BE49-F238E27FC236}">
                    <a16:creationId xmlns:a16="http://schemas.microsoft.com/office/drawing/2014/main" id="{02C0B744-445A-A04E-812A-2D60476C152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475647"/>
                <a:ext cx="355165" cy="419100"/>
                <a:chOff x="2944" y="2405"/>
                <a:chExt cx="227" cy="264"/>
              </a:xfrm>
            </p:grpSpPr>
            <p:sp>
              <p:nvSpPr>
                <p:cNvPr id="207" name="Rectangle 45">
                  <a:extLst>
                    <a:ext uri="{FF2B5EF4-FFF2-40B4-BE49-F238E27FC236}">
                      <a16:creationId xmlns:a16="http://schemas.microsoft.com/office/drawing/2014/main" id="{83E6E4B2-940F-B749-91D8-19B033341D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8" name="Text Box 46">
                  <a:extLst>
                    <a:ext uri="{FF2B5EF4-FFF2-40B4-BE49-F238E27FC236}">
                      <a16:creationId xmlns:a16="http://schemas.microsoft.com/office/drawing/2014/main" id="{16D546E0-A23E-174D-8F0D-BFB691AF1D6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0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g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34A0F8A7-FCD0-9A45-80B9-24CC78B561FE}"/>
                </a:ext>
              </a:extLst>
            </p:cNvPr>
            <p:cNvGrpSpPr/>
            <p:nvPr/>
          </p:nvGrpSpPr>
          <p:grpSpPr>
            <a:xfrm>
              <a:off x="6263949" y="5807720"/>
              <a:ext cx="531821" cy="369069"/>
              <a:chOff x="1348328" y="2507397"/>
              <a:chExt cx="603916" cy="419100"/>
            </a:xfrm>
          </p:grpSpPr>
          <p:grpSp>
            <p:nvGrpSpPr>
              <p:cNvPr id="196" name="Group 195">
                <a:extLst>
                  <a:ext uri="{FF2B5EF4-FFF2-40B4-BE49-F238E27FC236}">
                    <a16:creationId xmlns:a16="http://schemas.microsoft.com/office/drawing/2014/main" id="{18AECA76-7F06-F84A-928B-C13839D9F43F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200" name="Oval 5">
                  <a:extLst>
                    <a:ext uri="{FF2B5EF4-FFF2-40B4-BE49-F238E27FC236}">
                      <a16:creationId xmlns:a16="http://schemas.microsoft.com/office/drawing/2014/main" id="{04917013-CC10-D043-8A71-34F2481304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1" name="Line 6">
                  <a:extLst>
                    <a:ext uri="{FF2B5EF4-FFF2-40B4-BE49-F238E27FC236}">
                      <a16:creationId xmlns:a16="http://schemas.microsoft.com/office/drawing/2014/main" id="{7E7DEF49-D295-8547-9FE7-8CBB42CEB81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2" name="Line 7">
                  <a:extLst>
                    <a:ext uri="{FF2B5EF4-FFF2-40B4-BE49-F238E27FC236}">
                      <a16:creationId xmlns:a16="http://schemas.microsoft.com/office/drawing/2014/main" id="{5633B25D-6786-5A4A-A44E-E4A1EE3575B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3" name="Rectangle 8">
                  <a:extLst>
                    <a:ext uri="{FF2B5EF4-FFF2-40B4-BE49-F238E27FC236}">
                      <a16:creationId xmlns:a16="http://schemas.microsoft.com/office/drawing/2014/main" id="{968E012E-E513-8340-9324-11A79B223E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4" name="Oval 9">
                  <a:extLst>
                    <a:ext uri="{FF2B5EF4-FFF2-40B4-BE49-F238E27FC236}">
                      <a16:creationId xmlns:a16="http://schemas.microsoft.com/office/drawing/2014/main" id="{7AFB2A7E-90B7-454F-BABB-E2A39AC7C95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197" name="Group 44">
                <a:extLst>
                  <a:ext uri="{FF2B5EF4-FFF2-40B4-BE49-F238E27FC236}">
                    <a16:creationId xmlns:a16="http://schemas.microsoft.com/office/drawing/2014/main" id="{5567606D-D82D-2A4D-A3C8-A7D0703B3CC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507397"/>
                <a:ext cx="355165" cy="419100"/>
                <a:chOff x="2944" y="2425"/>
                <a:chExt cx="227" cy="264"/>
              </a:xfrm>
            </p:grpSpPr>
            <p:sp>
              <p:nvSpPr>
                <p:cNvPr id="198" name="Rectangle 45">
                  <a:extLst>
                    <a:ext uri="{FF2B5EF4-FFF2-40B4-BE49-F238E27FC236}">
                      <a16:creationId xmlns:a16="http://schemas.microsoft.com/office/drawing/2014/main" id="{39206D20-AD6D-3242-8865-2C6680CB41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9" name="Text Box 46">
                  <a:extLst>
                    <a:ext uri="{FF2B5EF4-FFF2-40B4-BE49-F238E27FC236}">
                      <a16:creationId xmlns:a16="http://schemas.microsoft.com/office/drawing/2014/main" id="{E3BB3556-A335-984F-978A-FECE515B670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2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h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186" name="Group 185">
              <a:extLst>
                <a:ext uri="{FF2B5EF4-FFF2-40B4-BE49-F238E27FC236}">
                  <a16:creationId xmlns:a16="http://schemas.microsoft.com/office/drawing/2014/main" id="{3B620D34-7BA8-EF49-AC1C-93F5BBC84AEC}"/>
                </a:ext>
              </a:extLst>
            </p:cNvPr>
            <p:cNvGrpSpPr/>
            <p:nvPr/>
          </p:nvGrpSpPr>
          <p:grpSpPr>
            <a:xfrm>
              <a:off x="8197315" y="5805271"/>
              <a:ext cx="531821" cy="369069"/>
              <a:chOff x="1348328" y="2507397"/>
              <a:chExt cx="603916" cy="419100"/>
            </a:xfrm>
          </p:grpSpPr>
          <p:grpSp>
            <p:nvGrpSpPr>
              <p:cNvPr id="187" name="Group 186">
                <a:extLst>
                  <a:ext uri="{FF2B5EF4-FFF2-40B4-BE49-F238E27FC236}">
                    <a16:creationId xmlns:a16="http://schemas.microsoft.com/office/drawing/2014/main" id="{A6C2F80D-43A1-5746-B518-C0C4F1A20ACD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191" name="Oval 5">
                  <a:extLst>
                    <a:ext uri="{FF2B5EF4-FFF2-40B4-BE49-F238E27FC236}">
                      <a16:creationId xmlns:a16="http://schemas.microsoft.com/office/drawing/2014/main" id="{442E1AFF-BC2C-C849-85D1-13E42B701CE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2" name="Line 6">
                  <a:extLst>
                    <a:ext uri="{FF2B5EF4-FFF2-40B4-BE49-F238E27FC236}">
                      <a16:creationId xmlns:a16="http://schemas.microsoft.com/office/drawing/2014/main" id="{C2994154-DB6D-E247-8511-C6FE8D9665F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3" name="Line 7">
                  <a:extLst>
                    <a:ext uri="{FF2B5EF4-FFF2-40B4-BE49-F238E27FC236}">
                      <a16:creationId xmlns:a16="http://schemas.microsoft.com/office/drawing/2014/main" id="{C730A3ED-5222-5348-831E-092DE7D6CEE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4" name="Rectangle 8">
                  <a:extLst>
                    <a:ext uri="{FF2B5EF4-FFF2-40B4-BE49-F238E27FC236}">
                      <a16:creationId xmlns:a16="http://schemas.microsoft.com/office/drawing/2014/main" id="{BED424F7-1928-5F41-831D-417161F220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5" name="Oval 9">
                  <a:extLst>
                    <a:ext uri="{FF2B5EF4-FFF2-40B4-BE49-F238E27FC236}">
                      <a16:creationId xmlns:a16="http://schemas.microsoft.com/office/drawing/2014/main" id="{76DDF5F9-ACB7-E642-ACEA-223EE2F5F4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188" name="Group 44">
                <a:extLst>
                  <a:ext uri="{FF2B5EF4-FFF2-40B4-BE49-F238E27FC236}">
                    <a16:creationId xmlns:a16="http://schemas.microsoft.com/office/drawing/2014/main" id="{495DC56F-8C0E-6549-849D-6D43F4F8BC0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00196" y="2507397"/>
                <a:ext cx="267548" cy="419100"/>
                <a:chOff x="2972" y="2425"/>
                <a:chExt cx="171" cy="264"/>
              </a:xfrm>
            </p:grpSpPr>
            <p:sp>
              <p:nvSpPr>
                <p:cNvPr id="189" name="Rectangle 45">
                  <a:extLst>
                    <a:ext uri="{FF2B5EF4-FFF2-40B4-BE49-F238E27FC236}">
                      <a16:creationId xmlns:a16="http://schemas.microsoft.com/office/drawing/2014/main" id="{892DBBAB-E011-FD4A-BA7E-105CEF9075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0" name="Text Box 46">
                  <a:extLst>
                    <a:ext uri="{FF2B5EF4-FFF2-40B4-BE49-F238E27FC236}">
                      <a16:creationId xmlns:a16="http://schemas.microsoft.com/office/drawing/2014/main" id="{173A4036-1DC3-BD4D-9E66-D9BC48C58BA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72" y="2425"/>
                  <a:ext cx="171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i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</p:grpSp>
      <p:sp>
        <p:nvSpPr>
          <p:cNvPr id="215" name="TextBox 214">
            <a:extLst>
              <a:ext uri="{FF2B5EF4-FFF2-40B4-BE49-F238E27FC236}">
                <a16:creationId xmlns:a16="http://schemas.microsoft.com/office/drawing/2014/main" id="{74A89238-377F-A840-BB03-52D53CBBC3F3}"/>
              </a:ext>
            </a:extLst>
          </p:cNvPr>
          <p:cNvSpPr txBox="1"/>
          <p:nvPr/>
        </p:nvSpPr>
        <p:spPr>
          <a:xfrm>
            <a:off x="4305782" y="2870522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3D3F7215-9DE8-0542-8CCA-A9CEDC8717E2}"/>
              </a:ext>
            </a:extLst>
          </p:cNvPr>
          <p:cNvSpPr txBox="1"/>
          <p:nvPr/>
        </p:nvSpPr>
        <p:spPr>
          <a:xfrm>
            <a:off x="6217534" y="2860877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FC342D48-14A2-BA4E-A191-060C4177F678}"/>
              </a:ext>
            </a:extLst>
          </p:cNvPr>
          <p:cNvSpPr txBox="1"/>
          <p:nvPr/>
        </p:nvSpPr>
        <p:spPr>
          <a:xfrm>
            <a:off x="4296138" y="4886446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C9336A94-9BC9-8F41-95A7-69E18360DF3D}"/>
              </a:ext>
            </a:extLst>
          </p:cNvPr>
          <p:cNvSpPr txBox="1"/>
          <p:nvPr/>
        </p:nvSpPr>
        <p:spPr>
          <a:xfrm>
            <a:off x="6231040" y="4888376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E11EFAA3-3025-6E40-9F7B-8AEC8E44C52D}"/>
              </a:ext>
            </a:extLst>
          </p:cNvPr>
          <p:cNvSpPr txBox="1"/>
          <p:nvPr/>
        </p:nvSpPr>
        <p:spPr>
          <a:xfrm>
            <a:off x="8154365" y="4890306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1" name="TextBox 220">
            <a:extLst>
              <a:ext uri="{FF2B5EF4-FFF2-40B4-BE49-F238E27FC236}">
                <a16:creationId xmlns:a16="http://schemas.microsoft.com/office/drawing/2014/main" id="{EECDCBF1-5ACC-CF43-B981-907337945BA2}"/>
              </a:ext>
            </a:extLst>
          </p:cNvPr>
          <p:cNvSpPr txBox="1"/>
          <p:nvPr/>
        </p:nvSpPr>
        <p:spPr>
          <a:xfrm>
            <a:off x="5442030" y="4029920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2DD32315-0DAF-354B-ADE2-76F406D6A871}"/>
              </a:ext>
            </a:extLst>
          </p:cNvPr>
          <p:cNvSpPr txBox="1"/>
          <p:nvPr/>
        </p:nvSpPr>
        <p:spPr>
          <a:xfrm>
            <a:off x="7353782" y="4020275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25B3E8DA-82E1-B746-9524-A8B47546C7B7}"/>
              </a:ext>
            </a:extLst>
          </p:cNvPr>
          <p:cNvSpPr txBox="1"/>
          <p:nvPr/>
        </p:nvSpPr>
        <p:spPr>
          <a:xfrm>
            <a:off x="5443958" y="5953247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51516E14-40A2-B34F-B880-05B80B68D6FC}"/>
              </a:ext>
            </a:extLst>
          </p:cNvPr>
          <p:cNvSpPr txBox="1"/>
          <p:nvPr/>
        </p:nvSpPr>
        <p:spPr>
          <a:xfrm>
            <a:off x="7355710" y="5943602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9174059A-E895-E740-9A26-AA7943E4A64F}"/>
              </a:ext>
            </a:extLst>
          </p:cNvPr>
          <p:cNvSpPr txBox="1"/>
          <p:nvPr/>
        </p:nvSpPr>
        <p:spPr>
          <a:xfrm>
            <a:off x="5445886" y="2123956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F7510488-7C59-7449-A4EE-C5A32BFCB3A5}"/>
              </a:ext>
            </a:extLst>
          </p:cNvPr>
          <p:cNvSpPr txBox="1"/>
          <p:nvPr/>
        </p:nvSpPr>
        <p:spPr>
          <a:xfrm>
            <a:off x="7357638" y="2114311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grpSp>
        <p:nvGrpSpPr>
          <p:cNvPr id="283" name="Group 282">
            <a:extLst>
              <a:ext uri="{FF2B5EF4-FFF2-40B4-BE49-F238E27FC236}">
                <a16:creationId xmlns:a16="http://schemas.microsoft.com/office/drawing/2014/main" id="{A665C0C8-7FDD-0A42-80A3-CC602804C042}"/>
              </a:ext>
            </a:extLst>
          </p:cNvPr>
          <p:cNvGrpSpPr/>
          <p:nvPr/>
        </p:nvGrpSpPr>
        <p:grpSpPr>
          <a:xfrm>
            <a:off x="4336458" y="3833790"/>
            <a:ext cx="4395351" cy="404576"/>
            <a:chOff x="4333785" y="5772213"/>
            <a:chExt cx="4395351" cy="404576"/>
          </a:xfrm>
        </p:grpSpPr>
        <p:grpSp>
          <p:nvGrpSpPr>
            <p:cNvPr id="284" name="Group 283">
              <a:extLst>
                <a:ext uri="{FF2B5EF4-FFF2-40B4-BE49-F238E27FC236}">
                  <a16:creationId xmlns:a16="http://schemas.microsoft.com/office/drawing/2014/main" id="{4C02DC92-2A83-AC4D-B9F0-2BCDE917BDBC}"/>
                </a:ext>
              </a:extLst>
            </p:cNvPr>
            <p:cNvGrpSpPr/>
            <p:nvPr/>
          </p:nvGrpSpPr>
          <p:grpSpPr>
            <a:xfrm>
              <a:off x="4333785" y="5772213"/>
              <a:ext cx="531821" cy="369069"/>
              <a:chOff x="1348328" y="2475647"/>
              <a:chExt cx="603916" cy="419100"/>
            </a:xfrm>
          </p:grpSpPr>
          <p:grpSp>
            <p:nvGrpSpPr>
              <p:cNvPr id="305" name="Group 304">
                <a:extLst>
                  <a:ext uri="{FF2B5EF4-FFF2-40B4-BE49-F238E27FC236}">
                    <a16:creationId xmlns:a16="http://schemas.microsoft.com/office/drawing/2014/main" id="{F01EB862-010E-A34F-8D39-25BC2BED2A63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09" name="Oval 5">
                  <a:extLst>
                    <a:ext uri="{FF2B5EF4-FFF2-40B4-BE49-F238E27FC236}">
                      <a16:creationId xmlns:a16="http://schemas.microsoft.com/office/drawing/2014/main" id="{C2A61603-05BC-1E4D-99AA-0AB1CC4947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10" name="Line 6">
                  <a:extLst>
                    <a:ext uri="{FF2B5EF4-FFF2-40B4-BE49-F238E27FC236}">
                      <a16:creationId xmlns:a16="http://schemas.microsoft.com/office/drawing/2014/main" id="{7043DA0E-702D-CD4E-BA28-9341275851D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11" name="Line 7">
                  <a:extLst>
                    <a:ext uri="{FF2B5EF4-FFF2-40B4-BE49-F238E27FC236}">
                      <a16:creationId xmlns:a16="http://schemas.microsoft.com/office/drawing/2014/main" id="{CE93F761-782C-C640-B2B6-8CA7492B28B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12" name="Rectangle 8">
                  <a:extLst>
                    <a:ext uri="{FF2B5EF4-FFF2-40B4-BE49-F238E27FC236}">
                      <a16:creationId xmlns:a16="http://schemas.microsoft.com/office/drawing/2014/main" id="{723858D6-68CF-1C4E-A28B-A9FF5D728F2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13" name="Oval 9">
                  <a:extLst>
                    <a:ext uri="{FF2B5EF4-FFF2-40B4-BE49-F238E27FC236}">
                      <a16:creationId xmlns:a16="http://schemas.microsoft.com/office/drawing/2014/main" id="{70A7292E-FC97-924B-9010-8079BEC6219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306" name="Group 44">
                <a:extLst>
                  <a:ext uri="{FF2B5EF4-FFF2-40B4-BE49-F238E27FC236}">
                    <a16:creationId xmlns:a16="http://schemas.microsoft.com/office/drawing/2014/main" id="{DA3B2173-D171-E340-B704-06A3FE481C7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475647"/>
                <a:ext cx="355165" cy="419100"/>
                <a:chOff x="2944" y="2405"/>
                <a:chExt cx="227" cy="264"/>
              </a:xfrm>
            </p:grpSpPr>
            <p:sp>
              <p:nvSpPr>
                <p:cNvPr id="307" name="Rectangle 45">
                  <a:extLst>
                    <a:ext uri="{FF2B5EF4-FFF2-40B4-BE49-F238E27FC236}">
                      <a16:creationId xmlns:a16="http://schemas.microsoft.com/office/drawing/2014/main" id="{A7CA85B6-08AA-4840-AE2B-A3321A49B6F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8" name="Text Box 46">
                  <a:extLst>
                    <a:ext uri="{FF2B5EF4-FFF2-40B4-BE49-F238E27FC236}">
                      <a16:creationId xmlns:a16="http://schemas.microsoft.com/office/drawing/2014/main" id="{68812F5E-7A92-7B45-BBDE-2068A3A134D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0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d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285" name="Group 284">
              <a:extLst>
                <a:ext uri="{FF2B5EF4-FFF2-40B4-BE49-F238E27FC236}">
                  <a16:creationId xmlns:a16="http://schemas.microsoft.com/office/drawing/2014/main" id="{5E3B07EB-D89E-C542-85F0-D68A3698AEC4}"/>
                </a:ext>
              </a:extLst>
            </p:cNvPr>
            <p:cNvGrpSpPr/>
            <p:nvPr/>
          </p:nvGrpSpPr>
          <p:grpSpPr>
            <a:xfrm>
              <a:off x="6263949" y="5807720"/>
              <a:ext cx="531821" cy="369069"/>
              <a:chOff x="1348328" y="2507397"/>
              <a:chExt cx="603916" cy="419100"/>
            </a:xfrm>
          </p:grpSpPr>
          <p:grpSp>
            <p:nvGrpSpPr>
              <p:cNvPr id="296" name="Group 295">
                <a:extLst>
                  <a:ext uri="{FF2B5EF4-FFF2-40B4-BE49-F238E27FC236}">
                    <a16:creationId xmlns:a16="http://schemas.microsoft.com/office/drawing/2014/main" id="{CE2D511A-9878-0E42-B4E3-97548A8A67A3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00" name="Oval 5">
                  <a:extLst>
                    <a:ext uri="{FF2B5EF4-FFF2-40B4-BE49-F238E27FC236}">
                      <a16:creationId xmlns:a16="http://schemas.microsoft.com/office/drawing/2014/main" id="{C66E96DA-F1B1-9A41-8B0D-2F21B3B7ACB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1" name="Line 6">
                  <a:extLst>
                    <a:ext uri="{FF2B5EF4-FFF2-40B4-BE49-F238E27FC236}">
                      <a16:creationId xmlns:a16="http://schemas.microsoft.com/office/drawing/2014/main" id="{A2387D1F-7EF0-9443-8128-6FF284EC9AF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2" name="Line 7">
                  <a:extLst>
                    <a:ext uri="{FF2B5EF4-FFF2-40B4-BE49-F238E27FC236}">
                      <a16:creationId xmlns:a16="http://schemas.microsoft.com/office/drawing/2014/main" id="{4B183F70-EB28-A94F-BF31-54B939F6B75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3" name="Rectangle 8">
                  <a:extLst>
                    <a:ext uri="{FF2B5EF4-FFF2-40B4-BE49-F238E27FC236}">
                      <a16:creationId xmlns:a16="http://schemas.microsoft.com/office/drawing/2014/main" id="{84BE29FD-A805-D348-99C3-8D3C650618E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4" name="Oval 9">
                  <a:extLst>
                    <a:ext uri="{FF2B5EF4-FFF2-40B4-BE49-F238E27FC236}">
                      <a16:creationId xmlns:a16="http://schemas.microsoft.com/office/drawing/2014/main" id="{BF5D685A-16D6-5B40-9EEF-970D3CDCE37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297" name="Group 44">
                <a:extLst>
                  <a:ext uri="{FF2B5EF4-FFF2-40B4-BE49-F238E27FC236}">
                    <a16:creationId xmlns:a16="http://schemas.microsoft.com/office/drawing/2014/main" id="{058B095B-B9C0-F84A-B78C-FE9DCA729C7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507397"/>
                <a:ext cx="355165" cy="419100"/>
                <a:chOff x="2944" y="2425"/>
                <a:chExt cx="227" cy="264"/>
              </a:xfrm>
            </p:grpSpPr>
            <p:sp>
              <p:nvSpPr>
                <p:cNvPr id="298" name="Rectangle 45">
                  <a:extLst>
                    <a:ext uri="{FF2B5EF4-FFF2-40B4-BE49-F238E27FC236}">
                      <a16:creationId xmlns:a16="http://schemas.microsoft.com/office/drawing/2014/main" id="{7FBA9119-2A14-E84A-A39B-55E9D6AE93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9" name="Text Box 46">
                  <a:extLst>
                    <a:ext uri="{FF2B5EF4-FFF2-40B4-BE49-F238E27FC236}">
                      <a16:creationId xmlns:a16="http://schemas.microsoft.com/office/drawing/2014/main" id="{2944FA12-D5D2-E241-A9FC-D4A85A350D0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2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e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286" name="Group 285">
              <a:extLst>
                <a:ext uri="{FF2B5EF4-FFF2-40B4-BE49-F238E27FC236}">
                  <a16:creationId xmlns:a16="http://schemas.microsoft.com/office/drawing/2014/main" id="{B9D4EE61-1CC1-6D4C-822D-300C73469B48}"/>
                </a:ext>
              </a:extLst>
            </p:cNvPr>
            <p:cNvGrpSpPr/>
            <p:nvPr/>
          </p:nvGrpSpPr>
          <p:grpSpPr>
            <a:xfrm>
              <a:off x="8197315" y="5805271"/>
              <a:ext cx="531821" cy="369069"/>
              <a:chOff x="1348328" y="2507397"/>
              <a:chExt cx="603916" cy="419100"/>
            </a:xfrm>
          </p:grpSpPr>
          <p:grpSp>
            <p:nvGrpSpPr>
              <p:cNvPr id="287" name="Group 286">
                <a:extLst>
                  <a:ext uri="{FF2B5EF4-FFF2-40B4-BE49-F238E27FC236}">
                    <a16:creationId xmlns:a16="http://schemas.microsoft.com/office/drawing/2014/main" id="{75D4F492-E56A-6541-9F9D-1D85B09999F3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291" name="Oval 5">
                  <a:extLst>
                    <a:ext uri="{FF2B5EF4-FFF2-40B4-BE49-F238E27FC236}">
                      <a16:creationId xmlns:a16="http://schemas.microsoft.com/office/drawing/2014/main" id="{190A087A-A659-3E4D-B4FE-1EA13D56BE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2" name="Line 6">
                  <a:extLst>
                    <a:ext uri="{FF2B5EF4-FFF2-40B4-BE49-F238E27FC236}">
                      <a16:creationId xmlns:a16="http://schemas.microsoft.com/office/drawing/2014/main" id="{E7E9FE4A-5449-D244-A5A8-DEB5E1D8494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3" name="Line 7">
                  <a:extLst>
                    <a:ext uri="{FF2B5EF4-FFF2-40B4-BE49-F238E27FC236}">
                      <a16:creationId xmlns:a16="http://schemas.microsoft.com/office/drawing/2014/main" id="{8C243F83-93B5-2C49-9D61-2E8E8652A48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4" name="Rectangle 8">
                  <a:extLst>
                    <a:ext uri="{FF2B5EF4-FFF2-40B4-BE49-F238E27FC236}">
                      <a16:creationId xmlns:a16="http://schemas.microsoft.com/office/drawing/2014/main" id="{B0B61A2E-99AA-324F-8224-CB0B3B4404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5" name="Oval 9">
                  <a:extLst>
                    <a:ext uri="{FF2B5EF4-FFF2-40B4-BE49-F238E27FC236}">
                      <a16:creationId xmlns:a16="http://schemas.microsoft.com/office/drawing/2014/main" id="{2F485C77-8179-0B4E-B93A-E5C91296B4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288" name="Group 44">
                <a:extLst>
                  <a:ext uri="{FF2B5EF4-FFF2-40B4-BE49-F238E27FC236}">
                    <a16:creationId xmlns:a16="http://schemas.microsoft.com/office/drawing/2014/main" id="{0826EA6F-730D-8C47-8DDA-2C65DD6716B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92372" y="2507397"/>
                <a:ext cx="283194" cy="419100"/>
                <a:chOff x="2967" y="2425"/>
                <a:chExt cx="181" cy="264"/>
              </a:xfrm>
            </p:grpSpPr>
            <p:sp>
              <p:nvSpPr>
                <p:cNvPr id="289" name="Rectangle 45">
                  <a:extLst>
                    <a:ext uri="{FF2B5EF4-FFF2-40B4-BE49-F238E27FC236}">
                      <a16:creationId xmlns:a16="http://schemas.microsoft.com/office/drawing/2014/main" id="{C3E85E15-4F40-FF40-89C4-0E851470FA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0" name="Text Box 46">
                  <a:extLst>
                    <a:ext uri="{FF2B5EF4-FFF2-40B4-BE49-F238E27FC236}">
                      <a16:creationId xmlns:a16="http://schemas.microsoft.com/office/drawing/2014/main" id="{1905E332-CD71-E748-AE06-2A274A0D7B1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67" y="2425"/>
                  <a:ext cx="181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f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</p:grpSp>
      <p:grpSp>
        <p:nvGrpSpPr>
          <p:cNvPr id="314" name="Group 313">
            <a:extLst>
              <a:ext uri="{FF2B5EF4-FFF2-40B4-BE49-F238E27FC236}">
                <a16:creationId xmlns:a16="http://schemas.microsoft.com/office/drawing/2014/main" id="{917871C2-1731-FE43-944D-6364CCE85DA9}"/>
              </a:ext>
            </a:extLst>
          </p:cNvPr>
          <p:cNvGrpSpPr/>
          <p:nvPr/>
        </p:nvGrpSpPr>
        <p:grpSpPr>
          <a:xfrm>
            <a:off x="4333785" y="1906063"/>
            <a:ext cx="4395351" cy="404576"/>
            <a:chOff x="4333785" y="5772213"/>
            <a:chExt cx="4395351" cy="404576"/>
          </a:xfrm>
        </p:grpSpPr>
        <p:grpSp>
          <p:nvGrpSpPr>
            <p:cNvPr id="315" name="Group 314">
              <a:extLst>
                <a:ext uri="{FF2B5EF4-FFF2-40B4-BE49-F238E27FC236}">
                  <a16:creationId xmlns:a16="http://schemas.microsoft.com/office/drawing/2014/main" id="{68E7B419-D4D3-3A4B-86E1-D40C76B2BB2C}"/>
                </a:ext>
              </a:extLst>
            </p:cNvPr>
            <p:cNvGrpSpPr/>
            <p:nvPr/>
          </p:nvGrpSpPr>
          <p:grpSpPr>
            <a:xfrm>
              <a:off x="4333785" y="5772213"/>
              <a:ext cx="531821" cy="369069"/>
              <a:chOff x="1348328" y="2475647"/>
              <a:chExt cx="603916" cy="419100"/>
            </a:xfrm>
          </p:grpSpPr>
          <p:grpSp>
            <p:nvGrpSpPr>
              <p:cNvPr id="336" name="Group 335">
                <a:extLst>
                  <a:ext uri="{FF2B5EF4-FFF2-40B4-BE49-F238E27FC236}">
                    <a16:creationId xmlns:a16="http://schemas.microsoft.com/office/drawing/2014/main" id="{93705575-DDBD-3D44-B843-C77E28CEAAD2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40" name="Oval 5">
                  <a:extLst>
                    <a:ext uri="{FF2B5EF4-FFF2-40B4-BE49-F238E27FC236}">
                      <a16:creationId xmlns:a16="http://schemas.microsoft.com/office/drawing/2014/main" id="{AF888CEF-6837-CD45-809F-91550C92C80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41" name="Line 6">
                  <a:extLst>
                    <a:ext uri="{FF2B5EF4-FFF2-40B4-BE49-F238E27FC236}">
                      <a16:creationId xmlns:a16="http://schemas.microsoft.com/office/drawing/2014/main" id="{4535759C-A65E-D84B-9508-03E1DC0B824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42" name="Line 7">
                  <a:extLst>
                    <a:ext uri="{FF2B5EF4-FFF2-40B4-BE49-F238E27FC236}">
                      <a16:creationId xmlns:a16="http://schemas.microsoft.com/office/drawing/2014/main" id="{FFA7BAB7-E53C-EC41-ACE7-66FCD862969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43" name="Rectangle 8">
                  <a:extLst>
                    <a:ext uri="{FF2B5EF4-FFF2-40B4-BE49-F238E27FC236}">
                      <a16:creationId xmlns:a16="http://schemas.microsoft.com/office/drawing/2014/main" id="{69E05203-3EC0-6447-8988-D4F7C2150F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44" name="Oval 9">
                  <a:extLst>
                    <a:ext uri="{FF2B5EF4-FFF2-40B4-BE49-F238E27FC236}">
                      <a16:creationId xmlns:a16="http://schemas.microsoft.com/office/drawing/2014/main" id="{D9043B05-A159-7D41-90D4-718D621EA02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337" name="Group 44">
                <a:extLst>
                  <a:ext uri="{FF2B5EF4-FFF2-40B4-BE49-F238E27FC236}">
                    <a16:creationId xmlns:a16="http://schemas.microsoft.com/office/drawing/2014/main" id="{230264F8-C92F-C344-8341-A92C3D105F2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475647"/>
                <a:ext cx="355165" cy="419100"/>
                <a:chOff x="2944" y="2405"/>
                <a:chExt cx="227" cy="264"/>
              </a:xfrm>
            </p:grpSpPr>
            <p:sp>
              <p:nvSpPr>
                <p:cNvPr id="338" name="Rectangle 45">
                  <a:extLst>
                    <a:ext uri="{FF2B5EF4-FFF2-40B4-BE49-F238E27FC236}">
                      <a16:creationId xmlns:a16="http://schemas.microsoft.com/office/drawing/2014/main" id="{F2B81453-DE5E-984D-B97A-6884B0BDD3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9" name="Text Box 46">
                  <a:extLst>
                    <a:ext uri="{FF2B5EF4-FFF2-40B4-BE49-F238E27FC236}">
                      <a16:creationId xmlns:a16="http://schemas.microsoft.com/office/drawing/2014/main" id="{35E945F9-D699-744B-ACB7-587B2AA668D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0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a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316" name="Group 315">
              <a:extLst>
                <a:ext uri="{FF2B5EF4-FFF2-40B4-BE49-F238E27FC236}">
                  <a16:creationId xmlns:a16="http://schemas.microsoft.com/office/drawing/2014/main" id="{1CE7BA36-0E22-4F41-B503-121F0E8FF751}"/>
                </a:ext>
              </a:extLst>
            </p:cNvPr>
            <p:cNvGrpSpPr/>
            <p:nvPr/>
          </p:nvGrpSpPr>
          <p:grpSpPr>
            <a:xfrm>
              <a:off x="6263949" y="5807720"/>
              <a:ext cx="531821" cy="369069"/>
              <a:chOff x="1348328" y="2507397"/>
              <a:chExt cx="603916" cy="419100"/>
            </a:xfrm>
          </p:grpSpPr>
          <p:grpSp>
            <p:nvGrpSpPr>
              <p:cNvPr id="327" name="Group 326">
                <a:extLst>
                  <a:ext uri="{FF2B5EF4-FFF2-40B4-BE49-F238E27FC236}">
                    <a16:creationId xmlns:a16="http://schemas.microsoft.com/office/drawing/2014/main" id="{ABA31A37-F3CD-1746-9C86-0557D36C5404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31" name="Oval 5">
                  <a:extLst>
                    <a:ext uri="{FF2B5EF4-FFF2-40B4-BE49-F238E27FC236}">
                      <a16:creationId xmlns:a16="http://schemas.microsoft.com/office/drawing/2014/main" id="{39C9919B-E459-6946-BAB3-A266303D27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2" name="Line 6">
                  <a:extLst>
                    <a:ext uri="{FF2B5EF4-FFF2-40B4-BE49-F238E27FC236}">
                      <a16:creationId xmlns:a16="http://schemas.microsoft.com/office/drawing/2014/main" id="{61A62C09-3017-A541-9429-460C1A7F6B5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3" name="Line 7">
                  <a:extLst>
                    <a:ext uri="{FF2B5EF4-FFF2-40B4-BE49-F238E27FC236}">
                      <a16:creationId xmlns:a16="http://schemas.microsoft.com/office/drawing/2014/main" id="{86063EB7-D2C3-3447-B2FD-57FC1E74D3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4" name="Rectangle 8">
                  <a:extLst>
                    <a:ext uri="{FF2B5EF4-FFF2-40B4-BE49-F238E27FC236}">
                      <a16:creationId xmlns:a16="http://schemas.microsoft.com/office/drawing/2014/main" id="{BD5BCC42-3550-DF4A-BB55-F643AEBFD9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5" name="Oval 9">
                  <a:extLst>
                    <a:ext uri="{FF2B5EF4-FFF2-40B4-BE49-F238E27FC236}">
                      <a16:creationId xmlns:a16="http://schemas.microsoft.com/office/drawing/2014/main" id="{74611398-E647-494F-A7BD-186BB5CB54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328" name="Group 44">
                <a:extLst>
                  <a:ext uri="{FF2B5EF4-FFF2-40B4-BE49-F238E27FC236}">
                    <a16:creationId xmlns:a16="http://schemas.microsoft.com/office/drawing/2014/main" id="{B57BC638-F090-114B-B8BF-7E2F4A6CC8F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507397"/>
                <a:ext cx="355165" cy="419100"/>
                <a:chOff x="2944" y="2425"/>
                <a:chExt cx="227" cy="264"/>
              </a:xfrm>
            </p:grpSpPr>
            <p:sp>
              <p:nvSpPr>
                <p:cNvPr id="329" name="Rectangle 45">
                  <a:extLst>
                    <a:ext uri="{FF2B5EF4-FFF2-40B4-BE49-F238E27FC236}">
                      <a16:creationId xmlns:a16="http://schemas.microsoft.com/office/drawing/2014/main" id="{0F91A427-A1B7-A54C-8320-A92F425DFC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0" name="Text Box 46">
                  <a:extLst>
                    <a:ext uri="{FF2B5EF4-FFF2-40B4-BE49-F238E27FC236}">
                      <a16:creationId xmlns:a16="http://schemas.microsoft.com/office/drawing/2014/main" id="{E600E15A-04DE-4F44-AD3B-D284039393A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2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b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317" name="Group 316">
              <a:extLst>
                <a:ext uri="{FF2B5EF4-FFF2-40B4-BE49-F238E27FC236}">
                  <a16:creationId xmlns:a16="http://schemas.microsoft.com/office/drawing/2014/main" id="{2EB87748-B820-0349-A8AC-FE8BBD55B257}"/>
                </a:ext>
              </a:extLst>
            </p:cNvPr>
            <p:cNvGrpSpPr/>
            <p:nvPr/>
          </p:nvGrpSpPr>
          <p:grpSpPr>
            <a:xfrm>
              <a:off x="8197315" y="5805271"/>
              <a:ext cx="531821" cy="369069"/>
              <a:chOff x="1348328" y="2507397"/>
              <a:chExt cx="603916" cy="419100"/>
            </a:xfrm>
          </p:grpSpPr>
          <p:grpSp>
            <p:nvGrpSpPr>
              <p:cNvPr id="318" name="Group 317">
                <a:extLst>
                  <a:ext uri="{FF2B5EF4-FFF2-40B4-BE49-F238E27FC236}">
                    <a16:creationId xmlns:a16="http://schemas.microsoft.com/office/drawing/2014/main" id="{EB6E4C7D-CDAA-7F47-A797-1E5FB2A80494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22" name="Oval 5">
                  <a:extLst>
                    <a:ext uri="{FF2B5EF4-FFF2-40B4-BE49-F238E27FC236}">
                      <a16:creationId xmlns:a16="http://schemas.microsoft.com/office/drawing/2014/main" id="{F9943B67-FB21-3647-869F-669BE6A721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3" name="Line 6">
                  <a:extLst>
                    <a:ext uri="{FF2B5EF4-FFF2-40B4-BE49-F238E27FC236}">
                      <a16:creationId xmlns:a16="http://schemas.microsoft.com/office/drawing/2014/main" id="{57CCD935-17C4-B04B-B482-9A946E848EC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4" name="Line 7">
                  <a:extLst>
                    <a:ext uri="{FF2B5EF4-FFF2-40B4-BE49-F238E27FC236}">
                      <a16:creationId xmlns:a16="http://schemas.microsoft.com/office/drawing/2014/main" id="{2FE8EAFF-CC53-364C-974F-2F913B960D6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5" name="Rectangle 8">
                  <a:extLst>
                    <a:ext uri="{FF2B5EF4-FFF2-40B4-BE49-F238E27FC236}">
                      <a16:creationId xmlns:a16="http://schemas.microsoft.com/office/drawing/2014/main" id="{B25B691E-9E1D-1E4F-9419-9156013814C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6" name="Oval 9">
                  <a:extLst>
                    <a:ext uri="{FF2B5EF4-FFF2-40B4-BE49-F238E27FC236}">
                      <a16:creationId xmlns:a16="http://schemas.microsoft.com/office/drawing/2014/main" id="{9CB3B73F-9E39-EC4E-83F7-FBE10697408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319" name="Group 44">
                <a:extLst>
                  <a:ext uri="{FF2B5EF4-FFF2-40B4-BE49-F238E27FC236}">
                    <a16:creationId xmlns:a16="http://schemas.microsoft.com/office/drawing/2014/main" id="{0F42679C-ED56-BC45-8C82-597609DBD4D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64202" y="2507397"/>
                <a:ext cx="341084" cy="419100"/>
                <a:chOff x="2949" y="2425"/>
                <a:chExt cx="218" cy="264"/>
              </a:xfrm>
            </p:grpSpPr>
            <p:sp>
              <p:nvSpPr>
                <p:cNvPr id="320" name="Rectangle 45">
                  <a:extLst>
                    <a:ext uri="{FF2B5EF4-FFF2-40B4-BE49-F238E27FC236}">
                      <a16:creationId xmlns:a16="http://schemas.microsoft.com/office/drawing/2014/main" id="{CF557465-1C6C-1245-9762-D6D2D9F891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1" name="Text Box 46">
                  <a:extLst>
                    <a:ext uri="{FF2B5EF4-FFF2-40B4-BE49-F238E27FC236}">
                      <a16:creationId xmlns:a16="http://schemas.microsoft.com/office/drawing/2014/main" id="{CEEF1658-9381-E84D-81A0-1A501484FB8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9" y="2425"/>
                  <a:ext cx="218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c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</p:grpSp>
      <p:sp>
        <p:nvSpPr>
          <p:cNvPr id="158" name="TextBox 157">
            <a:extLst>
              <a:ext uri="{FF2B5EF4-FFF2-40B4-BE49-F238E27FC236}">
                <a16:creationId xmlns:a16="http://schemas.microsoft.com/office/drawing/2014/main" id="{B5592DAF-A3B4-9F43-84E1-39575A7F870C}"/>
              </a:ext>
            </a:extLst>
          </p:cNvPr>
          <p:cNvSpPr txBox="1"/>
          <p:nvPr/>
        </p:nvSpPr>
        <p:spPr>
          <a:xfrm flipH="1">
            <a:off x="476445" y="3078991"/>
            <a:ext cx="219581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A8"/>
              </a:buClr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 nodes:</a:t>
            </a:r>
          </a:p>
          <a:p>
            <a:pPr marL="174625" marR="0" lvl="0" indent="-174625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white">
                  <a:lumMod val="75000"/>
                </a:prstClr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receive distance vectors from neighbors</a:t>
            </a:r>
          </a:p>
          <a:p>
            <a:pPr marL="174625" marR="0" lvl="0" indent="-174625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A8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compute their new local  distance vector</a:t>
            </a:r>
          </a:p>
          <a:p>
            <a:pPr marL="174625" marR="0" lvl="0" indent="-174625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white">
                  <a:lumMod val="75000"/>
                </a:prstClr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send their new local distance vector to neighbors</a:t>
            </a:r>
          </a:p>
        </p:txBody>
      </p: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51D9C22B-8B5F-5C4F-B836-7B225BEBAA34}"/>
              </a:ext>
            </a:extLst>
          </p:cNvPr>
          <p:cNvGrpSpPr/>
          <p:nvPr/>
        </p:nvGrpSpPr>
        <p:grpSpPr>
          <a:xfrm>
            <a:off x="584365" y="1859143"/>
            <a:ext cx="736099" cy="1229581"/>
            <a:chOff x="10030307" y="3444875"/>
            <a:chExt cx="736099" cy="1229581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8B6727C7-2D65-214B-AC24-3FD638275EC1}"/>
                </a:ext>
              </a:extLst>
            </p:cNvPr>
            <p:cNvSpPr txBox="1"/>
            <p:nvPr/>
          </p:nvSpPr>
          <p:spPr>
            <a:xfrm>
              <a:off x="10030307" y="4089681"/>
              <a:ext cx="73609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t=2</a:t>
              </a:r>
            </a:p>
          </p:txBody>
        </p:sp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7CD0CB56-7686-194E-9336-87E7A7D97331}"/>
                </a:ext>
              </a:extLst>
            </p:cNvPr>
            <p:cNvGrpSpPr/>
            <p:nvPr/>
          </p:nvGrpSpPr>
          <p:grpSpPr>
            <a:xfrm>
              <a:off x="10034588" y="3444875"/>
              <a:ext cx="682627" cy="682625"/>
              <a:chOff x="10034588" y="3444875"/>
              <a:chExt cx="682627" cy="682625"/>
            </a:xfrm>
          </p:grpSpPr>
          <p:sp>
            <p:nvSpPr>
              <p:cNvPr id="162" name="Oval 161">
                <a:extLst>
                  <a:ext uri="{FF2B5EF4-FFF2-40B4-BE49-F238E27FC236}">
                    <a16:creationId xmlns:a16="http://schemas.microsoft.com/office/drawing/2014/main" id="{C4B2CF33-A55A-7045-88D1-AF4148705A10}"/>
                  </a:ext>
                </a:extLst>
              </p:cNvPr>
              <p:cNvSpPr/>
              <p:nvPr/>
            </p:nvSpPr>
            <p:spPr>
              <a:xfrm>
                <a:off x="10039551" y="3449256"/>
                <a:ext cx="671332" cy="671332"/>
              </a:xfrm>
              <a:prstGeom prst="ellipse">
                <a:avLst/>
              </a:prstGeom>
              <a:noFill/>
              <a:ln w="3492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163" name="Straight Connector 162">
                <a:extLst>
                  <a:ext uri="{FF2B5EF4-FFF2-40B4-BE49-F238E27FC236}">
                    <a16:creationId xmlns:a16="http://schemas.microsoft.com/office/drawing/2014/main" id="{71D12050-6F8E-D441-9EB3-D43C862E2FF7}"/>
                  </a:ext>
                </a:extLst>
              </p:cNvPr>
              <p:cNvCxnSpPr/>
              <p:nvPr/>
            </p:nvCxnSpPr>
            <p:spPr>
              <a:xfrm>
                <a:off x="10372725" y="3444875"/>
                <a:ext cx="0" cy="6032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Straight Connector 163">
                <a:extLst>
                  <a:ext uri="{FF2B5EF4-FFF2-40B4-BE49-F238E27FC236}">
                    <a16:creationId xmlns:a16="http://schemas.microsoft.com/office/drawing/2014/main" id="{9039BE19-8C89-2249-9429-12D66FAF87EA}"/>
                  </a:ext>
                </a:extLst>
              </p:cNvPr>
              <p:cNvCxnSpPr/>
              <p:nvPr/>
            </p:nvCxnSpPr>
            <p:spPr>
              <a:xfrm>
                <a:off x="10372725" y="4067175"/>
                <a:ext cx="0" cy="6032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>
                <a:extLst>
                  <a:ext uri="{FF2B5EF4-FFF2-40B4-BE49-F238E27FC236}">
                    <a16:creationId xmlns:a16="http://schemas.microsoft.com/office/drawing/2014/main" id="{E88497C8-6A73-4341-AC9C-EB6512208F74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0064751" y="3756025"/>
                <a:ext cx="0" cy="6032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>
                <a:extLst>
                  <a:ext uri="{FF2B5EF4-FFF2-40B4-BE49-F238E27FC236}">
                    <a16:creationId xmlns:a16="http://schemas.microsoft.com/office/drawing/2014/main" id="{9E4797E5-1D6F-BE4B-A4F2-9F8C5FC9970D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0687053" y="3756025"/>
                <a:ext cx="0" cy="6032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Straight Connector 166">
                <a:extLst>
                  <a:ext uri="{FF2B5EF4-FFF2-40B4-BE49-F238E27FC236}">
                    <a16:creationId xmlns:a16="http://schemas.microsoft.com/office/drawing/2014/main" id="{A5E708AC-BFD0-124E-B7DC-30966CA859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23542" y="4037013"/>
                <a:ext cx="26983" cy="4286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>
                <a:extLst>
                  <a:ext uri="{FF2B5EF4-FFF2-40B4-BE49-F238E27FC236}">
                    <a16:creationId xmlns:a16="http://schemas.microsoft.com/office/drawing/2014/main" id="{6DFE5143-74BA-6D49-9376-30F7E9D099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202867" y="3490913"/>
                <a:ext cx="26983" cy="4286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Straight Connector 168">
                <a:extLst>
                  <a:ext uri="{FF2B5EF4-FFF2-40B4-BE49-F238E27FC236}">
                    <a16:creationId xmlns:a16="http://schemas.microsoft.com/office/drawing/2014/main" id="{6B211398-DB9E-FC45-8FDC-6F0E1B1A67F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196517" y="4033838"/>
                <a:ext cx="26983" cy="4286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Straight Connector 169">
                <a:extLst>
                  <a:ext uri="{FF2B5EF4-FFF2-40B4-BE49-F238E27FC236}">
                    <a16:creationId xmlns:a16="http://schemas.microsoft.com/office/drawing/2014/main" id="{BF9AF430-A741-DC49-89C7-CC090ABEF1B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517192" y="3487738"/>
                <a:ext cx="26983" cy="4286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>
                <a:extLst>
                  <a:ext uri="{FF2B5EF4-FFF2-40B4-BE49-F238E27FC236}">
                    <a16:creationId xmlns:a16="http://schemas.microsoft.com/office/drawing/2014/main" id="{EE082992-203D-C64B-9E89-DB664E57385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631493" y="3611565"/>
                <a:ext cx="36507" cy="2698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>
                <a:extLst>
                  <a:ext uri="{FF2B5EF4-FFF2-40B4-BE49-F238E27FC236}">
                    <a16:creationId xmlns:a16="http://schemas.microsoft.com/office/drawing/2014/main" id="{03B2445A-DC24-3247-8057-F3854B08E81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085393" y="3929065"/>
                <a:ext cx="36507" cy="2698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Straight Connector 172">
                <a:extLst>
                  <a:ext uri="{FF2B5EF4-FFF2-40B4-BE49-F238E27FC236}">
                    <a16:creationId xmlns:a16="http://schemas.microsoft.com/office/drawing/2014/main" id="{DFE122BB-AC85-9446-ACDF-58E64316BE8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094918" y="3614740"/>
                <a:ext cx="36507" cy="2698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Straight Connector 173">
                <a:extLst>
                  <a:ext uri="{FF2B5EF4-FFF2-40B4-BE49-F238E27FC236}">
                    <a16:creationId xmlns:a16="http://schemas.microsoft.com/office/drawing/2014/main" id="{B8F11881-407E-8D46-A809-9BB9CFD3703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631493" y="3932240"/>
                <a:ext cx="36507" cy="2698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5" name="Oval 174">
                <a:extLst>
                  <a:ext uri="{FF2B5EF4-FFF2-40B4-BE49-F238E27FC236}">
                    <a16:creationId xmlns:a16="http://schemas.microsoft.com/office/drawing/2014/main" id="{4FEE74AE-C9E3-9243-8316-465947D1AAB3}"/>
                  </a:ext>
                </a:extLst>
              </p:cNvPr>
              <p:cNvSpPr/>
              <p:nvPr/>
            </p:nvSpPr>
            <p:spPr>
              <a:xfrm>
                <a:off x="10331450" y="3743325"/>
                <a:ext cx="82550" cy="87136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BE3B24DF-00CD-F548-AD9E-519F13CEFE2A}"/>
              </a:ext>
            </a:extLst>
          </p:cNvPr>
          <p:cNvGrpSpPr/>
          <p:nvPr/>
        </p:nvGrpSpPr>
        <p:grpSpPr>
          <a:xfrm>
            <a:off x="4041058" y="1582994"/>
            <a:ext cx="5089626" cy="4955455"/>
            <a:chOff x="3982064" y="1612491"/>
            <a:chExt cx="5089626" cy="495545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AA8C641-B239-B74E-A56A-6FC17DD05F53}"/>
                </a:ext>
              </a:extLst>
            </p:cNvPr>
            <p:cNvGrpSpPr/>
            <p:nvPr/>
          </p:nvGrpSpPr>
          <p:grpSpPr>
            <a:xfrm>
              <a:off x="4011560" y="1641985"/>
              <a:ext cx="1196054" cy="1022555"/>
              <a:chOff x="9655277" y="2349909"/>
              <a:chExt cx="1196054" cy="1022555"/>
            </a:xfrm>
          </p:grpSpPr>
          <p:sp>
            <p:nvSpPr>
              <p:cNvPr id="4" name="Freeform 3">
                <a:extLst>
                  <a:ext uri="{FF2B5EF4-FFF2-40B4-BE49-F238E27FC236}">
                    <a16:creationId xmlns:a16="http://schemas.microsoft.com/office/drawing/2014/main" id="{00707AC5-49E7-AE40-8A46-1ACEF91E823B}"/>
                  </a:ext>
                </a:extLst>
              </p:cNvPr>
              <p:cNvSpPr/>
              <p:nvPr/>
            </p:nvSpPr>
            <p:spPr>
              <a:xfrm>
                <a:off x="9655277" y="2349909"/>
                <a:ext cx="1196054" cy="1022555"/>
              </a:xfrm>
              <a:custGeom>
                <a:avLst/>
                <a:gdLst>
                  <a:gd name="connsiteX0" fmla="*/ 1416106 w 2820074"/>
                  <a:gd name="connsiteY0" fmla="*/ 606903 h 2290046"/>
                  <a:gd name="connsiteX1" fmla="*/ 1096471 w 2820074"/>
                  <a:gd name="connsiteY1" fmla="*/ 222531 h 2290046"/>
                  <a:gd name="connsiteX2" fmla="*/ 954860 w 2820074"/>
                  <a:gd name="connsiteY2" fmla="*/ 667593 h 2290046"/>
                  <a:gd name="connsiteX3" fmla="*/ 89012 w 2820074"/>
                  <a:gd name="connsiteY3" fmla="*/ 242761 h 2290046"/>
                  <a:gd name="connsiteX4" fmla="*/ 610948 w 2820074"/>
                  <a:gd name="connsiteY4" fmla="*/ 797066 h 2290046"/>
                  <a:gd name="connsiteX5" fmla="*/ 0 w 2820074"/>
                  <a:gd name="connsiteY5" fmla="*/ 902262 h 2290046"/>
                  <a:gd name="connsiteX6" fmla="*/ 481476 w 2820074"/>
                  <a:gd name="connsiteY6" fmla="*/ 1246174 h 2290046"/>
                  <a:gd name="connsiteX7" fmla="*/ 36414 w 2820074"/>
                  <a:gd name="connsiteY7" fmla="*/ 1533441 h 2290046"/>
                  <a:gd name="connsiteX8" fmla="*/ 760651 w 2820074"/>
                  <a:gd name="connsiteY8" fmla="*/ 1476797 h 2290046"/>
                  <a:gd name="connsiteX9" fmla="*/ 623086 w 2820074"/>
                  <a:gd name="connsiteY9" fmla="*/ 1869260 h 2290046"/>
                  <a:gd name="connsiteX10" fmla="*/ 1003412 w 2820074"/>
                  <a:gd name="connsiteY10" fmla="*/ 1658867 h 2290046"/>
                  <a:gd name="connsiteX11" fmla="*/ 1104563 w 2820074"/>
                  <a:gd name="connsiteY11" fmla="*/ 2290046 h 2290046"/>
                  <a:gd name="connsiteX12" fmla="*/ 1383738 w 2820074"/>
                  <a:gd name="connsiteY12" fmla="*/ 1569855 h 2290046"/>
                  <a:gd name="connsiteX13" fmla="*/ 1743833 w 2820074"/>
                  <a:gd name="connsiteY13" fmla="*/ 2091791 h 2290046"/>
                  <a:gd name="connsiteX14" fmla="*/ 1836892 w 2820074"/>
                  <a:gd name="connsiteY14" fmla="*/ 1529395 h 2290046"/>
                  <a:gd name="connsiteX15" fmla="*/ 2375012 w 2820074"/>
                  <a:gd name="connsiteY15" fmla="*/ 1889491 h 2290046"/>
                  <a:gd name="connsiteX16" fmla="*/ 2209125 w 2820074"/>
                  <a:gd name="connsiteY16" fmla="*/ 1351370 h 2290046"/>
                  <a:gd name="connsiteX17" fmla="*/ 2820074 w 2820074"/>
                  <a:gd name="connsiteY17" fmla="*/ 1399922 h 2290046"/>
                  <a:gd name="connsiteX18" fmla="*/ 2310276 w 2820074"/>
                  <a:gd name="connsiteY18" fmla="*/ 1092425 h 2290046"/>
                  <a:gd name="connsiteX19" fmla="*/ 2775568 w 2820074"/>
                  <a:gd name="connsiteY19" fmla="*/ 837526 h 2290046"/>
                  <a:gd name="connsiteX20" fmla="*/ 2196987 w 2820074"/>
                  <a:gd name="connsiteY20" fmla="*/ 768744 h 2290046"/>
                  <a:gd name="connsiteX21" fmla="*/ 2427610 w 2820074"/>
                  <a:gd name="connsiteY21" fmla="*/ 441016 h 2290046"/>
                  <a:gd name="connsiteX22" fmla="*/ 1844984 w 2820074"/>
                  <a:gd name="connsiteY22" fmla="*/ 546213 h 2290046"/>
                  <a:gd name="connsiteX23" fmla="*/ 1901628 w 2820074"/>
                  <a:gd name="connsiteY23" fmla="*/ 0 h 2290046"/>
                  <a:gd name="connsiteX24" fmla="*/ 1416106 w 2820074"/>
                  <a:gd name="connsiteY24" fmla="*/ 606903 h 2290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820074" h="2290046">
                    <a:moveTo>
                      <a:pt x="1416106" y="606903"/>
                    </a:moveTo>
                    <a:lnTo>
                      <a:pt x="1096471" y="222531"/>
                    </a:lnTo>
                    <a:lnTo>
                      <a:pt x="954860" y="667593"/>
                    </a:lnTo>
                    <a:lnTo>
                      <a:pt x="89012" y="242761"/>
                    </a:lnTo>
                    <a:lnTo>
                      <a:pt x="610948" y="797066"/>
                    </a:lnTo>
                    <a:lnTo>
                      <a:pt x="0" y="902262"/>
                    </a:lnTo>
                    <a:lnTo>
                      <a:pt x="481476" y="1246174"/>
                    </a:lnTo>
                    <a:lnTo>
                      <a:pt x="36414" y="1533441"/>
                    </a:lnTo>
                    <a:lnTo>
                      <a:pt x="760651" y="1476797"/>
                    </a:lnTo>
                    <a:lnTo>
                      <a:pt x="623086" y="1869260"/>
                    </a:lnTo>
                    <a:lnTo>
                      <a:pt x="1003412" y="1658867"/>
                    </a:lnTo>
                    <a:lnTo>
                      <a:pt x="1104563" y="2290046"/>
                    </a:lnTo>
                    <a:lnTo>
                      <a:pt x="1383738" y="1569855"/>
                    </a:lnTo>
                    <a:lnTo>
                      <a:pt x="1743833" y="2091791"/>
                    </a:lnTo>
                    <a:lnTo>
                      <a:pt x="1836892" y="1529395"/>
                    </a:lnTo>
                    <a:lnTo>
                      <a:pt x="2375012" y="1889491"/>
                    </a:lnTo>
                    <a:lnTo>
                      <a:pt x="2209125" y="1351370"/>
                    </a:lnTo>
                    <a:lnTo>
                      <a:pt x="2820074" y="1399922"/>
                    </a:lnTo>
                    <a:lnTo>
                      <a:pt x="2310276" y="1092425"/>
                    </a:lnTo>
                    <a:lnTo>
                      <a:pt x="2775568" y="837526"/>
                    </a:lnTo>
                    <a:lnTo>
                      <a:pt x="2196987" y="768744"/>
                    </a:lnTo>
                    <a:lnTo>
                      <a:pt x="2427610" y="441016"/>
                    </a:lnTo>
                    <a:lnTo>
                      <a:pt x="1844984" y="546213"/>
                    </a:lnTo>
                    <a:lnTo>
                      <a:pt x="1901628" y="0"/>
                    </a:lnTo>
                    <a:lnTo>
                      <a:pt x="1416106" y="606903"/>
                    </a:lnTo>
                    <a:close/>
                  </a:path>
                </a:pathLst>
              </a:custGeom>
              <a:solidFill>
                <a:srgbClr val="FFFF00">
                  <a:alpha val="7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5C2C0DC-E6A2-784B-8032-7F8C86E35889}"/>
                  </a:ext>
                </a:extLst>
              </p:cNvPr>
              <p:cNvSpPr txBox="1"/>
              <p:nvPr/>
            </p:nvSpPr>
            <p:spPr>
              <a:xfrm>
                <a:off x="9753600" y="2635045"/>
                <a:ext cx="102021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compute</a:t>
                </a:r>
              </a:p>
            </p:txBody>
          </p:sp>
        </p:grpSp>
        <p:grpSp>
          <p:nvGrpSpPr>
            <p:cNvPr id="157" name="Group 156">
              <a:extLst>
                <a:ext uri="{FF2B5EF4-FFF2-40B4-BE49-F238E27FC236}">
                  <a16:creationId xmlns:a16="http://schemas.microsoft.com/office/drawing/2014/main" id="{34F33CFE-B17F-9D43-BD1A-F46BCD176DD6}"/>
                </a:ext>
              </a:extLst>
            </p:cNvPr>
            <p:cNvGrpSpPr/>
            <p:nvPr/>
          </p:nvGrpSpPr>
          <p:grpSpPr>
            <a:xfrm>
              <a:off x="5943598" y="1627238"/>
              <a:ext cx="1196054" cy="1022555"/>
              <a:chOff x="9655277" y="2349909"/>
              <a:chExt cx="1196054" cy="1022555"/>
            </a:xfrm>
          </p:grpSpPr>
          <p:sp>
            <p:nvSpPr>
              <p:cNvPr id="177" name="Freeform 176">
                <a:extLst>
                  <a:ext uri="{FF2B5EF4-FFF2-40B4-BE49-F238E27FC236}">
                    <a16:creationId xmlns:a16="http://schemas.microsoft.com/office/drawing/2014/main" id="{F0BEA684-9A42-E94C-B2D5-EDC1A1F2EF20}"/>
                  </a:ext>
                </a:extLst>
              </p:cNvPr>
              <p:cNvSpPr/>
              <p:nvPr/>
            </p:nvSpPr>
            <p:spPr>
              <a:xfrm>
                <a:off x="9655277" y="2349909"/>
                <a:ext cx="1196054" cy="1022555"/>
              </a:xfrm>
              <a:custGeom>
                <a:avLst/>
                <a:gdLst>
                  <a:gd name="connsiteX0" fmla="*/ 1416106 w 2820074"/>
                  <a:gd name="connsiteY0" fmla="*/ 606903 h 2290046"/>
                  <a:gd name="connsiteX1" fmla="*/ 1096471 w 2820074"/>
                  <a:gd name="connsiteY1" fmla="*/ 222531 h 2290046"/>
                  <a:gd name="connsiteX2" fmla="*/ 954860 w 2820074"/>
                  <a:gd name="connsiteY2" fmla="*/ 667593 h 2290046"/>
                  <a:gd name="connsiteX3" fmla="*/ 89012 w 2820074"/>
                  <a:gd name="connsiteY3" fmla="*/ 242761 h 2290046"/>
                  <a:gd name="connsiteX4" fmla="*/ 610948 w 2820074"/>
                  <a:gd name="connsiteY4" fmla="*/ 797066 h 2290046"/>
                  <a:gd name="connsiteX5" fmla="*/ 0 w 2820074"/>
                  <a:gd name="connsiteY5" fmla="*/ 902262 h 2290046"/>
                  <a:gd name="connsiteX6" fmla="*/ 481476 w 2820074"/>
                  <a:gd name="connsiteY6" fmla="*/ 1246174 h 2290046"/>
                  <a:gd name="connsiteX7" fmla="*/ 36414 w 2820074"/>
                  <a:gd name="connsiteY7" fmla="*/ 1533441 h 2290046"/>
                  <a:gd name="connsiteX8" fmla="*/ 760651 w 2820074"/>
                  <a:gd name="connsiteY8" fmla="*/ 1476797 h 2290046"/>
                  <a:gd name="connsiteX9" fmla="*/ 623086 w 2820074"/>
                  <a:gd name="connsiteY9" fmla="*/ 1869260 h 2290046"/>
                  <a:gd name="connsiteX10" fmla="*/ 1003412 w 2820074"/>
                  <a:gd name="connsiteY10" fmla="*/ 1658867 h 2290046"/>
                  <a:gd name="connsiteX11" fmla="*/ 1104563 w 2820074"/>
                  <a:gd name="connsiteY11" fmla="*/ 2290046 h 2290046"/>
                  <a:gd name="connsiteX12" fmla="*/ 1383738 w 2820074"/>
                  <a:gd name="connsiteY12" fmla="*/ 1569855 h 2290046"/>
                  <a:gd name="connsiteX13" fmla="*/ 1743833 w 2820074"/>
                  <a:gd name="connsiteY13" fmla="*/ 2091791 h 2290046"/>
                  <a:gd name="connsiteX14" fmla="*/ 1836892 w 2820074"/>
                  <a:gd name="connsiteY14" fmla="*/ 1529395 h 2290046"/>
                  <a:gd name="connsiteX15" fmla="*/ 2375012 w 2820074"/>
                  <a:gd name="connsiteY15" fmla="*/ 1889491 h 2290046"/>
                  <a:gd name="connsiteX16" fmla="*/ 2209125 w 2820074"/>
                  <a:gd name="connsiteY16" fmla="*/ 1351370 h 2290046"/>
                  <a:gd name="connsiteX17" fmla="*/ 2820074 w 2820074"/>
                  <a:gd name="connsiteY17" fmla="*/ 1399922 h 2290046"/>
                  <a:gd name="connsiteX18" fmla="*/ 2310276 w 2820074"/>
                  <a:gd name="connsiteY18" fmla="*/ 1092425 h 2290046"/>
                  <a:gd name="connsiteX19" fmla="*/ 2775568 w 2820074"/>
                  <a:gd name="connsiteY19" fmla="*/ 837526 h 2290046"/>
                  <a:gd name="connsiteX20" fmla="*/ 2196987 w 2820074"/>
                  <a:gd name="connsiteY20" fmla="*/ 768744 h 2290046"/>
                  <a:gd name="connsiteX21" fmla="*/ 2427610 w 2820074"/>
                  <a:gd name="connsiteY21" fmla="*/ 441016 h 2290046"/>
                  <a:gd name="connsiteX22" fmla="*/ 1844984 w 2820074"/>
                  <a:gd name="connsiteY22" fmla="*/ 546213 h 2290046"/>
                  <a:gd name="connsiteX23" fmla="*/ 1901628 w 2820074"/>
                  <a:gd name="connsiteY23" fmla="*/ 0 h 2290046"/>
                  <a:gd name="connsiteX24" fmla="*/ 1416106 w 2820074"/>
                  <a:gd name="connsiteY24" fmla="*/ 606903 h 2290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820074" h="2290046">
                    <a:moveTo>
                      <a:pt x="1416106" y="606903"/>
                    </a:moveTo>
                    <a:lnTo>
                      <a:pt x="1096471" y="222531"/>
                    </a:lnTo>
                    <a:lnTo>
                      <a:pt x="954860" y="667593"/>
                    </a:lnTo>
                    <a:lnTo>
                      <a:pt x="89012" y="242761"/>
                    </a:lnTo>
                    <a:lnTo>
                      <a:pt x="610948" y="797066"/>
                    </a:lnTo>
                    <a:lnTo>
                      <a:pt x="0" y="902262"/>
                    </a:lnTo>
                    <a:lnTo>
                      <a:pt x="481476" y="1246174"/>
                    </a:lnTo>
                    <a:lnTo>
                      <a:pt x="36414" y="1533441"/>
                    </a:lnTo>
                    <a:lnTo>
                      <a:pt x="760651" y="1476797"/>
                    </a:lnTo>
                    <a:lnTo>
                      <a:pt x="623086" y="1869260"/>
                    </a:lnTo>
                    <a:lnTo>
                      <a:pt x="1003412" y="1658867"/>
                    </a:lnTo>
                    <a:lnTo>
                      <a:pt x="1104563" y="2290046"/>
                    </a:lnTo>
                    <a:lnTo>
                      <a:pt x="1383738" y="1569855"/>
                    </a:lnTo>
                    <a:lnTo>
                      <a:pt x="1743833" y="2091791"/>
                    </a:lnTo>
                    <a:lnTo>
                      <a:pt x="1836892" y="1529395"/>
                    </a:lnTo>
                    <a:lnTo>
                      <a:pt x="2375012" y="1889491"/>
                    </a:lnTo>
                    <a:lnTo>
                      <a:pt x="2209125" y="1351370"/>
                    </a:lnTo>
                    <a:lnTo>
                      <a:pt x="2820074" y="1399922"/>
                    </a:lnTo>
                    <a:lnTo>
                      <a:pt x="2310276" y="1092425"/>
                    </a:lnTo>
                    <a:lnTo>
                      <a:pt x="2775568" y="837526"/>
                    </a:lnTo>
                    <a:lnTo>
                      <a:pt x="2196987" y="768744"/>
                    </a:lnTo>
                    <a:lnTo>
                      <a:pt x="2427610" y="441016"/>
                    </a:lnTo>
                    <a:lnTo>
                      <a:pt x="1844984" y="546213"/>
                    </a:lnTo>
                    <a:lnTo>
                      <a:pt x="1901628" y="0"/>
                    </a:lnTo>
                    <a:lnTo>
                      <a:pt x="1416106" y="606903"/>
                    </a:lnTo>
                    <a:close/>
                  </a:path>
                </a:pathLst>
              </a:custGeom>
              <a:solidFill>
                <a:srgbClr val="FFFF00">
                  <a:alpha val="7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8" name="TextBox 177">
                <a:extLst>
                  <a:ext uri="{FF2B5EF4-FFF2-40B4-BE49-F238E27FC236}">
                    <a16:creationId xmlns:a16="http://schemas.microsoft.com/office/drawing/2014/main" id="{2F8ED3B6-87B0-574A-9DA5-A41BD73B3CF5}"/>
                  </a:ext>
                </a:extLst>
              </p:cNvPr>
              <p:cNvSpPr txBox="1"/>
              <p:nvPr/>
            </p:nvSpPr>
            <p:spPr>
              <a:xfrm>
                <a:off x="9753600" y="2635045"/>
                <a:ext cx="102021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compute</a:t>
                </a:r>
              </a:p>
            </p:txBody>
          </p:sp>
        </p:grpSp>
        <p:grpSp>
          <p:nvGrpSpPr>
            <p:cNvPr id="179" name="Group 178">
              <a:extLst>
                <a:ext uri="{FF2B5EF4-FFF2-40B4-BE49-F238E27FC236}">
                  <a16:creationId xmlns:a16="http://schemas.microsoft.com/office/drawing/2014/main" id="{9A4B8D63-0904-2145-8F9E-1FEF70C7AF9F}"/>
                </a:ext>
              </a:extLst>
            </p:cNvPr>
            <p:cNvGrpSpPr/>
            <p:nvPr/>
          </p:nvGrpSpPr>
          <p:grpSpPr>
            <a:xfrm>
              <a:off x="7875636" y="1612491"/>
              <a:ext cx="1196054" cy="1022555"/>
              <a:chOff x="9655277" y="2349909"/>
              <a:chExt cx="1196054" cy="1022555"/>
            </a:xfrm>
          </p:grpSpPr>
          <p:sp>
            <p:nvSpPr>
              <p:cNvPr id="180" name="Freeform 179">
                <a:extLst>
                  <a:ext uri="{FF2B5EF4-FFF2-40B4-BE49-F238E27FC236}">
                    <a16:creationId xmlns:a16="http://schemas.microsoft.com/office/drawing/2014/main" id="{EC6C0209-ECBD-E24C-AA45-744B932DC114}"/>
                  </a:ext>
                </a:extLst>
              </p:cNvPr>
              <p:cNvSpPr/>
              <p:nvPr/>
            </p:nvSpPr>
            <p:spPr>
              <a:xfrm>
                <a:off x="9655277" y="2349909"/>
                <a:ext cx="1196054" cy="1022555"/>
              </a:xfrm>
              <a:custGeom>
                <a:avLst/>
                <a:gdLst>
                  <a:gd name="connsiteX0" fmla="*/ 1416106 w 2820074"/>
                  <a:gd name="connsiteY0" fmla="*/ 606903 h 2290046"/>
                  <a:gd name="connsiteX1" fmla="*/ 1096471 w 2820074"/>
                  <a:gd name="connsiteY1" fmla="*/ 222531 h 2290046"/>
                  <a:gd name="connsiteX2" fmla="*/ 954860 w 2820074"/>
                  <a:gd name="connsiteY2" fmla="*/ 667593 h 2290046"/>
                  <a:gd name="connsiteX3" fmla="*/ 89012 w 2820074"/>
                  <a:gd name="connsiteY3" fmla="*/ 242761 h 2290046"/>
                  <a:gd name="connsiteX4" fmla="*/ 610948 w 2820074"/>
                  <a:gd name="connsiteY4" fmla="*/ 797066 h 2290046"/>
                  <a:gd name="connsiteX5" fmla="*/ 0 w 2820074"/>
                  <a:gd name="connsiteY5" fmla="*/ 902262 h 2290046"/>
                  <a:gd name="connsiteX6" fmla="*/ 481476 w 2820074"/>
                  <a:gd name="connsiteY6" fmla="*/ 1246174 h 2290046"/>
                  <a:gd name="connsiteX7" fmla="*/ 36414 w 2820074"/>
                  <a:gd name="connsiteY7" fmla="*/ 1533441 h 2290046"/>
                  <a:gd name="connsiteX8" fmla="*/ 760651 w 2820074"/>
                  <a:gd name="connsiteY8" fmla="*/ 1476797 h 2290046"/>
                  <a:gd name="connsiteX9" fmla="*/ 623086 w 2820074"/>
                  <a:gd name="connsiteY9" fmla="*/ 1869260 h 2290046"/>
                  <a:gd name="connsiteX10" fmla="*/ 1003412 w 2820074"/>
                  <a:gd name="connsiteY10" fmla="*/ 1658867 h 2290046"/>
                  <a:gd name="connsiteX11" fmla="*/ 1104563 w 2820074"/>
                  <a:gd name="connsiteY11" fmla="*/ 2290046 h 2290046"/>
                  <a:gd name="connsiteX12" fmla="*/ 1383738 w 2820074"/>
                  <a:gd name="connsiteY12" fmla="*/ 1569855 h 2290046"/>
                  <a:gd name="connsiteX13" fmla="*/ 1743833 w 2820074"/>
                  <a:gd name="connsiteY13" fmla="*/ 2091791 h 2290046"/>
                  <a:gd name="connsiteX14" fmla="*/ 1836892 w 2820074"/>
                  <a:gd name="connsiteY14" fmla="*/ 1529395 h 2290046"/>
                  <a:gd name="connsiteX15" fmla="*/ 2375012 w 2820074"/>
                  <a:gd name="connsiteY15" fmla="*/ 1889491 h 2290046"/>
                  <a:gd name="connsiteX16" fmla="*/ 2209125 w 2820074"/>
                  <a:gd name="connsiteY16" fmla="*/ 1351370 h 2290046"/>
                  <a:gd name="connsiteX17" fmla="*/ 2820074 w 2820074"/>
                  <a:gd name="connsiteY17" fmla="*/ 1399922 h 2290046"/>
                  <a:gd name="connsiteX18" fmla="*/ 2310276 w 2820074"/>
                  <a:gd name="connsiteY18" fmla="*/ 1092425 h 2290046"/>
                  <a:gd name="connsiteX19" fmla="*/ 2775568 w 2820074"/>
                  <a:gd name="connsiteY19" fmla="*/ 837526 h 2290046"/>
                  <a:gd name="connsiteX20" fmla="*/ 2196987 w 2820074"/>
                  <a:gd name="connsiteY20" fmla="*/ 768744 h 2290046"/>
                  <a:gd name="connsiteX21" fmla="*/ 2427610 w 2820074"/>
                  <a:gd name="connsiteY21" fmla="*/ 441016 h 2290046"/>
                  <a:gd name="connsiteX22" fmla="*/ 1844984 w 2820074"/>
                  <a:gd name="connsiteY22" fmla="*/ 546213 h 2290046"/>
                  <a:gd name="connsiteX23" fmla="*/ 1901628 w 2820074"/>
                  <a:gd name="connsiteY23" fmla="*/ 0 h 2290046"/>
                  <a:gd name="connsiteX24" fmla="*/ 1416106 w 2820074"/>
                  <a:gd name="connsiteY24" fmla="*/ 606903 h 2290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820074" h="2290046">
                    <a:moveTo>
                      <a:pt x="1416106" y="606903"/>
                    </a:moveTo>
                    <a:lnTo>
                      <a:pt x="1096471" y="222531"/>
                    </a:lnTo>
                    <a:lnTo>
                      <a:pt x="954860" y="667593"/>
                    </a:lnTo>
                    <a:lnTo>
                      <a:pt x="89012" y="242761"/>
                    </a:lnTo>
                    <a:lnTo>
                      <a:pt x="610948" y="797066"/>
                    </a:lnTo>
                    <a:lnTo>
                      <a:pt x="0" y="902262"/>
                    </a:lnTo>
                    <a:lnTo>
                      <a:pt x="481476" y="1246174"/>
                    </a:lnTo>
                    <a:lnTo>
                      <a:pt x="36414" y="1533441"/>
                    </a:lnTo>
                    <a:lnTo>
                      <a:pt x="760651" y="1476797"/>
                    </a:lnTo>
                    <a:lnTo>
                      <a:pt x="623086" y="1869260"/>
                    </a:lnTo>
                    <a:lnTo>
                      <a:pt x="1003412" y="1658867"/>
                    </a:lnTo>
                    <a:lnTo>
                      <a:pt x="1104563" y="2290046"/>
                    </a:lnTo>
                    <a:lnTo>
                      <a:pt x="1383738" y="1569855"/>
                    </a:lnTo>
                    <a:lnTo>
                      <a:pt x="1743833" y="2091791"/>
                    </a:lnTo>
                    <a:lnTo>
                      <a:pt x="1836892" y="1529395"/>
                    </a:lnTo>
                    <a:lnTo>
                      <a:pt x="2375012" y="1889491"/>
                    </a:lnTo>
                    <a:lnTo>
                      <a:pt x="2209125" y="1351370"/>
                    </a:lnTo>
                    <a:lnTo>
                      <a:pt x="2820074" y="1399922"/>
                    </a:lnTo>
                    <a:lnTo>
                      <a:pt x="2310276" y="1092425"/>
                    </a:lnTo>
                    <a:lnTo>
                      <a:pt x="2775568" y="837526"/>
                    </a:lnTo>
                    <a:lnTo>
                      <a:pt x="2196987" y="768744"/>
                    </a:lnTo>
                    <a:lnTo>
                      <a:pt x="2427610" y="441016"/>
                    </a:lnTo>
                    <a:lnTo>
                      <a:pt x="1844984" y="546213"/>
                    </a:lnTo>
                    <a:lnTo>
                      <a:pt x="1901628" y="0"/>
                    </a:lnTo>
                    <a:lnTo>
                      <a:pt x="1416106" y="606903"/>
                    </a:lnTo>
                    <a:close/>
                  </a:path>
                </a:pathLst>
              </a:custGeom>
              <a:solidFill>
                <a:srgbClr val="FFFF00">
                  <a:alpha val="7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1" name="TextBox 180">
                <a:extLst>
                  <a:ext uri="{FF2B5EF4-FFF2-40B4-BE49-F238E27FC236}">
                    <a16:creationId xmlns:a16="http://schemas.microsoft.com/office/drawing/2014/main" id="{31B9CF9C-B04D-5A4F-AC32-278B0ED42F01}"/>
                  </a:ext>
                </a:extLst>
              </p:cNvPr>
              <p:cNvSpPr txBox="1"/>
              <p:nvPr/>
            </p:nvSpPr>
            <p:spPr>
              <a:xfrm>
                <a:off x="9753600" y="2635045"/>
                <a:ext cx="102021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compute</a:t>
                </a:r>
              </a:p>
            </p:txBody>
          </p:sp>
        </p:grpSp>
        <p:grpSp>
          <p:nvGrpSpPr>
            <p:cNvPr id="182" name="Group 181">
              <a:extLst>
                <a:ext uri="{FF2B5EF4-FFF2-40B4-BE49-F238E27FC236}">
                  <a16:creationId xmlns:a16="http://schemas.microsoft.com/office/drawing/2014/main" id="{EC02EBAB-7E8B-8144-9064-B32C5427DBD9}"/>
                </a:ext>
              </a:extLst>
            </p:cNvPr>
            <p:cNvGrpSpPr/>
            <p:nvPr/>
          </p:nvGrpSpPr>
          <p:grpSpPr>
            <a:xfrm>
              <a:off x="3996812" y="3593688"/>
              <a:ext cx="1196054" cy="1022555"/>
              <a:chOff x="9655277" y="2349909"/>
              <a:chExt cx="1196054" cy="1022555"/>
            </a:xfrm>
          </p:grpSpPr>
          <p:sp>
            <p:nvSpPr>
              <p:cNvPr id="183" name="Freeform 182">
                <a:extLst>
                  <a:ext uri="{FF2B5EF4-FFF2-40B4-BE49-F238E27FC236}">
                    <a16:creationId xmlns:a16="http://schemas.microsoft.com/office/drawing/2014/main" id="{4F8E9313-A12A-3849-B12A-1BC5C1A36AF0}"/>
                  </a:ext>
                </a:extLst>
              </p:cNvPr>
              <p:cNvSpPr/>
              <p:nvPr/>
            </p:nvSpPr>
            <p:spPr>
              <a:xfrm>
                <a:off x="9655277" y="2349909"/>
                <a:ext cx="1196054" cy="1022555"/>
              </a:xfrm>
              <a:custGeom>
                <a:avLst/>
                <a:gdLst>
                  <a:gd name="connsiteX0" fmla="*/ 1416106 w 2820074"/>
                  <a:gd name="connsiteY0" fmla="*/ 606903 h 2290046"/>
                  <a:gd name="connsiteX1" fmla="*/ 1096471 w 2820074"/>
                  <a:gd name="connsiteY1" fmla="*/ 222531 h 2290046"/>
                  <a:gd name="connsiteX2" fmla="*/ 954860 w 2820074"/>
                  <a:gd name="connsiteY2" fmla="*/ 667593 h 2290046"/>
                  <a:gd name="connsiteX3" fmla="*/ 89012 w 2820074"/>
                  <a:gd name="connsiteY3" fmla="*/ 242761 h 2290046"/>
                  <a:gd name="connsiteX4" fmla="*/ 610948 w 2820074"/>
                  <a:gd name="connsiteY4" fmla="*/ 797066 h 2290046"/>
                  <a:gd name="connsiteX5" fmla="*/ 0 w 2820074"/>
                  <a:gd name="connsiteY5" fmla="*/ 902262 h 2290046"/>
                  <a:gd name="connsiteX6" fmla="*/ 481476 w 2820074"/>
                  <a:gd name="connsiteY6" fmla="*/ 1246174 h 2290046"/>
                  <a:gd name="connsiteX7" fmla="*/ 36414 w 2820074"/>
                  <a:gd name="connsiteY7" fmla="*/ 1533441 h 2290046"/>
                  <a:gd name="connsiteX8" fmla="*/ 760651 w 2820074"/>
                  <a:gd name="connsiteY8" fmla="*/ 1476797 h 2290046"/>
                  <a:gd name="connsiteX9" fmla="*/ 623086 w 2820074"/>
                  <a:gd name="connsiteY9" fmla="*/ 1869260 h 2290046"/>
                  <a:gd name="connsiteX10" fmla="*/ 1003412 w 2820074"/>
                  <a:gd name="connsiteY10" fmla="*/ 1658867 h 2290046"/>
                  <a:gd name="connsiteX11" fmla="*/ 1104563 w 2820074"/>
                  <a:gd name="connsiteY11" fmla="*/ 2290046 h 2290046"/>
                  <a:gd name="connsiteX12" fmla="*/ 1383738 w 2820074"/>
                  <a:gd name="connsiteY12" fmla="*/ 1569855 h 2290046"/>
                  <a:gd name="connsiteX13" fmla="*/ 1743833 w 2820074"/>
                  <a:gd name="connsiteY13" fmla="*/ 2091791 h 2290046"/>
                  <a:gd name="connsiteX14" fmla="*/ 1836892 w 2820074"/>
                  <a:gd name="connsiteY14" fmla="*/ 1529395 h 2290046"/>
                  <a:gd name="connsiteX15" fmla="*/ 2375012 w 2820074"/>
                  <a:gd name="connsiteY15" fmla="*/ 1889491 h 2290046"/>
                  <a:gd name="connsiteX16" fmla="*/ 2209125 w 2820074"/>
                  <a:gd name="connsiteY16" fmla="*/ 1351370 h 2290046"/>
                  <a:gd name="connsiteX17" fmla="*/ 2820074 w 2820074"/>
                  <a:gd name="connsiteY17" fmla="*/ 1399922 h 2290046"/>
                  <a:gd name="connsiteX18" fmla="*/ 2310276 w 2820074"/>
                  <a:gd name="connsiteY18" fmla="*/ 1092425 h 2290046"/>
                  <a:gd name="connsiteX19" fmla="*/ 2775568 w 2820074"/>
                  <a:gd name="connsiteY19" fmla="*/ 837526 h 2290046"/>
                  <a:gd name="connsiteX20" fmla="*/ 2196987 w 2820074"/>
                  <a:gd name="connsiteY20" fmla="*/ 768744 h 2290046"/>
                  <a:gd name="connsiteX21" fmla="*/ 2427610 w 2820074"/>
                  <a:gd name="connsiteY21" fmla="*/ 441016 h 2290046"/>
                  <a:gd name="connsiteX22" fmla="*/ 1844984 w 2820074"/>
                  <a:gd name="connsiteY22" fmla="*/ 546213 h 2290046"/>
                  <a:gd name="connsiteX23" fmla="*/ 1901628 w 2820074"/>
                  <a:gd name="connsiteY23" fmla="*/ 0 h 2290046"/>
                  <a:gd name="connsiteX24" fmla="*/ 1416106 w 2820074"/>
                  <a:gd name="connsiteY24" fmla="*/ 606903 h 2290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820074" h="2290046">
                    <a:moveTo>
                      <a:pt x="1416106" y="606903"/>
                    </a:moveTo>
                    <a:lnTo>
                      <a:pt x="1096471" y="222531"/>
                    </a:lnTo>
                    <a:lnTo>
                      <a:pt x="954860" y="667593"/>
                    </a:lnTo>
                    <a:lnTo>
                      <a:pt x="89012" y="242761"/>
                    </a:lnTo>
                    <a:lnTo>
                      <a:pt x="610948" y="797066"/>
                    </a:lnTo>
                    <a:lnTo>
                      <a:pt x="0" y="902262"/>
                    </a:lnTo>
                    <a:lnTo>
                      <a:pt x="481476" y="1246174"/>
                    </a:lnTo>
                    <a:lnTo>
                      <a:pt x="36414" y="1533441"/>
                    </a:lnTo>
                    <a:lnTo>
                      <a:pt x="760651" y="1476797"/>
                    </a:lnTo>
                    <a:lnTo>
                      <a:pt x="623086" y="1869260"/>
                    </a:lnTo>
                    <a:lnTo>
                      <a:pt x="1003412" y="1658867"/>
                    </a:lnTo>
                    <a:lnTo>
                      <a:pt x="1104563" y="2290046"/>
                    </a:lnTo>
                    <a:lnTo>
                      <a:pt x="1383738" y="1569855"/>
                    </a:lnTo>
                    <a:lnTo>
                      <a:pt x="1743833" y="2091791"/>
                    </a:lnTo>
                    <a:lnTo>
                      <a:pt x="1836892" y="1529395"/>
                    </a:lnTo>
                    <a:lnTo>
                      <a:pt x="2375012" y="1889491"/>
                    </a:lnTo>
                    <a:lnTo>
                      <a:pt x="2209125" y="1351370"/>
                    </a:lnTo>
                    <a:lnTo>
                      <a:pt x="2820074" y="1399922"/>
                    </a:lnTo>
                    <a:lnTo>
                      <a:pt x="2310276" y="1092425"/>
                    </a:lnTo>
                    <a:lnTo>
                      <a:pt x="2775568" y="837526"/>
                    </a:lnTo>
                    <a:lnTo>
                      <a:pt x="2196987" y="768744"/>
                    </a:lnTo>
                    <a:lnTo>
                      <a:pt x="2427610" y="441016"/>
                    </a:lnTo>
                    <a:lnTo>
                      <a:pt x="1844984" y="546213"/>
                    </a:lnTo>
                    <a:lnTo>
                      <a:pt x="1901628" y="0"/>
                    </a:lnTo>
                    <a:lnTo>
                      <a:pt x="1416106" y="606903"/>
                    </a:lnTo>
                    <a:close/>
                  </a:path>
                </a:pathLst>
              </a:custGeom>
              <a:solidFill>
                <a:srgbClr val="FFFF00">
                  <a:alpha val="7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4" name="TextBox 213">
                <a:extLst>
                  <a:ext uri="{FF2B5EF4-FFF2-40B4-BE49-F238E27FC236}">
                    <a16:creationId xmlns:a16="http://schemas.microsoft.com/office/drawing/2014/main" id="{CA0F4249-5B41-3D48-9023-8757509C8B58}"/>
                  </a:ext>
                </a:extLst>
              </p:cNvPr>
              <p:cNvSpPr txBox="1"/>
              <p:nvPr/>
            </p:nvSpPr>
            <p:spPr>
              <a:xfrm>
                <a:off x="9753600" y="2635045"/>
                <a:ext cx="102021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compute</a:t>
                </a:r>
              </a:p>
            </p:txBody>
          </p:sp>
        </p:grpSp>
        <p:grpSp>
          <p:nvGrpSpPr>
            <p:cNvPr id="220" name="Group 219">
              <a:extLst>
                <a:ext uri="{FF2B5EF4-FFF2-40B4-BE49-F238E27FC236}">
                  <a16:creationId xmlns:a16="http://schemas.microsoft.com/office/drawing/2014/main" id="{B89D7B16-224E-0545-AAE5-58B841BB7F79}"/>
                </a:ext>
              </a:extLst>
            </p:cNvPr>
            <p:cNvGrpSpPr/>
            <p:nvPr/>
          </p:nvGrpSpPr>
          <p:grpSpPr>
            <a:xfrm>
              <a:off x="5928850" y="3578941"/>
              <a:ext cx="1196054" cy="1022555"/>
              <a:chOff x="9655277" y="2349909"/>
              <a:chExt cx="1196054" cy="1022555"/>
            </a:xfrm>
          </p:grpSpPr>
          <p:sp>
            <p:nvSpPr>
              <p:cNvPr id="227" name="Freeform 226">
                <a:extLst>
                  <a:ext uri="{FF2B5EF4-FFF2-40B4-BE49-F238E27FC236}">
                    <a16:creationId xmlns:a16="http://schemas.microsoft.com/office/drawing/2014/main" id="{C98EEB01-D57D-DF44-921F-DE4A3FCEA6FF}"/>
                  </a:ext>
                </a:extLst>
              </p:cNvPr>
              <p:cNvSpPr/>
              <p:nvPr/>
            </p:nvSpPr>
            <p:spPr>
              <a:xfrm>
                <a:off x="9655277" y="2349909"/>
                <a:ext cx="1196054" cy="1022555"/>
              </a:xfrm>
              <a:custGeom>
                <a:avLst/>
                <a:gdLst>
                  <a:gd name="connsiteX0" fmla="*/ 1416106 w 2820074"/>
                  <a:gd name="connsiteY0" fmla="*/ 606903 h 2290046"/>
                  <a:gd name="connsiteX1" fmla="*/ 1096471 w 2820074"/>
                  <a:gd name="connsiteY1" fmla="*/ 222531 h 2290046"/>
                  <a:gd name="connsiteX2" fmla="*/ 954860 w 2820074"/>
                  <a:gd name="connsiteY2" fmla="*/ 667593 h 2290046"/>
                  <a:gd name="connsiteX3" fmla="*/ 89012 w 2820074"/>
                  <a:gd name="connsiteY3" fmla="*/ 242761 h 2290046"/>
                  <a:gd name="connsiteX4" fmla="*/ 610948 w 2820074"/>
                  <a:gd name="connsiteY4" fmla="*/ 797066 h 2290046"/>
                  <a:gd name="connsiteX5" fmla="*/ 0 w 2820074"/>
                  <a:gd name="connsiteY5" fmla="*/ 902262 h 2290046"/>
                  <a:gd name="connsiteX6" fmla="*/ 481476 w 2820074"/>
                  <a:gd name="connsiteY6" fmla="*/ 1246174 h 2290046"/>
                  <a:gd name="connsiteX7" fmla="*/ 36414 w 2820074"/>
                  <a:gd name="connsiteY7" fmla="*/ 1533441 h 2290046"/>
                  <a:gd name="connsiteX8" fmla="*/ 760651 w 2820074"/>
                  <a:gd name="connsiteY8" fmla="*/ 1476797 h 2290046"/>
                  <a:gd name="connsiteX9" fmla="*/ 623086 w 2820074"/>
                  <a:gd name="connsiteY9" fmla="*/ 1869260 h 2290046"/>
                  <a:gd name="connsiteX10" fmla="*/ 1003412 w 2820074"/>
                  <a:gd name="connsiteY10" fmla="*/ 1658867 h 2290046"/>
                  <a:gd name="connsiteX11" fmla="*/ 1104563 w 2820074"/>
                  <a:gd name="connsiteY11" fmla="*/ 2290046 h 2290046"/>
                  <a:gd name="connsiteX12" fmla="*/ 1383738 w 2820074"/>
                  <a:gd name="connsiteY12" fmla="*/ 1569855 h 2290046"/>
                  <a:gd name="connsiteX13" fmla="*/ 1743833 w 2820074"/>
                  <a:gd name="connsiteY13" fmla="*/ 2091791 h 2290046"/>
                  <a:gd name="connsiteX14" fmla="*/ 1836892 w 2820074"/>
                  <a:gd name="connsiteY14" fmla="*/ 1529395 h 2290046"/>
                  <a:gd name="connsiteX15" fmla="*/ 2375012 w 2820074"/>
                  <a:gd name="connsiteY15" fmla="*/ 1889491 h 2290046"/>
                  <a:gd name="connsiteX16" fmla="*/ 2209125 w 2820074"/>
                  <a:gd name="connsiteY16" fmla="*/ 1351370 h 2290046"/>
                  <a:gd name="connsiteX17" fmla="*/ 2820074 w 2820074"/>
                  <a:gd name="connsiteY17" fmla="*/ 1399922 h 2290046"/>
                  <a:gd name="connsiteX18" fmla="*/ 2310276 w 2820074"/>
                  <a:gd name="connsiteY18" fmla="*/ 1092425 h 2290046"/>
                  <a:gd name="connsiteX19" fmla="*/ 2775568 w 2820074"/>
                  <a:gd name="connsiteY19" fmla="*/ 837526 h 2290046"/>
                  <a:gd name="connsiteX20" fmla="*/ 2196987 w 2820074"/>
                  <a:gd name="connsiteY20" fmla="*/ 768744 h 2290046"/>
                  <a:gd name="connsiteX21" fmla="*/ 2427610 w 2820074"/>
                  <a:gd name="connsiteY21" fmla="*/ 441016 h 2290046"/>
                  <a:gd name="connsiteX22" fmla="*/ 1844984 w 2820074"/>
                  <a:gd name="connsiteY22" fmla="*/ 546213 h 2290046"/>
                  <a:gd name="connsiteX23" fmla="*/ 1901628 w 2820074"/>
                  <a:gd name="connsiteY23" fmla="*/ 0 h 2290046"/>
                  <a:gd name="connsiteX24" fmla="*/ 1416106 w 2820074"/>
                  <a:gd name="connsiteY24" fmla="*/ 606903 h 2290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820074" h="2290046">
                    <a:moveTo>
                      <a:pt x="1416106" y="606903"/>
                    </a:moveTo>
                    <a:lnTo>
                      <a:pt x="1096471" y="222531"/>
                    </a:lnTo>
                    <a:lnTo>
                      <a:pt x="954860" y="667593"/>
                    </a:lnTo>
                    <a:lnTo>
                      <a:pt x="89012" y="242761"/>
                    </a:lnTo>
                    <a:lnTo>
                      <a:pt x="610948" y="797066"/>
                    </a:lnTo>
                    <a:lnTo>
                      <a:pt x="0" y="902262"/>
                    </a:lnTo>
                    <a:lnTo>
                      <a:pt x="481476" y="1246174"/>
                    </a:lnTo>
                    <a:lnTo>
                      <a:pt x="36414" y="1533441"/>
                    </a:lnTo>
                    <a:lnTo>
                      <a:pt x="760651" y="1476797"/>
                    </a:lnTo>
                    <a:lnTo>
                      <a:pt x="623086" y="1869260"/>
                    </a:lnTo>
                    <a:lnTo>
                      <a:pt x="1003412" y="1658867"/>
                    </a:lnTo>
                    <a:lnTo>
                      <a:pt x="1104563" y="2290046"/>
                    </a:lnTo>
                    <a:lnTo>
                      <a:pt x="1383738" y="1569855"/>
                    </a:lnTo>
                    <a:lnTo>
                      <a:pt x="1743833" y="2091791"/>
                    </a:lnTo>
                    <a:lnTo>
                      <a:pt x="1836892" y="1529395"/>
                    </a:lnTo>
                    <a:lnTo>
                      <a:pt x="2375012" y="1889491"/>
                    </a:lnTo>
                    <a:lnTo>
                      <a:pt x="2209125" y="1351370"/>
                    </a:lnTo>
                    <a:lnTo>
                      <a:pt x="2820074" y="1399922"/>
                    </a:lnTo>
                    <a:lnTo>
                      <a:pt x="2310276" y="1092425"/>
                    </a:lnTo>
                    <a:lnTo>
                      <a:pt x="2775568" y="837526"/>
                    </a:lnTo>
                    <a:lnTo>
                      <a:pt x="2196987" y="768744"/>
                    </a:lnTo>
                    <a:lnTo>
                      <a:pt x="2427610" y="441016"/>
                    </a:lnTo>
                    <a:lnTo>
                      <a:pt x="1844984" y="546213"/>
                    </a:lnTo>
                    <a:lnTo>
                      <a:pt x="1901628" y="0"/>
                    </a:lnTo>
                    <a:lnTo>
                      <a:pt x="1416106" y="606903"/>
                    </a:lnTo>
                    <a:close/>
                  </a:path>
                </a:pathLst>
              </a:custGeom>
              <a:solidFill>
                <a:srgbClr val="FFFF00">
                  <a:alpha val="7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8" name="TextBox 227">
                <a:extLst>
                  <a:ext uri="{FF2B5EF4-FFF2-40B4-BE49-F238E27FC236}">
                    <a16:creationId xmlns:a16="http://schemas.microsoft.com/office/drawing/2014/main" id="{A6BE9F63-A36F-B842-81EA-382F13B1F7EE}"/>
                  </a:ext>
                </a:extLst>
              </p:cNvPr>
              <p:cNvSpPr txBox="1"/>
              <p:nvPr/>
            </p:nvSpPr>
            <p:spPr>
              <a:xfrm>
                <a:off x="9753600" y="2635045"/>
                <a:ext cx="102021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compute</a:t>
                </a:r>
              </a:p>
            </p:txBody>
          </p:sp>
        </p:grpSp>
        <p:grpSp>
          <p:nvGrpSpPr>
            <p:cNvPr id="229" name="Group 228">
              <a:extLst>
                <a:ext uri="{FF2B5EF4-FFF2-40B4-BE49-F238E27FC236}">
                  <a16:creationId xmlns:a16="http://schemas.microsoft.com/office/drawing/2014/main" id="{D9355008-5692-5045-9867-573B61A6287F}"/>
                </a:ext>
              </a:extLst>
            </p:cNvPr>
            <p:cNvGrpSpPr/>
            <p:nvPr/>
          </p:nvGrpSpPr>
          <p:grpSpPr>
            <a:xfrm>
              <a:off x="7860888" y="3564194"/>
              <a:ext cx="1196054" cy="1022555"/>
              <a:chOff x="9655277" y="2349909"/>
              <a:chExt cx="1196054" cy="1022555"/>
            </a:xfrm>
          </p:grpSpPr>
          <p:sp>
            <p:nvSpPr>
              <p:cNvPr id="230" name="Freeform 229">
                <a:extLst>
                  <a:ext uri="{FF2B5EF4-FFF2-40B4-BE49-F238E27FC236}">
                    <a16:creationId xmlns:a16="http://schemas.microsoft.com/office/drawing/2014/main" id="{FB50278F-0DAA-BE47-BF4C-10BB64655FD9}"/>
                  </a:ext>
                </a:extLst>
              </p:cNvPr>
              <p:cNvSpPr/>
              <p:nvPr/>
            </p:nvSpPr>
            <p:spPr>
              <a:xfrm>
                <a:off x="9655277" y="2349909"/>
                <a:ext cx="1196054" cy="1022555"/>
              </a:xfrm>
              <a:custGeom>
                <a:avLst/>
                <a:gdLst>
                  <a:gd name="connsiteX0" fmla="*/ 1416106 w 2820074"/>
                  <a:gd name="connsiteY0" fmla="*/ 606903 h 2290046"/>
                  <a:gd name="connsiteX1" fmla="*/ 1096471 w 2820074"/>
                  <a:gd name="connsiteY1" fmla="*/ 222531 h 2290046"/>
                  <a:gd name="connsiteX2" fmla="*/ 954860 w 2820074"/>
                  <a:gd name="connsiteY2" fmla="*/ 667593 h 2290046"/>
                  <a:gd name="connsiteX3" fmla="*/ 89012 w 2820074"/>
                  <a:gd name="connsiteY3" fmla="*/ 242761 h 2290046"/>
                  <a:gd name="connsiteX4" fmla="*/ 610948 w 2820074"/>
                  <a:gd name="connsiteY4" fmla="*/ 797066 h 2290046"/>
                  <a:gd name="connsiteX5" fmla="*/ 0 w 2820074"/>
                  <a:gd name="connsiteY5" fmla="*/ 902262 h 2290046"/>
                  <a:gd name="connsiteX6" fmla="*/ 481476 w 2820074"/>
                  <a:gd name="connsiteY6" fmla="*/ 1246174 h 2290046"/>
                  <a:gd name="connsiteX7" fmla="*/ 36414 w 2820074"/>
                  <a:gd name="connsiteY7" fmla="*/ 1533441 h 2290046"/>
                  <a:gd name="connsiteX8" fmla="*/ 760651 w 2820074"/>
                  <a:gd name="connsiteY8" fmla="*/ 1476797 h 2290046"/>
                  <a:gd name="connsiteX9" fmla="*/ 623086 w 2820074"/>
                  <a:gd name="connsiteY9" fmla="*/ 1869260 h 2290046"/>
                  <a:gd name="connsiteX10" fmla="*/ 1003412 w 2820074"/>
                  <a:gd name="connsiteY10" fmla="*/ 1658867 h 2290046"/>
                  <a:gd name="connsiteX11" fmla="*/ 1104563 w 2820074"/>
                  <a:gd name="connsiteY11" fmla="*/ 2290046 h 2290046"/>
                  <a:gd name="connsiteX12" fmla="*/ 1383738 w 2820074"/>
                  <a:gd name="connsiteY12" fmla="*/ 1569855 h 2290046"/>
                  <a:gd name="connsiteX13" fmla="*/ 1743833 w 2820074"/>
                  <a:gd name="connsiteY13" fmla="*/ 2091791 h 2290046"/>
                  <a:gd name="connsiteX14" fmla="*/ 1836892 w 2820074"/>
                  <a:gd name="connsiteY14" fmla="*/ 1529395 h 2290046"/>
                  <a:gd name="connsiteX15" fmla="*/ 2375012 w 2820074"/>
                  <a:gd name="connsiteY15" fmla="*/ 1889491 h 2290046"/>
                  <a:gd name="connsiteX16" fmla="*/ 2209125 w 2820074"/>
                  <a:gd name="connsiteY16" fmla="*/ 1351370 h 2290046"/>
                  <a:gd name="connsiteX17" fmla="*/ 2820074 w 2820074"/>
                  <a:gd name="connsiteY17" fmla="*/ 1399922 h 2290046"/>
                  <a:gd name="connsiteX18" fmla="*/ 2310276 w 2820074"/>
                  <a:gd name="connsiteY18" fmla="*/ 1092425 h 2290046"/>
                  <a:gd name="connsiteX19" fmla="*/ 2775568 w 2820074"/>
                  <a:gd name="connsiteY19" fmla="*/ 837526 h 2290046"/>
                  <a:gd name="connsiteX20" fmla="*/ 2196987 w 2820074"/>
                  <a:gd name="connsiteY20" fmla="*/ 768744 h 2290046"/>
                  <a:gd name="connsiteX21" fmla="*/ 2427610 w 2820074"/>
                  <a:gd name="connsiteY21" fmla="*/ 441016 h 2290046"/>
                  <a:gd name="connsiteX22" fmla="*/ 1844984 w 2820074"/>
                  <a:gd name="connsiteY22" fmla="*/ 546213 h 2290046"/>
                  <a:gd name="connsiteX23" fmla="*/ 1901628 w 2820074"/>
                  <a:gd name="connsiteY23" fmla="*/ 0 h 2290046"/>
                  <a:gd name="connsiteX24" fmla="*/ 1416106 w 2820074"/>
                  <a:gd name="connsiteY24" fmla="*/ 606903 h 2290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820074" h="2290046">
                    <a:moveTo>
                      <a:pt x="1416106" y="606903"/>
                    </a:moveTo>
                    <a:lnTo>
                      <a:pt x="1096471" y="222531"/>
                    </a:lnTo>
                    <a:lnTo>
                      <a:pt x="954860" y="667593"/>
                    </a:lnTo>
                    <a:lnTo>
                      <a:pt x="89012" y="242761"/>
                    </a:lnTo>
                    <a:lnTo>
                      <a:pt x="610948" y="797066"/>
                    </a:lnTo>
                    <a:lnTo>
                      <a:pt x="0" y="902262"/>
                    </a:lnTo>
                    <a:lnTo>
                      <a:pt x="481476" y="1246174"/>
                    </a:lnTo>
                    <a:lnTo>
                      <a:pt x="36414" y="1533441"/>
                    </a:lnTo>
                    <a:lnTo>
                      <a:pt x="760651" y="1476797"/>
                    </a:lnTo>
                    <a:lnTo>
                      <a:pt x="623086" y="1869260"/>
                    </a:lnTo>
                    <a:lnTo>
                      <a:pt x="1003412" y="1658867"/>
                    </a:lnTo>
                    <a:lnTo>
                      <a:pt x="1104563" y="2290046"/>
                    </a:lnTo>
                    <a:lnTo>
                      <a:pt x="1383738" y="1569855"/>
                    </a:lnTo>
                    <a:lnTo>
                      <a:pt x="1743833" y="2091791"/>
                    </a:lnTo>
                    <a:lnTo>
                      <a:pt x="1836892" y="1529395"/>
                    </a:lnTo>
                    <a:lnTo>
                      <a:pt x="2375012" y="1889491"/>
                    </a:lnTo>
                    <a:lnTo>
                      <a:pt x="2209125" y="1351370"/>
                    </a:lnTo>
                    <a:lnTo>
                      <a:pt x="2820074" y="1399922"/>
                    </a:lnTo>
                    <a:lnTo>
                      <a:pt x="2310276" y="1092425"/>
                    </a:lnTo>
                    <a:lnTo>
                      <a:pt x="2775568" y="837526"/>
                    </a:lnTo>
                    <a:lnTo>
                      <a:pt x="2196987" y="768744"/>
                    </a:lnTo>
                    <a:lnTo>
                      <a:pt x="2427610" y="441016"/>
                    </a:lnTo>
                    <a:lnTo>
                      <a:pt x="1844984" y="546213"/>
                    </a:lnTo>
                    <a:lnTo>
                      <a:pt x="1901628" y="0"/>
                    </a:lnTo>
                    <a:lnTo>
                      <a:pt x="1416106" y="606903"/>
                    </a:lnTo>
                    <a:close/>
                  </a:path>
                </a:pathLst>
              </a:custGeom>
              <a:solidFill>
                <a:srgbClr val="FFFF00">
                  <a:alpha val="7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1" name="TextBox 230">
                <a:extLst>
                  <a:ext uri="{FF2B5EF4-FFF2-40B4-BE49-F238E27FC236}">
                    <a16:creationId xmlns:a16="http://schemas.microsoft.com/office/drawing/2014/main" id="{D80FE26B-BC39-3840-8971-AC80538B679B}"/>
                  </a:ext>
                </a:extLst>
              </p:cNvPr>
              <p:cNvSpPr txBox="1"/>
              <p:nvPr/>
            </p:nvSpPr>
            <p:spPr>
              <a:xfrm>
                <a:off x="9753600" y="2635045"/>
                <a:ext cx="102021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compute</a:t>
                </a:r>
              </a:p>
            </p:txBody>
          </p:sp>
        </p:grpSp>
        <p:grpSp>
          <p:nvGrpSpPr>
            <p:cNvPr id="232" name="Group 231">
              <a:extLst>
                <a:ext uri="{FF2B5EF4-FFF2-40B4-BE49-F238E27FC236}">
                  <a16:creationId xmlns:a16="http://schemas.microsoft.com/office/drawing/2014/main" id="{8919850D-033C-884C-874D-578D6BEF54D6}"/>
                </a:ext>
              </a:extLst>
            </p:cNvPr>
            <p:cNvGrpSpPr/>
            <p:nvPr/>
          </p:nvGrpSpPr>
          <p:grpSpPr>
            <a:xfrm>
              <a:off x="3982064" y="5545391"/>
              <a:ext cx="1196054" cy="1022555"/>
              <a:chOff x="9655277" y="2349909"/>
              <a:chExt cx="1196054" cy="1022555"/>
            </a:xfrm>
          </p:grpSpPr>
          <p:sp>
            <p:nvSpPr>
              <p:cNvPr id="233" name="Freeform 232">
                <a:extLst>
                  <a:ext uri="{FF2B5EF4-FFF2-40B4-BE49-F238E27FC236}">
                    <a16:creationId xmlns:a16="http://schemas.microsoft.com/office/drawing/2014/main" id="{A58AC890-F958-6645-870D-1AB87CB3F2A4}"/>
                  </a:ext>
                </a:extLst>
              </p:cNvPr>
              <p:cNvSpPr/>
              <p:nvPr/>
            </p:nvSpPr>
            <p:spPr>
              <a:xfrm>
                <a:off x="9655277" y="2349909"/>
                <a:ext cx="1196054" cy="1022555"/>
              </a:xfrm>
              <a:custGeom>
                <a:avLst/>
                <a:gdLst>
                  <a:gd name="connsiteX0" fmla="*/ 1416106 w 2820074"/>
                  <a:gd name="connsiteY0" fmla="*/ 606903 h 2290046"/>
                  <a:gd name="connsiteX1" fmla="*/ 1096471 w 2820074"/>
                  <a:gd name="connsiteY1" fmla="*/ 222531 h 2290046"/>
                  <a:gd name="connsiteX2" fmla="*/ 954860 w 2820074"/>
                  <a:gd name="connsiteY2" fmla="*/ 667593 h 2290046"/>
                  <a:gd name="connsiteX3" fmla="*/ 89012 w 2820074"/>
                  <a:gd name="connsiteY3" fmla="*/ 242761 h 2290046"/>
                  <a:gd name="connsiteX4" fmla="*/ 610948 w 2820074"/>
                  <a:gd name="connsiteY4" fmla="*/ 797066 h 2290046"/>
                  <a:gd name="connsiteX5" fmla="*/ 0 w 2820074"/>
                  <a:gd name="connsiteY5" fmla="*/ 902262 h 2290046"/>
                  <a:gd name="connsiteX6" fmla="*/ 481476 w 2820074"/>
                  <a:gd name="connsiteY6" fmla="*/ 1246174 h 2290046"/>
                  <a:gd name="connsiteX7" fmla="*/ 36414 w 2820074"/>
                  <a:gd name="connsiteY7" fmla="*/ 1533441 h 2290046"/>
                  <a:gd name="connsiteX8" fmla="*/ 760651 w 2820074"/>
                  <a:gd name="connsiteY8" fmla="*/ 1476797 h 2290046"/>
                  <a:gd name="connsiteX9" fmla="*/ 623086 w 2820074"/>
                  <a:gd name="connsiteY9" fmla="*/ 1869260 h 2290046"/>
                  <a:gd name="connsiteX10" fmla="*/ 1003412 w 2820074"/>
                  <a:gd name="connsiteY10" fmla="*/ 1658867 h 2290046"/>
                  <a:gd name="connsiteX11" fmla="*/ 1104563 w 2820074"/>
                  <a:gd name="connsiteY11" fmla="*/ 2290046 h 2290046"/>
                  <a:gd name="connsiteX12" fmla="*/ 1383738 w 2820074"/>
                  <a:gd name="connsiteY12" fmla="*/ 1569855 h 2290046"/>
                  <a:gd name="connsiteX13" fmla="*/ 1743833 w 2820074"/>
                  <a:gd name="connsiteY13" fmla="*/ 2091791 h 2290046"/>
                  <a:gd name="connsiteX14" fmla="*/ 1836892 w 2820074"/>
                  <a:gd name="connsiteY14" fmla="*/ 1529395 h 2290046"/>
                  <a:gd name="connsiteX15" fmla="*/ 2375012 w 2820074"/>
                  <a:gd name="connsiteY15" fmla="*/ 1889491 h 2290046"/>
                  <a:gd name="connsiteX16" fmla="*/ 2209125 w 2820074"/>
                  <a:gd name="connsiteY16" fmla="*/ 1351370 h 2290046"/>
                  <a:gd name="connsiteX17" fmla="*/ 2820074 w 2820074"/>
                  <a:gd name="connsiteY17" fmla="*/ 1399922 h 2290046"/>
                  <a:gd name="connsiteX18" fmla="*/ 2310276 w 2820074"/>
                  <a:gd name="connsiteY18" fmla="*/ 1092425 h 2290046"/>
                  <a:gd name="connsiteX19" fmla="*/ 2775568 w 2820074"/>
                  <a:gd name="connsiteY19" fmla="*/ 837526 h 2290046"/>
                  <a:gd name="connsiteX20" fmla="*/ 2196987 w 2820074"/>
                  <a:gd name="connsiteY20" fmla="*/ 768744 h 2290046"/>
                  <a:gd name="connsiteX21" fmla="*/ 2427610 w 2820074"/>
                  <a:gd name="connsiteY21" fmla="*/ 441016 h 2290046"/>
                  <a:gd name="connsiteX22" fmla="*/ 1844984 w 2820074"/>
                  <a:gd name="connsiteY22" fmla="*/ 546213 h 2290046"/>
                  <a:gd name="connsiteX23" fmla="*/ 1901628 w 2820074"/>
                  <a:gd name="connsiteY23" fmla="*/ 0 h 2290046"/>
                  <a:gd name="connsiteX24" fmla="*/ 1416106 w 2820074"/>
                  <a:gd name="connsiteY24" fmla="*/ 606903 h 2290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820074" h="2290046">
                    <a:moveTo>
                      <a:pt x="1416106" y="606903"/>
                    </a:moveTo>
                    <a:lnTo>
                      <a:pt x="1096471" y="222531"/>
                    </a:lnTo>
                    <a:lnTo>
                      <a:pt x="954860" y="667593"/>
                    </a:lnTo>
                    <a:lnTo>
                      <a:pt x="89012" y="242761"/>
                    </a:lnTo>
                    <a:lnTo>
                      <a:pt x="610948" y="797066"/>
                    </a:lnTo>
                    <a:lnTo>
                      <a:pt x="0" y="902262"/>
                    </a:lnTo>
                    <a:lnTo>
                      <a:pt x="481476" y="1246174"/>
                    </a:lnTo>
                    <a:lnTo>
                      <a:pt x="36414" y="1533441"/>
                    </a:lnTo>
                    <a:lnTo>
                      <a:pt x="760651" y="1476797"/>
                    </a:lnTo>
                    <a:lnTo>
                      <a:pt x="623086" y="1869260"/>
                    </a:lnTo>
                    <a:lnTo>
                      <a:pt x="1003412" y="1658867"/>
                    </a:lnTo>
                    <a:lnTo>
                      <a:pt x="1104563" y="2290046"/>
                    </a:lnTo>
                    <a:lnTo>
                      <a:pt x="1383738" y="1569855"/>
                    </a:lnTo>
                    <a:lnTo>
                      <a:pt x="1743833" y="2091791"/>
                    </a:lnTo>
                    <a:lnTo>
                      <a:pt x="1836892" y="1529395"/>
                    </a:lnTo>
                    <a:lnTo>
                      <a:pt x="2375012" y="1889491"/>
                    </a:lnTo>
                    <a:lnTo>
                      <a:pt x="2209125" y="1351370"/>
                    </a:lnTo>
                    <a:lnTo>
                      <a:pt x="2820074" y="1399922"/>
                    </a:lnTo>
                    <a:lnTo>
                      <a:pt x="2310276" y="1092425"/>
                    </a:lnTo>
                    <a:lnTo>
                      <a:pt x="2775568" y="837526"/>
                    </a:lnTo>
                    <a:lnTo>
                      <a:pt x="2196987" y="768744"/>
                    </a:lnTo>
                    <a:lnTo>
                      <a:pt x="2427610" y="441016"/>
                    </a:lnTo>
                    <a:lnTo>
                      <a:pt x="1844984" y="546213"/>
                    </a:lnTo>
                    <a:lnTo>
                      <a:pt x="1901628" y="0"/>
                    </a:lnTo>
                    <a:lnTo>
                      <a:pt x="1416106" y="606903"/>
                    </a:lnTo>
                    <a:close/>
                  </a:path>
                </a:pathLst>
              </a:custGeom>
              <a:solidFill>
                <a:srgbClr val="FFFF00">
                  <a:alpha val="7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4" name="TextBox 233">
                <a:extLst>
                  <a:ext uri="{FF2B5EF4-FFF2-40B4-BE49-F238E27FC236}">
                    <a16:creationId xmlns:a16="http://schemas.microsoft.com/office/drawing/2014/main" id="{F91239F9-821D-324E-AED8-FC0DBAC8E537}"/>
                  </a:ext>
                </a:extLst>
              </p:cNvPr>
              <p:cNvSpPr txBox="1"/>
              <p:nvPr/>
            </p:nvSpPr>
            <p:spPr>
              <a:xfrm>
                <a:off x="9753600" y="2635045"/>
                <a:ext cx="102021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compute</a:t>
                </a:r>
              </a:p>
            </p:txBody>
          </p:sp>
        </p:grpSp>
        <p:grpSp>
          <p:nvGrpSpPr>
            <p:cNvPr id="235" name="Group 234">
              <a:extLst>
                <a:ext uri="{FF2B5EF4-FFF2-40B4-BE49-F238E27FC236}">
                  <a16:creationId xmlns:a16="http://schemas.microsoft.com/office/drawing/2014/main" id="{4D851E35-9983-2647-8751-B14388AB0989}"/>
                </a:ext>
              </a:extLst>
            </p:cNvPr>
            <p:cNvGrpSpPr/>
            <p:nvPr/>
          </p:nvGrpSpPr>
          <p:grpSpPr>
            <a:xfrm>
              <a:off x="5914102" y="5530644"/>
              <a:ext cx="1196054" cy="1022555"/>
              <a:chOff x="9655277" y="2349909"/>
              <a:chExt cx="1196054" cy="1022555"/>
            </a:xfrm>
          </p:grpSpPr>
          <p:sp>
            <p:nvSpPr>
              <p:cNvPr id="236" name="Freeform 235">
                <a:extLst>
                  <a:ext uri="{FF2B5EF4-FFF2-40B4-BE49-F238E27FC236}">
                    <a16:creationId xmlns:a16="http://schemas.microsoft.com/office/drawing/2014/main" id="{B0E043AA-70A2-8045-AEF2-608FF9160AEF}"/>
                  </a:ext>
                </a:extLst>
              </p:cNvPr>
              <p:cNvSpPr/>
              <p:nvPr/>
            </p:nvSpPr>
            <p:spPr>
              <a:xfrm>
                <a:off x="9655277" y="2349909"/>
                <a:ext cx="1196054" cy="1022555"/>
              </a:xfrm>
              <a:custGeom>
                <a:avLst/>
                <a:gdLst>
                  <a:gd name="connsiteX0" fmla="*/ 1416106 w 2820074"/>
                  <a:gd name="connsiteY0" fmla="*/ 606903 h 2290046"/>
                  <a:gd name="connsiteX1" fmla="*/ 1096471 w 2820074"/>
                  <a:gd name="connsiteY1" fmla="*/ 222531 h 2290046"/>
                  <a:gd name="connsiteX2" fmla="*/ 954860 w 2820074"/>
                  <a:gd name="connsiteY2" fmla="*/ 667593 h 2290046"/>
                  <a:gd name="connsiteX3" fmla="*/ 89012 w 2820074"/>
                  <a:gd name="connsiteY3" fmla="*/ 242761 h 2290046"/>
                  <a:gd name="connsiteX4" fmla="*/ 610948 w 2820074"/>
                  <a:gd name="connsiteY4" fmla="*/ 797066 h 2290046"/>
                  <a:gd name="connsiteX5" fmla="*/ 0 w 2820074"/>
                  <a:gd name="connsiteY5" fmla="*/ 902262 h 2290046"/>
                  <a:gd name="connsiteX6" fmla="*/ 481476 w 2820074"/>
                  <a:gd name="connsiteY6" fmla="*/ 1246174 h 2290046"/>
                  <a:gd name="connsiteX7" fmla="*/ 36414 w 2820074"/>
                  <a:gd name="connsiteY7" fmla="*/ 1533441 h 2290046"/>
                  <a:gd name="connsiteX8" fmla="*/ 760651 w 2820074"/>
                  <a:gd name="connsiteY8" fmla="*/ 1476797 h 2290046"/>
                  <a:gd name="connsiteX9" fmla="*/ 623086 w 2820074"/>
                  <a:gd name="connsiteY9" fmla="*/ 1869260 h 2290046"/>
                  <a:gd name="connsiteX10" fmla="*/ 1003412 w 2820074"/>
                  <a:gd name="connsiteY10" fmla="*/ 1658867 h 2290046"/>
                  <a:gd name="connsiteX11" fmla="*/ 1104563 w 2820074"/>
                  <a:gd name="connsiteY11" fmla="*/ 2290046 h 2290046"/>
                  <a:gd name="connsiteX12" fmla="*/ 1383738 w 2820074"/>
                  <a:gd name="connsiteY12" fmla="*/ 1569855 h 2290046"/>
                  <a:gd name="connsiteX13" fmla="*/ 1743833 w 2820074"/>
                  <a:gd name="connsiteY13" fmla="*/ 2091791 h 2290046"/>
                  <a:gd name="connsiteX14" fmla="*/ 1836892 w 2820074"/>
                  <a:gd name="connsiteY14" fmla="*/ 1529395 h 2290046"/>
                  <a:gd name="connsiteX15" fmla="*/ 2375012 w 2820074"/>
                  <a:gd name="connsiteY15" fmla="*/ 1889491 h 2290046"/>
                  <a:gd name="connsiteX16" fmla="*/ 2209125 w 2820074"/>
                  <a:gd name="connsiteY16" fmla="*/ 1351370 h 2290046"/>
                  <a:gd name="connsiteX17" fmla="*/ 2820074 w 2820074"/>
                  <a:gd name="connsiteY17" fmla="*/ 1399922 h 2290046"/>
                  <a:gd name="connsiteX18" fmla="*/ 2310276 w 2820074"/>
                  <a:gd name="connsiteY18" fmla="*/ 1092425 h 2290046"/>
                  <a:gd name="connsiteX19" fmla="*/ 2775568 w 2820074"/>
                  <a:gd name="connsiteY19" fmla="*/ 837526 h 2290046"/>
                  <a:gd name="connsiteX20" fmla="*/ 2196987 w 2820074"/>
                  <a:gd name="connsiteY20" fmla="*/ 768744 h 2290046"/>
                  <a:gd name="connsiteX21" fmla="*/ 2427610 w 2820074"/>
                  <a:gd name="connsiteY21" fmla="*/ 441016 h 2290046"/>
                  <a:gd name="connsiteX22" fmla="*/ 1844984 w 2820074"/>
                  <a:gd name="connsiteY22" fmla="*/ 546213 h 2290046"/>
                  <a:gd name="connsiteX23" fmla="*/ 1901628 w 2820074"/>
                  <a:gd name="connsiteY23" fmla="*/ 0 h 2290046"/>
                  <a:gd name="connsiteX24" fmla="*/ 1416106 w 2820074"/>
                  <a:gd name="connsiteY24" fmla="*/ 606903 h 2290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820074" h="2290046">
                    <a:moveTo>
                      <a:pt x="1416106" y="606903"/>
                    </a:moveTo>
                    <a:lnTo>
                      <a:pt x="1096471" y="222531"/>
                    </a:lnTo>
                    <a:lnTo>
                      <a:pt x="954860" y="667593"/>
                    </a:lnTo>
                    <a:lnTo>
                      <a:pt x="89012" y="242761"/>
                    </a:lnTo>
                    <a:lnTo>
                      <a:pt x="610948" y="797066"/>
                    </a:lnTo>
                    <a:lnTo>
                      <a:pt x="0" y="902262"/>
                    </a:lnTo>
                    <a:lnTo>
                      <a:pt x="481476" y="1246174"/>
                    </a:lnTo>
                    <a:lnTo>
                      <a:pt x="36414" y="1533441"/>
                    </a:lnTo>
                    <a:lnTo>
                      <a:pt x="760651" y="1476797"/>
                    </a:lnTo>
                    <a:lnTo>
                      <a:pt x="623086" y="1869260"/>
                    </a:lnTo>
                    <a:lnTo>
                      <a:pt x="1003412" y="1658867"/>
                    </a:lnTo>
                    <a:lnTo>
                      <a:pt x="1104563" y="2290046"/>
                    </a:lnTo>
                    <a:lnTo>
                      <a:pt x="1383738" y="1569855"/>
                    </a:lnTo>
                    <a:lnTo>
                      <a:pt x="1743833" y="2091791"/>
                    </a:lnTo>
                    <a:lnTo>
                      <a:pt x="1836892" y="1529395"/>
                    </a:lnTo>
                    <a:lnTo>
                      <a:pt x="2375012" y="1889491"/>
                    </a:lnTo>
                    <a:lnTo>
                      <a:pt x="2209125" y="1351370"/>
                    </a:lnTo>
                    <a:lnTo>
                      <a:pt x="2820074" y="1399922"/>
                    </a:lnTo>
                    <a:lnTo>
                      <a:pt x="2310276" y="1092425"/>
                    </a:lnTo>
                    <a:lnTo>
                      <a:pt x="2775568" y="837526"/>
                    </a:lnTo>
                    <a:lnTo>
                      <a:pt x="2196987" y="768744"/>
                    </a:lnTo>
                    <a:lnTo>
                      <a:pt x="2427610" y="441016"/>
                    </a:lnTo>
                    <a:lnTo>
                      <a:pt x="1844984" y="546213"/>
                    </a:lnTo>
                    <a:lnTo>
                      <a:pt x="1901628" y="0"/>
                    </a:lnTo>
                    <a:lnTo>
                      <a:pt x="1416106" y="606903"/>
                    </a:lnTo>
                    <a:close/>
                  </a:path>
                </a:pathLst>
              </a:custGeom>
              <a:solidFill>
                <a:srgbClr val="FFFF00">
                  <a:alpha val="7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7" name="TextBox 236">
                <a:extLst>
                  <a:ext uri="{FF2B5EF4-FFF2-40B4-BE49-F238E27FC236}">
                    <a16:creationId xmlns:a16="http://schemas.microsoft.com/office/drawing/2014/main" id="{E0712C29-CD00-4544-87CB-605AB5CBBE08}"/>
                  </a:ext>
                </a:extLst>
              </p:cNvPr>
              <p:cNvSpPr txBox="1"/>
              <p:nvPr/>
            </p:nvSpPr>
            <p:spPr>
              <a:xfrm>
                <a:off x="9753600" y="2635045"/>
                <a:ext cx="102021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compute</a:t>
                </a:r>
              </a:p>
            </p:txBody>
          </p:sp>
        </p:grpSp>
        <p:grpSp>
          <p:nvGrpSpPr>
            <p:cNvPr id="238" name="Group 237">
              <a:extLst>
                <a:ext uri="{FF2B5EF4-FFF2-40B4-BE49-F238E27FC236}">
                  <a16:creationId xmlns:a16="http://schemas.microsoft.com/office/drawing/2014/main" id="{031F5E61-5B07-8C41-A704-C2A49253CC50}"/>
                </a:ext>
              </a:extLst>
            </p:cNvPr>
            <p:cNvGrpSpPr/>
            <p:nvPr/>
          </p:nvGrpSpPr>
          <p:grpSpPr>
            <a:xfrm>
              <a:off x="7846140" y="5515897"/>
              <a:ext cx="1196054" cy="1022555"/>
              <a:chOff x="9655277" y="2349909"/>
              <a:chExt cx="1196054" cy="1022555"/>
            </a:xfrm>
          </p:grpSpPr>
          <p:sp>
            <p:nvSpPr>
              <p:cNvPr id="239" name="Freeform 238">
                <a:extLst>
                  <a:ext uri="{FF2B5EF4-FFF2-40B4-BE49-F238E27FC236}">
                    <a16:creationId xmlns:a16="http://schemas.microsoft.com/office/drawing/2014/main" id="{B72B4351-32EB-1245-8CF3-9F678CEC542B}"/>
                  </a:ext>
                </a:extLst>
              </p:cNvPr>
              <p:cNvSpPr/>
              <p:nvPr/>
            </p:nvSpPr>
            <p:spPr>
              <a:xfrm>
                <a:off x="9655277" y="2349909"/>
                <a:ext cx="1196054" cy="1022555"/>
              </a:xfrm>
              <a:custGeom>
                <a:avLst/>
                <a:gdLst>
                  <a:gd name="connsiteX0" fmla="*/ 1416106 w 2820074"/>
                  <a:gd name="connsiteY0" fmla="*/ 606903 h 2290046"/>
                  <a:gd name="connsiteX1" fmla="*/ 1096471 w 2820074"/>
                  <a:gd name="connsiteY1" fmla="*/ 222531 h 2290046"/>
                  <a:gd name="connsiteX2" fmla="*/ 954860 w 2820074"/>
                  <a:gd name="connsiteY2" fmla="*/ 667593 h 2290046"/>
                  <a:gd name="connsiteX3" fmla="*/ 89012 w 2820074"/>
                  <a:gd name="connsiteY3" fmla="*/ 242761 h 2290046"/>
                  <a:gd name="connsiteX4" fmla="*/ 610948 w 2820074"/>
                  <a:gd name="connsiteY4" fmla="*/ 797066 h 2290046"/>
                  <a:gd name="connsiteX5" fmla="*/ 0 w 2820074"/>
                  <a:gd name="connsiteY5" fmla="*/ 902262 h 2290046"/>
                  <a:gd name="connsiteX6" fmla="*/ 481476 w 2820074"/>
                  <a:gd name="connsiteY6" fmla="*/ 1246174 h 2290046"/>
                  <a:gd name="connsiteX7" fmla="*/ 36414 w 2820074"/>
                  <a:gd name="connsiteY7" fmla="*/ 1533441 h 2290046"/>
                  <a:gd name="connsiteX8" fmla="*/ 760651 w 2820074"/>
                  <a:gd name="connsiteY8" fmla="*/ 1476797 h 2290046"/>
                  <a:gd name="connsiteX9" fmla="*/ 623086 w 2820074"/>
                  <a:gd name="connsiteY9" fmla="*/ 1869260 h 2290046"/>
                  <a:gd name="connsiteX10" fmla="*/ 1003412 w 2820074"/>
                  <a:gd name="connsiteY10" fmla="*/ 1658867 h 2290046"/>
                  <a:gd name="connsiteX11" fmla="*/ 1104563 w 2820074"/>
                  <a:gd name="connsiteY11" fmla="*/ 2290046 h 2290046"/>
                  <a:gd name="connsiteX12" fmla="*/ 1383738 w 2820074"/>
                  <a:gd name="connsiteY12" fmla="*/ 1569855 h 2290046"/>
                  <a:gd name="connsiteX13" fmla="*/ 1743833 w 2820074"/>
                  <a:gd name="connsiteY13" fmla="*/ 2091791 h 2290046"/>
                  <a:gd name="connsiteX14" fmla="*/ 1836892 w 2820074"/>
                  <a:gd name="connsiteY14" fmla="*/ 1529395 h 2290046"/>
                  <a:gd name="connsiteX15" fmla="*/ 2375012 w 2820074"/>
                  <a:gd name="connsiteY15" fmla="*/ 1889491 h 2290046"/>
                  <a:gd name="connsiteX16" fmla="*/ 2209125 w 2820074"/>
                  <a:gd name="connsiteY16" fmla="*/ 1351370 h 2290046"/>
                  <a:gd name="connsiteX17" fmla="*/ 2820074 w 2820074"/>
                  <a:gd name="connsiteY17" fmla="*/ 1399922 h 2290046"/>
                  <a:gd name="connsiteX18" fmla="*/ 2310276 w 2820074"/>
                  <a:gd name="connsiteY18" fmla="*/ 1092425 h 2290046"/>
                  <a:gd name="connsiteX19" fmla="*/ 2775568 w 2820074"/>
                  <a:gd name="connsiteY19" fmla="*/ 837526 h 2290046"/>
                  <a:gd name="connsiteX20" fmla="*/ 2196987 w 2820074"/>
                  <a:gd name="connsiteY20" fmla="*/ 768744 h 2290046"/>
                  <a:gd name="connsiteX21" fmla="*/ 2427610 w 2820074"/>
                  <a:gd name="connsiteY21" fmla="*/ 441016 h 2290046"/>
                  <a:gd name="connsiteX22" fmla="*/ 1844984 w 2820074"/>
                  <a:gd name="connsiteY22" fmla="*/ 546213 h 2290046"/>
                  <a:gd name="connsiteX23" fmla="*/ 1901628 w 2820074"/>
                  <a:gd name="connsiteY23" fmla="*/ 0 h 2290046"/>
                  <a:gd name="connsiteX24" fmla="*/ 1416106 w 2820074"/>
                  <a:gd name="connsiteY24" fmla="*/ 606903 h 2290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820074" h="2290046">
                    <a:moveTo>
                      <a:pt x="1416106" y="606903"/>
                    </a:moveTo>
                    <a:lnTo>
                      <a:pt x="1096471" y="222531"/>
                    </a:lnTo>
                    <a:lnTo>
                      <a:pt x="954860" y="667593"/>
                    </a:lnTo>
                    <a:lnTo>
                      <a:pt x="89012" y="242761"/>
                    </a:lnTo>
                    <a:lnTo>
                      <a:pt x="610948" y="797066"/>
                    </a:lnTo>
                    <a:lnTo>
                      <a:pt x="0" y="902262"/>
                    </a:lnTo>
                    <a:lnTo>
                      <a:pt x="481476" y="1246174"/>
                    </a:lnTo>
                    <a:lnTo>
                      <a:pt x="36414" y="1533441"/>
                    </a:lnTo>
                    <a:lnTo>
                      <a:pt x="760651" y="1476797"/>
                    </a:lnTo>
                    <a:lnTo>
                      <a:pt x="623086" y="1869260"/>
                    </a:lnTo>
                    <a:lnTo>
                      <a:pt x="1003412" y="1658867"/>
                    </a:lnTo>
                    <a:lnTo>
                      <a:pt x="1104563" y="2290046"/>
                    </a:lnTo>
                    <a:lnTo>
                      <a:pt x="1383738" y="1569855"/>
                    </a:lnTo>
                    <a:lnTo>
                      <a:pt x="1743833" y="2091791"/>
                    </a:lnTo>
                    <a:lnTo>
                      <a:pt x="1836892" y="1529395"/>
                    </a:lnTo>
                    <a:lnTo>
                      <a:pt x="2375012" y="1889491"/>
                    </a:lnTo>
                    <a:lnTo>
                      <a:pt x="2209125" y="1351370"/>
                    </a:lnTo>
                    <a:lnTo>
                      <a:pt x="2820074" y="1399922"/>
                    </a:lnTo>
                    <a:lnTo>
                      <a:pt x="2310276" y="1092425"/>
                    </a:lnTo>
                    <a:lnTo>
                      <a:pt x="2775568" y="837526"/>
                    </a:lnTo>
                    <a:lnTo>
                      <a:pt x="2196987" y="768744"/>
                    </a:lnTo>
                    <a:lnTo>
                      <a:pt x="2427610" y="441016"/>
                    </a:lnTo>
                    <a:lnTo>
                      <a:pt x="1844984" y="546213"/>
                    </a:lnTo>
                    <a:lnTo>
                      <a:pt x="1901628" y="0"/>
                    </a:lnTo>
                    <a:lnTo>
                      <a:pt x="1416106" y="606903"/>
                    </a:lnTo>
                    <a:close/>
                  </a:path>
                </a:pathLst>
              </a:custGeom>
              <a:solidFill>
                <a:srgbClr val="FFFF00">
                  <a:alpha val="7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0" name="TextBox 239">
                <a:extLst>
                  <a:ext uri="{FF2B5EF4-FFF2-40B4-BE49-F238E27FC236}">
                    <a16:creationId xmlns:a16="http://schemas.microsoft.com/office/drawing/2014/main" id="{2D65D50F-2DBC-ED46-BC08-037761F3504F}"/>
                  </a:ext>
                </a:extLst>
              </p:cNvPr>
              <p:cNvSpPr txBox="1"/>
              <p:nvPr/>
            </p:nvSpPr>
            <p:spPr>
              <a:xfrm>
                <a:off x="9753600" y="2635045"/>
                <a:ext cx="102021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compute</a:t>
                </a:r>
              </a:p>
            </p:txBody>
          </p:sp>
        </p:grpSp>
      </p:grpSp>
      <p:cxnSp>
        <p:nvCxnSpPr>
          <p:cNvPr id="241" name="Straight Connector 240">
            <a:extLst>
              <a:ext uri="{FF2B5EF4-FFF2-40B4-BE49-F238E27FC236}">
                <a16:creationId xmlns:a16="http://schemas.microsoft.com/office/drawing/2014/main" id="{B38AD34A-F832-BE4A-A882-9D9F4CB12C05}"/>
              </a:ext>
            </a:extLst>
          </p:cNvPr>
          <p:cNvCxnSpPr>
            <a:cxnSpLocks/>
          </p:cNvCxnSpPr>
          <p:nvPr/>
        </p:nvCxnSpPr>
        <p:spPr>
          <a:xfrm flipH="1">
            <a:off x="919556" y="2070953"/>
            <a:ext cx="240612" cy="121026"/>
          </a:xfrm>
          <a:prstGeom prst="line">
            <a:avLst/>
          </a:prstGeom>
          <a:ln w="25400" cap="flat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8304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B9189-7CDF-0741-9858-A79357149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625" y="174028"/>
            <a:ext cx="10515600" cy="894622"/>
          </a:xfrm>
        </p:spPr>
        <p:txBody>
          <a:bodyPr/>
          <a:lstStyle/>
          <a:p>
            <a:r>
              <a:rPr lang="en-US" dirty="0"/>
              <a:t>Distance vector example: </a:t>
            </a:r>
            <a:r>
              <a:rPr lang="en-US" dirty="0">
                <a:solidFill>
                  <a:srgbClr val="0000A8"/>
                </a:solidFill>
              </a:rPr>
              <a:t>iteration</a:t>
            </a:r>
            <a:endParaRPr lang="en-US" dirty="0"/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374B35E8-95B6-B946-8240-59B747B607B3}"/>
              </a:ext>
            </a:extLst>
          </p:cNvPr>
          <p:cNvCxnSpPr>
            <a:cxnSpLocks/>
            <a:stCxn id="76" idx="2"/>
            <a:endCxn id="76" idx="0"/>
          </p:cNvCxnSpPr>
          <p:nvPr/>
        </p:nvCxnSpPr>
        <p:spPr>
          <a:xfrm flipV="1">
            <a:off x="6530326" y="2129120"/>
            <a:ext cx="0" cy="386311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DE34EA38-AB93-704A-ACF2-764D62663226}"/>
              </a:ext>
            </a:extLst>
          </p:cNvPr>
          <p:cNvCxnSpPr>
            <a:cxnSpLocks/>
            <a:stCxn id="76" idx="1"/>
            <a:endCxn id="76" idx="3"/>
          </p:cNvCxnSpPr>
          <p:nvPr/>
        </p:nvCxnSpPr>
        <p:spPr>
          <a:xfrm>
            <a:off x="4598770" y="4060675"/>
            <a:ext cx="386311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>
            <a:extLst>
              <a:ext uri="{FF2B5EF4-FFF2-40B4-BE49-F238E27FC236}">
                <a16:creationId xmlns:a16="http://schemas.microsoft.com/office/drawing/2014/main" id="{A169888C-5E10-3E40-BC1D-A5D0DB850712}"/>
              </a:ext>
            </a:extLst>
          </p:cNvPr>
          <p:cNvSpPr/>
          <p:nvPr/>
        </p:nvSpPr>
        <p:spPr>
          <a:xfrm>
            <a:off x="4598770" y="2129120"/>
            <a:ext cx="3863111" cy="386311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CB39BACF-E4D1-6641-8B8C-0274EDEFA113}"/>
              </a:ext>
            </a:extLst>
          </p:cNvPr>
          <p:cNvSpPr/>
          <p:nvPr/>
        </p:nvSpPr>
        <p:spPr>
          <a:xfrm>
            <a:off x="8380337" y="2200470"/>
            <a:ext cx="132508" cy="18551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34" name="Group 1033">
            <a:extLst>
              <a:ext uri="{FF2B5EF4-FFF2-40B4-BE49-F238E27FC236}">
                <a16:creationId xmlns:a16="http://schemas.microsoft.com/office/drawing/2014/main" id="{B4BFA757-E5EA-9A42-8A16-AA2091E708C8}"/>
              </a:ext>
            </a:extLst>
          </p:cNvPr>
          <p:cNvGrpSpPr/>
          <p:nvPr/>
        </p:nvGrpSpPr>
        <p:grpSpPr>
          <a:xfrm>
            <a:off x="4333785" y="5772213"/>
            <a:ext cx="4395351" cy="404576"/>
            <a:chOff x="4333785" y="5772213"/>
            <a:chExt cx="4395351" cy="404576"/>
          </a:xfrm>
        </p:grpSpPr>
        <p:grpSp>
          <p:nvGrpSpPr>
            <p:cNvPr id="184" name="Group 183">
              <a:extLst>
                <a:ext uri="{FF2B5EF4-FFF2-40B4-BE49-F238E27FC236}">
                  <a16:creationId xmlns:a16="http://schemas.microsoft.com/office/drawing/2014/main" id="{600795BD-C1B6-1748-B28A-001A8505BE86}"/>
                </a:ext>
              </a:extLst>
            </p:cNvPr>
            <p:cNvGrpSpPr/>
            <p:nvPr/>
          </p:nvGrpSpPr>
          <p:grpSpPr>
            <a:xfrm>
              <a:off x="4333785" y="5772213"/>
              <a:ext cx="531821" cy="369069"/>
              <a:chOff x="1348328" y="2475647"/>
              <a:chExt cx="603916" cy="419100"/>
            </a:xfrm>
          </p:grpSpPr>
          <p:grpSp>
            <p:nvGrpSpPr>
              <p:cNvPr id="205" name="Group 204">
                <a:extLst>
                  <a:ext uri="{FF2B5EF4-FFF2-40B4-BE49-F238E27FC236}">
                    <a16:creationId xmlns:a16="http://schemas.microsoft.com/office/drawing/2014/main" id="{CE81AFB3-2346-434C-A463-93F9C295562A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209" name="Oval 5">
                  <a:extLst>
                    <a:ext uri="{FF2B5EF4-FFF2-40B4-BE49-F238E27FC236}">
                      <a16:creationId xmlns:a16="http://schemas.microsoft.com/office/drawing/2014/main" id="{7918ED2E-E380-6C4E-86AA-0BF9D76144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0" name="Line 6">
                  <a:extLst>
                    <a:ext uri="{FF2B5EF4-FFF2-40B4-BE49-F238E27FC236}">
                      <a16:creationId xmlns:a16="http://schemas.microsoft.com/office/drawing/2014/main" id="{45F96407-8127-654C-9C52-5B626907562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1" name="Line 7">
                  <a:extLst>
                    <a:ext uri="{FF2B5EF4-FFF2-40B4-BE49-F238E27FC236}">
                      <a16:creationId xmlns:a16="http://schemas.microsoft.com/office/drawing/2014/main" id="{F1C01DA2-272A-CD4F-87F1-779C30F3555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2" name="Rectangle 8">
                  <a:extLst>
                    <a:ext uri="{FF2B5EF4-FFF2-40B4-BE49-F238E27FC236}">
                      <a16:creationId xmlns:a16="http://schemas.microsoft.com/office/drawing/2014/main" id="{7969C970-9697-A847-B375-82D629934D5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3" name="Oval 9">
                  <a:extLst>
                    <a:ext uri="{FF2B5EF4-FFF2-40B4-BE49-F238E27FC236}">
                      <a16:creationId xmlns:a16="http://schemas.microsoft.com/office/drawing/2014/main" id="{F8D02D26-0EA1-FD40-AD1F-E4E8635F47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206" name="Group 44">
                <a:extLst>
                  <a:ext uri="{FF2B5EF4-FFF2-40B4-BE49-F238E27FC236}">
                    <a16:creationId xmlns:a16="http://schemas.microsoft.com/office/drawing/2014/main" id="{02C0B744-445A-A04E-812A-2D60476C152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475647"/>
                <a:ext cx="355165" cy="419100"/>
                <a:chOff x="2944" y="2405"/>
                <a:chExt cx="227" cy="264"/>
              </a:xfrm>
            </p:grpSpPr>
            <p:sp>
              <p:nvSpPr>
                <p:cNvPr id="207" name="Rectangle 45">
                  <a:extLst>
                    <a:ext uri="{FF2B5EF4-FFF2-40B4-BE49-F238E27FC236}">
                      <a16:creationId xmlns:a16="http://schemas.microsoft.com/office/drawing/2014/main" id="{83E6E4B2-940F-B749-91D8-19B033341D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8" name="Text Box 46">
                  <a:extLst>
                    <a:ext uri="{FF2B5EF4-FFF2-40B4-BE49-F238E27FC236}">
                      <a16:creationId xmlns:a16="http://schemas.microsoft.com/office/drawing/2014/main" id="{16D546E0-A23E-174D-8F0D-BFB691AF1D6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0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g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34A0F8A7-FCD0-9A45-80B9-24CC78B561FE}"/>
                </a:ext>
              </a:extLst>
            </p:cNvPr>
            <p:cNvGrpSpPr/>
            <p:nvPr/>
          </p:nvGrpSpPr>
          <p:grpSpPr>
            <a:xfrm>
              <a:off x="6263949" y="5807720"/>
              <a:ext cx="531821" cy="369069"/>
              <a:chOff x="1348328" y="2507397"/>
              <a:chExt cx="603916" cy="419100"/>
            </a:xfrm>
          </p:grpSpPr>
          <p:grpSp>
            <p:nvGrpSpPr>
              <p:cNvPr id="196" name="Group 195">
                <a:extLst>
                  <a:ext uri="{FF2B5EF4-FFF2-40B4-BE49-F238E27FC236}">
                    <a16:creationId xmlns:a16="http://schemas.microsoft.com/office/drawing/2014/main" id="{18AECA76-7F06-F84A-928B-C13839D9F43F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200" name="Oval 5">
                  <a:extLst>
                    <a:ext uri="{FF2B5EF4-FFF2-40B4-BE49-F238E27FC236}">
                      <a16:creationId xmlns:a16="http://schemas.microsoft.com/office/drawing/2014/main" id="{04917013-CC10-D043-8A71-34F2481304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1" name="Line 6">
                  <a:extLst>
                    <a:ext uri="{FF2B5EF4-FFF2-40B4-BE49-F238E27FC236}">
                      <a16:creationId xmlns:a16="http://schemas.microsoft.com/office/drawing/2014/main" id="{7E7DEF49-D295-8547-9FE7-8CBB42CEB81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2" name="Line 7">
                  <a:extLst>
                    <a:ext uri="{FF2B5EF4-FFF2-40B4-BE49-F238E27FC236}">
                      <a16:creationId xmlns:a16="http://schemas.microsoft.com/office/drawing/2014/main" id="{5633B25D-6786-5A4A-A44E-E4A1EE3575B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3" name="Rectangle 8">
                  <a:extLst>
                    <a:ext uri="{FF2B5EF4-FFF2-40B4-BE49-F238E27FC236}">
                      <a16:creationId xmlns:a16="http://schemas.microsoft.com/office/drawing/2014/main" id="{968E012E-E513-8340-9324-11A79B223E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4" name="Oval 9">
                  <a:extLst>
                    <a:ext uri="{FF2B5EF4-FFF2-40B4-BE49-F238E27FC236}">
                      <a16:creationId xmlns:a16="http://schemas.microsoft.com/office/drawing/2014/main" id="{7AFB2A7E-90B7-454F-BABB-E2A39AC7C95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197" name="Group 44">
                <a:extLst>
                  <a:ext uri="{FF2B5EF4-FFF2-40B4-BE49-F238E27FC236}">
                    <a16:creationId xmlns:a16="http://schemas.microsoft.com/office/drawing/2014/main" id="{5567606D-D82D-2A4D-A3C8-A7D0703B3CC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507397"/>
                <a:ext cx="355165" cy="419100"/>
                <a:chOff x="2944" y="2425"/>
                <a:chExt cx="227" cy="264"/>
              </a:xfrm>
            </p:grpSpPr>
            <p:sp>
              <p:nvSpPr>
                <p:cNvPr id="198" name="Rectangle 45">
                  <a:extLst>
                    <a:ext uri="{FF2B5EF4-FFF2-40B4-BE49-F238E27FC236}">
                      <a16:creationId xmlns:a16="http://schemas.microsoft.com/office/drawing/2014/main" id="{39206D20-AD6D-3242-8865-2C6680CB41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9" name="Text Box 46">
                  <a:extLst>
                    <a:ext uri="{FF2B5EF4-FFF2-40B4-BE49-F238E27FC236}">
                      <a16:creationId xmlns:a16="http://schemas.microsoft.com/office/drawing/2014/main" id="{E3BB3556-A335-984F-978A-FECE515B670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2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h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186" name="Group 185">
              <a:extLst>
                <a:ext uri="{FF2B5EF4-FFF2-40B4-BE49-F238E27FC236}">
                  <a16:creationId xmlns:a16="http://schemas.microsoft.com/office/drawing/2014/main" id="{3B620D34-7BA8-EF49-AC1C-93F5BBC84AEC}"/>
                </a:ext>
              </a:extLst>
            </p:cNvPr>
            <p:cNvGrpSpPr/>
            <p:nvPr/>
          </p:nvGrpSpPr>
          <p:grpSpPr>
            <a:xfrm>
              <a:off x="8197315" y="5805271"/>
              <a:ext cx="531821" cy="369069"/>
              <a:chOff x="1348328" y="2507397"/>
              <a:chExt cx="603916" cy="419100"/>
            </a:xfrm>
          </p:grpSpPr>
          <p:grpSp>
            <p:nvGrpSpPr>
              <p:cNvPr id="187" name="Group 186">
                <a:extLst>
                  <a:ext uri="{FF2B5EF4-FFF2-40B4-BE49-F238E27FC236}">
                    <a16:creationId xmlns:a16="http://schemas.microsoft.com/office/drawing/2014/main" id="{A6C2F80D-43A1-5746-B518-C0C4F1A20ACD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191" name="Oval 5">
                  <a:extLst>
                    <a:ext uri="{FF2B5EF4-FFF2-40B4-BE49-F238E27FC236}">
                      <a16:creationId xmlns:a16="http://schemas.microsoft.com/office/drawing/2014/main" id="{442E1AFF-BC2C-C849-85D1-13E42B701CE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2" name="Line 6">
                  <a:extLst>
                    <a:ext uri="{FF2B5EF4-FFF2-40B4-BE49-F238E27FC236}">
                      <a16:creationId xmlns:a16="http://schemas.microsoft.com/office/drawing/2014/main" id="{C2994154-DB6D-E247-8511-C6FE8D9665F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3" name="Line 7">
                  <a:extLst>
                    <a:ext uri="{FF2B5EF4-FFF2-40B4-BE49-F238E27FC236}">
                      <a16:creationId xmlns:a16="http://schemas.microsoft.com/office/drawing/2014/main" id="{C730A3ED-5222-5348-831E-092DE7D6CEE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4" name="Rectangle 8">
                  <a:extLst>
                    <a:ext uri="{FF2B5EF4-FFF2-40B4-BE49-F238E27FC236}">
                      <a16:creationId xmlns:a16="http://schemas.microsoft.com/office/drawing/2014/main" id="{BED424F7-1928-5F41-831D-417161F220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5" name="Oval 9">
                  <a:extLst>
                    <a:ext uri="{FF2B5EF4-FFF2-40B4-BE49-F238E27FC236}">
                      <a16:creationId xmlns:a16="http://schemas.microsoft.com/office/drawing/2014/main" id="{76DDF5F9-ACB7-E642-ACEA-223EE2F5F4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188" name="Group 44">
                <a:extLst>
                  <a:ext uri="{FF2B5EF4-FFF2-40B4-BE49-F238E27FC236}">
                    <a16:creationId xmlns:a16="http://schemas.microsoft.com/office/drawing/2014/main" id="{495DC56F-8C0E-6549-849D-6D43F4F8BC0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00196" y="2507397"/>
                <a:ext cx="267548" cy="419100"/>
                <a:chOff x="2972" y="2425"/>
                <a:chExt cx="171" cy="264"/>
              </a:xfrm>
            </p:grpSpPr>
            <p:sp>
              <p:nvSpPr>
                <p:cNvPr id="189" name="Rectangle 45">
                  <a:extLst>
                    <a:ext uri="{FF2B5EF4-FFF2-40B4-BE49-F238E27FC236}">
                      <a16:creationId xmlns:a16="http://schemas.microsoft.com/office/drawing/2014/main" id="{892DBBAB-E011-FD4A-BA7E-105CEF9075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0" name="Text Box 46">
                  <a:extLst>
                    <a:ext uri="{FF2B5EF4-FFF2-40B4-BE49-F238E27FC236}">
                      <a16:creationId xmlns:a16="http://schemas.microsoft.com/office/drawing/2014/main" id="{173A4036-1DC3-BD4D-9E66-D9BC48C58BA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72" y="2425"/>
                  <a:ext cx="171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i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</p:grpSp>
      <p:sp>
        <p:nvSpPr>
          <p:cNvPr id="215" name="TextBox 214">
            <a:extLst>
              <a:ext uri="{FF2B5EF4-FFF2-40B4-BE49-F238E27FC236}">
                <a16:creationId xmlns:a16="http://schemas.microsoft.com/office/drawing/2014/main" id="{74A89238-377F-A840-BB03-52D53CBBC3F3}"/>
              </a:ext>
            </a:extLst>
          </p:cNvPr>
          <p:cNvSpPr txBox="1"/>
          <p:nvPr/>
        </p:nvSpPr>
        <p:spPr>
          <a:xfrm>
            <a:off x="4305782" y="2870522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3D3F7215-9DE8-0542-8CCA-A9CEDC8717E2}"/>
              </a:ext>
            </a:extLst>
          </p:cNvPr>
          <p:cNvSpPr txBox="1"/>
          <p:nvPr/>
        </p:nvSpPr>
        <p:spPr>
          <a:xfrm>
            <a:off x="6217534" y="2860877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FC342D48-14A2-BA4E-A191-060C4177F678}"/>
              </a:ext>
            </a:extLst>
          </p:cNvPr>
          <p:cNvSpPr txBox="1"/>
          <p:nvPr/>
        </p:nvSpPr>
        <p:spPr>
          <a:xfrm>
            <a:off x="4296138" y="4886446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C9336A94-9BC9-8F41-95A7-69E18360DF3D}"/>
              </a:ext>
            </a:extLst>
          </p:cNvPr>
          <p:cNvSpPr txBox="1"/>
          <p:nvPr/>
        </p:nvSpPr>
        <p:spPr>
          <a:xfrm>
            <a:off x="6231040" y="4888376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E11EFAA3-3025-6E40-9F7B-8AEC8E44C52D}"/>
              </a:ext>
            </a:extLst>
          </p:cNvPr>
          <p:cNvSpPr txBox="1"/>
          <p:nvPr/>
        </p:nvSpPr>
        <p:spPr>
          <a:xfrm>
            <a:off x="8154365" y="4890306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1" name="TextBox 220">
            <a:extLst>
              <a:ext uri="{FF2B5EF4-FFF2-40B4-BE49-F238E27FC236}">
                <a16:creationId xmlns:a16="http://schemas.microsoft.com/office/drawing/2014/main" id="{EECDCBF1-5ACC-CF43-B981-907337945BA2}"/>
              </a:ext>
            </a:extLst>
          </p:cNvPr>
          <p:cNvSpPr txBox="1"/>
          <p:nvPr/>
        </p:nvSpPr>
        <p:spPr>
          <a:xfrm>
            <a:off x="5442030" y="4029920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2DD32315-0DAF-354B-ADE2-76F406D6A871}"/>
              </a:ext>
            </a:extLst>
          </p:cNvPr>
          <p:cNvSpPr txBox="1"/>
          <p:nvPr/>
        </p:nvSpPr>
        <p:spPr>
          <a:xfrm>
            <a:off x="7353782" y="4020275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25B3E8DA-82E1-B746-9524-A8B47546C7B7}"/>
              </a:ext>
            </a:extLst>
          </p:cNvPr>
          <p:cNvSpPr txBox="1"/>
          <p:nvPr/>
        </p:nvSpPr>
        <p:spPr>
          <a:xfrm>
            <a:off x="5443958" y="5953247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51516E14-40A2-B34F-B880-05B80B68D6FC}"/>
              </a:ext>
            </a:extLst>
          </p:cNvPr>
          <p:cNvSpPr txBox="1"/>
          <p:nvPr/>
        </p:nvSpPr>
        <p:spPr>
          <a:xfrm>
            <a:off x="7355710" y="5943602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9174059A-E895-E740-9A26-AA7943E4A64F}"/>
              </a:ext>
            </a:extLst>
          </p:cNvPr>
          <p:cNvSpPr txBox="1"/>
          <p:nvPr/>
        </p:nvSpPr>
        <p:spPr>
          <a:xfrm>
            <a:off x="5445886" y="2123956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F7510488-7C59-7449-A4EE-C5A32BFCB3A5}"/>
              </a:ext>
            </a:extLst>
          </p:cNvPr>
          <p:cNvSpPr txBox="1"/>
          <p:nvPr/>
        </p:nvSpPr>
        <p:spPr>
          <a:xfrm>
            <a:off x="7357638" y="2114311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032" name="Right Arrow 1031">
            <a:extLst>
              <a:ext uri="{FF2B5EF4-FFF2-40B4-BE49-F238E27FC236}">
                <a16:creationId xmlns:a16="http://schemas.microsoft.com/office/drawing/2014/main" id="{48701230-5EB3-4E4B-BEE9-CAD81136ECFC}"/>
              </a:ext>
            </a:extLst>
          </p:cNvPr>
          <p:cNvSpPr/>
          <p:nvPr/>
        </p:nvSpPr>
        <p:spPr>
          <a:xfrm rot="5400000">
            <a:off x="4399933" y="2561304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7" name="Right Arrow 266">
            <a:extLst>
              <a:ext uri="{FF2B5EF4-FFF2-40B4-BE49-F238E27FC236}">
                <a16:creationId xmlns:a16="http://schemas.microsoft.com/office/drawing/2014/main" id="{39C7E016-9840-8340-9D5C-7C9BC5953296}"/>
              </a:ext>
            </a:extLst>
          </p:cNvPr>
          <p:cNvSpPr/>
          <p:nvPr/>
        </p:nvSpPr>
        <p:spPr>
          <a:xfrm rot="16200000">
            <a:off x="4395017" y="3470788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8" name="Right Arrow 267">
            <a:extLst>
              <a:ext uri="{FF2B5EF4-FFF2-40B4-BE49-F238E27FC236}">
                <a16:creationId xmlns:a16="http://schemas.microsoft.com/office/drawing/2014/main" id="{0E4D6E8C-7EAB-9E44-AEFC-4FA875BCA32C}"/>
              </a:ext>
            </a:extLst>
          </p:cNvPr>
          <p:cNvSpPr/>
          <p:nvPr/>
        </p:nvSpPr>
        <p:spPr>
          <a:xfrm rot="5400000">
            <a:off x="6302474" y="2546557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9" name="Right Arrow 268">
            <a:extLst>
              <a:ext uri="{FF2B5EF4-FFF2-40B4-BE49-F238E27FC236}">
                <a16:creationId xmlns:a16="http://schemas.microsoft.com/office/drawing/2014/main" id="{F17D421F-D0A1-B94A-8B49-27953D5C8366}"/>
              </a:ext>
            </a:extLst>
          </p:cNvPr>
          <p:cNvSpPr/>
          <p:nvPr/>
        </p:nvSpPr>
        <p:spPr>
          <a:xfrm rot="16200000">
            <a:off x="6297558" y="3456041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0" name="Right Arrow 269">
            <a:extLst>
              <a:ext uri="{FF2B5EF4-FFF2-40B4-BE49-F238E27FC236}">
                <a16:creationId xmlns:a16="http://schemas.microsoft.com/office/drawing/2014/main" id="{C0BFDAF2-0356-354B-8B44-188593FB5A37}"/>
              </a:ext>
            </a:extLst>
          </p:cNvPr>
          <p:cNvSpPr/>
          <p:nvPr/>
        </p:nvSpPr>
        <p:spPr>
          <a:xfrm rot="5400000">
            <a:off x="4370435" y="4458934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1" name="Right Arrow 270">
            <a:extLst>
              <a:ext uri="{FF2B5EF4-FFF2-40B4-BE49-F238E27FC236}">
                <a16:creationId xmlns:a16="http://schemas.microsoft.com/office/drawing/2014/main" id="{112F6083-F42A-6740-A147-C25BA92606DD}"/>
              </a:ext>
            </a:extLst>
          </p:cNvPr>
          <p:cNvSpPr/>
          <p:nvPr/>
        </p:nvSpPr>
        <p:spPr>
          <a:xfrm rot="16200000">
            <a:off x="4365519" y="5368418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2" name="Right Arrow 271">
            <a:extLst>
              <a:ext uri="{FF2B5EF4-FFF2-40B4-BE49-F238E27FC236}">
                <a16:creationId xmlns:a16="http://schemas.microsoft.com/office/drawing/2014/main" id="{D340F2D5-4C4A-D441-99F4-FD489A89E6ED}"/>
              </a:ext>
            </a:extLst>
          </p:cNvPr>
          <p:cNvSpPr/>
          <p:nvPr/>
        </p:nvSpPr>
        <p:spPr>
          <a:xfrm rot="5400000">
            <a:off x="6312308" y="4454022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3" name="Right Arrow 272">
            <a:extLst>
              <a:ext uri="{FF2B5EF4-FFF2-40B4-BE49-F238E27FC236}">
                <a16:creationId xmlns:a16="http://schemas.microsoft.com/office/drawing/2014/main" id="{487BF544-1248-5D4C-B9E4-2B3ACA80EA1C}"/>
              </a:ext>
            </a:extLst>
          </p:cNvPr>
          <p:cNvSpPr/>
          <p:nvPr/>
        </p:nvSpPr>
        <p:spPr>
          <a:xfrm rot="16200000">
            <a:off x="6307392" y="5363506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4" name="Right Arrow 273">
            <a:extLst>
              <a:ext uri="{FF2B5EF4-FFF2-40B4-BE49-F238E27FC236}">
                <a16:creationId xmlns:a16="http://schemas.microsoft.com/office/drawing/2014/main" id="{0DF6A182-C1F7-C14D-900B-3242DA6B4D96}"/>
              </a:ext>
            </a:extLst>
          </p:cNvPr>
          <p:cNvSpPr/>
          <p:nvPr/>
        </p:nvSpPr>
        <p:spPr>
          <a:xfrm rot="5400000">
            <a:off x="8254181" y="4449110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5" name="Right Arrow 274">
            <a:extLst>
              <a:ext uri="{FF2B5EF4-FFF2-40B4-BE49-F238E27FC236}">
                <a16:creationId xmlns:a16="http://schemas.microsoft.com/office/drawing/2014/main" id="{EEAD3E84-70CC-2A46-87CC-F69A6D50ED35}"/>
              </a:ext>
            </a:extLst>
          </p:cNvPr>
          <p:cNvSpPr/>
          <p:nvPr/>
        </p:nvSpPr>
        <p:spPr>
          <a:xfrm rot="16200000">
            <a:off x="8249265" y="5358594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9" name="Right Arrow 278">
            <a:extLst>
              <a:ext uri="{FF2B5EF4-FFF2-40B4-BE49-F238E27FC236}">
                <a16:creationId xmlns:a16="http://schemas.microsoft.com/office/drawing/2014/main" id="{A7B19411-E5F9-AC49-9C67-23093CF98D95}"/>
              </a:ext>
            </a:extLst>
          </p:cNvPr>
          <p:cNvSpPr/>
          <p:nvPr/>
        </p:nvSpPr>
        <p:spPr>
          <a:xfrm rot="10800000">
            <a:off x="7582395" y="5829665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0" name="Right Arrow 279">
            <a:extLst>
              <a:ext uri="{FF2B5EF4-FFF2-40B4-BE49-F238E27FC236}">
                <a16:creationId xmlns:a16="http://schemas.microsoft.com/office/drawing/2014/main" id="{19CD2293-67D5-3048-9FAC-78E0AEE8C310}"/>
              </a:ext>
            </a:extLst>
          </p:cNvPr>
          <p:cNvSpPr/>
          <p:nvPr/>
        </p:nvSpPr>
        <p:spPr>
          <a:xfrm>
            <a:off x="6819704" y="5834582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83" name="Group 282">
            <a:extLst>
              <a:ext uri="{FF2B5EF4-FFF2-40B4-BE49-F238E27FC236}">
                <a16:creationId xmlns:a16="http://schemas.microsoft.com/office/drawing/2014/main" id="{A665C0C8-7FDD-0A42-80A3-CC602804C042}"/>
              </a:ext>
            </a:extLst>
          </p:cNvPr>
          <p:cNvGrpSpPr/>
          <p:nvPr/>
        </p:nvGrpSpPr>
        <p:grpSpPr>
          <a:xfrm>
            <a:off x="4336458" y="3833790"/>
            <a:ext cx="4395351" cy="404576"/>
            <a:chOff x="4333785" y="5772213"/>
            <a:chExt cx="4395351" cy="404576"/>
          </a:xfrm>
        </p:grpSpPr>
        <p:grpSp>
          <p:nvGrpSpPr>
            <p:cNvPr id="284" name="Group 283">
              <a:extLst>
                <a:ext uri="{FF2B5EF4-FFF2-40B4-BE49-F238E27FC236}">
                  <a16:creationId xmlns:a16="http://schemas.microsoft.com/office/drawing/2014/main" id="{4C02DC92-2A83-AC4D-B9F0-2BCDE917BDBC}"/>
                </a:ext>
              </a:extLst>
            </p:cNvPr>
            <p:cNvGrpSpPr/>
            <p:nvPr/>
          </p:nvGrpSpPr>
          <p:grpSpPr>
            <a:xfrm>
              <a:off x="4333785" y="5772213"/>
              <a:ext cx="531821" cy="369069"/>
              <a:chOff x="1348328" y="2475647"/>
              <a:chExt cx="603916" cy="419100"/>
            </a:xfrm>
          </p:grpSpPr>
          <p:grpSp>
            <p:nvGrpSpPr>
              <p:cNvPr id="305" name="Group 304">
                <a:extLst>
                  <a:ext uri="{FF2B5EF4-FFF2-40B4-BE49-F238E27FC236}">
                    <a16:creationId xmlns:a16="http://schemas.microsoft.com/office/drawing/2014/main" id="{F01EB862-010E-A34F-8D39-25BC2BED2A63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09" name="Oval 5">
                  <a:extLst>
                    <a:ext uri="{FF2B5EF4-FFF2-40B4-BE49-F238E27FC236}">
                      <a16:creationId xmlns:a16="http://schemas.microsoft.com/office/drawing/2014/main" id="{C2A61603-05BC-1E4D-99AA-0AB1CC4947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10" name="Line 6">
                  <a:extLst>
                    <a:ext uri="{FF2B5EF4-FFF2-40B4-BE49-F238E27FC236}">
                      <a16:creationId xmlns:a16="http://schemas.microsoft.com/office/drawing/2014/main" id="{7043DA0E-702D-CD4E-BA28-9341275851D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11" name="Line 7">
                  <a:extLst>
                    <a:ext uri="{FF2B5EF4-FFF2-40B4-BE49-F238E27FC236}">
                      <a16:creationId xmlns:a16="http://schemas.microsoft.com/office/drawing/2014/main" id="{CE93F761-782C-C640-B2B6-8CA7492B28B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12" name="Rectangle 8">
                  <a:extLst>
                    <a:ext uri="{FF2B5EF4-FFF2-40B4-BE49-F238E27FC236}">
                      <a16:creationId xmlns:a16="http://schemas.microsoft.com/office/drawing/2014/main" id="{723858D6-68CF-1C4E-A28B-A9FF5D728F2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13" name="Oval 9">
                  <a:extLst>
                    <a:ext uri="{FF2B5EF4-FFF2-40B4-BE49-F238E27FC236}">
                      <a16:creationId xmlns:a16="http://schemas.microsoft.com/office/drawing/2014/main" id="{70A7292E-FC97-924B-9010-8079BEC6219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306" name="Group 44">
                <a:extLst>
                  <a:ext uri="{FF2B5EF4-FFF2-40B4-BE49-F238E27FC236}">
                    <a16:creationId xmlns:a16="http://schemas.microsoft.com/office/drawing/2014/main" id="{DA3B2173-D171-E340-B704-06A3FE481C7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475647"/>
                <a:ext cx="355165" cy="419100"/>
                <a:chOff x="2944" y="2405"/>
                <a:chExt cx="227" cy="264"/>
              </a:xfrm>
            </p:grpSpPr>
            <p:sp>
              <p:nvSpPr>
                <p:cNvPr id="307" name="Rectangle 45">
                  <a:extLst>
                    <a:ext uri="{FF2B5EF4-FFF2-40B4-BE49-F238E27FC236}">
                      <a16:creationId xmlns:a16="http://schemas.microsoft.com/office/drawing/2014/main" id="{A7CA85B6-08AA-4840-AE2B-A3321A49B6F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8" name="Text Box 46">
                  <a:extLst>
                    <a:ext uri="{FF2B5EF4-FFF2-40B4-BE49-F238E27FC236}">
                      <a16:creationId xmlns:a16="http://schemas.microsoft.com/office/drawing/2014/main" id="{68812F5E-7A92-7B45-BBDE-2068A3A134D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0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d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285" name="Group 284">
              <a:extLst>
                <a:ext uri="{FF2B5EF4-FFF2-40B4-BE49-F238E27FC236}">
                  <a16:creationId xmlns:a16="http://schemas.microsoft.com/office/drawing/2014/main" id="{5E3B07EB-D89E-C542-85F0-D68A3698AEC4}"/>
                </a:ext>
              </a:extLst>
            </p:cNvPr>
            <p:cNvGrpSpPr/>
            <p:nvPr/>
          </p:nvGrpSpPr>
          <p:grpSpPr>
            <a:xfrm>
              <a:off x="6263949" y="5807720"/>
              <a:ext cx="531821" cy="369069"/>
              <a:chOff x="1348328" y="2507397"/>
              <a:chExt cx="603916" cy="419100"/>
            </a:xfrm>
          </p:grpSpPr>
          <p:grpSp>
            <p:nvGrpSpPr>
              <p:cNvPr id="296" name="Group 295">
                <a:extLst>
                  <a:ext uri="{FF2B5EF4-FFF2-40B4-BE49-F238E27FC236}">
                    <a16:creationId xmlns:a16="http://schemas.microsoft.com/office/drawing/2014/main" id="{CE2D511A-9878-0E42-B4E3-97548A8A67A3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00" name="Oval 5">
                  <a:extLst>
                    <a:ext uri="{FF2B5EF4-FFF2-40B4-BE49-F238E27FC236}">
                      <a16:creationId xmlns:a16="http://schemas.microsoft.com/office/drawing/2014/main" id="{C66E96DA-F1B1-9A41-8B0D-2F21B3B7ACB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1" name="Line 6">
                  <a:extLst>
                    <a:ext uri="{FF2B5EF4-FFF2-40B4-BE49-F238E27FC236}">
                      <a16:creationId xmlns:a16="http://schemas.microsoft.com/office/drawing/2014/main" id="{A2387D1F-7EF0-9443-8128-6FF284EC9AF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2" name="Line 7">
                  <a:extLst>
                    <a:ext uri="{FF2B5EF4-FFF2-40B4-BE49-F238E27FC236}">
                      <a16:creationId xmlns:a16="http://schemas.microsoft.com/office/drawing/2014/main" id="{4B183F70-EB28-A94F-BF31-54B939F6B75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3" name="Rectangle 8">
                  <a:extLst>
                    <a:ext uri="{FF2B5EF4-FFF2-40B4-BE49-F238E27FC236}">
                      <a16:creationId xmlns:a16="http://schemas.microsoft.com/office/drawing/2014/main" id="{84BE29FD-A805-D348-99C3-8D3C650618E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4" name="Oval 9">
                  <a:extLst>
                    <a:ext uri="{FF2B5EF4-FFF2-40B4-BE49-F238E27FC236}">
                      <a16:creationId xmlns:a16="http://schemas.microsoft.com/office/drawing/2014/main" id="{BF5D685A-16D6-5B40-9EEF-970D3CDCE37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297" name="Group 44">
                <a:extLst>
                  <a:ext uri="{FF2B5EF4-FFF2-40B4-BE49-F238E27FC236}">
                    <a16:creationId xmlns:a16="http://schemas.microsoft.com/office/drawing/2014/main" id="{058B095B-B9C0-F84A-B78C-FE9DCA729C7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507397"/>
                <a:ext cx="355165" cy="419100"/>
                <a:chOff x="2944" y="2425"/>
                <a:chExt cx="227" cy="264"/>
              </a:xfrm>
            </p:grpSpPr>
            <p:sp>
              <p:nvSpPr>
                <p:cNvPr id="298" name="Rectangle 45">
                  <a:extLst>
                    <a:ext uri="{FF2B5EF4-FFF2-40B4-BE49-F238E27FC236}">
                      <a16:creationId xmlns:a16="http://schemas.microsoft.com/office/drawing/2014/main" id="{7FBA9119-2A14-E84A-A39B-55E9D6AE93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9" name="Text Box 46">
                  <a:extLst>
                    <a:ext uri="{FF2B5EF4-FFF2-40B4-BE49-F238E27FC236}">
                      <a16:creationId xmlns:a16="http://schemas.microsoft.com/office/drawing/2014/main" id="{2944FA12-D5D2-E241-A9FC-D4A85A350D0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2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e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286" name="Group 285">
              <a:extLst>
                <a:ext uri="{FF2B5EF4-FFF2-40B4-BE49-F238E27FC236}">
                  <a16:creationId xmlns:a16="http://schemas.microsoft.com/office/drawing/2014/main" id="{B9D4EE61-1CC1-6D4C-822D-300C73469B48}"/>
                </a:ext>
              </a:extLst>
            </p:cNvPr>
            <p:cNvGrpSpPr/>
            <p:nvPr/>
          </p:nvGrpSpPr>
          <p:grpSpPr>
            <a:xfrm>
              <a:off x="8197315" y="5805271"/>
              <a:ext cx="531821" cy="369069"/>
              <a:chOff x="1348328" y="2507397"/>
              <a:chExt cx="603916" cy="419100"/>
            </a:xfrm>
          </p:grpSpPr>
          <p:grpSp>
            <p:nvGrpSpPr>
              <p:cNvPr id="287" name="Group 286">
                <a:extLst>
                  <a:ext uri="{FF2B5EF4-FFF2-40B4-BE49-F238E27FC236}">
                    <a16:creationId xmlns:a16="http://schemas.microsoft.com/office/drawing/2014/main" id="{75D4F492-E56A-6541-9F9D-1D85B09999F3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291" name="Oval 5">
                  <a:extLst>
                    <a:ext uri="{FF2B5EF4-FFF2-40B4-BE49-F238E27FC236}">
                      <a16:creationId xmlns:a16="http://schemas.microsoft.com/office/drawing/2014/main" id="{190A087A-A659-3E4D-B4FE-1EA13D56BE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2" name="Line 6">
                  <a:extLst>
                    <a:ext uri="{FF2B5EF4-FFF2-40B4-BE49-F238E27FC236}">
                      <a16:creationId xmlns:a16="http://schemas.microsoft.com/office/drawing/2014/main" id="{E7E9FE4A-5449-D244-A5A8-DEB5E1D8494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3" name="Line 7">
                  <a:extLst>
                    <a:ext uri="{FF2B5EF4-FFF2-40B4-BE49-F238E27FC236}">
                      <a16:creationId xmlns:a16="http://schemas.microsoft.com/office/drawing/2014/main" id="{8C243F83-93B5-2C49-9D61-2E8E8652A48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4" name="Rectangle 8">
                  <a:extLst>
                    <a:ext uri="{FF2B5EF4-FFF2-40B4-BE49-F238E27FC236}">
                      <a16:creationId xmlns:a16="http://schemas.microsoft.com/office/drawing/2014/main" id="{B0B61A2E-99AA-324F-8224-CB0B3B4404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5" name="Oval 9">
                  <a:extLst>
                    <a:ext uri="{FF2B5EF4-FFF2-40B4-BE49-F238E27FC236}">
                      <a16:creationId xmlns:a16="http://schemas.microsoft.com/office/drawing/2014/main" id="{2F485C77-8179-0B4E-B93A-E5C91296B4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288" name="Group 44">
                <a:extLst>
                  <a:ext uri="{FF2B5EF4-FFF2-40B4-BE49-F238E27FC236}">
                    <a16:creationId xmlns:a16="http://schemas.microsoft.com/office/drawing/2014/main" id="{0826EA6F-730D-8C47-8DDA-2C65DD6716B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92372" y="2507397"/>
                <a:ext cx="283194" cy="419100"/>
                <a:chOff x="2967" y="2425"/>
                <a:chExt cx="181" cy="264"/>
              </a:xfrm>
            </p:grpSpPr>
            <p:sp>
              <p:nvSpPr>
                <p:cNvPr id="289" name="Rectangle 45">
                  <a:extLst>
                    <a:ext uri="{FF2B5EF4-FFF2-40B4-BE49-F238E27FC236}">
                      <a16:creationId xmlns:a16="http://schemas.microsoft.com/office/drawing/2014/main" id="{C3E85E15-4F40-FF40-89C4-0E851470FA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0" name="Text Box 46">
                  <a:extLst>
                    <a:ext uri="{FF2B5EF4-FFF2-40B4-BE49-F238E27FC236}">
                      <a16:creationId xmlns:a16="http://schemas.microsoft.com/office/drawing/2014/main" id="{1905E332-CD71-E748-AE06-2A274A0D7B1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67" y="2425"/>
                  <a:ext cx="181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f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</p:grpSp>
      <p:grpSp>
        <p:nvGrpSpPr>
          <p:cNvPr id="314" name="Group 313">
            <a:extLst>
              <a:ext uri="{FF2B5EF4-FFF2-40B4-BE49-F238E27FC236}">
                <a16:creationId xmlns:a16="http://schemas.microsoft.com/office/drawing/2014/main" id="{917871C2-1731-FE43-944D-6364CCE85DA9}"/>
              </a:ext>
            </a:extLst>
          </p:cNvPr>
          <p:cNvGrpSpPr/>
          <p:nvPr/>
        </p:nvGrpSpPr>
        <p:grpSpPr>
          <a:xfrm>
            <a:off x="4333785" y="1906063"/>
            <a:ext cx="4395351" cy="404576"/>
            <a:chOff x="4333785" y="5772213"/>
            <a:chExt cx="4395351" cy="404576"/>
          </a:xfrm>
        </p:grpSpPr>
        <p:grpSp>
          <p:nvGrpSpPr>
            <p:cNvPr id="315" name="Group 314">
              <a:extLst>
                <a:ext uri="{FF2B5EF4-FFF2-40B4-BE49-F238E27FC236}">
                  <a16:creationId xmlns:a16="http://schemas.microsoft.com/office/drawing/2014/main" id="{68E7B419-D4D3-3A4B-86E1-D40C76B2BB2C}"/>
                </a:ext>
              </a:extLst>
            </p:cNvPr>
            <p:cNvGrpSpPr/>
            <p:nvPr/>
          </p:nvGrpSpPr>
          <p:grpSpPr>
            <a:xfrm>
              <a:off x="4333785" y="5772213"/>
              <a:ext cx="531821" cy="369069"/>
              <a:chOff x="1348328" y="2475647"/>
              <a:chExt cx="603916" cy="419100"/>
            </a:xfrm>
          </p:grpSpPr>
          <p:grpSp>
            <p:nvGrpSpPr>
              <p:cNvPr id="336" name="Group 335">
                <a:extLst>
                  <a:ext uri="{FF2B5EF4-FFF2-40B4-BE49-F238E27FC236}">
                    <a16:creationId xmlns:a16="http://schemas.microsoft.com/office/drawing/2014/main" id="{93705575-DDBD-3D44-B843-C77E28CEAAD2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40" name="Oval 5">
                  <a:extLst>
                    <a:ext uri="{FF2B5EF4-FFF2-40B4-BE49-F238E27FC236}">
                      <a16:creationId xmlns:a16="http://schemas.microsoft.com/office/drawing/2014/main" id="{AF888CEF-6837-CD45-809F-91550C92C80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41" name="Line 6">
                  <a:extLst>
                    <a:ext uri="{FF2B5EF4-FFF2-40B4-BE49-F238E27FC236}">
                      <a16:creationId xmlns:a16="http://schemas.microsoft.com/office/drawing/2014/main" id="{4535759C-A65E-D84B-9508-03E1DC0B824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42" name="Line 7">
                  <a:extLst>
                    <a:ext uri="{FF2B5EF4-FFF2-40B4-BE49-F238E27FC236}">
                      <a16:creationId xmlns:a16="http://schemas.microsoft.com/office/drawing/2014/main" id="{FFA7BAB7-E53C-EC41-ACE7-66FCD862969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43" name="Rectangle 8">
                  <a:extLst>
                    <a:ext uri="{FF2B5EF4-FFF2-40B4-BE49-F238E27FC236}">
                      <a16:creationId xmlns:a16="http://schemas.microsoft.com/office/drawing/2014/main" id="{69E05203-3EC0-6447-8988-D4F7C2150F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44" name="Oval 9">
                  <a:extLst>
                    <a:ext uri="{FF2B5EF4-FFF2-40B4-BE49-F238E27FC236}">
                      <a16:creationId xmlns:a16="http://schemas.microsoft.com/office/drawing/2014/main" id="{D9043B05-A159-7D41-90D4-718D621EA02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337" name="Group 44">
                <a:extLst>
                  <a:ext uri="{FF2B5EF4-FFF2-40B4-BE49-F238E27FC236}">
                    <a16:creationId xmlns:a16="http://schemas.microsoft.com/office/drawing/2014/main" id="{230264F8-C92F-C344-8341-A92C3D105F2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475647"/>
                <a:ext cx="355165" cy="419100"/>
                <a:chOff x="2944" y="2405"/>
                <a:chExt cx="227" cy="264"/>
              </a:xfrm>
            </p:grpSpPr>
            <p:sp>
              <p:nvSpPr>
                <p:cNvPr id="338" name="Rectangle 45">
                  <a:extLst>
                    <a:ext uri="{FF2B5EF4-FFF2-40B4-BE49-F238E27FC236}">
                      <a16:creationId xmlns:a16="http://schemas.microsoft.com/office/drawing/2014/main" id="{F2B81453-DE5E-984D-B97A-6884B0BDD3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9" name="Text Box 46">
                  <a:extLst>
                    <a:ext uri="{FF2B5EF4-FFF2-40B4-BE49-F238E27FC236}">
                      <a16:creationId xmlns:a16="http://schemas.microsoft.com/office/drawing/2014/main" id="{35E945F9-D699-744B-ACB7-587B2AA668D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0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a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316" name="Group 315">
              <a:extLst>
                <a:ext uri="{FF2B5EF4-FFF2-40B4-BE49-F238E27FC236}">
                  <a16:creationId xmlns:a16="http://schemas.microsoft.com/office/drawing/2014/main" id="{1CE7BA36-0E22-4F41-B503-121F0E8FF751}"/>
                </a:ext>
              </a:extLst>
            </p:cNvPr>
            <p:cNvGrpSpPr/>
            <p:nvPr/>
          </p:nvGrpSpPr>
          <p:grpSpPr>
            <a:xfrm>
              <a:off x="6263949" y="5807720"/>
              <a:ext cx="531821" cy="369069"/>
              <a:chOff x="1348328" y="2507397"/>
              <a:chExt cx="603916" cy="419100"/>
            </a:xfrm>
          </p:grpSpPr>
          <p:grpSp>
            <p:nvGrpSpPr>
              <p:cNvPr id="327" name="Group 326">
                <a:extLst>
                  <a:ext uri="{FF2B5EF4-FFF2-40B4-BE49-F238E27FC236}">
                    <a16:creationId xmlns:a16="http://schemas.microsoft.com/office/drawing/2014/main" id="{ABA31A37-F3CD-1746-9C86-0557D36C5404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31" name="Oval 5">
                  <a:extLst>
                    <a:ext uri="{FF2B5EF4-FFF2-40B4-BE49-F238E27FC236}">
                      <a16:creationId xmlns:a16="http://schemas.microsoft.com/office/drawing/2014/main" id="{39C9919B-E459-6946-BAB3-A266303D27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2" name="Line 6">
                  <a:extLst>
                    <a:ext uri="{FF2B5EF4-FFF2-40B4-BE49-F238E27FC236}">
                      <a16:creationId xmlns:a16="http://schemas.microsoft.com/office/drawing/2014/main" id="{61A62C09-3017-A541-9429-460C1A7F6B5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3" name="Line 7">
                  <a:extLst>
                    <a:ext uri="{FF2B5EF4-FFF2-40B4-BE49-F238E27FC236}">
                      <a16:creationId xmlns:a16="http://schemas.microsoft.com/office/drawing/2014/main" id="{86063EB7-D2C3-3447-B2FD-57FC1E74D3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4" name="Rectangle 8">
                  <a:extLst>
                    <a:ext uri="{FF2B5EF4-FFF2-40B4-BE49-F238E27FC236}">
                      <a16:creationId xmlns:a16="http://schemas.microsoft.com/office/drawing/2014/main" id="{BD5BCC42-3550-DF4A-BB55-F643AEBFD9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5" name="Oval 9">
                  <a:extLst>
                    <a:ext uri="{FF2B5EF4-FFF2-40B4-BE49-F238E27FC236}">
                      <a16:creationId xmlns:a16="http://schemas.microsoft.com/office/drawing/2014/main" id="{74611398-E647-494F-A7BD-186BB5CB54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328" name="Group 44">
                <a:extLst>
                  <a:ext uri="{FF2B5EF4-FFF2-40B4-BE49-F238E27FC236}">
                    <a16:creationId xmlns:a16="http://schemas.microsoft.com/office/drawing/2014/main" id="{B57BC638-F090-114B-B8BF-7E2F4A6CC8F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507397"/>
                <a:ext cx="355165" cy="419100"/>
                <a:chOff x="2944" y="2425"/>
                <a:chExt cx="227" cy="264"/>
              </a:xfrm>
            </p:grpSpPr>
            <p:sp>
              <p:nvSpPr>
                <p:cNvPr id="329" name="Rectangle 45">
                  <a:extLst>
                    <a:ext uri="{FF2B5EF4-FFF2-40B4-BE49-F238E27FC236}">
                      <a16:creationId xmlns:a16="http://schemas.microsoft.com/office/drawing/2014/main" id="{0F91A427-A1B7-A54C-8320-A92F425DFC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0" name="Text Box 46">
                  <a:extLst>
                    <a:ext uri="{FF2B5EF4-FFF2-40B4-BE49-F238E27FC236}">
                      <a16:creationId xmlns:a16="http://schemas.microsoft.com/office/drawing/2014/main" id="{E600E15A-04DE-4F44-AD3B-D284039393A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2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b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317" name="Group 316">
              <a:extLst>
                <a:ext uri="{FF2B5EF4-FFF2-40B4-BE49-F238E27FC236}">
                  <a16:creationId xmlns:a16="http://schemas.microsoft.com/office/drawing/2014/main" id="{2EB87748-B820-0349-A8AC-FE8BBD55B257}"/>
                </a:ext>
              </a:extLst>
            </p:cNvPr>
            <p:cNvGrpSpPr/>
            <p:nvPr/>
          </p:nvGrpSpPr>
          <p:grpSpPr>
            <a:xfrm>
              <a:off x="8197315" y="5805271"/>
              <a:ext cx="531821" cy="369069"/>
              <a:chOff x="1348328" y="2507397"/>
              <a:chExt cx="603916" cy="419100"/>
            </a:xfrm>
          </p:grpSpPr>
          <p:grpSp>
            <p:nvGrpSpPr>
              <p:cNvPr id="318" name="Group 317">
                <a:extLst>
                  <a:ext uri="{FF2B5EF4-FFF2-40B4-BE49-F238E27FC236}">
                    <a16:creationId xmlns:a16="http://schemas.microsoft.com/office/drawing/2014/main" id="{EB6E4C7D-CDAA-7F47-A797-1E5FB2A80494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22" name="Oval 5">
                  <a:extLst>
                    <a:ext uri="{FF2B5EF4-FFF2-40B4-BE49-F238E27FC236}">
                      <a16:creationId xmlns:a16="http://schemas.microsoft.com/office/drawing/2014/main" id="{F9943B67-FB21-3647-869F-669BE6A721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3" name="Line 6">
                  <a:extLst>
                    <a:ext uri="{FF2B5EF4-FFF2-40B4-BE49-F238E27FC236}">
                      <a16:creationId xmlns:a16="http://schemas.microsoft.com/office/drawing/2014/main" id="{57CCD935-17C4-B04B-B482-9A946E848EC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4" name="Line 7">
                  <a:extLst>
                    <a:ext uri="{FF2B5EF4-FFF2-40B4-BE49-F238E27FC236}">
                      <a16:creationId xmlns:a16="http://schemas.microsoft.com/office/drawing/2014/main" id="{2FE8EAFF-CC53-364C-974F-2F913B960D6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5" name="Rectangle 8">
                  <a:extLst>
                    <a:ext uri="{FF2B5EF4-FFF2-40B4-BE49-F238E27FC236}">
                      <a16:creationId xmlns:a16="http://schemas.microsoft.com/office/drawing/2014/main" id="{B25B691E-9E1D-1E4F-9419-9156013814C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6" name="Oval 9">
                  <a:extLst>
                    <a:ext uri="{FF2B5EF4-FFF2-40B4-BE49-F238E27FC236}">
                      <a16:creationId xmlns:a16="http://schemas.microsoft.com/office/drawing/2014/main" id="{9CB3B73F-9E39-EC4E-83F7-FBE10697408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319" name="Group 44">
                <a:extLst>
                  <a:ext uri="{FF2B5EF4-FFF2-40B4-BE49-F238E27FC236}">
                    <a16:creationId xmlns:a16="http://schemas.microsoft.com/office/drawing/2014/main" id="{0F42679C-ED56-BC45-8C82-597609DBD4D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64216" y="2507397"/>
                <a:ext cx="341085" cy="419100"/>
                <a:chOff x="2949" y="2425"/>
                <a:chExt cx="218" cy="264"/>
              </a:xfrm>
            </p:grpSpPr>
            <p:sp>
              <p:nvSpPr>
                <p:cNvPr id="320" name="Rectangle 45">
                  <a:extLst>
                    <a:ext uri="{FF2B5EF4-FFF2-40B4-BE49-F238E27FC236}">
                      <a16:creationId xmlns:a16="http://schemas.microsoft.com/office/drawing/2014/main" id="{CF557465-1C6C-1245-9762-D6D2D9F891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1" name="Text Box 46">
                  <a:extLst>
                    <a:ext uri="{FF2B5EF4-FFF2-40B4-BE49-F238E27FC236}">
                      <a16:creationId xmlns:a16="http://schemas.microsoft.com/office/drawing/2014/main" id="{CEEF1658-9381-E84D-81A0-1A501484FB8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9" y="2425"/>
                  <a:ext cx="218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c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</p:grpSp>
      <p:sp>
        <p:nvSpPr>
          <p:cNvPr id="346" name="Right Arrow 345">
            <a:extLst>
              <a:ext uri="{FF2B5EF4-FFF2-40B4-BE49-F238E27FC236}">
                <a16:creationId xmlns:a16="http://schemas.microsoft.com/office/drawing/2014/main" id="{042BFE25-0F60-794A-B634-E33D42BAAD21}"/>
              </a:ext>
            </a:extLst>
          </p:cNvPr>
          <p:cNvSpPr/>
          <p:nvPr/>
        </p:nvSpPr>
        <p:spPr>
          <a:xfrm rot="10800000">
            <a:off x="5660017" y="5843033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7" name="Right Arrow 346">
            <a:extLst>
              <a:ext uri="{FF2B5EF4-FFF2-40B4-BE49-F238E27FC236}">
                <a16:creationId xmlns:a16="http://schemas.microsoft.com/office/drawing/2014/main" id="{E9AE3BA5-DCA8-5D4F-A6D6-75EF46834F58}"/>
              </a:ext>
            </a:extLst>
          </p:cNvPr>
          <p:cNvSpPr/>
          <p:nvPr/>
        </p:nvSpPr>
        <p:spPr>
          <a:xfrm>
            <a:off x="4897326" y="5847950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8" name="Right Arrow 347">
            <a:extLst>
              <a:ext uri="{FF2B5EF4-FFF2-40B4-BE49-F238E27FC236}">
                <a16:creationId xmlns:a16="http://schemas.microsoft.com/office/drawing/2014/main" id="{80E704B5-3D0B-2A41-AF24-0F438DFF3159}"/>
              </a:ext>
            </a:extLst>
          </p:cNvPr>
          <p:cNvSpPr/>
          <p:nvPr/>
        </p:nvSpPr>
        <p:spPr>
          <a:xfrm rot="10800000">
            <a:off x="5651998" y="3904611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9" name="Right Arrow 348">
            <a:extLst>
              <a:ext uri="{FF2B5EF4-FFF2-40B4-BE49-F238E27FC236}">
                <a16:creationId xmlns:a16="http://schemas.microsoft.com/office/drawing/2014/main" id="{D96C2F6A-C449-3E42-9B4A-5B9F8178C165}"/>
              </a:ext>
            </a:extLst>
          </p:cNvPr>
          <p:cNvSpPr/>
          <p:nvPr/>
        </p:nvSpPr>
        <p:spPr>
          <a:xfrm>
            <a:off x="4905348" y="3909528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0" name="Right Arrow 349">
            <a:extLst>
              <a:ext uri="{FF2B5EF4-FFF2-40B4-BE49-F238E27FC236}">
                <a16:creationId xmlns:a16="http://schemas.microsoft.com/office/drawing/2014/main" id="{39F8950B-5EB1-4B4E-A0EF-73943A219C7C}"/>
              </a:ext>
            </a:extLst>
          </p:cNvPr>
          <p:cNvSpPr/>
          <p:nvPr/>
        </p:nvSpPr>
        <p:spPr>
          <a:xfrm rot="10800000">
            <a:off x="5660020" y="1966189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1" name="Right Arrow 350">
            <a:extLst>
              <a:ext uri="{FF2B5EF4-FFF2-40B4-BE49-F238E27FC236}">
                <a16:creationId xmlns:a16="http://schemas.microsoft.com/office/drawing/2014/main" id="{DF406DB6-2900-7C44-9860-A0ADA23E2211}"/>
              </a:ext>
            </a:extLst>
          </p:cNvPr>
          <p:cNvSpPr/>
          <p:nvPr/>
        </p:nvSpPr>
        <p:spPr>
          <a:xfrm>
            <a:off x="4924064" y="1987147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2" name="Right Arrow 351">
            <a:extLst>
              <a:ext uri="{FF2B5EF4-FFF2-40B4-BE49-F238E27FC236}">
                <a16:creationId xmlns:a16="http://schemas.microsoft.com/office/drawing/2014/main" id="{EE34E15B-D663-B047-93CF-9B1CD724C0A5}"/>
              </a:ext>
            </a:extLst>
          </p:cNvPr>
          <p:cNvSpPr/>
          <p:nvPr/>
        </p:nvSpPr>
        <p:spPr>
          <a:xfrm rot="10800000">
            <a:off x="7582399" y="1968862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3" name="Right Arrow 352">
            <a:extLst>
              <a:ext uri="{FF2B5EF4-FFF2-40B4-BE49-F238E27FC236}">
                <a16:creationId xmlns:a16="http://schemas.microsoft.com/office/drawing/2014/main" id="{C5E35028-9133-1F45-82D3-DD70357904CF}"/>
              </a:ext>
            </a:extLst>
          </p:cNvPr>
          <p:cNvSpPr/>
          <p:nvPr/>
        </p:nvSpPr>
        <p:spPr>
          <a:xfrm>
            <a:off x="6819708" y="1973779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4" name="Right Arrow 353">
            <a:extLst>
              <a:ext uri="{FF2B5EF4-FFF2-40B4-BE49-F238E27FC236}">
                <a16:creationId xmlns:a16="http://schemas.microsoft.com/office/drawing/2014/main" id="{F9910D40-9F0B-7C47-BDEC-508FFA6BCFDB}"/>
              </a:ext>
            </a:extLst>
          </p:cNvPr>
          <p:cNvSpPr/>
          <p:nvPr/>
        </p:nvSpPr>
        <p:spPr>
          <a:xfrm rot="10800000">
            <a:off x="7595769" y="3907283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5" name="Right Arrow 354">
            <a:extLst>
              <a:ext uri="{FF2B5EF4-FFF2-40B4-BE49-F238E27FC236}">
                <a16:creationId xmlns:a16="http://schemas.microsoft.com/office/drawing/2014/main" id="{EBB9FB89-D51A-8145-8D43-15C959806E3C}"/>
              </a:ext>
            </a:extLst>
          </p:cNvPr>
          <p:cNvSpPr/>
          <p:nvPr/>
        </p:nvSpPr>
        <p:spPr>
          <a:xfrm>
            <a:off x="6833078" y="3912200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766038ED-ED2A-EA48-9435-9C5569CA63F0}"/>
              </a:ext>
            </a:extLst>
          </p:cNvPr>
          <p:cNvSpPr txBox="1"/>
          <p:nvPr/>
        </p:nvSpPr>
        <p:spPr>
          <a:xfrm flipH="1">
            <a:off x="476445" y="3078991"/>
            <a:ext cx="219581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A8"/>
              </a:buClr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 nodes:</a:t>
            </a:r>
          </a:p>
          <a:p>
            <a:pPr marL="174625" marR="0" lvl="0" indent="-174625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white">
                  <a:lumMod val="75000"/>
                </a:prstClr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receive distance vectors from neighbors</a:t>
            </a:r>
          </a:p>
          <a:p>
            <a:pPr marL="174625" marR="0" lvl="0" indent="-174625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white">
                  <a:lumMod val="75000"/>
                </a:prstClr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compute their new local  distance vector</a:t>
            </a:r>
          </a:p>
          <a:p>
            <a:pPr marL="174625" marR="0" lvl="0" indent="-174625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A8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send their new local distance vector to neighbors</a:t>
            </a:r>
          </a:p>
        </p:txBody>
      </p: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4AAED925-F16C-8F45-B5D7-47EABDB0B993}"/>
              </a:ext>
            </a:extLst>
          </p:cNvPr>
          <p:cNvGrpSpPr/>
          <p:nvPr/>
        </p:nvGrpSpPr>
        <p:grpSpPr>
          <a:xfrm>
            <a:off x="584365" y="1859143"/>
            <a:ext cx="736099" cy="1229581"/>
            <a:chOff x="10030307" y="3444875"/>
            <a:chExt cx="736099" cy="1229581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6655EB12-A2B9-9D4A-A0A9-F9958BDB0106}"/>
                </a:ext>
              </a:extLst>
            </p:cNvPr>
            <p:cNvSpPr txBox="1"/>
            <p:nvPr/>
          </p:nvSpPr>
          <p:spPr>
            <a:xfrm>
              <a:off x="10030307" y="4089681"/>
              <a:ext cx="73609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t=2</a:t>
              </a:r>
            </a:p>
          </p:txBody>
        </p:sp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0523D739-F413-264B-A745-A38C62E06D3B}"/>
                </a:ext>
              </a:extLst>
            </p:cNvPr>
            <p:cNvGrpSpPr/>
            <p:nvPr/>
          </p:nvGrpSpPr>
          <p:grpSpPr>
            <a:xfrm>
              <a:off x="10034588" y="3444875"/>
              <a:ext cx="682627" cy="682625"/>
              <a:chOff x="10034588" y="3444875"/>
              <a:chExt cx="682627" cy="682625"/>
            </a:xfrm>
          </p:grpSpPr>
          <p:sp>
            <p:nvSpPr>
              <p:cNvPr id="162" name="Oval 161">
                <a:extLst>
                  <a:ext uri="{FF2B5EF4-FFF2-40B4-BE49-F238E27FC236}">
                    <a16:creationId xmlns:a16="http://schemas.microsoft.com/office/drawing/2014/main" id="{CB814881-01DB-0E43-BA2F-B64D7EA26896}"/>
                  </a:ext>
                </a:extLst>
              </p:cNvPr>
              <p:cNvSpPr/>
              <p:nvPr/>
            </p:nvSpPr>
            <p:spPr>
              <a:xfrm>
                <a:off x="10039551" y="3449256"/>
                <a:ext cx="671332" cy="671332"/>
              </a:xfrm>
              <a:prstGeom prst="ellipse">
                <a:avLst/>
              </a:prstGeom>
              <a:noFill/>
              <a:ln w="3492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163" name="Straight Connector 162">
                <a:extLst>
                  <a:ext uri="{FF2B5EF4-FFF2-40B4-BE49-F238E27FC236}">
                    <a16:creationId xmlns:a16="http://schemas.microsoft.com/office/drawing/2014/main" id="{08775389-41CA-4740-B083-4D54E5FAECED}"/>
                  </a:ext>
                </a:extLst>
              </p:cNvPr>
              <p:cNvCxnSpPr/>
              <p:nvPr/>
            </p:nvCxnSpPr>
            <p:spPr>
              <a:xfrm>
                <a:off x="10372725" y="3444875"/>
                <a:ext cx="0" cy="6032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Straight Connector 163">
                <a:extLst>
                  <a:ext uri="{FF2B5EF4-FFF2-40B4-BE49-F238E27FC236}">
                    <a16:creationId xmlns:a16="http://schemas.microsoft.com/office/drawing/2014/main" id="{3E6B6CB9-512E-6343-AD8B-BBAB6CE819A4}"/>
                  </a:ext>
                </a:extLst>
              </p:cNvPr>
              <p:cNvCxnSpPr/>
              <p:nvPr/>
            </p:nvCxnSpPr>
            <p:spPr>
              <a:xfrm>
                <a:off x="10372725" y="4067175"/>
                <a:ext cx="0" cy="6032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>
                <a:extLst>
                  <a:ext uri="{FF2B5EF4-FFF2-40B4-BE49-F238E27FC236}">
                    <a16:creationId xmlns:a16="http://schemas.microsoft.com/office/drawing/2014/main" id="{6B84002D-08B3-2041-9EB9-DE4D7AA96DC7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0064751" y="3756025"/>
                <a:ext cx="0" cy="6032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>
                <a:extLst>
                  <a:ext uri="{FF2B5EF4-FFF2-40B4-BE49-F238E27FC236}">
                    <a16:creationId xmlns:a16="http://schemas.microsoft.com/office/drawing/2014/main" id="{C10AF67D-3C60-074D-85D9-BB7F3C22BA6E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0687053" y="3756025"/>
                <a:ext cx="0" cy="6032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Straight Connector 166">
                <a:extLst>
                  <a:ext uri="{FF2B5EF4-FFF2-40B4-BE49-F238E27FC236}">
                    <a16:creationId xmlns:a16="http://schemas.microsoft.com/office/drawing/2014/main" id="{D7001C9A-A249-5941-879B-C26FFA2151F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23542" y="4037013"/>
                <a:ext cx="26983" cy="4286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>
                <a:extLst>
                  <a:ext uri="{FF2B5EF4-FFF2-40B4-BE49-F238E27FC236}">
                    <a16:creationId xmlns:a16="http://schemas.microsoft.com/office/drawing/2014/main" id="{F6CFD6FA-4D66-9F4F-9565-82515FD78B1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202867" y="3490913"/>
                <a:ext cx="26983" cy="4286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Straight Connector 168">
                <a:extLst>
                  <a:ext uri="{FF2B5EF4-FFF2-40B4-BE49-F238E27FC236}">
                    <a16:creationId xmlns:a16="http://schemas.microsoft.com/office/drawing/2014/main" id="{3AF8B4F1-6823-4E49-BDC2-8B3DFF75FC9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196517" y="4033838"/>
                <a:ext cx="26983" cy="4286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Straight Connector 169">
                <a:extLst>
                  <a:ext uri="{FF2B5EF4-FFF2-40B4-BE49-F238E27FC236}">
                    <a16:creationId xmlns:a16="http://schemas.microsoft.com/office/drawing/2014/main" id="{A8A30E75-242F-B744-AD86-D5121CF798F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517192" y="3487738"/>
                <a:ext cx="26983" cy="4286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>
                <a:extLst>
                  <a:ext uri="{FF2B5EF4-FFF2-40B4-BE49-F238E27FC236}">
                    <a16:creationId xmlns:a16="http://schemas.microsoft.com/office/drawing/2014/main" id="{CA6C8979-7ABA-2548-A690-DBB79A1510E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631493" y="3611565"/>
                <a:ext cx="36507" cy="2698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>
                <a:extLst>
                  <a:ext uri="{FF2B5EF4-FFF2-40B4-BE49-F238E27FC236}">
                    <a16:creationId xmlns:a16="http://schemas.microsoft.com/office/drawing/2014/main" id="{9D0B68AA-F684-FE43-A969-18E51C1C177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085393" y="3929065"/>
                <a:ext cx="36507" cy="2698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Straight Connector 172">
                <a:extLst>
                  <a:ext uri="{FF2B5EF4-FFF2-40B4-BE49-F238E27FC236}">
                    <a16:creationId xmlns:a16="http://schemas.microsoft.com/office/drawing/2014/main" id="{5419F84A-0D3B-EF47-949B-02A63FAFFC8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094918" y="3614740"/>
                <a:ext cx="36507" cy="2698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Straight Connector 173">
                <a:extLst>
                  <a:ext uri="{FF2B5EF4-FFF2-40B4-BE49-F238E27FC236}">
                    <a16:creationId xmlns:a16="http://schemas.microsoft.com/office/drawing/2014/main" id="{FDC9525E-B8EE-704E-94A9-DA434054CDB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631493" y="3932240"/>
                <a:ext cx="36507" cy="2698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5" name="Oval 174">
                <a:extLst>
                  <a:ext uri="{FF2B5EF4-FFF2-40B4-BE49-F238E27FC236}">
                    <a16:creationId xmlns:a16="http://schemas.microsoft.com/office/drawing/2014/main" id="{1326D6D5-4368-3242-940E-7E5978F1247E}"/>
                  </a:ext>
                </a:extLst>
              </p:cNvPr>
              <p:cNvSpPr/>
              <p:nvPr/>
            </p:nvSpPr>
            <p:spPr>
              <a:xfrm>
                <a:off x="10331450" y="3743325"/>
                <a:ext cx="82550" cy="87136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id="{1BDF6761-A298-0649-AD22-E32D353E085B}"/>
              </a:ext>
            </a:extLst>
          </p:cNvPr>
          <p:cNvCxnSpPr>
            <a:cxnSpLocks/>
          </p:cNvCxnSpPr>
          <p:nvPr/>
        </p:nvCxnSpPr>
        <p:spPr>
          <a:xfrm flipH="1">
            <a:off x="919556" y="2070953"/>
            <a:ext cx="240612" cy="121026"/>
          </a:xfrm>
          <a:prstGeom prst="line">
            <a:avLst/>
          </a:prstGeom>
          <a:ln w="25400" cap="flat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6995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10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10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10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10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10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10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1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2" grpId="0" animBg="1"/>
      <p:bldP spid="267" grpId="0" animBg="1"/>
      <p:bldP spid="268" grpId="0" animBg="1"/>
      <p:bldP spid="269" grpId="0" animBg="1"/>
      <p:bldP spid="270" grpId="0" animBg="1"/>
      <p:bldP spid="271" grpId="0" animBg="1"/>
      <p:bldP spid="272" grpId="0" animBg="1"/>
      <p:bldP spid="273" grpId="0" animBg="1"/>
      <p:bldP spid="274" grpId="0" animBg="1"/>
      <p:bldP spid="275" grpId="0" animBg="1"/>
      <p:bldP spid="279" grpId="0" animBg="1"/>
      <p:bldP spid="280" grpId="0" animBg="1"/>
      <p:bldP spid="346" grpId="0" animBg="1"/>
      <p:bldP spid="347" grpId="0" animBg="1"/>
      <p:bldP spid="348" grpId="0" animBg="1"/>
      <p:bldP spid="349" grpId="0" animBg="1"/>
      <p:bldP spid="350" grpId="0" animBg="1"/>
      <p:bldP spid="351" grpId="0" animBg="1"/>
      <p:bldP spid="352" grpId="0" animBg="1"/>
      <p:bldP spid="353" grpId="0" animBg="1"/>
      <p:bldP spid="354" grpId="0" animBg="1"/>
      <p:bldP spid="35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B9189-7CDF-0741-9858-A79357149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625" y="174028"/>
            <a:ext cx="10515600" cy="894622"/>
          </a:xfrm>
        </p:spPr>
        <p:txBody>
          <a:bodyPr/>
          <a:lstStyle/>
          <a:p>
            <a:r>
              <a:rPr lang="en-US" dirty="0"/>
              <a:t>Distance vector example: </a:t>
            </a:r>
            <a:r>
              <a:rPr lang="en-US" dirty="0">
                <a:solidFill>
                  <a:srgbClr val="0000A8"/>
                </a:solidFill>
              </a:rPr>
              <a:t>iteration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4D2C47-1DEC-CB48-81E3-F236B95001DD}"/>
              </a:ext>
            </a:extLst>
          </p:cNvPr>
          <p:cNvSpPr txBox="1"/>
          <p:nvPr/>
        </p:nvSpPr>
        <p:spPr>
          <a:xfrm>
            <a:off x="1199950" y="1378018"/>
            <a:ext cx="886467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…. and so 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Let’s next take a look at the iterative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computations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at nodes</a:t>
            </a:r>
          </a:p>
        </p:txBody>
      </p:sp>
    </p:spTree>
    <p:extLst>
      <p:ext uri="{BB962C8B-B14F-4D97-AF65-F5344CB8AC3E}">
        <p14:creationId xmlns:p14="http://schemas.microsoft.com/office/powerpoint/2010/main" val="2191583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2" name="Group 371">
            <a:extLst>
              <a:ext uri="{FF2B5EF4-FFF2-40B4-BE49-F238E27FC236}">
                <a16:creationId xmlns:a16="http://schemas.microsoft.com/office/drawing/2014/main" id="{6256310D-2722-AC40-836B-70B2E6C735F3}"/>
              </a:ext>
            </a:extLst>
          </p:cNvPr>
          <p:cNvGrpSpPr/>
          <p:nvPr/>
        </p:nvGrpSpPr>
        <p:grpSpPr>
          <a:xfrm>
            <a:off x="2827965" y="1130710"/>
            <a:ext cx="1547391" cy="2620631"/>
            <a:chOff x="3221255" y="1012723"/>
            <a:chExt cx="1547391" cy="2620631"/>
          </a:xfrm>
        </p:grpSpPr>
        <p:sp>
          <p:nvSpPr>
            <p:cNvPr id="373" name="Freeform 372">
              <a:extLst>
                <a:ext uri="{FF2B5EF4-FFF2-40B4-BE49-F238E27FC236}">
                  <a16:creationId xmlns:a16="http://schemas.microsoft.com/office/drawing/2014/main" id="{83550A18-F3EF-E943-8229-8A03AEBA0C06}"/>
                </a:ext>
              </a:extLst>
            </p:cNvPr>
            <p:cNvSpPr/>
            <p:nvPr/>
          </p:nvSpPr>
          <p:spPr>
            <a:xfrm>
              <a:off x="4316362" y="1042219"/>
              <a:ext cx="452284" cy="2389239"/>
            </a:xfrm>
            <a:custGeom>
              <a:avLst/>
              <a:gdLst>
                <a:gd name="connsiteX0" fmla="*/ 0 w 491613"/>
                <a:gd name="connsiteY0" fmla="*/ 0 h 2389239"/>
                <a:gd name="connsiteX1" fmla="*/ 491613 w 491613"/>
                <a:gd name="connsiteY1" fmla="*/ 904568 h 2389239"/>
                <a:gd name="connsiteX2" fmla="*/ 491613 w 491613"/>
                <a:gd name="connsiteY2" fmla="*/ 1052052 h 2389239"/>
                <a:gd name="connsiteX3" fmla="*/ 19665 w 491613"/>
                <a:gd name="connsiteY3" fmla="*/ 2389239 h 2389239"/>
                <a:gd name="connsiteX4" fmla="*/ 0 w 491613"/>
                <a:gd name="connsiteY4" fmla="*/ 0 h 2389239"/>
                <a:gd name="connsiteX0" fmla="*/ 19664 w 471948"/>
                <a:gd name="connsiteY0" fmla="*/ 0 h 2389239"/>
                <a:gd name="connsiteX1" fmla="*/ 471948 w 471948"/>
                <a:gd name="connsiteY1" fmla="*/ 904568 h 2389239"/>
                <a:gd name="connsiteX2" fmla="*/ 471948 w 471948"/>
                <a:gd name="connsiteY2" fmla="*/ 1052052 h 2389239"/>
                <a:gd name="connsiteX3" fmla="*/ 0 w 471948"/>
                <a:gd name="connsiteY3" fmla="*/ 2389239 h 2389239"/>
                <a:gd name="connsiteX4" fmla="*/ 19664 w 471948"/>
                <a:gd name="connsiteY4" fmla="*/ 0 h 2389239"/>
                <a:gd name="connsiteX0" fmla="*/ 19664 w 471948"/>
                <a:gd name="connsiteY0" fmla="*/ 0 h 2389239"/>
                <a:gd name="connsiteX1" fmla="*/ 471948 w 471948"/>
                <a:gd name="connsiteY1" fmla="*/ 904568 h 2389239"/>
                <a:gd name="connsiteX2" fmla="*/ 471948 w 471948"/>
                <a:gd name="connsiteY2" fmla="*/ 1052052 h 2389239"/>
                <a:gd name="connsiteX3" fmla="*/ 0 w 471948"/>
                <a:gd name="connsiteY3" fmla="*/ 2389239 h 2389239"/>
                <a:gd name="connsiteX4" fmla="*/ 19664 w 471948"/>
                <a:gd name="connsiteY4" fmla="*/ 0 h 2389239"/>
                <a:gd name="connsiteX0" fmla="*/ 19664 w 471948"/>
                <a:gd name="connsiteY0" fmla="*/ 0 h 2389239"/>
                <a:gd name="connsiteX1" fmla="*/ 471948 w 471948"/>
                <a:gd name="connsiteY1" fmla="*/ 904568 h 2389239"/>
                <a:gd name="connsiteX2" fmla="*/ 471948 w 471948"/>
                <a:gd name="connsiteY2" fmla="*/ 1052052 h 2389239"/>
                <a:gd name="connsiteX3" fmla="*/ 0 w 471948"/>
                <a:gd name="connsiteY3" fmla="*/ 2389239 h 2389239"/>
                <a:gd name="connsiteX4" fmla="*/ 19664 w 471948"/>
                <a:gd name="connsiteY4" fmla="*/ 0 h 2389239"/>
                <a:gd name="connsiteX0" fmla="*/ 19664 w 471948"/>
                <a:gd name="connsiteY0" fmla="*/ 0 h 2389239"/>
                <a:gd name="connsiteX1" fmla="*/ 471948 w 471948"/>
                <a:gd name="connsiteY1" fmla="*/ 904568 h 2389239"/>
                <a:gd name="connsiteX2" fmla="*/ 471948 w 471948"/>
                <a:gd name="connsiteY2" fmla="*/ 1052052 h 2389239"/>
                <a:gd name="connsiteX3" fmla="*/ 0 w 471948"/>
                <a:gd name="connsiteY3" fmla="*/ 2389239 h 2389239"/>
                <a:gd name="connsiteX4" fmla="*/ 19664 w 471948"/>
                <a:gd name="connsiteY4" fmla="*/ 0 h 2389239"/>
                <a:gd name="connsiteX0" fmla="*/ 0 w 452284"/>
                <a:gd name="connsiteY0" fmla="*/ 0 h 2389239"/>
                <a:gd name="connsiteX1" fmla="*/ 452284 w 452284"/>
                <a:gd name="connsiteY1" fmla="*/ 904568 h 2389239"/>
                <a:gd name="connsiteX2" fmla="*/ 452284 w 452284"/>
                <a:gd name="connsiteY2" fmla="*/ 1052052 h 2389239"/>
                <a:gd name="connsiteX3" fmla="*/ 9833 w 452284"/>
                <a:gd name="connsiteY3" fmla="*/ 2389239 h 2389239"/>
                <a:gd name="connsiteX4" fmla="*/ 0 w 452284"/>
                <a:gd name="connsiteY4" fmla="*/ 0 h 2389239"/>
                <a:gd name="connsiteX0" fmla="*/ 0 w 452284"/>
                <a:gd name="connsiteY0" fmla="*/ 0 h 2389239"/>
                <a:gd name="connsiteX1" fmla="*/ 452284 w 452284"/>
                <a:gd name="connsiteY1" fmla="*/ 904568 h 2389239"/>
                <a:gd name="connsiteX2" fmla="*/ 452284 w 452284"/>
                <a:gd name="connsiteY2" fmla="*/ 1052052 h 2389239"/>
                <a:gd name="connsiteX3" fmla="*/ 9833 w 452284"/>
                <a:gd name="connsiteY3" fmla="*/ 2389239 h 2389239"/>
                <a:gd name="connsiteX4" fmla="*/ 0 w 452284"/>
                <a:gd name="connsiteY4" fmla="*/ 0 h 2389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2284" h="2389239">
                  <a:moveTo>
                    <a:pt x="0" y="0"/>
                  </a:moveTo>
                  <a:cubicBezTo>
                    <a:pt x="170425" y="625988"/>
                    <a:pt x="242530" y="681703"/>
                    <a:pt x="452284" y="904568"/>
                  </a:cubicBezTo>
                  <a:lnTo>
                    <a:pt x="452284" y="1052052"/>
                  </a:lnTo>
                  <a:cubicBezTo>
                    <a:pt x="206477" y="1507613"/>
                    <a:pt x="137653" y="1825523"/>
                    <a:pt x="9833" y="2389239"/>
                  </a:cubicBezTo>
                  <a:cubicBezTo>
                    <a:pt x="6555" y="1592826"/>
                    <a:pt x="3278" y="796413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74" name="Group 373">
              <a:extLst>
                <a:ext uri="{FF2B5EF4-FFF2-40B4-BE49-F238E27FC236}">
                  <a16:creationId xmlns:a16="http://schemas.microsoft.com/office/drawing/2014/main" id="{CB9AF062-8753-5B40-ABD3-B709A7CA41D6}"/>
                </a:ext>
              </a:extLst>
            </p:cNvPr>
            <p:cNvGrpSpPr/>
            <p:nvPr/>
          </p:nvGrpSpPr>
          <p:grpSpPr>
            <a:xfrm>
              <a:off x="3221255" y="1012723"/>
              <a:ext cx="1172904" cy="2620631"/>
              <a:chOff x="3221255" y="1012723"/>
              <a:chExt cx="1172904" cy="2620631"/>
            </a:xfrm>
          </p:grpSpPr>
          <p:sp>
            <p:nvSpPr>
              <p:cNvPr id="375" name="Rectangle 374">
                <a:extLst>
                  <a:ext uri="{FF2B5EF4-FFF2-40B4-BE49-F238E27FC236}">
                    <a16:creationId xmlns:a16="http://schemas.microsoft.com/office/drawing/2014/main" id="{993DA739-7CEA-114D-820B-DF132DB3984F}"/>
                  </a:ext>
                </a:extLst>
              </p:cNvPr>
              <p:cNvSpPr/>
              <p:nvPr/>
            </p:nvSpPr>
            <p:spPr>
              <a:xfrm>
                <a:off x="3224981" y="1012723"/>
                <a:ext cx="1111045" cy="241873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376" name="Group 375">
                <a:extLst>
                  <a:ext uri="{FF2B5EF4-FFF2-40B4-BE49-F238E27FC236}">
                    <a16:creationId xmlns:a16="http://schemas.microsoft.com/office/drawing/2014/main" id="{CCC46E28-2F9A-614B-981E-EA679AD82EB0}"/>
                  </a:ext>
                </a:extLst>
              </p:cNvPr>
              <p:cNvGrpSpPr/>
              <p:nvPr/>
            </p:nvGrpSpPr>
            <p:grpSpPr>
              <a:xfrm>
                <a:off x="3221255" y="1017253"/>
                <a:ext cx="1172904" cy="2616101"/>
                <a:chOff x="9477371" y="702026"/>
                <a:chExt cx="1172904" cy="2616101"/>
              </a:xfrm>
            </p:grpSpPr>
            <p:sp>
              <p:nvSpPr>
                <p:cNvPr id="377" name="Rectangle 376">
                  <a:extLst>
                    <a:ext uri="{FF2B5EF4-FFF2-40B4-BE49-F238E27FC236}">
                      <a16:creationId xmlns:a16="http://schemas.microsoft.com/office/drawing/2014/main" id="{99E48FE5-7FBB-0648-927F-69AA9BA117F7}"/>
                    </a:ext>
                  </a:extLst>
                </p:cNvPr>
                <p:cNvSpPr/>
                <p:nvPr/>
              </p:nvSpPr>
              <p:spPr>
                <a:xfrm>
                  <a:off x="9485428" y="706056"/>
                  <a:ext cx="1116982" cy="37039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78" name="TextBox 377">
                  <a:extLst>
                    <a:ext uri="{FF2B5EF4-FFF2-40B4-BE49-F238E27FC236}">
                      <a16:creationId xmlns:a16="http://schemas.microsoft.com/office/drawing/2014/main" id="{741917D9-8AC9-0D49-8D6F-B97725FED00C}"/>
                    </a:ext>
                  </a:extLst>
                </p:cNvPr>
                <p:cNvSpPr txBox="1"/>
                <p:nvPr/>
              </p:nvSpPr>
              <p:spPr>
                <a:xfrm>
                  <a:off x="9533078" y="702026"/>
                  <a:ext cx="1117197" cy="261610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DV in a: 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a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(a)=0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a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(b) = 8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endParaRP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a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(c)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a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(d)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1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a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(e)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a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(f)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a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(g)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a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(h)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a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(i)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cxnSp>
              <p:nvCxnSpPr>
                <p:cNvPr id="379" name="Straight Connector 378">
                  <a:extLst>
                    <a:ext uri="{FF2B5EF4-FFF2-40B4-BE49-F238E27FC236}">
                      <a16:creationId xmlns:a16="http://schemas.microsoft.com/office/drawing/2014/main" id="{50ED32A2-619A-5348-8102-F0D95343ADB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477371" y="1076444"/>
                  <a:ext cx="112386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80" name="Rectangle 379">
                  <a:extLst>
                    <a:ext uri="{FF2B5EF4-FFF2-40B4-BE49-F238E27FC236}">
                      <a16:creationId xmlns:a16="http://schemas.microsoft.com/office/drawing/2014/main" id="{DCEA8569-4767-BC4F-95B8-4CEC559CA8A1}"/>
                    </a:ext>
                  </a:extLst>
                </p:cNvPr>
                <p:cNvSpPr/>
                <p:nvPr/>
              </p:nvSpPr>
              <p:spPr>
                <a:xfrm>
                  <a:off x="9479666" y="706056"/>
                  <a:ext cx="1122744" cy="2589450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52B9189-7CDF-0741-9858-A79357149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624" y="174028"/>
            <a:ext cx="10893427" cy="894622"/>
          </a:xfrm>
        </p:spPr>
        <p:txBody>
          <a:bodyPr/>
          <a:lstStyle/>
          <a:p>
            <a:r>
              <a:rPr lang="en-US" dirty="0"/>
              <a:t>Distance vector example: computation</a:t>
            </a: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374B35E8-95B6-B946-8240-59B747B607B3}"/>
              </a:ext>
            </a:extLst>
          </p:cNvPr>
          <p:cNvCxnSpPr>
            <a:cxnSpLocks/>
            <a:stCxn id="76" idx="2"/>
            <a:endCxn id="76" idx="0"/>
          </p:cNvCxnSpPr>
          <p:nvPr/>
        </p:nvCxnSpPr>
        <p:spPr>
          <a:xfrm flipV="1">
            <a:off x="6530326" y="2129120"/>
            <a:ext cx="0" cy="386311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DE34EA38-AB93-704A-ACF2-764D62663226}"/>
              </a:ext>
            </a:extLst>
          </p:cNvPr>
          <p:cNvCxnSpPr>
            <a:cxnSpLocks/>
            <a:stCxn id="76" idx="1"/>
            <a:endCxn id="76" idx="3"/>
          </p:cNvCxnSpPr>
          <p:nvPr/>
        </p:nvCxnSpPr>
        <p:spPr>
          <a:xfrm>
            <a:off x="4598770" y="4060675"/>
            <a:ext cx="386311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>
            <a:extLst>
              <a:ext uri="{FF2B5EF4-FFF2-40B4-BE49-F238E27FC236}">
                <a16:creationId xmlns:a16="http://schemas.microsoft.com/office/drawing/2014/main" id="{A169888C-5E10-3E40-BC1D-A5D0DB850712}"/>
              </a:ext>
            </a:extLst>
          </p:cNvPr>
          <p:cNvSpPr/>
          <p:nvPr/>
        </p:nvSpPr>
        <p:spPr>
          <a:xfrm>
            <a:off x="4598770" y="2129120"/>
            <a:ext cx="3863111" cy="386311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CB39BACF-E4D1-6641-8B8C-0274EDEFA113}"/>
              </a:ext>
            </a:extLst>
          </p:cNvPr>
          <p:cNvSpPr/>
          <p:nvPr/>
        </p:nvSpPr>
        <p:spPr>
          <a:xfrm>
            <a:off x="8380337" y="2200470"/>
            <a:ext cx="132508" cy="18551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34" name="Group 1033">
            <a:extLst>
              <a:ext uri="{FF2B5EF4-FFF2-40B4-BE49-F238E27FC236}">
                <a16:creationId xmlns:a16="http://schemas.microsoft.com/office/drawing/2014/main" id="{B4BFA757-E5EA-9A42-8A16-AA2091E708C8}"/>
              </a:ext>
            </a:extLst>
          </p:cNvPr>
          <p:cNvGrpSpPr/>
          <p:nvPr/>
        </p:nvGrpSpPr>
        <p:grpSpPr>
          <a:xfrm>
            <a:off x="4333785" y="5772213"/>
            <a:ext cx="4395351" cy="404576"/>
            <a:chOff x="4333785" y="5772213"/>
            <a:chExt cx="4395351" cy="404576"/>
          </a:xfrm>
        </p:grpSpPr>
        <p:grpSp>
          <p:nvGrpSpPr>
            <p:cNvPr id="184" name="Group 183">
              <a:extLst>
                <a:ext uri="{FF2B5EF4-FFF2-40B4-BE49-F238E27FC236}">
                  <a16:creationId xmlns:a16="http://schemas.microsoft.com/office/drawing/2014/main" id="{600795BD-C1B6-1748-B28A-001A8505BE86}"/>
                </a:ext>
              </a:extLst>
            </p:cNvPr>
            <p:cNvGrpSpPr/>
            <p:nvPr/>
          </p:nvGrpSpPr>
          <p:grpSpPr>
            <a:xfrm>
              <a:off x="4333785" y="5772213"/>
              <a:ext cx="531821" cy="369069"/>
              <a:chOff x="1348328" y="2475647"/>
              <a:chExt cx="603916" cy="419100"/>
            </a:xfrm>
          </p:grpSpPr>
          <p:grpSp>
            <p:nvGrpSpPr>
              <p:cNvPr id="205" name="Group 204">
                <a:extLst>
                  <a:ext uri="{FF2B5EF4-FFF2-40B4-BE49-F238E27FC236}">
                    <a16:creationId xmlns:a16="http://schemas.microsoft.com/office/drawing/2014/main" id="{CE81AFB3-2346-434C-A463-93F9C295562A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209" name="Oval 5">
                  <a:extLst>
                    <a:ext uri="{FF2B5EF4-FFF2-40B4-BE49-F238E27FC236}">
                      <a16:creationId xmlns:a16="http://schemas.microsoft.com/office/drawing/2014/main" id="{7918ED2E-E380-6C4E-86AA-0BF9D76144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0" name="Line 6">
                  <a:extLst>
                    <a:ext uri="{FF2B5EF4-FFF2-40B4-BE49-F238E27FC236}">
                      <a16:creationId xmlns:a16="http://schemas.microsoft.com/office/drawing/2014/main" id="{45F96407-8127-654C-9C52-5B626907562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1" name="Line 7">
                  <a:extLst>
                    <a:ext uri="{FF2B5EF4-FFF2-40B4-BE49-F238E27FC236}">
                      <a16:creationId xmlns:a16="http://schemas.microsoft.com/office/drawing/2014/main" id="{F1C01DA2-272A-CD4F-87F1-779C30F3555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2" name="Rectangle 8">
                  <a:extLst>
                    <a:ext uri="{FF2B5EF4-FFF2-40B4-BE49-F238E27FC236}">
                      <a16:creationId xmlns:a16="http://schemas.microsoft.com/office/drawing/2014/main" id="{7969C970-9697-A847-B375-82D629934D5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3" name="Oval 9">
                  <a:extLst>
                    <a:ext uri="{FF2B5EF4-FFF2-40B4-BE49-F238E27FC236}">
                      <a16:creationId xmlns:a16="http://schemas.microsoft.com/office/drawing/2014/main" id="{F8D02D26-0EA1-FD40-AD1F-E4E8635F47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206" name="Group 44">
                <a:extLst>
                  <a:ext uri="{FF2B5EF4-FFF2-40B4-BE49-F238E27FC236}">
                    <a16:creationId xmlns:a16="http://schemas.microsoft.com/office/drawing/2014/main" id="{02C0B744-445A-A04E-812A-2D60476C152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475647"/>
                <a:ext cx="355165" cy="419100"/>
                <a:chOff x="2944" y="2405"/>
                <a:chExt cx="227" cy="264"/>
              </a:xfrm>
            </p:grpSpPr>
            <p:sp>
              <p:nvSpPr>
                <p:cNvPr id="207" name="Rectangle 45">
                  <a:extLst>
                    <a:ext uri="{FF2B5EF4-FFF2-40B4-BE49-F238E27FC236}">
                      <a16:creationId xmlns:a16="http://schemas.microsoft.com/office/drawing/2014/main" id="{83E6E4B2-940F-B749-91D8-19B033341D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8" name="Text Box 46">
                  <a:extLst>
                    <a:ext uri="{FF2B5EF4-FFF2-40B4-BE49-F238E27FC236}">
                      <a16:creationId xmlns:a16="http://schemas.microsoft.com/office/drawing/2014/main" id="{16D546E0-A23E-174D-8F0D-BFB691AF1D6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0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g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34A0F8A7-FCD0-9A45-80B9-24CC78B561FE}"/>
                </a:ext>
              </a:extLst>
            </p:cNvPr>
            <p:cNvGrpSpPr/>
            <p:nvPr/>
          </p:nvGrpSpPr>
          <p:grpSpPr>
            <a:xfrm>
              <a:off x="6263949" y="5807720"/>
              <a:ext cx="531821" cy="369069"/>
              <a:chOff x="1348328" y="2507397"/>
              <a:chExt cx="603916" cy="419100"/>
            </a:xfrm>
          </p:grpSpPr>
          <p:grpSp>
            <p:nvGrpSpPr>
              <p:cNvPr id="196" name="Group 195">
                <a:extLst>
                  <a:ext uri="{FF2B5EF4-FFF2-40B4-BE49-F238E27FC236}">
                    <a16:creationId xmlns:a16="http://schemas.microsoft.com/office/drawing/2014/main" id="{18AECA76-7F06-F84A-928B-C13839D9F43F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200" name="Oval 5">
                  <a:extLst>
                    <a:ext uri="{FF2B5EF4-FFF2-40B4-BE49-F238E27FC236}">
                      <a16:creationId xmlns:a16="http://schemas.microsoft.com/office/drawing/2014/main" id="{04917013-CC10-D043-8A71-34F2481304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1" name="Line 6">
                  <a:extLst>
                    <a:ext uri="{FF2B5EF4-FFF2-40B4-BE49-F238E27FC236}">
                      <a16:creationId xmlns:a16="http://schemas.microsoft.com/office/drawing/2014/main" id="{7E7DEF49-D295-8547-9FE7-8CBB42CEB81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2" name="Line 7">
                  <a:extLst>
                    <a:ext uri="{FF2B5EF4-FFF2-40B4-BE49-F238E27FC236}">
                      <a16:creationId xmlns:a16="http://schemas.microsoft.com/office/drawing/2014/main" id="{5633B25D-6786-5A4A-A44E-E4A1EE3575B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3" name="Rectangle 8">
                  <a:extLst>
                    <a:ext uri="{FF2B5EF4-FFF2-40B4-BE49-F238E27FC236}">
                      <a16:creationId xmlns:a16="http://schemas.microsoft.com/office/drawing/2014/main" id="{968E012E-E513-8340-9324-11A79B223E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4" name="Oval 9">
                  <a:extLst>
                    <a:ext uri="{FF2B5EF4-FFF2-40B4-BE49-F238E27FC236}">
                      <a16:creationId xmlns:a16="http://schemas.microsoft.com/office/drawing/2014/main" id="{7AFB2A7E-90B7-454F-BABB-E2A39AC7C95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197" name="Group 44">
                <a:extLst>
                  <a:ext uri="{FF2B5EF4-FFF2-40B4-BE49-F238E27FC236}">
                    <a16:creationId xmlns:a16="http://schemas.microsoft.com/office/drawing/2014/main" id="{5567606D-D82D-2A4D-A3C8-A7D0703B3CC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507397"/>
                <a:ext cx="355165" cy="419100"/>
                <a:chOff x="2944" y="2425"/>
                <a:chExt cx="227" cy="264"/>
              </a:xfrm>
            </p:grpSpPr>
            <p:sp>
              <p:nvSpPr>
                <p:cNvPr id="198" name="Rectangle 45">
                  <a:extLst>
                    <a:ext uri="{FF2B5EF4-FFF2-40B4-BE49-F238E27FC236}">
                      <a16:creationId xmlns:a16="http://schemas.microsoft.com/office/drawing/2014/main" id="{39206D20-AD6D-3242-8865-2C6680CB41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9" name="Text Box 46">
                  <a:extLst>
                    <a:ext uri="{FF2B5EF4-FFF2-40B4-BE49-F238E27FC236}">
                      <a16:creationId xmlns:a16="http://schemas.microsoft.com/office/drawing/2014/main" id="{E3BB3556-A335-984F-978A-FECE515B670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2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h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186" name="Group 185">
              <a:extLst>
                <a:ext uri="{FF2B5EF4-FFF2-40B4-BE49-F238E27FC236}">
                  <a16:creationId xmlns:a16="http://schemas.microsoft.com/office/drawing/2014/main" id="{3B620D34-7BA8-EF49-AC1C-93F5BBC84AEC}"/>
                </a:ext>
              </a:extLst>
            </p:cNvPr>
            <p:cNvGrpSpPr/>
            <p:nvPr/>
          </p:nvGrpSpPr>
          <p:grpSpPr>
            <a:xfrm>
              <a:off x="8197315" y="5805271"/>
              <a:ext cx="531821" cy="369069"/>
              <a:chOff x="1348328" y="2507397"/>
              <a:chExt cx="603916" cy="419100"/>
            </a:xfrm>
          </p:grpSpPr>
          <p:grpSp>
            <p:nvGrpSpPr>
              <p:cNvPr id="187" name="Group 186">
                <a:extLst>
                  <a:ext uri="{FF2B5EF4-FFF2-40B4-BE49-F238E27FC236}">
                    <a16:creationId xmlns:a16="http://schemas.microsoft.com/office/drawing/2014/main" id="{A6C2F80D-43A1-5746-B518-C0C4F1A20ACD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191" name="Oval 5">
                  <a:extLst>
                    <a:ext uri="{FF2B5EF4-FFF2-40B4-BE49-F238E27FC236}">
                      <a16:creationId xmlns:a16="http://schemas.microsoft.com/office/drawing/2014/main" id="{442E1AFF-BC2C-C849-85D1-13E42B701CE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2" name="Line 6">
                  <a:extLst>
                    <a:ext uri="{FF2B5EF4-FFF2-40B4-BE49-F238E27FC236}">
                      <a16:creationId xmlns:a16="http://schemas.microsoft.com/office/drawing/2014/main" id="{C2994154-DB6D-E247-8511-C6FE8D9665F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3" name="Line 7">
                  <a:extLst>
                    <a:ext uri="{FF2B5EF4-FFF2-40B4-BE49-F238E27FC236}">
                      <a16:creationId xmlns:a16="http://schemas.microsoft.com/office/drawing/2014/main" id="{C730A3ED-5222-5348-831E-092DE7D6CEE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4" name="Rectangle 8">
                  <a:extLst>
                    <a:ext uri="{FF2B5EF4-FFF2-40B4-BE49-F238E27FC236}">
                      <a16:creationId xmlns:a16="http://schemas.microsoft.com/office/drawing/2014/main" id="{BED424F7-1928-5F41-831D-417161F220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5" name="Oval 9">
                  <a:extLst>
                    <a:ext uri="{FF2B5EF4-FFF2-40B4-BE49-F238E27FC236}">
                      <a16:creationId xmlns:a16="http://schemas.microsoft.com/office/drawing/2014/main" id="{76DDF5F9-ACB7-E642-ACEA-223EE2F5F4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188" name="Group 44">
                <a:extLst>
                  <a:ext uri="{FF2B5EF4-FFF2-40B4-BE49-F238E27FC236}">
                    <a16:creationId xmlns:a16="http://schemas.microsoft.com/office/drawing/2014/main" id="{495DC56F-8C0E-6549-849D-6D43F4F8BC0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00196" y="2507397"/>
                <a:ext cx="267548" cy="419100"/>
                <a:chOff x="2972" y="2425"/>
                <a:chExt cx="171" cy="264"/>
              </a:xfrm>
            </p:grpSpPr>
            <p:sp>
              <p:nvSpPr>
                <p:cNvPr id="189" name="Rectangle 45">
                  <a:extLst>
                    <a:ext uri="{FF2B5EF4-FFF2-40B4-BE49-F238E27FC236}">
                      <a16:creationId xmlns:a16="http://schemas.microsoft.com/office/drawing/2014/main" id="{892DBBAB-E011-FD4A-BA7E-105CEF9075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0" name="Text Box 46">
                  <a:extLst>
                    <a:ext uri="{FF2B5EF4-FFF2-40B4-BE49-F238E27FC236}">
                      <a16:creationId xmlns:a16="http://schemas.microsoft.com/office/drawing/2014/main" id="{173A4036-1DC3-BD4D-9E66-D9BC48C58BA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72" y="2425"/>
                  <a:ext cx="171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i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</p:grpSp>
      <p:sp>
        <p:nvSpPr>
          <p:cNvPr id="215" name="TextBox 214">
            <a:extLst>
              <a:ext uri="{FF2B5EF4-FFF2-40B4-BE49-F238E27FC236}">
                <a16:creationId xmlns:a16="http://schemas.microsoft.com/office/drawing/2014/main" id="{74A89238-377F-A840-BB03-52D53CBBC3F3}"/>
              </a:ext>
            </a:extLst>
          </p:cNvPr>
          <p:cNvSpPr txBox="1"/>
          <p:nvPr/>
        </p:nvSpPr>
        <p:spPr>
          <a:xfrm>
            <a:off x="4305782" y="2870522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3D3F7215-9DE8-0542-8CCA-A9CEDC8717E2}"/>
              </a:ext>
            </a:extLst>
          </p:cNvPr>
          <p:cNvSpPr txBox="1"/>
          <p:nvPr/>
        </p:nvSpPr>
        <p:spPr>
          <a:xfrm>
            <a:off x="6217534" y="2860877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FC342D48-14A2-BA4E-A191-060C4177F678}"/>
              </a:ext>
            </a:extLst>
          </p:cNvPr>
          <p:cNvSpPr txBox="1"/>
          <p:nvPr/>
        </p:nvSpPr>
        <p:spPr>
          <a:xfrm>
            <a:off x="4296138" y="4886446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C9336A94-9BC9-8F41-95A7-69E18360DF3D}"/>
              </a:ext>
            </a:extLst>
          </p:cNvPr>
          <p:cNvSpPr txBox="1"/>
          <p:nvPr/>
        </p:nvSpPr>
        <p:spPr>
          <a:xfrm>
            <a:off x="6231040" y="4888376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E11EFAA3-3025-6E40-9F7B-8AEC8E44C52D}"/>
              </a:ext>
            </a:extLst>
          </p:cNvPr>
          <p:cNvSpPr txBox="1"/>
          <p:nvPr/>
        </p:nvSpPr>
        <p:spPr>
          <a:xfrm>
            <a:off x="8154365" y="4890306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1" name="TextBox 220">
            <a:extLst>
              <a:ext uri="{FF2B5EF4-FFF2-40B4-BE49-F238E27FC236}">
                <a16:creationId xmlns:a16="http://schemas.microsoft.com/office/drawing/2014/main" id="{EECDCBF1-5ACC-CF43-B981-907337945BA2}"/>
              </a:ext>
            </a:extLst>
          </p:cNvPr>
          <p:cNvSpPr txBox="1"/>
          <p:nvPr/>
        </p:nvSpPr>
        <p:spPr>
          <a:xfrm>
            <a:off x="5442030" y="4029920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2DD32315-0DAF-354B-ADE2-76F406D6A871}"/>
              </a:ext>
            </a:extLst>
          </p:cNvPr>
          <p:cNvSpPr txBox="1"/>
          <p:nvPr/>
        </p:nvSpPr>
        <p:spPr>
          <a:xfrm>
            <a:off x="7353782" y="4020275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25B3E8DA-82E1-B746-9524-A8B47546C7B7}"/>
              </a:ext>
            </a:extLst>
          </p:cNvPr>
          <p:cNvSpPr txBox="1"/>
          <p:nvPr/>
        </p:nvSpPr>
        <p:spPr>
          <a:xfrm>
            <a:off x="5443958" y="5953247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51516E14-40A2-B34F-B880-05B80B68D6FC}"/>
              </a:ext>
            </a:extLst>
          </p:cNvPr>
          <p:cNvSpPr txBox="1"/>
          <p:nvPr/>
        </p:nvSpPr>
        <p:spPr>
          <a:xfrm>
            <a:off x="7355710" y="5943602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9174059A-E895-E740-9A26-AA7943E4A64F}"/>
              </a:ext>
            </a:extLst>
          </p:cNvPr>
          <p:cNvSpPr txBox="1"/>
          <p:nvPr/>
        </p:nvSpPr>
        <p:spPr>
          <a:xfrm>
            <a:off x="5445886" y="2123956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F7510488-7C59-7449-A4EE-C5A32BFCB3A5}"/>
              </a:ext>
            </a:extLst>
          </p:cNvPr>
          <p:cNvSpPr txBox="1"/>
          <p:nvPr/>
        </p:nvSpPr>
        <p:spPr>
          <a:xfrm>
            <a:off x="7357638" y="2114311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6E805ECD-DD10-C845-94C0-375A905AFE6F}"/>
              </a:ext>
            </a:extLst>
          </p:cNvPr>
          <p:cNvSpPr/>
          <p:nvPr/>
        </p:nvSpPr>
        <p:spPr>
          <a:xfrm>
            <a:off x="6626942" y="275303"/>
            <a:ext cx="3038168" cy="629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1" name="Group 240">
            <a:extLst>
              <a:ext uri="{FF2B5EF4-FFF2-40B4-BE49-F238E27FC236}">
                <a16:creationId xmlns:a16="http://schemas.microsoft.com/office/drawing/2014/main" id="{C0DE6387-1D17-B74C-B49C-337140026F6C}"/>
              </a:ext>
            </a:extLst>
          </p:cNvPr>
          <p:cNvGrpSpPr/>
          <p:nvPr/>
        </p:nvGrpSpPr>
        <p:grpSpPr>
          <a:xfrm>
            <a:off x="6656438" y="235974"/>
            <a:ext cx="2493133" cy="1917291"/>
            <a:chOff x="7010400" y="108155"/>
            <a:chExt cx="2493133" cy="1917291"/>
          </a:xfrm>
        </p:grpSpPr>
        <p:sp>
          <p:nvSpPr>
            <p:cNvPr id="242" name="Freeform 241">
              <a:extLst>
                <a:ext uri="{FF2B5EF4-FFF2-40B4-BE49-F238E27FC236}">
                  <a16:creationId xmlns:a16="http://schemas.microsoft.com/office/drawing/2014/main" id="{AAB1A5DE-415B-F14B-A28A-363ED94665BF}"/>
                </a:ext>
              </a:extLst>
            </p:cNvPr>
            <p:cNvSpPr/>
            <p:nvPr/>
          </p:nvSpPr>
          <p:spPr>
            <a:xfrm>
              <a:off x="7010400" y="176982"/>
              <a:ext cx="2340077" cy="1848464"/>
            </a:xfrm>
            <a:custGeom>
              <a:avLst/>
              <a:gdLst>
                <a:gd name="connsiteX0" fmla="*/ 0 w 2340077"/>
                <a:gd name="connsiteY0" fmla="*/ 304800 h 432619"/>
                <a:gd name="connsiteX1" fmla="*/ 393290 w 2340077"/>
                <a:gd name="connsiteY1" fmla="*/ 0 h 432619"/>
                <a:gd name="connsiteX2" fmla="*/ 2340077 w 2340077"/>
                <a:gd name="connsiteY2" fmla="*/ 0 h 432619"/>
                <a:gd name="connsiteX3" fmla="*/ 147484 w 2340077"/>
                <a:gd name="connsiteY3" fmla="*/ 432619 h 432619"/>
                <a:gd name="connsiteX4" fmla="*/ 0 w 2340077"/>
                <a:gd name="connsiteY4" fmla="*/ 304800 h 432619"/>
                <a:gd name="connsiteX0" fmla="*/ 0 w 2340077"/>
                <a:gd name="connsiteY0" fmla="*/ 1691148 h 1818967"/>
                <a:gd name="connsiteX1" fmla="*/ 383458 w 2340077"/>
                <a:gd name="connsiteY1" fmla="*/ 0 h 1818967"/>
                <a:gd name="connsiteX2" fmla="*/ 2340077 w 2340077"/>
                <a:gd name="connsiteY2" fmla="*/ 1386348 h 1818967"/>
                <a:gd name="connsiteX3" fmla="*/ 147484 w 2340077"/>
                <a:gd name="connsiteY3" fmla="*/ 1818967 h 1818967"/>
                <a:gd name="connsiteX4" fmla="*/ 0 w 2340077"/>
                <a:gd name="connsiteY4" fmla="*/ 1691148 h 1818967"/>
                <a:gd name="connsiteX0" fmla="*/ 0 w 2340077"/>
                <a:gd name="connsiteY0" fmla="*/ 1691148 h 1818967"/>
                <a:gd name="connsiteX1" fmla="*/ 383458 w 2340077"/>
                <a:gd name="connsiteY1" fmla="*/ 0 h 1818967"/>
                <a:gd name="connsiteX2" fmla="*/ 2340077 w 2340077"/>
                <a:gd name="connsiteY2" fmla="*/ 1386348 h 1818967"/>
                <a:gd name="connsiteX3" fmla="*/ 147484 w 2340077"/>
                <a:gd name="connsiteY3" fmla="*/ 1818967 h 1818967"/>
                <a:gd name="connsiteX4" fmla="*/ 0 w 2340077"/>
                <a:gd name="connsiteY4" fmla="*/ 1691148 h 1818967"/>
                <a:gd name="connsiteX0" fmla="*/ 0 w 2340077"/>
                <a:gd name="connsiteY0" fmla="*/ 1691148 h 1828799"/>
                <a:gd name="connsiteX1" fmla="*/ 383458 w 2340077"/>
                <a:gd name="connsiteY1" fmla="*/ 0 h 1828799"/>
                <a:gd name="connsiteX2" fmla="*/ 2340077 w 2340077"/>
                <a:gd name="connsiteY2" fmla="*/ 1386348 h 1828799"/>
                <a:gd name="connsiteX3" fmla="*/ 186813 w 2340077"/>
                <a:gd name="connsiteY3" fmla="*/ 1828799 h 1828799"/>
                <a:gd name="connsiteX4" fmla="*/ 0 w 2340077"/>
                <a:gd name="connsiteY4" fmla="*/ 1691148 h 1828799"/>
                <a:gd name="connsiteX0" fmla="*/ 0 w 2340077"/>
                <a:gd name="connsiteY0" fmla="*/ 1691148 h 1828799"/>
                <a:gd name="connsiteX1" fmla="*/ 383458 w 2340077"/>
                <a:gd name="connsiteY1" fmla="*/ 0 h 1828799"/>
                <a:gd name="connsiteX2" fmla="*/ 2340077 w 2340077"/>
                <a:gd name="connsiteY2" fmla="*/ 1386348 h 1828799"/>
                <a:gd name="connsiteX3" fmla="*/ 186813 w 2340077"/>
                <a:gd name="connsiteY3" fmla="*/ 1828799 h 1828799"/>
                <a:gd name="connsiteX4" fmla="*/ 0 w 2340077"/>
                <a:gd name="connsiteY4" fmla="*/ 1691148 h 1828799"/>
                <a:gd name="connsiteX0" fmla="*/ 0 w 2340077"/>
                <a:gd name="connsiteY0" fmla="*/ 1691148 h 1828799"/>
                <a:gd name="connsiteX1" fmla="*/ 383458 w 2340077"/>
                <a:gd name="connsiteY1" fmla="*/ 0 h 1828799"/>
                <a:gd name="connsiteX2" fmla="*/ 2340077 w 2340077"/>
                <a:gd name="connsiteY2" fmla="*/ 1386348 h 1828799"/>
                <a:gd name="connsiteX3" fmla="*/ 186813 w 2340077"/>
                <a:gd name="connsiteY3" fmla="*/ 1828799 h 1828799"/>
                <a:gd name="connsiteX4" fmla="*/ 0 w 2340077"/>
                <a:gd name="connsiteY4" fmla="*/ 1691148 h 1828799"/>
                <a:gd name="connsiteX0" fmla="*/ 0 w 2340077"/>
                <a:gd name="connsiteY0" fmla="*/ 1691148 h 1828799"/>
                <a:gd name="connsiteX1" fmla="*/ 383458 w 2340077"/>
                <a:gd name="connsiteY1" fmla="*/ 0 h 1828799"/>
                <a:gd name="connsiteX2" fmla="*/ 2340077 w 2340077"/>
                <a:gd name="connsiteY2" fmla="*/ 1386348 h 1828799"/>
                <a:gd name="connsiteX3" fmla="*/ 186813 w 2340077"/>
                <a:gd name="connsiteY3" fmla="*/ 1828799 h 1828799"/>
                <a:gd name="connsiteX4" fmla="*/ 0 w 2340077"/>
                <a:gd name="connsiteY4" fmla="*/ 1691148 h 1828799"/>
                <a:gd name="connsiteX0" fmla="*/ 0 w 2340077"/>
                <a:gd name="connsiteY0" fmla="*/ 1691148 h 1848464"/>
                <a:gd name="connsiteX1" fmla="*/ 383458 w 2340077"/>
                <a:gd name="connsiteY1" fmla="*/ 0 h 1848464"/>
                <a:gd name="connsiteX2" fmla="*/ 2340077 w 2340077"/>
                <a:gd name="connsiteY2" fmla="*/ 1386348 h 1848464"/>
                <a:gd name="connsiteX3" fmla="*/ 137651 w 2340077"/>
                <a:gd name="connsiteY3" fmla="*/ 1848464 h 1848464"/>
                <a:gd name="connsiteX4" fmla="*/ 0 w 2340077"/>
                <a:gd name="connsiteY4" fmla="*/ 1691148 h 1848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40077" h="1848464">
                  <a:moveTo>
                    <a:pt x="0" y="1691148"/>
                  </a:moveTo>
                  <a:cubicBezTo>
                    <a:pt x="167148" y="1304412"/>
                    <a:pt x="285136" y="770193"/>
                    <a:pt x="383458" y="0"/>
                  </a:cubicBezTo>
                  <a:lnTo>
                    <a:pt x="2340077" y="1386348"/>
                  </a:lnTo>
                  <a:cubicBezTo>
                    <a:pt x="871794" y="1579716"/>
                    <a:pt x="740695" y="1645264"/>
                    <a:pt x="137651" y="1848464"/>
                  </a:cubicBezTo>
                  <a:lnTo>
                    <a:pt x="0" y="1691148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43" name="Group 242">
              <a:extLst>
                <a:ext uri="{FF2B5EF4-FFF2-40B4-BE49-F238E27FC236}">
                  <a16:creationId xmlns:a16="http://schemas.microsoft.com/office/drawing/2014/main" id="{937CC7FC-FB1E-3F44-8360-192E93D54F76}"/>
                </a:ext>
              </a:extLst>
            </p:cNvPr>
            <p:cNvGrpSpPr/>
            <p:nvPr/>
          </p:nvGrpSpPr>
          <p:grpSpPr>
            <a:xfrm>
              <a:off x="7323884" y="108155"/>
              <a:ext cx="2179649" cy="1445342"/>
              <a:chOff x="7323884" y="108155"/>
              <a:chExt cx="2179649" cy="1445342"/>
            </a:xfrm>
          </p:grpSpPr>
          <p:sp>
            <p:nvSpPr>
              <p:cNvPr id="244" name="Rectangle 243">
                <a:extLst>
                  <a:ext uri="{FF2B5EF4-FFF2-40B4-BE49-F238E27FC236}">
                    <a16:creationId xmlns:a16="http://schemas.microsoft.com/office/drawing/2014/main" id="{4491BF2B-1B3B-CC46-9290-459EE74E54A2}"/>
                  </a:ext>
                </a:extLst>
              </p:cNvPr>
              <p:cNvSpPr/>
              <p:nvPr/>
            </p:nvSpPr>
            <p:spPr>
              <a:xfrm>
                <a:off x="7413523" y="108155"/>
                <a:ext cx="1936954" cy="143551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245" name="Group 244">
                <a:extLst>
                  <a:ext uri="{FF2B5EF4-FFF2-40B4-BE49-F238E27FC236}">
                    <a16:creationId xmlns:a16="http://schemas.microsoft.com/office/drawing/2014/main" id="{FCF8DCB2-D709-AF40-B84B-C341D1A769CD}"/>
                  </a:ext>
                </a:extLst>
              </p:cNvPr>
              <p:cNvGrpSpPr/>
              <p:nvPr/>
            </p:nvGrpSpPr>
            <p:grpSpPr>
              <a:xfrm>
                <a:off x="7323884" y="120836"/>
                <a:ext cx="2179649" cy="1432661"/>
                <a:chOff x="7323884" y="120836"/>
                <a:chExt cx="2179649" cy="1432661"/>
              </a:xfrm>
            </p:grpSpPr>
            <p:sp>
              <p:nvSpPr>
                <p:cNvPr id="246" name="Rectangle 245">
                  <a:extLst>
                    <a:ext uri="{FF2B5EF4-FFF2-40B4-BE49-F238E27FC236}">
                      <a16:creationId xmlns:a16="http://schemas.microsoft.com/office/drawing/2014/main" id="{AAB1F5FE-4DFF-8942-96D2-1BF59A9B8ED7}"/>
                    </a:ext>
                  </a:extLst>
                </p:cNvPr>
                <p:cNvSpPr/>
                <p:nvPr/>
              </p:nvSpPr>
              <p:spPr>
                <a:xfrm>
                  <a:off x="7409951" y="124866"/>
                  <a:ext cx="1940525" cy="37039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47" name="TextBox 246">
                  <a:extLst>
                    <a:ext uri="{FF2B5EF4-FFF2-40B4-BE49-F238E27FC236}">
                      <a16:creationId xmlns:a16="http://schemas.microsoft.com/office/drawing/2014/main" id="{02C346E9-CF40-A846-ACD9-F72DFBB9E805}"/>
                    </a:ext>
                  </a:extLst>
                </p:cNvPr>
                <p:cNvSpPr txBox="1"/>
                <p:nvPr/>
              </p:nvSpPr>
              <p:spPr>
                <a:xfrm>
                  <a:off x="7799764" y="120836"/>
                  <a:ext cx="1117197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4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DV in b:</a:t>
                  </a:r>
                </a:p>
              </p:txBody>
            </p:sp>
            <p:cxnSp>
              <p:nvCxnSpPr>
                <p:cNvPr id="248" name="Straight Connector 247">
                  <a:extLst>
                    <a:ext uri="{FF2B5EF4-FFF2-40B4-BE49-F238E27FC236}">
                      <a16:creationId xmlns:a16="http://schemas.microsoft.com/office/drawing/2014/main" id="{322E19FC-BD9D-FC41-8AF9-4540EB9B5BC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01895" y="495254"/>
                  <a:ext cx="112386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9" name="Rectangle 248">
                  <a:extLst>
                    <a:ext uri="{FF2B5EF4-FFF2-40B4-BE49-F238E27FC236}">
                      <a16:creationId xmlns:a16="http://schemas.microsoft.com/office/drawing/2014/main" id="{14EC7CB6-196B-5E44-AD24-302ACAC213D8}"/>
                    </a:ext>
                  </a:extLst>
                </p:cNvPr>
                <p:cNvSpPr/>
                <p:nvPr/>
              </p:nvSpPr>
              <p:spPr>
                <a:xfrm>
                  <a:off x="7404189" y="124866"/>
                  <a:ext cx="1936455" cy="1428631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0" name="TextBox 249">
                  <a:extLst>
                    <a:ext uri="{FF2B5EF4-FFF2-40B4-BE49-F238E27FC236}">
                      <a16:creationId xmlns:a16="http://schemas.microsoft.com/office/drawing/2014/main" id="{15AACE12-C210-0141-824B-658545F2E1EB}"/>
                    </a:ext>
                  </a:extLst>
                </p:cNvPr>
                <p:cNvSpPr txBox="1"/>
                <p:nvPr/>
              </p:nvSpPr>
              <p:spPr>
                <a:xfrm>
                  <a:off x="8392488" y="560500"/>
                  <a:ext cx="1111045" cy="9787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b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(f)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b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(g)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b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(h)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b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(i)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1" name="TextBox 250">
                  <a:extLst>
                    <a:ext uri="{FF2B5EF4-FFF2-40B4-BE49-F238E27FC236}">
                      <a16:creationId xmlns:a16="http://schemas.microsoft.com/office/drawing/2014/main" id="{8FBBD149-E4A4-7649-964F-57535C719AD2}"/>
                    </a:ext>
                  </a:extLst>
                </p:cNvPr>
                <p:cNvSpPr txBox="1"/>
                <p:nvPr/>
              </p:nvSpPr>
              <p:spPr>
                <a:xfrm>
                  <a:off x="7323884" y="557387"/>
                  <a:ext cx="1117197" cy="9787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114300" marR="0" lvl="1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b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(a) = 8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endParaRPr>
                </a:p>
                <a:p>
                  <a:pPr marL="114300" marR="0" lvl="1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b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(c)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1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  <a:p>
                  <a:pPr marL="114300" marR="0" lvl="1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b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(d)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  <a:p>
                  <a:pPr marL="114300" marR="0" lvl="1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b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(e)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1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5B84227-F531-2B4A-9C6D-3E09F6CB063B}"/>
              </a:ext>
            </a:extLst>
          </p:cNvPr>
          <p:cNvGrpSpPr/>
          <p:nvPr/>
        </p:nvGrpSpPr>
        <p:grpSpPr>
          <a:xfrm>
            <a:off x="348626" y="1859143"/>
            <a:ext cx="2195814" cy="1810779"/>
            <a:chOff x="348626" y="1859143"/>
            <a:chExt cx="2195814" cy="1810779"/>
          </a:xfrm>
        </p:grpSpPr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4AAED925-F16C-8F45-B5D7-47EABDB0B993}"/>
                </a:ext>
              </a:extLst>
            </p:cNvPr>
            <p:cNvGrpSpPr/>
            <p:nvPr/>
          </p:nvGrpSpPr>
          <p:grpSpPr>
            <a:xfrm>
              <a:off x="584365" y="1859143"/>
              <a:ext cx="736099" cy="1229581"/>
              <a:chOff x="10030307" y="3444875"/>
              <a:chExt cx="736099" cy="1229581"/>
            </a:xfrm>
          </p:grpSpPr>
          <p:sp>
            <p:nvSpPr>
              <p:cNvPr id="160" name="TextBox 159">
                <a:extLst>
                  <a:ext uri="{FF2B5EF4-FFF2-40B4-BE49-F238E27FC236}">
                    <a16:creationId xmlns:a16="http://schemas.microsoft.com/office/drawing/2014/main" id="{6655EB12-A2B9-9D4A-A0A9-F9958BDB0106}"/>
                  </a:ext>
                </a:extLst>
              </p:cNvPr>
              <p:cNvSpPr txBox="1"/>
              <p:nvPr/>
            </p:nvSpPr>
            <p:spPr>
              <a:xfrm>
                <a:off x="10030307" y="4089681"/>
                <a:ext cx="73609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t=1</a:t>
                </a: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0523D739-F413-264B-A745-A38C62E06D3B}"/>
                  </a:ext>
                </a:extLst>
              </p:cNvPr>
              <p:cNvGrpSpPr/>
              <p:nvPr/>
            </p:nvGrpSpPr>
            <p:grpSpPr>
              <a:xfrm>
                <a:off x="10034588" y="3444875"/>
                <a:ext cx="682627" cy="682625"/>
                <a:chOff x="10034588" y="3444875"/>
                <a:chExt cx="682627" cy="682625"/>
              </a:xfrm>
            </p:grpSpPr>
            <p:sp>
              <p:nvSpPr>
                <p:cNvPr id="162" name="Oval 161">
                  <a:extLst>
                    <a:ext uri="{FF2B5EF4-FFF2-40B4-BE49-F238E27FC236}">
                      <a16:creationId xmlns:a16="http://schemas.microsoft.com/office/drawing/2014/main" id="{CB814881-01DB-0E43-BA2F-B64D7EA26896}"/>
                    </a:ext>
                  </a:extLst>
                </p:cNvPr>
                <p:cNvSpPr/>
                <p:nvPr/>
              </p:nvSpPr>
              <p:spPr>
                <a:xfrm>
                  <a:off x="10039551" y="3449256"/>
                  <a:ext cx="671332" cy="671332"/>
                </a:xfrm>
                <a:prstGeom prst="ellipse">
                  <a:avLst/>
                </a:prstGeom>
                <a:noFill/>
                <a:ln w="349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cxnSp>
              <p:nvCxnSpPr>
                <p:cNvPr id="163" name="Straight Connector 162">
                  <a:extLst>
                    <a:ext uri="{FF2B5EF4-FFF2-40B4-BE49-F238E27FC236}">
                      <a16:creationId xmlns:a16="http://schemas.microsoft.com/office/drawing/2014/main" id="{08775389-41CA-4740-B083-4D54E5FAECED}"/>
                    </a:ext>
                  </a:extLst>
                </p:cNvPr>
                <p:cNvCxnSpPr/>
                <p:nvPr/>
              </p:nvCxnSpPr>
              <p:spPr>
                <a:xfrm>
                  <a:off x="10372725" y="3444875"/>
                  <a:ext cx="0" cy="60325"/>
                </a:xfrm>
                <a:prstGeom prst="line">
                  <a:avLst/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Straight Connector 163">
                  <a:extLst>
                    <a:ext uri="{FF2B5EF4-FFF2-40B4-BE49-F238E27FC236}">
                      <a16:creationId xmlns:a16="http://schemas.microsoft.com/office/drawing/2014/main" id="{3E6B6CB9-512E-6343-AD8B-BBAB6CE819A4}"/>
                    </a:ext>
                  </a:extLst>
                </p:cNvPr>
                <p:cNvCxnSpPr/>
                <p:nvPr/>
              </p:nvCxnSpPr>
              <p:spPr>
                <a:xfrm>
                  <a:off x="10372725" y="4067175"/>
                  <a:ext cx="0" cy="60325"/>
                </a:xfrm>
                <a:prstGeom prst="line">
                  <a:avLst/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Straight Connector 164">
                  <a:extLst>
                    <a:ext uri="{FF2B5EF4-FFF2-40B4-BE49-F238E27FC236}">
                      <a16:creationId xmlns:a16="http://schemas.microsoft.com/office/drawing/2014/main" id="{6B84002D-08B3-2041-9EB9-DE4D7AA96DC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10064751" y="3756025"/>
                  <a:ext cx="0" cy="60325"/>
                </a:xfrm>
                <a:prstGeom prst="line">
                  <a:avLst/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Straight Connector 165">
                  <a:extLst>
                    <a:ext uri="{FF2B5EF4-FFF2-40B4-BE49-F238E27FC236}">
                      <a16:creationId xmlns:a16="http://schemas.microsoft.com/office/drawing/2014/main" id="{C10AF67D-3C60-074D-85D9-BB7F3C22BA6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10687053" y="3756025"/>
                  <a:ext cx="0" cy="60325"/>
                </a:xfrm>
                <a:prstGeom prst="line">
                  <a:avLst/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Straight Connector 166">
                  <a:extLst>
                    <a:ext uri="{FF2B5EF4-FFF2-40B4-BE49-F238E27FC236}">
                      <a16:creationId xmlns:a16="http://schemas.microsoft.com/office/drawing/2014/main" id="{D7001C9A-A249-5941-879B-C26FFA2151F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523542" y="4037013"/>
                  <a:ext cx="26983" cy="42862"/>
                </a:xfrm>
                <a:prstGeom prst="line">
                  <a:avLst/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Straight Connector 167">
                  <a:extLst>
                    <a:ext uri="{FF2B5EF4-FFF2-40B4-BE49-F238E27FC236}">
                      <a16:creationId xmlns:a16="http://schemas.microsoft.com/office/drawing/2014/main" id="{F6CFD6FA-4D66-9F4F-9565-82515FD78B1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202867" y="3490913"/>
                  <a:ext cx="26983" cy="42862"/>
                </a:xfrm>
                <a:prstGeom prst="line">
                  <a:avLst/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Straight Connector 168">
                  <a:extLst>
                    <a:ext uri="{FF2B5EF4-FFF2-40B4-BE49-F238E27FC236}">
                      <a16:creationId xmlns:a16="http://schemas.microsoft.com/office/drawing/2014/main" id="{3AF8B4F1-6823-4E49-BDC2-8B3DFF75FC9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0196517" y="4033838"/>
                  <a:ext cx="26983" cy="42862"/>
                </a:xfrm>
                <a:prstGeom prst="line">
                  <a:avLst/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Straight Connector 169">
                  <a:extLst>
                    <a:ext uri="{FF2B5EF4-FFF2-40B4-BE49-F238E27FC236}">
                      <a16:creationId xmlns:a16="http://schemas.microsoft.com/office/drawing/2014/main" id="{A8A30E75-242F-B744-AD86-D5121CF798F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0517192" y="3487738"/>
                  <a:ext cx="26983" cy="42862"/>
                </a:xfrm>
                <a:prstGeom prst="line">
                  <a:avLst/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Straight Connector 170">
                  <a:extLst>
                    <a:ext uri="{FF2B5EF4-FFF2-40B4-BE49-F238E27FC236}">
                      <a16:creationId xmlns:a16="http://schemas.microsoft.com/office/drawing/2014/main" id="{CA6C8979-7ABA-2548-A690-DBB79A1510E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0631493" y="3611565"/>
                  <a:ext cx="36507" cy="26985"/>
                </a:xfrm>
                <a:prstGeom prst="line">
                  <a:avLst/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2" name="Straight Connector 171">
                  <a:extLst>
                    <a:ext uri="{FF2B5EF4-FFF2-40B4-BE49-F238E27FC236}">
                      <a16:creationId xmlns:a16="http://schemas.microsoft.com/office/drawing/2014/main" id="{9D0B68AA-F684-FE43-A969-18E51C1C177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0085393" y="3929065"/>
                  <a:ext cx="36507" cy="26985"/>
                </a:xfrm>
                <a:prstGeom prst="line">
                  <a:avLst/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Straight Connector 172">
                  <a:extLst>
                    <a:ext uri="{FF2B5EF4-FFF2-40B4-BE49-F238E27FC236}">
                      <a16:creationId xmlns:a16="http://schemas.microsoft.com/office/drawing/2014/main" id="{5419F84A-0D3B-EF47-949B-02A63FAFFC8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0094918" y="3614740"/>
                  <a:ext cx="36507" cy="26985"/>
                </a:xfrm>
                <a:prstGeom prst="line">
                  <a:avLst/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4" name="Straight Connector 173">
                  <a:extLst>
                    <a:ext uri="{FF2B5EF4-FFF2-40B4-BE49-F238E27FC236}">
                      <a16:creationId xmlns:a16="http://schemas.microsoft.com/office/drawing/2014/main" id="{FDC9525E-B8EE-704E-94A9-DA434054CDB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0631493" y="3932240"/>
                  <a:ext cx="36507" cy="26985"/>
                </a:xfrm>
                <a:prstGeom prst="line">
                  <a:avLst/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5" name="Oval 174">
                  <a:extLst>
                    <a:ext uri="{FF2B5EF4-FFF2-40B4-BE49-F238E27FC236}">
                      <a16:creationId xmlns:a16="http://schemas.microsoft.com/office/drawing/2014/main" id="{1326D6D5-4368-3242-940E-7E5978F1247E}"/>
                    </a:ext>
                  </a:extLst>
                </p:cNvPr>
                <p:cNvSpPr/>
                <p:nvPr/>
              </p:nvSpPr>
              <p:spPr>
                <a:xfrm>
                  <a:off x="10331450" y="3743325"/>
                  <a:ext cx="82550" cy="87136"/>
                </a:xfrm>
                <a:prstGeom prst="ellips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1BDF6761-A298-0649-AD22-E32D353E085B}"/>
                </a:ext>
              </a:extLst>
            </p:cNvPr>
            <p:cNvCxnSpPr>
              <a:cxnSpLocks/>
            </p:cNvCxnSpPr>
            <p:nvPr/>
          </p:nvCxnSpPr>
          <p:spPr>
            <a:xfrm>
              <a:off x="919556" y="1995948"/>
              <a:ext cx="0" cy="196031"/>
            </a:xfrm>
            <a:prstGeom prst="line">
              <a:avLst/>
            </a:prstGeom>
            <a:ln w="25400" cap="flat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1" name="TextBox 280">
              <a:extLst>
                <a:ext uri="{FF2B5EF4-FFF2-40B4-BE49-F238E27FC236}">
                  <a16:creationId xmlns:a16="http://schemas.microsoft.com/office/drawing/2014/main" id="{9547E6FC-ED98-A842-83E6-5B393D42D482}"/>
                </a:ext>
              </a:extLst>
            </p:cNvPr>
            <p:cNvSpPr txBox="1"/>
            <p:nvPr/>
          </p:nvSpPr>
          <p:spPr>
            <a:xfrm flipH="1">
              <a:off x="348626" y="3078991"/>
              <a:ext cx="2195814" cy="5909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A8"/>
                </a:buClr>
                <a:buSzTx/>
                <a:buFont typeface="Wingdings" pitchFamily="2" charset="2"/>
                <a:buChar char="§"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 receives DVs from a, c, e</a:t>
              </a:r>
            </a:p>
          </p:txBody>
        </p:sp>
      </p:grpSp>
      <p:sp>
        <p:nvSpPr>
          <p:cNvPr id="345" name="Right Arrow 344">
            <a:extLst>
              <a:ext uri="{FF2B5EF4-FFF2-40B4-BE49-F238E27FC236}">
                <a16:creationId xmlns:a16="http://schemas.microsoft.com/office/drawing/2014/main" id="{92F5E3C5-FAC5-934A-B5A5-9BE872588D4E}"/>
              </a:ext>
            </a:extLst>
          </p:cNvPr>
          <p:cNvSpPr/>
          <p:nvPr/>
        </p:nvSpPr>
        <p:spPr>
          <a:xfrm rot="16200000">
            <a:off x="6346718" y="3406881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6" name="Right Arrow 355">
            <a:extLst>
              <a:ext uri="{FF2B5EF4-FFF2-40B4-BE49-F238E27FC236}">
                <a16:creationId xmlns:a16="http://schemas.microsoft.com/office/drawing/2014/main" id="{FECE1C4C-C6DE-E44B-8914-C9FAB6E59F01}"/>
              </a:ext>
            </a:extLst>
          </p:cNvPr>
          <p:cNvSpPr/>
          <p:nvPr/>
        </p:nvSpPr>
        <p:spPr>
          <a:xfrm>
            <a:off x="4973224" y="1937987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7" name="Right Arrow 356">
            <a:extLst>
              <a:ext uri="{FF2B5EF4-FFF2-40B4-BE49-F238E27FC236}">
                <a16:creationId xmlns:a16="http://schemas.microsoft.com/office/drawing/2014/main" id="{E44AC5A8-AB5C-6D48-965A-B3150C882B9F}"/>
              </a:ext>
            </a:extLst>
          </p:cNvPr>
          <p:cNvSpPr/>
          <p:nvPr/>
        </p:nvSpPr>
        <p:spPr>
          <a:xfrm rot="10800000">
            <a:off x="7631559" y="1919702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14" name="Group 313">
            <a:extLst>
              <a:ext uri="{FF2B5EF4-FFF2-40B4-BE49-F238E27FC236}">
                <a16:creationId xmlns:a16="http://schemas.microsoft.com/office/drawing/2014/main" id="{917871C2-1731-FE43-944D-6364CCE85DA9}"/>
              </a:ext>
            </a:extLst>
          </p:cNvPr>
          <p:cNvGrpSpPr/>
          <p:nvPr/>
        </p:nvGrpSpPr>
        <p:grpSpPr>
          <a:xfrm>
            <a:off x="4333785" y="1906063"/>
            <a:ext cx="4395351" cy="404576"/>
            <a:chOff x="4333785" y="5772213"/>
            <a:chExt cx="4395351" cy="404576"/>
          </a:xfrm>
        </p:grpSpPr>
        <p:grpSp>
          <p:nvGrpSpPr>
            <p:cNvPr id="315" name="Group 314">
              <a:extLst>
                <a:ext uri="{FF2B5EF4-FFF2-40B4-BE49-F238E27FC236}">
                  <a16:creationId xmlns:a16="http://schemas.microsoft.com/office/drawing/2014/main" id="{68E7B419-D4D3-3A4B-86E1-D40C76B2BB2C}"/>
                </a:ext>
              </a:extLst>
            </p:cNvPr>
            <p:cNvGrpSpPr/>
            <p:nvPr/>
          </p:nvGrpSpPr>
          <p:grpSpPr>
            <a:xfrm>
              <a:off x="4333785" y="5772213"/>
              <a:ext cx="531821" cy="369069"/>
              <a:chOff x="1348328" y="2475647"/>
              <a:chExt cx="603916" cy="419100"/>
            </a:xfrm>
          </p:grpSpPr>
          <p:grpSp>
            <p:nvGrpSpPr>
              <p:cNvPr id="336" name="Group 335">
                <a:extLst>
                  <a:ext uri="{FF2B5EF4-FFF2-40B4-BE49-F238E27FC236}">
                    <a16:creationId xmlns:a16="http://schemas.microsoft.com/office/drawing/2014/main" id="{93705575-DDBD-3D44-B843-C77E28CEAAD2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40" name="Oval 5">
                  <a:extLst>
                    <a:ext uri="{FF2B5EF4-FFF2-40B4-BE49-F238E27FC236}">
                      <a16:creationId xmlns:a16="http://schemas.microsoft.com/office/drawing/2014/main" id="{AF888CEF-6837-CD45-809F-91550C92C80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41" name="Line 6">
                  <a:extLst>
                    <a:ext uri="{FF2B5EF4-FFF2-40B4-BE49-F238E27FC236}">
                      <a16:creationId xmlns:a16="http://schemas.microsoft.com/office/drawing/2014/main" id="{4535759C-A65E-D84B-9508-03E1DC0B824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42" name="Line 7">
                  <a:extLst>
                    <a:ext uri="{FF2B5EF4-FFF2-40B4-BE49-F238E27FC236}">
                      <a16:creationId xmlns:a16="http://schemas.microsoft.com/office/drawing/2014/main" id="{FFA7BAB7-E53C-EC41-ACE7-66FCD862969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43" name="Rectangle 8">
                  <a:extLst>
                    <a:ext uri="{FF2B5EF4-FFF2-40B4-BE49-F238E27FC236}">
                      <a16:creationId xmlns:a16="http://schemas.microsoft.com/office/drawing/2014/main" id="{69E05203-3EC0-6447-8988-D4F7C2150F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44" name="Oval 9">
                  <a:extLst>
                    <a:ext uri="{FF2B5EF4-FFF2-40B4-BE49-F238E27FC236}">
                      <a16:creationId xmlns:a16="http://schemas.microsoft.com/office/drawing/2014/main" id="{D9043B05-A159-7D41-90D4-718D621EA02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337" name="Group 44">
                <a:extLst>
                  <a:ext uri="{FF2B5EF4-FFF2-40B4-BE49-F238E27FC236}">
                    <a16:creationId xmlns:a16="http://schemas.microsoft.com/office/drawing/2014/main" id="{230264F8-C92F-C344-8341-A92C3D105F2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475647"/>
                <a:ext cx="355165" cy="419100"/>
                <a:chOff x="2944" y="2405"/>
                <a:chExt cx="227" cy="264"/>
              </a:xfrm>
            </p:grpSpPr>
            <p:sp>
              <p:nvSpPr>
                <p:cNvPr id="338" name="Rectangle 45">
                  <a:extLst>
                    <a:ext uri="{FF2B5EF4-FFF2-40B4-BE49-F238E27FC236}">
                      <a16:creationId xmlns:a16="http://schemas.microsoft.com/office/drawing/2014/main" id="{F2B81453-DE5E-984D-B97A-6884B0BDD3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9" name="Text Box 46">
                  <a:extLst>
                    <a:ext uri="{FF2B5EF4-FFF2-40B4-BE49-F238E27FC236}">
                      <a16:creationId xmlns:a16="http://schemas.microsoft.com/office/drawing/2014/main" id="{35E945F9-D699-744B-ACB7-587B2AA668D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0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a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316" name="Group 315">
              <a:extLst>
                <a:ext uri="{FF2B5EF4-FFF2-40B4-BE49-F238E27FC236}">
                  <a16:creationId xmlns:a16="http://schemas.microsoft.com/office/drawing/2014/main" id="{1CE7BA36-0E22-4F41-B503-121F0E8FF751}"/>
                </a:ext>
              </a:extLst>
            </p:cNvPr>
            <p:cNvGrpSpPr/>
            <p:nvPr/>
          </p:nvGrpSpPr>
          <p:grpSpPr>
            <a:xfrm>
              <a:off x="6263949" y="5807720"/>
              <a:ext cx="531821" cy="369069"/>
              <a:chOff x="1348328" y="2507397"/>
              <a:chExt cx="603916" cy="419100"/>
            </a:xfrm>
          </p:grpSpPr>
          <p:grpSp>
            <p:nvGrpSpPr>
              <p:cNvPr id="327" name="Group 326">
                <a:extLst>
                  <a:ext uri="{FF2B5EF4-FFF2-40B4-BE49-F238E27FC236}">
                    <a16:creationId xmlns:a16="http://schemas.microsoft.com/office/drawing/2014/main" id="{ABA31A37-F3CD-1746-9C86-0557D36C5404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31" name="Oval 5">
                  <a:extLst>
                    <a:ext uri="{FF2B5EF4-FFF2-40B4-BE49-F238E27FC236}">
                      <a16:creationId xmlns:a16="http://schemas.microsoft.com/office/drawing/2014/main" id="{39C9919B-E459-6946-BAB3-A266303D27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2" name="Line 6">
                  <a:extLst>
                    <a:ext uri="{FF2B5EF4-FFF2-40B4-BE49-F238E27FC236}">
                      <a16:creationId xmlns:a16="http://schemas.microsoft.com/office/drawing/2014/main" id="{61A62C09-3017-A541-9429-460C1A7F6B5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3" name="Line 7">
                  <a:extLst>
                    <a:ext uri="{FF2B5EF4-FFF2-40B4-BE49-F238E27FC236}">
                      <a16:creationId xmlns:a16="http://schemas.microsoft.com/office/drawing/2014/main" id="{86063EB7-D2C3-3447-B2FD-57FC1E74D3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4" name="Rectangle 8">
                  <a:extLst>
                    <a:ext uri="{FF2B5EF4-FFF2-40B4-BE49-F238E27FC236}">
                      <a16:creationId xmlns:a16="http://schemas.microsoft.com/office/drawing/2014/main" id="{BD5BCC42-3550-DF4A-BB55-F643AEBFD9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5" name="Oval 9">
                  <a:extLst>
                    <a:ext uri="{FF2B5EF4-FFF2-40B4-BE49-F238E27FC236}">
                      <a16:creationId xmlns:a16="http://schemas.microsoft.com/office/drawing/2014/main" id="{74611398-E647-494F-A7BD-186BB5CB54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328" name="Group 44">
                <a:extLst>
                  <a:ext uri="{FF2B5EF4-FFF2-40B4-BE49-F238E27FC236}">
                    <a16:creationId xmlns:a16="http://schemas.microsoft.com/office/drawing/2014/main" id="{B57BC638-F090-114B-B8BF-7E2F4A6CC8F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507397"/>
                <a:ext cx="355165" cy="419100"/>
                <a:chOff x="2944" y="2425"/>
                <a:chExt cx="227" cy="264"/>
              </a:xfrm>
            </p:grpSpPr>
            <p:sp>
              <p:nvSpPr>
                <p:cNvPr id="329" name="Rectangle 45">
                  <a:extLst>
                    <a:ext uri="{FF2B5EF4-FFF2-40B4-BE49-F238E27FC236}">
                      <a16:creationId xmlns:a16="http://schemas.microsoft.com/office/drawing/2014/main" id="{0F91A427-A1B7-A54C-8320-A92F425DFC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0" name="Text Box 46">
                  <a:extLst>
                    <a:ext uri="{FF2B5EF4-FFF2-40B4-BE49-F238E27FC236}">
                      <a16:creationId xmlns:a16="http://schemas.microsoft.com/office/drawing/2014/main" id="{E600E15A-04DE-4F44-AD3B-D284039393A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2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b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317" name="Group 316">
              <a:extLst>
                <a:ext uri="{FF2B5EF4-FFF2-40B4-BE49-F238E27FC236}">
                  <a16:creationId xmlns:a16="http://schemas.microsoft.com/office/drawing/2014/main" id="{2EB87748-B820-0349-A8AC-FE8BBD55B257}"/>
                </a:ext>
              </a:extLst>
            </p:cNvPr>
            <p:cNvGrpSpPr/>
            <p:nvPr/>
          </p:nvGrpSpPr>
          <p:grpSpPr>
            <a:xfrm>
              <a:off x="8197315" y="5805271"/>
              <a:ext cx="531821" cy="369069"/>
              <a:chOff x="1348328" y="2507397"/>
              <a:chExt cx="603916" cy="419100"/>
            </a:xfrm>
          </p:grpSpPr>
          <p:grpSp>
            <p:nvGrpSpPr>
              <p:cNvPr id="318" name="Group 317">
                <a:extLst>
                  <a:ext uri="{FF2B5EF4-FFF2-40B4-BE49-F238E27FC236}">
                    <a16:creationId xmlns:a16="http://schemas.microsoft.com/office/drawing/2014/main" id="{EB6E4C7D-CDAA-7F47-A797-1E5FB2A80494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22" name="Oval 5">
                  <a:extLst>
                    <a:ext uri="{FF2B5EF4-FFF2-40B4-BE49-F238E27FC236}">
                      <a16:creationId xmlns:a16="http://schemas.microsoft.com/office/drawing/2014/main" id="{F9943B67-FB21-3647-869F-669BE6A721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3" name="Line 6">
                  <a:extLst>
                    <a:ext uri="{FF2B5EF4-FFF2-40B4-BE49-F238E27FC236}">
                      <a16:creationId xmlns:a16="http://schemas.microsoft.com/office/drawing/2014/main" id="{57CCD935-17C4-B04B-B482-9A946E848EC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4" name="Line 7">
                  <a:extLst>
                    <a:ext uri="{FF2B5EF4-FFF2-40B4-BE49-F238E27FC236}">
                      <a16:creationId xmlns:a16="http://schemas.microsoft.com/office/drawing/2014/main" id="{2FE8EAFF-CC53-364C-974F-2F913B960D6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5" name="Rectangle 8">
                  <a:extLst>
                    <a:ext uri="{FF2B5EF4-FFF2-40B4-BE49-F238E27FC236}">
                      <a16:creationId xmlns:a16="http://schemas.microsoft.com/office/drawing/2014/main" id="{B25B691E-9E1D-1E4F-9419-9156013814C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6" name="Oval 9">
                  <a:extLst>
                    <a:ext uri="{FF2B5EF4-FFF2-40B4-BE49-F238E27FC236}">
                      <a16:creationId xmlns:a16="http://schemas.microsoft.com/office/drawing/2014/main" id="{9CB3B73F-9E39-EC4E-83F7-FBE10697408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319" name="Group 44">
                <a:extLst>
                  <a:ext uri="{FF2B5EF4-FFF2-40B4-BE49-F238E27FC236}">
                    <a16:creationId xmlns:a16="http://schemas.microsoft.com/office/drawing/2014/main" id="{0F42679C-ED56-BC45-8C82-597609DBD4D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64216" y="2507397"/>
                <a:ext cx="341085" cy="419100"/>
                <a:chOff x="2949" y="2425"/>
                <a:chExt cx="218" cy="264"/>
              </a:xfrm>
            </p:grpSpPr>
            <p:sp>
              <p:nvSpPr>
                <p:cNvPr id="320" name="Rectangle 45">
                  <a:extLst>
                    <a:ext uri="{FF2B5EF4-FFF2-40B4-BE49-F238E27FC236}">
                      <a16:creationId xmlns:a16="http://schemas.microsoft.com/office/drawing/2014/main" id="{CF557465-1C6C-1245-9762-D6D2D9F891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1" name="Text Box 46">
                  <a:extLst>
                    <a:ext uri="{FF2B5EF4-FFF2-40B4-BE49-F238E27FC236}">
                      <a16:creationId xmlns:a16="http://schemas.microsoft.com/office/drawing/2014/main" id="{CEEF1658-9381-E84D-81A0-1A501484FB8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9" y="2425"/>
                  <a:ext cx="218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c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</p:grpSp>
      <p:grpSp>
        <p:nvGrpSpPr>
          <p:cNvPr id="283" name="Group 282">
            <a:extLst>
              <a:ext uri="{FF2B5EF4-FFF2-40B4-BE49-F238E27FC236}">
                <a16:creationId xmlns:a16="http://schemas.microsoft.com/office/drawing/2014/main" id="{A665C0C8-7FDD-0A42-80A3-CC602804C042}"/>
              </a:ext>
            </a:extLst>
          </p:cNvPr>
          <p:cNvGrpSpPr/>
          <p:nvPr/>
        </p:nvGrpSpPr>
        <p:grpSpPr>
          <a:xfrm>
            <a:off x="4336458" y="3833790"/>
            <a:ext cx="4395351" cy="404576"/>
            <a:chOff x="4333785" y="5772213"/>
            <a:chExt cx="4395351" cy="404576"/>
          </a:xfrm>
        </p:grpSpPr>
        <p:grpSp>
          <p:nvGrpSpPr>
            <p:cNvPr id="284" name="Group 283">
              <a:extLst>
                <a:ext uri="{FF2B5EF4-FFF2-40B4-BE49-F238E27FC236}">
                  <a16:creationId xmlns:a16="http://schemas.microsoft.com/office/drawing/2014/main" id="{4C02DC92-2A83-AC4D-B9F0-2BCDE917BDBC}"/>
                </a:ext>
              </a:extLst>
            </p:cNvPr>
            <p:cNvGrpSpPr/>
            <p:nvPr/>
          </p:nvGrpSpPr>
          <p:grpSpPr>
            <a:xfrm>
              <a:off x="4333785" y="5772213"/>
              <a:ext cx="531821" cy="369069"/>
              <a:chOff x="1348328" y="2475647"/>
              <a:chExt cx="603916" cy="419100"/>
            </a:xfrm>
          </p:grpSpPr>
          <p:grpSp>
            <p:nvGrpSpPr>
              <p:cNvPr id="305" name="Group 304">
                <a:extLst>
                  <a:ext uri="{FF2B5EF4-FFF2-40B4-BE49-F238E27FC236}">
                    <a16:creationId xmlns:a16="http://schemas.microsoft.com/office/drawing/2014/main" id="{F01EB862-010E-A34F-8D39-25BC2BED2A63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09" name="Oval 5">
                  <a:extLst>
                    <a:ext uri="{FF2B5EF4-FFF2-40B4-BE49-F238E27FC236}">
                      <a16:creationId xmlns:a16="http://schemas.microsoft.com/office/drawing/2014/main" id="{C2A61603-05BC-1E4D-99AA-0AB1CC4947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10" name="Line 6">
                  <a:extLst>
                    <a:ext uri="{FF2B5EF4-FFF2-40B4-BE49-F238E27FC236}">
                      <a16:creationId xmlns:a16="http://schemas.microsoft.com/office/drawing/2014/main" id="{7043DA0E-702D-CD4E-BA28-9341275851D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11" name="Line 7">
                  <a:extLst>
                    <a:ext uri="{FF2B5EF4-FFF2-40B4-BE49-F238E27FC236}">
                      <a16:creationId xmlns:a16="http://schemas.microsoft.com/office/drawing/2014/main" id="{CE93F761-782C-C640-B2B6-8CA7492B28B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12" name="Rectangle 8">
                  <a:extLst>
                    <a:ext uri="{FF2B5EF4-FFF2-40B4-BE49-F238E27FC236}">
                      <a16:creationId xmlns:a16="http://schemas.microsoft.com/office/drawing/2014/main" id="{723858D6-68CF-1C4E-A28B-A9FF5D728F2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13" name="Oval 9">
                  <a:extLst>
                    <a:ext uri="{FF2B5EF4-FFF2-40B4-BE49-F238E27FC236}">
                      <a16:creationId xmlns:a16="http://schemas.microsoft.com/office/drawing/2014/main" id="{70A7292E-FC97-924B-9010-8079BEC6219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306" name="Group 44">
                <a:extLst>
                  <a:ext uri="{FF2B5EF4-FFF2-40B4-BE49-F238E27FC236}">
                    <a16:creationId xmlns:a16="http://schemas.microsoft.com/office/drawing/2014/main" id="{DA3B2173-D171-E340-B704-06A3FE481C7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475647"/>
                <a:ext cx="355165" cy="419100"/>
                <a:chOff x="2944" y="2405"/>
                <a:chExt cx="227" cy="264"/>
              </a:xfrm>
            </p:grpSpPr>
            <p:sp>
              <p:nvSpPr>
                <p:cNvPr id="307" name="Rectangle 45">
                  <a:extLst>
                    <a:ext uri="{FF2B5EF4-FFF2-40B4-BE49-F238E27FC236}">
                      <a16:creationId xmlns:a16="http://schemas.microsoft.com/office/drawing/2014/main" id="{A7CA85B6-08AA-4840-AE2B-A3321A49B6F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8" name="Text Box 46">
                  <a:extLst>
                    <a:ext uri="{FF2B5EF4-FFF2-40B4-BE49-F238E27FC236}">
                      <a16:creationId xmlns:a16="http://schemas.microsoft.com/office/drawing/2014/main" id="{68812F5E-7A92-7B45-BBDE-2068A3A134D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0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d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285" name="Group 284">
              <a:extLst>
                <a:ext uri="{FF2B5EF4-FFF2-40B4-BE49-F238E27FC236}">
                  <a16:creationId xmlns:a16="http://schemas.microsoft.com/office/drawing/2014/main" id="{5E3B07EB-D89E-C542-85F0-D68A3698AEC4}"/>
                </a:ext>
              </a:extLst>
            </p:cNvPr>
            <p:cNvGrpSpPr/>
            <p:nvPr/>
          </p:nvGrpSpPr>
          <p:grpSpPr>
            <a:xfrm>
              <a:off x="6263949" y="5807720"/>
              <a:ext cx="531821" cy="369069"/>
              <a:chOff x="1348328" y="2507397"/>
              <a:chExt cx="603916" cy="419100"/>
            </a:xfrm>
          </p:grpSpPr>
          <p:grpSp>
            <p:nvGrpSpPr>
              <p:cNvPr id="296" name="Group 295">
                <a:extLst>
                  <a:ext uri="{FF2B5EF4-FFF2-40B4-BE49-F238E27FC236}">
                    <a16:creationId xmlns:a16="http://schemas.microsoft.com/office/drawing/2014/main" id="{CE2D511A-9878-0E42-B4E3-97548A8A67A3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00" name="Oval 5">
                  <a:extLst>
                    <a:ext uri="{FF2B5EF4-FFF2-40B4-BE49-F238E27FC236}">
                      <a16:creationId xmlns:a16="http://schemas.microsoft.com/office/drawing/2014/main" id="{C66E96DA-F1B1-9A41-8B0D-2F21B3B7ACB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1" name="Line 6">
                  <a:extLst>
                    <a:ext uri="{FF2B5EF4-FFF2-40B4-BE49-F238E27FC236}">
                      <a16:creationId xmlns:a16="http://schemas.microsoft.com/office/drawing/2014/main" id="{A2387D1F-7EF0-9443-8128-6FF284EC9AF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2" name="Line 7">
                  <a:extLst>
                    <a:ext uri="{FF2B5EF4-FFF2-40B4-BE49-F238E27FC236}">
                      <a16:creationId xmlns:a16="http://schemas.microsoft.com/office/drawing/2014/main" id="{4B183F70-EB28-A94F-BF31-54B939F6B75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3" name="Rectangle 8">
                  <a:extLst>
                    <a:ext uri="{FF2B5EF4-FFF2-40B4-BE49-F238E27FC236}">
                      <a16:creationId xmlns:a16="http://schemas.microsoft.com/office/drawing/2014/main" id="{84BE29FD-A805-D348-99C3-8D3C650618E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4" name="Oval 9">
                  <a:extLst>
                    <a:ext uri="{FF2B5EF4-FFF2-40B4-BE49-F238E27FC236}">
                      <a16:creationId xmlns:a16="http://schemas.microsoft.com/office/drawing/2014/main" id="{BF5D685A-16D6-5B40-9EEF-970D3CDCE37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297" name="Group 44">
                <a:extLst>
                  <a:ext uri="{FF2B5EF4-FFF2-40B4-BE49-F238E27FC236}">
                    <a16:creationId xmlns:a16="http://schemas.microsoft.com/office/drawing/2014/main" id="{058B095B-B9C0-F84A-B78C-FE9DCA729C7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507397"/>
                <a:ext cx="355165" cy="419100"/>
                <a:chOff x="2944" y="2425"/>
                <a:chExt cx="227" cy="264"/>
              </a:xfrm>
            </p:grpSpPr>
            <p:sp>
              <p:nvSpPr>
                <p:cNvPr id="298" name="Rectangle 45">
                  <a:extLst>
                    <a:ext uri="{FF2B5EF4-FFF2-40B4-BE49-F238E27FC236}">
                      <a16:creationId xmlns:a16="http://schemas.microsoft.com/office/drawing/2014/main" id="{7FBA9119-2A14-E84A-A39B-55E9D6AE93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9" name="Text Box 46">
                  <a:extLst>
                    <a:ext uri="{FF2B5EF4-FFF2-40B4-BE49-F238E27FC236}">
                      <a16:creationId xmlns:a16="http://schemas.microsoft.com/office/drawing/2014/main" id="{2944FA12-D5D2-E241-A9FC-D4A85A350D0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2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e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286" name="Group 285">
              <a:extLst>
                <a:ext uri="{FF2B5EF4-FFF2-40B4-BE49-F238E27FC236}">
                  <a16:creationId xmlns:a16="http://schemas.microsoft.com/office/drawing/2014/main" id="{B9D4EE61-1CC1-6D4C-822D-300C73469B48}"/>
                </a:ext>
              </a:extLst>
            </p:cNvPr>
            <p:cNvGrpSpPr/>
            <p:nvPr/>
          </p:nvGrpSpPr>
          <p:grpSpPr>
            <a:xfrm>
              <a:off x="8197315" y="5805271"/>
              <a:ext cx="531821" cy="369069"/>
              <a:chOff x="1348328" y="2507397"/>
              <a:chExt cx="603916" cy="419100"/>
            </a:xfrm>
          </p:grpSpPr>
          <p:grpSp>
            <p:nvGrpSpPr>
              <p:cNvPr id="287" name="Group 286">
                <a:extLst>
                  <a:ext uri="{FF2B5EF4-FFF2-40B4-BE49-F238E27FC236}">
                    <a16:creationId xmlns:a16="http://schemas.microsoft.com/office/drawing/2014/main" id="{75D4F492-E56A-6541-9F9D-1D85B09999F3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291" name="Oval 5">
                  <a:extLst>
                    <a:ext uri="{FF2B5EF4-FFF2-40B4-BE49-F238E27FC236}">
                      <a16:creationId xmlns:a16="http://schemas.microsoft.com/office/drawing/2014/main" id="{190A087A-A659-3E4D-B4FE-1EA13D56BE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2" name="Line 6">
                  <a:extLst>
                    <a:ext uri="{FF2B5EF4-FFF2-40B4-BE49-F238E27FC236}">
                      <a16:creationId xmlns:a16="http://schemas.microsoft.com/office/drawing/2014/main" id="{E7E9FE4A-5449-D244-A5A8-DEB5E1D8494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3" name="Line 7">
                  <a:extLst>
                    <a:ext uri="{FF2B5EF4-FFF2-40B4-BE49-F238E27FC236}">
                      <a16:creationId xmlns:a16="http://schemas.microsoft.com/office/drawing/2014/main" id="{8C243F83-93B5-2C49-9D61-2E8E8652A48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4" name="Rectangle 8">
                  <a:extLst>
                    <a:ext uri="{FF2B5EF4-FFF2-40B4-BE49-F238E27FC236}">
                      <a16:creationId xmlns:a16="http://schemas.microsoft.com/office/drawing/2014/main" id="{B0B61A2E-99AA-324F-8224-CB0B3B4404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5" name="Oval 9">
                  <a:extLst>
                    <a:ext uri="{FF2B5EF4-FFF2-40B4-BE49-F238E27FC236}">
                      <a16:creationId xmlns:a16="http://schemas.microsoft.com/office/drawing/2014/main" id="{2F485C77-8179-0B4E-B93A-E5C91296B4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288" name="Group 44">
                <a:extLst>
                  <a:ext uri="{FF2B5EF4-FFF2-40B4-BE49-F238E27FC236}">
                    <a16:creationId xmlns:a16="http://schemas.microsoft.com/office/drawing/2014/main" id="{0826EA6F-730D-8C47-8DDA-2C65DD6716B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92372" y="2507397"/>
                <a:ext cx="283194" cy="419100"/>
                <a:chOff x="2967" y="2425"/>
                <a:chExt cx="181" cy="264"/>
              </a:xfrm>
            </p:grpSpPr>
            <p:sp>
              <p:nvSpPr>
                <p:cNvPr id="289" name="Rectangle 45">
                  <a:extLst>
                    <a:ext uri="{FF2B5EF4-FFF2-40B4-BE49-F238E27FC236}">
                      <a16:creationId xmlns:a16="http://schemas.microsoft.com/office/drawing/2014/main" id="{C3E85E15-4F40-FF40-89C4-0E851470FA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0" name="Text Box 46">
                  <a:extLst>
                    <a:ext uri="{FF2B5EF4-FFF2-40B4-BE49-F238E27FC236}">
                      <a16:creationId xmlns:a16="http://schemas.microsoft.com/office/drawing/2014/main" id="{1905E332-CD71-E748-AE06-2A274A0D7B1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67" y="2425"/>
                  <a:ext cx="181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f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D3B35DA9-63C6-B944-AEED-1CE8A219D68F}"/>
              </a:ext>
            </a:extLst>
          </p:cNvPr>
          <p:cNvGrpSpPr/>
          <p:nvPr/>
        </p:nvGrpSpPr>
        <p:grpSpPr>
          <a:xfrm>
            <a:off x="8740877" y="219997"/>
            <a:ext cx="2045109" cy="2667397"/>
            <a:chOff x="8740877" y="219997"/>
            <a:chExt cx="2045109" cy="2667397"/>
          </a:xfrm>
        </p:grpSpPr>
        <p:sp>
          <p:nvSpPr>
            <p:cNvPr id="234" name="Freeform 233">
              <a:extLst>
                <a:ext uri="{FF2B5EF4-FFF2-40B4-BE49-F238E27FC236}">
                  <a16:creationId xmlns:a16="http://schemas.microsoft.com/office/drawing/2014/main" id="{CD3625DA-7674-FD43-A116-87C156BB9E53}"/>
                </a:ext>
              </a:extLst>
            </p:cNvPr>
            <p:cNvSpPr/>
            <p:nvPr/>
          </p:nvSpPr>
          <p:spPr>
            <a:xfrm>
              <a:off x="8740877" y="247036"/>
              <a:ext cx="924232" cy="2428567"/>
            </a:xfrm>
            <a:custGeom>
              <a:avLst/>
              <a:gdLst>
                <a:gd name="connsiteX0" fmla="*/ 9833 w 786581"/>
                <a:gd name="connsiteY0" fmla="*/ 501445 h 2458064"/>
                <a:gd name="connsiteX1" fmla="*/ 747252 w 786581"/>
                <a:gd name="connsiteY1" fmla="*/ 0 h 2458064"/>
                <a:gd name="connsiteX2" fmla="*/ 786581 w 786581"/>
                <a:gd name="connsiteY2" fmla="*/ 2458064 h 2458064"/>
                <a:gd name="connsiteX3" fmla="*/ 0 w 786581"/>
                <a:gd name="connsiteY3" fmla="*/ 668593 h 2458064"/>
                <a:gd name="connsiteX4" fmla="*/ 9833 w 786581"/>
                <a:gd name="connsiteY4" fmla="*/ 501445 h 2458064"/>
                <a:gd name="connsiteX0" fmla="*/ 9833 w 786581"/>
                <a:gd name="connsiteY0" fmla="*/ 471948 h 2428567"/>
                <a:gd name="connsiteX1" fmla="*/ 776749 w 786581"/>
                <a:gd name="connsiteY1" fmla="*/ 0 h 2428567"/>
                <a:gd name="connsiteX2" fmla="*/ 786581 w 786581"/>
                <a:gd name="connsiteY2" fmla="*/ 2428567 h 2428567"/>
                <a:gd name="connsiteX3" fmla="*/ 0 w 786581"/>
                <a:gd name="connsiteY3" fmla="*/ 639096 h 2428567"/>
                <a:gd name="connsiteX4" fmla="*/ 9833 w 786581"/>
                <a:gd name="connsiteY4" fmla="*/ 471948 h 2428567"/>
                <a:gd name="connsiteX0" fmla="*/ 9833 w 786581"/>
                <a:gd name="connsiteY0" fmla="*/ 471948 h 2428567"/>
                <a:gd name="connsiteX1" fmla="*/ 776749 w 786581"/>
                <a:gd name="connsiteY1" fmla="*/ 0 h 2428567"/>
                <a:gd name="connsiteX2" fmla="*/ 786581 w 786581"/>
                <a:gd name="connsiteY2" fmla="*/ 2428567 h 2428567"/>
                <a:gd name="connsiteX3" fmla="*/ 0 w 786581"/>
                <a:gd name="connsiteY3" fmla="*/ 639096 h 2428567"/>
                <a:gd name="connsiteX4" fmla="*/ 9833 w 786581"/>
                <a:gd name="connsiteY4" fmla="*/ 471948 h 2428567"/>
                <a:gd name="connsiteX0" fmla="*/ 9833 w 786581"/>
                <a:gd name="connsiteY0" fmla="*/ 471948 h 2428567"/>
                <a:gd name="connsiteX1" fmla="*/ 776749 w 786581"/>
                <a:gd name="connsiteY1" fmla="*/ 0 h 2428567"/>
                <a:gd name="connsiteX2" fmla="*/ 786581 w 786581"/>
                <a:gd name="connsiteY2" fmla="*/ 2428567 h 2428567"/>
                <a:gd name="connsiteX3" fmla="*/ 0 w 786581"/>
                <a:gd name="connsiteY3" fmla="*/ 639096 h 2428567"/>
                <a:gd name="connsiteX4" fmla="*/ 9833 w 786581"/>
                <a:gd name="connsiteY4" fmla="*/ 471948 h 2428567"/>
                <a:gd name="connsiteX0" fmla="*/ 9833 w 786581"/>
                <a:gd name="connsiteY0" fmla="*/ 471948 h 2428567"/>
                <a:gd name="connsiteX1" fmla="*/ 776749 w 786581"/>
                <a:gd name="connsiteY1" fmla="*/ 0 h 2428567"/>
                <a:gd name="connsiteX2" fmla="*/ 786581 w 786581"/>
                <a:gd name="connsiteY2" fmla="*/ 2428567 h 2428567"/>
                <a:gd name="connsiteX3" fmla="*/ 0 w 786581"/>
                <a:gd name="connsiteY3" fmla="*/ 639096 h 2428567"/>
                <a:gd name="connsiteX4" fmla="*/ 9833 w 786581"/>
                <a:gd name="connsiteY4" fmla="*/ 471948 h 2428567"/>
                <a:gd name="connsiteX0" fmla="*/ 9833 w 786581"/>
                <a:gd name="connsiteY0" fmla="*/ 471948 h 2428567"/>
                <a:gd name="connsiteX1" fmla="*/ 776749 w 786581"/>
                <a:gd name="connsiteY1" fmla="*/ 0 h 2428567"/>
                <a:gd name="connsiteX2" fmla="*/ 786581 w 786581"/>
                <a:gd name="connsiteY2" fmla="*/ 2428567 h 2428567"/>
                <a:gd name="connsiteX3" fmla="*/ 0 w 786581"/>
                <a:gd name="connsiteY3" fmla="*/ 639096 h 2428567"/>
                <a:gd name="connsiteX4" fmla="*/ 9833 w 786581"/>
                <a:gd name="connsiteY4" fmla="*/ 471948 h 2428567"/>
                <a:gd name="connsiteX0" fmla="*/ 393291 w 1170039"/>
                <a:gd name="connsiteY0" fmla="*/ 471948 h 2428567"/>
                <a:gd name="connsiteX1" fmla="*/ 1160207 w 1170039"/>
                <a:gd name="connsiteY1" fmla="*/ 0 h 2428567"/>
                <a:gd name="connsiteX2" fmla="*/ 1170039 w 1170039"/>
                <a:gd name="connsiteY2" fmla="*/ 2428567 h 2428567"/>
                <a:gd name="connsiteX3" fmla="*/ 0 w 1170039"/>
                <a:gd name="connsiteY3" fmla="*/ 1946786 h 2428567"/>
                <a:gd name="connsiteX4" fmla="*/ 393291 w 1170039"/>
                <a:gd name="connsiteY4" fmla="*/ 471948 h 2428567"/>
                <a:gd name="connsiteX0" fmla="*/ 393291 w 1170039"/>
                <a:gd name="connsiteY0" fmla="*/ 471948 h 2428567"/>
                <a:gd name="connsiteX1" fmla="*/ 1160207 w 1170039"/>
                <a:gd name="connsiteY1" fmla="*/ 0 h 2428567"/>
                <a:gd name="connsiteX2" fmla="*/ 1170039 w 1170039"/>
                <a:gd name="connsiteY2" fmla="*/ 2428567 h 2428567"/>
                <a:gd name="connsiteX3" fmla="*/ 0 w 1170039"/>
                <a:gd name="connsiteY3" fmla="*/ 1946786 h 2428567"/>
                <a:gd name="connsiteX4" fmla="*/ 393291 w 1170039"/>
                <a:gd name="connsiteY4" fmla="*/ 471948 h 2428567"/>
                <a:gd name="connsiteX0" fmla="*/ 393291 w 1170039"/>
                <a:gd name="connsiteY0" fmla="*/ 471948 h 2428567"/>
                <a:gd name="connsiteX1" fmla="*/ 1160207 w 1170039"/>
                <a:gd name="connsiteY1" fmla="*/ 0 h 2428567"/>
                <a:gd name="connsiteX2" fmla="*/ 1170039 w 1170039"/>
                <a:gd name="connsiteY2" fmla="*/ 2428567 h 2428567"/>
                <a:gd name="connsiteX3" fmla="*/ 0 w 1170039"/>
                <a:gd name="connsiteY3" fmla="*/ 1946786 h 2428567"/>
                <a:gd name="connsiteX4" fmla="*/ 393291 w 1170039"/>
                <a:gd name="connsiteY4" fmla="*/ 471948 h 2428567"/>
                <a:gd name="connsiteX0" fmla="*/ 1 w 1170039"/>
                <a:gd name="connsiteY0" fmla="*/ 1809135 h 2428567"/>
                <a:gd name="connsiteX1" fmla="*/ 1160207 w 1170039"/>
                <a:gd name="connsiteY1" fmla="*/ 0 h 2428567"/>
                <a:gd name="connsiteX2" fmla="*/ 1170039 w 1170039"/>
                <a:gd name="connsiteY2" fmla="*/ 2428567 h 2428567"/>
                <a:gd name="connsiteX3" fmla="*/ 0 w 1170039"/>
                <a:gd name="connsiteY3" fmla="*/ 1946786 h 2428567"/>
                <a:gd name="connsiteX4" fmla="*/ 1 w 1170039"/>
                <a:gd name="connsiteY4" fmla="*/ 1809135 h 2428567"/>
                <a:gd name="connsiteX0" fmla="*/ 1 w 1170039"/>
                <a:gd name="connsiteY0" fmla="*/ 1809135 h 2428567"/>
                <a:gd name="connsiteX1" fmla="*/ 1160207 w 1170039"/>
                <a:gd name="connsiteY1" fmla="*/ 0 h 2428567"/>
                <a:gd name="connsiteX2" fmla="*/ 1170039 w 1170039"/>
                <a:gd name="connsiteY2" fmla="*/ 2428567 h 2428567"/>
                <a:gd name="connsiteX3" fmla="*/ 0 w 1170039"/>
                <a:gd name="connsiteY3" fmla="*/ 1946786 h 2428567"/>
                <a:gd name="connsiteX4" fmla="*/ 1 w 1170039"/>
                <a:gd name="connsiteY4" fmla="*/ 1809135 h 2428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70039" h="2428567">
                  <a:moveTo>
                    <a:pt x="1" y="1809135"/>
                  </a:moveTo>
                  <a:cubicBezTo>
                    <a:pt x="353962" y="1681316"/>
                    <a:pt x="875071" y="865238"/>
                    <a:pt x="1160207" y="0"/>
                  </a:cubicBezTo>
                  <a:cubicBezTo>
                    <a:pt x="1163484" y="809522"/>
                    <a:pt x="1166762" y="1619045"/>
                    <a:pt x="1170039" y="2428567"/>
                  </a:cubicBezTo>
                  <a:cubicBezTo>
                    <a:pt x="819356" y="2058219"/>
                    <a:pt x="714478" y="2090992"/>
                    <a:pt x="0" y="1946786"/>
                  </a:cubicBezTo>
                  <a:cubicBezTo>
                    <a:pt x="0" y="1900902"/>
                    <a:pt x="1" y="1855019"/>
                    <a:pt x="1" y="1809135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58" name="Group 357">
              <a:extLst>
                <a:ext uri="{FF2B5EF4-FFF2-40B4-BE49-F238E27FC236}">
                  <a16:creationId xmlns:a16="http://schemas.microsoft.com/office/drawing/2014/main" id="{8E84743B-19DB-E241-B0AF-861F515FE360}"/>
                </a:ext>
              </a:extLst>
            </p:cNvPr>
            <p:cNvGrpSpPr/>
            <p:nvPr/>
          </p:nvGrpSpPr>
          <p:grpSpPr>
            <a:xfrm>
              <a:off x="9636528" y="219997"/>
              <a:ext cx="1149458" cy="2667397"/>
              <a:chOff x="9764348" y="1447800"/>
              <a:chExt cx="1149458" cy="2667397"/>
            </a:xfrm>
          </p:grpSpPr>
          <p:sp>
            <p:nvSpPr>
              <p:cNvPr id="359" name="Rectangle 358">
                <a:extLst>
                  <a:ext uri="{FF2B5EF4-FFF2-40B4-BE49-F238E27FC236}">
                    <a16:creationId xmlns:a16="http://schemas.microsoft.com/office/drawing/2014/main" id="{FBF5705D-BC98-2845-B684-C5D5E33CE86A}"/>
                  </a:ext>
                </a:extLst>
              </p:cNvPr>
              <p:cNvSpPr/>
              <p:nvPr/>
            </p:nvSpPr>
            <p:spPr>
              <a:xfrm>
                <a:off x="9783097" y="1447800"/>
                <a:ext cx="1130709" cy="242611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360" name="Group 359">
                <a:extLst>
                  <a:ext uri="{FF2B5EF4-FFF2-40B4-BE49-F238E27FC236}">
                    <a16:creationId xmlns:a16="http://schemas.microsoft.com/office/drawing/2014/main" id="{45185F04-540F-1048-94D0-753D4872458F}"/>
                  </a:ext>
                </a:extLst>
              </p:cNvPr>
              <p:cNvGrpSpPr/>
              <p:nvPr/>
            </p:nvGrpSpPr>
            <p:grpSpPr>
              <a:xfrm>
                <a:off x="9764348" y="1447800"/>
                <a:ext cx="1130291" cy="2667397"/>
                <a:chOff x="9472119" y="702026"/>
                <a:chExt cx="1130291" cy="2667397"/>
              </a:xfrm>
            </p:grpSpPr>
            <p:sp>
              <p:nvSpPr>
                <p:cNvPr id="361" name="Rectangle 360">
                  <a:extLst>
                    <a:ext uri="{FF2B5EF4-FFF2-40B4-BE49-F238E27FC236}">
                      <a16:creationId xmlns:a16="http://schemas.microsoft.com/office/drawing/2014/main" id="{F1B029F2-3CFB-F446-A49B-ABBE33D07546}"/>
                    </a:ext>
                  </a:extLst>
                </p:cNvPr>
                <p:cNvSpPr/>
                <p:nvPr/>
              </p:nvSpPr>
              <p:spPr>
                <a:xfrm>
                  <a:off x="9485428" y="706056"/>
                  <a:ext cx="1116982" cy="37039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62" name="TextBox 361">
                  <a:extLst>
                    <a:ext uri="{FF2B5EF4-FFF2-40B4-BE49-F238E27FC236}">
                      <a16:creationId xmlns:a16="http://schemas.microsoft.com/office/drawing/2014/main" id="{E601508D-C456-214F-B2CC-E58813667624}"/>
                    </a:ext>
                  </a:extLst>
                </p:cNvPr>
                <p:cNvSpPr txBox="1"/>
                <p:nvPr/>
              </p:nvSpPr>
              <p:spPr>
                <a:xfrm>
                  <a:off x="9472119" y="702026"/>
                  <a:ext cx="1088020" cy="26673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4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DV in c:</a:t>
                  </a:r>
                </a:p>
                <a:p>
                  <a:pPr marL="114300" marR="0" lvl="1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c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(a)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</a:p>
                <a:p>
                  <a:pPr marL="114300" marR="0" lvl="1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c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(b)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1</a:t>
                  </a:r>
                </a:p>
                <a:p>
                  <a:pPr marL="114300" marR="0" lvl="1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c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(c) = 0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  <a:p>
                  <a:pPr marL="114300" marR="0" lvl="1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c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(d)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  <a:p>
                  <a:pPr marL="114300" marR="0" lvl="1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c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(e)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  <a:p>
                  <a:pPr marL="114300" marR="0" lvl="1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c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(f)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  <a:p>
                  <a:pPr marL="114300" marR="0" lvl="1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c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(g)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  <a:p>
                  <a:pPr marL="114300" marR="0" lvl="1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c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(h)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  <a:p>
                  <a:pPr marL="1143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c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(i)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cxnSp>
              <p:nvCxnSpPr>
                <p:cNvPr id="363" name="Straight Connector 362">
                  <a:extLst>
                    <a:ext uri="{FF2B5EF4-FFF2-40B4-BE49-F238E27FC236}">
                      <a16:creationId xmlns:a16="http://schemas.microsoft.com/office/drawing/2014/main" id="{3FDDC54C-ACD2-B847-8FF7-2C6CBDB5C16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477371" y="1076444"/>
                  <a:ext cx="112386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64" name="Rectangle 363">
                  <a:extLst>
                    <a:ext uri="{FF2B5EF4-FFF2-40B4-BE49-F238E27FC236}">
                      <a16:creationId xmlns:a16="http://schemas.microsoft.com/office/drawing/2014/main" id="{C28D2058-9ADC-2F45-A3D5-6BE95FBA06E4}"/>
                    </a:ext>
                  </a:extLst>
                </p:cNvPr>
                <p:cNvSpPr/>
                <p:nvPr/>
              </p:nvSpPr>
              <p:spPr>
                <a:xfrm>
                  <a:off x="9479666" y="706055"/>
                  <a:ext cx="1122744" cy="2620773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183" name="Freeform 182">
            <a:extLst>
              <a:ext uri="{FF2B5EF4-FFF2-40B4-BE49-F238E27FC236}">
                <a16:creationId xmlns:a16="http://schemas.microsoft.com/office/drawing/2014/main" id="{2593EFCC-23E2-4043-94E6-A9E17FCC79C5}"/>
              </a:ext>
            </a:extLst>
          </p:cNvPr>
          <p:cNvSpPr/>
          <p:nvPr/>
        </p:nvSpPr>
        <p:spPr>
          <a:xfrm>
            <a:off x="6794417" y="3016538"/>
            <a:ext cx="2889702" cy="2634390"/>
          </a:xfrm>
          <a:custGeom>
            <a:avLst/>
            <a:gdLst>
              <a:gd name="connsiteX0" fmla="*/ 0 w 2615381"/>
              <a:gd name="connsiteY0" fmla="*/ 0 h 2615381"/>
              <a:gd name="connsiteX1" fmla="*/ 2595716 w 2615381"/>
              <a:gd name="connsiteY1" fmla="*/ 235975 h 2615381"/>
              <a:gd name="connsiteX2" fmla="*/ 2615381 w 2615381"/>
              <a:gd name="connsiteY2" fmla="*/ 2615381 h 2615381"/>
              <a:gd name="connsiteX3" fmla="*/ 9832 w 2615381"/>
              <a:gd name="connsiteY3" fmla="*/ 167149 h 2615381"/>
              <a:gd name="connsiteX4" fmla="*/ 0 w 2615381"/>
              <a:gd name="connsiteY4" fmla="*/ 0 h 2615381"/>
              <a:gd name="connsiteX0" fmla="*/ 0 w 2654709"/>
              <a:gd name="connsiteY0" fmla="*/ 0 h 2615381"/>
              <a:gd name="connsiteX1" fmla="*/ 2654709 w 2654709"/>
              <a:gd name="connsiteY1" fmla="*/ 255639 h 2615381"/>
              <a:gd name="connsiteX2" fmla="*/ 2615381 w 2654709"/>
              <a:gd name="connsiteY2" fmla="*/ 2615381 h 2615381"/>
              <a:gd name="connsiteX3" fmla="*/ 9832 w 2654709"/>
              <a:gd name="connsiteY3" fmla="*/ 167149 h 2615381"/>
              <a:gd name="connsiteX4" fmla="*/ 0 w 2654709"/>
              <a:gd name="connsiteY4" fmla="*/ 0 h 2615381"/>
              <a:gd name="connsiteX0" fmla="*/ 0 w 2654710"/>
              <a:gd name="connsiteY0" fmla="*/ 0 h 2605549"/>
              <a:gd name="connsiteX1" fmla="*/ 2654709 w 2654710"/>
              <a:gd name="connsiteY1" fmla="*/ 255639 h 2605549"/>
              <a:gd name="connsiteX2" fmla="*/ 2654710 w 2654710"/>
              <a:gd name="connsiteY2" fmla="*/ 2605549 h 2605549"/>
              <a:gd name="connsiteX3" fmla="*/ 9832 w 2654710"/>
              <a:gd name="connsiteY3" fmla="*/ 167149 h 2605549"/>
              <a:gd name="connsiteX4" fmla="*/ 0 w 2654710"/>
              <a:gd name="connsiteY4" fmla="*/ 0 h 2605549"/>
              <a:gd name="connsiteX0" fmla="*/ 0 w 2654710"/>
              <a:gd name="connsiteY0" fmla="*/ 0 h 2605549"/>
              <a:gd name="connsiteX1" fmla="*/ 2654709 w 2654710"/>
              <a:gd name="connsiteY1" fmla="*/ 255639 h 2605549"/>
              <a:gd name="connsiteX2" fmla="*/ 2654710 w 2654710"/>
              <a:gd name="connsiteY2" fmla="*/ 2605549 h 2605549"/>
              <a:gd name="connsiteX3" fmla="*/ 9832 w 2654710"/>
              <a:gd name="connsiteY3" fmla="*/ 167149 h 2605549"/>
              <a:gd name="connsiteX4" fmla="*/ 0 w 2654710"/>
              <a:gd name="connsiteY4" fmla="*/ 0 h 2605549"/>
              <a:gd name="connsiteX0" fmla="*/ 0 w 2654710"/>
              <a:gd name="connsiteY0" fmla="*/ 0 h 2605549"/>
              <a:gd name="connsiteX1" fmla="*/ 2654709 w 2654710"/>
              <a:gd name="connsiteY1" fmla="*/ 255639 h 2605549"/>
              <a:gd name="connsiteX2" fmla="*/ 2654710 w 2654710"/>
              <a:gd name="connsiteY2" fmla="*/ 2605549 h 2605549"/>
              <a:gd name="connsiteX3" fmla="*/ 9832 w 2654710"/>
              <a:gd name="connsiteY3" fmla="*/ 167149 h 2605549"/>
              <a:gd name="connsiteX4" fmla="*/ 0 w 2654710"/>
              <a:gd name="connsiteY4" fmla="*/ 0 h 2605549"/>
              <a:gd name="connsiteX0" fmla="*/ 0 w 2654710"/>
              <a:gd name="connsiteY0" fmla="*/ 0 h 2605549"/>
              <a:gd name="connsiteX1" fmla="*/ 2654709 w 2654710"/>
              <a:gd name="connsiteY1" fmla="*/ 255639 h 2605549"/>
              <a:gd name="connsiteX2" fmla="*/ 2654710 w 2654710"/>
              <a:gd name="connsiteY2" fmla="*/ 2605549 h 2605549"/>
              <a:gd name="connsiteX3" fmla="*/ 9832 w 2654710"/>
              <a:gd name="connsiteY3" fmla="*/ 167149 h 2605549"/>
              <a:gd name="connsiteX4" fmla="*/ 0 w 2654710"/>
              <a:gd name="connsiteY4" fmla="*/ 0 h 2605549"/>
              <a:gd name="connsiteX0" fmla="*/ 0 w 2654710"/>
              <a:gd name="connsiteY0" fmla="*/ 0 h 2605549"/>
              <a:gd name="connsiteX1" fmla="*/ 2654709 w 2654710"/>
              <a:gd name="connsiteY1" fmla="*/ 255639 h 2605549"/>
              <a:gd name="connsiteX2" fmla="*/ 2654710 w 2654710"/>
              <a:gd name="connsiteY2" fmla="*/ 2605549 h 2605549"/>
              <a:gd name="connsiteX3" fmla="*/ 9832 w 2654710"/>
              <a:gd name="connsiteY3" fmla="*/ 167149 h 2605549"/>
              <a:gd name="connsiteX4" fmla="*/ 0 w 2654710"/>
              <a:gd name="connsiteY4" fmla="*/ 0 h 2605549"/>
              <a:gd name="connsiteX0" fmla="*/ 29497 w 2684207"/>
              <a:gd name="connsiteY0" fmla="*/ 0 h 2605549"/>
              <a:gd name="connsiteX1" fmla="*/ 2684206 w 2684207"/>
              <a:gd name="connsiteY1" fmla="*/ 255639 h 2605549"/>
              <a:gd name="connsiteX2" fmla="*/ 2684207 w 2684207"/>
              <a:gd name="connsiteY2" fmla="*/ 2605549 h 2605549"/>
              <a:gd name="connsiteX3" fmla="*/ 0 w 2684207"/>
              <a:gd name="connsiteY3" fmla="*/ 176981 h 2605549"/>
              <a:gd name="connsiteX4" fmla="*/ 29497 w 2684207"/>
              <a:gd name="connsiteY4" fmla="*/ 0 h 2605549"/>
              <a:gd name="connsiteX0" fmla="*/ 29497 w 2684207"/>
              <a:gd name="connsiteY0" fmla="*/ 0 h 2605549"/>
              <a:gd name="connsiteX1" fmla="*/ 2684206 w 2684207"/>
              <a:gd name="connsiteY1" fmla="*/ 255639 h 2605549"/>
              <a:gd name="connsiteX2" fmla="*/ 2684207 w 2684207"/>
              <a:gd name="connsiteY2" fmla="*/ 2605549 h 2605549"/>
              <a:gd name="connsiteX3" fmla="*/ 0 w 2684207"/>
              <a:gd name="connsiteY3" fmla="*/ 176981 h 2605549"/>
              <a:gd name="connsiteX4" fmla="*/ 29497 w 2684207"/>
              <a:gd name="connsiteY4" fmla="*/ 0 h 2605549"/>
              <a:gd name="connsiteX0" fmla="*/ 226143 w 2880853"/>
              <a:gd name="connsiteY0" fmla="*/ 0 h 2605549"/>
              <a:gd name="connsiteX1" fmla="*/ 2880852 w 2880853"/>
              <a:gd name="connsiteY1" fmla="*/ 255639 h 2605549"/>
              <a:gd name="connsiteX2" fmla="*/ 2880853 w 2880853"/>
              <a:gd name="connsiteY2" fmla="*/ 2605549 h 2605549"/>
              <a:gd name="connsiteX3" fmla="*/ 0 w 2880853"/>
              <a:gd name="connsiteY3" fmla="*/ 1543665 h 2605549"/>
              <a:gd name="connsiteX4" fmla="*/ 226143 w 2880853"/>
              <a:gd name="connsiteY4" fmla="*/ 0 h 2605549"/>
              <a:gd name="connsiteX0" fmla="*/ 226143 w 2880853"/>
              <a:gd name="connsiteY0" fmla="*/ 0 h 2605549"/>
              <a:gd name="connsiteX1" fmla="*/ 2880852 w 2880853"/>
              <a:gd name="connsiteY1" fmla="*/ 255639 h 2605549"/>
              <a:gd name="connsiteX2" fmla="*/ 2880853 w 2880853"/>
              <a:gd name="connsiteY2" fmla="*/ 2605549 h 2605549"/>
              <a:gd name="connsiteX3" fmla="*/ 0 w 2880853"/>
              <a:gd name="connsiteY3" fmla="*/ 1543665 h 2605549"/>
              <a:gd name="connsiteX4" fmla="*/ 226143 w 2880853"/>
              <a:gd name="connsiteY4" fmla="*/ 0 h 2605549"/>
              <a:gd name="connsiteX0" fmla="*/ 226143 w 2880853"/>
              <a:gd name="connsiteY0" fmla="*/ 0 h 2605549"/>
              <a:gd name="connsiteX1" fmla="*/ 2880852 w 2880853"/>
              <a:gd name="connsiteY1" fmla="*/ 255639 h 2605549"/>
              <a:gd name="connsiteX2" fmla="*/ 2880853 w 2880853"/>
              <a:gd name="connsiteY2" fmla="*/ 2605549 h 2605549"/>
              <a:gd name="connsiteX3" fmla="*/ 0 w 2880853"/>
              <a:gd name="connsiteY3" fmla="*/ 1543665 h 2605549"/>
              <a:gd name="connsiteX4" fmla="*/ 226143 w 2880853"/>
              <a:gd name="connsiteY4" fmla="*/ 0 h 2605549"/>
              <a:gd name="connsiteX0" fmla="*/ 0 w 2939845"/>
              <a:gd name="connsiteY0" fmla="*/ 1140541 h 2349910"/>
              <a:gd name="connsiteX1" fmla="*/ 2939844 w 2939845"/>
              <a:gd name="connsiteY1" fmla="*/ 0 h 2349910"/>
              <a:gd name="connsiteX2" fmla="*/ 2939845 w 2939845"/>
              <a:gd name="connsiteY2" fmla="*/ 2349910 h 2349910"/>
              <a:gd name="connsiteX3" fmla="*/ 58992 w 2939845"/>
              <a:gd name="connsiteY3" fmla="*/ 1288026 h 2349910"/>
              <a:gd name="connsiteX4" fmla="*/ 0 w 2939845"/>
              <a:gd name="connsiteY4" fmla="*/ 1140541 h 2349910"/>
              <a:gd name="connsiteX0" fmla="*/ 0 w 2939845"/>
              <a:gd name="connsiteY0" fmla="*/ 1140541 h 2349910"/>
              <a:gd name="connsiteX1" fmla="*/ 2939844 w 2939845"/>
              <a:gd name="connsiteY1" fmla="*/ 0 h 2349910"/>
              <a:gd name="connsiteX2" fmla="*/ 2939845 w 2939845"/>
              <a:gd name="connsiteY2" fmla="*/ 2349910 h 2349910"/>
              <a:gd name="connsiteX3" fmla="*/ 58992 w 2939845"/>
              <a:gd name="connsiteY3" fmla="*/ 1288026 h 2349910"/>
              <a:gd name="connsiteX4" fmla="*/ 0 w 2939845"/>
              <a:gd name="connsiteY4" fmla="*/ 1140541 h 2349910"/>
              <a:gd name="connsiteX0" fmla="*/ 0 w 2939845"/>
              <a:gd name="connsiteY0" fmla="*/ 1140541 h 2349910"/>
              <a:gd name="connsiteX1" fmla="*/ 2939844 w 2939845"/>
              <a:gd name="connsiteY1" fmla="*/ 0 h 2349910"/>
              <a:gd name="connsiteX2" fmla="*/ 2939845 w 2939845"/>
              <a:gd name="connsiteY2" fmla="*/ 2349910 h 2349910"/>
              <a:gd name="connsiteX3" fmla="*/ 58992 w 2939845"/>
              <a:gd name="connsiteY3" fmla="*/ 1288026 h 2349910"/>
              <a:gd name="connsiteX4" fmla="*/ 0 w 2939845"/>
              <a:gd name="connsiteY4" fmla="*/ 1140541 h 2349910"/>
              <a:gd name="connsiteX0" fmla="*/ 0 w 2939845"/>
              <a:gd name="connsiteY0" fmla="*/ 1140541 h 2349910"/>
              <a:gd name="connsiteX1" fmla="*/ 2939844 w 2939845"/>
              <a:gd name="connsiteY1" fmla="*/ 0 h 2349910"/>
              <a:gd name="connsiteX2" fmla="*/ 2939845 w 2939845"/>
              <a:gd name="connsiteY2" fmla="*/ 2349910 h 2349910"/>
              <a:gd name="connsiteX3" fmla="*/ 19663 w 2939845"/>
              <a:gd name="connsiteY3" fmla="*/ 1307690 h 2349910"/>
              <a:gd name="connsiteX4" fmla="*/ 0 w 2939845"/>
              <a:gd name="connsiteY4" fmla="*/ 1140541 h 2349910"/>
              <a:gd name="connsiteX0" fmla="*/ 0 w 2939844"/>
              <a:gd name="connsiteY0" fmla="*/ 1140541 h 2878230"/>
              <a:gd name="connsiteX1" fmla="*/ 2939844 w 2939844"/>
              <a:gd name="connsiteY1" fmla="*/ 0 h 2878230"/>
              <a:gd name="connsiteX2" fmla="*/ 2919525 w 2939844"/>
              <a:gd name="connsiteY2" fmla="*/ 2878230 h 2878230"/>
              <a:gd name="connsiteX3" fmla="*/ 19663 w 2939844"/>
              <a:gd name="connsiteY3" fmla="*/ 1307690 h 2878230"/>
              <a:gd name="connsiteX4" fmla="*/ 0 w 2939844"/>
              <a:gd name="connsiteY4" fmla="*/ 1140541 h 2878230"/>
              <a:gd name="connsiteX0" fmla="*/ 0 w 2939844"/>
              <a:gd name="connsiteY0" fmla="*/ 1140541 h 2878230"/>
              <a:gd name="connsiteX1" fmla="*/ 2939844 w 2939844"/>
              <a:gd name="connsiteY1" fmla="*/ 0 h 2878230"/>
              <a:gd name="connsiteX2" fmla="*/ 2919525 w 2939844"/>
              <a:gd name="connsiteY2" fmla="*/ 2878230 h 2878230"/>
              <a:gd name="connsiteX3" fmla="*/ 19663 w 2939844"/>
              <a:gd name="connsiteY3" fmla="*/ 1307690 h 2878230"/>
              <a:gd name="connsiteX4" fmla="*/ 0 w 2939844"/>
              <a:gd name="connsiteY4" fmla="*/ 1140541 h 2878230"/>
              <a:gd name="connsiteX0" fmla="*/ 0 w 2919525"/>
              <a:gd name="connsiteY0" fmla="*/ 896701 h 2634390"/>
              <a:gd name="connsiteX1" fmla="*/ 2899204 w 2919525"/>
              <a:gd name="connsiteY1" fmla="*/ 0 h 2634390"/>
              <a:gd name="connsiteX2" fmla="*/ 2919525 w 2919525"/>
              <a:gd name="connsiteY2" fmla="*/ 2634390 h 2634390"/>
              <a:gd name="connsiteX3" fmla="*/ 19663 w 2919525"/>
              <a:gd name="connsiteY3" fmla="*/ 1063850 h 2634390"/>
              <a:gd name="connsiteX4" fmla="*/ 0 w 2919525"/>
              <a:gd name="connsiteY4" fmla="*/ 896701 h 2634390"/>
              <a:gd name="connsiteX0" fmla="*/ 0 w 2919525"/>
              <a:gd name="connsiteY0" fmla="*/ 896701 h 2634390"/>
              <a:gd name="connsiteX1" fmla="*/ 2899204 w 2919525"/>
              <a:gd name="connsiteY1" fmla="*/ 0 h 2634390"/>
              <a:gd name="connsiteX2" fmla="*/ 2919525 w 2919525"/>
              <a:gd name="connsiteY2" fmla="*/ 2634390 h 2634390"/>
              <a:gd name="connsiteX3" fmla="*/ 19663 w 2919525"/>
              <a:gd name="connsiteY3" fmla="*/ 1063850 h 2634390"/>
              <a:gd name="connsiteX4" fmla="*/ 0 w 2919525"/>
              <a:gd name="connsiteY4" fmla="*/ 896701 h 2634390"/>
              <a:gd name="connsiteX0" fmla="*/ 0 w 2919525"/>
              <a:gd name="connsiteY0" fmla="*/ 896701 h 2634390"/>
              <a:gd name="connsiteX1" fmla="*/ 2899204 w 2919525"/>
              <a:gd name="connsiteY1" fmla="*/ 0 h 2634390"/>
              <a:gd name="connsiteX2" fmla="*/ 2919525 w 2919525"/>
              <a:gd name="connsiteY2" fmla="*/ 2634390 h 2634390"/>
              <a:gd name="connsiteX3" fmla="*/ 29823 w 2919525"/>
              <a:gd name="connsiteY3" fmla="*/ 1094330 h 2634390"/>
              <a:gd name="connsiteX4" fmla="*/ 0 w 2919525"/>
              <a:gd name="connsiteY4" fmla="*/ 896701 h 2634390"/>
              <a:gd name="connsiteX0" fmla="*/ 0 w 2919525"/>
              <a:gd name="connsiteY0" fmla="*/ 896701 h 2634390"/>
              <a:gd name="connsiteX1" fmla="*/ 2899204 w 2919525"/>
              <a:gd name="connsiteY1" fmla="*/ 0 h 2634390"/>
              <a:gd name="connsiteX2" fmla="*/ 2919525 w 2919525"/>
              <a:gd name="connsiteY2" fmla="*/ 2634390 h 2634390"/>
              <a:gd name="connsiteX3" fmla="*/ 29823 w 2919525"/>
              <a:gd name="connsiteY3" fmla="*/ 1094330 h 2634390"/>
              <a:gd name="connsiteX4" fmla="*/ 0 w 2919525"/>
              <a:gd name="connsiteY4" fmla="*/ 896701 h 2634390"/>
              <a:gd name="connsiteX0" fmla="*/ 10817 w 2889702"/>
              <a:gd name="connsiteY0" fmla="*/ 896701 h 2634390"/>
              <a:gd name="connsiteX1" fmla="*/ 2869381 w 2889702"/>
              <a:gd name="connsiteY1" fmla="*/ 0 h 2634390"/>
              <a:gd name="connsiteX2" fmla="*/ 2889702 w 2889702"/>
              <a:gd name="connsiteY2" fmla="*/ 2634390 h 2634390"/>
              <a:gd name="connsiteX3" fmla="*/ 0 w 2889702"/>
              <a:gd name="connsiteY3" fmla="*/ 1094330 h 2634390"/>
              <a:gd name="connsiteX4" fmla="*/ 10817 w 2889702"/>
              <a:gd name="connsiteY4" fmla="*/ 896701 h 2634390"/>
              <a:gd name="connsiteX0" fmla="*/ 10817 w 2889702"/>
              <a:gd name="connsiteY0" fmla="*/ 896701 h 2634390"/>
              <a:gd name="connsiteX1" fmla="*/ 2869381 w 2889702"/>
              <a:gd name="connsiteY1" fmla="*/ 0 h 2634390"/>
              <a:gd name="connsiteX2" fmla="*/ 2889702 w 2889702"/>
              <a:gd name="connsiteY2" fmla="*/ 2634390 h 2634390"/>
              <a:gd name="connsiteX3" fmla="*/ 0 w 2889702"/>
              <a:gd name="connsiteY3" fmla="*/ 1094330 h 2634390"/>
              <a:gd name="connsiteX4" fmla="*/ 10817 w 2889702"/>
              <a:gd name="connsiteY4" fmla="*/ 896701 h 2634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9702" h="2634390">
                <a:moveTo>
                  <a:pt x="10817" y="896701"/>
                </a:moveTo>
                <a:cubicBezTo>
                  <a:pt x="1751126" y="516521"/>
                  <a:pt x="1777345" y="533564"/>
                  <a:pt x="2869381" y="0"/>
                </a:cubicBezTo>
                <a:cubicBezTo>
                  <a:pt x="2869381" y="783303"/>
                  <a:pt x="2889702" y="1851087"/>
                  <a:pt x="2889702" y="2634390"/>
                </a:cubicBezTo>
                <a:cubicBezTo>
                  <a:pt x="2630785" y="598784"/>
                  <a:pt x="2043143" y="642374"/>
                  <a:pt x="0" y="1094330"/>
                </a:cubicBezTo>
                <a:lnTo>
                  <a:pt x="10817" y="896701"/>
                </a:lnTo>
                <a:close/>
              </a:path>
            </a:pathLst>
          </a:cu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65" name="Group 364">
            <a:extLst>
              <a:ext uri="{FF2B5EF4-FFF2-40B4-BE49-F238E27FC236}">
                <a16:creationId xmlns:a16="http://schemas.microsoft.com/office/drawing/2014/main" id="{CD6AC636-949C-B04A-A12F-4BBF60E3A068}"/>
              </a:ext>
            </a:extLst>
          </p:cNvPr>
          <p:cNvGrpSpPr/>
          <p:nvPr/>
        </p:nvGrpSpPr>
        <p:grpSpPr>
          <a:xfrm>
            <a:off x="9654637" y="3018176"/>
            <a:ext cx="1131350" cy="2675039"/>
            <a:chOff x="9762792" y="4031226"/>
            <a:chExt cx="1131350" cy="2675039"/>
          </a:xfrm>
        </p:grpSpPr>
        <p:sp>
          <p:nvSpPr>
            <p:cNvPr id="366" name="Rectangle 365">
              <a:extLst>
                <a:ext uri="{FF2B5EF4-FFF2-40B4-BE49-F238E27FC236}">
                  <a16:creationId xmlns:a16="http://schemas.microsoft.com/office/drawing/2014/main" id="{E11C6EC6-4F28-CD44-B5B6-0143F1CD0CD3}"/>
                </a:ext>
              </a:extLst>
            </p:cNvPr>
            <p:cNvSpPr/>
            <p:nvPr/>
          </p:nvSpPr>
          <p:spPr>
            <a:xfrm>
              <a:off x="9792929" y="4031226"/>
              <a:ext cx="1101213" cy="23892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67" name="Group 366">
              <a:extLst>
                <a:ext uri="{FF2B5EF4-FFF2-40B4-BE49-F238E27FC236}">
                  <a16:creationId xmlns:a16="http://schemas.microsoft.com/office/drawing/2014/main" id="{B79E58C0-B1B4-B94B-8F0E-EB904614ACD4}"/>
                </a:ext>
              </a:extLst>
            </p:cNvPr>
            <p:cNvGrpSpPr/>
            <p:nvPr/>
          </p:nvGrpSpPr>
          <p:grpSpPr>
            <a:xfrm>
              <a:off x="9762792" y="4038868"/>
              <a:ext cx="1130292" cy="2667397"/>
              <a:chOff x="9472118" y="702026"/>
              <a:chExt cx="1130292" cy="2667397"/>
            </a:xfrm>
          </p:grpSpPr>
          <p:sp>
            <p:nvSpPr>
              <p:cNvPr id="368" name="Rectangle 367">
                <a:extLst>
                  <a:ext uri="{FF2B5EF4-FFF2-40B4-BE49-F238E27FC236}">
                    <a16:creationId xmlns:a16="http://schemas.microsoft.com/office/drawing/2014/main" id="{F6C3876C-103E-634C-8619-285D4D96A9C8}"/>
                  </a:ext>
                </a:extLst>
              </p:cNvPr>
              <p:cNvSpPr/>
              <p:nvPr/>
            </p:nvSpPr>
            <p:spPr>
              <a:xfrm>
                <a:off x="9485428" y="706056"/>
                <a:ext cx="1116982" cy="3703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9" name="TextBox 368">
                <a:extLst>
                  <a:ext uri="{FF2B5EF4-FFF2-40B4-BE49-F238E27FC236}">
                    <a16:creationId xmlns:a16="http://schemas.microsoft.com/office/drawing/2014/main" id="{7C7420E3-75DE-FB4C-B805-F6E92683D068}"/>
                  </a:ext>
                </a:extLst>
              </p:cNvPr>
              <p:cNvSpPr txBox="1"/>
              <p:nvPr/>
            </p:nvSpPr>
            <p:spPr>
              <a:xfrm>
                <a:off x="9472118" y="702026"/>
                <a:ext cx="1117197" cy="26673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DV in e:</a:t>
                </a: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(a)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∞</a:t>
                </a: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(b)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1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(c)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∞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(d)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1</a:t>
                </a: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e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(e) = 0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(f)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1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(g)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∞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(h)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1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1143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(i)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∞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370" name="Straight Connector 369">
                <a:extLst>
                  <a:ext uri="{FF2B5EF4-FFF2-40B4-BE49-F238E27FC236}">
                    <a16:creationId xmlns:a16="http://schemas.microsoft.com/office/drawing/2014/main" id="{1DC7A48D-E2F6-C84C-A00F-2E0AAD58111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477371" y="1076444"/>
                <a:ext cx="1123866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1" name="Rectangle 370">
                <a:extLst>
                  <a:ext uri="{FF2B5EF4-FFF2-40B4-BE49-F238E27FC236}">
                    <a16:creationId xmlns:a16="http://schemas.microsoft.com/office/drawing/2014/main" id="{D7FCACB9-7EBD-6042-B148-4018CD65A0BC}"/>
                  </a:ext>
                </a:extLst>
              </p:cNvPr>
              <p:cNvSpPr/>
              <p:nvPr/>
            </p:nvSpPr>
            <p:spPr>
              <a:xfrm>
                <a:off x="9479666" y="706055"/>
                <a:ext cx="1122744" cy="2619113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01C6D996-643D-6745-906C-9B747A54B8C2}"/>
              </a:ext>
            </a:extLst>
          </p:cNvPr>
          <p:cNvGrpSpPr/>
          <p:nvPr/>
        </p:nvGrpSpPr>
        <p:grpSpPr>
          <a:xfrm>
            <a:off x="592386" y="1867164"/>
            <a:ext cx="736099" cy="1229581"/>
            <a:chOff x="10030307" y="3444875"/>
            <a:chExt cx="736099" cy="1229581"/>
          </a:xfrm>
        </p:grpSpPr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1AEFAF68-749E-8742-B314-343236B6F324}"/>
                </a:ext>
              </a:extLst>
            </p:cNvPr>
            <p:cNvSpPr txBox="1"/>
            <p:nvPr/>
          </p:nvSpPr>
          <p:spPr>
            <a:xfrm>
              <a:off x="10030307" y="4089681"/>
              <a:ext cx="73609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t=0</a:t>
              </a:r>
            </a:p>
          </p:txBody>
        </p:sp>
        <p:grpSp>
          <p:nvGrpSpPr>
            <p:cNvPr id="178" name="Group 177">
              <a:extLst>
                <a:ext uri="{FF2B5EF4-FFF2-40B4-BE49-F238E27FC236}">
                  <a16:creationId xmlns:a16="http://schemas.microsoft.com/office/drawing/2014/main" id="{C393A591-85F9-5B46-9617-20A3A0AD8378}"/>
                </a:ext>
              </a:extLst>
            </p:cNvPr>
            <p:cNvGrpSpPr/>
            <p:nvPr/>
          </p:nvGrpSpPr>
          <p:grpSpPr>
            <a:xfrm>
              <a:off x="10034588" y="3444875"/>
              <a:ext cx="682627" cy="682625"/>
              <a:chOff x="10034588" y="3444875"/>
              <a:chExt cx="682627" cy="682625"/>
            </a:xfrm>
          </p:grpSpPr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188FFCDF-C174-3E44-AD5D-1E953B178288}"/>
                  </a:ext>
                </a:extLst>
              </p:cNvPr>
              <p:cNvSpPr/>
              <p:nvPr/>
            </p:nvSpPr>
            <p:spPr>
              <a:xfrm>
                <a:off x="10039551" y="3449256"/>
                <a:ext cx="671332" cy="671332"/>
              </a:xfrm>
              <a:prstGeom prst="ellipse">
                <a:avLst/>
              </a:prstGeom>
              <a:noFill/>
              <a:ln w="3492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180" name="Straight Connector 179">
                <a:extLst>
                  <a:ext uri="{FF2B5EF4-FFF2-40B4-BE49-F238E27FC236}">
                    <a16:creationId xmlns:a16="http://schemas.microsoft.com/office/drawing/2014/main" id="{9487A4D0-6675-614C-8EB1-E174D9E8C5F2}"/>
                  </a:ext>
                </a:extLst>
              </p:cNvPr>
              <p:cNvCxnSpPr/>
              <p:nvPr/>
            </p:nvCxnSpPr>
            <p:spPr>
              <a:xfrm>
                <a:off x="10372725" y="3444875"/>
                <a:ext cx="0" cy="6032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Straight Connector 180">
                <a:extLst>
                  <a:ext uri="{FF2B5EF4-FFF2-40B4-BE49-F238E27FC236}">
                    <a16:creationId xmlns:a16="http://schemas.microsoft.com/office/drawing/2014/main" id="{0B02FCE9-32F7-6644-9733-D82EFA9AB7CB}"/>
                  </a:ext>
                </a:extLst>
              </p:cNvPr>
              <p:cNvCxnSpPr/>
              <p:nvPr/>
            </p:nvCxnSpPr>
            <p:spPr>
              <a:xfrm>
                <a:off x="10372725" y="4067175"/>
                <a:ext cx="0" cy="6032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04682A6D-5549-5F41-A73C-0E679D21F154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0064751" y="3756025"/>
                <a:ext cx="0" cy="6032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4" name="Straight Connector 213">
                <a:extLst>
                  <a:ext uri="{FF2B5EF4-FFF2-40B4-BE49-F238E27FC236}">
                    <a16:creationId xmlns:a16="http://schemas.microsoft.com/office/drawing/2014/main" id="{FB3BD2CC-2BE5-304B-83DE-39DAA0F4D36F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0687053" y="3756025"/>
                <a:ext cx="0" cy="6032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0" name="Straight Connector 219">
                <a:extLst>
                  <a:ext uri="{FF2B5EF4-FFF2-40B4-BE49-F238E27FC236}">
                    <a16:creationId xmlns:a16="http://schemas.microsoft.com/office/drawing/2014/main" id="{4E81E274-5295-3C49-8BF6-6F31521783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23542" y="4037013"/>
                <a:ext cx="26983" cy="4286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7" name="Straight Connector 226">
                <a:extLst>
                  <a:ext uri="{FF2B5EF4-FFF2-40B4-BE49-F238E27FC236}">
                    <a16:creationId xmlns:a16="http://schemas.microsoft.com/office/drawing/2014/main" id="{EEAF6AB4-FB4A-0742-82D6-5FCEBB7C0E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202867" y="3490913"/>
                <a:ext cx="26983" cy="4286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8" name="Straight Connector 227">
                <a:extLst>
                  <a:ext uri="{FF2B5EF4-FFF2-40B4-BE49-F238E27FC236}">
                    <a16:creationId xmlns:a16="http://schemas.microsoft.com/office/drawing/2014/main" id="{469A0F0B-C43A-714B-AFE6-032042D533C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196517" y="4033838"/>
                <a:ext cx="26983" cy="4286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9" name="Straight Connector 228">
                <a:extLst>
                  <a:ext uri="{FF2B5EF4-FFF2-40B4-BE49-F238E27FC236}">
                    <a16:creationId xmlns:a16="http://schemas.microsoft.com/office/drawing/2014/main" id="{F8EF8D61-CBEA-ED4F-A818-1C7B4753061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517192" y="3487738"/>
                <a:ext cx="26983" cy="4286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0" name="Straight Connector 229">
                <a:extLst>
                  <a:ext uri="{FF2B5EF4-FFF2-40B4-BE49-F238E27FC236}">
                    <a16:creationId xmlns:a16="http://schemas.microsoft.com/office/drawing/2014/main" id="{94606E69-4405-284D-A709-B6533CECE84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631493" y="3611565"/>
                <a:ext cx="36507" cy="2698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1" name="Straight Connector 230">
                <a:extLst>
                  <a:ext uri="{FF2B5EF4-FFF2-40B4-BE49-F238E27FC236}">
                    <a16:creationId xmlns:a16="http://schemas.microsoft.com/office/drawing/2014/main" id="{F7C116C3-C459-F245-964A-DE435B36605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085393" y="3929065"/>
                <a:ext cx="36507" cy="2698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2" name="Straight Connector 231">
                <a:extLst>
                  <a:ext uri="{FF2B5EF4-FFF2-40B4-BE49-F238E27FC236}">
                    <a16:creationId xmlns:a16="http://schemas.microsoft.com/office/drawing/2014/main" id="{D491ADCA-AB01-4645-B472-2020813FFA5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094918" y="3614740"/>
                <a:ext cx="36507" cy="2698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3" name="Straight Connector 232">
                <a:extLst>
                  <a:ext uri="{FF2B5EF4-FFF2-40B4-BE49-F238E27FC236}">
                    <a16:creationId xmlns:a16="http://schemas.microsoft.com/office/drawing/2014/main" id="{7F013BCD-0B0B-964C-928F-F34733AEC77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631493" y="3932240"/>
                <a:ext cx="36507" cy="2698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5" name="Oval 234">
                <a:extLst>
                  <a:ext uri="{FF2B5EF4-FFF2-40B4-BE49-F238E27FC236}">
                    <a16:creationId xmlns:a16="http://schemas.microsoft.com/office/drawing/2014/main" id="{02046318-308B-2440-898B-4F563DF410EB}"/>
                  </a:ext>
                </a:extLst>
              </p:cNvPr>
              <p:cNvSpPr/>
              <p:nvPr/>
            </p:nvSpPr>
            <p:spPr>
              <a:xfrm>
                <a:off x="10331450" y="3743325"/>
                <a:ext cx="82550" cy="87136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236" name="Straight Connector 235">
                <a:extLst>
                  <a:ext uri="{FF2B5EF4-FFF2-40B4-BE49-F238E27FC236}">
                    <a16:creationId xmlns:a16="http://schemas.microsoft.com/office/drawing/2014/main" id="{8B1CF736-EC1B-3142-9BD4-8638A25032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372725" y="3548510"/>
                <a:ext cx="0" cy="207515"/>
              </a:xfrm>
              <a:prstGeom prst="line">
                <a:avLst/>
              </a:prstGeom>
              <a:ln w="25400" cap="flat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703955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" grpId="0" animBg="1"/>
      <p:bldP spid="345" grpId="0" animBg="1"/>
      <p:bldP spid="356" grpId="0" animBg="1"/>
      <p:bldP spid="357" grpId="0" animBg="1"/>
      <p:bldP spid="18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B9189-7CDF-0741-9858-A79357149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624" y="174028"/>
            <a:ext cx="10893427" cy="894622"/>
          </a:xfrm>
        </p:spPr>
        <p:txBody>
          <a:bodyPr/>
          <a:lstStyle/>
          <a:p>
            <a:r>
              <a:rPr lang="en-US" dirty="0"/>
              <a:t>Distance vector example: computation</a:t>
            </a:r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6E805ECD-DD10-C845-94C0-375A905AFE6F}"/>
              </a:ext>
            </a:extLst>
          </p:cNvPr>
          <p:cNvSpPr/>
          <p:nvPr/>
        </p:nvSpPr>
        <p:spPr>
          <a:xfrm>
            <a:off x="6626942" y="275303"/>
            <a:ext cx="3038168" cy="629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66" name="Group 265">
            <a:extLst>
              <a:ext uri="{FF2B5EF4-FFF2-40B4-BE49-F238E27FC236}">
                <a16:creationId xmlns:a16="http://schemas.microsoft.com/office/drawing/2014/main" id="{F5A721E1-D89A-D04F-AF9A-53AC581D1684}"/>
              </a:ext>
            </a:extLst>
          </p:cNvPr>
          <p:cNvGrpSpPr/>
          <p:nvPr/>
        </p:nvGrpSpPr>
        <p:grpSpPr>
          <a:xfrm>
            <a:off x="2827965" y="1130710"/>
            <a:ext cx="1547391" cy="2620631"/>
            <a:chOff x="3221255" y="1012723"/>
            <a:chExt cx="1547391" cy="2620631"/>
          </a:xfrm>
        </p:grpSpPr>
        <p:sp>
          <p:nvSpPr>
            <p:cNvPr id="267" name="Freeform 266">
              <a:extLst>
                <a:ext uri="{FF2B5EF4-FFF2-40B4-BE49-F238E27FC236}">
                  <a16:creationId xmlns:a16="http://schemas.microsoft.com/office/drawing/2014/main" id="{49DB6681-9B63-7A46-990C-D2A795B1B751}"/>
                </a:ext>
              </a:extLst>
            </p:cNvPr>
            <p:cNvSpPr/>
            <p:nvPr/>
          </p:nvSpPr>
          <p:spPr>
            <a:xfrm>
              <a:off x="4316362" y="1042219"/>
              <a:ext cx="452284" cy="2389239"/>
            </a:xfrm>
            <a:custGeom>
              <a:avLst/>
              <a:gdLst>
                <a:gd name="connsiteX0" fmla="*/ 0 w 491613"/>
                <a:gd name="connsiteY0" fmla="*/ 0 h 2389239"/>
                <a:gd name="connsiteX1" fmla="*/ 491613 w 491613"/>
                <a:gd name="connsiteY1" fmla="*/ 904568 h 2389239"/>
                <a:gd name="connsiteX2" fmla="*/ 491613 w 491613"/>
                <a:gd name="connsiteY2" fmla="*/ 1052052 h 2389239"/>
                <a:gd name="connsiteX3" fmla="*/ 19665 w 491613"/>
                <a:gd name="connsiteY3" fmla="*/ 2389239 h 2389239"/>
                <a:gd name="connsiteX4" fmla="*/ 0 w 491613"/>
                <a:gd name="connsiteY4" fmla="*/ 0 h 2389239"/>
                <a:gd name="connsiteX0" fmla="*/ 19664 w 471948"/>
                <a:gd name="connsiteY0" fmla="*/ 0 h 2389239"/>
                <a:gd name="connsiteX1" fmla="*/ 471948 w 471948"/>
                <a:gd name="connsiteY1" fmla="*/ 904568 h 2389239"/>
                <a:gd name="connsiteX2" fmla="*/ 471948 w 471948"/>
                <a:gd name="connsiteY2" fmla="*/ 1052052 h 2389239"/>
                <a:gd name="connsiteX3" fmla="*/ 0 w 471948"/>
                <a:gd name="connsiteY3" fmla="*/ 2389239 h 2389239"/>
                <a:gd name="connsiteX4" fmla="*/ 19664 w 471948"/>
                <a:gd name="connsiteY4" fmla="*/ 0 h 2389239"/>
                <a:gd name="connsiteX0" fmla="*/ 19664 w 471948"/>
                <a:gd name="connsiteY0" fmla="*/ 0 h 2389239"/>
                <a:gd name="connsiteX1" fmla="*/ 471948 w 471948"/>
                <a:gd name="connsiteY1" fmla="*/ 904568 h 2389239"/>
                <a:gd name="connsiteX2" fmla="*/ 471948 w 471948"/>
                <a:gd name="connsiteY2" fmla="*/ 1052052 h 2389239"/>
                <a:gd name="connsiteX3" fmla="*/ 0 w 471948"/>
                <a:gd name="connsiteY3" fmla="*/ 2389239 h 2389239"/>
                <a:gd name="connsiteX4" fmla="*/ 19664 w 471948"/>
                <a:gd name="connsiteY4" fmla="*/ 0 h 2389239"/>
                <a:gd name="connsiteX0" fmla="*/ 19664 w 471948"/>
                <a:gd name="connsiteY0" fmla="*/ 0 h 2389239"/>
                <a:gd name="connsiteX1" fmla="*/ 471948 w 471948"/>
                <a:gd name="connsiteY1" fmla="*/ 904568 h 2389239"/>
                <a:gd name="connsiteX2" fmla="*/ 471948 w 471948"/>
                <a:gd name="connsiteY2" fmla="*/ 1052052 h 2389239"/>
                <a:gd name="connsiteX3" fmla="*/ 0 w 471948"/>
                <a:gd name="connsiteY3" fmla="*/ 2389239 h 2389239"/>
                <a:gd name="connsiteX4" fmla="*/ 19664 w 471948"/>
                <a:gd name="connsiteY4" fmla="*/ 0 h 2389239"/>
                <a:gd name="connsiteX0" fmla="*/ 19664 w 471948"/>
                <a:gd name="connsiteY0" fmla="*/ 0 h 2389239"/>
                <a:gd name="connsiteX1" fmla="*/ 471948 w 471948"/>
                <a:gd name="connsiteY1" fmla="*/ 904568 h 2389239"/>
                <a:gd name="connsiteX2" fmla="*/ 471948 w 471948"/>
                <a:gd name="connsiteY2" fmla="*/ 1052052 h 2389239"/>
                <a:gd name="connsiteX3" fmla="*/ 0 w 471948"/>
                <a:gd name="connsiteY3" fmla="*/ 2389239 h 2389239"/>
                <a:gd name="connsiteX4" fmla="*/ 19664 w 471948"/>
                <a:gd name="connsiteY4" fmla="*/ 0 h 2389239"/>
                <a:gd name="connsiteX0" fmla="*/ 0 w 452284"/>
                <a:gd name="connsiteY0" fmla="*/ 0 h 2389239"/>
                <a:gd name="connsiteX1" fmla="*/ 452284 w 452284"/>
                <a:gd name="connsiteY1" fmla="*/ 904568 h 2389239"/>
                <a:gd name="connsiteX2" fmla="*/ 452284 w 452284"/>
                <a:gd name="connsiteY2" fmla="*/ 1052052 h 2389239"/>
                <a:gd name="connsiteX3" fmla="*/ 9833 w 452284"/>
                <a:gd name="connsiteY3" fmla="*/ 2389239 h 2389239"/>
                <a:gd name="connsiteX4" fmla="*/ 0 w 452284"/>
                <a:gd name="connsiteY4" fmla="*/ 0 h 2389239"/>
                <a:gd name="connsiteX0" fmla="*/ 0 w 452284"/>
                <a:gd name="connsiteY0" fmla="*/ 0 h 2389239"/>
                <a:gd name="connsiteX1" fmla="*/ 452284 w 452284"/>
                <a:gd name="connsiteY1" fmla="*/ 904568 h 2389239"/>
                <a:gd name="connsiteX2" fmla="*/ 452284 w 452284"/>
                <a:gd name="connsiteY2" fmla="*/ 1052052 h 2389239"/>
                <a:gd name="connsiteX3" fmla="*/ 9833 w 452284"/>
                <a:gd name="connsiteY3" fmla="*/ 2389239 h 2389239"/>
                <a:gd name="connsiteX4" fmla="*/ 0 w 452284"/>
                <a:gd name="connsiteY4" fmla="*/ 0 h 2389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2284" h="2389239">
                  <a:moveTo>
                    <a:pt x="0" y="0"/>
                  </a:moveTo>
                  <a:cubicBezTo>
                    <a:pt x="170425" y="625988"/>
                    <a:pt x="242530" y="681703"/>
                    <a:pt x="452284" y="904568"/>
                  </a:cubicBezTo>
                  <a:lnTo>
                    <a:pt x="452284" y="1052052"/>
                  </a:lnTo>
                  <a:cubicBezTo>
                    <a:pt x="206477" y="1507613"/>
                    <a:pt x="137653" y="1825523"/>
                    <a:pt x="9833" y="2389239"/>
                  </a:cubicBezTo>
                  <a:cubicBezTo>
                    <a:pt x="6555" y="1592826"/>
                    <a:pt x="3278" y="796413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68" name="Group 267">
              <a:extLst>
                <a:ext uri="{FF2B5EF4-FFF2-40B4-BE49-F238E27FC236}">
                  <a16:creationId xmlns:a16="http://schemas.microsoft.com/office/drawing/2014/main" id="{69CB876D-91B9-C142-AA5B-DC2AF8DEC6AE}"/>
                </a:ext>
              </a:extLst>
            </p:cNvPr>
            <p:cNvGrpSpPr/>
            <p:nvPr/>
          </p:nvGrpSpPr>
          <p:grpSpPr>
            <a:xfrm>
              <a:off x="3221255" y="1012723"/>
              <a:ext cx="1172904" cy="2620631"/>
              <a:chOff x="3221255" y="1012723"/>
              <a:chExt cx="1172904" cy="2620631"/>
            </a:xfrm>
          </p:grpSpPr>
          <p:sp>
            <p:nvSpPr>
              <p:cNvPr id="269" name="Rectangle 268">
                <a:extLst>
                  <a:ext uri="{FF2B5EF4-FFF2-40B4-BE49-F238E27FC236}">
                    <a16:creationId xmlns:a16="http://schemas.microsoft.com/office/drawing/2014/main" id="{FC99428F-669F-1E46-A55A-26DF3A9BEA1B}"/>
                  </a:ext>
                </a:extLst>
              </p:cNvPr>
              <p:cNvSpPr/>
              <p:nvPr/>
            </p:nvSpPr>
            <p:spPr>
              <a:xfrm>
                <a:off x="3224981" y="1012723"/>
                <a:ext cx="1111045" cy="241873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270" name="Group 269">
                <a:extLst>
                  <a:ext uri="{FF2B5EF4-FFF2-40B4-BE49-F238E27FC236}">
                    <a16:creationId xmlns:a16="http://schemas.microsoft.com/office/drawing/2014/main" id="{677BBA41-FB32-774E-B537-76ECED6020C6}"/>
                  </a:ext>
                </a:extLst>
              </p:cNvPr>
              <p:cNvGrpSpPr/>
              <p:nvPr/>
            </p:nvGrpSpPr>
            <p:grpSpPr>
              <a:xfrm>
                <a:off x="3221255" y="1017253"/>
                <a:ext cx="1172904" cy="2616101"/>
                <a:chOff x="9477371" y="702026"/>
                <a:chExt cx="1172904" cy="2616101"/>
              </a:xfrm>
            </p:grpSpPr>
            <p:sp>
              <p:nvSpPr>
                <p:cNvPr id="271" name="Rectangle 270">
                  <a:extLst>
                    <a:ext uri="{FF2B5EF4-FFF2-40B4-BE49-F238E27FC236}">
                      <a16:creationId xmlns:a16="http://schemas.microsoft.com/office/drawing/2014/main" id="{4648EB17-23D0-A848-88DD-EC56D3EAAB24}"/>
                    </a:ext>
                  </a:extLst>
                </p:cNvPr>
                <p:cNvSpPr/>
                <p:nvPr/>
              </p:nvSpPr>
              <p:spPr>
                <a:xfrm>
                  <a:off x="9485428" y="706056"/>
                  <a:ext cx="1116982" cy="37039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72" name="TextBox 271">
                  <a:extLst>
                    <a:ext uri="{FF2B5EF4-FFF2-40B4-BE49-F238E27FC236}">
                      <a16:creationId xmlns:a16="http://schemas.microsoft.com/office/drawing/2014/main" id="{FF1D7D44-0F2C-4347-A4A1-BBEC5CE4FD94}"/>
                    </a:ext>
                  </a:extLst>
                </p:cNvPr>
                <p:cNvSpPr txBox="1"/>
                <p:nvPr/>
              </p:nvSpPr>
              <p:spPr>
                <a:xfrm>
                  <a:off x="9533078" y="702026"/>
                  <a:ext cx="1117197" cy="261610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DV in a: 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a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(a)=0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a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(b) = 8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endParaRP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a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(c)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a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(d)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1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a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(e)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a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(f)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a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(g)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a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(h)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a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(i)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cxnSp>
              <p:nvCxnSpPr>
                <p:cNvPr id="273" name="Straight Connector 272">
                  <a:extLst>
                    <a:ext uri="{FF2B5EF4-FFF2-40B4-BE49-F238E27FC236}">
                      <a16:creationId xmlns:a16="http://schemas.microsoft.com/office/drawing/2014/main" id="{8B19CF8A-DF73-AB45-8BDA-ABCDA25B842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477371" y="1076444"/>
                  <a:ext cx="112386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74" name="Rectangle 273">
                  <a:extLst>
                    <a:ext uri="{FF2B5EF4-FFF2-40B4-BE49-F238E27FC236}">
                      <a16:creationId xmlns:a16="http://schemas.microsoft.com/office/drawing/2014/main" id="{916DB935-59F3-ED4F-9B27-B2F6B2896EC2}"/>
                    </a:ext>
                  </a:extLst>
                </p:cNvPr>
                <p:cNvSpPr/>
                <p:nvPr/>
              </p:nvSpPr>
              <p:spPr>
                <a:xfrm>
                  <a:off x="9479666" y="706056"/>
                  <a:ext cx="1122744" cy="2589450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275" name="Group 274">
            <a:extLst>
              <a:ext uri="{FF2B5EF4-FFF2-40B4-BE49-F238E27FC236}">
                <a16:creationId xmlns:a16="http://schemas.microsoft.com/office/drawing/2014/main" id="{A2F1D687-C332-114C-A115-90CF8BBB8F39}"/>
              </a:ext>
            </a:extLst>
          </p:cNvPr>
          <p:cNvGrpSpPr/>
          <p:nvPr/>
        </p:nvGrpSpPr>
        <p:grpSpPr>
          <a:xfrm>
            <a:off x="6656438" y="235974"/>
            <a:ext cx="2493133" cy="1917291"/>
            <a:chOff x="7010400" y="108155"/>
            <a:chExt cx="2493133" cy="1917291"/>
          </a:xfrm>
        </p:grpSpPr>
        <p:sp>
          <p:nvSpPr>
            <p:cNvPr id="276" name="Freeform 275">
              <a:extLst>
                <a:ext uri="{FF2B5EF4-FFF2-40B4-BE49-F238E27FC236}">
                  <a16:creationId xmlns:a16="http://schemas.microsoft.com/office/drawing/2014/main" id="{7C98B51F-B4A6-3B45-888C-5FBB44E4FF36}"/>
                </a:ext>
              </a:extLst>
            </p:cNvPr>
            <p:cNvSpPr/>
            <p:nvPr/>
          </p:nvSpPr>
          <p:spPr>
            <a:xfrm>
              <a:off x="7010400" y="176982"/>
              <a:ext cx="2340077" cy="1848464"/>
            </a:xfrm>
            <a:custGeom>
              <a:avLst/>
              <a:gdLst>
                <a:gd name="connsiteX0" fmla="*/ 0 w 2340077"/>
                <a:gd name="connsiteY0" fmla="*/ 304800 h 432619"/>
                <a:gd name="connsiteX1" fmla="*/ 393290 w 2340077"/>
                <a:gd name="connsiteY1" fmla="*/ 0 h 432619"/>
                <a:gd name="connsiteX2" fmla="*/ 2340077 w 2340077"/>
                <a:gd name="connsiteY2" fmla="*/ 0 h 432619"/>
                <a:gd name="connsiteX3" fmla="*/ 147484 w 2340077"/>
                <a:gd name="connsiteY3" fmla="*/ 432619 h 432619"/>
                <a:gd name="connsiteX4" fmla="*/ 0 w 2340077"/>
                <a:gd name="connsiteY4" fmla="*/ 304800 h 432619"/>
                <a:gd name="connsiteX0" fmla="*/ 0 w 2340077"/>
                <a:gd name="connsiteY0" fmla="*/ 1691148 h 1818967"/>
                <a:gd name="connsiteX1" fmla="*/ 383458 w 2340077"/>
                <a:gd name="connsiteY1" fmla="*/ 0 h 1818967"/>
                <a:gd name="connsiteX2" fmla="*/ 2340077 w 2340077"/>
                <a:gd name="connsiteY2" fmla="*/ 1386348 h 1818967"/>
                <a:gd name="connsiteX3" fmla="*/ 147484 w 2340077"/>
                <a:gd name="connsiteY3" fmla="*/ 1818967 h 1818967"/>
                <a:gd name="connsiteX4" fmla="*/ 0 w 2340077"/>
                <a:gd name="connsiteY4" fmla="*/ 1691148 h 1818967"/>
                <a:gd name="connsiteX0" fmla="*/ 0 w 2340077"/>
                <a:gd name="connsiteY0" fmla="*/ 1691148 h 1818967"/>
                <a:gd name="connsiteX1" fmla="*/ 383458 w 2340077"/>
                <a:gd name="connsiteY1" fmla="*/ 0 h 1818967"/>
                <a:gd name="connsiteX2" fmla="*/ 2340077 w 2340077"/>
                <a:gd name="connsiteY2" fmla="*/ 1386348 h 1818967"/>
                <a:gd name="connsiteX3" fmla="*/ 147484 w 2340077"/>
                <a:gd name="connsiteY3" fmla="*/ 1818967 h 1818967"/>
                <a:gd name="connsiteX4" fmla="*/ 0 w 2340077"/>
                <a:gd name="connsiteY4" fmla="*/ 1691148 h 1818967"/>
                <a:gd name="connsiteX0" fmla="*/ 0 w 2340077"/>
                <a:gd name="connsiteY0" fmla="*/ 1691148 h 1828799"/>
                <a:gd name="connsiteX1" fmla="*/ 383458 w 2340077"/>
                <a:gd name="connsiteY1" fmla="*/ 0 h 1828799"/>
                <a:gd name="connsiteX2" fmla="*/ 2340077 w 2340077"/>
                <a:gd name="connsiteY2" fmla="*/ 1386348 h 1828799"/>
                <a:gd name="connsiteX3" fmla="*/ 186813 w 2340077"/>
                <a:gd name="connsiteY3" fmla="*/ 1828799 h 1828799"/>
                <a:gd name="connsiteX4" fmla="*/ 0 w 2340077"/>
                <a:gd name="connsiteY4" fmla="*/ 1691148 h 1828799"/>
                <a:gd name="connsiteX0" fmla="*/ 0 w 2340077"/>
                <a:gd name="connsiteY0" fmla="*/ 1691148 h 1828799"/>
                <a:gd name="connsiteX1" fmla="*/ 383458 w 2340077"/>
                <a:gd name="connsiteY1" fmla="*/ 0 h 1828799"/>
                <a:gd name="connsiteX2" fmla="*/ 2340077 w 2340077"/>
                <a:gd name="connsiteY2" fmla="*/ 1386348 h 1828799"/>
                <a:gd name="connsiteX3" fmla="*/ 186813 w 2340077"/>
                <a:gd name="connsiteY3" fmla="*/ 1828799 h 1828799"/>
                <a:gd name="connsiteX4" fmla="*/ 0 w 2340077"/>
                <a:gd name="connsiteY4" fmla="*/ 1691148 h 1828799"/>
                <a:gd name="connsiteX0" fmla="*/ 0 w 2340077"/>
                <a:gd name="connsiteY0" fmla="*/ 1691148 h 1828799"/>
                <a:gd name="connsiteX1" fmla="*/ 383458 w 2340077"/>
                <a:gd name="connsiteY1" fmla="*/ 0 h 1828799"/>
                <a:gd name="connsiteX2" fmla="*/ 2340077 w 2340077"/>
                <a:gd name="connsiteY2" fmla="*/ 1386348 h 1828799"/>
                <a:gd name="connsiteX3" fmla="*/ 186813 w 2340077"/>
                <a:gd name="connsiteY3" fmla="*/ 1828799 h 1828799"/>
                <a:gd name="connsiteX4" fmla="*/ 0 w 2340077"/>
                <a:gd name="connsiteY4" fmla="*/ 1691148 h 1828799"/>
                <a:gd name="connsiteX0" fmla="*/ 0 w 2340077"/>
                <a:gd name="connsiteY0" fmla="*/ 1691148 h 1828799"/>
                <a:gd name="connsiteX1" fmla="*/ 383458 w 2340077"/>
                <a:gd name="connsiteY1" fmla="*/ 0 h 1828799"/>
                <a:gd name="connsiteX2" fmla="*/ 2340077 w 2340077"/>
                <a:gd name="connsiteY2" fmla="*/ 1386348 h 1828799"/>
                <a:gd name="connsiteX3" fmla="*/ 186813 w 2340077"/>
                <a:gd name="connsiteY3" fmla="*/ 1828799 h 1828799"/>
                <a:gd name="connsiteX4" fmla="*/ 0 w 2340077"/>
                <a:gd name="connsiteY4" fmla="*/ 1691148 h 1828799"/>
                <a:gd name="connsiteX0" fmla="*/ 0 w 2340077"/>
                <a:gd name="connsiteY0" fmla="*/ 1691148 h 1848464"/>
                <a:gd name="connsiteX1" fmla="*/ 383458 w 2340077"/>
                <a:gd name="connsiteY1" fmla="*/ 0 h 1848464"/>
                <a:gd name="connsiteX2" fmla="*/ 2340077 w 2340077"/>
                <a:gd name="connsiteY2" fmla="*/ 1386348 h 1848464"/>
                <a:gd name="connsiteX3" fmla="*/ 137651 w 2340077"/>
                <a:gd name="connsiteY3" fmla="*/ 1848464 h 1848464"/>
                <a:gd name="connsiteX4" fmla="*/ 0 w 2340077"/>
                <a:gd name="connsiteY4" fmla="*/ 1691148 h 1848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40077" h="1848464">
                  <a:moveTo>
                    <a:pt x="0" y="1691148"/>
                  </a:moveTo>
                  <a:cubicBezTo>
                    <a:pt x="167148" y="1304412"/>
                    <a:pt x="285136" y="770193"/>
                    <a:pt x="383458" y="0"/>
                  </a:cubicBezTo>
                  <a:lnTo>
                    <a:pt x="2340077" y="1386348"/>
                  </a:lnTo>
                  <a:cubicBezTo>
                    <a:pt x="871794" y="1579716"/>
                    <a:pt x="740695" y="1645264"/>
                    <a:pt x="137651" y="1848464"/>
                  </a:cubicBezTo>
                  <a:lnTo>
                    <a:pt x="0" y="1691148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77" name="Group 276">
              <a:extLst>
                <a:ext uri="{FF2B5EF4-FFF2-40B4-BE49-F238E27FC236}">
                  <a16:creationId xmlns:a16="http://schemas.microsoft.com/office/drawing/2014/main" id="{A45539DD-F434-7243-8ECC-25D3434D7334}"/>
                </a:ext>
              </a:extLst>
            </p:cNvPr>
            <p:cNvGrpSpPr/>
            <p:nvPr/>
          </p:nvGrpSpPr>
          <p:grpSpPr>
            <a:xfrm>
              <a:off x="7323884" y="108155"/>
              <a:ext cx="2179649" cy="1445342"/>
              <a:chOff x="7323884" y="108155"/>
              <a:chExt cx="2179649" cy="1445342"/>
            </a:xfrm>
          </p:grpSpPr>
          <p:sp>
            <p:nvSpPr>
              <p:cNvPr id="278" name="Rectangle 277">
                <a:extLst>
                  <a:ext uri="{FF2B5EF4-FFF2-40B4-BE49-F238E27FC236}">
                    <a16:creationId xmlns:a16="http://schemas.microsoft.com/office/drawing/2014/main" id="{CA406176-DE57-4844-B765-7A5DBC46A9EB}"/>
                  </a:ext>
                </a:extLst>
              </p:cNvPr>
              <p:cNvSpPr/>
              <p:nvPr/>
            </p:nvSpPr>
            <p:spPr>
              <a:xfrm>
                <a:off x="7413523" y="108155"/>
                <a:ext cx="1936954" cy="143551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279" name="Group 278">
                <a:extLst>
                  <a:ext uri="{FF2B5EF4-FFF2-40B4-BE49-F238E27FC236}">
                    <a16:creationId xmlns:a16="http://schemas.microsoft.com/office/drawing/2014/main" id="{D1BD4369-9943-0043-95A9-A467EAB2D21E}"/>
                  </a:ext>
                </a:extLst>
              </p:cNvPr>
              <p:cNvGrpSpPr/>
              <p:nvPr/>
            </p:nvGrpSpPr>
            <p:grpSpPr>
              <a:xfrm>
                <a:off x="7323884" y="120836"/>
                <a:ext cx="2179649" cy="1432661"/>
                <a:chOff x="7323884" y="120836"/>
                <a:chExt cx="2179649" cy="1432661"/>
              </a:xfrm>
            </p:grpSpPr>
            <p:sp>
              <p:nvSpPr>
                <p:cNvPr id="280" name="Rectangle 279">
                  <a:extLst>
                    <a:ext uri="{FF2B5EF4-FFF2-40B4-BE49-F238E27FC236}">
                      <a16:creationId xmlns:a16="http://schemas.microsoft.com/office/drawing/2014/main" id="{089F8FCB-FEC8-0A4A-8AC9-A05239270264}"/>
                    </a:ext>
                  </a:extLst>
                </p:cNvPr>
                <p:cNvSpPr/>
                <p:nvPr/>
              </p:nvSpPr>
              <p:spPr>
                <a:xfrm>
                  <a:off x="7409951" y="124866"/>
                  <a:ext cx="1940525" cy="37039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82" name="TextBox 281">
                  <a:extLst>
                    <a:ext uri="{FF2B5EF4-FFF2-40B4-BE49-F238E27FC236}">
                      <a16:creationId xmlns:a16="http://schemas.microsoft.com/office/drawing/2014/main" id="{618E84D4-ACDD-F443-9A75-31985FCC03A1}"/>
                    </a:ext>
                  </a:extLst>
                </p:cNvPr>
                <p:cNvSpPr txBox="1"/>
                <p:nvPr/>
              </p:nvSpPr>
              <p:spPr>
                <a:xfrm>
                  <a:off x="7799764" y="120836"/>
                  <a:ext cx="1117197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4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DV in b:</a:t>
                  </a:r>
                </a:p>
              </p:txBody>
            </p:sp>
            <p:cxnSp>
              <p:nvCxnSpPr>
                <p:cNvPr id="346" name="Straight Connector 345">
                  <a:extLst>
                    <a:ext uri="{FF2B5EF4-FFF2-40B4-BE49-F238E27FC236}">
                      <a16:creationId xmlns:a16="http://schemas.microsoft.com/office/drawing/2014/main" id="{076AD015-1EF6-8F4C-958E-F02708D5F21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01895" y="495254"/>
                  <a:ext cx="112386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47" name="Rectangle 346">
                  <a:extLst>
                    <a:ext uri="{FF2B5EF4-FFF2-40B4-BE49-F238E27FC236}">
                      <a16:creationId xmlns:a16="http://schemas.microsoft.com/office/drawing/2014/main" id="{397C8588-CD10-484F-9B94-94120FF4354A}"/>
                    </a:ext>
                  </a:extLst>
                </p:cNvPr>
                <p:cNvSpPr/>
                <p:nvPr/>
              </p:nvSpPr>
              <p:spPr>
                <a:xfrm>
                  <a:off x="7404189" y="124866"/>
                  <a:ext cx="1936455" cy="1428631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48" name="TextBox 347">
                  <a:extLst>
                    <a:ext uri="{FF2B5EF4-FFF2-40B4-BE49-F238E27FC236}">
                      <a16:creationId xmlns:a16="http://schemas.microsoft.com/office/drawing/2014/main" id="{470F7948-0893-B143-8C47-CBE72D6C5729}"/>
                    </a:ext>
                  </a:extLst>
                </p:cNvPr>
                <p:cNvSpPr txBox="1"/>
                <p:nvPr/>
              </p:nvSpPr>
              <p:spPr>
                <a:xfrm>
                  <a:off x="8392488" y="560500"/>
                  <a:ext cx="1111045" cy="9787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b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(f)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b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(g)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b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(h)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b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(i)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49" name="TextBox 348">
                  <a:extLst>
                    <a:ext uri="{FF2B5EF4-FFF2-40B4-BE49-F238E27FC236}">
                      <a16:creationId xmlns:a16="http://schemas.microsoft.com/office/drawing/2014/main" id="{60E7DAE4-8059-1543-AFD1-A4A0E4F2EF26}"/>
                    </a:ext>
                  </a:extLst>
                </p:cNvPr>
                <p:cNvSpPr txBox="1"/>
                <p:nvPr/>
              </p:nvSpPr>
              <p:spPr>
                <a:xfrm>
                  <a:off x="7323884" y="557387"/>
                  <a:ext cx="1117197" cy="9787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114300" marR="0" lvl="1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b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(a) = 8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endParaRPr>
                </a:p>
                <a:p>
                  <a:pPr marL="114300" marR="0" lvl="1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b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(c)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1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  <a:p>
                  <a:pPr marL="114300" marR="0" lvl="1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b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(d)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  <a:p>
                  <a:pPr marL="114300" marR="0" lvl="1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b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(e)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1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350" name="Group 349">
            <a:extLst>
              <a:ext uri="{FF2B5EF4-FFF2-40B4-BE49-F238E27FC236}">
                <a16:creationId xmlns:a16="http://schemas.microsoft.com/office/drawing/2014/main" id="{D4D406BB-E3BB-5344-B200-F9B30FAC676C}"/>
              </a:ext>
            </a:extLst>
          </p:cNvPr>
          <p:cNvGrpSpPr/>
          <p:nvPr/>
        </p:nvGrpSpPr>
        <p:grpSpPr>
          <a:xfrm>
            <a:off x="8740877" y="219997"/>
            <a:ext cx="2045109" cy="2667397"/>
            <a:chOff x="8740877" y="219997"/>
            <a:chExt cx="2045109" cy="2667397"/>
          </a:xfrm>
        </p:grpSpPr>
        <p:sp>
          <p:nvSpPr>
            <p:cNvPr id="351" name="Freeform 350">
              <a:extLst>
                <a:ext uri="{FF2B5EF4-FFF2-40B4-BE49-F238E27FC236}">
                  <a16:creationId xmlns:a16="http://schemas.microsoft.com/office/drawing/2014/main" id="{29570479-0D3A-DD40-AC69-6246D2D0E3AE}"/>
                </a:ext>
              </a:extLst>
            </p:cNvPr>
            <p:cNvSpPr/>
            <p:nvPr/>
          </p:nvSpPr>
          <p:spPr>
            <a:xfrm>
              <a:off x="8740877" y="247036"/>
              <a:ext cx="924232" cy="2428567"/>
            </a:xfrm>
            <a:custGeom>
              <a:avLst/>
              <a:gdLst>
                <a:gd name="connsiteX0" fmla="*/ 9833 w 786581"/>
                <a:gd name="connsiteY0" fmla="*/ 501445 h 2458064"/>
                <a:gd name="connsiteX1" fmla="*/ 747252 w 786581"/>
                <a:gd name="connsiteY1" fmla="*/ 0 h 2458064"/>
                <a:gd name="connsiteX2" fmla="*/ 786581 w 786581"/>
                <a:gd name="connsiteY2" fmla="*/ 2458064 h 2458064"/>
                <a:gd name="connsiteX3" fmla="*/ 0 w 786581"/>
                <a:gd name="connsiteY3" fmla="*/ 668593 h 2458064"/>
                <a:gd name="connsiteX4" fmla="*/ 9833 w 786581"/>
                <a:gd name="connsiteY4" fmla="*/ 501445 h 2458064"/>
                <a:gd name="connsiteX0" fmla="*/ 9833 w 786581"/>
                <a:gd name="connsiteY0" fmla="*/ 471948 h 2428567"/>
                <a:gd name="connsiteX1" fmla="*/ 776749 w 786581"/>
                <a:gd name="connsiteY1" fmla="*/ 0 h 2428567"/>
                <a:gd name="connsiteX2" fmla="*/ 786581 w 786581"/>
                <a:gd name="connsiteY2" fmla="*/ 2428567 h 2428567"/>
                <a:gd name="connsiteX3" fmla="*/ 0 w 786581"/>
                <a:gd name="connsiteY3" fmla="*/ 639096 h 2428567"/>
                <a:gd name="connsiteX4" fmla="*/ 9833 w 786581"/>
                <a:gd name="connsiteY4" fmla="*/ 471948 h 2428567"/>
                <a:gd name="connsiteX0" fmla="*/ 9833 w 786581"/>
                <a:gd name="connsiteY0" fmla="*/ 471948 h 2428567"/>
                <a:gd name="connsiteX1" fmla="*/ 776749 w 786581"/>
                <a:gd name="connsiteY1" fmla="*/ 0 h 2428567"/>
                <a:gd name="connsiteX2" fmla="*/ 786581 w 786581"/>
                <a:gd name="connsiteY2" fmla="*/ 2428567 h 2428567"/>
                <a:gd name="connsiteX3" fmla="*/ 0 w 786581"/>
                <a:gd name="connsiteY3" fmla="*/ 639096 h 2428567"/>
                <a:gd name="connsiteX4" fmla="*/ 9833 w 786581"/>
                <a:gd name="connsiteY4" fmla="*/ 471948 h 2428567"/>
                <a:gd name="connsiteX0" fmla="*/ 9833 w 786581"/>
                <a:gd name="connsiteY0" fmla="*/ 471948 h 2428567"/>
                <a:gd name="connsiteX1" fmla="*/ 776749 w 786581"/>
                <a:gd name="connsiteY1" fmla="*/ 0 h 2428567"/>
                <a:gd name="connsiteX2" fmla="*/ 786581 w 786581"/>
                <a:gd name="connsiteY2" fmla="*/ 2428567 h 2428567"/>
                <a:gd name="connsiteX3" fmla="*/ 0 w 786581"/>
                <a:gd name="connsiteY3" fmla="*/ 639096 h 2428567"/>
                <a:gd name="connsiteX4" fmla="*/ 9833 w 786581"/>
                <a:gd name="connsiteY4" fmla="*/ 471948 h 2428567"/>
                <a:gd name="connsiteX0" fmla="*/ 9833 w 786581"/>
                <a:gd name="connsiteY0" fmla="*/ 471948 h 2428567"/>
                <a:gd name="connsiteX1" fmla="*/ 776749 w 786581"/>
                <a:gd name="connsiteY1" fmla="*/ 0 h 2428567"/>
                <a:gd name="connsiteX2" fmla="*/ 786581 w 786581"/>
                <a:gd name="connsiteY2" fmla="*/ 2428567 h 2428567"/>
                <a:gd name="connsiteX3" fmla="*/ 0 w 786581"/>
                <a:gd name="connsiteY3" fmla="*/ 639096 h 2428567"/>
                <a:gd name="connsiteX4" fmla="*/ 9833 w 786581"/>
                <a:gd name="connsiteY4" fmla="*/ 471948 h 2428567"/>
                <a:gd name="connsiteX0" fmla="*/ 9833 w 786581"/>
                <a:gd name="connsiteY0" fmla="*/ 471948 h 2428567"/>
                <a:gd name="connsiteX1" fmla="*/ 776749 w 786581"/>
                <a:gd name="connsiteY1" fmla="*/ 0 h 2428567"/>
                <a:gd name="connsiteX2" fmla="*/ 786581 w 786581"/>
                <a:gd name="connsiteY2" fmla="*/ 2428567 h 2428567"/>
                <a:gd name="connsiteX3" fmla="*/ 0 w 786581"/>
                <a:gd name="connsiteY3" fmla="*/ 639096 h 2428567"/>
                <a:gd name="connsiteX4" fmla="*/ 9833 w 786581"/>
                <a:gd name="connsiteY4" fmla="*/ 471948 h 2428567"/>
                <a:gd name="connsiteX0" fmla="*/ 393291 w 1170039"/>
                <a:gd name="connsiteY0" fmla="*/ 471948 h 2428567"/>
                <a:gd name="connsiteX1" fmla="*/ 1160207 w 1170039"/>
                <a:gd name="connsiteY1" fmla="*/ 0 h 2428567"/>
                <a:gd name="connsiteX2" fmla="*/ 1170039 w 1170039"/>
                <a:gd name="connsiteY2" fmla="*/ 2428567 h 2428567"/>
                <a:gd name="connsiteX3" fmla="*/ 0 w 1170039"/>
                <a:gd name="connsiteY3" fmla="*/ 1946786 h 2428567"/>
                <a:gd name="connsiteX4" fmla="*/ 393291 w 1170039"/>
                <a:gd name="connsiteY4" fmla="*/ 471948 h 2428567"/>
                <a:gd name="connsiteX0" fmla="*/ 393291 w 1170039"/>
                <a:gd name="connsiteY0" fmla="*/ 471948 h 2428567"/>
                <a:gd name="connsiteX1" fmla="*/ 1160207 w 1170039"/>
                <a:gd name="connsiteY1" fmla="*/ 0 h 2428567"/>
                <a:gd name="connsiteX2" fmla="*/ 1170039 w 1170039"/>
                <a:gd name="connsiteY2" fmla="*/ 2428567 h 2428567"/>
                <a:gd name="connsiteX3" fmla="*/ 0 w 1170039"/>
                <a:gd name="connsiteY3" fmla="*/ 1946786 h 2428567"/>
                <a:gd name="connsiteX4" fmla="*/ 393291 w 1170039"/>
                <a:gd name="connsiteY4" fmla="*/ 471948 h 2428567"/>
                <a:gd name="connsiteX0" fmla="*/ 393291 w 1170039"/>
                <a:gd name="connsiteY0" fmla="*/ 471948 h 2428567"/>
                <a:gd name="connsiteX1" fmla="*/ 1160207 w 1170039"/>
                <a:gd name="connsiteY1" fmla="*/ 0 h 2428567"/>
                <a:gd name="connsiteX2" fmla="*/ 1170039 w 1170039"/>
                <a:gd name="connsiteY2" fmla="*/ 2428567 h 2428567"/>
                <a:gd name="connsiteX3" fmla="*/ 0 w 1170039"/>
                <a:gd name="connsiteY3" fmla="*/ 1946786 h 2428567"/>
                <a:gd name="connsiteX4" fmla="*/ 393291 w 1170039"/>
                <a:gd name="connsiteY4" fmla="*/ 471948 h 2428567"/>
                <a:gd name="connsiteX0" fmla="*/ 1 w 1170039"/>
                <a:gd name="connsiteY0" fmla="*/ 1809135 h 2428567"/>
                <a:gd name="connsiteX1" fmla="*/ 1160207 w 1170039"/>
                <a:gd name="connsiteY1" fmla="*/ 0 h 2428567"/>
                <a:gd name="connsiteX2" fmla="*/ 1170039 w 1170039"/>
                <a:gd name="connsiteY2" fmla="*/ 2428567 h 2428567"/>
                <a:gd name="connsiteX3" fmla="*/ 0 w 1170039"/>
                <a:gd name="connsiteY3" fmla="*/ 1946786 h 2428567"/>
                <a:gd name="connsiteX4" fmla="*/ 1 w 1170039"/>
                <a:gd name="connsiteY4" fmla="*/ 1809135 h 2428567"/>
                <a:gd name="connsiteX0" fmla="*/ 1 w 1170039"/>
                <a:gd name="connsiteY0" fmla="*/ 1809135 h 2428567"/>
                <a:gd name="connsiteX1" fmla="*/ 1160207 w 1170039"/>
                <a:gd name="connsiteY1" fmla="*/ 0 h 2428567"/>
                <a:gd name="connsiteX2" fmla="*/ 1170039 w 1170039"/>
                <a:gd name="connsiteY2" fmla="*/ 2428567 h 2428567"/>
                <a:gd name="connsiteX3" fmla="*/ 0 w 1170039"/>
                <a:gd name="connsiteY3" fmla="*/ 1946786 h 2428567"/>
                <a:gd name="connsiteX4" fmla="*/ 1 w 1170039"/>
                <a:gd name="connsiteY4" fmla="*/ 1809135 h 2428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70039" h="2428567">
                  <a:moveTo>
                    <a:pt x="1" y="1809135"/>
                  </a:moveTo>
                  <a:cubicBezTo>
                    <a:pt x="353962" y="1681316"/>
                    <a:pt x="875071" y="865238"/>
                    <a:pt x="1160207" y="0"/>
                  </a:cubicBezTo>
                  <a:cubicBezTo>
                    <a:pt x="1163484" y="809522"/>
                    <a:pt x="1166762" y="1619045"/>
                    <a:pt x="1170039" y="2428567"/>
                  </a:cubicBezTo>
                  <a:cubicBezTo>
                    <a:pt x="819356" y="2058219"/>
                    <a:pt x="714478" y="2090992"/>
                    <a:pt x="0" y="1946786"/>
                  </a:cubicBezTo>
                  <a:cubicBezTo>
                    <a:pt x="0" y="1900902"/>
                    <a:pt x="1" y="1855019"/>
                    <a:pt x="1" y="1809135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52" name="Group 351">
              <a:extLst>
                <a:ext uri="{FF2B5EF4-FFF2-40B4-BE49-F238E27FC236}">
                  <a16:creationId xmlns:a16="http://schemas.microsoft.com/office/drawing/2014/main" id="{C0DD3948-CF89-1B4A-9C82-0AB37CAEB9E9}"/>
                </a:ext>
              </a:extLst>
            </p:cNvPr>
            <p:cNvGrpSpPr/>
            <p:nvPr/>
          </p:nvGrpSpPr>
          <p:grpSpPr>
            <a:xfrm>
              <a:off x="9636528" y="219997"/>
              <a:ext cx="1149458" cy="2667397"/>
              <a:chOff x="9764348" y="1447800"/>
              <a:chExt cx="1149458" cy="2667397"/>
            </a:xfrm>
          </p:grpSpPr>
          <p:sp>
            <p:nvSpPr>
              <p:cNvPr id="353" name="Rectangle 352">
                <a:extLst>
                  <a:ext uri="{FF2B5EF4-FFF2-40B4-BE49-F238E27FC236}">
                    <a16:creationId xmlns:a16="http://schemas.microsoft.com/office/drawing/2014/main" id="{437B9C08-3BDF-8F4F-A9C0-02990BD722CE}"/>
                  </a:ext>
                </a:extLst>
              </p:cNvPr>
              <p:cNvSpPr/>
              <p:nvPr/>
            </p:nvSpPr>
            <p:spPr>
              <a:xfrm>
                <a:off x="9783097" y="1447800"/>
                <a:ext cx="1130709" cy="242611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354" name="Group 353">
                <a:extLst>
                  <a:ext uri="{FF2B5EF4-FFF2-40B4-BE49-F238E27FC236}">
                    <a16:creationId xmlns:a16="http://schemas.microsoft.com/office/drawing/2014/main" id="{E7008705-C479-2D4C-9959-510B7A9B8EE6}"/>
                  </a:ext>
                </a:extLst>
              </p:cNvPr>
              <p:cNvGrpSpPr/>
              <p:nvPr/>
            </p:nvGrpSpPr>
            <p:grpSpPr>
              <a:xfrm>
                <a:off x="9764348" y="1447800"/>
                <a:ext cx="1130291" cy="2667397"/>
                <a:chOff x="9472119" y="702026"/>
                <a:chExt cx="1130291" cy="2667397"/>
              </a:xfrm>
            </p:grpSpPr>
            <p:sp>
              <p:nvSpPr>
                <p:cNvPr id="355" name="Rectangle 354">
                  <a:extLst>
                    <a:ext uri="{FF2B5EF4-FFF2-40B4-BE49-F238E27FC236}">
                      <a16:creationId xmlns:a16="http://schemas.microsoft.com/office/drawing/2014/main" id="{085258CE-30FC-464C-A0FC-0D9E6D9AB747}"/>
                    </a:ext>
                  </a:extLst>
                </p:cNvPr>
                <p:cNvSpPr/>
                <p:nvPr/>
              </p:nvSpPr>
              <p:spPr>
                <a:xfrm>
                  <a:off x="9485428" y="706056"/>
                  <a:ext cx="1116982" cy="37039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81" name="TextBox 380">
                  <a:extLst>
                    <a:ext uri="{FF2B5EF4-FFF2-40B4-BE49-F238E27FC236}">
                      <a16:creationId xmlns:a16="http://schemas.microsoft.com/office/drawing/2014/main" id="{B9BA6274-E0A0-3948-A5DB-55B7676924DC}"/>
                    </a:ext>
                  </a:extLst>
                </p:cNvPr>
                <p:cNvSpPr txBox="1"/>
                <p:nvPr/>
              </p:nvSpPr>
              <p:spPr>
                <a:xfrm>
                  <a:off x="9472119" y="702026"/>
                  <a:ext cx="1088020" cy="26673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4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DV in c:</a:t>
                  </a:r>
                </a:p>
                <a:p>
                  <a:pPr marL="114300" marR="0" lvl="1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c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(a)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</a:p>
                <a:p>
                  <a:pPr marL="114300" marR="0" lvl="1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c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(b)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1</a:t>
                  </a:r>
                </a:p>
                <a:p>
                  <a:pPr marL="114300" marR="0" lvl="1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c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(c) = 0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  <a:p>
                  <a:pPr marL="114300" marR="0" lvl="1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c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(d)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  <a:p>
                  <a:pPr marL="114300" marR="0" lvl="1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c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(e)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  <a:p>
                  <a:pPr marL="114300" marR="0" lvl="1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c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(f)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  <a:p>
                  <a:pPr marL="114300" marR="0" lvl="1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c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(g)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  <a:p>
                  <a:pPr marL="114300" marR="0" lvl="1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c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(h)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  <a:p>
                  <a:pPr marL="1143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c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(i)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cxnSp>
              <p:nvCxnSpPr>
                <p:cNvPr id="382" name="Straight Connector 381">
                  <a:extLst>
                    <a:ext uri="{FF2B5EF4-FFF2-40B4-BE49-F238E27FC236}">
                      <a16:creationId xmlns:a16="http://schemas.microsoft.com/office/drawing/2014/main" id="{AFF98828-2852-754C-BEFC-C6380D94C06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477371" y="1076444"/>
                  <a:ext cx="112386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83" name="Rectangle 382">
                  <a:extLst>
                    <a:ext uri="{FF2B5EF4-FFF2-40B4-BE49-F238E27FC236}">
                      <a16:creationId xmlns:a16="http://schemas.microsoft.com/office/drawing/2014/main" id="{999BD57D-FB10-9E43-BD0A-D8BC2F0EB294}"/>
                    </a:ext>
                  </a:extLst>
                </p:cNvPr>
                <p:cNvSpPr/>
                <p:nvPr/>
              </p:nvSpPr>
              <p:spPr>
                <a:xfrm>
                  <a:off x="9479666" y="706055"/>
                  <a:ext cx="1122744" cy="2620773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384" name="Group 383">
            <a:extLst>
              <a:ext uri="{FF2B5EF4-FFF2-40B4-BE49-F238E27FC236}">
                <a16:creationId xmlns:a16="http://schemas.microsoft.com/office/drawing/2014/main" id="{FB03A273-627E-574B-BDC0-F4AE140B7CE4}"/>
              </a:ext>
            </a:extLst>
          </p:cNvPr>
          <p:cNvGrpSpPr/>
          <p:nvPr/>
        </p:nvGrpSpPr>
        <p:grpSpPr>
          <a:xfrm>
            <a:off x="9654637" y="3018176"/>
            <a:ext cx="1131350" cy="2675039"/>
            <a:chOff x="9762792" y="4031226"/>
            <a:chExt cx="1131350" cy="2675039"/>
          </a:xfrm>
        </p:grpSpPr>
        <p:sp>
          <p:nvSpPr>
            <p:cNvPr id="385" name="Rectangle 384">
              <a:extLst>
                <a:ext uri="{FF2B5EF4-FFF2-40B4-BE49-F238E27FC236}">
                  <a16:creationId xmlns:a16="http://schemas.microsoft.com/office/drawing/2014/main" id="{98C9FAD2-B0B7-5F4B-8DEA-95D7BB126D5B}"/>
                </a:ext>
              </a:extLst>
            </p:cNvPr>
            <p:cNvSpPr/>
            <p:nvPr/>
          </p:nvSpPr>
          <p:spPr>
            <a:xfrm>
              <a:off x="9792929" y="4031226"/>
              <a:ext cx="1101213" cy="23892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86" name="Group 385">
              <a:extLst>
                <a:ext uri="{FF2B5EF4-FFF2-40B4-BE49-F238E27FC236}">
                  <a16:creationId xmlns:a16="http://schemas.microsoft.com/office/drawing/2014/main" id="{86276953-83B5-3D47-A4D9-B87794FE4688}"/>
                </a:ext>
              </a:extLst>
            </p:cNvPr>
            <p:cNvGrpSpPr/>
            <p:nvPr/>
          </p:nvGrpSpPr>
          <p:grpSpPr>
            <a:xfrm>
              <a:off x="9762792" y="4038868"/>
              <a:ext cx="1130292" cy="2667397"/>
              <a:chOff x="9472118" y="702026"/>
              <a:chExt cx="1130292" cy="2667397"/>
            </a:xfrm>
          </p:grpSpPr>
          <p:sp>
            <p:nvSpPr>
              <p:cNvPr id="387" name="Rectangle 386">
                <a:extLst>
                  <a:ext uri="{FF2B5EF4-FFF2-40B4-BE49-F238E27FC236}">
                    <a16:creationId xmlns:a16="http://schemas.microsoft.com/office/drawing/2014/main" id="{26F330CB-993E-B144-B52B-1CE527DC352D}"/>
                  </a:ext>
                </a:extLst>
              </p:cNvPr>
              <p:cNvSpPr/>
              <p:nvPr/>
            </p:nvSpPr>
            <p:spPr>
              <a:xfrm>
                <a:off x="9485428" y="706056"/>
                <a:ext cx="1116982" cy="3703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8" name="TextBox 387">
                <a:extLst>
                  <a:ext uri="{FF2B5EF4-FFF2-40B4-BE49-F238E27FC236}">
                    <a16:creationId xmlns:a16="http://schemas.microsoft.com/office/drawing/2014/main" id="{61BA57FB-5FEA-284A-9CDD-7BA22D224965}"/>
                  </a:ext>
                </a:extLst>
              </p:cNvPr>
              <p:cNvSpPr txBox="1"/>
              <p:nvPr/>
            </p:nvSpPr>
            <p:spPr>
              <a:xfrm>
                <a:off x="9472118" y="702026"/>
                <a:ext cx="1117197" cy="26673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DV in e:</a:t>
                </a: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(a)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∞</a:t>
                </a: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(b)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1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(c)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∞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(d)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1</a:t>
                </a: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e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(e) = 0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(f)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1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(g)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∞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(h)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1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1143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(i)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∞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389" name="Straight Connector 388">
                <a:extLst>
                  <a:ext uri="{FF2B5EF4-FFF2-40B4-BE49-F238E27FC236}">
                    <a16:creationId xmlns:a16="http://schemas.microsoft.com/office/drawing/2014/main" id="{15485626-0681-5545-8700-8078D9D0CE3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477371" y="1076444"/>
                <a:ext cx="1123866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0" name="Rectangle 389">
                <a:extLst>
                  <a:ext uri="{FF2B5EF4-FFF2-40B4-BE49-F238E27FC236}">
                    <a16:creationId xmlns:a16="http://schemas.microsoft.com/office/drawing/2014/main" id="{F3B40FD9-7D9E-B44D-9695-EAE9651C456A}"/>
                  </a:ext>
                </a:extLst>
              </p:cNvPr>
              <p:cNvSpPr/>
              <p:nvPr/>
            </p:nvSpPr>
            <p:spPr>
              <a:xfrm>
                <a:off x="9479666" y="706055"/>
                <a:ext cx="1122744" cy="2619113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374B35E8-95B6-B946-8240-59B747B607B3}"/>
              </a:ext>
            </a:extLst>
          </p:cNvPr>
          <p:cNvCxnSpPr>
            <a:cxnSpLocks/>
            <a:stCxn id="76" idx="2"/>
            <a:endCxn id="76" idx="0"/>
          </p:cNvCxnSpPr>
          <p:nvPr/>
        </p:nvCxnSpPr>
        <p:spPr>
          <a:xfrm flipV="1">
            <a:off x="6530326" y="2129120"/>
            <a:ext cx="0" cy="386311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DE34EA38-AB93-704A-ACF2-764D62663226}"/>
              </a:ext>
            </a:extLst>
          </p:cNvPr>
          <p:cNvCxnSpPr>
            <a:cxnSpLocks/>
            <a:stCxn id="76" idx="1"/>
            <a:endCxn id="76" idx="3"/>
          </p:cNvCxnSpPr>
          <p:nvPr/>
        </p:nvCxnSpPr>
        <p:spPr>
          <a:xfrm>
            <a:off x="4598770" y="4060675"/>
            <a:ext cx="386311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>
            <a:extLst>
              <a:ext uri="{FF2B5EF4-FFF2-40B4-BE49-F238E27FC236}">
                <a16:creationId xmlns:a16="http://schemas.microsoft.com/office/drawing/2014/main" id="{A169888C-5E10-3E40-BC1D-A5D0DB850712}"/>
              </a:ext>
            </a:extLst>
          </p:cNvPr>
          <p:cNvSpPr/>
          <p:nvPr/>
        </p:nvSpPr>
        <p:spPr>
          <a:xfrm>
            <a:off x="4598770" y="2129120"/>
            <a:ext cx="3863111" cy="386311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CB39BACF-E4D1-6641-8B8C-0274EDEFA113}"/>
              </a:ext>
            </a:extLst>
          </p:cNvPr>
          <p:cNvSpPr/>
          <p:nvPr/>
        </p:nvSpPr>
        <p:spPr>
          <a:xfrm>
            <a:off x="8380337" y="2200470"/>
            <a:ext cx="132508" cy="18551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34" name="Group 1033">
            <a:extLst>
              <a:ext uri="{FF2B5EF4-FFF2-40B4-BE49-F238E27FC236}">
                <a16:creationId xmlns:a16="http://schemas.microsoft.com/office/drawing/2014/main" id="{B4BFA757-E5EA-9A42-8A16-AA2091E708C8}"/>
              </a:ext>
            </a:extLst>
          </p:cNvPr>
          <p:cNvGrpSpPr/>
          <p:nvPr/>
        </p:nvGrpSpPr>
        <p:grpSpPr>
          <a:xfrm>
            <a:off x="4333785" y="5772213"/>
            <a:ext cx="4395351" cy="404576"/>
            <a:chOff x="4333785" y="5772213"/>
            <a:chExt cx="4395351" cy="404576"/>
          </a:xfrm>
        </p:grpSpPr>
        <p:grpSp>
          <p:nvGrpSpPr>
            <p:cNvPr id="184" name="Group 183">
              <a:extLst>
                <a:ext uri="{FF2B5EF4-FFF2-40B4-BE49-F238E27FC236}">
                  <a16:creationId xmlns:a16="http://schemas.microsoft.com/office/drawing/2014/main" id="{600795BD-C1B6-1748-B28A-001A8505BE86}"/>
                </a:ext>
              </a:extLst>
            </p:cNvPr>
            <p:cNvGrpSpPr/>
            <p:nvPr/>
          </p:nvGrpSpPr>
          <p:grpSpPr>
            <a:xfrm>
              <a:off x="4333785" y="5772213"/>
              <a:ext cx="531821" cy="369069"/>
              <a:chOff x="1348328" y="2475647"/>
              <a:chExt cx="603916" cy="419100"/>
            </a:xfrm>
          </p:grpSpPr>
          <p:grpSp>
            <p:nvGrpSpPr>
              <p:cNvPr id="205" name="Group 204">
                <a:extLst>
                  <a:ext uri="{FF2B5EF4-FFF2-40B4-BE49-F238E27FC236}">
                    <a16:creationId xmlns:a16="http://schemas.microsoft.com/office/drawing/2014/main" id="{CE81AFB3-2346-434C-A463-93F9C295562A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209" name="Oval 5">
                  <a:extLst>
                    <a:ext uri="{FF2B5EF4-FFF2-40B4-BE49-F238E27FC236}">
                      <a16:creationId xmlns:a16="http://schemas.microsoft.com/office/drawing/2014/main" id="{7918ED2E-E380-6C4E-86AA-0BF9D76144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0" name="Line 6">
                  <a:extLst>
                    <a:ext uri="{FF2B5EF4-FFF2-40B4-BE49-F238E27FC236}">
                      <a16:creationId xmlns:a16="http://schemas.microsoft.com/office/drawing/2014/main" id="{45F96407-8127-654C-9C52-5B626907562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1" name="Line 7">
                  <a:extLst>
                    <a:ext uri="{FF2B5EF4-FFF2-40B4-BE49-F238E27FC236}">
                      <a16:creationId xmlns:a16="http://schemas.microsoft.com/office/drawing/2014/main" id="{F1C01DA2-272A-CD4F-87F1-779C30F3555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2" name="Rectangle 8">
                  <a:extLst>
                    <a:ext uri="{FF2B5EF4-FFF2-40B4-BE49-F238E27FC236}">
                      <a16:creationId xmlns:a16="http://schemas.microsoft.com/office/drawing/2014/main" id="{7969C970-9697-A847-B375-82D629934D5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3" name="Oval 9">
                  <a:extLst>
                    <a:ext uri="{FF2B5EF4-FFF2-40B4-BE49-F238E27FC236}">
                      <a16:creationId xmlns:a16="http://schemas.microsoft.com/office/drawing/2014/main" id="{F8D02D26-0EA1-FD40-AD1F-E4E8635F47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206" name="Group 44">
                <a:extLst>
                  <a:ext uri="{FF2B5EF4-FFF2-40B4-BE49-F238E27FC236}">
                    <a16:creationId xmlns:a16="http://schemas.microsoft.com/office/drawing/2014/main" id="{02C0B744-445A-A04E-812A-2D60476C152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475647"/>
                <a:ext cx="355165" cy="419100"/>
                <a:chOff x="2944" y="2405"/>
                <a:chExt cx="227" cy="264"/>
              </a:xfrm>
            </p:grpSpPr>
            <p:sp>
              <p:nvSpPr>
                <p:cNvPr id="207" name="Rectangle 45">
                  <a:extLst>
                    <a:ext uri="{FF2B5EF4-FFF2-40B4-BE49-F238E27FC236}">
                      <a16:creationId xmlns:a16="http://schemas.microsoft.com/office/drawing/2014/main" id="{83E6E4B2-940F-B749-91D8-19B033341D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8" name="Text Box 46">
                  <a:extLst>
                    <a:ext uri="{FF2B5EF4-FFF2-40B4-BE49-F238E27FC236}">
                      <a16:creationId xmlns:a16="http://schemas.microsoft.com/office/drawing/2014/main" id="{16D546E0-A23E-174D-8F0D-BFB691AF1D6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0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g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34A0F8A7-FCD0-9A45-80B9-24CC78B561FE}"/>
                </a:ext>
              </a:extLst>
            </p:cNvPr>
            <p:cNvGrpSpPr/>
            <p:nvPr/>
          </p:nvGrpSpPr>
          <p:grpSpPr>
            <a:xfrm>
              <a:off x="6263949" y="5807720"/>
              <a:ext cx="531821" cy="369069"/>
              <a:chOff x="1348328" y="2507397"/>
              <a:chExt cx="603916" cy="419100"/>
            </a:xfrm>
          </p:grpSpPr>
          <p:grpSp>
            <p:nvGrpSpPr>
              <p:cNvPr id="196" name="Group 195">
                <a:extLst>
                  <a:ext uri="{FF2B5EF4-FFF2-40B4-BE49-F238E27FC236}">
                    <a16:creationId xmlns:a16="http://schemas.microsoft.com/office/drawing/2014/main" id="{18AECA76-7F06-F84A-928B-C13839D9F43F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200" name="Oval 5">
                  <a:extLst>
                    <a:ext uri="{FF2B5EF4-FFF2-40B4-BE49-F238E27FC236}">
                      <a16:creationId xmlns:a16="http://schemas.microsoft.com/office/drawing/2014/main" id="{04917013-CC10-D043-8A71-34F2481304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1" name="Line 6">
                  <a:extLst>
                    <a:ext uri="{FF2B5EF4-FFF2-40B4-BE49-F238E27FC236}">
                      <a16:creationId xmlns:a16="http://schemas.microsoft.com/office/drawing/2014/main" id="{7E7DEF49-D295-8547-9FE7-8CBB42CEB81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2" name="Line 7">
                  <a:extLst>
                    <a:ext uri="{FF2B5EF4-FFF2-40B4-BE49-F238E27FC236}">
                      <a16:creationId xmlns:a16="http://schemas.microsoft.com/office/drawing/2014/main" id="{5633B25D-6786-5A4A-A44E-E4A1EE3575B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3" name="Rectangle 8">
                  <a:extLst>
                    <a:ext uri="{FF2B5EF4-FFF2-40B4-BE49-F238E27FC236}">
                      <a16:creationId xmlns:a16="http://schemas.microsoft.com/office/drawing/2014/main" id="{968E012E-E513-8340-9324-11A79B223E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4" name="Oval 9">
                  <a:extLst>
                    <a:ext uri="{FF2B5EF4-FFF2-40B4-BE49-F238E27FC236}">
                      <a16:creationId xmlns:a16="http://schemas.microsoft.com/office/drawing/2014/main" id="{7AFB2A7E-90B7-454F-BABB-E2A39AC7C95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197" name="Group 44">
                <a:extLst>
                  <a:ext uri="{FF2B5EF4-FFF2-40B4-BE49-F238E27FC236}">
                    <a16:creationId xmlns:a16="http://schemas.microsoft.com/office/drawing/2014/main" id="{5567606D-D82D-2A4D-A3C8-A7D0703B3CC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507397"/>
                <a:ext cx="355165" cy="419100"/>
                <a:chOff x="2944" y="2425"/>
                <a:chExt cx="227" cy="264"/>
              </a:xfrm>
            </p:grpSpPr>
            <p:sp>
              <p:nvSpPr>
                <p:cNvPr id="198" name="Rectangle 45">
                  <a:extLst>
                    <a:ext uri="{FF2B5EF4-FFF2-40B4-BE49-F238E27FC236}">
                      <a16:creationId xmlns:a16="http://schemas.microsoft.com/office/drawing/2014/main" id="{39206D20-AD6D-3242-8865-2C6680CB41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9" name="Text Box 46">
                  <a:extLst>
                    <a:ext uri="{FF2B5EF4-FFF2-40B4-BE49-F238E27FC236}">
                      <a16:creationId xmlns:a16="http://schemas.microsoft.com/office/drawing/2014/main" id="{E3BB3556-A335-984F-978A-FECE515B670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2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h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186" name="Group 185">
              <a:extLst>
                <a:ext uri="{FF2B5EF4-FFF2-40B4-BE49-F238E27FC236}">
                  <a16:creationId xmlns:a16="http://schemas.microsoft.com/office/drawing/2014/main" id="{3B620D34-7BA8-EF49-AC1C-93F5BBC84AEC}"/>
                </a:ext>
              </a:extLst>
            </p:cNvPr>
            <p:cNvGrpSpPr/>
            <p:nvPr/>
          </p:nvGrpSpPr>
          <p:grpSpPr>
            <a:xfrm>
              <a:off x="8197315" y="5805271"/>
              <a:ext cx="531821" cy="369069"/>
              <a:chOff x="1348328" y="2507397"/>
              <a:chExt cx="603916" cy="419100"/>
            </a:xfrm>
          </p:grpSpPr>
          <p:grpSp>
            <p:nvGrpSpPr>
              <p:cNvPr id="187" name="Group 186">
                <a:extLst>
                  <a:ext uri="{FF2B5EF4-FFF2-40B4-BE49-F238E27FC236}">
                    <a16:creationId xmlns:a16="http://schemas.microsoft.com/office/drawing/2014/main" id="{A6C2F80D-43A1-5746-B518-C0C4F1A20ACD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191" name="Oval 5">
                  <a:extLst>
                    <a:ext uri="{FF2B5EF4-FFF2-40B4-BE49-F238E27FC236}">
                      <a16:creationId xmlns:a16="http://schemas.microsoft.com/office/drawing/2014/main" id="{442E1AFF-BC2C-C849-85D1-13E42B701CE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2" name="Line 6">
                  <a:extLst>
                    <a:ext uri="{FF2B5EF4-FFF2-40B4-BE49-F238E27FC236}">
                      <a16:creationId xmlns:a16="http://schemas.microsoft.com/office/drawing/2014/main" id="{C2994154-DB6D-E247-8511-C6FE8D9665F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3" name="Line 7">
                  <a:extLst>
                    <a:ext uri="{FF2B5EF4-FFF2-40B4-BE49-F238E27FC236}">
                      <a16:creationId xmlns:a16="http://schemas.microsoft.com/office/drawing/2014/main" id="{C730A3ED-5222-5348-831E-092DE7D6CEE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4" name="Rectangle 8">
                  <a:extLst>
                    <a:ext uri="{FF2B5EF4-FFF2-40B4-BE49-F238E27FC236}">
                      <a16:creationId xmlns:a16="http://schemas.microsoft.com/office/drawing/2014/main" id="{BED424F7-1928-5F41-831D-417161F220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5" name="Oval 9">
                  <a:extLst>
                    <a:ext uri="{FF2B5EF4-FFF2-40B4-BE49-F238E27FC236}">
                      <a16:creationId xmlns:a16="http://schemas.microsoft.com/office/drawing/2014/main" id="{76DDF5F9-ACB7-E642-ACEA-223EE2F5F4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188" name="Group 44">
                <a:extLst>
                  <a:ext uri="{FF2B5EF4-FFF2-40B4-BE49-F238E27FC236}">
                    <a16:creationId xmlns:a16="http://schemas.microsoft.com/office/drawing/2014/main" id="{495DC56F-8C0E-6549-849D-6D43F4F8BC0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00196" y="2507397"/>
                <a:ext cx="267548" cy="419100"/>
                <a:chOff x="2972" y="2425"/>
                <a:chExt cx="171" cy="264"/>
              </a:xfrm>
            </p:grpSpPr>
            <p:sp>
              <p:nvSpPr>
                <p:cNvPr id="189" name="Rectangle 45">
                  <a:extLst>
                    <a:ext uri="{FF2B5EF4-FFF2-40B4-BE49-F238E27FC236}">
                      <a16:creationId xmlns:a16="http://schemas.microsoft.com/office/drawing/2014/main" id="{892DBBAB-E011-FD4A-BA7E-105CEF9075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0" name="Text Box 46">
                  <a:extLst>
                    <a:ext uri="{FF2B5EF4-FFF2-40B4-BE49-F238E27FC236}">
                      <a16:creationId xmlns:a16="http://schemas.microsoft.com/office/drawing/2014/main" id="{173A4036-1DC3-BD4D-9E66-D9BC48C58BA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72" y="2425"/>
                  <a:ext cx="171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i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</p:grpSp>
      <p:sp>
        <p:nvSpPr>
          <p:cNvPr id="215" name="TextBox 214">
            <a:extLst>
              <a:ext uri="{FF2B5EF4-FFF2-40B4-BE49-F238E27FC236}">
                <a16:creationId xmlns:a16="http://schemas.microsoft.com/office/drawing/2014/main" id="{74A89238-377F-A840-BB03-52D53CBBC3F3}"/>
              </a:ext>
            </a:extLst>
          </p:cNvPr>
          <p:cNvSpPr txBox="1"/>
          <p:nvPr/>
        </p:nvSpPr>
        <p:spPr>
          <a:xfrm>
            <a:off x="4305782" y="2870522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3D3F7215-9DE8-0542-8CCA-A9CEDC8717E2}"/>
              </a:ext>
            </a:extLst>
          </p:cNvPr>
          <p:cNvSpPr txBox="1"/>
          <p:nvPr/>
        </p:nvSpPr>
        <p:spPr>
          <a:xfrm>
            <a:off x="6217534" y="2860877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FC342D48-14A2-BA4E-A191-060C4177F678}"/>
              </a:ext>
            </a:extLst>
          </p:cNvPr>
          <p:cNvSpPr txBox="1"/>
          <p:nvPr/>
        </p:nvSpPr>
        <p:spPr>
          <a:xfrm>
            <a:off x="3920218" y="4855966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C9336A94-9BC9-8F41-95A7-69E18360DF3D}"/>
              </a:ext>
            </a:extLst>
          </p:cNvPr>
          <p:cNvSpPr txBox="1"/>
          <p:nvPr/>
        </p:nvSpPr>
        <p:spPr>
          <a:xfrm>
            <a:off x="5855120" y="4857896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E11EFAA3-3025-6E40-9F7B-8AEC8E44C52D}"/>
              </a:ext>
            </a:extLst>
          </p:cNvPr>
          <p:cNvSpPr txBox="1"/>
          <p:nvPr/>
        </p:nvSpPr>
        <p:spPr>
          <a:xfrm>
            <a:off x="8154365" y="4890306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1" name="TextBox 220">
            <a:extLst>
              <a:ext uri="{FF2B5EF4-FFF2-40B4-BE49-F238E27FC236}">
                <a16:creationId xmlns:a16="http://schemas.microsoft.com/office/drawing/2014/main" id="{EECDCBF1-5ACC-CF43-B981-907337945BA2}"/>
              </a:ext>
            </a:extLst>
          </p:cNvPr>
          <p:cNvSpPr txBox="1"/>
          <p:nvPr/>
        </p:nvSpPr>
        <p:spPr>
          <a:xfrm>
            <a:off x="5066110" y="3999440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2DD32315-0DAF-354B-ADE2-76F406D6A871}"/>
              </a:ext>
            </a:extLst>
          </p:cNvPr>
          <p:cNvSpPr txBox="1"/>
          <p:nvPr/>
        </p:nvSpPr>
        <p:spPr>
          <a:xfrm>
            <a:off x="7353782" y="4020275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25B3E8DA-82E1-B746-9524-A8B47546C7B7}"/>
              </a:ext>
            </a:extLst>
          </p:cNvPr>
          <p:cNvSpPr txBox="1"/>
          <p:nvPr/>
        </p:nvSpPr>
        <p:spPr>
          <a:xfrm>
            <a:off x="5068038" y="5922767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51516E14-40A2-B34F-B880-05B80B68D6FC}"/>
              </a:ext>
            </a:extLst>
          </p:cNvPr>
          <p:cNvSpPr txBox="1"/>
          <p:nvPr/>
        </p:nvSpPr>
        <p:spPr>
          <a:xfrm>
            <a:off x="7081390" y="5902962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9174059A-E895-E740-9A26-AA7943E4A64F}"/>
              </a:ext>
            </a:extLst>
          </p:cNvPr>
          <p:cNvSpPr txBox="1"/>
          <p:nvPr/>
        </p:nvSpPr>
        <p:spPr>
          <a:xfrm>
            <a:off x="5445886" y="2123956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F7510488-7C59-7449-A4EE-C5A32BFCB3A5}"/>
              </a:ext>
            </a:extLst>
          </p:cNvPr>
          <p:cNvSpPr txBox="1"/>
          <p:nvPr/>
        </p:nvSpPr>
        <p:spPr>
          <a:xfrm>
            <a:off x="7357638" y="2114311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4AAED925-F16C-8F45-B5D7-47EABDB0B993}"/>
              </a:ext>
            </a:extLst>
          </p:cNvPr>
          <p:cNvGrpSpPr/>
          <p:nvPr/>
        </p:nvGrpSpPr>
        <p:grpSpPr>
          <a:xfrm>
            <a:off x="584365" y="1859143"/>
            <a:ext cx="736099" cy="1229581"/>
            <a:chOff x="10030307" y="3444875"/>
            <a:chExt cx="736099" cy="1229581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6655EB12-A2B9-9D4A-A0A9-F9958BDB0106}"/>
                </a:ext>
              </a:extLst>
            </p:cNvPr>
            <p:cNvSpPr txBox="1"/>
            <p:nvPr/>
          </p:nvSpPr>
          <p:spPr>
            <a:xfrm>
              <a:off x="10030307" y="4089681"/>
              <a:ext cx="73609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t=1</a:t>
              </a:r>
            </a:p>
          </p:txBody>
        </p:sp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0523D739-F413-264B-A745-A38C62E06D3B}"/>
                </a:ext>
              </a:extLst>
            </p:cNvPr>
            <p:cNvGrpSpPr/>
            <p:nvPr/>
          </p:nvGrpSpPr>
          <p:grpSpPr>
            <a:xfrm>
              <a:off x="10034588" y="3444875"/>
              <a:ext cx="682627" cy="682625"/>
              <a:chOff x="10034588" y="3444875"/>
              <a:chExt cx="682627" cy="682625"/>
            </a:xfrm>
          </p:grpSpPr>
          <p:sp>
            <p:nvSpPr>
              <p:cNvPr id="162" name="Oval 161">
                <a:extLst>
                  <a:ext uri="{FF2B5EF4-FFF2-40B4-BE49-F238E27FC236}">
                    <a16:creationId xmlns:a16="http://schemas.microsoft.com/office/drawing/2014/main" id="{CB814881-01DB-0E43-BA2F-B64D7EA26896}"/>
                  </a:ext>
                </a:extLst>
              </p:cNvPr>
              <p:cNvSpPr/>
              <p:nvPr/>
            </p:nvSpPr>
            <p:spPr>
              <a:xfrm>
                <a:off x="10039551" y="3449256"/>
                <a:ext cx="671332" cy="671332"/>
              </a:xfrm>
              <a:prstGeom prst="ellipse">
                <a:avLst/>
              </a:prstGeom>
              <a:noFill/>
              <a:ln w="3492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163" name="Straight Connector 162">
                <a:extLst>
                  <a:ext uri="{FF2B5EF4-FFF2-40B4-BE49-F238E27FC236}">
                    <a16:creationId xmlns:a16="http://schemas.microsoft.com/office/drawing/2014/main" id="{08775389-41CA-4740-B083-4D54E5FAECED}"/>
                  </a:ext>
                </a:extLst>
              </p:cNvPr>
              <p:cNvCxnSpPr/>
              <p:nvPr/>
            </p:nvCxnSpPr>
            <p:spPr>
              <a:xfrm>
                <a:off x="10372725" y="3444875"/>
                <a:ext cx="0" cy="6032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Straight Connector 163">
                <a:extLst>
                  <a:ext uri="{FF2B5EF4-FFF2-40B4-BE49-F238E27FC236}">
                    <a16:creationId xmlns:a16="http://schemas.microsoft.com/office/drawing/2014/main" id="{3E6B6CB9-512E-6343-AD8B-BBAB6CE819A4}"/>
                  </a:ext>
                </a:extLst>
              </p:cNvPr>
              <p:cNvCxnSpPr/>
              <p:nvPr/>
            </p:nvCxnSpPr>
            <p:spPr>
              <a:xfrm>
                <a:off x="10372725" y="4067175"/>
                <a:ext cx="0" cy="6032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>
                <a:extLst>
                  <a:ext uri="{FF2B5EF4-FFF2-40B4-BE49-F238E27FC236}">
                    <a16:creationId xmlns:a16="http://schemas.microsoft.com/office/drawing/2014/main" id="{6B84002D-08B3-2041-9EB9-DE4D7AA96DC7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0064751" y="3756025"/>
                <a:ext cx="0" cy="6032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>
                <a:extLst>
                  <a:ext uri="{FF2B5EF4-FFF2-40B4-BE49-F238E27FC236}">
                    <a16:creationId xmlns:a16="http://schemas.microsoft.com/office/drawing/2014/main" id="{C10AF67D-3C60-074D-85D9-BB7F3C22BA6E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0687053" y="3756025"/>
                <a:ext cx="0" cy="6032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Straight Connector 166">
                <a:extLst>
                  <a:ext uri="{FF2B5EF4-FFF2-40B4-BE49-F238E27FC236}">
                    <a16:creationId xmlns:a16="http://schemas.microsoft.com/office/drawing/2014/main" id="{D7001C9A-A249-5941-879B-C26FFA2151F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23542" y="4037013"/>
                <a:ext cx="26983" cy="4286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>
                <a:extLst>
                  <a:ext uri="{FF2B5EF4-FFF2-40B4-BE49-F238E27FC236}">
                    <a16:creationId xmlns:a16="http://schemas.microsoft.com/office/drawing/2014/main" id="{F6CFD6FA-4D66-9F4F-9565-82515FD78B1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202867" y="3490913"/>
                <a:ext cx="26983" cy="4286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Straight Connector 168">
                <a:extLst>
                  <a:ext uri="{FF2B5EF4-FFF2-40B4-BE49-F238E27FC236}">
                    <a16:creationId xmlns:a16="http://schemas.microsoft.com/office/drawing/2014/main" id="{3AF8B4F1-6823-4E49-BDC2-8B3DFF75FC9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196517" y="4033838"/>
                <a:ext cx="26983" cy="4286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Straight Connector 169">
                <a:extLst>
                  <a:ext uri="{FF2B5EF4-FFF2-40B4-BE49-F238E27FC236}">
                    <a16:creationId xmlns:a16="http://schemas.microsoft.com/office/drawing/2014/main" id="{A8A30E75-242F-B744-AD86-D5121CF798F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517192" y="3487738"/>
                <a:ext cx="26983" cy="4286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>
                <a:extLst>
                  <a:ext uri="{FF2B5EF4-FFF2-40B4-BE49-F238E27FC236}">
                    <a16:creationId xmlns:a16="http://schemas.microsoft.com/office/drawing/2014/main" id="{CA6C8979-7ABA-2548-A690-DBB79A1510E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631493" y="3611565"/>
                <a:ext cx="36507" cy="2698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>
                <a:extLst>
                  <a:ext uri="{FF2B5EF4-FFF2-40B4-BE49-F238E27FC236}">
                    <a16:creationId xmlns:a16="http://schemas.microsoft.com/office/drawing/2014/main" id="{9D0B68AA-F684-FE43-A969-18E51C1C177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085393" y="3929065"/>
                <a:ext cx="36507" cy="2698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Straight Connector 172">
                <a:extLst>
                  <a:ext uri="{FF2B5EF4-FFF2-40B4-BE49-F238E27FC236}">
                    <a16:creationId xmlns:a16="http://schemas.microsoft.com/office/drawing/2014/main" id="{5419F84A-0D3B-EF47-949B-02A63FAFFC8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094918" y="3614740"/>
                <a:ext cx="36507" cy="2698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Straight Connector 173">
                <a:extLst>
                  <a:ext uri="{FF2B5EF4-FFF2-40B4-BE49-F238E27FC236}">
                    <a16:creationId xmlns:a16="http://schemas.microsoft.com/office/drawing/2014/main" id="{FDC9525E-B8EE-704E-94A9-DA434054CDB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631493" y="3932240"/>
                <a:ext cx="36507" cy="2698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5" name="Oval 174">
                <a:extLst>
                  <a:ext uri="{FF2B5EF4-FFF2-40B4-BE49-F238E27FC236}">
                    <a16:creationId xmlns:a16="http://schemas.microsoft.com/office/drawing/2014/main" id="{1326D6D5-4368-3242-940E-7E5978F1247E}"/>
                  </a:ext>
                </a:extLst>
              </p:cNvPr>
              <p:cNvSpPr/>
              <p:nvPr/>
            </p:nvSpPr>
            <p:spPr>
              <a:xfrm>
                <a:off x="10331450" y="3743325"/>
                <a:ext cx="82550" cy="87136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id="{1BDF6761-A298-0649-AD22-E32D353E085B}"/>
              </a:ext>
            </a:extLst>
          </p:cNvPr>
          <p:cNvCxnSpPr>
            <a:cxnSpLocks/>
          </p:cNvCxnSpPr>
          <p:nvPr/>
        </p:nvCxnSpPr>
        <p:spPr>
          <a:xfrm>
            <a:off x="919556" y="1995948"/>
            <a:ext cx="0" cy="196031"/>
          </a:xfrm>
          <a:prstGeom prst="line">
            <a:avLst/>
          </a:prstGeom>
          <a:ln w="25400" cap="flat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1" name="TextBox 280">
            <a:extLst>
              <a:ext uri="{FF2B5EF4-FFF2-40B4-BE49-F238E27FC236}">
                <a16:creationId xmlns:a16="http://schemas.microsoft.com/office/drawing/2014/main" id="{9547E6FC-ED98-A842-83E6-5B393D42D482}"/>
              </a:ext>
            </a:extLst>
          </p:cNvPr>
          <p:cNvSpPr txBox="1"/>
          <p:nvPr/>
        </p:nvSpPr>
        <p:spPr>
          <a:xfrm flipH="1">
            <a:off x="348626" y="3078991"/>
            <a:ext cx="2195814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A8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 receives DVs from a, c, e, computes:</a:t>
            </a:r>
          </a:p>
        </p:txBody>
      </p:sp>
      <p:sp>
        <p:nvSpPr>
          <p:cNvPr id="356" name="Right Arrow 355">
            <a:extLst>
              <a:ext uri="{FF2B5EF4-FFF2-40B4-BE49-F238E27FC236}">
                <a16:creationId xmlns:a16="http://schemas.microsoft.com/office/drawing/2014/main" id="{FECE1C4C-C6DE-E44B-8914-C9FAB6E59F01}"/>
              </a:ext>
            </a:extLst>
          </p:cNvPr>
          <p:cNvSpPr/>
          <p:nvPr/>
        </p:nvSpPr>
        <p:spPr>
          <a:xfrm>
            <a:off x="4973224" y="1937987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7" name="Right Arrow 356">
            <a:extLst>
              <a:ext uri="{FF2B5EF4-FFF2-40B4-BE49-F238E27FC236}">
                <a16:creationId xmlns:a16="http://schemas.microsoft.com/office/drawing/2014/main" id="{E44AC5A8-AB5C-6D48-965A-B3150C882B9F}"/>
              </a:ext>
            </a:extLst>
          </p:cNvPr>
          <p:cNvSpPr/>
          <p:nvPr/>
        </p:nvSpPr>
        <p:spPr>
          <a:xfrm rot="10800000">
            <a:off x="7631559" y="1919702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14" name="Group 313">
            <a:extLst>
              <a:ext uri="{FF2B5EF4-FFF2-40B4-BE49-F238E27FC236}">
                <a16:creationId xmlns:a16="http://schemas.microsoft.com/office/drawing/2014/main" id="{917871C2-1731-FE43-944D-6364CCE85DA9}"/>
              </a:ext>
            </a:extLst>
          </p:cNvPr>
          <p:cNvGrpSpPr/>
          <p:nvPr/>
        </p:nvGrpSpPr>
        <p:grpSpPr>
          <a:xfrm>
            <a:off x="4333785" y="1906063"/>
            <a:ext cx="4395351" cy="404576"/>
            <a:chOff x="4333785" y="5772213"/>
            <a:chExt cx="4395351" cy="404576"/>
          </a:xfrm>
        </p:grpSpPr>
        <p:grpSp>
          <p:nvGrpSpPr>
            <p:cNvPr id="315" name="Group 314">
              <a:extLst>
                <a:ext uri="{FF2B5EF4-FFF2-40B4-BE49-F238E27FC236}">
                  <a16:creationId xmlns:a16="http://schemas.microsoft.com/office/drawing/2014/main" id="{68E7B419-D4D3-3A4B-86E1-D40C76B2BB2C}"/>
                </a:ext>
              </a:extLst>
            </p:cNvPr>
            <p:cNvGrpSpPr/>
            <p:nvPr/>
          </p:nvGrpSpPr>
          <p:grpSpPr>
            <a:xfrm>
              <a:off x="4333785" y="5772213"/>
              <a:ext cx="531821" cy="369069"/>
              <a:chOff x="1348328" y="2475647"/>
              <a:chExt cx="603916" cy="419100"/>
            </a:xfrm>
          </p:grpSpPr>
          <p:grpSp>
            <p:nvGrpSpPr>
              <p:cNvPr id="336" name="Group 335">
                <a:extLst>
                  <a:ext uri="{FF2B5EF4-FFF2-40B4-BE49-F238E27FC236}">
                    <a16:creationId xmlns:a16="http://schemas.microsoft.com/office/drawing/2014/main" id="{93705575-DDBD-3D44-B843-C77E28CEAAD2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40" name="Oval 5">
                  <a:extLst>
                    <a:ext uri="{FF2B5EF4-FFF2-40B4-BE49-F238E27FC236}">
                      <a16:creationId xmlns:a16="http://schemas.microsoft.com/office/drawing/2014/main" id="{AF888CEF-6837-CD45-809F-91550C92C80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41" name="Line 6">
                  <a:extLst>
                    <a:ext uri="{FF2B5EF4-FFF2-40B4-BE49-F238E27FC236}">
                      <a16:creationId xmlns:a16="http://schemas.microsoft.com/office/drawing/2014/main" id="{4535759C-A65E-D84B-9508-03E1DC0B824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42" name="Line 7">
                  <a:extLst>
                    <a:ext uri="{FF2B5EF4-FFF2-40B4-BE49-F238E27FC236}">
                      <a16:creationId xmlns:a16="http://schemas.microsoft.com/office/drawing/2014/main" id="{FFA7BAB7-E53C-EC41-ACE7-66FCD862969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43" name="Rectangle 8">
                  <a:extLst>
                    <a:ext uri="{FF2B5EF4-FFF2-40B4-BE49-F238E27FC236}">
                      <a16:creationId xmlns:a16="http://schemas.microsoft.com/office/drawing/2014/main" id="{69E05203-3EC0-6447-8988-D4F7C2150F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44" name="Oval 9">
                  <a:extLst>
                    <a:ext uri="{FF2B5EF4-FFF2-40B4-BE49-F238E27FC236}">
                      <a16:creationId xmlns:a16="http://schemas.microsoft.com/office/drawing/2014/main" id="{D9043B05-A159-7D41-90D4-718D621EA02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337" name="Group 44">
                <a:extLst>
                  <a:ext uri="{FF2B5EF4-FFF2-40B4-BE49-F238E27FC236}">
                    <a16:creationId xmlns:a16="http://schemas.microsoft.com/office/drawing/2014/main" id="{230264F8-C92F-C344-8341-A92C3D105F2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475647"/>
                <a:ext cx="355165" cy="419100"/>
                <a:chOff x="2944" y="2405"/>
                <a:chExt cx="227" cy="264"/>
              </a:xfrm>
            </p:grpSpPr>
            <p:sp>
              <p:nvSpPr>
                <p:cNvPr id="338" name="Rectangle 45">
                  <a:extLst>
                    <a:ext uri="{FF2B5EF4-FFF2-40B4-BE49-F238E27FC236}">
                      <a16:creationId xmlns:a16="http://schemas.microsoft.com/office/drawing/2014/main" id="{F2B81453-DE5E-984D-B97A-6884B0BDD3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9" name="Text Box 46">
                  <a:extLst>
                    <a:ext uri="{FF2B5EF4-FFF2-40B4-BE49-F238E27FC236}">
                      <a16:creationId xmlns:a16="http://schemas.microsoft.com/office/drawing/2014/main" id="{35E945F9-D699-744B-ACB7-587B2AA668D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0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a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316" name="Group 315">
              <a:extLst>
                <a:ext uri="{FF2B5EF4-FFF2-40B4-BE49-F238E27FC236}">
                  <a16:creationId xmlns:a16="http://schemas.microsoft.com/office/drawing/2014/main" id="{1CE7BA36-0E22-4F41-B503-121F0E8FF751}"/>
                </a:ext>
              </a:extLst>
            </p:cNvPr>
            <p:cNvGrpSpPr/>
            <p:nvPr/>
          </p:nvGrpSpPr>
          <p:grpSpPr>
            <a:xfrm>
              <a:off x="6263949" y="5807720"/>
              <a:ext cx="531821" cy="369069"/>
              <a:chOff x="1348328" y="2507397"/>
              <a:chExt cx="603916" cy="419100"/>
            </a:xfrm>
          </p:grpSpPr>
          <p:grpSp>
            <p:nvGrpSpPr>
              <p:cNvPr id="327" name="Group 326">
                <a:extLst>
                  <a:ext uri="{FF2B5EF4-FFF2-40B4-BE49-F238E27FC236}">
                    <a16:creationId xmlns:a16="http://schemas.microsoft.com/office/drawing/2014/main" id="{ABA31A37-F3CD-1746-9C86-0557D36C5404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31" name="Oval 5">
                  <a:extLst>
                    <a:ext uri="{FF2B5EF4-FFF2-40B4-BE49-F238E27FC236}">
                      <a16:creationId xmlns:a16="http://schemas.microsoft.com/office/drawing/2014/main" id="{39C9919B-E459-6946-BAB3-A266303D27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2" name="Line 6">
                  <a:extLst>
                    <a:ext uri="{FF2B5EF4-FFF2-40B4-BE49-F238E27FC236}">
                      <a16:creationId xmlns:a16="http://schemas.microsoft.com/office/drawing/2014/main" id="{61A62C09-3017-A541-9429-460C1A7F6B5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3" name="Line 7">
                  <a:extLst>
                    <a:ext uri="{FF2B5EF4-FFF2-40B4-BE49-F238E27FC236}">
                      <a16:creationId xmlns:a16="http://schemas.microsoft.com/office/drawing/2014/main" id="{86063EB7-D2C3-3447-B2FD-57FC1E74D3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4" name="Rectangle 8">
                  <a:extLst>
                    <a:ext uri="{FF2B5EF4-FFF2-40B4-BE49-F238E27FC236}">
                      <a16:creationId xmlns:a16="http://schemas.microsoft.com/office/drawing/2014/main" id="{BD5BCC42-3550-DF4A-BB55-F643AEBFD9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5" name="Oval 9">
                  <a:extLst>
                    <a:ext uri="{FF2B5EF4-FFF2-40B4-BE49-F238E27FC236}">
                      <a16:creationId xmlns:a16="http://schemas.microsoft.com/office/drawing/2014/main" id="{74611398-E647-494F-A7BD-186BB5CB54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328" name="Group 44">
                <a:extLst>
                  <a:ext uri="{FF2B5EF4-FFF2-40B4-BE49-F238E27FC236}">
                    <a16:creationId xmlns:a16="http://schemas.microsoft.com/office/drawing/2014/main" id="{B57BC638-F090-114B-B8BF-7E2F4A6CC8F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507397"/>
                <a:ext cx="355165" cy="419100"/>
                <a:chOff x="2944" y="2425"/>
                <a:chExt cx="227" cy="264"/>
              </a:xfrm>
            </p:grpSpPr>
            <p:sp>
              <p:nvSpPr>
                <p:cNvPr id="329" name="Rectangle 45">
                  <a:extLst>
                    <a:ext uri="{FF2B5EF4-FFF2-40B4-BE49-F238E27FC236}">
                      <a16:creationId xmlns:a16="http://schemas.microsoft.com/office/drawing/2014/main" id="{0F91A427-A1B7-A54C-8320-A92F425DFC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0" name="Text Box 46">
                  <a:extLst>
                    <a:ext uri="{FF2B5EF4-FFF2-40B4-BE49-F238E27FC236}">
                      <a16:creationId xmlns:a16="http://schemas.microsoft.com/office/drawing/2014/main" id="{E600E15A-04DE-4F44-AD3B-D284039393A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2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b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317" name="Group 316">
              <a:extLst>
                <a:ext uri="{FF2B5EF4-FFF2-40B4-BE49-F238E27FC236}">
                  <a16:creationId xmlns:a16="http://schemas.microsoft.com/office/drawing/2014/main" id="{2EB87748-B820-0349-A8AC-FE8BBD55B257}"/>
                </a:ext>
              </a:extLst>
            </p:cNvPr>
            <p:cNvGrpSpPr/>
            <p:nvPr/>
          </p:nvGrpSpPr>
          <p:grpSpPr>
            <a:xfrm>
              <a:off x="8197315" y="5805271"/>
              <a:ext cx="531821" cy="369069"/>
              <a:chOff x="1348328" y="2507397"/>
              <a:chExt cx="603916" cy="419100"/>
            </a:xfrm>
          </p:grpSpPr>
          <p:grpSp>
            <p:nvGrpSpPr>
              <p:cNvPr id="318" name="Group 317">
                <a:extLst>
                  <a:ext uri="{FF2B5EF4-FFF2-40B4-BE49-F238E27FC236}">
                    <a16:creationId xmlns:a16="http://schemas.microsoft.com/office/drawing/2014/main" id="{EB6E4C7D-CDAA-7F47-A797-1E5FB2A80494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22" name="Oval 5">
                  <a:extLst>
                    <a:ext uri="{FF2B5EF4-FFF2-40B4-BE49-F238E27FC236}">
                      <a16:creationId xmlns:a16="http://schemas.microsoft.com/office/drawing/2014/main" id="{F9943B67-FB21-3647-869F-669BE6A721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3" name="Line 6">
                  <a:extLst>
                    <a:ext uri="{FF2B5EF4-FFF2-40B4-BE49-F238E27FC236}">
                      <a16:creationId xmlns:a16="http://schemas.microsoft.com/office/drawing/2014/main" id="{57CCD935-17C4-B04B-B482-9A946E848EC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4" name="Line 7">
                  <a:extLst>
                    <a:ext uri="{FF2B5EF4-FFF2-40B4-BE49-F238E27FC236}">
                      <a16:creationId xmlns:a16="http://schemas.microsoft.com/office/drawing/2014/main" id="{2FE8EAFF-CC53-364C-974F-2F913B960D6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5" name="Rectangle 8">
                  <a:extLst>
                    <a:ext uri="{FF2B5EF4-FFF2-40B4-BE49-F238E27FC236}">
                      <a16:creationId xmlns:a16="http://schemas.microsoft.com/office/drawing/2014/main" id="{B25B691E-9E1D-1E4F-9419-9156013814C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6" name="Oval 9">
                  <a:extLst>
                    <a:ext uri="{FF2B5EF4-FFF2-40B4-BE49-F238E27FC236}">
                      <a16:creationId xmlns:a16="http://schemas.microsoft.com/office/drawing/2014/main" id="{9CB3B73F-9E39-EC4E-83F7-FBE10697408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319" name="Group 44">
                <a:extLst>
                  <a:ext uri="{FF2B5EF4-FFF2-40B4-BE49-F238E27FC236}">
                    <a16:creationId xmlns:a16="http://schemas.microsoft.com/office/drawing/2014/main" id="{0F42679C-ED56-BC45-8C82-597609DBD4D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64216" y="2507397"/>
                <a:ext cx="341085" cy="419100"/>
                <a:chOff x="2949" y="2425"/>
                <a:chExt cx="218" cy="264"/>
              </a:xfrm>
            </p:grpSpPr>
            <p:sp>
              <p:nvSpPr>
                <p:cNvPr id="320" name="Rectangle 45">
                  <a:extLst>
                    <a:ext uri="{FF2B5EF4-FFF2-40B4-BE49-F238E27FC236}">
                      <a16:creationId xmlns:a16="http://schemas.microsoft.com/office/drawing/2014/main" id="{CF557465-1C6C-1245-9762-D6D2D9F891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1" name="Text Box 46">
                  <a:extLst>
                    <a:ext uri="{FF2B5EF4-FFF2-40B4-BE49-F238E27FC236}">
                      <a16:creationId xmlns:a16="http://schemas.microsoft.com/office/drawing/2014/main" id="{CEEF1658-9381-E84D-81A0-1A501484FB8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9" y="2425"/>
                  <a:ext cx="218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c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</p:grpSp>
      <p:grpSp>
        <p:nvGrpSpPr>
          <p:cNvPr id="283" name="Group 282">
            <a:extLst>
              <a:ext uri="{FF2B5EF4-FFF2-40B4-BE49-F238E27FC236}">
                <a16:creationId xmlns:a16="http://schemas.microsoft.com/office/drawing/2014/main" id="{A665C0C8-7FDD-0A42-80A3-CC602804C042}"/>
              </a:ext>
            </a:extLst>
          </p:cNvPr>
          <p:cNvGrpSpPr/>
          <p:nvPr/>
        </p:nvGrpSpPr>
        <p:grpSpPr>
          <a:xfrm>
            <a:off x="4336458" y="3833790"/>
            <a:ext cx="4395351" cy="404576"/>
            <a:chOff x="4333785" y="5772213"/>
            <a:chExt cx="4395351" cy="404576"/>
          </a:xfrm>
        </p:grpSpPr>
        <p:grpSp>
          <p:nvGrpSpPr>
            <p:cNvPr id="284" name="Group 283">
              <a:extLst>
                <a:ext uri="{FF2B5EF4-FFF2-40B4-BE49-F238E27FC236}">
                  <a16:creationId xmlns:a16="http://schemas.microsoft.com/office/drawing/2014/main" id="{4C02DC92-2A83-AC4D-B9F0-2BCDE917BDBC}"/>
                </a:ext>
              </a:extLst>
            </p:cNvPr>
            <p:cNvGrpSpPr/>
            <p:nvPr/>
          </p:nvGrpSpPr>
          <p:grpSpPr>
            <a:xfrm>
              <a:off x="4333785" y="5772213"/>
              <a:ext cx="531821" cy="369069"/>
              <a:chOff x="1348328" y="2475647"/>
              <a:chExt cx="603916" cy="419100"/>
            </a:xfrm>
          </p:grpSpPr>
          <p:grpSp>
            <p:nvGrpSpPr>
              <p:cNvPr id="305" name="Group 304">
                <a:extLst>
                  <a:ext uri="{FF2B5EF4-FFF2-40B4-BE49-F238E27FC236}">
                    <a16:creationId xmlns:a16="http://schemas.microsoft.com/office/drawing/2014/main" id="{F01EB862-010E-A34F-8D39-25BC2BED2A63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09" name="Oval 5">
                  <a:extLst>
                    <a:ext uri="{FF2B5EF4-FFF2-40B4-BE49-F238E27FC236}">
                      <a16:creationId xmlns:a16="http://schemas.microsoft.com/office/drawing/2014/main" id="{C2A61603-05BC-1E4D-99AA-0AB1CC4947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10" name="Line 6">
                  <a:extLst>
                    <a:ext uri="{FF2B5EF4-FFF2-40B4-BE49-F238E27FC236}">
                      <a16:creationId xmlns:a16="http://schemas.microsoft.com/office/drawing/2014/main" id="{7043DA0E-702D-CD4E-BA28-9341275851D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11" name="Line 7">
                  <a:extLst>
                    <a:ext uri="{FF2B5EF4-FFF2-40B4-BE49-F238E27FC236}">
                      <a16:creationId xmlns:a16="http://schemas.microsoft.com/office/drawing/2014/main" id="{CE93F761-782C-C640-B2B6-8CA7492B28B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12" name="Rectangle 8">
                  <a:extLst>
                    <a:ext uri="{FF2B5EF4-FFF2-40B4-BE49-F238E27FC236}">
                      <a16:creationId xmlns:a16="http://schemas.microsoft.com/office/drawing/2014/main" id="{723858D6-68CF-1C4E-A28B-A9FF5D728F2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13" name="Oval 9">
                  <a:extLst>
                    <a:ext uri="{FF2B5EF4-FFF2-40B4-BE49-F238E27FC236}">
                      <a16:creationId xmlns:a16="http://schemas.microsoft.com/office/drawing/2014/main" id="{70A7292E-FC97-924B-9010-8079BEC6219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306" name="Group 44">
                <a:extLst>
                  <a:ext uri="{FF2B5EF4-FFF2-40B4-BE49-F238E27FC236}">
                    <a16:creationId xmlns:a16="http://schemas.microsoft.com/office/drawing/2014/main" id="{DA3B2173-D171-E340-B704-06A3FE481C7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475647"/>
                <a:ext cx="355165" cy="419100"/>
                <a:chOff x="2944" y="2405"/>
                <a:chExt cx="227" cy="264"/>
              </a:xfrm>
            </p:grpSpPr>
            <p:sp>
              <p:nvSpPr>
                <p:cNvPr id="307" name="Rectangle 45">
                  <a:extLst>
                    <a:ext uri="{FF2B5EF4-FFF2-40B4-BE49-F238E27FC236}">
                      <a16:creationId xmlns:a16="http://schemas.microsoft.com/office/drawing/2014/main" id="{A7CA85B6-08AA-4840-AE2B-A3321A49B6F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8" name="Text Box 46">
                  <a:extLst>
                    <a:ext uri="{FF2B5EF4-FFF2-40B4-BE49-F238E27FC236}">
                      <a16:creationId xmlns:a16="http://schemas.microsoft.com/office/drawing/2014/main" id="{68812F5E-7A92-7B45-BBDE-2068A3A134D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0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d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285" name="Group 284">
              <a:extLst>
                <a:ext uri="{FF2B5EF4-FFF2-40B4-BE49-F238E27FC236}">
                  <a16:creationId xmlns:a16="http://schemas.microsoft.com/office/drawing/2014/main" id="{5E3B07EB-D89E-C542-85F0-D68A3698AEC4}"/>
                </a:ext>
              </a:extLst>
            </p:cNvPr>
            <p:cNvGrpSpPr/>
            <p:nvPr/>
          </p:nvGrpSpPr>
          <p:grpSpPr>
            <a:xfrm>
              <a:off x="6263949" y="5807720"/>
              <a:ext cx="531821" cy="369069"/>
              <a:chOff x="1348328" y="2507397"/>
              <a:chExt cx="603916" cy="419100"/>
            </a:xfrm>
          </p:grpSpPr>
          <p:grpSp>
            <p:nvGrpSpPr>
              <p:cNvPr id="296" name="Group 295">
                <a:extLst>
                  <a:ext uri="{FF2B5EF4-FFF2-40B4-BE49-F238E27FC236}">
                    <a16:creationId xmlns:a16="http://schemas.microsoft.com/office/drawing/2014/main" id="{CE2D511A-9878-0E42-B4E3-97548A8A67A3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00" name="Oval 5">
                  <a:extLst>
                    <a:ext uri="{FF2B5EF4-FFF2-40B4-BE49-F238E27FC236}">
                      <a16:creationId xmlns:a16="http://schemas.microsoft.com/office/drawing/2014/main" id="{C66E96DA-F1B1-9A41-8B0D-2F21B3B7ACB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1" name="Line 6">
                  <a:extLst>
                    <a:ext uri="{FF2B5EF4-FFF2-40B4-BE49-F238E27FC236}">
                      <a16:creationId xmlns:a16="http://schemas.microsoft.com/office/drawing/2014/main" id="{A2387D1F-7EF0-9443-8128-6FF284EC9AF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2" name="Line 7">
                  <a:extLst>
                    <a:ext uri="{FF2B5EF4-FFF2-40B4-BE49-F238E27FC236}">
                      <a16:creationId xmlns:a16="http://schemas.microsoft.com/office/drawing/2014/main" id="{4B183F70-EB28-A94F-BF31-54B939F6B75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3" name="Rectangle 8">
                  <a:extLst>
                    <a:ext uri="{FF2B5EF4-FFF2-40B4-BE49-F238E27FC236}">
                      <a16:creationId xmlns:a16="http://schemas.microsoft.com/office/drawing/2014/main" id="{84BE29FD-A805-D348-99C3-8D3C650618E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4" name="Oval 9">
                  <a:extLst>
                    <a:ext uri="{FF2B5EF4-FFF2-40B4-BE49-F238E27FC236}">
                      <a16:creationId xmlns:a16="http://schemas.microsoft.com/office/drawing/2014/main" id="{BF5D685A-16D6-5B40-9EEF-970D3CDCE37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297" name="Group 44">
                <a:extLst>
                  <a:ext uri="{FF2B5EF4-FFF2-40B4-BE49-F238E27FC236}">
                    <a16:creationId xmlns:a16="http://schemas.microsoft.com/office/drawing/2014/main" id="{058B095B-B9C0-F84A-B78C-FE9DCA729C7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507397"/>
                <a:ext cx="355165" cy="419100"/>
                <a:chOff x="2944" y="2425"/>
                <a:chExt cx="227" cy="264"/>
              </a:xfrm>
            </p:grpSpPr>
            <p:sp>
              <p:nvSpPr>
                <p:cNvPr id="298" name="Rectangle 45">
                  <a:extLst>
                    <a:ext uri="{FF2B5EF4-FFF2-40B4-BE49-F238E27FC236}">
                      <a16:creationId xmlns:a16="http://schemas.microsoft.com/office/drawing/2014/main" id="{7FBA9119-2A14-E84A-A39B-55E9D6AE93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9" name="Text Box 46">
                  <a:extLst>
                    <a:ext uri="{FF2B5EF4-FFF2-40B4-BE49-F238E27FC236}">
                      <a16:creationId xmlns:a16="http://schemas.microsoft.com/office/drawing/2014/main" id="{2944FA12-D5D2-E241-A9FC-D4A85A350D0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2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e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286" name="Group 285">
              <a:extLst>
                <a:ext uri="{FF2B5EF4-FFF2-40B4-BE49-F238E27FC236}">
                  <a16:creationId xmlns:a16="http://schemas.microsoft.com/office/drawing/2014/main" id="{B9D4EE61-1CC1-6D4C-822D-300C73469B48}"/>
                </a:ext>
              </a:extLst>
            </p:cNvPr>
            <p:cNvGrpSpPr/>
            <p:nvPr/>
          </p:nvGrpSpPr>
          <p:grpSpPr>
            <a:xfrm>
              <a:off x="8197315" y="5805271"/>
              <a:ext cx="531821" cy="369069"/>
              <a:chOff x="1348328" y="2507397"/>
              <a:chExt cx="603916" cy="419100"/>
            </a:xfrm>
          </p:grpSpPr>
          <p:grpSp>
            <p:nvGrpSpPr>
              <p:cNvPr id="287" name="Group 286">
                <a:extLst>
                  <a:ext uri="{FF2B5EF4-FFF2-40B4-BE49-F238E27FC236}">
                    <a16:creationId xmlns:a16="http://schemas.microsoft.com/office/drawing/2014/main" id="{75D4F492-E56A-6541-9F9D-1D85B09999F3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291" name="Oval 5">
                  <a:extLst>
                    <a:ext uri="{FF2B5EF4-FFF2-40B4-BE49-F238E27FC236}">
                      <a16:creationId xmlns:a16="http://schemas.microsoft.com/office/drawing/2014/main" id="{190A087A-A659-3E4D-B4FE-1EA13D56BE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2" name="Line 6">
                  <a:extLst>
                    <a:ext uri="{FF2B5EF4-FFF2-40B4-BE49-F238E27FC236}">
                      <a16:creationId xmlns:a16="http://schemas.microsoft.com/office/drawing/2014/main" id="{E7E9FE4A-5449-D244-A5A8-DEB5E1D8494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3" name="Line 7">
                  <a:extLst>
                    <a:ext uri="{FF2B5EF4-FFF2-40B4-BE49-F238E27FC236}">
                      <a16:creationId xmlns:a16="http://schemas.microsoft.com/office/drawing/2014/main" id="{8C243F83-93B5-2C49-9D61-2E8E8652A48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4" name="Rectangle 8">
                  <a:extLst>
                    <a:ext uri="{FF2B5EF4-FFF2-40B4-BE49-F238E27FC236}">
                      <a16:creationId xmlns:a16="http://schemas.microsoft.com/office/drawing/2014/main" id="{B0B61A2E-99AA-324F-8224-CB0B3B4404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5" name="Oval 9">
                  <a:extLst>
                    <a:ext uri="{FF2B5EF4-FFF2-40B4-BE49-F238E27FC236}">
                      <a16:creationId xmlns:a16="http://schemas.microsoft.com/office/drawing/2014/main" id="{2F485C77-8179-0B4E-B93A-E5C91296B4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288" name="Group 44">
                <a:extLst>
                  <a:ext uri="{FF2B5EF4-FFF2-40B4-BE49-F238E27FC236}">
                    <a16:creationId xmlns:a16="http://schemas.microsoft.com/office/drawing/2014/main" id="{0826EA6F-730D-8C47-8DDA-2C65DD6716B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92372" y="2507397"/>
                <a:ext cx="283194" cy="419100"/>
                <a:chOff x="2967" y="2425"/>
                <a:chExt cx="181" cy="264"/>
              </a:xfrm>
            </p:grpSpPr>
            <p:sp>
              <p:nvSpPr>
                <p:cNvPr id="289" name="Rectangle 45">
                  <a:extLst>
                    <a:ext uri="{FF2B5EF4-FFF2-40B4-BE49-F238E27FC236}">
                      <a16:creationId xmlns:a16="http://schemas.microsoft.com/office/drawing/2014/main" id="{C3E85E15-4F40-FF40-89C4-0E851470FA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0" name="Text Box 46">
                  <a:extLst>
                    <a:ext uri="{FF2B5EF4-FFF2-40B4-BE49-F238E27FC236}">
                      <a16:creationId xmlns:a16="http://schemas.microsoft.com/office/drawing/2014/main" id="{1905E332-CD71-E748-AE06-2A274A0D7B1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67" y="2425"/>
                  <a:ext cx="181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f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</p:grpSp>
      <p:sp>
        <p:nvSpPr>
          <p:cNvPr id="3" name="Freeform 2">
            <a:extLst>
              <a:ext uri="{FF2B5EF4-FFF2-40B4-BE49-F238E27FC236}">
                <a16:creationId xmlns:a16="http://schemas.microsoft.com/office/drawing/2014/main" id="{2C0204D3-6B89-BB42-939B-2BC738257374}"/>
              </a:ext>
            </a:extLst>
          </p:cNvPr>
          <p:cNvSpPr/>
          <p:nvPr/>
        </p:nvSpPr>
        <p:spPr>
          <a:xfrm>
            <a:off x="3078478" y="2885440"/>
            <a:ext cx="5923281" cy="3820160"/>
          </a:xfrm>
          <a:custGeom>
            <a:avLst/>
            <a:gdLst>
              <a:gd name="connsiteX0" fmla="*/ 528320 w 5049520"/>
              <a:gd name="connsiteY0" fmla="*/ 0 h 3840480"/>
              <a:gd name="connsiteX1" fmla="*/ 2275840 w 5049520"/>
              <a:gd name="connsiteY1" fmla="*/ 0 h 3840480"/>
              <a:gd name="connsiteX2" fmla="*/ 2255520 w 5049520"/>
              <a:gd name="connsiteY2" fmla="*/ 690880 h 3840480"/>
              <a:gd name="connsiteX3" fmla="*/ 5049520 w 5049520"/>
              <a:gd name="connsiteY3" fmla="*/ 680720 h 3840480"/>
              <a:gd name="connsiteX4" fmla="*/ 5049520 w 5049520"/>
              <a:gd name="connsiteY4" fmla="*/ 3820160 h 3840480"/>
              <a:gd name="connsiteX5" fmla="*/ 0 w 5049520"/>
              <a:gd name="connsiteY5" fmla="*/ 3840480 h 3840480"/>
              <a:gd name="connsiteX6" fmla="*/ 294640 w 5049520"/>
              <a:gd name="connsiteY6" fmla="*/ 375920 h 3840480"/>
              <a:gd name="connsiteX7" fmla="*/ 528320 w 5049520"/>
              <a:gd name="connsiteY7" fmla="*/ 0 h 3840480"/>
              <a:gd name="connsiteX0" fmla="*/ 528320 w 5049520"/>
              <a:gd name="connsiteY0" fmla="*/ 0 h 3840480"/>
              <a:gd name="connsiteX1" fmla="*/ 2275840 w 5049520"/>
              <a:gd name="connsiteY1" fmla="*/ 0 h 3840480"/>
              <a:gd name="connsiteX2" fmla="*/ 2275840 w 5049520"/>
              <a:gd name="connsiteY2" fmla="*/ 955040 h 3840480"/>
              <a:gd name="connsiteX3" fmla="*/ 5049520 w 5049520"/>
              <a:gd name="connsiteY3" fmla="*/ 680720 h 3840480"/>
              <a:gd name="connsiteX4" fmla="*/ 5049520 w 5049520"/>
              <a:gd name="connsiteY4" fmla="*/ 3820160 h 3840480"/>
              <a:gd name="connsiteX5" fmla="*/ 0 w 5049520"/>
              <a:gd name="connsiteY5" fmla="*/ 3840480 h 3840480"/>
              <a:gd name="connsiteX6" fmla="*/ 294640 w 5049520"/>
              <a:gd name="connsiteY6" fmla="*/ 375920 h 3840480"/>
              <a:gd name="connsiteX7" fmla="*/ 528320 w 5049520"/>
              <a:gd name="connsiteY7" fmla="*/ 0 h 3840480"/>
              <a:gd name="connsiteX0" fmla="*/ 528320 w 5049520"/>
              <a:gd name="connsiteY0" fmla="*/ 0 h 3840480"/>
              <a:gd name="connsiteX1" fmla="*/ 2275840 w 5049520"/>
              <a:gd name="connsiteY1" fmla="*/ 0 h 3840480"/>
              <a:gd name="connsiteX2" fmla="*/ 2275840 w 5049520"/>
              <a:gd name="connsiteY2" fmla="*/ 955040 h 3840480"/>
              <a:gd name="connsiteX3" fmla="*/ 5019040 w 5049520"/>
              <a:gd name="connsiteY3" fmla="*/ 782320 h 3840480"/>
              <a:gd name="connsiteX4" fmla="*/ 5049520 w 5049520"/>
              <a:gd name="connsiteY4" fmla="*/ 3820160 h 3840480"/>
              <a:gd name="connsiteX5" fmla="*/ 0 w 5049520"/>
              <a:gd name="connsiteY5" fmla="*/ 3840480 h 3840480"/>
              <a:gd name="connsiteX6" fmla="*/ 294640 w 5049520"/>
              <a:gd name="connsiteY6" fmla="*/ 375920 h 3840480"/>
              <a:gd name="connsiteX7" fmla="*/ 528320 w 5049520"/>
              <a:gd name="connsiteY7" fmla="*/ 0 h 3840480"/>
              <a:gd name="connsiteX0" fmla="*/ 528320 w 5049520"/>
              <a:gd name="connsiteY0" fmla="*/ 0 h 3840480"/>
              <a:gd name="connsiteX1" fmla="*/ 2275840 w 5049520"/>
              <a:gd name="connsiteY1" fmla="*/ 0 h 3840480"/>
              <a:gd name="connsiteX2" fmla="*/ 2275840 w 5049520"/>
              <a:gd name="connsiteY2" fmla="*/ 955040 h 3840480"/>
              <a:gd name="connsiteX3" fmla="*/ 5019040 w 5049520"/>
              <a:gd name="connsiteY3" fmla="*/ 782320 h 3840480"/>
              <a:gd name="connsiteX4" fmla="*/ 5049520 w 5049520"/>
              <a:gd name="connsiteY4" fmla="*/ 3820160 h 3840480"/>
              <a:gd name="connsiteX5" fmla="*/ 0 w 5049520"/>
              <a:gd name="connsiteY5" fmla="*/ 3840480 h 3840480"/>
              <a:gd name="connsiteX6" fmla="*/ 256923 w 5049520"/>
              <a:gd name="connsiteY6" fmla="*/ 904240 h 3840480"/>
              <a:gd name="connsiteX7" fmla="*/ 294640 w 5049520"/>
              <a:gd name="connsiteY7" fmla="*/ 375920 h 3840480"/>
              <a:gd name="connsiteX8" fmla="*/ 528320 w 5049520"/>
              <a:gd name="connsiteY8" fmla="*/ 0 h 3840480"/>
              <a:gd name="connsiteX0" fmla="*/ 1170627 w 5691827"/>
              <a:gd name="connsiteY0" fmla="*/ 0 h 3840480"/>
              <a:gd name="connsiteX1" fmla="*/ 2918147 w 5691827"/>
              <a:gd name="connsiteY1" fmla="*/ 0 h 3840480"/>
              <a:gd name="connsiteX2" fmla="*/ 2918147 w 5691827"/>
              <a:gd name="connsiteY2" fmla="*/ 955040 h 3840480"/>
              <a:gd name="connsiteX3" fmla="*/ 5661347 w 5691827"/>
              <a:gd name="connsiteY3" fmla="*/ 782320 h 3840480"/>
              <a:gd name="connsiteX4" fmla="*/ 5691827 w 5691827"/>
              <a:gd name="connsiteY4" fmla="*/ 3820160 h 3840480"/>
              <a:gd name="connsiteX5" fmla="*/ 642307 w 5691827"/>
              <a:gd name="connsiteY5" fmla="*/ 3840480 h 3840480"/>
              <a:gd name="connsiteX6" fmla="*/ 0 w 5691827"/>
              <a:gd name="connsiteY6" fmla="*/ 955040 h 3840480"/>
              <a:gd name="connsiteX7" fmla="*/ 936947 w 5691827"/>
              <a:gd name="connsiteY7" fmla="*/ 375920 h 3840480"/>
              <a:gd name="connsiteX8" fmla="*/ 1170627 w 5691827"/>
              <a:gd name="connsiteY8" fmla="*/ 0 h 3840480"/>
              <a:gd name="connsiteX0" fmla="*/ 1239799 w 5760999"/>
              <a:gd name="connsiteY0" fmla="*/ 0 h 3820160"/>
              <a:gd name="connsiteX1" fmla="*/ 2987319 w 5760999"/>
              <a:gd name="connsiteY1" fmla="*/ 0 h 3820160"/>
              <a:gd name="connsiteX2" fmla="*/ 2987319 w 5760999"/>
              <a:gd name="connsiteY2" fmla="*/ 955040 h 3820160"/>
              <a:gd name="connsiteX3" fmla="*/ 5730519 w 5760999"/>
              <a:gd name="connsiteY3" fmla="*/ 782320 h 3820160"/>
              <a:gd name="connsiteX4" fmla="*/ 5760999 w 5760999"/>
              <a:gd name="connsiteY4" fmla="*/ 3820160 h 3820160"/>
              <a:gd name="connsiteX5" fmla="*/ 0 w 5760999"/>
              <a:gd name="connsiteY5" fmla="*/ 3810000 h 3820160"/>
              <a:gd name="connsiteX6" fmla="*/ 69172 w 5760999"/>
              <a:gd name="connsiteY6" fmla="*/ 955040 h 3820160"/>
              <a:gd name="connsiteX7" fmla="*/ 1006119 w 5760999"/>
              <a:gd name="connsiteY7" fmla="*/ 375920 h 3820160"/>
              <a:gd name="connsiteX8" fmla="*/ 1239799 w 5760999"/>
              <a:gd name="connsiteY8" fmla="*/ 0 h 3820160"/>
              <a:gd name="connsiteX0" fmla="*/ 1239799 w 5760999"/>
              <a:gd name="connsiteY0" fmla="*/ 0 h 3820160"/>
              <a:gd name="connsiteX1" fmla="*/ 2987319 w 5760999"/>
              <a:gd name="connsiteY1" fmla="*/ 0 h 3820160"/>
              <a:gd name="connsiteX2" fmla="*/ 2987319 w 5760999"/>
              <a:gd name="connsiteY2" fmla="*/ 955040 h 3820160"/>
              <a:gd name="connsiteX3" fmla="*/ 5730519 w 5760999"/>
              <a:gd name="connsiteY3" fmla="*/ 782320 h 3820160"/>
              <a:gd name="connsiteX4" fmla="*/ 5760999 w 5760999"/>
              <a:gd name="connsiteY4" fmla="*/ 3820160 h 3820160"/>
              <a:gd name="connsiteX5" fmla="*/ 0 w 5760999"/>
              <a:gd name="connsiteY5" fmla="*/ 3810000 h 3820160"/>
              <a:gd name="connsiteX6" fmla="*/ 69172 w 5760999"/>
              <a:gd name="connsiteY6" fmla="*/ 955040 h 3820160"/>
              <a:gd name="connsiteX7" fmla="*/ 917184 w 5760999"/>
              <a:gd name="connsiteY7" fmla="*/ 904240 h 3820160"/>
              <a:gd name="connsiteX8" fmla="*/ 1239799 w 5760999"/>
              <a:gd name="connsiteY8" fmla="*/ 0 h 3820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60999" h="3820160">
                <a:moveTo>
                  <a:pt x="1239799" y="0"/>
                </a:moveTo>
                <a:lnTo>
                  <a:pt x="2987319" y="0"/>
                </a:lnTo>
                <a:lnTo>
                  <a:pt x="2987319" y="955040"/>
                </a:lnTo>
                <a:lnTo>
                  <a:pt x="5730519" y="782320"/>
                </a:lnTo>
                <a:lnTo>
                  <a:pt x="5760999" y="3820160"/>
                </a:lnTo>
                <a:lnTo>
                  <a:pt x="0" y="3810000"/>
                </a:lnTo>
                <a:lnTo>
                  <a:pt x="69172" y="955040"/>
                </a:lnTo>
                <a:lnTo>
                  <a:pt x="917184" y="904240"/>
                </a:lnTo>
                <a:lnTo>
                  <a:pt x="123979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39" name="Group 238">
            <a:extLst>
              <a:ext uri="{FF2B5EF4-FFF2-40B4-BE49-F238E27FC236}">
                <a16:creationId xmlns:a16="http://schemas.microsoft.com/office/drawing/2014/main" id="{0E0A9FB0-8302-2744-A9AC-61FA5D0E591E}"/>
              </a:ext>
            </a:extLst>
          </p:cNvPr>
          <p:cNvGrpSpPr/>
          <p:nvPr/>
        </p:nvGrpSpPr>
        <p:grpSpPr>
          <a:xfrm>
            <a:off x="7010562" y="5133094"/>
            <a:ext cx="2128849" cy="1445342"/>
            <a:chOff x="7344204" y="108155"/>
            <a:chExt cx="2128849" cy="1445342"/>
          </a:xfrm>
        </p:grpSpPr>
        <p:sp>
          <p:nvSpPr>
            <p:cNvPr id="240" name="Rectangle 239">
              <a:extLst>
                <a:ext uri="{FF2B5EF4-FFF2-40B4-BE49-F238E27FC236}">
                  <a16:creationId xmlns:a16="http://schemas.microsoft.com/office/drawing/2014/main" id="{D243147C-9122-B241-8C55-25D0B03D8B27}"/>
                </a:ext>
              </a:extLst>
            </p:cNvPr>
            <p:cNvSpPr/>
            <p:nvPr/>
          </p:nvSpPr>
          <p:spPr>
            <a:xfrm>
              <a:off x="7413523" y="108155"/>
              <a:ext cx="1936954" cy="1435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52" name="Group 251">
              <a:extLst>
                <a:ext uri="{FF2B5EF4-FFF2-40B4-BE49-F238E27FC236}">
                  <a16:creationId xmlns:a16="http://schemas.microsoft.com/office/drawing/2014/main" id="{6D2336AA-0C32-324B-A00A-57F9CA7ECD15}"/>
                </a:ext>
              </a:extLst>
            </p:cNvPr>
            <p:cNvGrpSpPr/>
            <p:nvPr/>
          </p:nvGrpSpPr>
          <p:grpSpPr>
            <a:xfrm>
              <a:off x="7344204" y="120836"/>
              <a:ext cx="2128849" cy="1432661"/>
              <a:chOff x="7344204" y="120836"/>
              <a:chExt cx="2128849" cy="1432661"/>
            </a:xfrm>
          </p:grpSpPr>
          <p:sp>
            <p:nvSpPr>
              <p:cNvPr id="253" name="Rectangle 252">
                <a:extLst>
                  <a:ext uri="{FF2B5EF4-FFF2-40B4-BE49-F238E27FC236}">
                    <a16:creationId xmlns:a16="http://schemas.microsoft.com/office/drawing/2014/main" id="{9DC590FA-D1AC-6D48-9AED-FD23B9858548}"/>
                  </a:ext>
                </a:extLst>
              </p:cNvPr>
              <p:cNvSpPr/>
              <p:nvPr/>
            </p:nvSpPr>
            <p:spPr>
              <a:xfrm>
                <a:off x="7409951" y="124866"/>
                <a:ext cx="1940525" cy="3703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4" name="TextBox 253">
                <a:extLst>
                  <a:ext uri="{FF2B5EF4-FFF2-40B4-BE49-F238E27FC236}">
                    <a16:creationId xmlns:a16="http://schemas.microsoft.com/office/drawing/2014/main" id="{8366C6AB-4C92-574D-ABC4-3F2AE3DE7BA4}"/>
                  </a:ext>
                </a:extLst>
              </p:cNvPr>
              <p:cNvSpPr txBox="1"/>
              <p:nvPr/>
            </p:nvSpPr>
            <p:spPr>
              <a:xfrm>
                <a:off x="7799764" y="120836"/>
                <a:ext cx="111719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DV in b:</a:t>
                </a:r>
              </a:p>
            </p:txBody>
          </p:sp>
          <p:cxnSp>
            <p:nvCxnSpPr>
              <p:cNvPr id="255" name="Straight Connector 254">
                <a:extLst>
                  <a:ext uri="{FF2B5EF4-FFF2-40B4-BE49-F238E27FC236}">
                    <a16:creationId xmlns:a16="http://schemas.microsoft.com/office/drawing/2014/main" id="{D0A767ED-844F-1848-B773-F20F44965F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01895" y="495254"/>
                <a:ext cx="1123866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6" name="Rectangle 255">
                <a:extLst>
                  <a:ext uri="{FF2B5EF4-FFF2-40B4-BE49-F238E27FC236}">
                    <a16:creationId xmlns:a16="http://schemas.microsoft.com/office/drawing/2014/main" id="{14FE793B-897D-AE4D-809B-4BC6049E42EF}"/>
                  </a:ext>
                </a:extLst>
              </p:cNvPr>
              <p:cNvSpPr/>
              <p:nvPr/>
            </p:nvSpPr>
            <p:spPr>
              <a:xfrm>
                <a:off x="7404189" y="124866"/>
                <a:ext cx="1936455" cy="1428631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7" name="TextBox 256">
                <a:extLst>
                  <a:ext uri="{FF2B5EF4-FFF2-40B4-BE49-F238E27FC236}">
                    <a16:creationId xmlns:a16="http://schemas.microsoft.com/office/drawing/2014/main" id="{4C7B8338-DF18-834C-9D16-A6EFCD25492C}"/>
                  </a:ext>
                </a:extLst>
              </p:cNvPr>
              <p:cNvSpPr txBox="1"/>
              <p:nvPr/>
            </p:nvSpPr>
            <p:spPr>
              <a:xfrm>
                <a:off x="8362008" y="560500"/>
                <a:ext cx="1111045" cy="9787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b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(f)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2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b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(g)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∞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b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(h)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2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b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(i)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∞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8" name="TextBox 257">
                <a:extLst>
                  <a:ext uri="{FF2B5EF4-FFF2-40B4-BE49-F238E27FC236}">
                    <a16:creationId xmlns:a16="http://schemas.microsoft.com/office/drawing/2014/main" id="{35BC9C8C-D610-0F40-9928-D68B0361F296}"/>
                  </a:ext>
                </a:extLst>
              </p:cNvPr>
              <p:cNvSpPr txBox="1"/>
              <p:nvPr/>
            </p:nvSpPr>
            <p:spPr>
              <a:xfrm>
                <a:off x="7344204" y="557387"/>
                <a:ext cx="1117197" cy="9787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14300" marR="0" lvl="1" indent="0" algn="l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b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(a) = 8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charset="0"/>
                </a:endParaRPr>
              </a:p>
              <a:p>
                <a:pPr marL="114300" marR="0" lvl="1" indent="0" algn="l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b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(c)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1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114300" marR="0" lvl="1" indent="0" algn="l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b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(d)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2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114300" marR="0" lvl="1" indent="0" algn="l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b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(e)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1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89D4687F-AFE7-244E-A453-8BB8262DAAC3}"/>
              </a:ext>
            </a:extLst>
          </p:cNvPr>
          <p:cNvGrpSpPr/>
          <p:nvPr/>
        </p:nvGrpSpPr>
        <p:grpSpPr>
          <a:xfrm>
            <a:off x="6256790" y="3442384"/>
            <a:ext cx="531821" cy="369069"/>
            <a:chOff x="1348328" y="2507397"/>
            <a:chExt cx="603916" cy="419100"/>
          </a:xfrm>
        </p:grpSpPr>
        <p:grpSp>
          <p:nvGrpSpPr>
            <p:cNvPr id="179" name="Group 178">
              <a:extLst>
                <a:ext uri="{FF2B5EF4-FFF2-40B4-BE49-F238E27FC236}">
                  <a16:creationId xmlns:a16="http://schemas.microsoft.com/office/drawing/2014/main" id="{C2BE01E6-70E6-8E4C-BA8D-DED393966A32}"/>
                </a:ext>
              </a:extLst>
            </p:cNvPr>
            <p:cNvGrpSpPr/>
            <p:nvPr/>
          </p:nvGrpSpPr>
          <p:grpSpPr>
            <a:xfrm>
              <a:off x="1348328" y="2555748"/>
              <a:ext cx="603916" cy="308999"/>
              <a:chOff x="5278570" y="2983486"/>
              <a:chExt cx="501650" cy="233363"/>
            </a:xfrm>
          </p:grpSpPr>
          <p:sp>
            <p:nvSpPr>
              <p:cNvPr id="214" name="Oval 5">
                <a:extLst>
                  <a:ext uri="{FF2B5EF4-FFF2-40B4-BE49-F238E27FC236}">
                    <a16:creationId xmlns:a16="http://schemas.microsoft.com/office/drawing/2014/main" id="{576AA6BD-E7DD-0A40-BFA5-EFAB7BD890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3332" y="3088261"/>
                <a:ext cx="496888" cy="128588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20" name="Line 6">
                <a:extLst>
                  <a:ext uri="{FF2B5EF4-FFF2-40B4-BE49-F238E27FC236}">
                    <a16:creationId xmlns:a16="http://schemas.microsoft.com/office/drawing/2014/main" id="{FB5F05C7-2780-E646-8583-F10D5D5536E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83332" y="3077148"/>
                <a:ext cx="0" cy="7937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27" name="Line 7">
                <a:extLst>
                  <a:ext uri="{FF2B5EF4-FFF2-40B4-BE49-F238E27FC236}">
                    <a16:creationId xmlns:a16="http://schemas.microsoft.com/office/drawing/2014/main" id="{240BBD39-ACCD-DF48-9D18-EC6A730D10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80220" y="3077148"/>
                <a:ext cx="0" cy="7937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28" name="Rectangle 8">
                <a:extLst>
                  <a:ext uri="{FF2B5EF4-FFF2-40B4-BE49-F238E27FC236}">
                    <a16:creationId xmlns:a16="http://schemas.microsoft.com/office/drawing/2014/main" id="{349823E2-5D3A-874F-8AEA-E5A577221D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3332" y="3077148"/>
                <a:ext cx="492125" cy="77788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29" name="Oval 9">
                <a:extLst>
                  <a:ext uri="{FF2B5EF4-FFF2-40B4-BE49-F238E27FC236}">
                    <a16:creationId xmlns:a16="http://schemas.microsoft.com/office/drawing/2014/main" id="{6A08B5E5-AB62-2748-A4C8-66903F651E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78570" y="2983486"/>
                <a:ext cx="496888" cy="150813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</p:grpSp>
        <p:grpSp>
          <p:nvGrpSpPr>
            <p:cNvPr id="180" name="Group 44">
              <a:extLst>
                <a:ext uri="{FF2B5EF4-FFF2-40B4-BE49-F238E27FC236}">
                  <a16:creationId xmlns:a16="http://schemas.microsoft.com/office/drawing/2014/main" id="{43C35E11-2685-B047-A4DC-8CC297487F3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56374" y="2507397"/>
              <a:ext cx="355165" cy="419100"/>
              <a:chOff x="2944" y="2425"/>
              <a:chExt cx="227" cy="264"/>
            </a:xfrm>
          </p:grpSpPr>
          <p:sp>
            <p:nvSpPr>
              <p:cNvPr id="181" name="Rectangle 45">
                <a:extLst>
                  <a:ext uri="{FF2B5EF4-FFF2-40B4-BE49-F238E27FC236}">
                    <a16:creationId xmlns:a16="http://schemas.microsoft.com/office/drawing/2014/main" id="{EC128E69-3091-E647-8AD6-7159F31038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82" name="Text Box 46">
                <a:extLst>
                  <a:ext uri="{FF2B5EF4-FFF2-40B4-BE49-F238E27FC236}">
                    <a16:creationId xmlns:a16="http://schemas.microsoft.com/office/drawing/2014/main" id="{A7A5AEDE-B171-4F4D-BA15-5EAD869315A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44" y="2425"/>
                <a:ext cx="227" cy="2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e</a:t>
                </a:r>
                <a:endPara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</p:grpSp>
      <p:sp>
        <p:nvSpPr>
          <p:cNvPr id="259" name="Right Arrow 258">
            <a:extLst>
              <a:ext uri="{FF2B5EF4-FFF2-40B4-BE49-F238E27FC236}">
                <a16:creationId xmlns:a16="http://schemas.microsoft.com/office/drawing/2014/main" id="{E250E3B0-8C1E-E145-9521-A455E8D67258}"/>
              </a:ext>
            </a:extLst>
          </p:cNvPr>
          <p:cNvSpPr/>
          <p:nvPr/>
        </p:nvSpPr>
        <p:spPr>
          <a:xfrm rot="16200000">
            <a:off x="6307392" y="3030961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4" name="Freeform 263">
            <a:extLst>
              <a:ext uri="{FF2B5EF4-FFF2-40B4-BE49-F238E27FC236}">
                <a16:creationId xmlns:a16="http://schemas.microsoft.com/office/drawing/2014/main" id="{858E32EE-CF9A-BC4E-8C7A-5B0F4E196DDB}"/>
              </a:ext>
            </a:extLst>
          </p:cNvPr>
          <p:cNvSpPr/>
          <p:nvPr/>
        </p:nvSpPr>
        <p:spPr>
          <a:xfrm>
            <a:off x="6784256" y="3016538"/>
            <a:ext cx="2899862" cy="2634390"/>
          </a:xfrm>
          <a:custGeom>
            <a:avLst/>
            <a:gdLst>
              <a:gd name="connsiteX0" fmla="*/ 0 w 2615381"/>
              <a:gd name="connsiteY0" fmla="*/ 0 h 2615381"/>
              <a:gd name="connsiteX1" fmla="*/ 2595716 w 2615381"/>
              <a:gd name="connsiteY1" fmla="*/ 235975 h 2615381"/>
              <a:gd name="connsiteX2" fmla="*/ 2615381 w 2615381"/>
              <a:gd name="connsiteY2" fmla="*/ 2615381 h 2615381"/>
              <a:gd name="connsiteX3" fmla="*/ 9832 w 2615381"/>
              <a:gd name="connsiteY3" fmla="*/ 167149 h 2615381"/>
              <a:gd name="connsiteX4" fmla="*/ 0 w 2615381"/>
              <a:gd name="connsiteY4" fmla="*/ 0 h 2615381"/>
              <a:gd name="connsiteX0" fmla="*/ 0 w 2654709"/>
              <a:gd name="connsiteY0" fmla="*/ 0 h 2615381"/>
              <a:gd name="connsiteX1" fmla="*/ 2654709 w 2654709"/>
              <a:gd name="connsiteY1" fmla="*/ 255639 h 2615381"/>
              <a:gd name="connsiteX2" fmla="*/ 2615381 w 2654709"/>
              <a:gd name="connsiteY2" fmla="*/ 2615381 h 2615381"/>
              <a:gd name="connsiteX3" fmla="*/ 9832 w 2654709"/>
              <a:gd name="connsiteY3" fmla="*/ 167149 h 2615381"/>
              <a:gd name="connsiteX4" fmla="*/ 0 w 2654709"/>
              <a:gd name="connsiteY4" fmla="*/ 0 h 2615381"/>
              <a:gd name="connsiteX0" fmla="*/ 0 w 2654710"/>
              <a:gd name="connsiteY0" fmla="*/ 0 h 2605549"/>
              <a:gd name="connsiteX1" fmla="*/ 2654709 w 2654710"/>
              <a:gd name="connsiteY1" fmla="*/ 255639 h 2605549"/>
              <a:gd name="connsiteX2" fmla="*/ 2654710 w 2654710"/>
              <a:gd name="connsiteY2" fmla="*/ 2605549 h 2605549"/>
              <a:gd name="connsiteX3" fmla="*/ 9832 w 2654710"/>
              <a:gd name="connsiteY3" fmla="*/ 167149 h 2605549"/>
              <a:gd name="connsiteX4" fmla="*/ 0 w 2654710"/>
              <a:gd name="connsiteY4" fmla="*/ 0 h 2605549"/>
              <a:gd name="connsiteX0" fmla="*/ 0 w 2654710"/>
              <a:gd name="connsiteY0" fmla="*/ 0 h 2605549"/>
              <a:gd name="connsiteX1" fmla="*/ 2654709 w 2654710"/>
              <a:gd name="connsiteY1" fmla="*/ 255639 h 2605549"/>
              <a:gd name="connsiteX2" fmla="*/ 2654710 w 2654710"/>
              <a:gd name="connsiteY2" fmla="*/ 2605549 h 2605549"/>
              <a:gd name="connsiteX3" fmla="*/ 9832 w 2654710"/>
              <a:gd name="connsiteY3" fmla="*/ 167149 h 2605549"/>
              <a:gd name="connsiteX4" fmla="*/ 0 w 2654710"/>
              <a:gd name="connsiteY4" fmla="*/ 0 h 2605549"/>
              <a:gd name="connsiteX0" fmla="*/ 0 w 2654710"/>
              <a:gd name="connsiteY0" fmla="*/ 0 h 2605549"/>
              <a:gd name="connsiteX1" fmla="*/ 2654709 w 2654710"/>
              <a:gd name="connsiteY1" fmla="*/ 255639 h 2605549"/>
              <a:gd name="connsiteX2" fmla="*/ 2654710 w 2654710"/>
              <a:gd name="connsiteY2" fmla="*/ 2605549 h 2605549"/>
              <a:gd name="connsiteX3" fmla="*/ 9832 w 2654710"/>
              <a:gd name="connsiteY3" fmla="*/ 167149 h 2605549"/>
              <a:gd name="connsiteX4" fmla="*/ 0 w 2654710"/>
              <a:gd name="connsiteY4" fmla="*/ 0 h 2605549"/>
              <a:gd name="connsiteX0" fmla="*/ 0 w 2654710"/>
              <a:gd name="connsiteY0" fmla="*/ 0 h 2605549"/>
              <a:gd name="connsiteX1" fmla="*/ 2654709 w 2654710"/>
              <a:gd name="connsiteY1" fmla="*/ 255639 h 2605549"/>
              <a:gd name="connsiteX2" fmla="*/ 2654710 w 2654710"/>
              <a:gd name="connsiteY2" fmla="*/ 2605549 h 2605549"/>
              <a:gd name="connsiteX3" fmla="*/ 9832 w 2654710"/>
              <a:gd name="connsiteY3" fmla="*/ 167149 h 2605549"/>
              <a:gd name="connsiteX4" fmla="*/ 0 w 2654710"/>
              <a:gd name="connsiteY4" fmla="*/ 0 h 2605549"/>
              <a:gd name="connsiteX0" fmla="*/ 0 w 2654710"/>
              <a:gd name="connsiteY0" fmla="*/ 0 h 2605549"/>
              <a:gd name="connsiteX1" fmla="*/ 2654709 w 2654710"/>
              <a:gd name="connsiteY1" fmla="*/ 255639 h 2605549"/>
              <a:gd name="connsiteX2" fmla="*/ 2654710 w 2654710"/>
              <a:gd name="connsiteY2" fmla="*/ 2605549 h 2605549"/>
              <a:gd name="connsiteX3" fmla="*/ 9832 w 2654710"/>
              <a:gd name="connsiteY3" fmla="*/ 167149 h 2605549"/>
              <a:gd name="connsiteX4" fmla="*/ 0 w 2654710"/>
              <a:gd name="connsiteY4" fmla="*/ 0 h 2605549"/>
              <a:gd name="connsiteX0" fmla="*/ 29497 w 2684207"/>
              <a:gd name="connsiteY0" fmla="*/ 0 h 2605549"/>
              <a:gd name="connsiteX1" fmla="*/ 2684206 w 2684207"/>
              <a:gd name="connsiteY1" fmla="*/ 255639 h 2605549"/>
              <a:gd name="connsiteX2" fmla="*/ 2684207 w 2684207"/>
              <a:gd name="connsiteY2" fmla="*/ 2605549 h 2605549"/>
              <a:gd name="connsiteX3" fmla="*/ 0 w 2684207"/>
              <a:gd name="connsiteY3" fmla="*/ 176981 h 2605549"/>
              <a:gd name="connsiteX4" fmla="*/ 29497 w 2684207"/>
              <a:gd name="connsiteY4" fmla="*/ 0 h 2605549"/>
              <a:gd name="connsiteX0" fmla="*/ 29497 w 2684207"/>
              <a:gd name="connsiteY0" fmla="*/ 0 h 2605549"/>
              <a:gd name="connsiteX1" fmla="*/ 2684206 w 2684207"/>
              <a:gd name="connsiteY1" fmla="*/ 255639 h 2605549"/>
              <a:gd name="connsiteX2" fmla="*/ 2684207 w 2684207"/>
              <a:gd name="connsiteY2" fmla="*/ 2605549 h 2605549"/>
              <a:gd name="connsiteX3" fmla="*/ 0 w 2684207"/>
              <a:gd name="connsiteY3" fmla="*/ 176981 h 2605549"/>
              <a:gd name="connsiteX4" fmla="*/ 29497 w 2684207"/>
              <a:gd name="connsiteY4" fmla="*/ 0 h 2605549"/>
              <a:gd name="connsiteX0" fmla="*/ 226143 w 2880853"/>
              <a:gd name="connsiteY0" fmla="*/ 0 h 2605549"/>
              <a:gd name="connsiteX1" fmla="*/ 2880852 w 2880853"/>
              <a:gd name="connsiteY1" fmla="*/ 255639 h 2605549"/>
              <a:gd name="connsiteX2" fmla="*/ 2880853 w 2880853"/>
              <a:gd name="connsiteY2" fmla="*/ 2605549 h 2605549"/>
              <a:gd name="connsiteX3" fmla="*/ 0 w 2880853"/>
              <a:gd name="connsiteY3" fmla="*/ 1543665 h 2605549"/>
              <a:gd name="connsiteX4" fmla="*/ 226143 w 2880853"/>
              <a:gd name="connsiteY4" fmla="*/ 0 h 2605549"/>
              <a:gd name="connsiteX0" fmla="*/ 226143 w 2880853"/>
              <a:gd name="connsiteY0" fmla="*/ 0 h 2605549"/>
              <a:gd name="connsiteX1" fmla="*/ 2880852 w 2880853"/>
              <a:gd name="connsiteY1" fmla="*/ 255639 h 2605549"/>
              <a:gd name="connsiteX2" fmla="*/ 2880853 w 2880853"/>
              <a:gd name="connsiteY2" fmla="*/ 2605549 h 2605549"/>
              <a:gd name="connsiteX3" fmla="*/ 0 w 2880853"/>
              <a:gd name="connsiteY3" fmla="*/ 1543665 h 2605549"/>
              <a:gd name="connsiteX4" fmla="*/ 226143 w 2880853"/>
              <a:gd name="connsiteY4" fmla="*/ 0 h 2605549"/>
              <a:gd name="connsiteX0" fmla="*/ 226143 w 2880853"/>
              <a:gd name="connsiteY0" fmla="*/ 0 h 2605549"/>
              <a:gd name="connsiteX1" fmla="*/ 2880852 w 2880853"/>
              <a:gd name="connsiteY1" fmla="*/ 255639 h 2605549"/>
              <a:gd name="connsiteX2" fmla="*/ 2880853 w 2880853"/>
              <a:gd name="connsiteY2" fmla="*/ 2605549 h 2605549"/>
              <a:gd name="connsiteX3" fmla="*/ 0 w 2880853"/>
              <a:gd name="connsiteY3" fmla="*/ 1543665 h 2605549"/>
              <a:gd name="connsiteX4" fmla="*/ 226143 w 2880853"/>
              <a:gd name="connsiteY4" fmla="*/ 0 h 2605549"/>
              <a:gd name="connsiteX0" fmla="*/ 0 w 2939845"/>
              <a:gd name="connsiteY0" fmla="*/ 1140541 h 2349910"/>
              <a:gd name="connsiteX1" fmla="*/ 2939844 w 2939845"/>
              <a:gd name="connsiteY1" fmla="*/ 0 h 2349910"/>
              <a:gd name="connsiteX2" fmla="*/ 2939845 w 2939845"/>
              <a:gd name="connsiteY2" fmla="*/ 2349910 h 2349910"/>
              <a:gd name="connsiteX3" fmla="*/ 58992 w 2939845"/>
              <a:gd name="connsiteY3" fmla="*/ 1288026 h 2349910"/>
              <a:gd name="connsiteX4" fmla="*/ 0 w 2939845"/>
              <a:gd name="connsiteY4" fmla="*/ 1140541 h 2349910"/>
              <a:gd name="connsiteX0" fmla="*/ 0 w 2939845"/>
              <a:gd name="connsiteY0" fmla="*/ 1140541 h 2349910"/>
              <a:gd name="connsiteX1" fmla="*/ 2939844 w 2939845"/>
              <a:gd name="connsiteY1" fmla="*/ 0 h 2349910"/>
              <a:gd name="connsiteX2" fmla="*/ 2939845 w 2939845"/>
              <a:gd name="connsiteY2" fmla="*/ 2349910 h 2349910"/>
              <a:gd name="connsiteX3" fmla="*/ 58992 w 2939845"/>
              <a:gd name="connsiteY3" fmla="*/ 1288026 h 2349910"/>
              <a:gd name="connsiteX4" fmla="*/ 0 w 2939845"/>
              <a:gd name="connsiteY4" fmla="*/ 1140541 h 2349910"/>
              <a:gd name="connsiteX0" fmla="*/ 0 w 2939845"/>
              <a:gd name="connsiteY0" fmla="*/ 1140541 h 2349910"/>
              <a:gd name="connsiteX1" fmla="*/ 2939844 w 2939845"/>
              <a:gd name="connsiteY1" fmla="*/ 0 h 2349910"/>
              <a:gd name="connsiteX2" fmla="*/ 2939845 w 2939845"/>
              <a:gd name="connsiteY2" fmla="*/ 2349910 h 2349910"/>
              <a:gd name="connsiteX3" fmla="*/ 58992 w 2939845"/>
              <a:gd name="connsiteY3" fmla="*/ 1288026 h 2349910"/>
              <a:gd name="connsiteX4" fmla="*/ 0 w 2939845"/>
              <a:gd name="connsiteY4" fmla="*/ 1140541 h 2349910"/>
              <a:gd name="connsiteX0" fmla="*/ 0 w 2939845"/>
              <a:gd name="connsiteY0" fmla="*/ 1140541 h 2349910"/>
              <a:gd name="connsiteX1" fmla="*/ 2939844 w 2939845"/>
              <a:gd name="connsiteY1" fmla="*/ 0 h 2349910"/>
              <a:gd name="connsiteX2" fmla="*/ 2939845 w 2939845"/>
              <a:gd name="connsiteY2" fmla="*/ 2349910 h 2349910"/>
              <a:gd name="connsiteX3" fmla="*/ 19663 w 2939845"/>
              <a:gd name="connsiteY3" fmla="*/ 1307690 h 2349910"/>
              <a:gd name="connsiteX4" fmla="*/ 0 w 2939845"/>
              <a:gd name="connsiteY4" fmla="*/ 1140541 h 2349910"/>
              <a:gd name="connsiteX0" fmla="*/ 0 w 2939844"/>
              <a:gd name="connsiteY0" fmla="*/ 1140541 h 2878230"/>
              <a:gd name="connsiteX1" fmla="*/ 2939844 w 2939844"/>
              <a:gd name="connsiteY1" fmla="*/ 0 h 2878230"/>
              <a:gd name="connsiteX2" fmla="*/ 2919525 w 2939844"/>
              <a:gd name="connsiteY2" fmla="*/ 2878230 h 2878230"/>
              <a:gd name="connsiteX3" fmla="*/ 19663 w 2939844"/>
              <a:gd name="connsiteY3" fmla="*/ 1307690 h 2878230"/>
              <a:gd name="connsiteX4" fmla="*/ 0 w 2939844"/>
              <a:gd name="connsiteY4" fmla="*/ 1140541 h 2878230"/>
              <a:gd name="connsiteX0" fmla="*/ 0 w 2939844"/>
              <a:gd name="connsiteY0" fmla="*/ 1140541 h 2878230"/>
              <a:gd name="connsiteX1" fmla="*/ 2939844 w 2939844"/>
              <a:gd name="connsiteY1" fmla="*/ 0 h 2878230"/>
              <a:gd name="connsiteX2" fmla="*/ 2919525 w 2939844"/>
              <a:gd name="connsiteY2" fmla="*/ 2878230 h 2878230"/>
              <a:gd name="connsiteX3" fmla="*/ 19663 w 2939844"/>
              <a:gd name="connsiteY3" fmla="*/ 1307690 h 2878230"/>
              <a:gd name="connsiteX4" fmla="*/ 0 w 2939844"/>
              <a:gd name="connsiteY4" fmla="*/ 1140541 h 2878230"/>
              <a:gd name="connsiteX0" fmla="*/ 0 w 2919525"/>
              <a:gd name="connsiteY0" fmla="*/ 896701 h 2634390"/>
              <a:gd name="connsiteX1" fmla="*/ 2899204 w 2919525"/>
              <a:gd name="connsiteY1" fmla="*/ 0 h 2634390"/>
              <a:gd name="connsiteX2" fmla="*/ 2919525 w 2919525"/>
              <a:gd name="connsiteY2" fmla="*/ 2634390 h 2634390"/>
              <a:gd name="connsiteX3" fmla="*/ 19663 w 2919525"/>
              <a:gd name="connsiteY3" fmla="*/ 1063850 h 2634390"/>
              <a:gd name="connsiteX4" fmla="*/ 0 w 2919525"/>
              <a:gd name="connsiteY4" fmla="*/ 896701 h 2634390"/>
              <a:gd name="connsiteX0" fmla="*/ 0 w 2919525"/>
              <a:gd name="connsiteY0" fmla="*/ 896701 h 2634390"/>
              <a:gd name="connsiteX1" fmla="*/ 2899204 w 2919525"/>
              <a:gd name="connsiteY1" fmla="*/ 0 h 2634390"/>
              <a:gd name="connsiteX2" fmla="*/ 2919525 w 2919525"/>
              <a:gd name="connsiteY2" fmla="*/ 2634390 h 2634390"/>
              <a:gd name="connsiteX3" fmla="*/ 19663 w 2919525"/>
              <a:gd name="connsiteY3" fmla="*/ 1063850 h 2634390"/>
              <a:gd name="connsiteX4" fmla="*/ 0 w 2919525"/>
              <a:gd name="connsiteY4" fmla="*/ 896701 h 2634390"/>
              <a:gd name="connsiteX0" fmla="*/ 0 w 2919525"/>
              <a:gd name="connsiteY0" fmla="*/ 896701 h 2634390"/>
              <a:gd name="connsiteX1" fmla="*/ 2899204 w 2919525"/>
              <a:gd name="connsiteY1" fmla="*/ 0 h 2634390"/>
              <a:gd name="connsiteX2" fmla="*/ 2919525 w 2919525"/>
              <a:gd name="connsiteY2" fmla="*/ 2634390 h 2634390"/>
              <a:gd name="connsiteX3" fmla="*/ 29823 w 2919525"/>
              <a:gd name="connsiteY3" fmla="*/ 1094330 h 2634390"/>
              <a:gd name="connsiteX4" fmla="*/ 0 w 2919525"/>
              <a:gd name="connsiteY4" fmla="*/ 896701 h 2634390"/>
              <a:gd name="connsiteX0" fmla="*/ 0 w 2919525"/>
              <a:gd name="connsiteY0" fmla="*/ 896701 h 2634390"/>
              <a:gd name="connsiteX1" fmla="*/ 2899204 w 2919525"/>
              <a:gd name="connsiteY1" fmla="*/ 0 h 2634390"/>
              <a:gd name="connsiteX2" fmla="*/ 2919525 w 2919525"/>
              <a:gd name="connsiteY2" fmla="*/ 2634390 h 2634390"/>
              <a:gd name="connsiteX3" fmla="*/ 29823 w 2919525"/>
              <a:gd name="connsiteY3" fmla="*/ 1094330 h 2634390"/>
              <a:gd name="connsiteX4" fmla="*/ 0 w 2919525"/>
              <a:gd name="connsiteY4" fmla="*/ 896701 h 2634390"/>
              <a:gd name="connsiteX0" fmla="*/ 10817 w 2889702"/>
              <a:gd name="connsiteY0" fmla="*/ 896701 h 2634390"/>
              <a:gd name="connsiteX1" fmla="*/ 2869381 w 2889702"/>
              <a:gd name="connsiteY1" fmla="*/ 0 h 2634390"/>
              <a:gd name="connsiteX2" fmla="*/ 2889702 w 2889702"/>
              <a:gd name="connsiteY2" fmla="*/ 2634390 h 2634390"/>
              <a:gd name="connsiteX3" fmla="*/ 0 w 2889702"/>
              <a:gd name="connsiteY3" fmla="*/ 1094330 h 2634390"/>
              <a:gd name="connsiteX4" fmla="*/ 10817 w 2889702"/>
              <a:gd name="connsiteY4" fmla="*/ 896701 h 2634390"/>
              <a:gd name="connsiteX0" fmla="*/ 10817 w 2889702"/>
              <a:gd name="connsiteY0" fmla="*/ 896701 h 2634390"/>
              <a:gd name="connsiteX1" fmla="*/ 2869381 w 2889702"/>
              <a:gd name="connsiteY1" fmla="*/ 0 h 2634390"/>
              <a:gd name="connsiteX2" fmla="*/ 2889702 w 2889702"/>
              <a:gd name="connsiteY2" fmla="*/ 2634390 h 2634390"/>
              <a:gd name="connsiteX3" fmla="*/ 0 w 2889702"/>
              <a:gd name="connsiteY3" fmla="*/ 1094330 h 2634390"/>
              <a:gd name="connsiteX4" fmla="*/ 10817 w 2889702"/>
              <a:gd name="connsiteY4" fmla="*/ 896701 h 2634390"/>
              <a:gd name="connsiteX0" fmla="*/ 0 w 2899205"/>
              <a:gd name="connsiteY0" fmla="*/ 541101 h 2634390"/>
              <a:gd name="connsiteX1" fmla="*/ 2878884 w 2899205"/>
              <a:gd name="connsiteY1" fmla="*/ 0 h 2634390"/>
              <a:gd name="connsiteX2" fmla="*/ 2899205 w 2899205"/>
              <a:gd name="connsiteY2" fmla="*/ 2634390 h 2634390"/>
              <a:gd name="connsiteX3" fmla="*/ 9503 w 2899205"/>
              <a:gd name="connsiteY3" fmla="*/ 1094330 h 2634390"/>
              <a:gd name="connsiteX4" fmla="*/ 0 w 2899205"/>
              <a:gd name="connsiteY4" fmla="*/ 541101 h 2634390"/>
              <a:gd name="connsiteX0" fmla="*/ 0 w 2899205"/>
              <a:gd name="connsiteY0" fmla="*/ 541101 h 2634390"/>
              <a:gd name="connsiteX1" fmla="*/ 2878884 w 2899205"/>
              <a:gd name="connsiteY1" fmla="*/ 0 h 2634390"/>
              <a:gd name="connsiteX2" fmla="*/ 2899205 w 2899205"/>
              <a:gd name="connsiteY2" fmla="*/ 2634390 h 2634390"/>
              <a:gd name="connsiteX3" fmla="*/ 9503 w 2899205"/>
              <a:gd name="connsiteY3" fmla="*/ 1094330 h 2634390"/>
              <a:gd name="connsiteX4" fmla="*/ 0 w 2899205"/>
              <a:gd name="connsiteY4" fmla="*/ 541101 h 2634390"/>
              <a:gd name="connsiteX0" fmla="*/ 657 w 2899862"/>
              <a:gd name="connsiteY0" fmla="*/ 541101 h 2634390"/>
              <a:gd name="connsiteX1" fmla="*/ 2879541 w 2899862"/>
              <a:gd name="connsiteY1" fmla="*/ 0 h 2634390"/>
              <a:gd name="connsiteX2" fmla="*/ 2899862 w 2899862"/>
              <a:gd name="connsiteY2" fmla="*/ 2634390 h 2634390"/>
              <a:gd name="connsiteX3" fmla="*/ 0 w 2899862"/>
              <a:gd name="connsiteY3" fmla="*/ 708250 h 2634390"/>
              <a:gd name="connsiteX4" fmla="*/ 657 w 2899862"/>
              <a:gd name="connsiteY4" fmla="*/ 541101 h 2634390"/>
              <a:gd name="connsiteX0" fmla="*/ 657 w 2899862"/>
              <a:gd name="connsiteY0" fmla="*/ 541101 h 2634390"/>
              <a:gd name="connsiteX1" fmla="*/ 2879541 w 2899862"/>
              <a:gd name="connsiteY1" fmla="*/ 0 h 2634390"/>
              <a:gd name="connsiteX2" fmla="*/ 2899862 w 2899862"/>
              <a:gd name="connsiteY2" fmla="*/ 2634390 h 2634390"/>
              <a:gd name="connsiteX3" fmla="*/ 0 w 2899862"/>
              <a:gd name="connsiteY3" fmla="*/ 708250 h 2634390"/>
              <a:gd name="connsiteX4" fmla="*/ 657 w 2899862"/>
              <a:gd name="connsiteY4" fmla="*/ 541101 h 2634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9862" h="2634390">
                <a:moveTo>
                  <a:pt x="657" y="541101"/>
                </a:moveTo>
                <a:cubicBezTo>
                  <a:pt x="1842566" y="465721"/>
                  <a:pt x="1787505" y="533564"/>
                  <a:pt x="2879541" y="0"/>
                </a:cubicBezTo>
                <a:cubicBezTo>
                  <a:pt x="2879541" y="783303"/>
                  <a:pt x="2899862" y="1851087"/>
                  <a:pt x="2899862" y="2634390"/>
                </a:cubicBezTo>
                <a:cubicBezTo>
                  <a:pt x="2640945" y="598784"/>
                  <a:pt x="2154903" y="642374"/>
                  <a:pt x="0" y="708250"/>
                </a:cubicBezTo>
                <a:lnTo>
                  <a:pt x="657" y="541101"/>
                </a:lnTo>
                <a:close/>
              </a:path>
            </a:pathLst>
          </a:cu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5" name="Down Arrow 264">
            <a:extLst>
              <a:ext uri="{FF2B5EF4-FFF2-40B4-BE49-F238E27FC236}">
                <a16:creationId xmlns:a16="http://schemas.microsoft.com/office/drawing/2014/main" id="{3CB1AFBB-CB3F-1542-8613-2F98EF8BBFE5}"/>
              </a:ext>
            </a:extLst>
          </p:cNvPr>
          <p:cNvSpPr/>
          <p:nvPr/>
        </p:nvSpPr>
        <p:spPr>
          <a:xfrm rot="16200000">
            <a:off x="6612907" y="5410623"/>
            <a:ext cx="339615" cy="560629"/>
          </a:xfrm>
          <a:prstGeom prst="downArrow">
            <a:avLst/>
          </a:prstGeom>
          <a:gradFill>
            <a:gsLst>
              <a:gs pos="0">
                <a:schemeClr val="bg1"/>
              </a:gs>
              <a:gs pos="100000">
                <a:schemeClr val="accent5">
                  <a:lumMod val="40000"/>
                  <a:lumOff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3DD77FF-E95C-9640-83A8-8668D2A2C680}"/>
              </a:ext>
            </a:extLst>
          </p:cNvPr>
          <p:cNvGrpSpPr/>
          <p:nvPr/>
        </p:nvGrpSpPr>
        <p:grpSpPr>
          <a:xfrm>
            <a:off x="751840" y="2113280"/>
            <a:ext cx="6014720" cy="4541520"/>
            <a:chOff x="751840" y="2113280"/>
            <a:chExt cx="6014720" cy="4541520"/>
          </a:xfrm>
        </p:grpSpPr>
        <p:sp>
          <p:nvSpPr>
            <p:cNvPr id="176" name="Rectangle 175">
              <a:extLst>
                <a:ext uri="{FF2B5EF4-FFF2-40B4-BE49-F238E27FC236}">
                  <a16:creationId xmlns:a16="http://schemas.microsoft.com/office/drawing/2014/main" id="{F01C52F0-787E-E542-8310-BD2127FCC025}"/>
                </a:ext>
              </a:extLst>
            </p:cNvPr>
            <p:cNvSpPr/>
            <p:nvPr/>
          </p:nvSpPr>
          <p:spPr>
            <a:xfrm>
              <a:off x="782320" y="3942080"/>
              <a:ext cx="5659120" cy="271272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0B553762-65E4-7242-AB73-E073D39B1FB6}"/>
                </a:ext>
              </a:extLst>
            </p:cNvPr>
            <p:cNvSpPr/>
            <p:nvPr/>
          </p:nvSpPr>
          <p:spPr>
            <a:xfrm>
              <a:off x="751840" y="2113280"/>
              <a:ext cx="6014720" cy="1838960"/>
            </a:xfrm>
            <a:custGeom>
              <a:avLst/>
              <a:gdLst>
                <a:gd name="connsiteX0" fmla="*/ 6014720 w 6014720"/>
                <a:gd name="connsiteY0" fmla="*/ 0 h 1838960"/>
                <a:gd name="connsiteX1" fmla="*/ 5618480 w 6014720"/>
                <a:gd name="connsiteY1" fmla="*/ 1838960 h 1838960"/>
                <a:gd name="connsiteX2" fmla="*/ 0 w 6014720"/>
                <a:gd name="connsiteY2" fmla="*/ 1838960 h 1838960"/>
                <a:gd name="connsiteX3" fmla="*/ 5496560 w 6014720"/>
                <a:gd name="connsiteY3" fmla="*/ 0 h 1838960"/>
                <a:gd name="connsiteX4" fmla="*/ 6014720 w 6014720"/>
                <a:gd name="connsiteY4" fmla="*/ 0 h 1838960"/>
                <a:gd name="connsiteX0" fmla="*/ 6014720 w 6014720"/>
                <a:gd name="connsiteY0" fmla="*/ 0 h 1838960"/>
                <a:gd name="connsiteX1" fmla="*/ 5618480 w 6014720"/>
                <a:gd name="connsiteY1" fmla="*/ 1838960 h 1838960"/>
                <a:gd name="connsiteX2" fmla="*/ 0 w 6014720"/>
                <a:gd name="connsiteY2" fmla="*/ 1838960 h 1838960"/>
                <a:gd name="connsiteX3" fmla="*/ 5496560 w 6014720"/>
                <a:gd name="connsiteY3" fmla="*/ 0 h 1838960"/>
                <a:gd name="connsiteX4" fmla="*/ 6014720 w 6014720"/>
                <a:gd name="connsiteY4" fmla="*/ 0 h 1838960"/>
                <a:gd name="connsiteX0" fmla="*/ 6014720 w 6014720"/>
                <a:gd name="connsiteY0" fmla="*/ 0 h 1838960"/>
                <a:gd name="connsiteX1" fmla="*/ 5618480 w 6014720"/>
                <a:gd name="connsiteY1" fmla="*/ 1838960 h 1838960"/>
                <a:gd name="connsiteX2" fmla="*/ 0 w 6014720"/>
                <a:gd name="connsiteY2" fmla="*/ 1838960 h 1838960"/>
                <a:gd name="connsiteX3" fmla="*/ 5496560 w 6014720"/>
                <a:gd name="connsiteY3" fmla="*/ 0 h 1838960"/>
                <a:gd name="connsiteX4" fmla="*/ 6014720 w 6014720"/>
                <a:gd name="connsiteY4" fmla="*/ 0 h 1838960"/>
                <a:gd name="connsiteX0" fmla="*/ 6014720 w 6014720"/>
                <a:gd name="connsiteY0" fmla="*/ 0 h 1838960"/>
                <a:gd name="connsiteX1" fmla="*/ 5618480 w 6014720"/>
                <a:gd name="connsiteY1" fmla="*/ 1838960 h 1838960"/>
                <a:gd name="connsiteX2" fmla="*/ 0 w 6014720"/>
                <a:gd name="connsiteY2" fmla="*/ 1838960 h 1838960"/>
                <a:gd name="connsiteX3" fmla="*/ 5496560 w 6014720"/>
                <a:gd name="connsiteY3" fmla="*/ 0 h 1838960"/>
                <a:gd name="connsiteX4" fmla="*/ 6014720 w 6014720"/>
                <a:gd name="connsiteY4" fmla="*/ 0 h 1838960"/>
                <a:gd name="connsiteX0" fmla="*/ 6014720 w 6014720"/>
                <a:gd name="connsiteY0" fmla="*/ 0 h 1838960"/>
                <a:gd name="connsiteX1" fmla="*/ 5618480 w 6014720"/>
                <a:gd name="connsiteY1" fmla="*/ 1838960 h 1838960"/>
                <a:gd name="connsiteX2" fmla="*/ 0 w 6014720"/>
                <a:gd name="connsiteY2" fmla="*/ 1838960 h 1838960"/>
                <a:gd name="connsiteX3" fmla="*/ 5496560 w 6014720"/>
                <a:gd name="connsiteY3" fmla="*/ 0 h 1838960"/>
                <a:gd name="connsiteX4" fmla="*/ 6014720 w 6014720"/>
                <a:gd name="connsiteY4" fmla="*/ 0 h 1838960"/>
                <a:gd name="connsiteX0" fmla="*/ 6014720 w 6014720"/>
                <a:gd name="connsiteY0" fmla="*/ 0 h 1838960"/>
                <a:gd name="connsiteX1" fmla="*/ 5618480 w 6014720"/>
                <a:gd name="connsiteY1" fmla="*/ 1838960 h 1838960"/>
                <a:gd name="connsiteX2" fmla="*/ 0 w 6014720"/>
                <a:gd name="connsiteY2" fmla="*/ 1838960 h 1838960"/>
                <a:gd name="connsiteX3" fmla="*/ 5496560 w 6014720"/>
                <a:gd name="connsiteY3" fmla="*/ 0 h 1838960"/>
                <a:gd name="connsiteX4" fmla="*/ 6014720 w 6014720"/>
                <a:gd name="connsiteY4" fmla="*/ 0 h 1838960"/>
                <a:gd name="connsiteX0" fmla="*/ 6014720 w 6014720"/>
                <a:gd name="connsiteY0" fmla="*/ 0 h 1838960"/>
                <a:gd name="connsiteX1" fmla="*/ 5618480 w 6014720"/>
                <a:gd name="connsiteY1" fmla="*/ 1838960 h 1838960"/>
                <a:gd name="connsiteX2" fmla="*/ 0 w 6014720"/>
                <a:gd name="connsiteY2" fmla="*/ 1838960 h 1838960"/>
                <a:gd name="connsiteX3" fmla="*/ 5496560 w 6014720"/>
                <a:gd name="connsiteY3" fmla="*/ 0 h 1838960"/>
                <a:gd name="connsiteX4" fmla="*/ 6014720 w 6014720"/>
                <a:gd name="connsiteY4" fmla="*/ 0 h 1838960"/>
                <a:gd name="connsiteX0" fmla="*/ 6014720 w 6014720"/>
                <a:gd name="connsiteY0" fmla="*/ 0 h 1838960"/>
                <a:gd name="connsiteX1" fmla="*/ 5618480 w 6014720"/>
                <a:gd name="connsiteY1" fmla="*/ 1838960 h 1838960"/>
                <a:gd name="connsiteX2" fmla="*/ 0 w 6014720"/>
                <a:gd name="connsiteY2" fmla="*/ 1838960 h 1838960"/>
                <a:gd name="connsiteX3" fmla="*/ 5496560 w 6014720"/>
                <a:gd name="connsiteY3" fmla="*/ 0 h 1838960"/>
                <a:gd name="connsiteX4" fmla="*/ 6014720 w 6014720"/>
                <a:gd name="connsiteY4" fmla="*/ 0 h 1838960"/>
                <a:gd name="connsiteX0" fmla="*/ 6014720 w 6014720"/>
                <a:gd name="connsiteY0" fmla="*/ 0 h 1838960"/>
                <a:gd name="connsiteX1" fmla="*/ 5618480 w 6014720"/>
                <a:gd name="connsiteY1" fmla="*/ 1838960 h 1838960"/>
                <a:gd name="connsiteX2" fmla="*/ 0 w 6014720"/>
                <a:gd name="connsiteY2" fmla="*/ 1838960 h 1838960"/>
                <a:gd name="connsiteX3" fmla="*/ 5496560 w 6014720"/>
                <a:gd name="connsiteY3" fmla="*/ 0 h 1838960"/>
                <a:gd name="connsiteX4" fmla="*/ 6014720 w 6014720"/>
                <a:gd name="connsiteY4" fmla="*/ 0 h 1838960"/>
                <a:gd name="connsiteX0" fmla="*/ 6014720 w 6014720"/>
                <a:gd name="connsiteY0" fmla="*/ 0 h 1838960"/>
                <a:gd name="connsiteX1" fmla="*/ 5659120 w 6014720"/>
                <a:gd name="connsiteY1" fmla="*/ 1838960 h 1838960"/>
                <a:gd name="connsiteX2" fmla="*/ 0 w 6014720"/>
                <a:gd name="connsiteY2" fmla="*/ 1838960 h 1838960"/>
                <a:gd name="connsiteX3" fmla="*/ 5496560 w 6014720"/>
                <a:gd name="connsiteY3" fmla="*/ 0 h 1838960"/>
                <a:gd name="connsiteX4" fmla="*/ 6014720 w 6014720"/>
                <a:gd name="connsiteY4" fmla="*/ 0 h 1838960"/>
                <a:gd name="connsiteX0" fmla="*/ 6014720 w 6014720"/>
                <a:gd name="connsiteY0" fmla="*/ 0 h 1838960"/>
                <a:gd name="connsiteX1" fmla="*/ 5659120 w 6014720"/>
                <a:gd name="connsiteY1" fmla="*/ 1838960 h 1838960"/>
                <a:gd name="connsiteX2" fmla="*/ 0 w 6014720"/>
                <a:gd name="connsiteY2" fmla="*/ 1838960 h 1838960"/>
                <a:gd name="connsiteX3" fmla="*/ 5496560 w 6014720"/>
                <a:gd name="connsiteY3" fmla="*/ 0 h 1838960"/>
                <a:gd name="connsiteX4" fmla="*/ 6014720 w 6014720"/>
                <a:gd name="connsiteY4" fmla="*/ 0 h 183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4720" h="1838960">
                  <a:moveTo>
                    <a:pt x="6014720" y="0"/>
                  </a:moveTo>
                  <a:cubicBezTo>
                    <a:pt x="4937760" y="795867"/>
                    <a:pt x="5008880" y="1479973"/>
                    <a:pt x="5659120" y="1838960"/>
                  </a:cubicBezTo>
                  <a:lnTo>
                    <a:pt x="0" y="1838960"/>
                  </a:lnTo>
                  <a:cubicBezTo>
                    <a:pt x="3772747" y="1642533"/>
                    <a:pt x="3776133" y="1578187"/>
                    <a:pt x="5496560" y="0"/>
                  </a:cubicBezTo>
                  <a:lnTo>
                    <a:pt x="6014720" y="0"/>
                  </a:ln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60" name="Group 259">
            <a:extLst>
              <a:ext uri="{FF2B5EF4-FFF2-40B4-BE49-F238E27FC236}">
                <a16:creationId xmlns:a16="http://schemas.microsoft.com/office/drawing/2014/main" id="{F7FE6501-59AE-7E4F-A363-64532C89299C}"/>
              </a:ext>
            </a:extLst>
          </p:cNvPr>
          <p:cNvGrpSpPr/>
          <p:nvPr/>
        </p:nvGrpSpPr>
        <p:grpSpPr>
          <a:xfrm>
            <a:off x="5852446" y="1758989"/>
            <a:ext cx="1196054" cy="1022555"/>
            <a:chOff x="9655277" y="2349909"/>
            <a:chExt cx="1196054" cy="1022555"/>
          </a:xfrm>
        </p:grpSpPr>
        <p:sp>
          <p:nvSpPr>
            <p:cNvPr id="261" name="Freeform 260">
              <a:extLst>
                <a:ext uri="{FF2B5EF4-FFF2-40B4-BE49-F238E27FC236}">
                  <a16:creationId xmlns:a16="http://schemas.microsoft.com/office/drawing/2014/main" id="{C63ACF7A-01CE-D940-9A14-306A3279A424}"/>
                </a:ext>
              </a:extLst>
            </p:cNvPr>
            <p:cNvSpPr/>
            <p:nvPr/>
          </p:nvSpPr>
          <p:spPr>
            <a:xfrm>
              <a:off x="9655277" y="2349909"/>
              <a:ext cx="1196054" cy="1022555"/>
            </a:xfrm>
            <a:custGeom>
              <a:avLst/>
              <a:gdLst>
                <a:gd name="connsiteX0" fmla="*/ 1416106 w 2820074"/>
                <a:gd name="connsiteY0" fmla="*/ 606903 h 2290046"/>
                <a:gd name="connsiteX1" fmla="*/ 1096471 w 2820074"/>
                <a:gd name="connsiteY1" fmla="*/ 222531 h 2290046"/>
                <a:gd name="connsiteX2" fmla="*/ 954860 w 2820074"/>
                <a:gd name="connsiteY2" fmla="*/ 667593 h 2290046"/>
                <a:gd name="connsiteX3" fmla="*/ 89012 w 2820074"/>
                <a:gd name="connsiteY3" fmla="*/ 242761 h 2290046"/>
                <a:gd name="connsiteX4" fmla="*/ 610948 w 2820074"/>
                <a:gd name="connsiteY4" fmla="*/ 797066 h 2290046"/>
                <a:gd name="connsiteX5" fmla="*/ 0 w 2820074"/>
                <a:gd name="connsiteY5" fmla="*/ 902262 h 2290046"/>
                <a:gd name="connsiteX6" fmla="*/ 481476 w 2820074"/>
                <a:gd name="connsiteY6" fmla="*/ 1246174 h 2290046"/>
                <a:gd name="connsiteX7" fmla="*/ 36414 w 2820074"/>
                <a:gd name="connsiteY7" fmla="*/ 1533441 h 2290046"/>
                <a:gd name="connsiteX8" fmla="*/ 760651 w 2820074"/>
                <a:gd name="connsiteY8" fmla="*/ 1476797 h 2290046"/>
                <a:gd name="connsiteX9" fmla="*/ 623086 w 2820074"/>
                <a:gd name="connsiteY9" fmla="*/ 1869260 h 2290046"/>
                <a:gd name="connsiteX10" fmla="*/ 1003412 w 2820074"/>
                <a:gd name="connsiteY10" fmla="*/ 1658867 h 2290046"/>
                <a:gd name="connsiteX11" fmla="*/ 1104563 w 2820074"/>
                <a:gd name="connsiteY11" fmla="*/ 2290046 h 2290046"/>
                <a:gd name="connsiteX12" fmla="*/ 1383738 w 2820074"/>
                <a:gd name="connsiteY12" fmla="*/ 1569855 h 2290046"/>
                <a:gd name="connsiteX13" fmla="*/ 1743833 w 2820074"/>
                <a:gd name="connsiteY13" fmla="*/ 2091791 h 2290046"/>
                <a:gd name="connsiteX14" fmla="*/ 1836892 w 2820074"/>
                <a:gd name="connsiteY14" fmla="*/ 1529395 h 2290046"/>
                <a:gd name="connsiteX15" fmla="*/ 2375012 w 2820074"/>
                <a:gd name="connsiteY15" fmla="*/ 1889491 h 2290046"/>
                <a:gd name="connsiteX16" fmla="*/ 2209125 w 2820074"/>
                <a:gd name="connsiteY16" fmla="*/ 1351370 h 2290046"/>
                <a:gd name="connsiteX17" fmla="*/ 2820074 w 2820074"/>
                <a:gd name="connsiteY17" fmla="*/ 1399922 h 2290046"/>
                <a:gd name="connsiteX18" fmla="*/ 2310276 w 2820074"/>
                <a:gd name="connsiteY18" fmla="*/ 1092425 h 2290046"/>
                <a:gd name="connsiteX19" fmla="*/ 2775568 w 2820074"/>
                <a:gd name="connsiteY19" fmla="*/ 837526 h 2290046"/>
                <a:gd name="connsiteX20" fmla="*/ 2196987 w 2820074"/>
                <a:gd name="connsiteY20" fmla="*/ 768744 h 2290046"/>
                <a:gd name="connsiteX21" fmla="*/ 2427610 w 2820074"/>
                <a:gd name="connsiteY21" fmla="*/ 441016 h 2290046"/>
                <a:gd name="connsiteX22" fmla="*/ 1844984 w 2820074"/>
                <a:gd name="connsiteY22" fmla="*/ 546213 h 2290046"/>
                <a:gd name="connsiteX23" fmla="*/ 1901628 w 2820074"/>
                <a:gd name="connsiteY23" fmla="*/ 0 h 2290046"/>
                <a:gd name="connsiteX24" fmla="*/ 1416106 w 2820074"/>
                <a:gd name="connsiteY24" fmla="*/ 606903 h 2290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820074" h="2290046">
                  <a:moveTo>
                    <a:pt x="1416106" y="606903"/>
                  </a:moveTo>
                  <a:lnTo>
                    <a:pt x="1096471" y="222531"/>
                  </a:lnTo>
                  <a:lnTo>
                    <a:pt x="954860" y="667593"/>
                  </a:lnTo>
                  <a:lnTo>
                    <a:pt x="89012" y="242761"/>
                  </a:lnTo>
                  <a:lnTo>
                    <a:pt x="610948" y="797066"/>
                  </a:lnTo>
                  <a:lnTo>
                    <a:pt x="0" y="902262"/>
                  </a:lnTo>
                  <a:lnTo>
                    <a:pt x="481476" y="1246174"/>
                  </a:lnTo>
                  <a:lnTo>
                    <a:pt x="36414" y="1533441"/>
                  </a:lnTo>
                  <a:lnTo>
                    <a:pt x="760651" y="1476797"/>
                  </a:lnTo>
                  <a:lnTo>
                    <a:pt x="623086" y="1869260"/>
                  </a:lnTo>
                  <a:lnTo>
                    <a:pt x="1003412" y="1658867"/>
                  </a:lnTo>
                  <a:lnTo>
                    <a:pt x="1104563" y="2290046"/>
                  </a:lnTo>
                  <a:lnTo>
                    <a:pt x="1383738" y="1569855"/>
                  </a:lnTo>
                  <a:lnTo>
                    <a:pt x="1743833" y="2091791"/>
                  </a:lnTo>
                  <a:lnTo>
                    <a:pt x="1836892" y="1529395"/>
                  </a:lnTo>
                  <a:lnTo>
                    <a:pt x="2375012" y="1889491"/>
                  </a:lnTo>
                  <a:lnTo>
                    <a:pt x="2209125" y="1351370"/>
                  </a:lnTo>
                  <a:lnTo>
                    <a:pt x="2820074" y="1399922"/>
                  </a:lnTo>
                  <a:lnTo>
                    <a:pt x="2310276" y="1092425"/>
                  </a:lnTo>
                  <a:lnTo>
                    <a:pt x="2775568" y="837526"/>
                  </a:lnTo>
                  <a:lnTo>
                    <a:pt x="2196987" y="768744"/>
                  </a:lnTo>
                  <a:lnTo>
                    <a:pt x="2427610" y="441016"/>
                  </a:lnTo>
                  <a:lnTo>
                    <a:pt x="1844984" y="546213"/>
                  </a:lnTo>
                  <a:lnTo>
                    <a:pt x="1901628" y="0"/>
                  </a:lnTo>
                  <a:lnTo>
                    <a:pt x="1416106" y="606903"/>
                  </a:lnTo>
                  <a:close/>
                </a:path>
              </a:pathLst>
            </a:custGeom>
            <a:solidFill>
              <a:srgbClr val="FFFF00">
                <a:alpha val="7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2" name="TextBox 261">
              <a:extLst>
                <a:ext uri="{FF2B5EF4-FFF2-40B4-BE49-F238E27FC236}">
                  <a16:creationId xmlns:a16="http://schemas.microsoft.com/office/drawing/2014/main" id="{669F4A56-8AD8-9443-9DD4-4E6082993E4D}"/>
                </a:ext>
              </a:extLst>
            </p:cNvPr>
            <p:cNvSpPr txBox="1"/>
            <p:nvPr/>
          </p:nvSpPr>
          <p:spPr>
            <a:xfrm>
              <a:off x="9753600" y="2635045"/>
              <a:ext cx="10202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compute</a:t>
              </a:r>
            </a:p>
          </p:txBody>
        </p:sp>
      </p:grpSp>
      <p:sp>
        <p:nvSpPr>
          <p:cNvPr id="263" name="TextBox 262">
            <a:extLst>
              <a:ext uri="{FF2B5EF4-FFF2-40B4-BE49-F238E27FC236}">
                <a16:creationId xmlns:a16="http://schemas.microsoft.com/office/drawing/2014/main" id="{AD73DF7B-C6A1-8C43-92E7-35914D44AF5F}"/>
              </a:ext>
            </a:extLst>
          </p:cNvPr>
          <p:cNvSpPr txBox="1"/>
          <p:nvPr/>
        </p:nvSpPr>
        <p:spPr>
          <a:xfrm>
            <a:off x="6355429" y="1927737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230" name="TextBox 229">
            <a:extLst>
              <a:ext uri="{FF2B5EF4-FFF2-40B4-BE49-F238E27FC236}">
                <a16:creationId xmlns:a16="http://schemas.microsoft.com/office/drawing/2014/main" id="{592C8CA7-0104-4B46-8A79-58E2F147158C}"/>
              </a:ext>
            </a:extLst>
          </p:cNvPr>
          <p:cNvSpPr txBox="1"/>
          <p:nvPr/>
        </p:nvSpPr>
        <p:spPr>
          <a:xfrm>
            <a:off x="894080" y="4021574"/>
            <a:ext cx="55676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(a) = min{c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b,a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+D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(a), c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b,c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+D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(a), c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b,e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+D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(a)}  = min{8,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∞,∞} = 8 </a:t>
            </a:r>
          </a:p>
        </p:txBody>
      </p:sp>
      <p:sp>
        <p:nvSpPr>
          <p:cNvPr id="231" name="TextBox 230">
            <a:extLst>
              <a:ext uri="{FF2B5EF4-FFF2-40B4-BE49-F238E27FC236}">
                <a16:creationId xmlns:a16="http://schemas.microsoft.com/office/drawing/2014/main" id="{DCFB5697-087A-6A4F-A48D-98A3E75CFA5F}"/>
              </a:ext>
            </a:extLst>
          </p:cNvPr>
          <p:cNvSpPr txBox="1"/>
          <p:nvPr/>
        </p:nvSpPr>
        <p:spPr>
          <a:xfrm>
            <a:off x="894080" y="4346694"/>
            <a:ext cx="5537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(c) = min{c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b,a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+D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(c), c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b,c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+D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(c), c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b,e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+D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(c)}  = min{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∞,1,∞} = 1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2" name="TextBox 231">
            <a:extLst>
              <a:ext uri="{FF2B5EF4-FFF2-40B4-BE49-F238E27FC236}">
                <a16:creationId xmlns:a16="http://schemas.microsoft.com/office/drawing/2014/main" id="{0E1E6414-BFC2-6F49-BF7D-69F4679C38EE}"/>
              </a:ext>
            </a:extLst>
          </p:cNvPr>
          <p:cNvSpPr txBox="1"/>
          <p:nvPr/>
        </p:nvSpPr>
        <p:spPr>
          <a:xfrm>
            <a:off x="883920" y="4671814"/>
            <a:ext cx="5527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(d) = min{c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b,a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+D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(d), c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b,c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+D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(d), c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b,e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+D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(d)}  = min{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9,2,∞} = 2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3834A49C-F57F-2B4C-8C1E-8CA2C48DB280}"/>
              </a:ext>
            </a:extLst>
          </p:cNvPr>
          <p:cNvSpPr txBox="1"/>
          <p:nvPr/>
        </p:nvSpPr>
        <p:spPr>
          <a:xfrm>
            <a:off x="883920" y="5301734"/>
            <a:ext cx="54965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(f) = min{c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b,a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+D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(f), c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b,c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+D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(f), c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b,e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+D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(f)}  = min{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∞,∞,2} = 2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7" name="TextBox 236">
            <a:extLst>
              <a:ext uri="{FF2B5EF4-FFF2-40B4-BE49-F238E27FC236}">
                <a16:creationId xmlns:a16="http://schemas.microsoft.com/office/drawing/2014/main" id="{0F652DFE-1D53-2E40-AA65-BBF6D49AD967}"/>
              </a:ext>
            </a:extLst>
          </p:cNvPr>
          <p:cNvSpPr txBox="1"/>
          <p:nvPr/>
        </p:nvSpPr>
        <p:spPr>
          <a:xfrm>
            <a:off x="894080" y="6244828"/>
            <a:ext cx="5466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(i) = min{c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b,a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+D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(i), c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b,c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+D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(i), c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b,e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+D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(i)}  = min{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∞,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∞, ∞} = ∞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8" name="TextBox 237">
            <a:extLst>
              <a:ext uri="{FF2B5EF4-FFF2-40B4-BE49-F238E27FC236}">
                <a16:creationId xmlns:a16="http://schemas.microsoft.com/office/drawing/2014/main" id="{6F6C5C23-C561-3C45-BF6E-B71BD8ABBA6F}"/>
              </a:ext>
            </a:extLst>
          </p:cNvPr>
          <p:cNvSpPr txBox="1"/>
          <p:nvPr/>
        </p:nvSpPr>
        <p:spPr>
          <a:xfrm>
            <a:off x="883920" y="5940028"/>
            <a:ext cx="55473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(h) = min{c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b,a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+D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(h), c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b,c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+D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(h), c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b,e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+D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(h)}  = min{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∞,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∞, 2} = 2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3" name="TextBox 232">
            <a:extLst>
              <a:ext uri="{FF2B5EF4-FFF2-40B4-BE49-F238E27FC236}">
                <a16:creationId xmlns:a16="http://schemas.microsoft.com/office/drawing/2014/main" id="{BADCD68C-1DA0-8447-9D21-763071468EAD}"/>
              </a:ext>
            </a:extLst>
          </p:cNvPr>
          <p:cNvSpPr txBox="1"/>
          <p:nvPr/>
        </p:nvSpPr>
        <p:spPr>
          <a:xfrm>
            <a:off x="894080" y="4976614"/>
            <a:ext cx="54457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(e) = min{c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b,a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+D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(e), c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b,c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+D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(e), c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b,e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+D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(e)}  = min{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∞,∞,1} = 1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6" name="TextBox 235">
            <a:extLst>
              <a:ext uri="{FF2B5EF4-FFF2-40B4-BE49-F238E27FC236}">
                <a16:creationId xmlns:a16="http://schemas.microsoft.com/office/drawing/2014/main" id="{CD08082F-26E1-5D4C-847F-FBDD59BB5533}"/>
              </a:ext>
            </a:extLst>
          </p:cNvPr>
          <p:cNvSpPr txBox="1"/>
          <p:nvPr/>
        </p:nvSpPr>
        <p:spPr>
          <a:xfrm>
            <a:off x="894080" y="5616694"/>
            <a:ext cx="55473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(g) = min{c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b,a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+D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(g), c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b,c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+D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(g), c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b,e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+D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(g)}  = min{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∞,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∞, ∞} = ∞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75E1085-F80F-0E42-B446-827739DA65D5}"/>
              </a:ext>
            </a:extLst>
          </p:cNvPr>
          <p:cNvGrpSpPr/>
          <p:nvPr/>
        </p:nvGrpSpPr>
        <p:grpSpPr>
          <a:xfrm>
            <a:off x="6978316" y="4796590"/>
            <a:ext cx="1887976" cy="1515086"/>
            <a:chOff x="6978316" y="4796590"/>
            <a:chExt cx="1887976" cy="151508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DC5C32A-07A9-6A4F-969F-96D8F9238F13}"/>
                </a:ext>
              </a:extLst>
            </p:cNvPr>
            <p:cNvSpPr txBox="1"/>
            <p:nvPr/>
          </p:nvSpPr>
          <p:spPr>
            <a:xfrm>
              <a:off x="6978316" y="4796590"/>
              <a:ext cx="13397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New DV in b</a:t>
              </a: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80D1A1A-6609-C247-B20F-EA4F0E6F8FA2}"/>
                </a:ext>
              </a:extLst>
            </p:cNvPr>
            <p:cNvSpPr/>
            <p:nvPr/>
          </p:nvSpPr>
          <p:spPr>
            <a:xfrm>
              <a:off x="8526735" y="5598159"/>
              <a:ext cx="275211" cy="263091"/>
            </a:xfrm>
            <a:prstGeom prst="ellipse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CF6612A8-AACA-2B45-8329-71688DD05569}"/>
                </a:ext>
              </a:extLst>
            </p:cNvPr>
            <p:cNvSpPr/>
            <p:nvPr/>
          </p:nvSpPr>
          <p:spPr>
            <a:xfrm>
              <a:off x="7683455" y="6045199"/>
              <a:ext cx="275211" cy="263091"/>
            </a:xfrm>
            <a:prstGeom prst="ellipse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040149B2-1653-4742-8EE2-07563C97D988}"/>
                </a:ext>
              </a:extLst>
            </p:cNvPr>
            <p:cNvSpPr/>
            <p:nvPr/>
          </p:nvSpPr>
          <p:spPr>
            <a:xfrm>
              <a:off x="8591081" y="6048585"/>
              <a:ext cx="275211" cy="263091"/>
            </a:xfrm>
            <a:prstGeom prst="ellipse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188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-3.7037E-6 L -0.0013 -0.71435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-35718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65" grpId="0" animBg="1"/>
      <p:bldP spid="230" grpId="0"/>
      <p:bldP spid="231" grpId="0"/>
      <p:bldP spid="232" grpId="0"/>
      <p:bldP spid="235" grpId="0"/>
      <p:bldP spid="237" grpId="0"/>
      <p:bldP spid="238" grpId="0"/>
      <p:bldP spid="233" grpId="0"/>
      <p:bldP spid="23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2" name="Group 371">
            <a:extLst>
              <a:ext uri="{FF2B5EF4-FFF2-40B4-BE49-F238E27FC236}">
                <a16:creationId xmlns:a16="http://schemas.microsoft.com/office/drawing/2014/main" id="{6256310D-2722-AC40-836B-70B2E6C735F3}"/>
              </a:ext>
            </a:extLst>
          </p:cNvPr>
          <p:cNvGrpSpPr/>
          <p:nvPr/>
        </p:nvGrpSpPr>
        <p:grpSpPr>
          <a:xfrm>
            <a:off x="2827965" y="1130710"/>
            <a:ext cx="1547391" cy="2620631"/>
            <a:chOff x="3221255" y="1012723"/>
            <a:chExt cx="1547391" cy="2620631"/>
          </a:xfrm>
        </p:grpSpPr>
        <p:sp>
          <p:nvSpPr>
            <p:cNvPr id="373" name="Freeform 372">
              <a:extLst>
                <a:ext uri="{FF2B5EF4-FFF2-40B4-BE49-F238E27FC236}">
                  <a16:creationId xmlns:a16="http://schemas.microsoft.com/office/drawing/2014/main" id="{83550A18-F3EF-E943-8229-8A03AEBA0C06}"/>
                </a:ext>
              </a:extLst>
            </p:cNvPr>
            <p:cNvSpPr/>
            <p:nvPr/>
          </p:nvSpPr>
          <p:spPr>
            <a:xfrm>
              <a:off x="4316362" y="1042219"/>
              <a:ext cx="452284" cy="2389239"/>
            </a:xfrm>
            <a:custGeom>
              <a:avLst/>
              <a:gdLst>
                <a:gd name="connsiteX0" fmla="*/ 0 w 491613"/>
                <a:gd name="connsiteY0" fmla="*/ 0 h 2389239"/>
                <a:gd name="connsiteX1" fmla="*/ 491613 w 491613"/>
                <a:gd name="connsiteY1" fmla="*/ 904568 h 2389239"/>
                <a:gd name="connsiteX2" fmla="*/ 491613 w 491613"/>
                <a:gd name="connsiteY2" fmla="*/ 1052052 h 2389239"/>
                <a:gd name="connsiteX3" fmla="*/ 19665 w 491613"/>
                <a:gd name="connsiteY3" fmla="*/ 2389239 h 2389239"/>
                <a:gd name="connsiteX4" fmla="*/ 0 w 491613"/>
                <a:gd name="connsiteY4" fmla="*/ 0 h 2389239"/>
                <a:gd name="connsiteX0" fmla="*/ 19664 w 471948"/>
                <a:gd name="connsiteY0" fmla="*/ 0 h 2389239"/>
                <a:gd name="connsiteX1" fmla="*/ 471948 w 471948"/>
                <a:gd name="connsiteY1" fmla="*/ 904568 h 2389239"/>
                <a:gd name="connsiteX2" fmla="*/ 471948 w 471948"/>
                <a:gd name="connsiteY2" fmla="*/ 1052052 h 2389239"/>
                <a:gd name="connsiteX3" fmla="*/ 0 w 471948"/>
                <a:gd name="connsiteY3" fmla="*/ 2389239 h 2389239"/>
                <a:gd name="connsiteX4" fmla="*/ 19664 w 471948"/>
                <a:gd name="connsiteY4" fmla="*/ 0 h 2389239"/>
                <a:gd name="connsiteX0" fmla="*/ 19664 w 471948"/>
                <a:gd name="connsiteY0" fmla="*/ 0 h 2389239"/>
                <a:gd name="connsiteX1" fmla="*/ 471948 w 471948"/>
                <a:gd name="connsiteY1" fmla="*/ 904568 h 2389239"/>
                <a:gd name="connsiteX2" fmla="*/ 471948 w 471948"/>
                <a:gd name="connsiteY2" fmla="*/ 1052052 h 2389239"/>
                <a:gd name="connsiteX3" fmla="*/ 0 w 471948"/>
                <a:gd name="connsiteY3" fmla="*/ 2389239 h 2389239"/>
                <a:gd name="connsiteX4" fmla="*/ 19664 w 471948"/>
                <a:gd name="connsiteY4" fmla="*/ 0 h 2389239"/>
                <a:gd name="connsiteX0" fmla="*/ 19664 w 471948"/>
                <a:gd name="connsiteY0" fmla="*/ 0 h 2389239"/>
                <a:gd name="connsiteX1" fmla="*/ 471948 w 471948"/>
                <a:gd name="connsiteY1" fmla="*/ 904568 h 2389239"/>
                <a:gd name="connsiteX2" fmla="*/ 471948 w 471948"/>
                <a:gd name="connsiteY2" fmla="*/ 1052052 h 2389239"/>
                <a:gd name="connsiteX3" fmla="*/ 0 w 471948"/>
                <a:gd name="connsiteY3" fmla="*/ 2389239 h 2389239"/>
                <a:gd name="connsiteX4" fmla="*/ 19664 w 471948"/>
                <a:gd name="connsiteY4" fmla="*/ 0 h 2389239"/>
                <a:gd name="connsiteX0" fmla="*/ 19664 w 471948"/>
                <a:gd name="connsiteY0" fmla="*/ 0 h 2389239"/>
                <a:gd name="connsiteX1" fmla="*/ 471948 w 471948"/>
                <a:gd name="connsiteY1" fmla="*/ 904568 h 2389239"/>
                <a:gd name="connsiteX2" fmla="*/ 471948 w 471948"/>
                <a:gd name="connsiteY2" fmla="*/ 1052052 h 2389239"/>
                <a:gd name="connsiteX3" fmla="*/ 0 w 471948"/>
                <a:gd name="connsiteY3" fmla="*/ 2389239 h 2389239"/>
                <a:gd name="connsiteX4" fmla="*/ 19664 w 471948"/>
                <a:gd name="connsiteY4" fmla="*/ 0 h 2389239"/>
                <a:gd name="connsiteX0" fmla="*/ 0 w 452284"/>
                <a:gd name="connsiteY0" fmla="*/ 0 h 2389239"/>
                <a:gd name="connsiteX1" fmla="*/ 452284 w 452284"/>
                <a:gd name="connsiteY1" fmla="*/ 904568 h 2389239"/>
                <a:gd name="connsiteX2" fmla="*/ 452284 w 452284"/>
                <a:gd name="connsiteY2" fmla="*/ 1052052 h 2389239"/>
                <a:gd name="connsiteX3" fmla="*/ 9833 w 452284"/>
                <a:gd name="connsiteY3" fmla="*/ 2389239 h 2389239"/>
                <a:gd name="connsiteX4" fmla="*/ 0 w 452284"/>
                <a:gd name="connsiteY4" fmla="*/ 0 h 2389239"/>
                <a:gd name="connsiteX0" fmla="*/ 0 w 452284"/>
                <a:gd name="connsiteY0" fmla="*/ 0 h 2389239"/>
                <a:gd name="connsiteX1" fmla="*/ 452284 w 452284"/>
                <a:gd name="connsiteY1" fmla="*/ 904568 h 2389239"/>
                <a:gd name="connsiteX2" fmla="*/ 452284 w 452284"/>
                <a:gd name="connsiteY2" fmla="*/ 1052052 h 2389239"/>
                <a:gd name="connsiteX3" fmla="*/ 9833 w 452284"/>
                <a:gd name="connsiteY3" fmla="*/ 2389239 h 2389239"/>
                <a:gd name="connsiteX4" fmla="*/ 0 w 452284"/>
                <a:gd name="connsiteY4" fmla="*/ 0 h 2389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2284" h="2389239">
                  <a:moveTo>
                    <a:pt x="0" y="0"/>
                  </a:moveTo>
                  <a:cubicBezTo>
                    <a:pt x="170425" y="625988"/>
                    <a:pt x="242530" y="681703"/>
                    <a:pt x="452284" y="904568"/>
                  </a:cubicBezTo>
                  <a:lnTo>
                    <a:pt x="452284" y="1052052"/>
                  </a:lnTo>
                  <a:cubicBezTo>
                    <a:pt x="206477" y="1507613"/>
                    <a:pt x="137653" y="1825523"/>
                    <a:pt x="9833" y="2389239"/>
                  </a:cubicBezTo>
                  <a:cubicBezTo>
                    <a:pt x="6555" y="1592826"/>
                    <a:pt x="3278" y="796413"/>
                    <a:pt x="0" y="0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74" name="Group 373">
              <a:extLst>
                <a:ext uri="{FF2B5EF4-FFF2-40B4-BE49-F238E27FC236}">
                  <a16:creationId xmlns:a16="http://schemas.microsoft.com/office/drawing/2014/main" id="{CB9AF062-8753-5B40-ABD3-B709A7CA41D6}"/>
                </a:ext>
              </a:extLst>
            </p:cNvPr>
            <p:cNvGrpSpPr/>
            <p:nvPr/>
          </p:nvGrpSpPr>
          <p:grpSpPr>
            <a:xfrm>
              <a:off x="3221255" y="1012723"/>
              <a:ext cx="1172904" cy="2620631"/>
              <a:chOff x="3221255" y="1012723"/>
              <a:chExt cx="1172904" cy="2620631"/>
            </a:xfrm>
          </p:grpSpPr>
          <p:sp>
            <p:nvSpPr>
              <p:cNvPr id="375" name="Rectangle 374">
                <a:extLst>
                  <a:ext uri="{FF2B5EF4-FFF2-40B4-BE49-F238E27FC236}">
                    <a16:creationId xmlns:a16="http://schemas.microsoft.com/office/drawing/2014/main" id="{993DA739-7CEA-114D-820B-DF132DB3984F}"/>
                  </a:ext>
                </a:extLst>
              </p:cNvPr>
              <p:cNvSpPr/>
              <p:nvPr/>
            </p:nvSpPr>
            <p:spPr>
              <a:xfrm>
                <a:off x="3224981" y="1012723"/>
                <a:ext cx="1111045" cy="241873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376" name="Group 375">
                <a:extLst>
                  <a:ext uri="{FF2B5EF4-FFF2-40B4-BE49-F238E27FC236}">
                    <a16:creationId xmlns:a16="http://schemas.microsoft.com/office/drawing/2014/main" id="{CCC46E28-2F9A-614B-981E-EA679AD82EB0}"/>
                  </a:ext>
                </a:extLst>
              </p:cNvPr>
              <p:cNvGrpSpPr/>
              <p:nvPr/>
            </p:nvGrpSpPr>
            <p:grpSpPr>
              <a:xfrm>
                <a:off x="3221255" y="1017253"/>
                <a:ext cx="1172904" cy="2616101"/>
                <a:chOff x="9477371" y="702026"/>
                <a:chExt cx="1172904" cy="2616101"/>
              </a:xfrm>
            </p:grpSpPr>
            <p:sp>
              <p:nvSpPr>
                <p:cNvPr id="377" name="Rectangle 376">
                  <a:extLst>
                    <a:ext uri="{FF2B5EF4-FFF2-40B4-BE49-F238E27FC236}">
                      <a16:creationId xmlns:a16="http://schemas.microsoft.com/office/drawing/2014/main" id="{99E48FE5-7FBB-0648-927F-69AA9BA117F7}"/>
                    </a:ext>
                  </a:extLst>
                </p:cNvPr>
                <p:cNvSpPr/>
                <p:nvPr/>
              </p:nvSpPr>
              <p:spPr>
                <a:xfrm>
                  <a:off x="9485428" y="706056"/>
                  <a:ext cx="1116982" cy="37039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78" name="TextBox 377">
                  <a:extLst>
                    <a:ext uri="{FF2B5EF4-FFF2-40B4-BE49-F238E27FC236}">
                      <a16:creationId xmlns:a16="http://schemas.microsoft.com/office/drawing/2014/main" id="{741917D9-8AC9-0D49-8D6F-B97725FED00C}"/>
                    </a:ext>
                  </a:extLst>
                </p:cNvPr>
                <p:cNvSpPr txBox="1"/>
                <p:nvPr/>
              </p:nvSpPr>
              <p:spPr>
                <a:xfrm>
                  <a:off x="9533078" y="702026"/>
                  <a:ext cx="1117197" cy="261610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DV in a: 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a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(a)=0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a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(b) = 8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endParaRP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a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(c)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a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(d)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1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a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(e)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a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(f)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a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(g)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a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(h)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a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(i)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cxnSp>
              <p:nvCxnSpPr>
                <p:cNvPr id="379" name="Straight Connector 378">
                  <a:extLst>
                    <a:ext uri="{FF2B5EF4-FFF2-40B4-BE49-F238E27FC236}">
                      <a16:creationId xmlns:a16="http://schemas.microsoft.com/office/drawing/2014/main" id="{50ED32A2-619A-5348-8102-F0D95343ADB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477371" y="1076444"/>
                  <a:ext cx="112386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80" name="Rectangle 379">
                  <a:extLst>
                    <a:ext uri="{FF2B5EF4-FFF2-40B4-BE49-F238E27FC236}">
                      <a16:creationId xmlns:a16="http://schemas.microsoft.com/office/drawing/2014/main" id="{DCEA8569-4767-BC4F-95B8-4CEC559CA8A1}"/>
                    </a:ext>
                  </a:extLst>
                </p:cNvPr>
                <p:cNvSpPr/>
                <p:nvPr/>
              </p:nvSpPr>
              <p:spPr>
                <a:xfrm>
                  <a:off x="9479666" y="706056"/>
                  <a:ext cx="1122744" cy="2589450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52B9189-7CDF-0741-9858-A79357149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624" y="174028"/>
            <a:ext cx="10893427" cy="894622"/>
          </a:xfrm>
        </p:spPr>
        <p:txBody>
          <a:bodyPr/>
          <a:lstStyle/>
          <a:p>
            <a:r>
              <a:rPr lang="en-US" dirty="0"/>
              <a:t>Distance vector example: computation</a:t>
            </a: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374B35E8-95B6-B946-8240-59B747B607B3}"/>
              </a:ext>
            </a:extLst>
          </p:cNvPr>
          <p:cNvCxnSpPr>
            <a:cxnSpLocks/>
            <a:stCxn id="76" idx="2"/>
            <a:endCxn id="76" idx="0"/>
          </p:cNvCxnSpPr>
          <p:nvPr/>
        </p:nvCxnSpPr>
        <p:spPr>
          <a:xfrm flipV="1">
            <a:off x="6530326" y="2129120"/>
            <a:ext cx="0" cy="386311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DE34EA38-AB93-704A-ACF2-764D62663226}"/>
              </a:ext>
            </a:extLst>
          </p:cNvPr>
          <p:cNvCxnSpPr>
            <a:cxnSpLocks/>
            <a:stCxn id="76" idx="1"/>
            <a:endCxn id="76" idx="3"/>
          </p:cNvCxnSpPr>
          <p:nvPr/>
        </p:nvCxnSpPr>
        <p:spPr>
          <a:xfrm>
            <a:off x="4598770" y="4060675"/>
            <a:ext cx="386311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>
            <a:extLst>
              <a:ext uri="{FF2B5EF4-FFF2-40B4-BE49-F238E27FC236}">
                <a16:creationId xmlns:a16="http://schemas.microsoft.com/office/drawing/2014/main" id="{A169888C-5E10-3E40-BC1D-A5D0DB850712}"/>
              </a:ext>
            </a:extLst>
          </p:cNvPr>
          <p:cNvSpPr/>
          <p:nvPr/>
        </p:nvSpPr>
        <p:spPr>
          <a:xfrm>
            <a:off x="4598770" y="2129120"/>
            <a:ext cx="3863111" cy="386311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CB39BACF-E4D1-6641-8B8C-0274EDEFA113}"/>
              </a:ext>
            </a:extLst>
          </p:cNvPr>
          <p:cNvSpPr/>
          <p:nvPr/>
        </p:nvSpPr>
        <p:spPr>
          <a:xfrm>
            <a:off x="8380337" y="2200470"/>
            <a:ext cx="132508" cy="18551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34" name="Group 1033">
            <a:extLst>
              <a:ext uri="{FF2B5EF4-FFF2-40B4-BE49-F238E27FC236}">
                <a16:creationId xmlns:a16="http://schemas.microsoft.com/office/drawing/2014/main" id="{B4BFA757-E5EA-9A42-8A16-AA2091E708C8}"/>
              </a:ext>
            </a:extLst>
          </p:cNvPr>
          <p:cNvGrpSpPr/>
          <p:nvPr/>
        </p:nvGrpSpPr>
        <p:grpSpPr>
          <a:xfrm>
            <a:off x="4333785" y="5772213"/>
            <a:ext cx="4395351" cy="404576"/>
            <a:chOff x="4333785" y="5772213"/>
            <a:chExt cx="4395351" cy="404576"/>
          </a:xfrm>
        </p:grpSpPr>
        <p:grpSp>
          <p:nvGrpSpPr>
            <p:cNvPr id="184" name="Group 183">
              <a:extLst>
                <a:ext uri="{FF2B5EF4-FFF2-40B4-BE49-F238E27FC236}">
                  <a16:creationId xmlns:a16="http://schemas.microsoft.com/office/drawing/2014/main" id="{600795BD-C1B6-1748-B28A-001A8505BE86}"/>
                </a:ext>
              </a:extLst>
            </p:cNvPr>
            <p:cNvGrpSpPr/>
            <p:nvPr/>
          </p:nvGrpSpPr>
          <p:grpSpPr>
            <a:xfrm>
              <a:off x="4333785" y="5772213"/>
              <a:ext cx="531821" cy="369069"/>
              <a:chOff x="1348328" y="2475647"/>
              <a:chExt cx="603916" cy="419100"/>
            </a:xfrm>
          </p:grpSpPr>
          <p:grpSp>
            <p:nvGrpSpPr>
              <p:cNvPr id="205" name="Group 204">
                <a:extLst>
                  <a:ext uri="{FF2B5EF4-FFF2-40B4-BE49-F238E27FC236}">
                    <a16:creationId xmlns:a16="http://schemas.microsoft.com/office/drawing/2014/main" id="{CE81AFB3-2346-434C-A463-93F9C295562A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209" name="Oval 5">
                  <a:extLst>
                    <a:ext uri="{FF2B5EF4-FFF2-40B4-BE49-F238E27FC236}">
                      <a16:creationId xmlns:a16="http://schemas.microsoft.com/office/drawing/2014/main" id="{7918ED2E-E380-6C4E-86AA-0BF9D76144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0" name="Line 6">
                  <a:extLst>
                    <a:ext uri="{FF2B5EF4-FFF2-40B4-BE49-F238E27FC236}">
                      <a16:creationId xmlns:a16="http://schemas.microsoft.com/office/drawing/2014/main" id="{45F96407-8127-654C-9C52-5B626907562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1" name="Line 7">
                  <a:extLst>
                    <a:ext uri="{FF2B5EF4-FFF2-40B4-BE49-F238E27FC236}">
                      <a16:creationId xmlns:a16="http://schemas.microsoft.com/office/drawing/2014/main" id="{F1C01DA2-272A-CD4F-87F1-779C30F3555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2" name="Rectangle 8">
                  <a:extLst>
                    <a:ext uri="{FF2B5EF4-FFF2-40B4-BE49-F238E27FC236}">
                      <a16:creationId xmlns:a16="http://schemas.microsoft.com/office/drawing/2014/main" id="{7969C970-9697-A847-B375-82D629934D5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3" name="Oval 9">
                  <a:extLst>
                    <a:ext uri="{FF2B5EF4-FFF2-40B4-BE49-F238E27FC236}">
                      <a16:creationId xmlns:a16="http://schemas.microsoft.com/office/drawing/2014/main" id="{F8D02D26-0EA1-FD40-AD1F-E4E8635F47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206" name="Group 44">
                <a:extLst>
                  <a:ext uri="{FF2B5EF4-FFF2-40B4-BE49-F238E27FC236}">
                    <a16:creationId xmlns:a16="http://schemas.microsoft.com/office/drawing/2014/main" id="{02C0B744-445A-A04E-812A-2D60476C152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475647"/>
                <a:ext cx="355165" cy="419100"/>
                <a:chOff x="2944" y="2405"/>
                <a:chExt cx="227" cy="264"/>
              </a:xfrm>
            </p:grpSpPr>
            <p:sp>
              <p:nvSpPr>
                <p:cNvPr id="207" name="Rectangle 45">
                  <a:extLst>
                    <a:ext uri="{FF2B5EF4-FFF2-40B4-BE49-F238E27FC236}">
                      <a16:creationId xmlns:a16="http://schemas.microsoft.com/office/drawing/2014/main" id="{83E6E4B2-940F-B749-91D8-19B033341D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8" name="Text Box 46">
                  <a:extLst>
                    <a:ext uri="{FF2B5EF4-FFF2-40B4-BE49-F238E27FC236}">
                      <a16:creationId xmlns:a16="http://schemas.microsoft.com/office/drawing/2014/main" id="{16D546E0-A23E-174D-8F0D-BFB691AF1D6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0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g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34A0F8A7-FCD0-9A45-80B9-24CC78B561FE}"/>
                </a:ext>
              </a:extLst>
            </p:cNvPr>
            <p:cNvGrpSpPr/>
            <p:nvPr/>
          </p:nvGrpSpPr>
          <p:grpSpPr>
            <a:xfrm>
              <a:off x="6263949" y="5807720"/>
              <a:ext cx="531821" cy="369069"/>
              <a:chOff x="1348328" y="2507397"/>
              <a:chExt cx="603916" cy="419100"/>
            </a:xfrm>
          </p:grpSpPr>
          <p:grpSp>
            <p:nvGrpSpPr>
              <p:cNvPr id="196" name="Group 195">
                <a:extLst>
                  <a:ext uri="{FF2B5EF4-FFF2-40B4-BE49-F238E27FC236}">
                    <a16:creationId xmlns:a16="http://schemas.microsoft.com/office/drawing/2014/main" id="{18AECA76-7F06-F84A-928B-C13839D9F43F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200" name="Oval 5">
                  <a:extLst>
                    <a:ext uri="{FF2B5EF4-FFF2-40B4-BE49-F238E27FC236}">
                      <a16:creationId xmlns:a16="http://schemas.microsoft.com/office/drawing/2014/main" id="{04917013-CC10-D043-8A71-34F2481304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1" name="Line 6">
                  <a:extLst>
                    <a:ext uri="{FF2B5EF4-FFF2-40B4-BE49-F238E27FC236}">
                      <a16:creationId xmlns:a16="http://schemas.microsoft.com/office/drawing/2014/main" id="{7E7DEF49-D295-8547-9FE7-8CBB42CEB81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2" name="Line 7">
                  <a:extLst>
                    <a:ext uri="{FF2B5EF4-FFF2-40B4-BE49-F238E27FC236}">
                      <a16:creationId xmlns:a16="http://schemas.microsoft.com/office/drawing/2014/main" id="{5633B25D-6786-5A4A-A44E-E4A1EE3575B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3" name="Rectangle 8">
                  <a:extLst>
                    <a:ext uri="{FF2B5EF4-FFF2-40B4-BE49-F238E27FC236}">
                      <a16:creationId xmlns:a16="http://schemas.microsoft.com/office/drawing/2014/main" id="{968E012E-E513-8340-9324-11A79B223E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4" name="Oval 9">
                  <a:extLst>
                    <a:ext uri="{FF2B5EF4-FFF2-40B4-BE49-F238E27FC236}">
                      <a16:creationId xmlns:a16="http://schemas.microsoft.com/office/drawing/2014/main" id="{7AFB2A7E-90B7-454F-BABB-E2A39AC7C95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197" name="Group 44">
                <a:extLst>
                  <a:ext uri="{FF2B5EF4-FFF2-40B4-BE49-F238E27FC236}">
                    <a16:creationId xmlns:a16="http://schemas.microsoft.com/office/drawing/2014/main" id="{5567606D-D82D-2A4D-A3C8-A7D0703B3CC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507397"/>
                <a:ext cx="355165" cy="419100"/>
                <a:chOff x="2944" y="2425"/>
                <a:chExt cx="227" cy="264"/>
              </a:xfrm>
            </p:grpSpPr>
            <p:sp>
              <p:nvSpPr>
                <p:cNvPr id="198" name="Rectangle 45">
                  <a:extLst>
                    <a:ext uri="{FF2B5EF4-FFF2-40B4-BE49-F238E27FC236}">
                      <a16:creationId xmlns:a16="http://schemas.microsoft.com/office/drawing/2014/main" id="{39206D20-AD6D-3242-8865-2C6680CB41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9" name="Text Box 46">
                  <a:extLst>
                    <a:ext uri="{FF2B5EF4-FFF2-40B4-BE49-F238E27FC236}">
                      <a16:creationId xmlns:a16="http://schemas.microsoft.com/office/drawing/2014/main" id="{E3BB3556-A335-984F-978A-FECE515B670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2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h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186" name="Group 185">
              <a:extLst>
                <a:ext uri="{FF2B5EF4-FFF2-40B4-BE49-F238E27FC236}">
                  <a16:creationId xmlns:a16="http://schemas.microsoft.com/office/drawing/2014/main" id="{3B620D34-7BA8-EF49-AC1C-93F5BBC84AEC}"/>
                </a:ext>
              </a:extLst>
            </p:cNvPr>
            <p:cNvGrpSpPr/>
            <p:nvPr/>
          </p:nvGrpSpPr>
          <p:grpSpPr>
            <a:xfrm>
              <a:off x="8197315" y="5805271"/>
              <a:ext cx="531821" cy="369069"/>
              <a:chOff x="1348328" y="2507397"/>
              <a:chExt cx="603916" cy="419100"/>
            </a:xfrm>
          </p:grpSpPr>
          <p:grpSp>
            <p:nvGrpSpPr>
              <p:cNvPr id="187" name="Group 186">
                <a:extLst>
                  <a:ext uri="{FF2B5EF4-FFF2-40B4-BE49-F238E27FC236}">
                    <a16:creationId xmlns:a16="http://schemas.microsoft.com/office/drawing/2014/main" id="{A6C2F80D-43A1-5746-B518-C0C4F1A20ACD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191" name="Oval 5">
                  <a:extLst>
                    <a:ext uri="{FF2B5EF4-FFF2-40B4-BE49-F238E27FC236}">
                      <a16:creationId xmlns:a16="http://schemas.microsoft.com/office/drawing/2014/main" id="{442E1AFF-BC2C-C849-85D1-13E42B701CE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2" name="Line 6">
                  <a:extLst>
                    <a:ext uri="{FF2B5EF4-FFF2-40B4-BE49-F238E27FC236}">
                      <a16:creationId xmlns:a16="http://schemas.microsoft.com/office/drawing/2014/main" id="{C2994154-DB6D-E247-8511-C6FE8D9665F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3" name="Line 7">
                  <a:extLst>
                    <a:ext uri="{FF2B5EF4-FFF2-40B4-BE49-F238E27FC236}">
                      <a16:creationId xmlns:a16="http://schemas.microsoft.com/office/drawing/2014/main" id="{C730A3ED-5222-5348-831E-092DE7D6CEE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4" name="Rectangle 8">
                  <a:extLst>
                    <a:ext uri="{FF2B5EF4-FFF2-40B4-BE49-F238E27FC236}">
                      <a16:creationId xmlns:a16="http://schemas.microsoft.com/office/drawing/2014/main" id="{BED424F7-1928-5F41-831D-417161F220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5" name="Oval 9">
                  <a:extLst>
                    <a:ext uri="{FF2B5EF4-FFF2-40B4-BE49-F238E27FC236}">
                      <a16:creationId xmlns:a16="http://schemas.microsoft.com/office/drawing/2014/main" id="{76DDF5F9-ACB7-E642-ACEA-223EE2F5F4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188" name="Group 44">
                <a:extLst>
                  <a:ext uri="{FF2B5EF4-FFF2-40B4-BE49-F238E27FC236}">
                    <a16:creationId xmlns:a16="http://schemas.microsoft.com/office/drawing/2014/main" id="{495DC56F-8C0E-6549-849D-6D43F4F8BC0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00196" y="2507397"/>
                <a:ext cx="267548" cy="419100"/>
                <a:chOff x="2972" y="2425"/>
                <a:chExt cx="171" cy="264"/>
              </a:xfrm>
            </p:grpSpPr>
            <p:sp>
              <p:nvSpPr>
                <p:cNvPr id="189" name="Rectangle 45">
                  <a:extLst>
                    <a:ext uri="{FF2B5EF4-FFF2-40B4-BE49-F238E27FC236}">
                      <a16:creationId xmlns:a16="http://schemas.microsoft.com/office/drawing/2014/main" id="{892DBBAB-E011-FD4A-BA7E-105CEF9075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0" name="Text Box 46">
                  <a:extLst>
                    <a:ext uri="{FF2B5EF4-FFF2-40B4-BE49-F238E27FC236}">
                      <a16:creationId xmlns:a16="http://schemas.microsoft.com/office/drawing/2014/main" id="{173A4036-1DC3-BD4D-9E66-D9BC48C58BA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72" y="2425"/>
                  <a:ext cx="171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i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</p:grpSp>
      <p:sp>
        <p:nvSpPr>
          <p:cNvPr id="215" name="TextBox 214">
            <a:extLst>
              <a:ext uri="{FF2B5EF4-FFF2-40B4-BE49-F238E27FC236}">
                <a16:creationId xmlns:a16="http://schemas.microsoft.com/office/drawing/2014/main" id="{74A89238-377F-A840-BB03-52D53CBBC3F3}"/>
              </a:ext>
            </a:extLst>
          </p:cNvPr>
          <p:cNvSpPr txBox="1"/>
          <p:nvPr/>
        </p:nvSpPr>
        <p:spPr>
          <a:xfrm>
            <a:off x="4305782" y="2870522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3D3F7215-9DE8-0542-8CCA-A9CEDC8717E2}"/>
              </a:ext>
            </a:extLst>
          </p:cNvPr>
          <p:cNvSpPr txBox="1"/>
          <p:nvPr/>
        </p:nvSpPr>
        <p:spPr>
          <a:xfrm>
            <a:off x="6217534" y="2860877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FC342D48-14A2-BA4E-A191-060C4177F678}"/>
              </a:ext>
            </a:extLst>
          </p:cNvPr>
          <p:cNvSpPr txBox="1"/>
          <p:nvPr/>
        </p:nvSpPr>
        <p:spPr>
          <a:xfrm>
            <a:off x="4296138" y="4886446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C9336A94-9BC9-8F41-95A7-69E18360DF3D}"/>
              </a:ext>
            </a:extLst>
          </p:cNvPr>
          <p:cNvSpPr txBox="1"/>
          <p:nvPr/>
        </p:nvSpPr>
        <p:spPr>
          <a:xfrm>
            <a:off x="6231040" y="4888376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E11EFAA3-3025-6E40-9F7B-8AEC8E44C52D}"/>
              </a:ext>
            </a:extLst>
          </p:cNvPr>
          <p:cNvSpPr txBox="1"/>
          <p:nvPr/>
        </p:nvSpPr>
        <p:spPr>
          <a:xfrm>
            <a:off x="8154365" y="4890306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1" name="TextBox 220">
            <a:extLst>
              <a:ext uri="{FF2B5EF4-FFF2-40B4-BE49-F238E27FC236}">
                <a16:creationId xmlns:a16="http://schemas.microsoft.com/office/drawing/2014/main" id="{EECDCBF1-5ACC-CF43-B981-907337945BA2}"/>
              </a:ext>
            </a:extLst>
          </p:cNvPr>
          <p:cNvSpPr txBox="1"/>
          <p:nvPr/>
        </p:nvSpPr>
        <p:spPr>
          <a:xfrm>
            <a:off x="5442030" y="4029920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2DD32315-0DAF-354B-ADE2-76F406D6A871}"/>
              </a:ext>
            </a:extLst>
          </p:cNvPr>
          <p:cNvSpPr txBox="1"/>
          <p:nvPr/>
        </p:nvSpPr>
        <p:spPr>
          <a:xfrm>
            <a:off x="7353782" y="4020275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25B3E8DA-82E1-B746-9524-A8B47546C7B7}"/>
              </a:ext>
            </a:extLst>
          </p:cNvPr>
          <p:cNvSpPr txBox="1"/>
          <p:nvPr/>
        </p:nvSpPr>
        <p:spPr>
          <a:xfrm>
            <a:off x="5443958" y="5953247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51516E14-40A2-B34F-B880-05B80B68D6FC}"/>
              </a:ext>
            </a:extLst>
          </p:cNvPr>
          <p:cNvSpPr txBox="1"/>
          <p:nvPr/>
        </p:nvSpPr>
        <p:spPr>
          <a:xfrm>
            <a:off x="7355710" y="5943602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9174059A-E895-E740-9A26-AA7943E4A64F}"/>
              </a:ext>
            </a:extLst>
          </p:cNvPr>
          <p:cNvSpPr txBox="1"/>
          <p:nvPr/>
        </p:nvSpPr>
        <p:spPr>
          <a:xfrm>
            <a:off x="5445886" y="2123956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F7510488-7C59-7449-A4EE-C5A32BFCB3A5}"/>
              </a:ext>
            </a:extLst>
          </p:cNvPr>
          <p:cNvSpPr txBox="1"/>
          <p:nvPr/>
        </p:nvSpPr>
        <p:spPr>
          <a:xfrm>
            <a:off x="7357638" y="2114311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4AAED925-F16C-8F45-B5D7-47EABDB0B993}"/>
              </a:ext>
            </a:extLst>
          </p:cNvPr>
          <p:cNvGrpSpPr/>
          <p:nvPr/>
        </p:nvGrpSpPr>
        <p:grpSpPr>
          <a:xfrm>
            <a:off x="584365" y="1859143"/>
            <a:ext cx="736099" cy="1229581"/>
            <a:chOff x="10030307" y="3444875"/>
            <a:chExt cx="736099" cy="1229581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6655EB12-A2B9-9D4A-A0A9-F9958BDB0106}"/>
                </a:ext>
              </a:extLst>
            </p:cNvPr>
            <p:cNvSpPr txBox="1"/>
            <p:nvPr/>
          </p:nvSpPr>
          <p:spPr>
            <a:xfrm>
              <a:off x="10030307" y="4089681"/>
              <a:ext cx="73609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t=1</a:t>
              </a:r>
            </a:p>
          </p:txBody>
        </p:sp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0523D739-F413-264B-A745-A38C62E06D3B}"/>
                </a:ext>
              </a:extLst>
            </p:cNvPr>
            <p:cNvGrpSpPr/>
            <p:nvPr/>
          </p:nvGrpSpPr>
          <p:grpSpPr>
            <a:xfrm>
              <a:off x="10034588" y="3444875"/>
              <a:ext cx="682627" cy="682625"/>
              <a:chOff x="10034588" y="3444875"/>
              <a:chExt cx="682627" cy="682625"/>
            </a:xfrm>
          </p:grpSpPr>
          <p:sp>
            <p:nvSpPr>
              <p:cNvPr id="162" name="Oval 161">
                <a:extLst>
                  <a:ext uri="{FF2B5EF4-FFF2-40B4-BE49-F238E27FC236}">
                    <a16:creationId xmlns:a16="http://schemas.microsoft.com/office/drawing/2014/main" id="{CB814881-01DB-0E43-BA2F-B64D7EA26896}"/>
                  </a:ext>
                </a:extLst>
              </p:cNvPr>
              <p:cNvSpPr/>
              <p:nvPr/>
            </p:nvSpPr>
            <p:spPr>
              <a:xfrm>
                <a:off x="10039551" y="3449256"/>
                <a:ext cx="671332" cy="671332"/>
              </a:xfrm>
              <a:prstGeom prst="ellipse">
                <a:avLst/>
              </a:prstGeom>
              <a:noFill/>
              <a:ln w="3492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163" name="Straight Connector 162">
                <a:extLst>
                  <a:ext uri="{FF2B5EF4-FFF2-40B4-BE49-F238E27FC236}">
                    <a16:creationId xmlns:a16="http://schemas.microsoft.com/office/drawing/2014/main" id="{08775389-41CA-4740-B083-4D54E5FAECED}"/>
                  </a:ext>
                </a:extLst>
              </p:cNvPr>
              <p:cNvCxnSpPr/>
              <p:nvPr/>
            </p:nvCxnSpPr>
            <p:spPr>
              <a:xfrm>
                <a:off x="10372725" y="3444875"/>
                <a:ext cx="0" cy="6032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Straight Connector 163">
                <a:extLst>
                  <a:ext uri="{FF2B5EF4-FFF2-40B4-BE49-F238E27FC236}">
                    <a16:creationId xmlns:a16="http://schemas.microsoft.com/office/drawing/2014/main" id="{3E6B6CB9-512E-6343-AD8B-BBAB6CE819A4}"/>
                  </a:ext>
                </a:extLst>
              </p:cNvPr>
              <p:cNvCxnSpPr/>
              <p:nvPr/>
            </p:nvCxnSpPr>
            <p:spPr>
              <a:xfrm>
                <a:off x="10372725" y="4067175"/>
                <a:ext cx="0" cy="6032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>
                <a:extLst>
                  <a:ext uri="{FF2B5EF4-FFF2-40B4-BE49-F238E27FC236}">
                    <a16:creationId xmlns:a16="http://schemas.microsoft.com/office/drawing/2014/main" id="{6B84002D-08B3-2041-9EB9-DE4D7AA96DC7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0064751" y="3756025"/>
                <a:ext cx="0" cy="6032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>
                <a:extLst>
                  <a:ext uri="{FF2B5EF4-FFF2-40B4-BE49-F238E27FC236}">
                    <a16:creationId xmlns:a16="http://schemas.microsoft.com/office/drawing/2014/main" id="{C10AF67D-3C60-074D-85D9-BB7F3C22BA6E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0687053" y="3756025"/>
                <a:ext cx="0" cy="6032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Straight Connector 166">
                <a:extLst>
                  <a:ext uri="{FF2B5EF4-FFF2-40B4-BE49-F238E27FC236}">
                    <a16:creationId xmlns:a16="http://schemas.microsoft.com/office/drawing/2014/main" id="{D7001C9A-A249-5941-879B-C26FFA2151F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23542" y="4037013"/>
                <a:ext cx="26983" cy="4286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>
                <a:extLst>
                  <a:ext uri="{FF2B5EF4-FFF2-40B4-BE49-F238E27FC236}">
                    <a16:creationId xmlns:a16="http://schemas.microsoft.com/office/drawing/2014/main" id="{F6CFD6FA-4D66-9F4F-9565-82515FD78B1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202867" y="3490913"/>
                <a:ext cx="26983" cy="4286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Straight Connector 168">
                <a:extLst>
                  <a:ext uri="{FF2B5EF4-FFF2-40B4-BE49-F238E27FC236}">
                    <a16:creationId xmlns:a16="http://schemas.microsoft.com/office/drawing/2014/main" id="{3AF8B4F1-6823-4E49-BDC2-8B3DFF75FC9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196517" y="4033838"/>
                <a:ext cx="26983" cy="4286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Straight Connector 169">
                <a:extLst>
                  <a:ext uri="{FF2B5EF4-FFF2-40B4-BE49-F238E27FC236}">
                    <a16:creationId xmlns:a16="http://schemas.microsoft.com/office/drawing/2014/main" id="{A8A30E75-242F-B744-AD86-D5121CF798F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517192" y="3487738"/>
                <a:ext cx="26983" cy="4286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>
                <a:extLst>
                  <a:ext uri="{FF2B5EF4-FFF2-40B4-BE49-F238E27FC236}">
                    <a16:creationId xmlns:a16="http://schemas.microsoft.com/office/drawing/2014/main" id="{CA6C8979-7ABA-2548-A690-DBB79A1510E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631493" y="3611565"/>
                <a:ext cx="36507" cy="2698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>
                <a:extLst>
                  <a:ext uri="{FF2B5EF4-FFF2-40B4-BE49-F238E27FC236}">
                    <a16:creationId xmlns:a16="http://schemas.microsoft.com/office/drawing/2014/main" id="{9D0B68AA-F684-FE43-A969-18E51C1C177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085393" y="3929065"/>
                <a:ext cx="36507" cy="2698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Straight Connector 172">
                <a:extLst>
                  <a:ext uri="{FF2B5EF4-FFF2-40B4-BE49-F238E27FC236}">
                    <a16:creationId xmlns:a16="http://schemas.microsoft.com/office/drawing/2014/main" id="{5419F84A-0D3B-EF47-949B-02A63FAFFC8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094918" y="3614740"/>
                <a:ext cx="36507" cy="2698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Straight Connector 173">
                <a:extLst>
                  <a:ext uri="{FF2B5EF4-FFF2-40B4-BE49-F238E27FC236}">
                    <a16:creationId xmlns:a16="http://schemas.microsoft.com/office/drawing/2014/main" id="{FDC9525E-B8EE-704E-94A9-DA434054CDB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631493" y="3932240"/>
                <a:ext cx="36507" cy="2698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5" name="Oval 174">
                <a:extLst>
                  <a:ext uri="{FF2B5EF4-FFF2-40B4-BE49-F238E27FC236}">
                    <a16:creationId xmlns:a16="http://schemas.microsoft.com/office/drawing/2014/main" id="{1326D6D5-4368-3242-940E-7E5978F1247E}"/>
                  </a:ext>
                </a:extLst>
              </p:cNvPr>
              <p:cNvSpPr/>
              <p:nvPr/>
            </p:nvSpPr>
            <p:spPr>
              <a:xfrm>
                <a:off x="10331450" y="3743325"/>
                <a:ext cx="82550" cy="87136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id="{1BDF6761-A298-0649-AD22-E32D353E085B}"/>
              </a:ext>
            </a:extLst>
          </p:cNvPr>
          <p:cNvCxnSpPr>
            <a:cxnSpLocks/>
          </p:cNvCxnSpPr>
          <p:nvPr/>
        </p:nvCxnSpPr>
        <p:spPr>
          <a:xfrm>
            <a:off x="919556" y="1995948"/>
            <a:ext cx="0" cy="196031"/>
          </a:xfrm>
          <a:prstGeom prst="line">
            <a:avLst/>
          </a:prstGeom>
          <a:ln w="25400" cap="flat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Rectangle 153">
            <a:extLst>
              <a:ext uri="{FF2B5EF4-FFF2-40B4-BE49-F238E27FC236}">
                <a16:creationId xmlns:a16="http://schemas.microsoft.com/office/drawing/2014/main" id="{6E805ECD-DD10-C845-94C0-375A905AFE6F}"/>
              </a:ext>
            </a:extLst>
          </p:cNvPr>
          <p:cNvSpPr/>
          <p:nvPr/>
        </p:nvSpPr>
        <p:spPr>
          <a:xfrm>
            <a:off x="6626942" y="275303"/>
            <a:ext cx="3038168" cy="629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1" name="Group 240">
            <a:extLst>
              <a:ext uri="{FF2B5EF4-FFF2-40B4-BE49-F238E27FC236}">
                <a16:creationId xmlns:a16="http://schemas.microsoft.com/office/drawing/2014/main" id="{C0DE6387-1D17-B74C-B49C-337140026F6C}"/>
              </a:ext>
            </a:extLst>
          </p:cNvPr>
          <p:cNvGrpSpPr/>
          <p:nvPr/>
        </p:nvGrpSpPr>
        <p:grpSpPr>
          <a:xfrm>
            <a:off x="6656438" y="235974"/>
            <a:ext cx="2493133" cy="1917291"/>
            <a:chOff x="7010400" y="108155"/>
            <a:chExt cx="2493133" cy="1917291"/>
          </a:xfrm>
        </p:grpSpPr>
        <p:sp>
          <p:nvSpPr>
            <p:cNvPr id="242" name="Freeform 241">
              <a:extLst>
                <a:ext uri="{FF2B5EF4-FFF2-40B4-BE49-F238E27FC236}">
                  <a16:creationId xmlns:a16="http://schemas.microsoft.com/office/drawing/2014/main" id="{AAB1A5DE-415B-F14B-A28A-363ED94665BF}"/>
                </a:ext>
              </a:extLst>
            </p:cNvPr>
            <p:cNvSpPr/>
            <p:nvPr/>
          </p:nvSpPr>
          <p:spPr>
            <a:xfrm>
              <a:off x="7010400" y="176982"/>
              <a:ext cx="2340077" cy="1848464"/>
            </a:xfrm>
            <a:custGeom>
              <a:avLst/>
              <a:gdLst>
                <a:gd name="connsiteX0" fmla="*/ 0 w 2340077"/>
                <a:gd name="connsiteY0" fmla="*/ 304800 h 432619"/>
                <a:gd name="connsiteX1" fmla="*/ 393290 w 2340077"/>
                <a:gd name="connsiteY1" fmla="*/ 0 h 432619"/>
                <a:gd name="connsiteX2" fmla="*/ 2340077 w 2340077"/>
                <a:gd name="connsiteY2" fmla="*/ 0 h 432619"/>
                <a:gd name="connsiteX3" fmla="*/ 147484 w 2340077"/>
                <a:gd name="connsiteY3" fmla="*/ 432619 h 432619"/>
                <a:gd name="connsiteX4" fmla="*/ 0 w 2340077"/>
                <a:gd name="connsiteY4" fmla="*/ 304800 h 432619"/>
                <a:gd name="connsiteX0" fmla="*/ 0 w 2340077"/>
                <a:gd name="connsiteY0" fmla="*/ 1691148 h 1818967"/>
                <a:gd name="connsiteX1" fmla="*/ 383458 w 2340077"/>
                <a:gd name="connsiteY1" fmla="*/ 0 h 1818967"/>
                <a:gd name="connsiteX2" fmla="*/ 2340077 w 2340077"/>
                <a:gd name="connsiteY2" fmla="*/ 1386348 h 1818967"/>
                <a:gd name="connsiteX3" fmla="*/ 147484 w 2340077"/>
                <a:gd name="connsiteY3" fmla="*/ 1818967 h 1818967"/>
                <a:gd name="connsiteX4" fmla="*/ 0 w 2340077"/>
                <a:gd name="connsiteY4" fmla="*/ 1691148 h 1818967"/>
                <a:gd name="connsiteX0" fmla="*/ 0 w 2340077"/>
                <a:gd name="connsiteY0" fmla="*/ 1691148 h 1818967"/>
                <a:gd name="connsiteX1" fmla="*/ 383458 w 2340077"/>
                <a:gd name="connsiteY1" fmla="*/ 0 h 1818967"/>
                <a:gd name="connsiteX2" fmla="*/ 2340077 w 2340077"/>
                <a:gd name="connsiteY2" fmla="*/ 1386348 h 1818967"/>
                <a:gd name="connsiteX3" fmla="*/ 147484 w 2340077"/>
                <a:gd name="connsiteY3" fmla="*/ 1818967 h 1818967"/>
                <a:gd name="connsiteX4" fmla="*/ 0 w 2340077"/>
                <a:gd name="connsiteY4" fmla="*/ 1691148 h 1818967"/>
                <a:gd name="connsiteX0" fmla="*/ 0 w 2340077"/>
                <a:gd name="connsiteY0" fmla="*/ 1691148 h 1828799"/>
                <a:gd name="connsiteX1" fmla="*/ 383458 w 2340077"/>
                <a:gd name="connsiteY1" fmla="*/ 0 h 1828799"/>
                <a:gd name="connsiteX2" fmla="*/ 2340077 w 2340077"/>
                <a:gd name="connsiteY2" fmla="*/ 1386348 h 1828799"/>
                <a:gd name="connsiteX3" fmla="*/ 186813 w 2340077"/>
                <a:gd name="connsiteY3" fmla="*/ 1828799 h 1828799"/>
                <a:gd name="connsiteX4" fmla="*/ 0 w 2340077"/>
                <a:gd name="connsiteY4" fmla="*/ 1691148 h 1828799"/>
                <a:gd name="connsiteX0" fmla="*/ 0 w 2340077"/>
                <a:gd name="connsiteY0" fmla="*/ 1691148 h 1828799"/>
                <a:gd name="connsiteX1" fmla="*/ 383458 w 2340077"/>
                <a:gd name="connsiteY1" fmla="*/ 0 h 1828799"/>
                <a:gd name="connsiteX2" fmla="*/ 2340077 w 2340077"/>
                <a:gd name="connsiteY2" fmla="*/ 1386348 h 1828799"/>
                <a:gd name="connsiteX3" fmla="*/ 186813 w 2340077"/>
                <a:gd name="connsiteY3" fmla="*/ 1828799 h 1828799"/>
                <a:gd name="connsiteX4" fmla="*/ 0 w 2340077"/>
                <a:gd name="connsiteY4" fmla="*/ 1691148 h 1828799"/>
                <a:gd name="connsiteX0" fmla="*/ 0 w 2340077"/>
                <a:gd name="connsiteY0" fmla="*/ 1691148 h 1828799"/>
                <a:gd name="connsiteX1" fmla="*/ 383458 w 2340077"/>
                <a:gd name="connsiteY1" fmla="*/ 0 h 1828799"/>
                <a:gd name="connsiteX2" fmla="*/ 2340077 w 2340077"/>
                <a:gd name="connsiteY2" fmla="*/ 1386348 h 1828799"/>
                <a:gd name="connsiteX3" fmla="*/ 186813 w 2340077"/>
                <a:gd name="connsiteY3" fmla="*/ 1828799 h 1828799"/>
                <a:gd name="connsiteX4" fmla="*/ 0 w 2340077"/>
                <a:gd name="connsiteY4" fmla="*/ 1691148 h 1828799"/>
                <a:gd name="connsiteX0" fmla="*/ 0 w 2340077"/>
                <a:gd name="connsiteY0" fmla="*/ 1691148 h 1828799"/>
                <a:gd name="connsiteX1" fmla="*/ 383458 w 2340077"/>
                <a:gd name="connsiteY1" fmla="*/ 0 h 1828799"/>
                <a:gd name="connsiteX2" fmla="*/ 2340077 w 2340077"/>
                <a:gd name="connsiteY2" fmla="*/ 1386348 h 1828799"/>
                <a:gd name="connsiteX3" fmla="*/ 186813 w 2340077"/>
                <a:gd name="connsiteY3" fmla="*/ 1828799 h 1828799"/>
                <a:gd name="connsiteX4" fmla="*/ 0 w 2340077"/>
                <a:gd name="connsiteY4" fmla="*/ 1691148 h 1828799"/>
                <a:gd name="connsiteX0" fmla="*/ 0 w 2340077"/>
                <a:gd name="connsiteY0" fmla="*/ 1691148 h 1848464"/>
                <a:gd name="connsiteX1" fmla="*/ 383458 w 2340077"/>
                <a:gd name="connsiteY1" fmla="*/ 0 h 1848464"/>
                <a:gd name="connsiteX2" fmla="*/ 2340077 w 2340077"/>
                <a:gd name="connsiteY2" fmla="*/ 1386348 h 1848464"/>
                <a:gd name="connsiteX3" fmla="*/ 137651 w 2340077"/>
                <a:gd name="connsiteY3" fmla="*/ 1848464 h 1848464"/>
                <a:gd name="connsiteX4" fmla="*/ 0 w 2340077"/>
                <a:gd name="connsiteY4" fmla="*/ 1691148 h 1848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40077" h="1848464">
                  <a:moveTo>
                    <a:pt x="0" y="1691148"/>
                  </a:moveTo>
                  <a:cubicBezTo>
                    <a:pt x="167148" y="1304412"/>
                    <a:pt x="285136" y="770193"/>
                    <a:pt x="383458" y="0"/>
                  </a:cubicBezTo>
                  <a:lnTo>
                    <a:pt x="2340077" y="1386348"/>
                  </a:lnTo>
                  <a:cubicBezTo>
                    <a:pt x="871794" y="1579716"/>
                    <a:pt x="740695" y="1645264"/>
                    <a:pt x="137651" y="1848464"/>
                  </a:cubicBezTo>
                  <a:lnTo>
                    <a:pt x="0" y="1691148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43" name="Group 242">
              <a:extLst>
                <a:ext uri="{FF2B5EF4-FFF2-40B4-BE49-F238E27FC236}">
                  <a16:creationId xmlns:a16="http://schemas.microsoft.com/office/drawing/2014/main" id="{937CC7FC-FB1E-3F44-8360-192E93D54F76}"/>
                </a:ext>
              </a:extLst>
            </p:cNvPr>
            <p:cNvGrpSpPr/>
            <p:nvPr/>
          </p:nvGrpSpPr>
          <p:grpSpPr>
            <a:xfrm>
              <a:off x="7323884" y="108155"/>
              <a:ext cx="2179649" cy="1445342"/>
              <a:chOff x="7323884" y="108155"/>
              <a:chExt cx="2179649" cy="1445342"/>
            </a:xfrm>
          </p:grpSpPr>
          <p:sp>
            <p:nvSpPr>
              <p:cNvPr id="244" name="Rectangle 243">
                <a:extLst>
                  <a:ext uri="{FF2B5EF4-FFF2-40B4-BE49-F238E27FC236}">
                    <a16:creationId xmlns:a16="http://schemas.microsoft.com/office/drawing/2014/main" id="{4491BF2B-1B3B-CC46-9290-459EE74E54A2}"/>
                  </a:ext>
                </a:extLst>
              </p:cNvPr>
              <p:cNvSpPr/>
              <p:nvPr/>
            </p:nvSpPr>
            <p:spPr>
              <a:xfrm>
                <a:off x="7413523" y="108155"/>
                <a:ext cx="1936954" cy="143551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245" name="Group 244">
                <a:extLst>
                  <a:ext uri="{FF2B5EF4-FFF2-40B4-BE49-F238E27FC236}">
                    <a16:creationId xmlns:a16="http://schemas.microsoft.com/office/drawing/2014/main" id="{FCF8DCB2-D709-AF40-B84B-C341D1A769CD}"/>
                  </a:ext>
                </a:extLst>
              </p:cNvPr>
              <p:cNvGrpSpPr/>
              <p:nvPr/>
            </p:nvGrpSpPr>
            <p:grpSpPr>
              <a:xfrm>
                <a:off x="7323884" y="120836"/>
                <a:ext cx="2179649" cy="1432661"/>
                <a:chOff x="7323884" y="120836"/>
                <a:chExt cx="2179649" cy="1432661"/>
              </a:xfrm>
            </p:grpSpPr>
            <p:sp>
              <p:nvSpPr>
                <p:cNvPr id="246" name="Rectangle 245">
                  <a:extLst>
                    <a:ext uri="{FF2B5EF4-FFF2-40B4-BE49-F238E27FC236}">
                      <a16:creationId xmlns:a16="http://schemas.microsoft.com/office/drawing/2014/main" id="{AAB1F5FE-4DFF-8942-96D2-1BF59A9B8ED7}"/>
                    </a:ext>
                  </a:extLst>
                </p:cNvPr>
                <p:cNvSpPr/>
                <p:nvPr/>
              </p:nvSpPr>
              <p:spPr>
                <a:xfrm>
                  <a:off x="7409951" y="124866"/>
                  <a:ext cx="1940525" cy="37039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47" name="TextBox 246">
                  <a:extLst>
                    <a:ext uri="{FF2B5EF4-FFF2-40B4-BE49-F238E27FC236}">
                      <a16:creationId xmlns:a16="http://schemas.microsoft.com/office/drawing/2014/main" id="{02C346E9-CF40-A846-ACD9-F72DFBB9E805}"/>
                    </a:ext>
                  </a:extLst>
                </p:cNvPr>
                <p:cNvSpPr txBox="1"/>
                <p:nvPr/>
              </p:nvSpPr>
              <p:spPr>
                <a:xfrm>
                  <a:off x="7799764" y="120836"/>
                  <a:ext cx="1117197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4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DV in b:</a:t>
                  </a:r>
                </a:p>
              </p:txBody>
            </p:sp>
            <p:cxnSp>
              <p:nvCxnSpPr>
                <p:cNvPr id="248" name="Straight Connector 247">
                  <a:extLst>
                    <a:ext uri="{FF2B5EF4-FFF2-40B4-BE49-F238E27FC236}">
                      <a16:creationId xmlns:a16="http://schemas.microsoft.com/office/drawing/2014/main" id="{322E19FC-BD9D-FC41-8AF9-4540EB9B5BC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01895" y="495254"/>
                  <a:ext cx="112386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9" name="Rectangle 248">
                  <a:extLst>
                    <a:ext uri="{FF2B5EF4-FFF2-40B4-BE49-F238E27FC236}">
                      <a16:creationId xmlns:a16="http://schemas.microsoft.com/office/drawing/2014/main" id="{14EC7CB6-196B-5E44-AD24-302ACAC213D8}"/>
                    </a:ext>
                  </a:extLst>
                </p:cNvPr>
                <p:cNvSpPr/>
                <p:nvPr/>
              </p:nvSpPr>
              <p:spPr>
                <a:xfrm>
                  <a:off x="7404189" y="124866"/>
                  <a:ext cx="1936455" cy="1428631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0" name="TextBox 249">
                  <a:extLst>
                    <a:ext uri="{FF2B5EF4-FFF2-40B4-BE49-F238E27FC236}">
                      <a16:creationId xmlns:a16="http://schemas.microsoft.com/office/drawing/2014/main" id="{15AACE12-C210-0141-824B-658545F2E1EB}"/>
                    </a:ext>
                  </a:extLst>
                </p:cNvPr>
                <p:cNvSpPr txBox="1"/>
                <p:nvPr/>
              </p:nvSpPr>
              <p:spPr>
                <a:xfrm>
                  <a:off x="8392488" y="560500"/>
                  <a:ext cx="1111045" cy="9787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b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(f)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b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(g)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b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(h)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b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(i)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1" name="TextBox 250">
                  <a:extLst>
                    <a:ext uri="{FF2B5EF4-FFF2-40B4-BE49-F238E27FC236}">
                      <a16:creationId xmlns:a16="http://schemas.microsoft.com/office/drawing/2014/main" id="{8FBBD149-E4A4-7649-964F-57535C719AD2}"/>
                    </a:ext>
                  </a:extLst>
                </p:cNvPr>
                <p:cNvSpPr txBox="1"/>
                <p:nvPr/>
              </p:nvSpPr>
              <p:spPr>
                <a:xfrm>
                  <a:off x="7323884" y="557387"/>
                  <a:ext cx="1117197" cy="9787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114300" marR="0" lvl="1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b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(a) = 8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endParaRPr>
                </a:p>
                <a:p>
                  <a:pPr marL="114300" marR="0" lvl="1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b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(c)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1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  <a:p>
                  <a:pPr marL="114300" marR="0" lvl="1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b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(d)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  <a:p>
                  <a:pPr marL="114300" marR="0" lvl="1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b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(e)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1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81" name="TextBox 280">
            <a:extLst>
              <a:ext uri="{FF2B5EF4-FFF2-40B4-BE49-F238E27FC236}">
                <a16:creationId xmlns:a16="http://schemas.microsoft.com/office/drawing/2014/main" id="{9547E6FC-ED98-A842-83E6-5B393D42D482}"/>
              </a:ext>
            </a:extLst>
          </p:cNvPr>
          <p:cNvSpPr txBox="1"/>
          <p:nvPr/>
        </p:nvSpPr>
        <p:spPr>
          <a:xfrm flipH="1">
            <a:off x="348626" y="3078991"/>
            <a:ext cx="2195814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A8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 receives DVs from b</a:t>
            </a:r>
          </a:p>
        </p:txBody>
      </p:sp>
      <p:sp>
        <p:nvSpPr>
          <p:cNvPr id="345" name="Right Arrow 344">
            <a:extLst>
              <a:ext uri="{FF2B5EF4-FFF2-40B4-BE49-F238E27FC236}">
                <a16:creationId xmlns:a16="http://schemas.microsoft.com/office/drawing/2014/main" id="{92F5E3C5-FAC5-934A-B5A5-9BE872588D4E}"/>
              </a:ext>
            </a:extLst>
          </p:cNvPr>
          <p:cNvSpPr/>
          <p:nvPr/>
        </p:nvSpPr>
        <p:spPr>
          <a:xfrm rot="16200000">
            <a:off x="6346718" y="3406881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6" name="Right Arrow 355">
            <a:extLst>
              <a:ext uri="{FF2B5EF4-FFF2-40B4-BE49-F238E27FC236}">
                <a16:creationId xmlns:a16="http://schemas.microsoft.com/office/drawing/2014/main" id="{FECE1C4C-C6DE-E44B-8914-C9FAB6E59F01}"/>
              </a:ext>
            </a:extLst>
          </p:cNvPr>
          <p:cNvSpPr/>
          <p:nvPr/>
        </p:nvSpPr>
        <p:spPr>
          <a:xfrm>
            <a:off x="4973224" y="1937987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7" name="Right Arrow 356">
            <a:extLst>
              <a:ext uri="{FF2B5EF4-FFF2-40B4-BE49-F238E27FC236}">
                <a16:creationId xmlns:a16="http://schemas.microsoft.com/office/drawing/2014/main" id="{E44AC5A8-AB5C-6D48-965A-B3150C882B9F}"/>
              </a:ext>
            </a:extLst>
          </p:cNvPr>
          <p:cNvSpPr/>
          <p:nvPr/>
        </p:nvSpPr>
        <p:spPr>
          <a:xfrm rot="10800000">
            <a:off x="7631559" y="1919702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14" name="Group 313">
            <a:extLst>
              <a:ext uri="{FF2B5EF4-FFF2-40B4-BE49-F238E27FC236}">
                <a16:creationId xmlns:a16="http://schemas.microsoft.com/office/drawing/2014/main" id="{917871C2-1731-FE43-944D-6364CCE85DA9}"/>
              </a:ext>
            </a:extLst>
          </p:cNvPr>
          <p:cNvGrpSpPr/>
          <p:nvPr/>
        </p:nvGrpSpPr>
        <p:grpSpPr>
          <a:xfrm>
            <a:off x="4333785" y="1906063"/>
            <a:ext cx="4395351" cy="404576"/>
            <a:chOff x="4333785" y="5772213"/>
            <a:chExt cx="4395351" cy="404576"/>
          </a:xfrm>
        </p:grpSpPr>
        <p:grpSp>
          <p:nvGrpSpPr>
            <p:cNvPr id="315" name="Group 314">
              <a:extLst>
                <a:ext uri="{FF2B5EF4-FFF2-40B4-BE49-F238E27FC236}">
                  <a16:creationId xmlns:a16="http://schemas.microsoft.com/office/drawing/2014/main" id="{68E7B419-D4D3-3A4B-86E1-D40C76B2BB2C}"/>
                </a:ext>
              </a:extLst>
            </p:cNvPr>
            <p:cNvGrpSpPr/>
            <p:nvPr/>
          </p:nvGrpSpPr>
          <p:grpSpPr>
            <a:xfrm>
              <a:off x="4333785" y="5772213"/>
              <a:ext cx="531821" cy="369069"/>
              <a:chOff x="1348328" y="2475647"/>
              <a:chExt cx="603916" cy="419100"/>
            </a:xfrm>
          </p:grpSpPr>
          <p:grpSp>
            <p:nvGrpSpPr>
              <p:cNvPr id="336" name="Group 335">
                <a:extLst>
                  <a:ext uri="{FF2B5EF4-FFF2-40B4-BE49-F238E27FC236}">
                    <a16:creationId xmlns:a16="http://schemas.microsoft.com/office/drawing/2014/main" id="{93705575-DDBD-3D44-B843-C77E28CEAAD2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40" name="Oval 5">
                  <a:extLst>
                    <a:ext uri="{FF2B5EF4-FFF2-40B4-BE49-F238E27FC236}">
                      <a16:creationId xmlns:a16="http://schemas.microsoft.com/office/drawing/2014/main" id="{AF888CEF-6837-CD45-809F-91550C92C80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41" name="Line 6">
                  <a:extLst>
                    <a:ext uri="{FF2B5EF4-FFF2-40B4-BE49-F238E27FC236}">
                      <a16:creationId xmlns:a16="http://schemas.microsoft.com/office/drawing/2014/main" id="{4535759C-A65E-D84B-9508-03E1DC0B824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42" name="Line 7">
                  <a:extLst>
                    <a:ext uri="{FF2B5EF4-FFF2-40B4-BE49-F238E27FC236}">
                      <a16:creationId xmlns:a16="http://schemas.microsoft.com/office/drawing/2014/main" id="{FFA7BAB7-E53C-EC41-ACE7-66FCD862969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43" name="Rectangle 8">
                  <a:extLst>
                    <a:ext uri="{FF2B5EF4-FFF2-40B4-BE49-F238E27FC236}">
                      <a16:creationId xmlns:a16="http://schemas.microsoft.com/office/drawing/2014/main" id="{69E05203-3EC0-6447-8988-D4F7C2150F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44" name="Oval 9">
                  <a:extLst>
                    <a:ext uri="{FF2B5EF4-FFF2-40B4-BE49-F238E27FC236}">
                      <a16:creationId xmlns:a16="http://schemas.microsoft.com/office/drawing/2014/main" id="{D9043B05-A159-7D41-90D4-718D621EA02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337" name="Group 44">
                <a:extLst>
                  <a:ext uri="{FF2B5EF4-FFF2-40B4-BE49-F238E27FC236}">
                    <a16:creationId xmlns:a16="http://schemas.microsoft.com/office/drawing/2014/main" id="{230264F8-C92F-C344-8341-A92C3D105F2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475647"/>
                <a:ext cx="355165" cy="419100"/>
                <a:chOff x="2944" y="2405"/>
                <a:chExt cx="227" cy="264"/>
              </a:xfrm>
            </p:grpSpPr>
            <p:sp>
              <p:nvSpPr>
                <p:cNvPr id="338" name="Rectangle 45">
                  <a:extLst>
                    <a:ext uri="{FF2B5EF4-FFF2-40B4-BE49-F238E27FC236}">
                      <a16:creationId xmlns:a16="http://schemas.microsoft.com/office/drawing/2014/main" id="{F2B81453-DE5E-984D-B97A-6884B0BDD3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9" name="Text Box 46">
                  <a:extLst>
                    <a:ext uri="{FF2B5EF4-FFF2-40B4-BE49-F238E27FC236}">
                      <a16:creationId xmlns:a16="http://schemas.microsoft.com/office/drawing/2014/main" id="{35E945F9-D699-744B-ACB7-587B2AA668D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0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a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316" name="Group 315">
              <a:extLst>
                <a:ext uri="{FF2B5EF4-FFF2-40B4-BE49-F238E27FC236}">
                  <a16:creationId xmlns:a16="http://schemas.microsoft.com/office/drawing/2014/main" id="{1CE7BA36-0E22-4F41-B503-121F0E8FF751}"/>
                </a:ext>
              </a:extLst>
            </p:cNvPr>
            <p:cNvGrpSpPr/>
            <p:nvPr/>
          </p:nvGrpSpPr>
          <p:grpSpPr>
            <a:xfrm>
              <a:off x="6263949" y="5807720"/>
              <a:ext cx="531821" cy="369069"/>
              <a:chOff x="1348328" y="2507397"/>
              <a:chExt cx="603916" cy="419100"/>
            </a:xfrm>
          </p:grpSpPr>
          <p:grpSp>
            <p:nvGrpSpPr>
              <p:cNvPr id="327" name="Group 326">
                <a:extLst>
                  <a:ext uri="{FF2B5EF4-FFF2-40B4-BE49-F238E27FC236}">
                    <a16:creationId xmlns:a16="http://schemas.microsoft.com/office/drawing/2014/main" id="{ABA31A37-F3CD-1746-9C86-0557D36C5404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31" name="Oval 5">
                  <a:extLst>
                    <a:ext uri="{FF2B5EF4-FFF2-40B4-BE49-F238E27FC236}">
                      <a16:creationId xmlns:a16="http://schemas.microsoft.com/office/drawing/2014/main" id="{39C9919B-E459-6946-BAB3-A266303D27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2" name="Line 6">
                  <a:extLst>
                    <a:ext uri="{FF2B5EF4-FFF2-40B4-BE49-F238E27FC236}">
                      <a16:creationId xmlns:a16="http://schemas.microsoft.com/office/drawing/2014/main" id="{61A62C09-3017-A541-9429-460C1A7F6B5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3" name="Line 7">
                  <a:extLst>
                    <a:ext uri="{FF2B5EF4-FFF2-40B4-BE49-F238E27FC236}">
                      <a16:creationId xmlns:a16="http://schemas.microsoft.com/office/drawing/2014/main" id="{86063EB7-D2C3-3447-B2FD-57FC1E74D3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4" name="Rectangle 8">
                  <a:extLst>
                    <a:ext uri="{FF2B5EF4-FFF2-40B4-BE49-F238E27FC236}">
                      <a16:creationId xmlns:a16="http://schemas.microsoft.com/office/drawing/2014/main" id="{BD5BCC42-3550-DF4A-BB55-F643AEBFD9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5" name="Oval 9">
                  <a:extLst>
                    <a:ext uri="{FF2B5EF4-FFF2-40B4-BE49-F238E27FC236}">
                      <a16:creationId xmlns:a16="http://schemas.microsoft.com/office/drawing/2014/main" id="{74611398-E647-494F-A7BD-186BB5CB54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328" name="Group 44">
                <a:extLst>
                  <a:ext uri="{FF2B5EF4-FFF2-40B4-BE49-F238E27FC236}">
                    <a16:creationId xmlns:a16="http://schemas.microsoft.com/office/drawing/2014/main" id="{B57BC638-F090-114B-B8BF-7E2F4A6CC8F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507397"/>
                <a:ext cx="355165" cy="419100"/>
                <a:chOff x="2944" y="2425"/>
                <a:chExt cx="227" cy="264"/>
              </a:xfrm>
            </p:grpSpPr>
            <p:sp>
              <p:nvSpPr>
                <p:cNvPr id="329" name="Rectangle 45">
                  <a:extLst>
                    <a:ext uri="{FF2B5EF4-FFF2-40B4-BE49-F238E27FC236}">
                      <a16:creationId xmlns:a16="http://schemas.microsoft.com/office/drawing/2014/main" id="{0F91A427-A1B7-A54C-8320-A92F425DFC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0" name="Text Box 46">
                  <a:extLst>
                    <a:ext uri="{FF2B5EF4-FFF2-40B4-BE49-F238E27FC236}">
                      <a16:creationId xmlns:a16="http://schemas.microsoft.com/office/drawing/2014/main" id="{E600E15A-04DE-4F44-AD3B-D284039393A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2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b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317" name="Group 316">
              <a:extLst>
                <a:ext uri="{FF2B5EF4-FFF2-40B4-BE49-F238E27FC236}">
                  <a16:creationId xmlns:a16="http://schemas.microsoft.com/office/drawing/2014/main" id="{2EB87748-B820-0349-A8AC-FE8BBD55B257}"/>
                </a:ext>
              </a:extLst>
            </p:cNvPr>
            <p:cNvGrpSpPr/>
            <p:nvPr/>
          </p:nvGrpSpPr>
          <p:grpSpPr>
            <a:xfrm>
              <a:off x="8197315" y="5805271"/>
              <a:ext cx="531821" cy="369069"/>
              <a:chOff x="1348328" y="2507397"/>
              <a:chExt cx="603916" cy="419100"/>
            </a:xfrm>
          </p:grpSpPr>
          <p:grpSp>
            <p:nvGrpSpPr>
              <p:cNvPr id="318" name="Group 317">
                <a:extLst>
                  <a:ext uri="{FF2B5EF4-FFF2-40B4-BE49-F238E27FC236}">
                    <a16:creationId xmlns:a16="http://schemas.microsoft.com/office/drawing/2014/main" id="{EB6E4C7D-CDAA-7F47-A797-1E5FB2A80494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22" name="Oval 5">
                  <a:extLst>
                    <a:ext uri="{FF2B5EF4-FFF2-40B4-BE49-F238E27FC236}">
                      <a16:creationId xmlns:a16="http://schemas.microsoft.com/office/drawing/2014/main" id="{F9943B67-FB21-3647-869F-669BE6A721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3" name="Line 6">
                  <a:extLst>
                    <a:ext uri="{FF2B5EF4-FFF2-40B4-BE49-F238E27FC236}">
                      <a16:creationId xmlns:a16="http://schemas.microsoft.com/office/drawing/2014/main" id="{57CCD935-17C4-B04B-B482-9A946E848EC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4" name="Line 7">
                  <a:extLst>
                    <a:ext uri="{FF2B5EF4-FFF2-40B4-BE49-F238E27FC236}">
                      <a16:creationId xmlns:a16="http://schemas.microsoft.com/office/drawing/2014/main" id="{2FE8EAFF-CC53-364C-974F-2F913B960D6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5" name="Rectangle 8">
                  <a:extLst>
                    <a:ext uri="{FF2B5EF4-FFF2-40B4-BE49-F238E27FC236}">
                      <a16:creationId xmlns:a16="http://schemas.microsoft.com/office/drawing/2014/main" id="{B25B691E-9E1D-1E4F-9419-9156013814C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6" name="Oval 9">
                  <a:extLst>
                    <a:ext uri="{FF2B5EF4-FFF2-40B4-BE49-F238E27FC236}">
                      <a16:creationId xmlns:a16="http://schemas.microsoft.com/office/drawing/2014/main" id="{9CB3B73F-9E39-EC4E-83F7-FBE10697408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319" name="Group 44">
                <a:extLst>
                  <a:ext uri="{FF2B5EF4-FFF2-40B4-BE49-F238E27FC236}">
                    <a16:creationId xmlns:a16="http://schemas.microsoft.com/office/drawing/2014/main" id="{0F42679C-ED56-BC45-8C82-597609DBD4D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64216" y="2507397"/>
                <a:ext cx="341085" cy="419100"/>
                <a:chOff x="2949" y="2425"/>
                <a:chExt cx="218" cy="264"/>
              </a:xfrm>
            </p:grpSpPr>
            <p:sp>
              <p:nvSpPr>
                <p:cNvPr id="320" name="Rectangle 45">
                  <a:extLst>
                    <a:ext uri="{FF2B5EF4-FFF2-40B4-BE49-F238E27FC236}">
                      <a16:creationId xmlns:a16="http://schemas.microsoft.com/office/drawing/2014/main" id="{CF557465-1C6C-1245-9762-D6D2D9F891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1" name="Text Box 46">
                  <a:extLst>
                    <a:ext uri="{FF2B5EF4-FFF2-40B4-BE49-F238E27FC236}">
                      <a16:creationId xmlns:a16="http://schemas.microsoft.com/office/drawing/2014/main" id="{CEEF1658-9381-E84D-81A0-1A501484FB8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9" y="2425"/>
                  <a:ext cx="218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c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</p:grpSp>
      <p:grpSp>
        <p:nvGrpSpPr>
          <p:cNvPr id="283" name="Group 282">
            <a:extLst>
              <a:ext uri="{FF2B5EF4-FFF2-40B4-BE49-F238E27FC236}">
                <a16:creationId xmlns:a16="http://schemas.microsoft.com/office/drawing/2014/main" id="{A665C0C8-7FDD-0A42-80A3-CC602804C042}"/>
              </a:ext>
            </a:extLst>
          </p:cNvPr>
          <p:cNvGrpSpPr/>
          <p:nvPr/>
        </p:nvGrpSpPr>
        <p:grpSpPr>
          <a:xfrm>
            <a:off x="4336458" y="3833790"/>
            <a:ext cx="4395351" cy="404576"/>
            <a:chOff x="4333785" y="5772213"/>
            <a:chExt cx="4395351" cy="404576"/>
          </a:xfrm>
        </p:grpSpPr>
        <p:grpSp>
          <p:nvGrpSpPr>
            <p:cNvPr id="284" name="Group 283">
              <a:extLst>
                <a:ext uri="{FF2B5EF4-FFF2-40B4-BE49-F238E27FC236}">
                  <a16:creationId xmlns:a16="http://schemas.microsoft.com/office/drawing/2014/main" id="{4C02DC92-2A83-AC4D-B9F0-2BCDE917BDBC}"/>
                </a:ext>
              </a:extLst>
            </p:cNvPr>
            <p:cNvGrpSpPr/>
            <p:nvPr/>
          </p:nvGrpSpPr>
          <p:grpSpPr>
            <a:xfrm>
              <a:off x="4333785" y="5772213"/>
              <a:ext cx="531821" cy="369069"/>
              <a:chOff x="1348328" y="2475647"/>
              <a:chExt cx="603916" cy="419100"/>
            </a:xfrm>
          </p:grpSpPr>
          <p:grpSp>
            <p:nvGrpSpPr>
              <p:cNvPr id="305" name="Group 304">
                <a:extLst>
                  <a:ext uri="{FF2B5EF4-FFF2-40B4-BE49-F238E27FC236}">
                    <a16:creationId xmlns:a16="http://schemas.microsoft.com/office/drawing/2014/main" id="{F01EB862-010E-A34F-8D39-25BC2BED2A63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09" name="Oval 5">
                  <a:extLst>
                    <a:ext uri="{FF2B5EF4-FFF2-40B4-BE49-F238E27FC236}">
                      <a16:creationId xmlns:a16="http://schemas.microsoft.com/office/drawing/2014/main" id="{C2A61603-05BC-1E4D-99AA-0AB1CC4947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10" name="Line 6">
                  <a:extLst>
                    <a:ext uri="{FF2B5EF4-FFF2-40B4-BE49-F238E27FC236}">
                      <a16:creationId xmlns:a16="http://schemas.microsoft.com/office/drawing/2014/main" id="{7043DA0E-702D-CD4E-BA28-9341275851D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11" name="Line 7">
                  <a:extLst>
                    <a:ext uri="{FF2B5EF4-FFF2-40B4-BE49-F238E27FC236}">
                      <a16:creationId xmlns:a16="http://schemas.microsoft.com/office/drawing/2014/main" id="{CE93F761-782C-C640-B2B6-8CA7492B28B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12" name="Rectangle 8">
                  <a:extLst>
                    <a:ext uri="{FF2B5EF4-FFF2-40B4-BE49-F238E27FC236}">
                      <a16:creationId xmlns:a16="http://schemas.microsoft.com/office/drawing/2014/main" id="{723858D6-68CF-1C4E-A28B-A9FF5D728F2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13" name="Oval 9">
                  <a:extLst>
                    <a:ext uri="{FF2B5EF4-FFF2-40B4-BE49-F238E27FC236}">
                      <a16:creationId xmlns:a16="http://schemas.microsoft.com/office/drawing/2014/main" id="{70A7292E-FC97-924B-9010-8079BEC6219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306" name="Group 44">
                <a:extLst>
                  <a:ext uri="{FF2B5EF4-FFF2-40B4-BE49-F238E27FC236}">
                    <a16:creationId xmlns:a16="http://schemas.microsoft.com/office/drawing/2014/main" id="{DA3B2173-D171-E340-B704-06A3FE481C7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475647"/>
                <a:ext cx="355165" cy="419100"/>
                <a:chOff x="2944" y="2405"/>
                <a:chExt cx="227" cy="264"/>
              </a:xfrm>
            </p:grpSpPr>
            <p:sp>
              <p:nvSpPr>
                <p:cNvPr id="307" name="Rectangle 45">
                  <a:extLst>
                    <a:ext uri="{FF2B5EF4-FFF2-40B4-BE49-F238E27FC236}">
                      <a16:creationId xmlns:a16="http://schemas.microsoft.com/office/drawing/2014/main" id="{A7CA85B6-08AA-4840-AE2B-A3321A49B6F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8" name="Text Box 46">
                  <a:extLst>
                    <a:ext uri="{FF2B5EF4-FFF2-40B4-BE49-F238E27FC236}">
                      <a16:creationId xmlns:a16="http://schemas.microsoft.com/office/drawing/2014/main" id="{68812F5E-7A92-7B45-BBDE-2068A3A134D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0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d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285" name="Group 284">
              <a:extLst>
                <a:ext uri="{FF2B5EF4-FFF2-40B4-BE49-F238E27FC236}">
                  <a16:creationId xmlns:a16="http://schemas.microsoft.com/office/drawing/2014/main" id="{5E3B07EB-D89E-C542-85F0-D68A3698AEC4}"/>
                </a:ext>
              </a:extLst>
            </p:cNvPr>
            <p:cNvGrpSpPr/>
            <p:nvPr/>
          </p:nvGrpSpPr>
          <p:grpSpPr>
            <a:xfrm>
              <a:off x="6263949" y="5807720"/>
              <a:ext cx="531821" cy="369069"/>
              <a:chOff x="1348328" y="2507397"/>
              <a:chExt cx="603916" cy="419100"/>
            </a:xfrm>
          </p:grpSpPr>
          <p:grpSp>
            <p:nvGrpSpPr>
              <p:cNvPr id="296" name="Group 295">
                <a:extLst>
                  <a:ext uri="{FF2B5EF4-FFF2-40B4-BE49-F238E27FC236}">
                    <a16:creationId xmlns:a16="http://schemas.microsoft.com/office/drawing/2014/main" id="{CE2D511A-9878-0E42-B4E3-97548A8A67A3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00" name="Oval 5">
                  <a:extLst>
                    <a:ext uri="{FF2B5EF4-FFF2-40B4-BE49-F238E27FC236}">
                      <a16:creationId xmlns:a16="http://schemas.microsoft.com/office/drawing/2014/main" id="{C66E96DA-F1B1-9A41-8B0D-2F21B3B7ACB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1" name="Line 6">
                  <a:extLst>
                    <a:ext uri="{FF2B5EF4-FFF2-40B4-BE49-F238E27FC236}">
                      <a16:creationId xmlns:a16="http://schemas.microsoft.com/office/drawing/2014/main" id="{A2387D1F-7EF0-9443-8128-6FF284EC9AF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2" name="Line 7">
                  <a:extLst>
                    <a:ext uri="{FF2B5EF4-FFF2-40B4-BE49-F238E27FC236}">
                      <a16:creationId xmlns:a16="http://schemas.microsoft.com/office/drawing/2014/main" id="{4B183F70-EB28-A94F-BF31-54B939F6B75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3" name="Rectangle 8">
                  <a:extLst>
                    <a:ext uri="{FF2B5EF4-FFF2-40B4-BE49-F238E27FC236}">
                      <a16:creationId xmlns:a16="http://schemas.microsoft.com/office/drawing/2014/main" id="{84BE29FD-A805-D348-99C3-8D3C650618E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4" name="Oval 9">
                  <a:extLst>
                    <a:ext uri="{FF2B5EF4-FFF2-40B4-BE49-F238E27FC236}">
                      <a16:creationId xmlns:a16="http://schemas.microsoft.com/office/drawing/2014/main" id="{BF5D685A-16D6-5B40-9EEF-970D3CDCE37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297" name="Group 44">
                <a:extLst>
                  <a:ext uri="{FF2B5EF4-FFF2-40B4-BE49-F238E27FC236}">
                    <a16:creationId xmlns:a16="http://schemas.microsoft.com/office/drawing/2014/main" id="{058B095B-B9C0-F84A-B78C-FE9DCA729C7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507397"/>
                <a:ext cx="355165" cy="419100"/>
                <a:chOff x="2944" y="2425"/>
                <a:chExt cx="227" cy="264"/>
              </a:xfrm>
            </p:grpSpPr>
            <p:sp>
              <p:nvSpPr>
                <p:cNvPr id="298" name="Rectangle 45">
                  <a:extLst>
                    <a:ext uri="{FF2B5EF4-FFF2-40B4-BE49-F238E27FC236}">
                      <a16:creationId xmlns:a16="http://schemas.microsoft.com/office/drawing/2014/main" id="{7FBA9119-2A14-E84A-A39B-55E9D6AE93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9" name="Text Box 46">
                  <a:extLst>
                    <a:ext uri="{FF2B5EF4-FFF2-40B4-BE49-F238E27FC236}">
                      <a16:creationId xmlns:a16="http://schemas.microsoft.com/office/drawing/2014/main" id="{2944FA12-D5D2-E241-A9FC-D4A85A350D0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2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e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286" name="Group 285">
              <a:extLst>
                <a:ext uri="{FF2B5EF4-FFF2-40B4-BE49-F238E27FC236}">
                  <a16:creationId xmlns:a16="http://schemas.microsoft.com/office/drawing/2014/main" id="{B9D4EE61-1CC1-6D4C-822D-300C73469B48}"/>
                </a:ext>
              </a:extLst>
            </p:cNvPr>
            <p:cNvGrpSpPr/>
            <p:nvPr/>
          </p:nvGrpSpPr>
          <p:grpSpPr>
            <a:xfrm>
              <a:off x="8197315" y="5805271"/>
              <a:ext cx="531821" cy="369069"/>
              <a:chOff x="1348328" y="2507397"/>
              <a:chExt cx="603916" cy="419100"/>
            </a:xfrm>
          </p:grpSpPr>
          <p:grpSp>
            <p:nvGrpSpPr>
              <p:cNvPr id="287" name="Group 286">
                <a:extLst>
                  <a:ext uri="{FF2B5EF4-FFF2-40B4-BE49-F238E27FC236}">
                    <a16:creationId xmlns:a16="http://schemas.microsoft.com/office/drawing/2014/main" id="{75D4F492-E56A-6541-9F9D-1D85B09999F3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291" name="Oval 5">
                  <a:extLst>
                    <a:ext uri="{FF2B5EF4-FFF2-40B4-BE49-F238E27FC236}">
                      <a16:creationId xmlns:a16="http://schemas.microsoft.com/office/drawing/2014/main" id="{190A087A-A659-3E4D-B4FE-1EA13D56BE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2" name="Line 6">
                  <a:extLst>
                    <a:ext uri="{FF2B5EF4-FFF2-40B4-BE49-F238E27FC236}">
                      <a16:creationId xmlns:a16="http://schemas.microsoft.com/office/drawing/2014/main" id="{E7E9FE4A-5449-D244-A5A8-DEB5E1D8494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3" name="Line 7">
                  <a:extLst>
                    <a:ext uri="{FF2B5EF4-FFF2-40B4-BE49-F238E27FC236}">
                      <a16:creationId xmlns:a16="http://schemas.microsoft.com/office/drawing/2014/main" id="{8C243F83-93B5-2C49-9D61-2E8E8652A48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4" name="Rectangle 8">
                  <a:extLst>
                    <a:ext uri="{FF2B5EF4-FFF2-40B4-BE49-F238E27FC236}">
                      <a16:creationId xmlns:a16="http://schemas.microsoft.com/office/drawing/2014/main" id="{B0B61A2E-99AA-324F-8224-CB0B3B4404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5" name="Oval 9">
                  <a:extLst>
                    <a:ext uri="{FF2B5EF4-FFF2-40B4-BE49-F238E27FC236}">
                      <a16:creationId xmlns:a16="http://schemas.microsoft.com/office/drawing/2014/main" id="{2F485C77-8179-0B4E-B93A-E5C91296B4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288" name="Group 44">
                <a:extLst>
                  <a:ext uri="{FF2B5EF4-FFF2-40B4-BE49-F238E27FC236}">
                    <a16:creationId xmlns:a16="http://schemas.microsoft.com/office/drawing/2014/main" id="{0826EA6F-730D-8C47-8DDA-2C65DD6716B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92372" y="2507397"/>
                <a:ext cx="283194" cy="419100"/>
                <a:chOff x="2967" y="2425"/>
                <a:chExt cx="181" cy="264"/>
              </a:xfrm>
            </p:grpSpPr>
            <p:sp>
              <p:nvSpPr>
                <p:cNvPr id="289" name="Rectangle 45">
                  <a:extLst>
                    <a:ext uri="{FF2B5EF4-FFF2-40B4-BE49-F238E27FC236}">
                      <a16:creationId xmlns:a16="http://schemas.microsoft.com/office/drawing/2014/main" id="{C3E85E15-4F40-FF40-89C4-0E851470FA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0" name="Text Box 46">
                  <a:extLst>
                    <a:ext uri="{FF2B5EF4-FFF2-40B4-BE49-F238E27FC236}">
                      <a16:creationId xmlns:a16="http://schemas.microsoft.com/office/drawing/2014/main" id="{1905E332-CD71-E748-AE06-2A274A0D7B1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67" y="2425"/>
                  <a:ext cx="181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f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D3B35DA9-63C6-B944-AEED-1CE8A219D68F}"/>
              </a:ext>
            </a:extLst>
          </p:cNvPr>
          <p:cNvGrpSpPr/>
          <p:nvPr/>
        </p:nvGrpSpPr>
        <p:grpSpPr>
          <a:xfrm>
            <a:off x="8740877" y="219997"/>
            <a:ext cx="2045109" cy="2667397"/>
            <a:chOff x="8740877" y="219997"/>
            <a:chExt cx="2045109" cy="2667397"/>
          </a:xfrm>
        </p:grpSpPr>
        <p:sp>
          <p:nvSpPr>
            <p:cNvPr id="234" name="Freeform 233">
              <a:extLst>
                <a:ext uri="{FF2B5EF4-FFF2-40B4-BE49-F238E27FC236}">
                  <a16:creationId xmlns:a16="http://schemas.microsoft.com/office/drawing/2014/main" id="{CD3625DA-7674-FD43-A116-87C156BB9E53}"/>
                </a:ext>
              </a:extLst>
            </p:cNvPr>
            <p:cNvSpPr/>
            <p:nvPr/>
          </p:nvSpPr>
          <p:spPr>
            <a:xfrm>
              <a:off x="8740877" y="247036"/>
              <a:ext cx="924232" cy="2428567"/>
            </a:xfrm>
            <a:custGeom>
              <a:avLst/>
              <a:gdLst>
                <a:gd name="connsiteX0" fmla="*/ 9833 w 786581"/>
                <a:gd name="connsiteY0" fmla="*/ 501445 h 2458064"/>
                <a:gd name="connsiteX1" fmla="*/ 747252 w 786581"/>
                <a:gd name="connsiteY1" fmla="*/ 0 h 2458064"/>
                <a:gd name="connsiteX2" fmla="*/ 786581 w 786581"/>
                <a:gd name="connsiteY2" fmla="*/ 2458064 h 2458064"/>
                <a:gd name="connsiteX3" fmla="*/ 0 w 786581"/>
                <a:gd name="connsiteY3" fmla="*/ 668593 h 2458064"/>
                <a:gd name="connsiteX4" fmla="*/ 9833 w 786581"/>
                <a:gd name="connsiteY4" fmla="*/ 501445 h 2458064"/>
                <a:gd name="connsiteX0" fmla="*/ 9833 w 786581"/>
                <a:gd name="connsiteY0" fmla="*/ 471948 h 2428567"/>
                <a:gd name="connsiteX1" fmla="*/ 776749 w 786581"/>
                <a:gd name="connsiteY1" fmla="*/ 0 h 2428567"/>
                <a:gd name="connsiteX2" fmla="*/ 786581 w 786581"/>
                <a:gd name="connsiteY2" fmla="*/ 2428567 h 2428567"/>
                <a:gd name="connsiteX3" fmla="*/ 0 w 786581"/>
                <a:gd name="connsiteY3" fmla="*/ 639096 h 2428567"/>
                <a:gd name="connsiteX4" fmla="*/ 9833 w 786581"/>
                <a:gd name="connsiteY4" fmla="*/ 471948 h 2428567"/>
                <a:gd name="connsiteX0" fmla="*/ 9833 w 786581"/>
                <a:gd name="connsiteY0" fmla="*/ 471948 h 2428567"/>
                <a:gd name="connsiteX1" fmla="*/ 776749 w 786581"/>
                <a:gd name="connsiteY1" fmla="*/ 0 h 2428567"/>
                <a:gd name="connsiteX2" fmla="*/ 786581 w 786581"/>
                <a:gd name="connsiteY2" fmla="*/ 2428567 h 2428567"/>
                <a:gd name="connsiteX3" fmla="*/ 0 w 786581"/>
                <a:gd name="connsiteY3" fmla="*/ 639096 h 2428567"/>
                <a:gd name="connsiteX4" fmla="*/ 9833 w 786581"/>
                <a:gd name="connsiteY4" fmla="*/ 471948 h 2428567"/>
                <a:gd name="connsiteX0" fmla="*/ 9833 w 786581"/>
                <a:gd name="connsiteY0" fmla="*/ 471948 h 2428567"/>
                <a:gd name="connsiteX1" fmla="*/ 776749 w 786581"/>
                <a:gd name="connsiteY1" fmla="*/ 0 h 2428567"/>
                <a:gd name="connsiteX2" fmla="*/ 786581 w 786581"/>
                <a:gd name="connsiteY2" fmla="*/ 2428567 h 2428567"/>
                <a:gd name="connsiteX3" fmla="*/ 0 w 786581"/>
                <a:gd name="connsiteY3" fmla="*/ 639096 h 2428567"/>
                <a:gd name="connsiteX4" fmla="*/ 9833 w 786581"/>
                <a:gd name="connsiteY4" fmla="*/ 471948 h 2428567"/>
                <a:gd name="connsiteX0" fmla="*/ 9833 w 786581"/>
                <a:gd name="connsiteY0" fmla="*/ 471948 h 2428567"/>
                <a:gd name="connsiteX1" fmla="*/ 776749 w 786581"/>
                <a:gd name="connsiteY1" fmla="*/ 0 h 2428567"/>
                <a:gd name="connsiteX2" fmla="*/ 786581 w 786581"/>
                <a:gd name="connsiteY2" fmla="*/ 2428567 h 2428567"/>
                <a:gd name="connsiteX3" fmla="*/ 0 w 786581"/>
                <a:gd name="connsiteY3" fmla="*/ 639096 h 2428567"/>
                <a:gd name="connsiteX4" fmla="*/ 9833 w 786581"/>
                <a:gd name="connsiteY4" fmla="*/ 471948 h 2428567"/>
                <a:gd name="connsiteX0" fmla="*/ 9833 w 786581"/>
                <a:gd name="connsiteY0" fmla="*/ 471948 h 2428567"/>
                <a:gd name="connsiteX1" fmla="*/ 776749 w 786581"/>
                <a:gd name="connsiteY1" fmla="*/ 0 h 2428567"/>
                <a:gd name="connsiteX2" fmla="*/ 786581 w 786581"/>
                <a:gd name="connsiteY2" fmla="*/ 2428567 h 2428567"/>
                <a:gd name="connsiteX3" fmla="*/ 0 w 786581"/>
                <a:gd name="connsiteY3" fmla="*/ 639096 h 2428567"/>
                <a:gd name="connsiteX4" fmla="*/ 9833 w 786581"/>
                <a:gd name="connsiteY4" fmla="*/ 471948 h 2428567"/>
                <a:gd name="connsiteX0" fmla="*/ 393291 w 1170039"/>
                <a:gd name="connsiteY0" fmla="*/ 471948 h 2428567"/>
                <a:gd name="connsiteX1" fmla="*/ 1160207 w 1170039"/>
                <a:gd name="connsiteY1" fmla="*/ 0 h 2428567"/>
                <a:gd name="connsiteX2" fmla="*/ 1170039 w 1170039"/>
                <a:gd name="connsiteY2" fmla="*/ 2428567 h 2428567"/>
                <a:gd name="connsiteX3" fmla="*/ 0 w 1170039"/>
                <a:gd name="connsiteY3" fmla="*/ 1946786 h 2428567"/>
                <a:gd name="connsiteX4" fmla="*/ 393291 w 1170039"/>
                <a:gd name="connsiteY4" fmla="*/ 471948 h 2428567"/>
                <a:gd name="connsiteX0" fmla="*/ 393291 w 1170039"/>
                <a:gd name="connsiteY0" fmla="*/ 471948 h 2428567"/>
                <a:gd name="connsiteX1" fmla="*/ 1160207 w 1170039"/>
                <a:gd name="connsiteY1" fmla="*/ 0 h 2428567"/>
                <a:gd name="connsiteX2" fmla="*/ 1170039 w 1170039"/>
                <a:gd name="connsiteY2" fmla="*/ 2428567 h 2428567"/>
                <a:gd name="connsiteX3" fmla="*/ 0 w 1170039"/>
                <a:gd name="connsiteY3" fmla="*/ 1946786 h 2428567"/>
                <a:gd name="connsiteX4" fmla="*/ 393291 w 1170039"/>
                <a:gd name="connsiteY4" fmla="*/ 471948 h 2428567"/>
                <a:gd name="connsiteX0" fmla="*/ 393291 w 1170039"/>
                <a:gd name="connsiteY0" fmla="*/ 471948 h 2428567"/>
                <a:gd name="connsiteX1" fmla="*/ 1160207 w 1170039"/>
                <a:gd name="connsiteY1" fmla="*/ 0 h 2428567"/>
                <a:gd name="connsiteX2" fmla="*/ 1170039 w 1170039"/>
                <a:gd name="connsiteY2" fmla="*/ 2428567 h 2428567"/>
                <a:gd name="connsiteX3" fmla="*/ 0 w 1170039"/>
                <a:gd name="connsiteY3" fmla="*/ 1946786 h 2428567"/>
                <a:gd name="connsiteX4" fmla="*/ 393291 w 1170039"/>
                <a:gd name="connsiteY4" fmla="*/ 471948 h 2428567"/>
                <a:gd name="connsiteX0" fmla="*/ 1 w 1170039"/>
                <a:gd name="connsiteY0" fmla="*/ 1809135 h 2428567"/>
                <a:gd name="connsiteX1" fmla="*/ 1160207 w 1170039"/>
                <a:gd name="connsiteY1" fmla="*/ 0 h 2428567"/>
                <a:gd name="connsiteX2" fmla="*/ 1170039 w 1170039"/>
                <a:gd name="connsiteY2" fmla="*/ 2428567 h 2428567"/>
                <a:gd name="connsiteX3" fmla="*/ 0 w 1170039"/>
                <a:gd name="connsiteY3" fmla="*/ 1946786 h 2428567"/>
                <a:gd name="connsiteX4" fmla="*/ 1 w 1170039"/>
                <a:gd name="connsiteY4" fmla="*/ 1809135 h 2428567"/>
                <a:gd name="connsiteX0" fmla="*/ 1 w 1170039"/>
                <a:gd name="connsiteY0" fmla="*/ 1809135 h 2428567"/>
                <a:gd name="connsiteX1" fmla="*/ 1160207 w 1170039"/>
                <a:gd name="connsiteY1" fmla="*/ 0 h 2428567"/>
                <a:gd name="connsiteX2" fmla="*/ 1170039 w 1170039"/>
                <a:gd name="connsiteY2" fmla="*/ 2428567 h 2428567"/>
                <a:gd name="connsiteX3" fmla="*/ 0 w 1170039"/>
                <a:gd name="connsiteY3" fmla="*/ 1946786 h 2428567"/>
                <a:gd name="connsiteX4" fmla="*/ 1 w 1170039"/>
                <a:gd name="connsiteY4" fmla="*/ 1809135 h 2428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70039" h="2428567">
                  <a:moveTo>
                    <a:pt x="1" y="1809135"/>
                  </a:moveTo>
                  <a:cubicBezTo>
                    <a:pt x="353962" y="1681316"/>
                    <a:pt x="875071" y="865238"/>
                    <a:pt x="1160207" y="0"/>
                  </a:cubicBezTo>
                  <a:cubicBezTo>
                    <a:pt x="1163484" y="809522"/>
                    <a:pt x="1166762" y="1619045"/>
                    <a:pt x="1170039" y="2428567"/>
                  </a:cubicBezTo>
                  <a:cubicBezTo>
                    <a:pt x="819356" y="2058219"/>
                    <a:pt x="714478" y="2090992"/>
                    <a:pt x="0" y="1946786"/>
                  </a:cubicBezTo>
                  <a:cubicBezTo>
                    <a:pt x="0" y="1900902"/>
                    <a:pt x="1" y="1855019"/>
                    <a:pt x="1" y="1809135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58" name="Group 357">
              <a:extLst>
                <a:ext uri="{FF2B5EF4-FFF2-40B4-BE49-F238E27FC236}">
                  <a16:creationId xmlns:a16="http://schemas.microsoft.com/office/drawing/2014/main" id="{8E84743B-19DB-E241-B0AF-861F515FE360}"/>
                </a:ext>
              </a:extLst>
            </p:cNvPr>
            <p:cNvGrpSpPr/>
            <p:nvPr/>
          </p:nvGrpSpPr>
          <p:grpSpPr>
            <a:xfrm>
              <a:off x="9636528" y="219997"/>
              <a:ext cx="1149458" cy="2667397"/>
              <a:chOff x="9764348" y="1447800"/>
              <a:chExt cx="1149458" cy="2667397"/>
            </a:xfrm>
          </p:grpSpPr>
          <p:sp>
            <p:nvSpPr>
              <p:cNvPr id="359" name="Rectangle 358">
                <a:extLst>
                  <a:ext uri="{FF2B5EF4-FFF2-40B4-BE49-F238E27FC236}">
                    <a16:creationId xmlns:a16="http://schemas.microsoft.com/office/drawing/2014/main" id="{FBF5705D-BC98-2845-B684-C5D5E33CE86A}"/>
                  </a:ext>
                </a:extLst>
              </p:cNvPr>
              <p:cNvSpPr/>
              <p:nvPr/>
            </p:nvSpPr>
            <p:spPr>
              <a:xfrm>
                <a:off x="9783097" y="1447800"/>
                <a:ext cx="1130709" cy="242611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360" name="Group 359">
                <a:extLst>
                  <a:ext uri="{FF2B5EF4-FFF2-40B4-BE49-F238E27FC236}">
                    <a16:creationId xmlns:a16="http://schemas.microsoft.com/office/drawing/2014/main" id="{45185F04-540F-1048-94D0-753D4872458F}"/>
                  </a:ext>
                </a:extLst>
              </p:cNvPr>
              <p:cNvGrpSpPr/>
              <p:nvPr/>
            </p:nvGrpSpPr>
            <p:grpSpPr>
              <a:xfrm>
                <a:off x="9764348" y="1447800"/>
                <a:ext cx="1130291" cy="2667397"/>
                <a:chOff x="9472119" y="702026"/>
                <a:chExt cx="1130291" cy="2667397"/>
              </a:xfrm>
            </p:grpSpPr>
            <p:sp>
              <p:nvSpPr>
                <p:cNvPr id="361" name="Rectangle 360">
                  <a:extLst>
                    <a:ext uri="{FF2B5EF4-FFF2-40B4-BE49-F238E27FC236}">
                      <a16:creationId xmlns:a16="http://schemas.microsoft.com/office/drawing/2014/main" id="{F1B029F2-3CFB-F446-A49B-ABBE33D07546}"/>
                    </a:ext>
                  </a:extLst>
                </p:cNvPr>
                <p:cNvSpPr/>
                <p:nvPr/>
              </p:nvSpPr>
              <p:spPr>
                <a:xfrm>
                  <a:off x="9485428" y="706056"/>
                  <a:ext cx="1116982" cy="37039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62" name="TextBox 361">
                  <a:extLst>
                    <a:ext uri="{FF2B5EF4-FFF2-40B4-BE49-F238E27FC236}">
                      <a16:creationId xmlns:a16="http://schemas.microsoft.com/office/drawing/2014/main" id="{E601508D-C456-214F-B2CC-E58813667624}"/>
                    </a:ext>
                  </a:extLst>
                </p:cNvPr>
                <p:cNvSpPr txBox="1"/>
                <p:nvPr/>
              </p:nvSpPr>
              <p:spPr>
                <a:xfrm>
                  <a:off x="9472119" y="702026"/>
                  <a:ext cx="1088020" cy="26673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4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DV in c:</a:t>
                  </a:r>
                </a:p>
                <a:p>
                  <a:pPr marL="114300" marR="0" lvl="1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c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(a)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</a:p>
                <a:p>
                  <a:pPr marL="114300" marR="0" lvl="1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c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(b)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1</a:t>
                  </a:r>
                </a:p>
                <a:p>
                  <a:pPr marL="114300" marR="0" lvl="1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c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(c) = 0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  <a:p>
                  <a:pPr marL="114300" marR="0" lvl="1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c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(d)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  <a:p>
                  <a:pPr marL="114300" marR="0" lvl="1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c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(e)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  <a:p>
                  <a:pPr marL="114300" marR="0" lvl="1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c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(f)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  <a:p>
                  <a:pPr marL="114300" marR="0" lvl="1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c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(g)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  <a:p>
                  <a:pPr marL="114300" marR="0" lvl="1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c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(h)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  <a:p>
                  <a:pPr marL="1143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c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(i)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cxnSp>
              <p:nvCxnSpPr>
                <p:cNvPr id="363" name="Straight Connector 362">
                  <a:extLst>
                    <a:ext uri="{FF2B5EF4-FFF2-40B4-BE49-F238E27FC236}">
                      <a16:creationId xmlns:a16="http://schemas.microsoft.com/office/drawing/2014/main" id="{3FDDC54C-ACD2-B847-8FF7-2C6CBDB5C16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477371" y="1076444"/>
                  <a:ext cx="112386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64" name="Rectangle 363">
                  <a:extLst>
                    <a:ext uri="{FF2B5EF4-FFF2-40B4-BE49-F238E27FC236}">
                      <a16:creationId xmlns:a16="http://schemas.microsoft.com/office/drawing/2014/main" id="{C28D2058-9ADC-2F45-A3D5-6BE95FBA06E4}"/>
                    </a:ext>
                  </a:extLst>
                </p:cNvPr>
                <p:cNvSpPr/>
                <p:nvPr/>
              </p:nvSpPr>
              <p:spPr>
                <a:xfrm>
                  <a:off x="9479666" y="706055"/>
                  <a:ext cx="1122744" cy="2620773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183" name="Freeform 182">
            <a:extLst>
              <a:ext uri="{FF2B5EF4-FFF2-40B4-BE49-F238E27FC236}">
                <a16:creationId xmlns:a16="http://schemas.microsoft.com/office/drawing/2014/main" id="{2593EFCC-23E2-4043-94E6-A9E17FCC79C5}"/>
              </a:ext>
            </a:extLst>
          </p:cNvPr>
          <p:cNvSpPr/>
          <p:nvPr/>
        </p:nvSpPr>
        <p:spPr>
          <a:xfrm>
            <a:off x="6794417" y="3016538"/>
            <a:ext cx="2889702" cy="2634390"/>
          </a:xfrm>
          <a:custGeom>
            <a:avLst/>
            <a:gdLst>
              <a:gd name="connsiteX0" fmla="*/ 0 w 2615381"/>
              <a:gd name="connsiteY0" fmla="*/ 0 h 2615381"/>
              <a:gd name="connsiteX1" fmla="*/ 2595716 w 2615381"/>
              <a:gd name="connsiteY1" fmla="*/ 235975 h 2615381"/>
              <a:gd name="connsiteX2" fmla="*/ 2615381 w 2615381"/>
              <a:gd name="connsiteY2" fmla="*/ 2615381 h 2615381"/>
              <a:gd name="connsiteX3" fmla="*/ 9832 w 2615381"/>
              <a:gd name="connsiteY3" fmla="*/ 167149 h 2615381"/>
              <a:gd name="connsiteX4" fmla="*/ 0 w 2615381"/>
              <a:gd name="connsiteY4" fmla="*/ 0 h 2615381"/>
              <a:gd name="connsiteX0" fmla="*/ 0 w 2654709"/>
              <a:gd name="connsiteY0" fmla="*/ 0 h 2615381"/>
              <a:gd name="connsiteX1" fmla="*/ 2654709 w 2654709"/>
              <a:gd name="connsiteY1" fmla="*/ 255639 h 2615381"/>
              <a:gd name="connsiteX2" fmla="*/ 2615381 w 2654709"/>
              <a:gd name="connsiteY2" fmla="*/ 2615381 h 2615381"/>
              <a:gd name="connsiteX3" fmla="*/ 9832 w 2654709"/>
              <a:gd name="connsiteY3" fmla="*/ 167149 h 2615381"/>
              <a:gd name="connsiteX4" fmla="*/ 0 w 2654709"/>
              <a:gd name="connsiteY4" fmla="*/ 0 h 2615381"/>
              <a:gd name="connsiteX0" fmla="*/ 0 w 2654710"/>
              <a:gd name="connsiteY0" fmla="*/ 0 h 2605549"/>
              <a:gd name="connsiteX1" fmla="*/ 2654709 w 2654710"/>
              <a:gd name="connsiteY1" fmla="*/ 255639 h 2605549"/>
              <a:gd name="connsiteX2" fmla="*/ 2654710 w 2654710"/>
              <a:gd name="connsiteY2" fmla="*/ 2605549 h 2605549"/>
              <a:gd name="connsiteX3" fmla="*/ 9832 w 2654710"/>
              <a:gd name="connsiteY3" fmla="*/ 167149 h 2605549"/>
              <a:gd name="connsiteX4" fmla="*/ 0 w 2654710"/>
              <a:gd name="connsiteY4" fmla="*/ 0 h 2605549"/>
              <a:gd name="connsiteX0" fmla="*/ 0 w 2654710"/>
              <a:gd name="connsiteY0" fmla="*/ 0 h 2605549"/>
              <a:gd name="connsiteX1" fmla="*/ 2654709 w 2654710"/>
              <a:gd name="connsiteY1" fmla="*/ 255639 h 2605549"/>
              <a:gd name="connsiteX2" fmla="*/ 2654710 w 2654710"/>
              <a:gd name="connsiteY2" fmla="*/ 2605549 h 2605549"/>
              <a:gd name="connsiteX3" fmla="*/ 9832 w 2654710"/>
              <a:gd name="connsiteY3" fmla="*/ 167149 h 2605549"/>
              <a:gd name="connsiteX4" fmla="*/ 0 w 2654710"/>
              <a:gd name="connsiteY4" fmla="*/ 0 h 2605549"/>
              <a:gd name="connsiteX0" fmla="*/ 0 w 2654710"/>
              <a:gd name="connsiteY0" fmla="*/ 0 h 2605549"/>
              <a:gd name="connsiteX1" fmla="*/ 2654709 w 2654710"/>
              <a:gd name="connsiteY1" fmla="*/ 255639 h 2605549"/>
              <a:gd name="connsiteX2" fmla="*/ 2654710 w 2654710"/>
              <a:gd name="connsiteY2" fmla="*/ 2605549 h 2605549"/>
              <a:gd name="connsiteX3" fmla="*/ 9832 w 2654710"/>
              <a:gd name="connsiteY3" fmla="*/ 167149 h 2605549"/>
              <a:gd name="connsiteX4" fmla="*/ 0 w 2654710"/>
              <a:gd name="connsiteY4" fmla="*/ 0 h 2605549"/>
              <a:gd name="connsiteX0" fmla="*/ 0 w 2654710"/>
              <a:gd name="connsiteY0" fmla="*/ 0 h 2605549"/>
              <a:gd name="connsiteX1" fmla="*/ 2654709 w 2654710"/>
              <a:gd name="connsiteY1" fmla="*/ 255639 h 2605549"/>
              <a:gd name="connsiteX2" fmla="*/ 2654710 w 2654710"/>
              <a:gd name="connsiteY2" fmla="*/ 2605549 h 2605549"/>
              <a:gd name="connsiteX3" fmla="*/ 9832 w 2654710"/>
              <a:gd name="connsiteY3" fmla="*/ 167149 h 2605549"/>
              <a:gd name="connsiteX4" fmla="*/ 0 w 2654710"/>
              <a:gd name="connsiteY4" fmla="*/ 0 h 2605549"/>
              <a:gd name="connsiteX0" fmla="*/ 0 w 2654710"/>
              <a:gd name="connsiteY0" fmla="*/ 0 h 2605549"/>
              <a:gd name="connsiteX1" fmla="*/ 2654709 w 2654710"/>
              <a:gd name="connsiteY1" fmla="*/ 255639 h 2605549"/>
              <a:gd name="connsiteX2" fmla="*/ 2654710 w 2654710"/>
              <a:gd name="connsiteY2" fmla="*/ 2605549 h 2605549"/>
              <a:gd name="connsiteX3" fmla="*/ 9832 w 2654710"/>
              <a:gd name="connsiteY3" fmla="*/ 167149 h 2605549"/>
              <a:gd name="connsiteX4" fmla="*/ 0 w 2654710"/>
              <a:gd name="connsiteY4" fmla="*/ 0 h 2605549"/>
              <a:gd name="connsiteX0" fmla="*/ 29497 w 2684207"/>
              <a:gd name="connsiteY0" fmla="*/ 0 h 2605549"/>
              <a:gd name="connsiteX1" fmla="*/ 2684206 w 2684207"/>
              <a:gd name="connsiteY1" fmla="*/ 255639 h 2605549"/>
              <a:gd name="connsiteX2" fmla="*/ 2684207 w 2684207"/>
              <a:gd name="connsiteY2" fmla="*/ 2605549 h 2605549"/>
              <a:gd name="connsiteX3" fmla="*/ 0 w 2684207"/>
              <a:gd name="connsiteY3" fmla="*/ 176981 h 2605549"/>
              <a:gd name="connsiteX4" fmla="*/ 29497 w 2684207"/>
              <a:gd name="connsiteY4" fmla="*/ 0 h 2605549"/>
              <a:gd name="connsiteX0" fmla="*/ 29497 w 2684207"/>
              <a:gd name="connsiteY0" fmla="*/ 0 h 2605549"/>
              <a:gd name="connsiteX1" fmla="*/ 2684206 w 2684207"/>
              <a:gd name="connsiteY1" fmla="*/ 255639 h 2605549"/>
              <a:gd name="connsiteX2" fmla="*/ 2684207 w 2684207"/>
              <a:gd name="connsiteY2" fmla="*/ 2605549 h 2605549"/>
              <a:gd name="connsiteX3" fmla="*/ 0 w 2684207"/>
              <a:gd name="connsiteY3" fmla="*/ 176981 h 2605549"/>
              <a:gd name="connsiteX4" fmla="*/ 29497 w 2684207"/>
              <a:gd name="connsiteY4" fmla="*/ 0 h 2605549"/>
              <a:gd name="connsiteX0" fmla="*/ 226143 w 2880853"/>
              <a:gd name="connsiteY0" fmla="*/ 0 h 2605549"/>
              <a:gd name="connsiteX1" fmla="*/ 2880852 w 2880853"/>
              <a:gd name="connsiteY1" fmla="*/ 255639 h 2605549"/>
              <a:gd name="connsiteX2" fmla="*/ 2880853 w 2880853"/>
              <a:gd name="connsiteY2" fmla="*/ 2605549 h 2605549"/>
              <a:gd name="connsiteX3" fmla="*/ 0 w 2880853"/>
              <a:gd name="connsiteY3" fmla="*/ 1543665 h 2605549"/>
              <a:gd name="connsiteX4" fmla="*/ 226143 w 2880853"/>
              <a:gd name="connsiteY4" fmla="*/ 0 h 2605549"/>
              <a:gd name="connsiteX0" fmla="*/ 226143 w 2880853"/>
              <a:gd name="connsiteY0" fmla="*/ 0 h 2605549"/>
              <a:gd name="connsiteX1" fmla="*/ 2880852 w 2880853"/>
              <a:gd name="connsiteY1" fmla="*/ 255639 h 2605549"/>
              <a:gd name="connsiteX2" fmla="*/ 2880853 w 2880853"/>
              <a:gd name="connsiteY2" fmla="*/ 2605549 h 2605549"/>
              <a:gd name="connsiteX3" fmla="*/ 0 w 2880853"/>
              <a:gd name="connsiteY3" fmla="*/ 1543665 h 2605549"/>
              <a:gd name="connsiteX4" fmla="*/ 226143 w 2880853"/>
              <a:gd name="connsiteY4" fmla="*/ 0 h 2605549"/>
              <a:gd name="connsiteX0" fmla="*/ 226143 w 2880853"/>
              <a:gd name="connsiteY0" fmla="*/ 0 h 2605549"/>
              <a:gd name="connsiteX1" fmla="*/ 2880852 w 2880853"/>
              <a:gd name="connsiteY1" fmla="*/ 255639 h 2605549"/>
              <a:gd name="connsiteX2" fmla="*/ 2880853 w 2880853"/>
              <a:gd name="connsiteY2" fmla="*/ 2605549 h 2605549"/>
              <a:gd name="connsiteX3" fmla="*/ 0 w 2880853"/>
              <a:gd name="connsiteY3" fmla="*/ 1543665 h 2605549"/>
              <a:gd name="connsiteX4" fmla="*/ 226143 w 2880853"/>
              <a:gd name="connsiteY4" fmla="*/ 0 h 2605549"/>
              <a:gd name="connsiteX0" fmla="*/ 0 w 2939845"/>
              <a:gd name="connsiteY0" fmla="*/ 1140541 h 2349910"/>
              <a:gd name="connsiteX1" fmla="*/ 2939844 w 2939845"/>
              <a:gd name="connsiteY1" fmla="*/ 0 h 2349910"/>
              <a:gd name="connsiteX2" fmla="*/ 2939845 w 2939845"/>
              <a:gd name="connsiteY2" fmla="*/ 2349910 h 2349910"/>
              <a:gd name="connsiteX3" fmla="*/ 58992 w 2939845"/>
              <a:gd name="connsiteY3" fmla="*/ 1288026 h 2349910"/>
              <a:gd name="connsiteX4" fmla="*/ 0 w 2939845"/>
              <a:gd name="connsiteY4" fmla="*/ 1140541 h 2349910"/>
              <a:gd name="connsiteX0" fmla="*/ 0 w 2939845"/>
              <a:gd name="connsiteY0" fmla="*/ 1140541 h 2349910"/>
              <a:gd name="connsiteX1" fmla="*/ 2939844 w 2939845"/>
              <a:gd name="connsiteY1" fmla="*/ 0 h 2349910"/>
              <a:gd name="connsiteX2" fmla="*/ 2939845 w 2939845"/>
              <a:gd name="connsiteY2" fmla="*/ 2349910 h 2349910"/>
              <a:gd name="connsiteX3" fmla="*/ 58992 w 2939845"/>
              <a:gd name="connsiteY3" fmla="*/ 1288026 h 2349910"/>
              <a:gd name="connsiteX4" fmla="*/ 0 w 2939845"/>
              <a:gd name="connsiteY4" fmla="*/ 1140541 h 2349910"/>
              <a:gd name="connsiteX0" fmla="*/ 0 w 2939845"/>
              <a:gd name="connsiteY0" fmla="*/ 1140541 h 2349910"/>
              <a:gd name="connsiteX1" fmla="*/ 2939844 w 2939845"/>
              <a:gd name="connsiteY1" fmla="*/ 0 h 2349910"/>
              <a:gd name="connsiteX2" fmla="*/ 2939845 w 2939845"/>
              <a:gd name="connsiteY2" fmla="*/ 2349910 h 2349910"/>
              <a:gd name="connsiteX3" fmla="*/ 58992 w 2939845"/>
              <a:gd name="connsiteY3" fmla="*/ 1288026 h 2349910"/>
              <a:gd name="connsiteX4" fmla="*/ 0 w 2939845"/>
              <a:gd name="connsiteY4" fmla="*/ 1140541 h 2349910"/>
              <a:gd name="connsiteX0" fmla="*/ 0 w 2939845"/>
              <a:gd name="connsiteY0" fmla="*/ 1140541 h 2349910"/>
              <a:gd name="connsiteX1" fmla="*/ 2939844 w 2939845"/>
              <a:gd name="connsiteY1" fmla="*/ 0 h 2349910"/>
              <a:gd name="connsiteX2" fmla="*/ 2939845 w 2939845"/>
              <a:gd name="connsiteY2" fmla="*/ 2349910 h 2349910"/>
              <a:gd name="connsiteX3" fmla="*/ 19663 w 2939845"/>
              <a:gd name="connsiteY3" fmla="*/ 1307690 h 2349910"/>
              <a:gd name="connsiteX4" fmla="*/ 0 w 2939845"/>
              <a:gd name="connsiteY4" fmla="*/ 1140541 h 2349910"/>
              <a:gd name="connsiteX0" fmla="*/ 0 w 2939844"/>
              <a:gd name="connsiteY0" fmla="*/ 1140541 h 2878230"/>
              <a:gd name="connsiteX1" fmla="*/ 2939844 w 2939844"/>
              <a:gd name="connsiteY1" fmla="*/ 0 h 2878230"/>
              <a:gd name="connsiteX2" fmla="*/ 2919525 w 2939844"/>
              <a:gd name="connsiteY2" fmla="*/ 2878230 h 2878230"/>
              <a:gd name="connsiteX3" fmla="*/ 19663 w 2939844"/>
              <a:gd name="connsiteY3" fmla="*/ 1307690 h 2878230"/>
              <a:gd name="connsiteX4" fmla="*/ 0 w 2939844"/>
              <a:gd name="connsiteY4" fmla="*/ 1140541 h 2878230"/>
              <a:gd name="connsiteX0" fmla="*/ 0 w 2939844"/>
              <a:gd name="connsiteY0" fmla="*/ 1140541 h 2878230"/>
              <a:gd name="connsiteX1" fmla="*/ 2939844 w 2939844"/>
              <a:gd name="connsiteY1" fmla="*/ 0 h 2878230"/>
              <a:gd name="connsiteX2" fmla="*/ 2919525 w 2939844"/>
              <a:gd name="connsiteY2" fmla="*/ 2878230 h 2878230"/>
              <a:gd name="connsiteX3" fmla="*/ 19663 w 2939844"/>
              <a:gd name="connsiteY3" fmla="*/ 1307690 h 2878230"/>
              <a:gd name="connsiteX4" fmla="*/ 0 w 2939844"/>
              <a:gd name="connsiteY4" fmla="*/ 1140541 h 2878230"/>
              <a:gd name="connsiteX0" fmla="*/ 0 w 2919525"/>
              <a:gd name="connsiteY0" fmla="*/ 896701 h 2634390"/>
              <a:gd name="connsiteX1" fmla="*/ 2899204 w 2919525"/>
              <a:gd name="connsiteY1" fmla="*/ 0 h 2634390"/>
              <a:gd name="connsiteX2" fmla="*/ 2919525 w 2919525"/>
              <a:gd name="connsiteY2" fmla="*/ 2634390 h 2634390"/>
              <a:gd name="connsiteX3" fmla="*/ 19663 w 2919525"/>
              <a:gd name="connsiteY3" fmla="*/ 1063850 h 2634390"/>
              <a:gd name="connsiteX4" fmla="*/ 0 w 2919525"/>
              <a:gd name="connsiteY4" fmla="*/ 896701 h 2634390"/>
              <a:gd name="connsiteX0" fmla="*/ 0 w 2919525"/>
              <a:gd name="connsiteY0" fmla="*/ 896701 h 2634390"/>
              <a:gd name="connsiteX1" fmla="*/ 2899204 w 2919525"/>
              <a:gd name="connsiteY1" fmla="*/ 0 h 2634390"/>
              <a:gd name="connsiteX2" fmla="*/ 2919525 w 2919525"/>
              <a:gd name="connsiteY2" fmla="*/ 2634390 h 2634390"/>
              <a:gd name="connsiteX3" fmla="*/ 19663 w 2919525"/>
              <a:gd name="connsiteY3" fmla="*/ 1063850 h 2634390"/>
              <a:gd name="connsiteX4" fmla="*/ 0 w 2919525"/>
              <a:gd name="connsiteY4" fmla="*/ 896701 h 2634390"/>
              <a:gd name="connsiteX0" fmla="*/ 0 w 2919525"/>
              <a:gd name="connsiteY0" fmla="*/ 896701 h 2634390"/>
              <a:gd name="connsiteX1" fmla="*/ 2899204 w 2919525"/>
              <a:gd name="connsiteY1" fmla="*/ 0 h 2634390"/>
              <a:gd name="connsiteX2" fmla="*/ 2919525 w 2919525"/>
              <a:gd name="connsiteY2" fmla="*/ 2634390 h 2634390"/>
              <a:gd name="connsiteX3" fmla="*/ 29823 w 2919525"/>
              <a:gd name="connsiteY3" fmla="*/ 1094330 h 2634390"/>
              <a:gd name="connsiteX4" fmla="*/ 0 w 2919525"/>
              <a:gd name="connsiteY4" fmla="*/ 896701 h 2634390"/>
              <a:gd name="connsiteX0" fmla="*/ 0 w 2919525"/>
              <a:gd name="connsiteY0" fmla="*/ 896701 h 2634390"/>
              <a:gd name="connsiteX1" fmla="*/ 2899204 w 2919525"/>
              <a:gd name="connsiteY1" fmla="*/ 0 h 2634390"/>
              <a:gd name="connsiteX2" fmla="*/ 2919525 w 2919525"/>
              <a:gd name="connsiteY2" fmla="*/ 2634390 h 2634390"/>
              <a:gd name="connsiteX3" fmla="*/ 29823 w 2919525"/>
              <a:gd name="connsiteY3" fmla="*/ 1094330 h 2634390"/>
              <a:gd name="connsiteX4" fmla="*/ 0 w 2919525"/>
              <a:gd name="connsiteY4" fmla="*/ 896701 h 2634390"/>
              <a:gd name="connsiteX0" fmla="*/ 10817 w 2889702"/>
              <a:gd name="connsiteY0" fmla="*/ 896701 h 2634390"/>
              <a:gd name="connsiteX1" fmla="*/ 2869381 w 2889702"/>
              <a:gd name="connsiteY1" fmla="*/ 0 h 2634390"/>
              <a:gd name="connsiteX2" fmla="*/ 2889702 w 2889702"/>
              <a:gd name="connsiteY2" fmla="*/ 2634390 h 2634390"/>
              <a:gd name="connsiteX3" fmla="*/ 0 w 2889702"/>
              <a:gd name="connsiteY3" fmla="*/ 1094330 h 2634390"/>
              <a:gd name="connsiteX4" fmla="*/ 10817 w 2889702"/>
              <a:gd name="connsiteY4" fmla="*/ 896701 h 2634390"/>
              <a:gd name="connsiteX0" fmla="*/ 10817 w 2889702"/>
              <a:gd name="connsiteY0" fmla="*/ 896701 h 2634390"/>
              <a:gd name="connsiteX1" fmla="*/ 2869381 w 2889702"/>
              <a:gd name="connsiteY1" fmla="*/ 0 h 2634390"/>
              <a:gd name="connsiteX2" fmla="*/ 2889702 w 2889702"/>
              <a:gd name="connsiteY2" fmla="*/ 2634390 h 2634390"/>
              <a:gd name="connsiteX3" fmla="*/ 0 w 2889702"/>
              <a:gd name="connsiteY3" fmla="*/ 1094330 h 2634390"/>
              <a:gd name="connsiteX4" fmla="*/ 10817 w 2889702"/>
              <a:gd name="connsiteY4" fmla="*/ 896701 h 2634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9702" h="2634390">
                <a:moveTo>
                  <a:pt x="10817" y="896701"/>
                </a:moveTo>
                <a:cubicBezTo>
                  <a:pt x="1751126" y="516521"/>
                  <a:pt x="1777345" y="533564"/>
                  <a:pt x="2869381" y="0"/>
                </a:cubicBezTo>
                <a:cubicBezTo>
                  <a:pt x="2869381" y="783303"/>
                  <a:pt x="2889702" y="1851087"/>
                  <a:pt x="2889702" y="2634390"/>
                </a:cubicBezTo>
                <a:cubicBezTo>
                  <a:pt x="2630785" y="598784"/>
                  <a:pt x="2043143" y="642374"/>
                  <a:pt x="0" y="1094330"/>
                </a:cubicBezTo>
                <a:lnTo>
                  <a:pt x="10817" y="896701"/>
                </a:lnTo>
                <a:close/>
              </a:path>
            </a:pathLst>
          </a:cu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65" name="Group 364">
            <a:extLst>
              <a:ext uri="{FF2B5EF4-FFF2-40B4-BE49-F238E27FC236}">
                <a16:creationId xmlns:a16="http://schemas.microsoft.com/office/drawing/2014/main" id="{CD6AC636-949C-B04A-A12F-4BBF60E3A068}"/>
              </a:ext>
            </a:extLst>
          </p:cNvPr>
          <p:cNvGrpSpPr/>
          <p:nvPr/>
        </p:nvGrpSpPr>
        <p:grpSpPr>
          <a:xfrm>
            <a:off x="9654637" y="3018176"/>
            <a:ext cx="1131350" cy="2675039"/>
            <a:chOff x="9762792" y="4031226"/>
            <a:chExt cx="1131350" cy="2675039"/>
          </a:xfrm>
        </p:grpSpPr>
        <p:sp>
          <p:nvSpPr>
            <p:cNvPr id="366" name="Rectangle 365">
              <a:extLst>
                <a:ext uri="{FF2B5EF4-FFF2-40B4-BE49-F238E27FC236}">
                  <a16:creationId xmlns:a16="http://schemas.microsoft.com/office/drawing/2014/main" id="{E11C6EC6-4F28-CD44-B5B6-0143F1CD0CD3}"/>
                </a:ext>
              </a:extLst>
            </p:cNvPr>
            <p:cNvSpPr/>
            <p:nvPr/>
          </p:nvSpPr>
          <p:spPr>
            <a:xfrm>
              <a:off x="9792929" y="4031226"/>
              <a:ext cx="1101213" cy="23892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67" name="Group 366">
              <a:extLst>
                <a:ext uri="{FF2B5EF4-FFF2-40B4-BE49-F238E27FC236}">
                  <a16:creationId xmlns:a16="http://schemas.microsoft.com/office/drawing/2014/main" id="{B79E58C0-B1B4-B94B-8F0E-EB904614ACD4}"/>
                </a:ext>
              </a:extLst>
            </p:cNvPr>
            <p:cNvGrpSpPr/>
            <p:nvPr/>
          </p:nvGrpSpPr>
          <p:grpSpPr>
            <a:xfrm>
              <a:off x="9762792" y="4038868"/>
              <a:ext cx="1130292" cy="2667397"/>
              <a:chOff x="9472118" y="702026"/>
              <a:chExt cx="1130292" cy="2667397"/>
            </a:xfrm>
          </p:grpSpPr>
          <p:sp>
            <p:nvSpPr>
              <p:cNvPr id="368" name="Rectangle 367">
                <a:extLst>
                  <a:ext uri="{FF2B5EF4-FFF2-40B4-BE49-F238E27FC236}">
                    <a16:creationId xmlns:a16="http://schemas.microsoft.com/office/drawing/2014/main" id="{F6C3876C-103E-634C-8619-285D4D96A9C8}"/>
                  </a:ext>
                </a:extLst>
              </p:cNvPr>
              <p:cNvSpPr/>
              <p:nvPr/>
            </p:nvSpPr>
            <p:spPr>
              <a:xfrm>
                <a:off x="9485428" y="706056"/>
                <a:ext cx="1116982" cy="3703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9" name="TextBox 368">
                <a:extLst>
                  <a:ext uri="{FF2B5EF4-FFF2-40B4-BE49-F238E27FC236}">
                    <a16:creationId xmlns:a16="http://schemas.microsoft.com/office/drawing/2014/main" id="{7C7420E3-75DE-FB4C-B805-F6E92683D068}"/>
                  </a:ext>
                </a:extLst>
              </p:cNvPr>
              <p:cNvSpPr txBox="1"/>
              <p:nvPr/>
            </p:nvSpPr>
            <p:spPr>
              <a:xfrm>
                <a:off x="9472118" y="702026"/>
                <a:ext cx="1117197" cy="26673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DV in e:</a:t>
                </a: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(a)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∞</a:t>
                </a: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(b)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1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(c)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∞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(d)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1</a:t>
                </a: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e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(e) = 0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(f)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1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(g)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∞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(h)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1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1143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(i)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∞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370" name="Straight Connector 369">
                <a:extLst>
                  <a:ext uri="{FF2B5EF4-FFF2-40B4-BE49-F238E27FC236}">
                    <a16:creationId xmlns:a16="http://schemas.microsoft.com/office/drawing/2014/main" id="{1DC7A48D-E2F6-C84C-A00F-2E0AAD58111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477371" y="1076444"/>
                <a:ext cx="1123866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1" name="Rectangle 370">
                <a:extLst>
                  <a:ext uri="{FF2B5EF4-FFF2-40B4-BE49-F238E27FC236}">
                    <a16:creationId xmlns:a16="http://schemas.microsoft.com/office/drawing/2014/main" id="{D7FCACB9-7EBD-6042-B148-4018CD65A0BC}"/>
                  </a:ext>
                </a:extLst>
              </p:cNvPr>
              <p:cNvSpPr/>
              <p:nvPr/>
            </p:nvSpPr>
            <p:spPr>
              <a:xfrm>
                <a:off x="9479666" y="706055"/>
                <a:ext cx="1122744" cy="2619113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176" name="Right Arrow 175">
            <a:extLst>
              <a:ext uri="{FF2B5EF4-FFF2-40B4-BE49-F238E27FC236}">
                <a16:creationId xmlns:a16="http://schemas.microsoft.com/office/drawing/2014/main" id="{ADFF0534-3A73-9C40-92B4-D9FA82829903}"/>
              </a:ext>
            </a:extLst>
          </p:cNvPr>
          <p:cNvSpPr/>
          <p:nvPr/>
        </p:nvSpPr>
        <p:spPr>
          <a:xfrm>
            <a:off x="6977380" y="1927827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9811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1" grpId="0"/>
      <p:bldP spid="345" grpId="0" animBg="1"/>
      <p:bldP spid="356" grpId="0" animBg="1"/>
      <p:bldP spid="357" grpId="0" animBg="1"/>
      <p:bldP spid="183" grpId="0" animBg="1"/>
      <p:bldP spid="17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B9189-7CDF-0741-9858-A79357149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624" y="174028"/>
            <a:ext cx="10893427" cy="894622"/>
          </a:xfrm>
        </p:spPr>
        <p:txBody>
          <a:bodyPr/>
          <a:lstStyle/>
          <a:p>
            <a:r>
              <a:rPr lang="en-US" dirty="0"/>
              <a:t>Distance vector example: computation</a:t>
            </a: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374B35E8-95B6-B946-8240-59B747B607B3}"/>
              </a:ext>
            </a:extLst>
          </p:cNvPr>
          <p:cNvCxnSpPr>
            <a:cxnSpLocks/>
            <a:stCxn id="76" idx="2"/>
            <a:endCxn id="76" idx="0"/>
          </p:cNvCxnSpPr>
          <p:nvPr/>
        </p:nvCxnSpPr>
        <p:spPr>
          <a:xfrm flipV="1">
            <a:off x="6530326" y="2129120"/>
            <a:ext cx="0" cy="386311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DE34EA38-AB93-704A-ACF2-764D62663226}"/>
              </a:ext>
            </a:extLst>
          </p:cNvPr>
          <p:cNvCxnSpPr>
            <a:cxnSpLocks/>
            <a:stCxn id="76" idx="1"/>
            <a:endCxn id="76" idx="3"/>
          </p:cNvCxnSpPr>
          <p:nvPr/>
        </p:nvCxnSpPr>
        <p:spPr>
          <a:xfrm>
            <a:off x="4598770" y="4060675"/>
            <a:ext cx="386311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>
            <a:extLst>
              <a:ext uri="{FF2B5EF4-FFF2-40B4-BE49-F238E27FC236}">
                <a16:creationId xmlns:a16="http://schemas.microsoft.com/office/drawing/2014/main" id="{A169888C-5E10-3E40-BC1D-A5D0DB850712}"/>
              </a:ext>
            </a:extLst>
          </p:cNvPr>
          <p:cNvSpPr/>
          <p:nvPr/>
        </p:nvSpPr>
        <p:spPr>
          <a:xfrm>
            <a:off x="4598770" y="2129120"/>
            <a:ext cx="3863111" cy="386311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CB39BACF-E4D1-6641-8B8C-0274EDEFA113}"/>
              </a:ext>
            </a:extLst>
          </p:cNvPr>
          <p:cNvSpPr/>
          <p:nvPr/>
        </p:nvSpPr>
        <p:spPr>
          <a:xfrm>
            <a:off x="8380337" y="2220790"/>
            <a:ext cx="132508" cy="18551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34" name="Group 1033">
            <a:extLst>
              <a:ext uri="{FF2B5EF4-FFF2-40B4-BE49-F238E27FC236}">
                <a16:creationId xmlns:a16="http://schemas.microsoft.com/office/drawing/2014/main" id="{B4BFA757-E5EA-9A42-8A16-AA2091E708C8}"/>
              </a:ext>
            </a:extLst>
          </p:cNvPr>
          <p:cNvGrpSpPr/>
          <p:nvPr/>
        </p:nvGrpSpPr>
        <p:grpSpPr>
          <a:xfrm>
            <a:off x="4333785" y="5772213"/>
            <a:ext cx="4395351" cy="404576"/>
            <a:chOff x="4333785" y="5772213"/>
            <a:chExt cx="4395351" cy="404576"/>
          </a:xfrm>
        </p:grpSpPr>
        <p:grpSp>
          <p:nvGrpSpPr>
            <p:cNvPr id="184" name="Group 183">
              <a:extLst>
                <a:ext uri="{FF2B5EF4-FFF2-40B4-BE49-F238E27FC236}">
                  <a16:creationId xmlns:a16="http://schemas.microsoft.com/office/drawing/2014/main" id="{600795BD-C1B6-1748-B28A-001A8505BE86}"/>
                </a:ext>
              </a:extLst>
            </p:cNvPr>
            <p:cNvGrpSpPr/>
            <p:nvPr/>
          </p:nvGrpSpPr>
          <p:grpSpPr>
            <a:xfrm>
              <a:off x="4333785" y="5772213"/>
              <a:ext cx="531821" cy="369069"/>
              <a:chOff x="1348328" y="2475647"/>
              <a:chExt cx="603916" cy="419100"/>
            </a:xfrm>
          </p:grpSpPr>
          <p:grpSp>
            <p:nvGrpSpPr>
              <p:cNvPr id="205" name="Group 204">
                <a:extLst>
                  <a:ext uri="{FF2B5EF4-FFF2-40B4-BE49-F238E27FC236}">
                    <a16:creationId xmlns:a16="http://schemas.microsoft.com/office/drawing/2014/main" id="{CE81AFB3-2346-434C-A463-93F9C295562A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209" name="Oval 5">
                  <a:extLst>
                    <a:ext uri="{FF2B5EF4-FFF2-40B4-BE49-F238E27FC236}">
                      <a16:creationId xmlns:a16="http://schemas.microsoft.com/office/drawing/2014/main" id="{7918ED2E-E380-6C4E-86AA-0BF9D76144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0" name="Line 6">
                  <a:extLst>
                    <a:ext uri="{FF2B5EF4-FFF2-40B4-BE49-F238E27FC236}">
                      <a16:creationId xmlns:a16="http://schemas.microsoft.com/office/drawing/2014/main" id="{45F96407-8127-654C-9C52-5B626907562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1" name="Line 7">
                  <a:extLst>
                    <a:ext uri="{FF2B5EF4-FFF2-40B4-BE49-F238E27FC236}">
                      <a16:creationId xmlns:a16="http://schemas.microsoft.com/office/drawing/2014/main" id="{F1C01DA2-272A-CD4F-87F1-779C30F3555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2" name="Rectangle 8">
                  <a:extLst>
                    <a:ext uri="{FF2B5EF4-FFF2-40B4-BE49-F238E27FC236}">
                      <a16:creationId xmlns:a16="http://schemas.microsoft.com/office/drawing/2014/main" id="{7969C970-9697-A847-B375-82D629934D5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3" name="Oval 9">
                  <a:extLst>
                    <a:ext uri="{FF2B5EF4-FFF2-40B4-BE49-F238E27FC236}">
                      <a16:creationId xmlns:a16="http://schemas.microsoft.com/office/drawing/2014/main" id="{F8D02D26-0EA1-FD40-AD1F-E4E8635F47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206" name="Group 44">
                <a:extLst>
                  <a:ext uri="{FF2B5EF4-FFF2-40B4-BE49-F238E27FC236}">
                    <a16:creationId xmlns:a16="http://schemas.microsoft.com/office/drawing/2014/main" id="{02C0B744-445A-A04E-812A-2D60476C152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475647"/>
                <a:ext cx="355165" cy="419100"/>
                <a:chOff x="2944" y="2405"/>
                <a:chExt cx="227" cy="264"/>
              </a:xfrm>
            </p:grpSpPr>
            <p:sp>
              <p:nvSpPr>
                <p:cNvPr id="207" name="Rectangle 45">
                  <a:extLst>
                    <a:ext uri="{FF2B5EF4-FFF2-40B4-BE49-F238E27FC236}">
                      <a16:creationId xmlns:a16="http://schemas.microsoft.com/office/drawing/2014/main" id="{83E6E4B2-940F-B749-91D8-19B033341D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8" name="Text Box 46">
                  <a:extLst>
                    <a:ext uri="{FF2B5EF4-FFF2-40B4-BE49-F238E27FC236}">
                      <a16:creationId xmlns:a16="http://schemas.microsoft.com/office/drawing/2014/main" id="{16D546E0-A23E-174D-8F0D-BFB691AF1D6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0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g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34A0F8A7-FCD0-9A45-80B9-24CC78B561FE}"/>
                </a:ext>
              </a:extLst>
            </p:cNvPr>
            <p:cNvGrpSpPr/>
            <p:nvPr/>
          </p:nvGrpSpPr>
          <p:grpSpPr>
            <a:xfrm>
              <a:off x="6263949" y="5807720"/>
              <a:ext cx="531821" cy="369069"/>
              <a:chOff x="1348328" y="2507397"/>
              <a:chExt cx="603916" cy="419100"/>
            </a:xfrm>
          </p:grpSpPr>
          <p:grpSp>
            <p:nvGrpSpPr>
              <p:cNvPr id="196" name="Group 195">
                <a:extLst>
                  <a:ext uri="{FF2B5EF4-FFF2-40B4-BE49-F238E27FC236}">
                    <a16:creationId xmlns:a16="http://schemas.microsoft.com/office/drawing/2014/main" id="{18AECA76-7F06-F84A-928B-C13839D9F43F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200" name="Oval 5">
                  <a:extLst>
                    <a:ext uri="{FF2B5EF4-FFF2-40B4-BE49-F238E27FC236}">
                      <a16:creationId xmlns:a16="http://schemas.microsoft.com/office/drawing/2014/main" id="{04917013-CC10-D043-8A71-34F2481304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1" name="Line 6">
                  <a:extLst>
                    <a:ext uri="{FF2B5EF4-FFF2-40B4-BE49-F238E27FC236}">
                      <a16:creationId xmlns:a16="http://schemas.microsoft.com/office/drawing/2014/main" id="{7E7DEF49-D295-8547-9FE7-8CBB42CEB81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2" name="Line 7">
                  <a:extLst>
                    <a:ext uri="{FF2B5EF4-FFF2-40B4-BE49-F238E27FC236}">
                      <a16:creationId xmlns:a16="http://schemas.microsoft.com/office/drawing/2014/main" id="{5633B25D-6786-5A4A-A44E-E4A1EE3575B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3" name="Rectangle 8">
                  <a:extLst>
                    <a:ext uri="{FF2B5EF4-FFF2-40B4-BE49-F238E27FC236}">
                      <a16:creationId xmlns:a16="http://schemas.microsoft.com/office/drawing/2014/main" id="{968E012E-E513-8340-9324-11A79B223E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4" name="Oval 9">
                  <a:extLst>
                    <a:ext uri="{FF2B5EF4-FFF2-40B4-BE49-F238E27FC236}">
                      <a16:creationId xmlns:a16="http://schemas.microsoft.com/office/drawing/2014/main" id="{7AFB2A7E-90B7-454F-BABB-E2A39AC7C95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197" name="Group 44">
                <a:extLst>
                  <a:ext uri="{FF2B5EF4-FFF2-40B4-BE49-F238E27FC236}">
                    <a16:creationId xmlns:a16="http://schemas.microsoft.com/office/drawing/2014/main" id="{5567606D-D82D-2A4D-A3C8-A7D0703B3CC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507397"/>
                <a:ext cx="355165" cy="419100"/>
                <a:chOff x="2944" y="2425"/>
                <a:chExt cx="227" cy="264"/>
              </a:xfrm>
            </p:grpSpPr>
            <p:sp>
              <p:nvSpPr>
                <p:cNvPr id="198" name="Rectangle 45">
                  <a:extLst>
                    <a:ext uri="{FF2B5EF4-FFF2-40B4-BE49-F238E27FC236}">
                      <a16:creationId xmlns:a16="http://schemas.microsoft.com/office/drawing/2014/main" id="{39206D20-AD6D-3242-8865-2C6680CB41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9" name="Text Box 46">
                  <a:extLst>
                    <a:ext uri="{FF2B5EF4-FFF2-40B4-BE49-F238E27FC236}">
                      <a16:creationId xmlns:a16="http://schemas.microsoft.com/office/drawing/2014/main" id="{E3BB3556-A335-984F-978A-FECE515B670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2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h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186" name="Group 185">
              <a:extLst>
                <a:ext uri="{FF2B5EF4-FFF2-40B4-BE49-F238E27FC236}">
                  <a16:creationId xmlns:a16="http://schemas.microsoft.com/office/drawing/2014/main" id="{3B620D34-7BA8-EF49-AC1C-93F5BBC84AEC}"/>
                </a:ext>
              </a:extLst>
            </p:cNvPr>
            <p:cNvGrpSpPr/>
            <p:nvPr/>
          </p:nvGrpSpPr>
          <p:grpSpPr>
            <a:xfrm>
              <a:off x="8197315" y="5805271"/>
              <a:ext cx="531821" cy="369069"/>
              <a:chOff x="1348328" y="2507397"/>
              <a:chExt cx="603916" cy="419100"/>
            </a:xfrm>
          </p:grpSpPr>
          <p:grpSp>
            <p:nvGrpSpPr>
              <p:cNvPr id="187" name="Group 186">
                <a:extLst>
                  <a:ext uri="{FF2B5EF4-FFF2-40B4-BE49-F238E27FC236}">
                    <a16:creationId xmlns:a16="http://schemas.microsoft.com/office/drawing/2014/main" id="{A6C2F80D-43A1-5746-B518-C0C4F1A20ACD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191" name="Oval 5">
                  <a:extLst>
                    <a:ext uri="{FF2B5EF4-FFF2-40B4-BE49-F238E27FC236}">
                      <a16:creationId xmlns:a16="http://schemas.microsoft.com/office/drawing/2014/main" id="{442E1AFF-BC2C-C849-85D1-13E42B701CE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2" name="Line 6">
                  <a:extLst>
                    <a:ext uri="{FF2B5EF4-FFF2-40B4-BE49-F238E27FC236}">
                      <a16:creationId xmlns:a16="http://schemas.microsoft.com/office/drawing/2014/main" id="{C2994154-DB6D-E247-8511-C6FE8D9665F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3" name="Line 7">
                  <a:extLst>
                    <a:ext uri="{FF2B5EF4-FFF2-40B4-BE49-F238E27FC236}">
                      <a16:creationId xmlns:a16="http://schemas.microsoft.com/office/drawing/2014/main" id="{C730A3ED-5222-5348-831E-092DE7D6CEE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4" name="Rectangle 8">
                  <a:extLst>
                    <a:ext uri="{FF2B5EF4-FFF2-40B4-BE49-F238E27FC236}">
                      <a16:creationId xmlns:a16="http://schemas.microsoft.com/office/drawing/2014/main" id="{BED424F7-1928-5F41-831D-417161F220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5" name="Oval 9">
                  <a:extLst>
                    <a:ext uri="{FF2B5EF4-FFF2-40B4-BE49-F238E27FC236}">
                      <a16:creationId xmlns:a16="http://schemas.microsoft.com/office/drawing/2014/main" id="{76DDF5F9-ACB7-E642-ACEA-223EE2F5F4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188" name="Group 44">
                <a:extLst>
                  <a:ext uri="{FF2B5EF4-FFF2-40B4-BE49-F238E27FC236}">
                    <a16:creationId xmlns:a16="http://schemas.microsoft.com/office/drawing/2014/main" id="{495DC56F-8C0E-6549-849D-6D43F4F8BC0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00196" y="2507397"/>
                <a:ext cx="267548" cy="419100"/>
                <a:chOff x="2972" y="2425"/>
                <a:chExt cx="171" cy="264"/>
              </a:xfrm>
            </p:grpSpPr>
            <p:sp>
              <p:nvSpPr>
                <p:cNvPr id="189" name="Rectangle 45">
                  <a:extLst>
                    <a:ext uri="{FF2B5EF4-FFF2-40B4-BE49-F238E27FC236}">
                      <a16:creationId xmlns:a16="http://schemas.microsoft.com/office/drawing/2014/main" id="{892DBBAB-E011-FD4A-BA7E-105CEF9075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0" name="Text Box 46">
                  <a:extLst>
                    <a:ext uri="{FF2B5EF4-FFF2-40B4-BE49-F238E27FC236}">
                      <a16:creationId xmlns:a16="http://schemas.microsoft.com/office/drawing/2014/main" id="{173A4036-1DC3-BD4D-9E66-D9BC48C58BA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72" y="2425"/>
                  <a:ext cx="171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i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</p:grpSp>
      <p:sp>
        <p:nvSpPr>
          <p:cNvPr id="215" name="TextBox 214">
            <a:extLst>
              <a:ext uri="{FF2B5EF4-FFF2-40B4-BE49-F238E27FC236}">
                <a16:creationId xmlns:a16="http://schemas.microsoft.com/office/drawing/2014/main" id="{74A89238-377F-A840-BB03-52D53CBBC3F3}"/>
              </a:ext>
            </a:extLst>
          </p:cNvPr>
          <p:cNvSpPr txBox="1"/>
          <p:nvPr/>
        </p:nvSpPr>
        <p:spPr>
          <a:xfrm>
            <a:off x="4305782" y="2870522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3D3F7215-9DE8-0542-8CCA-A9CEDC8717E2}"/>
              </a:ext>
            </a:extLst>
          </p:cNvPr>
          <p:cNvSpPr txBox="1"/>
          <p:nvPr/>
        </p:nvSpPr>
        <p:spPr>
          <a:xfrm>
            <a:off x="6217534" y="2860877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9174059A-E895-E740-9A26-AA7943E4A64F}"/>
              </a:ext>
            </a:extLst>
          </p:cNvPr>
          <p:cNvSpPr txBox="1"/>
          <p:nvPr/>
        </p:nvSpPr>
        <p:spPr>
          <a:xfrm>
            <a:off x="5445886" y="2123956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F7510488-7C59-7449-A4EE-C5A32BFCB3A5}"/>
              </a:ext>
            </a:extLst>
          </p:cNvPr>
          <p:cNvSpPr txBox="1"/>
          <p:nvPr/>
        </p:nvSpPr>
        <p:spPr>
          <a:xfrm>
            <a:off x="7357638" y="2114311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4AAED925-F16C-8F45-B5D7-47EABDB0B993}"/>
              </a:ext>
            </a:extLst>
          </p:cNvPr>
          <p:cNvGrpSpPr/>
          <p:nvPr/>
        </p:nvGrpSpPr>
        <p:grpSpPr>
          <a:xfrm>
            <a:off x="584365" y="1859143"/>
            <a:ext cx="736099" cy="1229581"/>
            <a:chOff x="10030307" y="3444875"/>
            <a:chExt cx="736099" cy="1229581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6655EB12-A2B9-9D4A-A0A9-F9958BDB0106}"/>
                </a:ext>
              </a:extLst>
            </p:cNvPr>
            <p:cNvSpPr txBox="1"/>
            <p:nvPr/>
          </p:nvSpPr>
          <p:spPr>
            <a:xfrm>
              <a:off x="10030307" y="4089681"/>
              <a:ext cx="73609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t=1</a:t>
              </a:r>
            </a:p>
          </p:txBody>
        </p:sp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0523D739-F413-264B-A745-A38C62E06D3B}"/>
                </a:ext>
              </a:extLst>
            </p:cNvPr>
            <p:cNvGrpSpPr/>
            <p:nvPr/>
          </p:nvGrpSpPr>
          <p:grpSpPr>
            <a:xfrm>
              <a:off x="10034588" y="3444875"/>
              <a:ext cx="682627" cy="682625"/>
              <a:chOff x="10034588" y="3444875"/>
              <a:chExt cx="682627" cy="682625"/>
            </a:xfrm>
          </p:grpSpPr>
          <p:sp>
            <p:nvSpPr>
              <p:cNvPr id="162" name="Oval 161">
                <a:extLst>
                  <a:ext uri="{FF2B5EF4-FFF2-40B4-BE49-F238E27FC236}">
                    <a16:creationId xmlns:a16="http://schemas.microsoft.com/office/drawing/2014/main" id="{CB814881-01DB-0E43-BA2F-B64D7EA26896}"/>
                  </a:ext>
                </a:extLst>
              </p:cNvPr>
              <p:cNvSpPr/>
              <p:nvPr/>
            </p:nvSpPr>
            <p:spPr>
              <a:xfrm>
                <a:off x="10039551" y="3449256"/>
                <a:ext cx="671332" cy="671332"/>
              </a:xfrm>
              <a:prstGeom prst="ellipse">
                <a:avLst/>
              </a:prstGeom>
              <a:noFill/>
              <a:ln w="3492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163" name="Straight Connector 162">
                <a:extLst>
                  <a:ext uri="{FF2B5EF4-FFF2-40B4-BE49-F238E27FC236}">
                    <a16:creationId xmlns:a16="http://schemas.microsoft.com/office/drawing/2014/main" id="{08775389-41CA-4740-B083-4D54E5FAECED}"/>
                  </a:ext>
                </a:extLst>
              </p:cNvPr>
              <p:cNvCxnSpPr/>
              <p:nvPr/>
            </p:nvCxnSpPr>
            <p:spPr>
              <a:xfrm>
                <a:off x="10372725" y="3444875"/>
                <a:ext cx="0" cy="6032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Straight Connector 163">
                <a:extLst>
                  <a:ext uri="{FF2B5EF4-FFF2-40B4-BE49-F238E27FC236}">
                    <a16:creationId xmlns:a16="http://schemas.microsoft.com/office/drawing/2014/main" id="{3E6B6CB9-512E-6343-AD8B-BBAB6CE819A4}"/>
                  </a:ext>
                </a:extLst>
              </p:cNvPr>
              <p:cNvCxnSpPr/>
              <p:nvPr/>
            </p:nvCxnSpPr>
            <p:spPr>
              <a:xfrm>
                <a:off x="10372725" y="4067175"/>
                <a:ext cx="0" cy="6032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>
                <a:extLst>
                  <a:ext uri="{FF2B5EF4-FFF2-40B4-BE49-F238E27FC236}">
                    <a16:creationId xmlns:a16="http://schemas.microsoft.com/office/drawing/2014/main" id="{6B84002D-08B3-2041-9EB9-DE4D7AA96DC7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0064751" y="3756025"/>
                <a:ext cx="0" cy="6032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>
                <a:extLst>
                  <a:ext uri="{FF2B5EF4-FFF2-40B4-BE49-F238E27FC236}">
                    <a16:creationId xmlns:a16="http://schemas.microsoft.com/office/drawing/2014/main" id="{C10AF67D-3C60-074D-85D9-BB7F3C22BA6E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0687053" y="3756025"/>
                <a:ext cx="0" cy="6032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Straight Connector 166">
                <a:extLst>
                  <a:ext uri="{FF2B5EF4-FFF2-40B4-BE49-F238E27FC236}">
                    <a16:creationId xmlns:a16="http://schemas.microsoft.com/office/drawing/2014/main" id="{D7001C9A-A249-5941-879B-C26FFA2151F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23542" y="4037013"/>
                <a:ext cx="26983" cy="4286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>
                <a:extLst>
                  <a:ext uri="{FF2B5EF4-FFF2-40B4-BE49-F238E27FC236}">
                    <a16:creationId xmlns:a16="http://schemas.microsoft.com/office/drawing/2014/main" id="{F6CFD6FA-4D66-9F4F-9565-82515FD78B1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202867" y="3490913"/>
                <a:ext cx="26983" cy="4286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Straight Connector 168">
                <a:extLst>
                  <a:ext uri="{FF2B5EF4-FFF2-40B4-BE49-F238E27FC236}">
                    <a16:creationId xmlns:a16="http://schemas.microsoft.com/office/drawing/2014/main" id="{3AF8B4F1-6823-4E49-BDC2-8B3DFF75FC9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196517" y="4033838"/>
                <a:ext cx="26983" cy="4286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Straight Connector 169">
                <a:extLst>
                  <a:ext uri="{FF2B5EF4-FFF2-40B4-BE49-F238E27FC236}">
                    <a16:creationId xmlns:a16="http://schemas.microsoft.com/office/drawing/2014/main" id="{A8A30E75-242F-B744-AD86-D5121CF798F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517192" y="3487738"/>
                <a:ext cx="26983" cy="4286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>
                <a:extLst>
                  <a:ext uri="{FF2B5EF4-FFF2-40B4-BE49-F238E27FC236}">
                    <a16:creationId xmlns:a16="http://schemas.microsoft.com/office/drawing/2014/main" id="{CA6C8979-7ABA-2548-A690-DBB79A1510E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631493" y="3611565"/>
                <a:ext cx="36507" cy="2698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>
                <a:extLst>
                  <a:ext uri="{FF2B5EF4-FFF2-40B4-BE49-F238E27FC236}">
                    <a16:creationId xmlns:a16="http://schemas.microsoft.com/office/drawing/2014/main" id="{9D0B68AA-F684-FE43-A969-18E51C1C177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085393" y="3929065"/>
                <a:ext cx="36507" cy="2698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Straight Connector 172">
                <a:extLst>
                  <a:ext uri="{FF2B5EF4-FFF2-40B4-BE49-F238E27FC236}">
                    <a16:creationId xmlns:a16="http://schemas.microsoft.com/office/drawing/2014/main" id="{5419F84A-0D3B-EF47-949B-02A63FAFFC8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094918" y="3614740"/>
                <a:ext cx="36507" cy="2698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Straight Connector 173">
                <a:extLst>
                  <a:ext uri="{FF2B5EF4-FFF2-40B4-BE49-F238E27FC236}">
                    <a16:creationId xmlns:a16="http://schemas.microsoft.com/office/drawing/2014/main" id="{FDC9525E-B8EE-704E-94A9-DA434054CDB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631493" y="3932240"/>
                <a:ext cx="36507" cy="2698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5" name="Oval 174">
                <a:extLst>
                  <a:ext uri="{FF2B5EF4-FFF2-40B4-BE49-F238E27FC236}">
                    <a16:creationId xmlns:a16="http://schemas.microsoft.com/office/drawing/2014/main" id="{1326D6D5-4368-3242-940E-7E5978F1247E}"/>
                  </a:ext>
                </a:extLst>
              </p:cNvPr>
              <p:cNvSpPr/>
              <p:nvPr/>
            </p:nvSpPr>
            <p:spPr>
              <a:xfrm>
                <a:off x="10331450" y="3743325"/>
                <a:ext cx="82550" cy="87136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id="{1BDF6761-A298-0649-AD22-E32D353E085B}"/>
              </a:ext>
            </a:extLst>
          </p:cNvPr>
          <p:cNvCxnSpPr>
            <a:cxnSpLocks/>
          </p:cNvCxnSpPr>
          <p:nvPr/>
        </p:nvCxnSpPr>
        <p:spPr>
          <a:xfrm>
            <a:off x="919556" y="1995948"/>
            <a:ext cx="0" cy="196031"/>
          </a:xfrm>
          <a:prstGeom prst="line">
            <a:avLst/>
          </a:prstGeom>
          <a:ln w="25400" cap="flat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Rectangle 153">
            <a:extLst>
              <a:ext uri="{FF2B5EF4-FFF2-40B4-BE49-F238E27FC236}">
                <a16:creationId xmlns:a16="http://schemas.microsoft.com/office/drawing/2014/main" id="{6E805ECD-DD10-C845-94C0-375A905AFE6F}"/>
              </a:ext>
            </a:extLst>
          </p:cNvPr>
          <p:cNvSpPr/>
          <p:nvPr/>
        </p:nvSpPr>
        <p:spPr>
          <a:xfrm>
            <a:off x="6626942" y="275303"/>
            <a:ext cx="3038168" cy="629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1" name="Group 240">
            <a:extLst>
              <a:ext uri="{FF2B5EF4-FFF2-40B4-BE49-F238E27FC236}">
                <a16:creationId xmlns:a16="http://schemas.microsoft.com/office/drawing/2014/main" id="{C0DE6387-1D17-B74C-B49C-337140026F6C}"/>
              </a:ext>
            </a:extLst>
          </p:cNvPr>
          <p:cNvGrpSpPr/>
          <p:nvPr/>
        </p:nvGrpSpPr>
        <p:grpSpPr>
          <a:xfrm>
            <a:off x="6656438" y="235974"/>
            <a:ext cx="2493133" cy="1917291"/>
            <a:chOff x="7010400" y="108155"/>
            <a:chExt cx="2493133" cy="1917291"/>
          </a:xfrm>
        </p:grpSpPr>
        <p:sp>
          <p:nvSpPr>
            <p:cNvPr id="242" name="Freeform 241">
              <a:extLst>
                <a:ext uri="{FF2B5EF4-FFF2-40B4-BE49-F238E27FC236}">
                  <a16:creationId xmlns:a16="http://schemas.microsoft.com/office/drawing/2014/main" id="{AAB1A5DE-415B-F14B-A28A-363ED94665BF}"/>
                </a:ext>
              </a:extLst>
            </p:cNvPr>
            <p:cNvSpPr/>
            <p:nvPr/>
          </p:nvSpPr>
          <p:spPr>
            <a:xfrm>
              <a:off x="7010400" y="176982"/>
              <a:ext cx="2340077" cy="1848464"/>
            </a:xfrm>
            <a:custGeom>
              <a:avLst/>
              <a:gdLst>
                <a:gd name="connsiteX0" fmla="*/ 0 w 2340077"/>
                <a:gd name="connsiteY0" fmla="*/ 304800 h 432619"/>
                <a:gd name="connsiteX1" fmla="*/ 393290 w 2340077"/>
                <a:gd name="connsiteY1" fmla="*/ 0 h 432619"/>
                <a:gd name="connsiteX2" fmla="*/ 2340077 w 2340077"/>
                <a:gd name="connsiteY2" fmla="*/ 0 h 432619"/>
                <a:gd name="connsiteX3" fmla="*/ 147484 w 2340077"/>
                <a:gd name="connsiteY3" fmla="*/ 432619 h 432619"/>
                <a:gd name="connsiteX4" fmla="*/ 0 w 2340077"/>
                <a:gd name="connsiteY4" fmla="*/ 304800 h 432619"/>
                <a:gd name="connsiteX0" fmla="*/ 0 w 2340077"/>
                <a:gd name="connsiteY0" fmla="*/ 1691148 h 1818967"/>
                <a:gd name="connsiteX1" fmla="*/ 383458 w 2340077"/>
                <a:gd name="connsiteY1" fmla="*/ 0 h 1818967"/>
                <a:gd name="connsiteX2" fmla="*/ 2340077 w 2340077"/>
                <a:gd name="connsiteY2" fmla="*/ 1386348 h 1818967"/>
                <a:gd name="connsiteX3" fmla="*/ 147484 w 2340077"/>
                <a:gd name="connsiteY3" fmla="*/ 1818967 h 1818967"/>
                <a:gd name="connsiteX4" fmla="*/ 0 w 2340077"/>
                <a:gd name="connsiteY4" fmla="*/ 1691148 h 1818967"/>
                <a:gd name="connsiteX0" fmla="*/ 0 w 2340077"/>
                <a:gd name="connsiteY0" fmla="*/ 1691148 h 1818967"/>
                <a:gd name="connsiteX1" fmla="*/ 383458 w 2340077"/>
                <a:gd name="connsiteY1" fmla="*/ 0 h 1818967"/>
                <a:gd name="connsiteX2" fmla="*/ 2340077 w 2340077"/>
                <a:gd name="connsiteY2" fmla="*/ 1386348 h 1818967"/>
                <a:gd name="connsiteX3" fmla="*/ 147484 w 2340077"/>
                <a:gd name="connsiteY3" fmla="*/ 1818967 h 1818967"/>
                <a:gd name="connsiteX4" fmla="*/ 0 w 2340077"/>
                <a:gd name="connsiteY4" fmla="*/ 1691148 h 1818967"/>
                <a:gd name="connsiteX0" fmla="*/ 0 w 2340077"/>
                <a:gd name="connsiteY0" fmla="*/ 1691148 h 1828799"/>
                <a:gd name="connsiteX1" fmla="*/ 383458 w 2340077"/>
                <a:gd name="connsiteY1" fmla="*/ 0 h 1828799"/>
                <a:gd name="connsiteX2" fmla="*/ 2340077 w 2340077"/>
                <a:gd name="connsiteY2" fmla="*/ 1386348 h 1828799"/>
                <a:gd name="connsiteX3" fmla="*/ 186813 w 2340077"/>
                <a:gd name="connsiteY3" fmla="*/ 1828799 h 1828799"/>
                <a:gd name="connsiteX4" fmla="*/ 0 w 2340077"/>
                <a:gd name="connsiteY4" fmla="*/ 1691148 h 1828799"/>
                <a:gd name="connsiteX0" fmla="*/ 0 w 2340077"/>
                <a:gd name="connsiteY0" fmla="*/ 1691148 h 1828799"/>
                <a:gd name="connsiteX1" fmla="*/ 383458 w 2340077"/>
                <a:gd name="connsiteY1" fmla="*/ 0 h 1828799"/>
                <a:gd name="connsiteX2" fmla="*/ 2340077 w 2340077"/>
                <a:gd name="connsiteY2" fmla="*/ 1386348 h 1828799"/>
                <a:gd name="connsiteX3" fmla="*/ 186813 w 2340077"/>
                <a:gd name="connsiteY3" fmla="*/ 1828799 h 1828799"/>
                <a:gd name="connsiteX4" fmla="*/ 0 w 2340077"/>
                <a:gd name="connsiteY4" fmla="*/ 1691148 h 1828799"/>
                <a:gd name="connsiteX0" fmla="*/ 0 w 2340077"/>
                <a:gd name="connsiteY0" fmla="*/ 1691148 h 1828799"/>
                <a:gd name="connsiteX1" fmla="*/ 383458 w 2340077"/>
                <a:gd name="connsiteY1" fmla="*/ 0 h 1828799"/>
                <a:gd name="connsiteX2" fmla="*/ 2340077 w 2340077"/>
                <a:gd name="connsiteY2" fmla="*/ 1386348 h 1828799"/>
                <a:gd name="connsiteX3" fmla="*/ 186813 w 2340077"/>
                <a:gd name="connsiteY3" fmla="*/ 1828799 h 1828799"/>
                <a:gd name="connsiteX4" fmla="*/ 0 w 2340077"/>
                <a:gd name="connsiteY4" fmla="*/ 1691148 h 1828799"/>
                <a:gd name="connsiteX0" fmla="*/ 0 w 2340077"/>
                <a:gd name="connsiteY0" fmla="*/ 1691148 h 1828799"/>
                <a:gd name="connsiteX1" fmla="*/ 383458 w 2340077"/>
                <a:gd name="connsiteY1" fmla="*/ 0 h 1828799"/>
                <a:gd name="connsiteX2" fmla="*/ 2340077 w 2340077"/>
                <a:gd name="connsiteY2" fmla="*/ 1386348 h 1828799"/>
                <a:gd name="connsiteX3" fmla="*/ 186813 w 2340077"/>
                <a:gd name="connsiteY3" fmla="*/ 1828799 h 1828799"/>
                <a:gd name="connsiteX4" fmla="*/ 0 w 2340077"/>
                <a:gd name="connsiteY4" fmla="*/ 1691148 h 1828799"/>
                <a:gd name="connsiteX0" fmla="*/ 0 w 2340077"/>
                <a:gd name="connsiteY0" fmla="*/ 1691148 h 1848464"/>
                <a:gd name="connsiteX1" fmla="*/ 383458 w 2340077"/>
                <a:gd name="connsiteY1" fmla="*/ 0 h 1848464"/>
                <a:gd name="connsiteX2" fmla="*/ 2340077 w 2340077"/>
                <a:gd name="connsiteY2" fmla="*/ 1386348 h 1848464"/>
                <a:gd name="connsiteX3" fmla="*/ 137651 w 2340077"/>
                <a:gd name="connsiteY3" fmla="*/ 1848464 h 1848464"/>
                <a:gd name="connsiteX4" fmla="*/ 0 w 2340077"/>
                <a:gd name="connsiteY4" fmla="*/ 1691148 h 1848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40077" h="1848464">
                  <a:moveTo>
                    <a:pt x="0" y="1691148"/>
                  </a:moveTo>
                  <a:cubicBezTo>
                    <a:pt x="167148" y="1304412"/>
                    <a:pt x="285136" y="770193"/>
                    <a:pt x="383458" y="0"/>
                  </a:cubicBezTo>
                  <a:lnTo>
                    <a:pt x="2340077" y="1386348"/>
                  </a:lnTo>
                  <a:cubicBezTo>
                    <a:pt x="871794" y="1579716"/>
                    <a:pt x="740695" y="1645264"/>
                    <a:pt x="137651" y="1848464"/>
                  </a:cubicBezTo>
                  <a:lnTo>
                    <a:pt x="0" y="1691148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43" name="Group 242">
              <a:extLst>
                <a:ext uri="{FF2B5EF4-FFF2-40B4-BE49-F238E27FC236}">
                  <a16:creationId xmlns:a16="http://schemas.microsoft.com/office/drawing/2014/main" id="{937CC7FC-FB1E-3F44-8360-192E93D54F76}"/>
                </a:ext>
              </a:extLst>
            </p:cNvPr>
            <p:cNvGrpSpPr/>
            <p:nvPr/>
          </p:nvGrpSpPr>
          <p:grpSpPr>
            <a:xfrm>
              <a:off x="7323884" y="108155"/>
              <a:ext cx="2179649" cy="1445342"/>
              <a:chOff x="7323884" y="108155"/>
              <a:chExt cx="2179649" cy="1445342"/>
            </a:xfrm>
          </p:grpSpPr>
          <p:sp>
            <p:nvSpPr>
              <p:cNvPr id="244" name="Rectangle 243">
                <a:extLst>
                  <a:ext uri="{FF2B5EF4-FFF2-40B4-BE49-F238E27FC236}">
                    <a16:creationId xmlns:a16="http://schemas.microsoft.com/office/drawing/2014/main" id="{4491BF2B-1B3B-CC46-9290-459EE74E54A2}"/>
                  </a:ext>
                </a:extLst>
              </p:cNvPr>
              <p:cNvSpPr/>
              <p:nvPr/>
            </p:nvSpPr>
            <p:spPr>
              <a:xfrm>
                <a:off x="7413523" y="108155"/>
                <a:ext cx="1936954" cy="143551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245" name="Group 244">
                <a:extLst>
                  <a:ext uri="{FF2B5EF4-FFF2-40B4-BE49-F238E27FC236}">
                    <a16:creationId xmlns:a16="http://schemas.microsoft.com/office/drawing/2014/main" id="{FCF8DCB2-D709-AF40-B84B-C341D1A769CD}"/>
                  </a:ext>
                </a:extLst>
              </p:cNvPr>
              <p:cNvGrpSpPr/>
              <p:nvPr/>
            </p:nvGrpSpPr>
            <p:grpSpPr>
              <a:xfrm>
                <a:off x="7323884" y="120836"/>
                <a:ext cx="2179649" cy="1432661"/>
                <a:chOff x="7323884" y="120836"/>
                <a:chExt cx="2179649" cy="1432661"/>
              </a:xfrm>
            </p:grpSpPr>
            <p:sp>
              <p:nvSpPr>
                <p:cNvPr id="246" name="Rectangle 245">
                  <a:extLst>
                    <a:ext uri="{FF2B5EF4-FFF2-40B4-BE49-F238E27FC236}">
                      <a16:creationId xmlns:a16="http://schemas.microsoft.com/office/drawing/2014/main" id="{AAB1F5FE-4DFF-8942-96D2-1BF59A9B8ED7}"/>
                    </a:ext>
                  </a:extLst>
                </p:cNvPr>
                <p:cNvSpPr/>
                <p:nvPr/>
              </p:nvSpPr>
              <p:spPr>
                <a:xfrm>
                  <a:off x="7409951" y="124866"/>
                  <a:ext cx="1940525" cy="37039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47" name="TextBox 246">
                  <a:extLst>
                    <a:ext uri="{FF2B5EF4-FFF2-40B4-BE49-F238E27FC236}">
                      <a16:creationId xmlns:a16="http://schemas.microsoft.com/office/drawing/2014/main" id="{02C346E9-CF40-A846-ACD9-F72DFBB9E805}"/>
                    </a:ext>
                  </a:extLst>
                </p:cNvPr>
                <p:cNvSpPr txBox="1"/>
                <p:nvPr/>
              </p:nvSpPr>
              <p:spPr>
                <a:xfrm>
                  <a:off x="7799764" y="120836"/>
                  <a:ext cx="1117197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4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DV in b:</a:t>
                  </a:r>
                </a:p>
              </p:txBody>
            </p:sp>
            <p:cxnSp>
              <p:nvCxnSpPr>
                <p:cNvPr id="248" name="Straight Connector 247">
                  <a:extLst>
                    <a:ext uri="{FF2B5EF4-FFF2-40B4-BE49-F238E27FC236}">
                      <a16:creationId xmlns:a16="http://schemas.microsoft.com/office/drawing/2014/main" id="{322E19FC-BD9D-FC41-8AF9-4540EB9B5BC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01895" y="495254"/>
                  <a:ext cx="112386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9" name="Rectangle 248">
                  <a:extLst>
                    <a:ext uri="{FF2B5EF4-FFF2-40B4-BE49-F238E27FC236}">
                      <a16:creationId xmlns:a16="http://schemas.microsoft.com/office/drawing/2014/main" id="{14EC7CB6-196B-5E44-AD24-302ACAC213D8}"/>
                    </a:ext>
                  </a:extLst>
                </p:cNvPr>
                <p:cNvSpPr/>
                <p:nvPr/>
              </p:nvSpPr>
              <p:spPr>
                <a:xfrm>
                  <a:off x="7404189" y="124866"/>
                  <a:ext cx="1936455" cy="1428631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0" name="TextBox 249">
                  <a:extLst>
                    <a:ext uri="{FF2B5EF4-FFF2-40B4-BE49-F238E27FC236}">
                      <a16:creationId xmlns:a16="http://schemas.microsoft.com/office/drawing/2014/main" id="{15AACE12-C210-0141-824B-658545F2E1EB}"/>
                    </a:ext>
                  </a:extLst>
                </p:cNvPr>
                <p:cNvSpPr txBox="1"/>
                <p:nvPr/>
              </p:nvSpPr>
              <p:spPr>
                <a:xfrm>
                  <a:off x="8392488" y="560500"/>
                  <a:ext cx="1111045" cy="9787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b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(f)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b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(g)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b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(h)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b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(i)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1" name="TextBox 250">
                  <a:extLst>
                    <a:ext uri="{FF2B5EF4-FFF2-40B4-BE49-F238E27FC236}">
                      <a16:creationId xmlns:a16="http://schemas.microsoft.com/office/drawing/2014/main" id="{8FBBD149-E4A4-7649-964F-57535C719AD2}"/>
                    </a:ext>
                  </a:extLst>
                </p:cNvPr>
                <p:cNvSpPr txBox="1"/>
                <p:nvPr/>
              </p:nvSpPr>
              <p:spPr>
                <a:xfrm>
                  <a:off x="7323884" y="557387"/>
                  <a:ext cx="1117197" cy="9787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114300" marR="0" lvl="1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b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(a) = 8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endParaRPr>
                </a:p>
                <a:p>
                  <a:pPr marL="114300" marR="0" lvl="1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b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(c)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1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  <a:p>
                  <a:pPr marL="114300" marR="0" lvl="1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b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(d)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  <a:p>
                  <a:pPr marL="114300" marR="0" lvl="1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b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(e)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1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81" name="TextBox 280">
            <a:extLst>
              <a:ext uri="{FF2B5EF4-FFF2-40B4-BE49-F238E27FC236}">
                <a16:creationId xmlns:a16="http://schemas.microsoft.com/office/drawing/2014/main" id="{9547E6FC-ED98-A842-83E6-5B393D42D482}"/>
              </a:ext>
            </a:extLst>
          </p:cNvPr>
          <p:cNvSpPr txBox="1"/>
          <p:nvPr/>
        </p:nvSpPr>
        <p:spPr>
          <a:xfrm flipH="1">
            <a:off x="348626" y="3078991"/>
            <a:ext cx="2195814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A8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 receives DVs from b computes:</a:t>
            </a:r>
          </a:p>
        </p:txBody>
      </p:sp>
      <p:grpSp>
        <p:nvGrpSpPr>
          <p:cNvPr id="314" name="Group 313">
            <a:extLst>
              <a:ext uri="{FF2B5EF4-FFF2-40B4-BE49-F238E27FC236}">
                <a16:creationId xmlns:a16="http://schemas.microsoft.com/office/drawing/2014/main" id="{917871C2-1731-FE43-944D-6364CCE85DA9}"/>
              </a:ext>
            </a:extLst>
          </p:cNvPr>
          <p:cNvGrpSpPr/>
          <p:nvPr/>
        </p:nvGrpSpPr>
        <p:grpSpPr>
          <a:xfrm>
            <a:off x="4333785" y="1906063"/>
            <a:ext cx="4395351" cy="404576"/>
            <a:chOff x="4333785" y="5772213"/>
            <a:chExt cx="4395351" cy="404576"/>
          </a:xfrm>
        </p:grpSpPr>
        <p:grpSp>
          <p:nvGrpSpPr>
            <p:cNvPr id="315" name="Group 314">
              <a:extLst>
                <a:ext uri="{FF2B5EF4-FFF2-40B4-BE49-F238E27FC236}">
                  <a16:creationId xmlns:a16="http://schemas.microsoft.com/office/drawing/2014/main" id="{68E7B419-D4D3-3A4B-86E1-D40C76B2BB2C}"/>
                </a:ext>
              </a:extLst>
            </p:cNvPr>
            <p:cNvGrpSpPr/>
            <p:nvPr/>
          </p:nvGrpSpPr>
          <p:grpSpPr>
            <a:xfrm>
              <a:off x="4333785" y="5772213"/>
              <a:ext cx="531821" cy="369069"/>
              <a:chOff x="1348328" y="2475647"/>
              <a:chExt cx="603916" cy="419100"/>
            </a:xfrm>
          </p:grpSpPr>
          <p:grpSp>
            <p:nvGrpSpPr>
              <p:cNvPr id="336" name="Group 335">
                <a:extLst>
                  <a:ext uri="{FF2B5EF4-FFF2-40B4-BE49-F238E27FC236}">
                    <a16:creationId xmlns:a16="http://schemas.microsoft.com/office/drawing/2014/main" id="{93705575-DDBD-3D44-B843-C77E28CEAAD2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40" name="Oval 5">
                  <a:extLst>
                    <a:ext uri="{FF2B5EF4-FFF2-40B4-BE49-F238E27FC236}">
                      <a16:creationId xmlns:a16="http://schemas.microsoft.com/office/drawing/2014/main" id="{AF888CEF-6837-CD45-809F-91550C92C80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41" name="Line 6">
                  <a:extLst>
                    <a:ext uri="{FF2B5EF4-FFF2-40B4-BE49-F238E27FC236}">
                      <a16:creationId xmlns:a16="http://schemas.microsoft.com/office/drawing/2014/main" id="{4535759C-A65E-D84B-9508-03E1DC0B824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42" name="Line 7">
                  <a:extLst>
                    <a:ext uri="{FF2B5EF4-FFF2-40B4-BE49-F238E27FC236}">
                      <a16:creationId xmlns:a16="http://schemas.microsoft.com/office/drawing/2014/main" id="{FFA7BAB7-E53C-EC41-ACE7-66FCD862969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43" name="Rectangle 8">
                  <a:extLst>
                    <a:ext uri="{FF2B5EF4-FFF2-40B4-BE49-F238E27FC236}">
                      <a16:creationId xmlns:a16="http://schemas.microsoft.com/office/drawing/2014/main" id="{69E05203-3EC0-6447-8988-D4F7C2150F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44" name="Oval 9">
                  <a:extLst>
                    <a:ext uri="{FF2B5EF4-FFF2-40B4-BE49-F238E27FC236}">
                      <a16:creationId xmlns:a16="http://schemas.microsoft.com/office/drawing/2014/main" id="{D9043B05-A159-7D41-90D4-718D621EA02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337" name="Group 44">
                <a:extLst>
                  <a:ext uri="{FF2B5EF4-FFF2-40B4-BE49-F238E27FC236}">
                    <a16:creationId xmlns:a16="http://schemas.microsoft.com/office/drawing/2014/main" id="{230264F8-C92F-C344-8341-A92C3D105F2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475647"/>
                <a:ext cx="355165" cy="419100"/>
                <a:chOff x="2944" y="2405"/>
                <a:chExt cx="227" cy="264"/>
              </a:xfrm>
            </p:grpSpPr>
            <p:sp>
              <p:nvSpPr>
                <p:cNvPr id="338" name="Rectangle 45">
                  <a:extLst>
                    <a:ext uri="{FF2B5EF4-FFF2-40B4-BE49-F238E27FC236}">
                      <a16:creationId xmlns:a16="http://schemas.microsoft.com/office/drawing/2014/main" id="{F2B81453-DE5E-984D-B97A-6884B0BDD3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9" name="Text Box 46">
                  <a:extLst>
                    <a:ext uri="{FF2B5EF4-FFF2-40B4-BE49-F238E27FC236}">
                      <a16:creationId xmlns:a16="http://schemas.microsoft.com/office/drawing/2014/main" id="{35E945F9-D699-744B-ACB7-587B2AA668D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0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a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316" name="Group 315">
              <a:extLst>
                <a:ext uri="{FF2B5EF4-FFF2-40B4-BE49-F238E27FC236}">
                  <a16:creationId xmlns:a16="http://schemas.microsoft.com/office/drawing/2014/main" id="{1CE7BA36-0E22-4F41-B503-121F0E8FF751}"/>
                </a:ext>
              </a:extLst>
            </p:cNvPr>
            <p:cNvGrpSpPr/>
            <p:nvPr/>
          </p:nvGrpSpPr>
          <p:grpSpPr>
            <a:xfrm>
              <a:off x="6263949" y="5807720"/>
              <a:ext cx="531821" cy="369069"/>
              <a:chOff x="1348328" y="2507397"/>
              <a:chExt cx="603916" cy="419100"/>
            </a:xfrm>
          </p:grpSpPr>
          <p:grpSp>
            <p:nvGrpSpPr>
              <p:cNvPr id="327" name="Group 326">
                <a:extLst>
                  <a:ext uri="{FF2B5EF4-FFF2-40B4-BE49-F238E27FC236}">
                    <a16:creationId xmlns:a16="http://schemas.microsoft.com/office/drawing/2014/main" id="{ABA31A37-F3CD-1746-9C86-0557D36C5404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31" name="Oval 5">
                  <a:extLst>
                    <a:ext uri="{FF2B5EF4-FFF2-40B4-BE49-F238E27FC236}">
                      <a16:creationId xmlns:a16="http://schemas.microsoft.com/office/drawing/2014/main" id="{39C9919B-E459-6946-BAB3-A266303D27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2" name="Line 6">
                  <a:extLst>
                    <a:ext uri="{FF2B5EF4-FFF2-40B4-BE49-F238E27FC236}">
                      <a16:creationId xmlns:a16="http://schemas.microsoft.com/office/drawing/2014/main" id="{61A62C09-3017-A541-9429-460C1A7F6B5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3" name="Line 7">
                  <a:extLst>
                    <a:ext uri="{FF2B5EF4-FFF2-40B4-BE49-F238E27FC236}">
                      <a16:creationId xmlns:a16="http://schemas.microsoft.com/office/drawing/2014/main" id="{86063EB7-D2C3-3447-B2FD-57FC1E74D3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4" name="Rectangle 8">
                  <a:extLst>
                    <a:ext uri="{FF2B5EF4-FFF2-40B4-BE49-F238E27FC236}">
                      <a16:creationId xmlns:a16="http://schemas.microsoft.com/office/drawing/2014/main" id="{BD5BCC42-3550-DF4A-BB55-F643AEBFD9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5" name="Oval 9">
                  <a:extLst>
                    <a:ext uri="{FF2B5EF4-FFF2-40B4-BE49-F238E27FC236}">
                      <a16:creationId xmlns:a16="http://schemas.microsoft.com/office/drawing/2014/main" id="{74611398-E647-494F-A7BD-186BB5CB54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328" name="Group 44">
                <a:extLst>
                  <a:ext uri="{FF2B5EF4-FFF2-40B4-BE49-F238E27FC236}">
                    <a16:creationId xmlns:a16="http://schemas.microsoft.com/office/drawing/2014/main" id="{B57BC638-F090-114B-B8BF-7E2F4A6CC8F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507397"/>
                <a:ext cx="355165" cy="419100"/>
                <a:chOff x="2944" y="2425"/>
                <a:chExt cx="227" cy="264"/>
              </a:xfrm>
            </p:grpSpPr>
            <p:sp>
              <p:nvSpPr>
                <p:cNvPr id="329" name="Rectangle 45">
                  <a:extLst>
                    <a:ext uri="{FF2B5EF4-FFF2-40B4-BE49-F238E27FC236}">
                      <a16:creationId xmlns:a16="http://schemas.microsoft.com/office/drawing/2014/main" id="{0F91A427-A1B7-A54C-8320-A92F425DFC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0" name="Text Box 46">
                  <a:extLst>
                    <a:ext uri="{FF2B5EF4-FFF2-40B4-BE49-F238E27FC236}">
                      <a16:creationId xmlns:a16="http://schemas.microsoft.com/office/drawing/2014/main" id="{E600E15A-04DE-4F44-AD3B-D284039393A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2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b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317" name="Group 316">
              <a:extLst>
                <a:ext uri="{FF2B5EF4-FFF2-40B4-BE49-F238E27FC236}">
                  <a16:creationId xmlns:a16="http://schemas.microsoft.com/office/drawing/2014/main" id="{2EB87748-B820-0349-A8AC-FE8BBD55B257}"/>
                </a:ext>
              </a:extLst>
            </p:cNvPr>
            <p:cNvGrpSpPr/>
            <p:nvPr/>
          </p:nvGrpSpPr>
          <p:grpSpPr>
            <a:xfrm>
              <a:off x="8197315" y="5805271"/>
              <a:ext cx="531821" cy="369069"/>
              <a:chOff x="1348328" y="2507397"/>
              <a:chExt cx="603916" cy="419100"/>
            </a:xfrm>
          </p:grpSpPr>
          <p:grpSp>
            <p:nvGrpSpPr>
              <p:cNvPr id="318" name="Group 317">
                <a:extLst>
                  <a:ext uri="{FF2B5EF4-FFF2-40B4-BE49-F238E27FC236}">
                    <a16:creationId xmlns:a16="http://schemas.microsoft.com/office/drawing/2014/main" id="{EB6E4C7D-CDAA-7F47-A797-1E5FB2A80494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22" name="Oval 5">
                  <a:extLst>
                    <a:ext uri="{FF2B5EF4-FFF2-40B4-BE49-F238E27FC236}">
                      <a16:creationId xmlns:a16="http://schemas.microsoft.com/office/drawing/2014/main" id="{F9943B67-FB21-3647-869F-669BE6A721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3" name="Line 6">
                  <a:extLst>
                    <a:ext uri="{FF2B5EF4-FFF2-40B4-BE49-F238E27FC236}">
                      <a16:creationId xmlns:a16="http://schemas.microsoft.com/office/drawing/2014/main" id="{57CCD935-17C4-B04B-B482-9A946E848EC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4" name="Line 7">
                  <a:extLst>
                    <a:ext uri="{FF2B5EF4-FFF2-40B4-BE49-F238E27FC236}">
                      <a16:creationId xmlns:a16="http://schemas.microsoft.com/office/drawing/2014/main" id="{2FE8EAFF-CC53-364C-974F-2F913B960D6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5" name="Rectangle 8">
                  <a:extLst>
                    <a:ext uri="{FF2B5EF4-FFF2-40B4-BE49-F238E27FC236}">
                      <a16:creationId xmlns:a16="http://schemas.microsoft.com/office/drawing/2014/main" id="{B25B691E-9E1D-1E4F-9419-9156013814C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6" name="Oval 9">
                  <a:extLst>
                    <a:ext uri="{FF2B5EF4-FFF2-40B4-BE49-F238E27FC236}">
                      <a16:creationId xmlns:a16="http://schemas.microsoft.com/office/drawing/2014/main" id="{9CB3B73F-9E39-EC4E-83F7-FBE10697408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319" name="Group 44">
                <a:extLst>
                  <a:ext uri="{FF2B5EF4-FFF2-40B4-BE49-F238E27FC236}">
                    <a16:creationId xmlns:a16="http://schemas.microsoft.com/office/drawing/2014/main" id="{0F42679C-ED56-BC45-8C82-597609DBD4D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64216" y="2507397"/>
                <a:ext cx="341085" cy="419100"/>
                <a:chOff x="2949" y="2425"/>
                <a:chExt cx="218" cy="264"/>
              </a:xfrm>
            </p:grpSpPr>
            <p:sp>
              <p:nvSpPr>
                <p:cNvPr id="320" name="Rectangle 45">
                  <a:extLst>
                    <a:ext uri="{FF2B5EF4-FFF2-40B4-BE49-F238E27FC236}">
                      <a16:creationId xmlns:a16="http://schemas.microsoft.com/office/drawing/2014/main" id="{CF557465-1C6C-1245-9762-D6D2D9F891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1" name="Text Box 46">
                  <a:extLst>
                    <a:ext uri="{FF2B5EF4-FFF2-40B4-BE49-F238E27FC236}">
                      <a16:creationId xmlns:a16="http://schemas.microsoft.com/office/drawing/2014/main" id="{CEEF1658-9381-E84D-81A0-1A501484FB8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9" y="2425"/>
                  <a:ext cx="218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c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</p:grpSp>
      <p:grpSp>
        <p:nvGrpSpPr>
          <p:cNvPr id="283" name="Group 282">
            <a:extLst>
              <a:ext uri="{FF2B5EF4-FFF2-40B4-BE49-F238E27FC236}">
                <a16:creationId xmlns:a16="http://schemas.microsoft.com/office/drawing/2014/main" id="{A665C0C8-7FDD-0A42-80A3-CC602804C042}"/>
              </a:ext>
            </a:extLst>
          </p:cNvPr>
          <p:cNvGrpSpPr/>
          <p:nvPr/>
        </p:nvGrpSpPr>
        <p:grpSpPr>
          <a:xfrm>
            <a:off x="4336458" y="3833790"/>
            <a:ext cx="4395351" cy="404576"/>
            <a:chOff x="4333785" y="5772213"/>
            <a:chExt cx="4395351" cy="404576"/>
          </a:xfrm>
        </p:grpSpPr>
        <p:grpSp>
          <p:nvGrpSpPr>
            <p:cNvPr id="284" name="Group 283">
              <a:extLst>
                <a:ext uri="{FF2B5EF4-FFF2-40B4-BE49-F238E27FC236}">
                  <a16:creationId xmlns:a16="http://schemas.microsoft.com/office/drawing/2014/main" id="{4C02DC92-2A83-AC4D-B9F0-2BCDE917BDBC}"/>
                </a:ext>
              </a:extLst>
            </p:cNvPr>
            <p:cNvGrpSpPr/>
            <p:nvPr/>
          </p:nvGrpSpPr>
          <p:grpSpPr>
            <a:xfrm>
              <a:off x="4333785" y="5772213"/>
              <a:ext cx="531821" cy="369069"/>
              <a:chOff x="1348328" y="2475647"/>
              <a:chExt cx="603916" cy="419100"/>
            </a:xfrm>
          </p:grpSpPr>
          <p:grpSp>
            <p:nvGrpSpPr>
              <p:cNvPr id="305" name="Group 304">
                <a:extLst>
                  <a:ext uri="{FF2B5EF4-FFF2-40B4-BE49-F238E27FC236}">
                    <a16:creationId xmlns:a16="http://schemas.microsoft.com/office/drawing/2014/main" id="{F01EB862-010E-A34F-8D39-25BC2BED2A63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09" name="Oval 5">
                  <a:extLst>
                    <a:ext uri="{FF2B5EF4-FFF2-40B4-BE49-F238E27FC236}">
                      <a16:creationId xmlns:a16="http://schemas.microsoft.com/office/drawing/2014/main" id="{C2A61603-05BC-1E4D-99AA-0AB1CC4947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10" name="Line 6">
                  <a:extLst>
                    <a:ext uri="{FF2B5EF4-FFF2-40B4-BE49-F238E27FC236}">
                      <a16:creationId xmlns:a16="http://schemas.microsoft.com/office/drawing/2014/main" id="{7043DA0E-702D-CD4E-BA28-9341275851D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11" name="Line 7">
                  <a:extLst>
                    <a:ext uri="{FF2B5EF4-FFF2-40B4-BE49-F238E27FC236}">
                      <a16:creationId xmlns:a16="http://schemas.microsoft.com/office/drawing/2014/main" id="{CE93F761-782C-C640-B2B6-8CA7492B28B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12" name="Rectangle 8">
                  <a:extLst>
                    <a:ext uri="{FF2B5EF4-FFF2-40B4-BE49-F238E27FC236}">
                      <a16:creationId xmlns:a16="http://schemas.microsoft.com/office/drawing/2014/main" id="{723858D6-68CF-1C4E-A28B-A9FF5D728F2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13" name="Oval 9">
                  <a:extLst>
                    <a:ext uri="{FF2B5EF4-FFF2-40B4-BE49-F238E27FC236}">
                      <a16:creationId xmlns:a16="http://schemas.microsoft.com/office/drawing/2014/main" id="{70A7292E-FC97-924B-9010-8079BEC6219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306" name="Group 44">
                <a:extLst>
                  <a:ext uri="{FF2B5EF4-FFF2-40B4-BE49-F238E27FC236}">
                    <a16:creationId xmlns:a16="http://schemas.microsoft.com/office/drawing/2014/main" id="{DA3B2173-D171-E340-B704-06A3FE481C7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475647"/>
                <a:ext cx="355165" cy="419100"/>
                <a:chOff x="2944" y="2405"/>
                <a:chExt cx="227" cy="264"/>
              </a:xfrm>
            </p:grpSpPr>
            <p:sp>
              <p:nvSpPr>
                <p:cNvPr id="307" name="Rectangle 45">
                  <a:extLst>
                    <a:ext uri="{FF2B5EF4-FFF2-40B4-BE49-F238E27FC236}">
                      <a16:creationId xmlns:a16="http://schemas.microsoft.com/office/drawing/2014/main" id="{A7CA85B6-08AA-4840-AE2B-A3321A49B6F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8" name="Text Box 46">
                  <a:extLst>
                    <a:ext uri="{FF2B5EF4-FFF2-40B4-BE49-F238E27FC236}">
                      <a16:creationId xmlns:a16="http://schemas.microsoft.com/office/drawing/2014/main" id="{68812F5E-7A92-7B45-BBDE-2068A3A134D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0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d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285" name="Group 284">
              <a:extLst>
                <a:ext uri="{FF2B5EF4-FFF2-40B4-BE49-F238E27FC236}">
                  <a16:creationId xmlns:a16="http://schemas.microsoft.com/office/drawing/2014/main" id="{5E3B07EB-D89E-C542-85F0-D68A3698AEC4}"/>
                </a:ext>
              </a:extLst>
            </p:cNvPr>
            <p:cNvGrpSpPr/>
            <p:nvPr/>
          </p:nvGrpSpPr>
          <p:grpSpPr>
            <a:xfrm>
              <a:off x="6263949" y="5807720"/>
              <a:ext cx="531821" cy="369069"/>
              <a:chOff x="1348328" y="2507397"/>
              <a:chExt cx="603916" cy="419100"/>
            </a:xfrm>
          </p:grpSpPr>
          <p:grpSp>
            <p:nvGrpSpPr>
              <p:cNvPr id="296" name="Group 295">
                <a:extLst>
                  <a:ext uri="{FF2B5EF4-FFF2-40B4-BE49-F238E27FC236}">
                    <a16:creationId xmlns:a16="http://schemas.microsoft.com/office/drawing/2014/main" id="{CE2D511A-9878-0E42-B4E3-97548A8A67A3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00" name="Oval 5">
                  <a:extLst>
                    <a:ext uri="{FF2B5EF4-FFF2-40B4-BE49-F238E27FC236}">
                      <a16:creationId xmlns:a16="http://schemas.microsoft.com/office/drawing/2014/main" id="{C66E96DA-F1B1-9A41-8B0D-2F21B3B7ACB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1" name="Line 6">
                  <a:extLst>
                    <a:ext uri="{FF2B5EF4-FFF2-40B4-BE49-F238E27FC236}">
                      <a16:creationId xmlns:a16="http://schemas.microsoft.com/office/drawing/2014/main" id="{A2387D1F-7EF0-9443-8128-6FF284EC9AF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2" name="Line 7">
                  <a:extLst>
                    <a:ext uri="{FF2B5EF4-FFF2-40B4-BE49-F238E27FC236}">
                      <a16:creationId xmlns:a16="http://schemas.microsoft.com/office/drawing/2014/main" id="{4B183F70-EB28-A94F-BF31-54B939F6B75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3" name="Rectangle 8">
                  <a:extLst>
                    <a:ext uri="{FF2B5EF4-FFF2-40B4-BE49-F238E27FC236}">
                      <a16:creationId xmlns:a16="http://schemas.microsoft.com/office/drawing/2014/main" id="{84BE29FD-A805-D348-99C3-8D3C650618E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4" name="Oval 9">
                  <a:extLst>
                    <a:ext uri="{FF2B5EF4-FFF2-40B4-BE49-F238E27FC236}">
                      <a16:creationId xmlns:a16="http://schemas.microsoft.com/office/drawing/2014/main" id="{BF5D685A-16D6-5B40-9EEF-970D3CDCE37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297" name="Group 44">
                <a:extLst>
                  <a:ext uri="{FF2B5EF4-FFF2-40B4-BE49-F238E27FC236}">
                    <a16:creationId xmlns:a16="http://schemas.microsoft.com/office/drawing/2014/main" id="{058B095B-B9C0-F84A-B78C-FE9DCA729C7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507397"/>
                <a:ext cx="355165" cy="419100"/>
                <a:chOff x="2944" y="2425"/>
                <a:chExt cx="227" cy="264"/>
              </a:xfrm>
            </p:grpSpPr>
            <p:sp>
              <p:nvSpPr>
                <p:cNvPr id="298" name="Rectangle 45">
                  <a:extLst>
                    <a:ext uri="{FF2B5EF4-FFF2-40B4-BE49-F238E27FC236}">
                      <a16:creationId xmlns:a16="http://schemas.microsoft.com/office/drawing/2014/main" id="{7FBA9119-2A14-E84A-A39B-55E9D6AE93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9" name="Text Box 46">
                  <a:extLst>
                    <a:ext uri="{FF2B5EF4-FFF2-40B4-BE49-F238E27FC236}">
                      <a16:creationId xmlns:a16="http://schemas.microsoft.com/office/drawing/2014/main" id="{2944FA12-D5D2-E241-A9FC-D4A85A350D0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2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e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286" name="Group 285">
              <a:extLst>
                <a:ext uri="{FF2B5EF4-FFF2-40B4-BE49-F238E27FC236}">
                  <a16:creationId xmlns:a16="http://schemas.microsoft.com/office/drawing/2014/main" id="{B9D4EE61-1CC1-6D4C-822D-300C73469B48}"/>
                </a:ext>
              </a:extLst>
            </p:cNvPr>
            <p:cNvGrpSpPr/>
            <p:nvPr/>
          </p:nvGrpSpPr>
          <p:grpSpPr>
            <a:xfrm>
              <a:off x="8197315" y="5805271"/>
              <a:ext cx="531821" cy="369069"/>
              <a:chOff x="1348328" y="2507397"/>
              <a:chExt cx="603916" cy="419100"/>
            </a:xfrm>
          </p:grpSpPr>
          <p:grpSp>
            <p:nvGrpSpPr>
              <p:cNvPr id="287" name="Group 286">
                <a:extLst>
                  <a:ext uri="{FF2B5EF4-FFF2-40B4-BE49-F238E27FC236}">
                    <a16:creationId xmlns:a16="http://schemas.microsoft.com/office/drawing/2014/main" id="{75D4F492-E56A-6541-9F9D-1D85B09999F3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291" name="Oval 5">
                  <a:extLst>
                    <a:ext uri="{FF2B5EF4-FFF2-40B4-BE49-F238E27FC236}">
                      <a16:creationId xmlns:a16="http://schemas.microsoft.com/office/drawing/2014/main" id="{190A087A-A659-3E4D-B4FE-1EA13D56BE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2" name="Line 6">
                  <a:extLst>
                    <a:ext uri="{FF2B5EF4-FFF2-40B4-BE49-F238E27FC236}">
                      <a16:creationId xmlns:a16="http://schemas.microsoft.com/office/drawing/2014/main" id="{E7E9FE4A-5449-D244-A5A8-DEB5E1D8494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3" name="Line 7">
                  <a:extLst>
                    <a:ext uri="{FF2B5EF4-FFF2-40B4-BE49-F238E27FC236}">
                      <a16:creationId xmlns:a16="http://schemas.microsoft.com/office/drawing/2014/main" id="{8C243F83-93B5-2C49-9D61-2E8E8652A48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4" name="Rectangle 8">
                  <a:extLst>
                    <a:ext uri="{FF2B5EF4-FFF2-40B4-BE49-F238E27FC236}">
                      <a16:creationId xmlns:a16="http://schemas.microsoft.com/office/drawing/2014/main" id="{B0B61A2E-99AA-324F-8224-CB0B3B4404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5" name="Oval 9">
                  <a:extLst>
                    <a:ext uri="{FF2B5EF4-FFF2-40B4-BE49-F238E27FC236}">
                      <a16:creationId xmlns:a16="http://schemas.microsoft.com/office/drawing/2014/main" id="{2F485C77-8179-0B4E-B93A-E5C91296B4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288" name="Group 44">
                <a:extLst>
                  <a:ext uri="{FF2B5EF4-FFF2-40B4-BE49-F238E27FC236}">
                    <a16:creationId xmlns:a16="http://schemas.microsoft.com/office/drawing/2014/main" id="{0826EA6F-730D-8C47-8DDA-2C65DD6716B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92372" y="2507397"/>
                <a:ext cx="283194" cy="419100"/>
                <a:chOff x="2967" y="2425"/>
                <a:chExt cx="181" cy="264"/>
              </a:xfrm>
            </p:grpSpPr>
            <p:sp>
              <p:nvSpPr>
                <p:cNvPr id="289" name="Rectangle 45">
                  <a:extLst>
                    <a:ext uri="{FF2B5EF4-FFF2-40B4-BE49-F238E27FC236}">
                      <a16:creationId xmlns:a16="http://schemas.microsoft.com/office/drawing/2014/main" id="{C3E85E15-4F40-FF40-89C4-0E851470FA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0" name="Text Box 46">
                  <a:extLst>
                    <a:ext uri="{FF2B5EF4-FFF2-40B4-BE49-F238E27FC236}">
                      <a16:creationId xmlns:a16="http://schemas.microsoft.com/office/drawing/2014/main" id="{1905E332-CD71-E748-AE06-2A274A0D7B1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67" y="2425"/>
                  <a:ext cx="181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f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D3B35DA9-63C6-B944-AEED-1CE8A219D68F}"/>
              </a:ext>
            </a:extLst>
          </p:cNvPr>
          <p:cNvGrpSpPr/>
          <p:nvPr/>
        </p:nvGrpSpPr>
        <p:grpSpPr>
          <a:xfrm>
            <a:off x="8740877" y="219997"/>
            <a:ext cx="2045109" cy="2667397"/>
            <a:chOff x="8740877" y="219997"/>
            <a:chExt cx="2045109" cy="2667397"/>
          </a:xfrm>
        </p:grpSpPr>
        <p:sp>
          <p:nvSpPr>
            <p:cNvPr id="234" name="Freeform 233">
              <a:extLst>
                <a:ext uri="{FF2B5EF4-FFF2-40B4-BE49-F238E27FC236}">
                  <a16:creationId xmlns:a16="http://schemas.microsoft.com/office/drawing/2014/main" id="{CD3625DA-7674-FD43-A116-87C156BB9E53}"/>
                </a:ext>
              </a:extLst>
            </p:cNvPr>
            <p:cNvSpPr/>
            <p:nvPr/>
          </p:nvSpPr>
          <p:spPr>
            <a:xfrm>
              <a:off x="8740877" y="247036"/>
              <a:ext cx="924232" cy="2428567"/>
            </a:xfrm>
            <a:custGeom>
              <a:avLst/>
              <a:gdLst>
                <a:gd name="connsiteX0" fmla="*/ 9833 w 786581"/>
                <a:gd name="connsiteY0" fmla="*/ 501445 h 2458064"/>
                <a:gd name="connsiteX1" fmla="*/ 747252 w 786581"/>
                <a:gd name="connsiteY1" fmla="*/ 0 h 2458064"/>
                <a:gd name="connsiteX2" fmla="*/ 786581 w 786581"/>
                <a:gd name="connsiteY2" fmla="*/ 2458064 h 2458064"/>
                <a:gd name="connsiteX3" fmla="*/ 0 w 786581"/>
                <a:gd name="connsiteY3" fmla="*/ 668593 h 2458064"/>
                <a:gd name="connsiteX4" fmla="*/ 9833 w 786581"/>
                <a:gd name="connsiteY4" fmla="*/ 501445 h 2458064"/>
                <a:gd name="connsiteX0" fmla="*/ 9833 w 786581"/>
                <a:gd name="connsiteY0" fmla="*/ 471948 h 2428567"/>
                <a:gd name="connsiteX1" fmla="*/ 776749 w 786581"/>
                <a:gd name="connsiteY1" fmla="*/ 0 h 2428567"/>
                <a:gd name="connsiteX2" fmla="*/ 786581 w 786581"/>
                <a:gd name="connsiteY2" fmla="*/ 2428567 h 2428567"/>
                <a:gd name="connsiteX3" fmla="*/ 0 w 786581"/>
                <a:gd name="connsiteY3" fmla="*/ 639096 h 2428567"/>
                <a:gd name="connsiteX4" fmla="*/ 9833 w 786581"/>
                <a:gd name="connsiteY4" fmla="*/ 471948 h 2428567"/>
                <a:gd name="connsiteX0" fmla="*/ 9833 w 786581"/>
                <a:gd name="connsiteY0" fmla="*/ 471948 h 2428567"/>
                <a:gd name="connsiteX1" fmla="*/ 776749 w 786581"/>
                <a:gd name="connsiteY1" fmla="*/ 0 h 2428567"/>
                <a:gd name="connsiteX2" fmla="*/ 786581 w 786581"/>
                <a:gd name="connsiteY2" fmla="*/ 2428567 h 2428567"/>
                <a:gd name="connsiteX3" fmla="*/ 0 w 786581"/>
                <a:gd name="connsiteY3" fmla="*/ 639096 h 2428567"/>
                <a:gd name="connsiteX4" fmla="*/ 9833 w 786581"/>
                <a:gd name="connsiteY4" fmla="*/ 471948 h 2428567"/>
                <a:gd name="connsiteX0" fmla="*/ 9833 w 786581"/>
                <a:gd name="connsiteY0" fmla="*/ 471948 h 2428567"/>
                <a:gd name="connsiteX1" fmla="*/ 776749 w 786581"/>
                <a:gd name="connsiteY1" fmla="*/ 0 h 2428567"/>
                <a:gd name="connsiteX2" fmla="*/ 786581 w 786581"/>
                <a:gd name="connsiteY2" fmla="*/ 2428567 h 2428567"/>
                <a:gd name="connsiteX3" fmla="*/ 0 w 786581"/>
                <a:gd name="connsiteY3" fmla="*/ 639096 h 2428567"/>
                <a:gd name="connsiteX4" fmla="*/ 9833 w 786581"/>
                <a:gd name="connsiteY4" fmla="*/ 471948 h 2428567"/>
                <a:gd name="connsiteX0" fmla="*/ 9833 w 786581"/>
                <a:gd name="connsiteY0" fmla="*/ 471948 h 2428567"/>
                <a:gd name="connsiteX1" fmla="*/ 776749 w 786581"/>
                <a:gd name="connsiteY1" fmla="*/ 0 h 2428567"/>
                <a:gd name="connsiteX2" fmla="*/ 786581 w 786581"/>
                <a:gd name="connsiteY2" fmla="*/ 2428567 h 2428567"/>
                <a:gd name="connsiteX3" fmla="*/ 0 w 786581"/>
                <a:gd name="connsiteY3" fmla="*/ 639096 h 2428567"/>
                <a:gd name="connsiteX4" fmla="*/ 9833 w 786581"/>
                <a:gd name="connsiteY4" fmla="*/ 471948 h 2428567"/>
                <a:gd name="connsiteX0" fmla="*/ 9833 w 786581"/>
                <a:gd name="connsiteY0" fmla="*/ 471948 h 2428567"/>
                <a:gd name="connsiteX1" fmla="*/ 776749 w 786581"/>
                <a:gd name="connsiteY1" fmla="*/ 0 h 2428567"/>
                <a:gd name="connsiteX2" fmla="*/ 786581 w 786581"/>
                <a:gd name="connsiteY2" fmla="*/ 2428567 h 2428567"/>
                <a:gd name="connsiteX3" fmla="*/ 0 w 786581"/>
                <a:gd name="connsiteY3" fmla="*/ 639096 h 2428567"/>
                <a:gd name="connsiteX4" fmla="*/ 9833 w 786581"/>
                <a:gd name="connsiteY4" fmla="*/ 471948 h 2428567"/>
                <a:gd name="connsiteX0" fmla="*/ 393291 w 1170039"/>
                <a:gd name="connsiteY0" fmla="*/ 471948 h 2428567"/>
                <a:gd name="connsiteX1" fmla="*/ 1160207 w 1170039"/>
                <a:gd name="connsiteY1" fmla="*/ 0 h 2428567"/>
                <a:gd name="connsiteX2" fmla="*/ 1170039 w 1170039"/>
                <a:gd name="connsiteY2" fmla="*/ 2428567 h 2428567"/>
                <a:gd name="connsiteX3" fmla="*/ 0 w 1170039"/>
                <a:gd name="connsiteY3" fmla="*/ 1946786 h 2428567"/>
                <a:gd name="connsiteX4" fmla="*/ 393291 w 1170039"/>
                <a:gd name="connsiteY4" fmla="*/ 471948 h 2428567"/>
                <a:gd name="connsiteX0" fmla="*/ 393291 w 1170039"/>
                <a:gd name="connsiteY0" fmla="*/ 471948 h 2428567"/>
                <a:gd name="connsiteX1" fmla="*/ 1160207 w 1170039"/>
                <a:gd name="connsiteY1" fmla="*/ 0 h 2428567"/>
                <a:gd name="connsiteX2" fmla="*/ 1170039 w 1170039"/>
                <a:gd name="connsiteY2" fmla="*/ 2428567 h 2428567"/>
                <a:gd name="connsiteX3" fmla="*/ 0 w 1170039"/>
                <a:gd name="connsiteY3" fmla="*/ 1946786 h 2428567"/>
                <a:gd name="connsiteX4" fmla="*/ 393291 w 1170039"/>
                <a:gd name="connsiteY4" fmla="*/ 471948 h 2428567"/>
                <a:gd name="connsiteX0" fmla="*/ 393291 w 1170039"/>
                <a:gd name="connsiteY0" fmla="*/ 471948 h 2428567"/>
                <a:gd name="connsiteX1" fmla="*/ 1160207 w 1170039"/>
                <a:gd name="connsiteY1" fmla="*/ 0 h 2428567"/>
                <a:gd name="connsiteX2" fmla="*/ 1170039 w 1170039"/>
                <a:gd name="connsiteY2" fmla="*/ 2428567 h 2428567"/>
                <a:gd name="connsiteX3" fmla="*/ 0 w 1170039"/>
                <a:gd name="connsiteY3" fmla="*/ 1946786 h 2428567"/>
                <a:gd name="connsiteX4" fmla="*/ 393291 w 1170039"/>
                <a:gd name="connsiteY4" fmla="*/ 471948 h 2428567"/>
                <a:gd name="connsiteX0" fmla="*/ 1 w 1170039"/>
                <a:gd name="connsiteY0" fmla="*/ 1809135 h 2428567"/>
                <a:gd name="connsiteX1" fmla="*/ 1160207 w 1170039"/>
                <a:gd name="connsiteY1" fmla="*/ 0 h 2428567"/>
                <a:gd name="connsiteX2" fmla="*/ 1170039 w 1170039"/>
                <a:gd name="connsiteY2" fmla="*/ 2428567 h 2428567"/>
                <a:gd name="connsiteX3" fmla="*/ 0 w 1170039"/>
                <a:gd name="connsiteY3" fmla="*/ 1946786 h 2428567"/>
                <a:gd name="connsiteX4" fmla="*/ 1 w 1170039"/>
                <a:gd name="connsiteY4" fmla="*/ 1809135 h 2428567"/>
                <a:gd name="connsiteX0" fmla="*/ 1 w 1170039"/>
                <a:gd name="connsiteY0" fmla="*/ 1809135 h 2428567"/>
                <a:gd name="connsiteX1" fmla="*/ 1160207 w 1170039"/>
                <a:gd name="connsiteY1" fmla="*/ 0 h 2428567"/>
                <a:gd name="connsiteX2" fmla="*/ 1170039 w 1170039"/>
                <a:gd name="connsiteY2" fmla="*/ 2428567 h 2428567"/>
                <a:gd name="connsiteX3" fmla="*/ 0 w 1170039"/>
                <a:gd name="connsiteY3" fmla="*/ 1946786 h 2428567"/>
                <a:gd name="connsiteX4" fmla="*/ 1 w 1170039"/>
                <a:gd name="connsiteY4" fmla="*/ 1809135 h 2428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70039" h="2428567">
                  <a:moveTo>
                    <a:pt x="1" y="1809135"/>
                  </a:moveTo>
                  <a:cubicBezTo>
                    <a:pt x="353962" y="1681316"/>
                    <a:pt x="875071" y="865238"/>
                    <a:pt x="1160207" y="0"/>
                  </a:cubicBezTo>
                  <a:cubicBezTo>
                    <a:pt x="1163484" y="809522"/>
                    <a:pt x="1166762" y="1619045"/>
                    <a:pt x="1170039" y="2428567"/>
                  </a:cubicBezTo>
                  <a:cubicBezTo>
                    <a:pt x="819356" y="2058219"/>
                    <a:pt x="714478" y="2090992"/>
                    <a:pt x="0" y="1946786"/>
                  </a:cubicBezTo>
                  <a:cubicBezTo>
                    <a:pt x="0" y="1900902"/>
                    <a:pt x="1" y="1855019"/>
                    <a:pt x="1" y="1809135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58" name="Group 357">
              <a:extLst>
                <a:ext uri="{FF2B5EF4-FFF2-40B4-BE49-F238E27FC236}">
                  <a16:creationId xmlns:a16="http://schemas.microsoft.com/office/drawing/2014/main" id="{8E84743B-19DB-E241-B0AF-861F515FE360}"/>
                </a:ext>
              </a:extLst>
            </p:cNvPr>
            <p:cNvGrpSpPr/>
            <p:nvPr/>
          </p:nvGrpSpPr>
          <p:grpSpPr>
            <a:xfrm>
              <a:off x="9636528" y="219997"/>
              <a:ext cx="1149458" cy="2667397"/>
              <a:chOff x="9764348" y="1447800"/>
              <a:chExt cx="1149458" cy="2667397"/>
            </a:xfrm>
          </p:grpSpPr>
          <p:sp>
            <p:nvSpPr>
              <p:cNvPr id="359" name="Rectangle 358">
                <a:extLst>
                  <a:ext uri="{FF2B5EF4-FFF2-40B4-BE49-F238E27FC236}">
                    <a16:creationId xmlns:a16="http://schemas.microsoft.com/office/drawing/2014/main" id="{FBF5705D-BC98-2845-B684-C5D5E33CE86A}"/>
                  </a:ext>
                </a:extLst>
              </p:cNvPr>
              <p:cNvSpPr/>
              <p:nvPr/>
            </p:nvSpPr>
            <p:spPr>
              <a:xfrm>
                <a:off x="9783097" y="1447800"/>
                <a:ext cx="1130709" cy="242611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360" name="Group 359">
                <a:extLst>
                  <a:ext uri="{FF2B5EF4-FFF2-40B4-BE49-F238E27FC236}">
                    <a16:creationId xmlns:a16="http://schemas.microsoft.com/office/drawing/2014/main" id="{45185F04-540F-1048-94D0-753D4872458F}"/>
                  </a:ext>
                </a:extLst>
              </p:cNvPr>
              <p:cNvGrpSpPr/>
              <p:nvPr/>
            </p:nvGrpSpPr>
            <p:grpSpPr>
              <a:xfrm>
                <a:off x="9764348" y="1447800"/>
                <a:ext cx="1130291" cy="2667397"/>
                <a:chOff x="9472119" y="702026"/>
                <a:chExt cx="1130291" cy="2667397"/>
              </a:xfrm>
            </p:grpSpPr>
            <p:sp>
              <p:nvSpPr>
                <p:cNvPr id="361" name="Rectangle 360">
                  <a:extLst>
                    <a:ext uri="{FF2B5EF4-FFF2-40B4-BE49-F238E27FC236}">
                      <a16:creationId xmlns:a16="http://schemas.microsoft.com/office/drawing/2014/main" id="{F1B029F2-3CFB-F446-A49B-ABBE33D07546}"/>
                    </a:ext>
                  </a:extLst>
                </p:cNvPr>
                <p:cNvSpPr/>
                <p:nvPr/>
              </p:nvSpPr>
              <p:spPr>
                <a:xfrm>
                  <a:off x="9485428" y="706056"/>
                  <a:ext cx="1116982" cy="37039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62" name="TextBox 361">
                  <a:extLst>
                    <a:ext uri="{FF2B5EF4-FFF2-40B4-BE49-F238E27FC236}">
                      <a16:creationId xmlns:a16="http://schemas.microsoft.com/office/drawing/2014/main" id="{E601508D-C456-214F-B2CC-E58813667624}"/>
                    </a:ext>
                  </a:extLst>
                </p:cNvPr>
                <p:cNvSpPr txBox="1"/>
                <p:nvPr/>
              </p:nvSpPr>
              <p:spPr>
                <a:xfrm>
                  <a:off x="9472119" y="702026"/>
                  <a:ext cx="1088020" cy="26673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4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DV in c:</a:t>
                  </a:r>
                </a:p>
                <a:p>
                  <a:pPr marL="114300" marR="0" lvl="1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c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(a)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</a:p>
                <a:p>
                  <a:pPr marL="114300" marR="0" lvl="1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c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(b)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1</a:t>
                  </a:r>
                </a:p>
                <a:p>
                  <a:pPr marL="114300" marR="0" lvl="1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c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(c) = 0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  <a:p>
                  <a:pPr marL="114300" marR="0" lvl="1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c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(d)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  <a:p>
                  <a:pPr marL="114300" marR="0" lvl="1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c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(e)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  <a:p>
                  <a:pPr marL="114300" marR="0" lvl="1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c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(f)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  <a:p>
                  <a:pPr marL="114300" marR="0" lvl="1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c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(g)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  <a:p>
                  <a:pPr marL="114300" marR="0" lvl="1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c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(h)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  <a:p>
                  <a:pPr marL="1143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c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(i)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cxnSp>
              <p:nvCxnSpPr>
                <p:cNvPr id="363" name="Straight Connector 362">
                  <a:extLst>
                    <a:ext uri="{FF2B5EF4-FFF2-40B4-BE49-F238E27FC236}">
                      <a16:creationId xmlns:a16="http://schemas.microsoft.com/office/drawing/2014/main" id="{3FDDC54C-ACD2-B847-8FF7-2C6CBDB5C16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477371" y="1076444"/>
                  <a:ext cx="112386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64" name="Rectangle 363">
                  <a:extLst>
                    <a:ext uri="{FF2B5EF4-FFF2-40B4-BE49-F238E27FC236}">
                      <a16:creationId xmlns:a16="http://schemas.microsoft.com/office/drawing/2014/main" id="{C28D2058-9ADC-2F45-A3D5-6BE95FBA06E4}"/>
                    </a:ext>
                  </a:extLst>
                </p:cNvPr>
                <p:cNvSpPr/>
                <p:nvPr/>
              </p:nvSpPr>
              <p:spPr>
                <a:xfrm>
                  <a:off x="9479666" y="706055"/>
                  <a:ext cx="1122744" cy="2620773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176" name="Right Arrow 175">
            <a:extLst>
              <a:ext uri="{FF2B5EF4-FFF2-40B4-BE49-F238E27FC236}">
                <a16:creationId xmlns:a16="http://schemas.microsoft.com/office/drawing/2014/main" id="{ADFF0534-3A73-9C40-92B4-D9FA82829903}"/>
              </a:ext>
            </a:extLst>
          </p:cNvPr>
          <p:cNvSpPr/>
          <p:nvPr/>
        </p:nvSpPr>
        <p:spPr>
          <a:xfrm>
            <a:off x="6977380" y="1927827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7" name="Freeform 176">
            <a:extLst>
              <a:ext uri="{FF2B5EF4-FFF2-40B4-BE49-F238E27FC236}">
                <a16:creationId xmlns:a16="http://schemas.microsoft.com/office/drawing/2014/main" id="{331A1580-F5D4-CF4F-8042-0A1E5AEF8310}"/>
              </a:ext>
            </a:extLst>
          </p:cNvPr>
          <p:cNvSpPr/>
          <p:nvPr/>
        </p:nvSpPr>
        <p:spPr>
          <a:xfrm>
            <a:off x="3281678" y="1747520"/>
            <a:ext cx="5923281" cy="4988560"/>
          </a:xfrm>
          <a:custGeom>
            <a:avLst/>
            <a:gdLst>
              <a:gd name="connsiteX0" fmla="*/ 528320 w 5049520"/>
              <a:gd name="connsiteY0" fmla="*/ 0 h 3840480"/>
              <a:gd name="connsiteX1" fmla="*/ 2275840 w 5049520"/>
              <a:gd name="connsiteY1" fmla="*/ 0 h 3840480"/>
              <a:gd name="connsiteX2" fmla="*/ 2255520 w 5049520"/>
              <a:gd name="connsiteY2" fmla="*/ 690880 h 3840480"/>
              <a:gd name="connsiteX3" fmla="*/ 5049520 w 5049520"/>
              <a:gd name="connsiteY3" fmla="*/ 680720 h 3840480"/>
              <a:gd name="connsiteX4" fmla="*/ 5049520 w 5049520"/>
              <a:gd name="connsiteY4" fmla="*/ 3820160 h 3840480"/>
              <a:gd name="connsiteX5" fmla="*/ 0 w 5049520"/>
              <a:gd name="connsiteY5" fmla="*/ 3840480 h 3840480"/>
              <a:gd name="connsiteX6" fmla="*/ 294640 w 5049520"/>
              <a:gd name="connsiteY6" fmla="*/ 375920 h 3840480"/>
              <a:gd name="connsiteX7" fmla="*/ 528320 w 5049520"/>
              <a:gd name="connsiteY7" fmla="*/ 0 h 3840480"/>
              <a:gd name="connsiteX0" fmla="*/ 528320 w 5049520"/>
              <a:gd name="connsiteY0" fmla="*/ 0 h 3840480"/>
              <a:gd name="connsiteX1" fmla="*/ 2275840 w 5049520"/>
              <a:gd name="connsiteY1" fmla="*/ 0 h 3840480"/>
              <a:gd name="connsiteX2" fmla="*/ 2275840 w 5049520"/>
              <a:gd name="connsiteY2" fmla="*/ 955040 h 3840480"/>
              <a:gd name="connsiteX3" fmla="*/ 5049520 w 5049520"/>
              <a:gd name="connsiteY3" fmla="*/ 680720 h 3840480"/>
              <a:gd name="connsiteX4" fmla="*/ 5049520 w 5049520"/>
              <a:gd name="connsiteY4" fmla="*/ 3820160 h 3840480"/>
              <a:gd name="connsiteX5" fmla="*/ 0 w 5049520"/>
              <a:gd name="connsiteY5" fmla="*/ 3840480 h 3840480"/>
              <a:gd name="connsiteX6" fmla="*/ 294640 w 5049520"/>
              <a:gd name="connsiteY6" fmla="*/ 375920 h 3840480"/>
              <a:gd name="connsiteX7" fmla="*/ 528320 w 5049520"/>
              <a:gd name="connsiteY7" fmla="*/ 0 h 3840480"/>
              <a:gd name="connsiteX0" fmla="*/ 528320 w 5049520"/>
              <a:gd name="connsiteY0" fmla="*/ 0 h 3840480"/>
              <a:gd name="connsiteX1" fmla="*/ 2275840 w 5049520"/>
              <a:gd name="connsiteY1" fmla="*/ 0 h 3840480"/>
              <a:gd name="connsiteX2" fmla="*/ 2275840 w 5049520"/>
              <a:gd name="connsiteY2" fmla="*/ 955040 h 3840480"/>
              <a:gd name="connsiteX3" fmla="*/ 5019040 w 5049520"/>
              <a:gd name="connsiteY3" fmla="*/ 782320 h 3840480"/>
              <a:gd name="connsiteX4" fmla="*/ 5049520 w 5049520"/>
              <a:gd name="connsiteY4" fmla="*/ 3820160 h 3840480"/>
              <a:gd name="connsiteX5" fmla="*/ 0 w 5049520"/>
              <a:gd name="connsiteY5" fmla="*/ 3840480 h 3840480"/>
              <a:gd name="connsiteX6" fmla="*/ 294640 w 5049520"/>
              <a:gd name="connsiteY6" fmla="*/ 375920 h 3840480"/>
              <a:gd name="connsiteX7" fmla="*/ 528320 w 5049520"/>
              <a:gd name="connsiteY7" fmla="*/ 0 h 3840480"/>
              <a:gd name="connsiteX0" fmla="*/ 528320 w 5049520"/>
              <a:gd name="connsiteY0" fmla="*/ 0 h 3840480"/>
              <a:gd name="connsiteX1" fmla="*/ 2275840 w 5049520"/>
              <a:gd name="connsiteY1" fmla="*/ 0 h 3840480"/>
              <a:gd name="connsiteX2" fmla="*/ 2275840 w 5049520"/>
              <a:gd name="connsiteY2" fmla="*/ 955040 h 3840480"/>
              <a:gd name="connsiteX3" fmla="*/ 5019040 w 5049520"/>
              <a:gd name="connsiteY3" fmla="*/ 782320 h 3840480"/>
              <a:gd name="connsiteX4" fmla="*/ 5049520 w 5049520"/>
              <a:gd name="connsiteY4" fmla="*/ 3820160 h 3840480"/>
              <a:gd name="connsiteX5" fmla="*/ 0 w 5049520"/>
              <a:gd name="connsiteY5" fmla="*/ 3840480 h 3840480"/>
              <a:gd name="connsiteX6" fmla="*/ 256923 w 5049520"/>
              <a:gd name="connsiteY6" fmla="*/ 904240 h 3840480"/>
              <a:gd name="connsiteX7" fmla="*/ 294640 w 5049520"/>
              <a:gd name="connsiteY7" fmla="*/ 375920 h 3840480"/>
              <a:gd name="connsiteX8" fmla="*/ 528320 w 5049520"/>
              <a:gd name="connsiteY8" fmla="*/ 0 h 3840480"/>
              <a:gd name="connsiteX0" fmla="*/ 1170627 w 5691827"/>
              <a:gd name="connsiteY0" fmla="*/ 0 h 3840480"/>
              <a:gd name="connsiteX1" fmla="*/ 2918147 w 5691827"/>
              <a:gd name="connsiteY1" fmla="*/ 0 h 3840480"/>
              <a:gd name="connsiteX2" fmla="*/ 2918147 w 5691827"/>
              <a:gd name="connsiteY2" fmla="*/ 955040 h 3840480"/>
              <a:gd name="connsiteX3" fmla="*/ 5661347 w 5691827"/>
              <a:gd name="connsiteY3" fmla="*/ 782320 h 3840480"/>
              <a:gd name="connsiteX4" fmla="*/ 5691827 w 5691827"/>
              <a:gd name="connsiteY4" fmla="*/ 3820160 h 3840480"/>
              <a:gd name="connsiteX5" fmla="*/ 642307 w 5691827"/>
              <a:gd name="connsiteY5" fmla="*/ 3840480 h 3840480"/>
              <a:gd name="connsiteX6" fmla="*/ 0 w 5691827"/>
              <a:gd name="connsiteY6" fmla="*/ 955040 h 3840480"/>
              <a:gd name="connsiteX7" fmla="*/ 936947 w 5691827"/>
              <a:gd name="connsiteY7" fmla="*/ 375920 h 3840480"/>
              <a:gd name="connsiteX8" fmla="*/ 1170627 w 5691827"/>
              <a:gd name="connsiteY8" fmla="*/ 0 h 3840480"/>
              <a:gd name="connsiteX0" fmla="*/ 1239799 w 5760999"/>
              <a:gd name="connsiteY0" fmla="*/ 0 h 3820160"/>
              <a:gd name="connsiteX1" fmla="*/ 2987319 w 5760999"/>
              <a:gd name="connsiteY1" fmla="*/ 0 h 3820160"/>
              <a:gd name="connsiteX2" fmla="*/ 2987319 w 5760999"/>
              <a:gd name="connsiteY2" fmla="*/ 955040 h 3820160"/>
              <a:gd name="connsiteX3" fmla="*/ 5730519 w 5760999"/>
              <a:gd name="connsiteY3" fmla="*/ 782320 h 3820160"/>
              <a:gd name="connsiteX4" fmla="*/ 5760999 w 5760999"/>
              <a:gd name="connsiteY4" fmla="*/ 3820160 h 3820160"/>
              <a:gd name="connsiteX5" fmla="*/ 0 w 5760999"/>
              <a:gd name="connsiteY5" fmla="*/ 3810000 h 3820160"/>
              <a:gd name="connsiteX6" fmla="*/ 69172 w 5760999"/>
              <a:gd name="connsiteY6" fmla="*/ 955040 h 3820160"/>
              <a:gd name="connsiteX7" fmla="*/ 1006119 w 5760999"/>
              <a:gd name="connsiteY7" fmla="*/ 375920 h 3820160"/>
              <a:gd name="connsiteX8" fmla="*/ 1239799 w 5760999"/>
              <a:gd name="connsiteY8" fmla="*/ 0 h 3820160"/>
              <a:gd name="connsiteX0" fmla="*/ 1239799 w 5760999"/>
              <a:gd name="connsiteY0" fmla="*/ 0 h 3820160"/>
              <a:gd name="connsiteX1" fmla="*/ 2987319 w 5760999"/>
              <a:gd name="connsiteY1" fmla="*/ 0 h 3820160"/>
              <a:gd name="connsiteX2" fmla="*/ 2987319 w 5760999"/>
              <a:gd name="connsiteY2" fmla="*/ 955040 h 3820160"/>
              <a:gd name="connsiteX3" fmla="*/ 5730519 w 5760999"/>
              <a:gd name="connsiteY3" fmla="*/ 782320 h 3820160"/>
              <a:gd name="connsiteX4" fmla="*/ 5760999 w 5760999"/>
              <a:gd name="connsiteY4" fmla="*/ 3820160 h 3820160"/>
              <a:gd name="connsiteX5" fmla="*/ 0 w 5760999"/>
              <a:gd name="connsiteY5" fmla="*/ 3810000 h 3820160"/>
              <a:gd name="connsiteX6" fmla="*/ 69172 w 5760999"/>
              <a:gd name="connsiteY6" fmla="*/ 955040 h 3820160"/>
              <a:gd name="connsiteX7" fmla="*/ 917184 w 5760999"/>
              <a:gd name="connsiteY7" fmla="*/ 904240 h 3820160"/>
              <a:gd name="connsiteX8" fmla="*/ 1239799 w 5760999"/>
              <a:gd name="connsiteY8" fmla="*/ 0 h 3820160"/>
              <a:gd name="connsiteX0" fmla="*/ 1239799 w 5760999"/>
              <a:gd name="connsiteY0" fmla="*/ 386080 h 4206240"/>
              <a:gd name="connsiteX1" fmla="*/ 2987319 w 5760999"/>
              <a:gd name="connsiteY1" fmla="*/ 386080 h 4206240"/>
              <a:gd name="connsiteX2" fmla="*/ 3570336 w 5760999"/>
              <a:gd name="connsiteY2" fmla="*/ 0 h 4206240"/>
              <a:gd name="connsiteX3" fmla="*/ 5730519 w 5760999"/>
              <a:gd name="connsiteY3" fmla="*/ 1168400 h 4206240"/>
              <a:gd name="connsiteX4" fmla="*/ 5760999 w 5760999"/>
              <a:gd name="connsiteY4" fmla="*/ 4206240 h 4206240"/>
              <a:gd name="connsiteX5" fmla="*/ 0 w 5760999"/>
              <a:gd name="connsiteY5" fmla="*/ 4196080 h 4206240"/>
              <a:gd name="connsiteX6" fmla="*/ 69172 w 5760999"/>
              <a:gd name="connsiteY6" fmla="*/ 1341120 h 4206240"/>
              <a:gd name="connsiteX7" fmla="*/ 917184 w 5760999"/>
              <a:gd name="connsiteY7" fmla="*/ 1290320 h 4206240"/>
              <a:gd name="connsiteX8" fmla="*/ 1239799 w 5760999"/>
              <a:gd name="connsiteY8" fmla="*/ 386080 h 4206240"/>
              <a:gd name="connsiteX0" fmla="*/ 1239799 w 5760999"/>
              <a:gd name="connsiteY0" fmla="*/ 599440 h 4419600"/>
              <a:gd name="connsiteX1" fmla="*/ 2829213 w 5760999"/>
              <a:gd name="connsiteY1" fmla="*/ 0 h 4419600"/>
              <a:gd name="connsiteX2" fmla="*/ 3570336 w 5760999"/>
              <a:gd name="connsiteY2" fmla="*/ 213360 h 4419600"/>
              <a:gd name="connsiteX3" fmla="*/ 5730519 w 5760999"/>
              <a:gd name="connsiteY3" fmla="*/ 1381760 h 4419600"/>
              <a:gd name="connsiteX4" fmla="*/ 5760999 w 5760999"/>
              <a:gd name="connsiteY4" fmla="*/ 4419600 h 4419600"/>
              <a:gd name="connsiteX5" fmla="*/ 0 w 5760999"/>
              <a:gd name="connsiteY5" fmla="*/ 4409440 h 4419600"/>
              <a:gd name="connsiteX6" fmla="*/ 69172 w 5760999"/>
              <a:gd name="connsiteY6" fmla="*/ 1554480 h 4419600"/>
              <a:gd name="connsiteX7" fmla="*/ 917184 w 5760999"/>
              <a:gd name="connsiteY7" fmla="*/ 1503680 h 4419600"/>
              <a:gd name="connsiteX8" fmla="*/ 1239799 w 5760999"/>
              <a:gd name="connsiteY8" fmla="*/ 599440 h 4419600"/>
              <a:gd name="connsiteX0" fmla="*/ 2524413 w 5760999"/>
              <a:gd name="connsiteY0" fmla="*/ 0 h 4958080"/>
              <a:gd name="connsiteX1" fmla="*/ 2829213 w 5760999"/>
              <a:gd name="connsiteY1" fmla="*/ 538480 h 4958080"/>
              <a:gd name="connsiteX2" fmla="*/ 3570336 w 5760999"/>
              <a:gd name="connsiteY2" fmla="*/ 751840 h 4958080"/>
              <a:gd name="connsiteX3" fmla="*/ 5730519 w 5760999"/>
              <a:gd name="connsiteY3" fmla="*/ 1920240 h 4958080"/>
              <a:gd name="connsiteX4" fmla="*/ 5760999 w 5760999"/>
              <a:gd name="connsiteY4" fmla="*/ 4958080 h 4958080"/>
              <a:gd name="connsiteX5" fmla="*/ 0 w 5760999"/>
              <a:gd name="connsiteY5" fmla="*/ 4947920 h 4958080"/>
              <a:gd name="connsiteX6" fmla="*/ 69172 w 5760999"/>
              <a:gd name="connsiteY6" fmla="*/ 2092960 h 4958080"/>
              <a:gd name="connsiteX7" fmla="*/ 917184 w 5760999"/>
              <a:gd name="connsiteY7" fmla="*/ 2042160 h 4958080"/>
              <a:gd name="connsiteX8" fmla="*/ 2524413 w 5760999"/>
              <a:gd name="connsiteY8" fmla="*/ 0 h 4958080"/>
              <a:gd name="connsiteX0" fmla="*/ 2524413 w 5760999"/>
              <a:gd name="connsiteY0" fmla="*/ 30480 h 4988560"/>
              <a:gd name="connsiteX1" fmla="*/ 2829213 w 5760999"/>
              <a:gd name="connsiteY1" fmla="*/ 568960 h 4988560"/>
              <a:gd name="connsiteX2" fmla="*/ 3570336 w 5760999"/>
              <a:gd name="connsiteY2" fmla="*/ 782320 h 4988560"/>
              <a:gd name="connsiteX3" fmla="*/ 5730519 w 5760999"/>
              <a:gd name="connsiteY3" fmla="*/ 1950720 h 4988560"/>
              <a:gd name="connsiteX4" fmla="*/ 5760999 w 5760999"/>
              <a:gd name="connsiteY4" fmla="*/ 4988560 h 4988560"/>
              <a:gd name="connsiteX5" fmla="*/ 0 w 5760999"/>
              <a:gd name="connsiteY5" fmla="*/ 4978400 h 4988560"/>
              <a:gd name="connsiteX6" fmla="*/ 69172 w 5760999"/>
              <a:gd name="connsiteY6" fmla="*/ 2123440 h 4988560"/>
              <a:gd name="connsiteX7" fmla="*/ 936947 w 5760999"/>
              <a:gd name="connsiteY7" fmla="*/ 0 h 4988560"/>
              <a:gd name="connsiteX8" fmla="*/ 2524413 w 5760999"/>
              <a:gd name="connsiteY8" fmla="*/ 30480 h 4988560"/>
              <a:gd name="connsiteX0" fmla="*/ 2524413 w 5760999"/>
              <a:gd name="connsiteY0" fmla="*/ 30480 h 4988560"/>
              <a:gd name="connsiteX1" fmla="*/ 2829213 w 5760999"/>
              <a:gd name="connsiteY1" fmla="*/ 568960 h 4988560"/>
              <a:gd name="connsiteX2" fmla="*/ 3570336 w 5760999"/>
              <a:gd name="connsiteY2" fmla="*/ 782320 h 4988560"/>
              <a:gd name="connsiteX3" fmla="*/ 5730519 w 5760999"/>
              <a:gd name="connsiteY3" fmla="*/ 1950720 h 4988560"/>
              <a:gd name="connsiteX4" fmla="*/ 5760999 w 5760999"/>
              <a:gd name="connsiteY4" fmla="*/ 4988560 h 4988560"/>
              <a:gd name="connsiteX5" fmla="*/ 0 w 5760999"/>
              <a:gd name="connsiteY5" fmla="*/ 4978400 h 4988560"/>
              <a:gd name="connsiteX6" fmla="*/ 138344 w 5760999"/>
              <a:gd name="connsiteY6" fmla="*/ 20320 h 4988560"/>
              <a:gd name="connsiteX7" fmla="*/ 936947 w 5760999"/>
              <a:gd name="connsiteY7" fmla="*/ 0 h 4988560"/>
              <a:gd name="connsiteX8" fmla="*/ 2524413 w 5760999"/>
              <a:gd name="connsiteY8" fmla="*/ 30480 h 4988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60999" h="4988560">
                <a:moveTo>
                  <a:pt x="2524413" y="30480"/>
                </a:moveTo>
                <a:lnTo>
                  <a:pt x="2829213" y="568960"/>
                </a:lnTo>
                <a:lnTo>
                  <a:pt x="3570336" y="782320"/>
                </a:lnTo>
                <a:lnTo>
                  <a:pt x="5730519" y="1950720"/>
                </a:lnTo>
                <a:lnTo>
                  <a:pt x="5760999" y="4988560"/>
                </a:lnTo>
                <a:lnTo>
                  <a:pt x="0" y="4978400"/>
                </a:lnTo>
                <a:lnTo>
                  <a:pt x="138344" y="20320"/>
                </a:lnTo>
                <a:lnTo>
                  <a:pt x="936947" y="0"/>
                </a:lnTo>
                <a:lnTo>
                  <a:pt x="2524413" y="3048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56DAE9A3-A8D4-1F4F-87B8-95E9E01E9ED6}"/>
              </a:ext>
            </a:extLst>
          </p:cNvPr>
          <p:cNvSpPr/>
          <p:nvPr/>
        </p:nvSpPr>
        <p:spPr>
          <a:xfrm>
            <a:off x="3068320" y="3810000"/>
            <a:ext cx="3535680" cy="27127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6435970D-289F-5C44-88EB-0ED68EC089EF}"/>
              </a:ext>
            </a:extLst>
          </p:cNvPr>
          <p:cNvSpPr txBox="1"/>
          <p:nvPr/>
        </p:nvSpPr>
        <p:spPr>
          <a:xfrm>
            <a:off x="3180080" y="3889494"/>
            <a:ext cx="3352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(a) = min{c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c,b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+D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(a}}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= 1 + 8 = 9 </a:t>
            </a:r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2915EDBD-C6AE-C34B-A2D2-6F98B54A26DF}"/>
              </a:ext>
            </a:extLst>
          </p:cNvPr>
          <p:cNvSpPr txBox="1"/>
          <p:nvPr/>
        </p:nvSpPr>
        <p:spPr>
          <a:xfrm>
            <a:off x="3180080" y="4214614"/>
            <a:ext cx="3352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(b) = min{c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c,b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+D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(b)} = 1 + 0 = 1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2ACDF90F-67A6-E647-A359-36DFD3E0EAEE}"/>
              </a:ext>
            </a:extLst>
          </p:cNvPr>
          <p:cNvSpPr txBox="1"/>
          <p:nvPr/>
        </p:nvSpPr>
        <p:spPr>
          <a:xfrm>
            <a:off x="3169920" y="4539734"/>
            <a:ext cx="3444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(d) = min{c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c,b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+D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(d)} = 1+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∞ = ∞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8" name="TextBox 227">
            <a:extLst>
              <a:ext uri="{FF2B5EF4-FFF2-40B4-BE49-F238E27FC236}">
                <a16:creationId xmlns:a16="http://schemas.microsoft.com/office/drawing/2014/main" id="{DD24FB0F-A16D-AD44-B13C-8FACD3AE60AA}"/>
              </a:ext>
            </a:extLst>
          </p:cNvPr>
          <p:cNvSpPr txBox="1"/>
          <p:nvPr/>
        </p:nvSpPr>
        <p:spPr>
          <a:xfrm>
            <a:off x="3180080" y="4844534"/>
            <a:ext cx="32715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(e) = min{c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c,b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+D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(e)} = 1 + 1 = 2</a:t>
            </a:r>
          </a:p>
        </p:txBody>
      </p:sp>
      <p:sp>
        <p:nvSpPr>
          <p:cNvPr id="229" name="TextBox 228">
            <a:extLst>
              <a:ext uri="{FF2B5EF4-FFF2-40B4-BE49-F238E27FC236}">
                <a16:creationId xmlns:a16="http://schemas.microsoft.com/office/drawing/2014/main" id="{392C7836-E2B2-3344-B33C-D0311C182CE1}"/>
              </a:ext>
            </a:extLst>
          </p:cNvPr>
          <p:cNvSpPr txBox="1"/>
          <p:nvPr/>
        </p:nvSpPr>
        <p:spPr>
          <a:xfrm>
            <a:off x="3169920" y="5169654"/>
            <a:ext cx="33629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(f) = min{c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c,b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+D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(f)} = 1+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∞ = ∞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0" name="TextBox 229">
            <a:extLst>
              <a:ext uri="{FF2B5EF4-FFF2-40B4-BE49-F238E27FC236}">
                <a16:creationId xmlns:a16="http://schemas.microsoft.com/office/drawing/2014/main" id="{A4B5D70E-C9D4-A94D-83A5-723A3BC5D7B2}"/>
              </a:ext>
            </a:extLst>
          </p:cNvPr>
          <p:cNvSpPr txBox="1"/>
          <p:nvPr/>
        </p:nvSpPr>
        <p:spPr>
          <a:xfrm>
            <a:off x="3180080" y="5484614"/>
            <a:ext cx="32207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(g) = min{c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c,b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+D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(g)} = 1+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∞ = ∞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1" name="TextBox 230">
            <a:extLst>
              <a:ext uri="{FF2B5EF4-FFF2-40B4-BE49-F238E27FC236}">
                <a16:creationId xmlns:a16="http://schemas.microsoft.com/office/drawing/2014/main" id="{98C46536-27F6-EA4E-8DAA-99731029B077}"/>
              </a:ext>
            </a:extLst>
          </p:cNvPr>
          <p:cNvSpPr txBox="1"/>
          <p:nvPr/>
        </p:nvSpPr>
        <p:spPr>
          <a:xfrm>
            <a:off x="3180080" y="6112748"/>
            <a:ext cx="33731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(i) = min{c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c,b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+D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(i)} = 1+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∞ = ∞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2" name="TextBox 231">
            <a:extLst>
              <a:ext uri="{FF2B5EF4-FFF2-40B4-BE49-F238E27FC236}">
                <a16:creationId xmlns:a16="http://schemas.microsoft.com/office/drawing/2014/main" id="{5B587E4B-98D8-314C-AD6C-D5C59E491D12}"/>
              </a:ext>
            </a:extLst>
          </p:cNvPr>
          <p:cNvSpPr txBox="1"/>
          <p:nvPr/>
        </p:nvSpPr>
        <p:spPr>
          <a:xfrm>
            <a:off x="3169920" y="5807948"/>
            <a:ext cx="3383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(h) = min{c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bc,b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+D</a:t>
            </a:r>
            <a:r>
              <a: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(h)} = 1+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∞ = ∞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8" name="Down Arrow 237">
            <a:extLst>
              <a:ext uri="{FF2B5EF4-FFF2-40B4-BE49-F238E27FC236}">
                <a16:creationId xmlns:a16="http://schemas.microsoft.com/office/drawing/2014/main" id="{1B75EA05-516F-1A42-869B-A05112D9F54E}"/>
              </a:ext>
            </a:extLst>
          </p:cNvPr>
          <p:cNvSpPr/>
          <p:nvPr/>
        </p:nvSpPr>
        <p:spPr>
          <a:xfrm rot="16200000">
            <a:off x="6704347" y="5410623"/>
            <a:ext cx="339615" cy="560629"/>
          </a:xfrm>
          <a:prstGeom prst="downArrow">
            <a:avLst/>
          </a:prstGeom>
          <a:gradFill>
            <a:gsLst>
              <a:gs pos="0">
                <a:schemeClr val="bg1"/>
              </a:gs>
              <a:gs pos="100000">
                <a:schemeClr val="accent5">
                  <a:lumMod val="40000"/>
                  <a:lumOff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52" name="Group 251">
            <a:extLst>
              <a:ext uri="{FF2B5EF4-FFF2-40B4-BE49-F238E27FC236}">
                <a16:creationId xmlns:a16="http://schemas.microsoft.com/office/drawing/2014/main" id="{7E5DB8CA-DD05-F947-B8C0-C515F9C0A281}"/>
              </a:ext>
            </a:extLst>
          </p:cNvPr>
          <p:cNvGrpSpPr/>
          <p:nvPr/>
        </p:nvGrpSpPr>
        <p:grpSpPr>
          <a:xfrm>
            <a:off x="7147328" y="3969037"/>
            <a:ext cx="1149458" cy="2667397"/>
            <a:chOff x="9764348" y="1447800"/>
            <a:chExt cx="1149458" cy="2667397"/>
          </a:xfrm>
        </p:grpSpPr>
        <p:sp>
          <p:nvSpPr>
            <p:cNvPr id="253" name="Rectangle 252">
              <a:extLst>
                <a:ext uri="{FF2B5EF4-FFF2-40B4-BE49-F238E27FC236}">
                  <a16:creationId xmlns:a16="http://schemas.microsoft.com/office/drawing/2014/main" id="{90DA1C9B-D797-2940-9D9A-52DB91665546}"/>
                </a:ext>
              </a:extLst>
            </p:cNvPr>
            <p:cNvSpPr/>
            <p:nvPr/>
          </p:nvSpPr>
          <p:spPr>
            <a:xfrm>
              <a:off x="9783097" y="1447800"/>
              <a:ext cx="1130709" cy="24261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54" name="Group 253">
              <a:extLst>
                <a:ext uri="{FF2B5EF4-FFF2-40B4-BE49-F238E27FC236}">
                  <a16:creationId xmlns:a16="http://schemas.microsoft.com/office/drawing/2014/main" id="{A438FEFE-9A0E-E14F-A20C-433AD0E31E2A}"/>
                </a:ext>
              </a:extLst>
            </p:cNvPr>
            <p:cNvGrpSpPr/>
            <p:nvPr/>
          </p:nvGrpSpPr>
          <p:grpSpPr>
            <a:xfrm>
              <a:off x="9764348" y="1447800"/>
              <a:ext cx="1130291" cy="2667397"/>
              <a:chOff x="9472119" y="702026"/>
              <a:chExt cx="1130291" cy="2667397"/>
            </a:xfrm>
          </p:grpSpPr>
          <p:sp>
            <p:nvSpPr>
              <p:cNvPr id="255" name="Rectangle 254">
                <a:extLst>
                  <a:ext uri="{FF2B5EF4-FFF2-40B4-BE49-F238E27FC236}">
                    <a16:creationId xmlns:a16="http://schemas.microsoft.com/office/drawing/2014/main" id="{0DDE6AB4-1AAE-4740-BF48-DF453B07DF19}"/>
                  </a:ext>
                </a:extLst>
              </p:cNvPr>
              <p:cNvSpPr/>
              <p:nvPr/>
            </p:nvSpPr>
            <p:spPr>
              <a:xfrm>
                <a:off x="9485428" y="706056"/>
                <a:ext cx="1116982" cy="3703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6" name="TextBox 255">
                <a:extLst>
                  <a:ext uri="{FF2B5EF4-FFF2-40B4-BE49-F238E27FC236}">
                    <a16:creationId xmlns:a16="http://schemas.microsoft.com/office/drawing/2014/main" id="{E5208DC7-BADD-0348-8188-DDEF7D011927}"/>
                  </a:ext>
                </a:extLst>
              </p:cNvPr>
              <p:cNvSpPr txBox="1"/>
              <p:nvPr/>
            </p:nvSpPr>
            <p:spPr>
              <a:xfrm>
                <a:off x="9472119" y="702026"/>
                <a:ext cx="1088020" cy="26673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DV in c:</a:t>
                </a: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(a)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9</a:t>
                </a: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(b)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1</a:t>
                </a: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c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(c) = 0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(d)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∞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(e)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2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(f)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∞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(g)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∞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(h)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∞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1143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(i)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∞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257" name="Straight Connector 256">
                <a:extLst>
                  <a:ext uri="{FF2B5EF4-FFF2-40B4-BE49-F238E27FC236}">
                    <a16:creationId xmlns:a16="http://schemas.microsoft.com/office/drawing/2014/main" id="{27A1646E-2395-DE4C-9EB7-A010C4C5AB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477371" y="1076444"/>
                <a:ext cx="1123866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8" name="Rectangle 257">
                <a:extLst>
                  <a:ext uri="{FF2B5EF4-FFF2-40B4-BE49-F238E27FC236}">
                    <a16:creationId xmlns:a16="http://schemas.microsoft.com/office/drawing/2014/main" id="{5D06E1AD-42EC-234A-8990-0D862398AAF1}"/>
                  </a:ext>
                </a:extLst>
              </p:cNvPr>
              <p:cNvSpPr/>
              <p:nvPr/>
            </p:nvSpPr>
            <p:spPr>
              <a:xfrm>
                <a:off x="9479666" y="706055"/>
                <a:ext cx="1122744" cy="2620773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3" name="Freeform 2">
            <a:extLst>
              <a:ext uri="{FF2B5EF4-FFF2-40B4-BE49-F238E27FC236}">
                <a16:creationId xmlns:a16="http://schemas.microsoft.com/office/drawing/2014/main" id="{49C604FF-993B-294E-A4FB-B0CD03969C40}"/>
              </a:ext>
            </a:extLst>
          </p:cNvPr>
          <p:cNvSpPr/>
          <p:nvPr/>
        </p:nvSpPr>
        <p:spPr>
          <a:xfrm>
            <a:off x="3068320" y="2194560"/>
            <a:ext cx="5598160" cy="1625600"/>
          </a:xfrm>
          <a:custGeom>
            <a:avLst/>
            <a:gdLst>
              <a:gd name="connsiteX0" fmla="*/ 5120640 w 5628640"/>
              <a:gd name="connsiteY0" fmla="*/ 0 h 1615440"/>
              <a:gd name="connsiteX1" fmla="*/ 0 w 5628640"/>
              <a:gd name="connsiteY1" fmla="*/ 1615440 h 1615440"/>
              <a:gd name="connsiteX2" fmla="*/ 3515360 w 5628640"/>
              <a:gd name="connsiteY2" fmla="*/ 1615440 h 1615440"/>
              <a:gd name="connsiteX3" fmla="*/ 5628640 w 5628640"/>
              <a:gd name="connsiteY3" fmla="*/ 10160 h 1615440"/>
              <a:gd name="connsiteX4" fmla="*/ 5120640 w 5628640"/>
              <a:gd name="connsiteY4" fmla="*/ 0 h 1615440"/>
              <a:gd name="connsiteX0" fmla="*/ 5120640 w 5628640"/>
              <a:gd name="connsiteY0" fmla="*/ 0 h 1615440"/>
              <a:gd name="connsiteX1" fmla="*/ 0 w 5628640"/>
              <a:gd name="connsiteY1" fmla="*/ 1615440 h 1615440"/>
              <a:gd name="connsiteX2" fmla="*/ 3515360 w 5628640"/>
              <a:gd name="connsiteY2" fmla="*/ 1615440 h 1615440"/>
              <a:gd name="connsiteX3" fmla="*/ 5628640 w 5628640"/>
              <a:gd name="connsiteY3" fmla="*/ 10160 h 1615440"/>
              <a:gd name="connsiteX4" fmla="*/ 5120640 w 5628640"/>
              <a:gd name="connsiteY4" fmla="*/ 0 h 1615440"/>
              <a:gd name="connsiteX0" fmla="*/ 5120640 w 5628640"/>
              <a:gd name="connsiteY0" fmla="*/ 0 h 1625600"/>
              <a:gd name="connsiteX1" fmla="*/ 0 w 5628640"/>
              <a:gd name="connsiteY1" fmla="*/ 1615440 h 1625600"/>
              <a:gd name="connsiteX2" fmla="*/ 3535680 w 5628640"/>
              <a:gd name="connsiteY2" fmla="*/ 1625600 h 1625600"/>
              <a:gd name="connsiteX3" fmla="*/ 5628640 w 5628640"/>
              <a:gd name="connsiteY3" fmla="*/ 10160 h 1625600"/>
              <a:gd name="connsiteX4" fmla="*/ 5120640 w 5628640"/>
              <a:gd name="connsiteY4" fmla="*/ 0 h 1625600"/>
              <a:gd name="connsiteX0" fmla="*/ 5120640 w 5628640"/>
              <a:gd name="connsiteY0" fmla="*/ 0 h 1625600"/>
              <a:gd name="connsiteX1" fmla="*/ 0 w 5628640"/>
              <a:gd name="connsiteY1" fmla="*/ 1615440 h 1625600"/>
              <a:gd name="connsiteX2" fmla="*/ 3535680 w 5628640"/>
              <a:gd name="connsiteY2" fmla="*/ 1625600 h 1625600"/>
              <a:gd name="connsiteX3" fmla="*/ 5628640 w 5628640"/>
              <a:gd name="connsiteY3" fmla="*/ 10160 h 1625600"/>
              <a:gd name="connsiteX4" fmla="*/ 5120640 w 5628640"/>
              <a:gd name="connsiteY4" fmla="*/ 0 h 1625600"/>
              <a:gd name="connsiteX0" fmla="*/ 5120640 w 5628640"/>
              <a:gd name="connsiteY0" fmla="*/ 0 h 1625600"/>
              <a:gd name="connsiteX1" fmla="*/ 0 w 5628640"/>
              <a:gd name="connsiteY1" fmla="*/ 1615440 h 1625600"/>
              <a:gd name="connsiteX2" fmla="*/ 3535680 w 5628640"/>
              <a:gd name="connsiteY2" fmla="*/ 1625600 h 1625600"/>
              <a:gd name="connsiteX3" fmla="*/ 5628640 w 5628640"/>
              <a:gd name="connsiteY3" fmla="*/ 10160 h 1625600"/>
              <a:gd name="connsiteX4" fmla="*/ 5120640 w 5628640"/>
              <a:gd name="connsiteY4" fmla="*/ 0 h 1625600"/>
              <a:gd name="connsiteX0" fmla="*/ 5120640 w 5628640"/>
              <a:gd name="connsiteY0" fmla="*/ 0 h 1625600"/>
              <a:gd name="connsiteX1" fmla="*/ 0 w 5628640"/>
              <a:gd name="connsiteY1" fmla="*/ 1615440 h 1625600"/>
              <a:gd name="connsiteX2" fmla="*/ 3535680 w 5628640"/>
              <a:gd name="connsiteY2" fmla="*/ 1625600 h 1625600"/>
              <a:gd name="connsiteX3" fmla="*/ 5628640 w 5628640"/>
              <a:gd name="connsiteY3" fmla="*/ 10160 h 1625600"/>
              <a:gd name="connsiteX4" fmla="*/ 5120640 w 5628640"/>
              <a:gd name="connsiteY4" fmla="*/ 0 h 1625600"/>
              <a:gd name="connsiteX0" fmla="*/ 5120640 w 5628640"/>
              <a:gd name="connsiteY0" fmla="*/ 0 h 1625600"/>
              <a:gd name="connsiteX1" fmla="*/ 0 w 5628640"/>
              <a:gd name="connsiteY1" fmla="*/ 1615440 h 1625600"/>
              <a:gd name="connsiteX2" fmla="*/ 3535680 w 5628640"/>
              <a:gd name="connsiteY2" fmla="*/ 1625600 h 1625600"/>
              <a:gd name="connsiteX3" fmla="*/ 5628640 w 5628640"/>
              <a:gd name="connsiteY3" fmla="*/ 10160 h 1625600"/>
              <a:gd name="connsiteX4" fmla="*/ 5120640 w 5628640"/>
              <a:gd name="connsiteY4" fmla="*/ 0 h 1625600"/>
              <a:gd name="connsiteX0" fmla="*/ 5120640 w 5628640"/>
              <a:gd name="connsiteY0" fmla="*/ 0 h 1625600"/>
              <a:gd name="connsiteX1" fmla="*/ 0 w 5628640"/>
              <a:gd name="connsiteY1" fmla="*/ 1615440 h 1625600"/>
              <a:gd name="connsiteX2" fmla="*/ 3535680 w 5628640"/>
              <a:gd name="connsiteY2" fmla="*/ 1625600 h 1625600"/>
              <a:gd name="connsiteX3" fmla="*/ 5628640 w 5628640"/>
              <a:gd name="connsiteY3" fmla="*/ 10160 h 1625600"/>
              <a:gd name="connsiteX4" fmla="*/ 5120640 w 5628640"/>
              <a:gd name="connsiteY4" fmla="*/ 0 h 1625600"/>
              <a:gd name="connsiteX0" fmla="*/ 5120640 w 5628640"/>
              <a:gd name="connsiteY0" fmla="*/ 0 h 1625600"/>
              <a:gd name="connsiteX1" fmla="*/ 0 w 5628640"/>
              <a:gd name="connsiteY1" fmla="*/ 1615440 h 1625600"/>
              <a:gd name="connsiteX2" fmla="*/ 3535680 w 5628640"/>
              <a:gd name="connsiteY2" fmla="*/ 1625600 h 1625600"/>
              <a:gd name="connsiteX3" fmla="*/ 5628640 w 5628640"/>
              <a:gd name="connsiteY3" fmla="*/ 10160 h 1625600"/>
              <a:gd name="connsiteX4" fmla="*/ 5120640 w 5628640"/>
              <a:gd name="connsiteY4" fmla="*/ 0 h 1625600"/>
              <a:gd name="connsiteX0" fmla="*/ 5120640 w 5598160"/>
              <a:gd name="connsiteY0" fmla="*/ 0 h 1625600"/>
              <a:gd name="connsiteX1" fmla="*/ 0 w 5598160"/>
              <a:gd name="connsiteY1" fmla="*/ 1615440 h 1625600"/>
              <a:gd name="connsiteX2" fmla="*/ 3535680 w 5598160"/>
              <a:gd name="connsiteY2" fmla="*/ 1625600 h 1625600"/>
              <a:gd name="connsiteX3" fmla="*/ 5598160 w 5598160"/>
              <a:gd name="connsiteY3" fmla="*/ 50800 h 1625600"/>
              <a:gd name="connsiteX4" fmla="*/ 5120640 w 5598160"/>
              <a:gd name="connsiteY4" fmla="*/ 0 h 1625600"/>
              <a:gd name="connsiteX0" fmla="*/ 5120640 w 5598160"/>
              <a:gd name="connsiteY0" fmla="*/ 0 h 1625600"/>
              <a:gd name="connsiteX1" fmla="*/ 0 w 5598160"/>
              <a:gd name="connsiteY1" fmla="*/ 1615440 h 1625600"/>
              <a:gd name="connsiteX2" fmla="*/ 3535680 w 5598160"/>
              <a:gd name="connsiteY2" fmla="*/ 1625600 h 1625600"/>
              <a:gd name="connsiteX3" fmla="*/ 5598160 w 5598160"/>
              <a:gd name="connsiteY3" fmla="*/ 50800 h 1625600"/>
              <a:gd name="connsiteX4" fmla="*/ 5120640 w 5598160"/>
              <a:gd name="connsiteY4" fmla="*/ 0 h 162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98160" h="1625600">
                <a:moveTo>
                  <a:pt x="5120640" y="0"/>
                </a:moveTo>
                <a:cubicBezTo>
                  <a:pt x="3495040" y="812800"/>
                  <a:pt x="2540000" y="1127760"/>
                  <a:pt x="0" y="1615440"/>
                </a:cubicBezTo>
                <a:lnTo>
                  <a:pt x="3535680" y="1625600"/>
                </a:lnTo>
                <a:cubicBezTo>
                  <a:pt x="4087707" y="988907"/>
                  <a:pt x="4243493" y="890693"/>
                  <a:pt x="5598160" y="50800"/>
                </a:cubicBezTo>
                <a:cubicBezTo>
                  <a:pt x="5317067" y="98213"/>
                  <a:pt x="5259493" y="115147"/>
                  <a:pt x="5120640" y="0"/>
                </a:cubicBezTo>
                <a:close/>
              </a:path>
            </a:pathLst>
          </a:custGeom>
          <a:gradFill>
            <a:gsLst>
              <a:gs pos="0">
                <a:schemeClr val="bg1">
                  <a:lumMod val="10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33" name="Group 232">
            <a:extLst>
              <a:ext uri="{FF2B5EF4-FFF2-40B4-BE49-F238E27FC236}">
                <a16:creationId xmlns:a16="http://schemas.microsoft.com/office/drawing/2014/main" id="{A044BE68-E074-7343-AA40-5C62E04FEF33}"/>
              </a:ext>
            </a:extLst>
          </p:cNvPr>
          <p:cNvGrpSpPr/>
          <p:nvPr/>
        </p:nvGrpSpPr>
        <p:grpSpPr>
          <a:xfrm>
            <a:off x="7868428" y="1698029"/>
            <a:ext cx="1196054" cy="1022555"/>
            <a:chOff x="9655277" y="2349909"/>
            <a:chExt cx="1196054" cy="1022555"/>
          </a:xfrm>
        </p:grpSpPr>
        <p:sp>
          <p:nvSpPr>
            <p:cNvPr id="235" name="Freeform 234">
              <a:extLst>
                <a:ext uri="{FF2B5EF4-FFF2-40B4-BE49-F238E27FC236}">
                  <a16:creationId xmlns:a16="http://schemas.microsoft.com/office/drawing/2014/main" id="{C432037B-C0B1-0946-9310-8F414043AC97}"/>
                </a:ext>
              </a:extLst>
            </p:cNvPr>
            <p:cNvSpPr/>
            <p:nvPr/>
          </p:nvSpPr>
          <p:spPr>
            <a:xfrm>
              <a:off x="9655277" y="2349909"/>
              <a:ext cx="1196054" cy="1022555"/>
            </a:xfrm>
            <a:custGeom>
              <a:avLst/>
              <a:gdLst>
                <a:gd name="connsiteX0" fmla="*/ 1416106 w 2820074"/>
                <a:gd name="connsiteY0" fmla="*/ 606903 h 2290046"/>
                <a:gd name="connsiteX1" fmla="*/ 1096471 w 2820074"/>
                <a:gd name="connsiteY1" fmla="*/ 222531 h 2290046"/>
                <a:gd name="connsiteX2" fmla="*/ 954860 w 2820074"/>
                <a:gd name="connsiteY2" fmla="*/ 667593 h 2290046"/>
                <a:gd name="connsiteX3" fmla="*/ 89012 w 2820074"/>
                <a:gd name="connsiteY3" fmla="*/ 242761 h 2290046"/>
                <a:gd name="connsiteX4" fmla="*/ 610948 w 2820074"/>
                <a:gd name="connsiteY4" fmla="*/ 797066 h 2290046"/>
                <a:gd name="connsiteX5" fmla="*/ 0 w 2820074"/>
                <a:gd name="connsiteY5" fmla="*/ 902262 h 2290046"/>
                <a:gd name="connsiteX6" fmla="*/ 481476 w 2820074"/>
                <a:gd name="connsiteY6" fmla="*/ 1246174 h 2290046"/>
                <a:gd name="connsiteX7" fmla="*/ 36414 w 2820074"/>
                <a:gd name="connsiteY7" fmla="*/ 1533441 h 2290046"/>
                <a:gd name="connsiteX8" fmla="*/ 760651 w 2820074"/>
                <a:gd name="connsiteY8" fmla="*/ 1476797 h 2290046"/>
                <a:gd name="connsiteX9" fmla="*/ 623086 w 2820074"/>
                <a:gd name="connsiteY9" fmla="*/ 1869260 h 2290046"/>
                <a:gd name="connsiteX10" fmla="*/ 1003412 w 2820074"/>
                <a:gd name="connsiteY10" fmla="*/ 1658867 h 2290046"/>
                <a:gd name="connsiteX11" fmla="*/ 1104563 w 2820074"/>
                <a:gd name="connsiteY11" fmla="*/ 2290046 h 2290046"/>
                <a:gd name="connsiteX12" fmla="*/ 1383738 w 2820074"/>
                <a:gd name="connsiteY12" fmla="*/ 1569855 h 2290046"/>
                <a:gd name="connsiteX13" fmla="*/ 1743833 w 2820074"/>
                <a:gd name="connsiteY13" fmla="*/ 2091791 h 2290046"/>
                <a:gd name="connsiteX14" fmla="*/ 1836892 w 2820074"/>
                <a:gd name="connsiteY14" fmla="*/ 1529395 h 2290046"/>
                <a:gd name="connsiteX15" fmla="*/ 2375012 w 2820074"/>
                <a:gd name="connsiteY15" fmla="*/ 1889491 h 2290046"/>
                <a:gd name="connsiteX16" fmla="*/ 2209125 w 2820074"/>
                <a:gd name="connsiteY16" fmla="*/ 1351370 h 2290046"/>
                <a:gd name="connsiteX17" fmla="*/ 2820074 w 2820074"/>
                <a:gd name="connsiteY17" fmla="*/ 1399922 h 2290046"/>
                <a:gd name="connsiteX18" fmla="*/ 2310276 w 2820074"/>
                <a:gd name="connsiteY18" fmla="*/ 1092425 h 2290046"/>
                <a:gd name="connsiteX19" fmla="*/ 2775568 w 2820074"/>
                <a:gd name="connsiteY19" fmla="*/ 837526 h 2290046"/>
                <a:gd name="connsiteX20" fmla="*/ 2196987 w 2820074"/>
                <a:gd name="connsiteY20" fmla="*/ 768744 h 2290046"/>
                <a:gd name="connsiteX21" fmla="*/ 2427610 w 2820074"/>
                <a:gd name="connsiteY21" fmla="*/ 441016 h 2290046"/>
                <a:gd name="connsiteX22" fmla="*/ 1844984 w 2820074"/>
                <a:gd name="connsiteY22" fmla="*/ 546213 h 2290046"/>
                <a:gd name="connsiteX23" fmla="*/ 1901628 w 2820074"/>
                <a:gd name="connsiteY23" fmla="*/ 0 h 2290046"/>
                <a:gd name="connsiteX24" fmla="*/ 1416106 w 2820074"/>
                <a:gd name="connsiteY24" fmla="*/ 606903 h 2290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820074" h="2290046">
                  <a:moveTo>
                    <a:pt x="1416106" y="606903"/>
                  </a:moveTo>
                  <a:lnTo>
                    <a:pt x="1096471" y="222531"/>
                  </a:lnTo>
                  <a:lnTo>
                    <a:pt x="954860" y="667593"/>
                  </a:lnTo>
                  <a:lnTo>
                    <a:pt x="89012" y="242761"/>
                  </a:lnTo>
                  <a:lnTo>
                    <a:pt x="610948" y="797066"/>
                  </a:lnTo>
                  <a:lnTo>
                    <a:pt x="0" y="902262"/>
                  </a:lnTo>
                  <a:lnTo>
                    <a:pt x="481476" y="1246174"/>
                  </a:lnTo>
                  <a:lnTo>
                    <a:pt x="36414" y="1533441"/>
                  </a:lnTo>
                  <a:lnTo>
                    <a:pt x="760651" y="1476797"/>
                  </a:lnTo>
                  <a:lnTo>
                    <a:pt x="623086" y="1869260"/>
                  </a:lnTo>
                  <a:lnTo>
                    <a:pt x="1003412" y="1658867"/>
                  </a:lnTo>
                  <a:lnTo>
                    <a:pt x="1104563" y="2290046"/>
                  </a:lnTo>
                  <a:lnTo>
                    <a:pt x="1383738" y="1569855"/>
                  </a:lnTo>
                  <a:lnTo>
                    <a:pt x="1743833" y="2091791"/>
                  </a:lnTo>
                  <a:lnTo>
                    <a:pt x="1836892" y="1529395"/>
                  </a:lnTo>
                  <a:lnTo>
                    <a:pt x="2375012" y="1889491"/>
                  </a:lnTo>
                  <a:lnTo>
                    <a:pt x="2209125" y="1351370"/>
                  </a:lnTo>
                  <a:lnTo>
                    <a:pt x="2820074" y="1399922"/>
                  </a:lnTo>
                  <a:lnTo>
                    <a:pt x="2310276" y="1092425"/>
                  </a:lnTo>
                  <a:lnTo>
                    <a:pt x="2775568" y="837526"/>
                  </a:lnTo>
                  <a:lnTo>
                    <a:pt x="2196987" y="768744"/>
                  </a:lnTo>
                  <a:lnTo>
                    <a:pt x="2427610" y="441016"/>
                  </a:lnTo>
                  <a:lnTo>
                    <a:pt x="1844984" y="546213"/>
                  </a:lnTo>
                  <a:lnTo>
                    <a:pt x="1901628" y="0"/>
                  </a:lnTo>
                  <a:lnTo>
                    <a:pt x="1416106" y="606903"/>
                  </a:lnTo>
                  <a:close/>
                </a:path>
              </a:pathLst>
            </a:custGeom>
            <a:solidFill>
              <a:srgbClr val="FFFF00">
                <a:alpha val="7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6" name="TextBox 235">
              <a:extLst>
                <a:ext uri="{FF2B5EF4-FFF2-40B4-BE49-F238E27FC236}">
                  <a16:creationId xmlns:a16="http://schemas.microsoft.com/office/drawing/2014/main" id="{282C0F4B-EE5D-3F44-A552-A4006C30F736}"/>
                </a:ext>
              </a:extLst>
            </p:cNvPr>
            <p:cNvSpPr txBox="1"/>
            <p:nvPr/>
          </p:nvSpPr>
          <p:spPr>
            <a:xfrm>
              <a:off x="9753600" y="2635045"/>
              <a:ext cx="10202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compute</a:t>
              </a:r>
            </a:p>
          </p:txBody>
        </p:sp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79DE07A5-4120-F048-A15B-334769343F2A}"/>
              </a:ext>
            </a:extLst>
          </p:cNvPr>
          <p:cNvGrpSpPr/>
          <p:nvPr/>
        </p:nvGrpSpPr>
        <p:grpSpPr>
          <a:xfrm>
            <a:off x="7138737" y="3625516"/>
            <a:ext cx="1339790" cy="1983515"/>
            <a:chOff x="4892842" y="3994485"/>
            <a:chExt cx="1339790" cy="1983515"/>
          </a:xfrm>
        </p:grpSpPr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44CC8A19-B9F6-4A42-895F-18268C5378E2}"/>
                </a:ext>
              </a:extLst>
            </p:cNvPr>
            <p:cNvSpPr txBox="1"/>
            <p:nvPr/>
          </p:nvSpPr>
          <p:spPr>
            <a:xfrm>
              <a:off x="4892842" y="3994485"/>
              <a:ext cx="13397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New DV in c</a:t>
              </a:r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8C865FE9-FC47-9E48-A774-68B9EA7E36E5}"/>
                </a:ext>
              </a:extLst>
            </p:cNvPr>
            <p:cNvSpPr/>
            <p:nvPr/>
          </p:nvSpPr>
          <p:spPr>
            <a:xfrm>
              <a:off x="5557685" y="4738736"/>
              <a:ext cx="275211" cy="263091"/>
            </a:xfrm>
            <a:prstGeom prst="ellipse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6A00A025-0E42-594D-A3EA-AA75CBB44840}"/>
                </a:ext>
              </a:extLst>
            </p:cNvPr>
            <p:cNvSpPr/>
            <p:nvPr/>
          </p:nvSpPr>
          <p:spPr>
            <a:xfrm>
              <a:off x="5556597" y="5714909"/>
              <a:ext cx="275211" cy="263091"/>
            </a:xfrm>
            <a:prstGeom prst="ellipse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30508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3.7037E-7 L 0.20417 -0.54653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39" y="-27199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9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" grpId="0" animBg="1"/>
      <p:bldP spid="182" grpId="0" animBg="1"/>
      <p:bldP spid="214" grpId="0"/>
      <p:bldP spid="220" grpId="0"/>
      <p:bldP spid="227" grpId="0"/>
      <p:bldP spid="228" grpId="0"/>
      <p:bldP spid="229" grpId="0"/>
      <p:bldP spid="230" grpId="0"/>
      <p:bldP spid="231" grpId="0"/>
      <p:bldP spid="232" grpId="0"/>
      <p:bldP spid="238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B27BFF1-5DCE-D642-8EFE-FACB1C97E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8585"/>
            <a:ext cx="8320548" cy="894622"/>
          </a:xfrm>
        </p:spPr>
        <p:txBody>
          <a:bodyPr/>
          <a:lstStyle/>
          <a:p>
            <a:r>
              <a:rPr lang="en-US" dirty="0"/>
              <a:t>Routing algorithm classification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E9732A1C-C52A-0B46-B26E-4DBD9B488928}"/>
              </a:ext>
            </a:extLst>
          </p:cNvPr>
          <p:cNvCxnSpPr/>
          <p:nvPr/>
        </p:nvCxnSpPr>
        <p:spPr>
          <a:xfrm>
            <a:off x="6091084" y="1312606"/>
            <a:ext cx="0" cy="5043948"/>
          </a:xfrm>
          <a:prstGeom prst="straightConnector1">
            <a:avLst/>
          </a:prstGeom>
          <a:ln w="25400">
            <a:solidFill>
              <a:srgbClr val="0000A8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28A2EBE1-BFA0-B248-ACFC-90011EBC34CE}"/>
              </a:ext>
            </a:extLst>
          </p:cNvPr>
          <p:cNvCxnSpPr>
            <a:cxnSpLocks/>
          </p:cNvCxnSpPr>
          <p:nvPr/>
        </p:nvCxnSpPr>
        <p:spPr>
          <a:xfrm flipH="1">
            <a:off x="235974" y="3441290"/>
            <a:ext cx="11665974" cy="0"/>
          </a:xfrm>
          <a:prstGeom prst="straightConnector1">
            <a:avLst/>
          </a:prstGeom>
          <a:ln w="25400">
            <a:solidFill>
              <a:srgbClr val="0000A8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06C293B-8D3D-2544-91D8-2533CD0AF99D}"/>
              </a:ext>
            </a:extLst>
          </p:cNvPr>
          <p:cNvSpPr txBox="1"/>
          <p:nvPr/>
        </p:nvSpPr>
        <p:spPr>
          <a:xfrm>
            <a:off x="4542504" y="6312310"/>
            <a:ext cx="35812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global or decentralized information?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2D47406-80F8-9441-A2E0-BD72AA9E3AE7}"/>
              </a:ext>
            </a:extLst>
          </p:cNvPr>
          <p:cNvGrpSpPr/>
          <p:nvPr/>
        </p:nvGrpSpPr>
        <p:grpSpPr>
          <a:xfrm>
            <a:off x="3996813" y="1474838"/>
            <a:ext cx="4513007" cy="1209368"/>
            <a:chOff x="3996813" y="1474838"/>
            <a:chExt cx="4513007" cy="1209368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4F40CFC-1B50-144E-A43A-6F638CE78029}"/>
                </a:ext>
              </a:extLst>
            </p:cNvPr>
            <p:cNvSpPr/>
            <p:nvPr/>
          </p:nvSpPr>
          <p:spPr>
            <a:xfrm>
              <a:off x="5987845" y="1519084"/>
              <a:ext cx="221226" cy="116512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Rectangle 3">
              <a:extLst>
                <a:ext uri="{FF2B5EF4-FFF2-40B4-BE49-F238E27FC236}">
                  <a16:creationId xmlns:a16="http://schemas.microsoft.com/office/drawing/2014/main" id="{396DD204-2A01-8E4D-BC4B-E0BD86B248A0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3996813" y="1474838"/>
              <a:ext cx="4513007" cy="1209367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352425" indent="-22225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rgbClr val="0000A3"/>
                </a:buClr>
                <a:buFont typeface="Wingdings" pitchFamily="2" charset="2"/>
                <a:buChar char="§"/>
                <a:tabLst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95325" indent="-231775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00A8"/>
                </a:buClr>
                <a:buFont typeface="Arial" panose="020B0604020202020204" pitchFamily="34" charset="0"/>
                <a:buChar char="•"/>
                <a:tabLst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30175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A3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global: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all routers have </a:t>
              </a:r>
              <a:r>
                <a: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complete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topology, link cost info</a:t>
              </a:r>
            </a:p>
            <a:p>
              <a:pPr marL="352425" marR="0" lvl="0" indent="-222250" algn="l" defTabSz="914400" rtl="0" eaLnBrk="1" fontAlgn="auto" latinLnBrk="0" hangingPunct="1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A3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ja-JP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rPr>
                <a:t>“link state” </a:t>
              </a:r>
              <a:r>
                <a:rPr kumimoji="0" lang="en-US" altLang="ja-JP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rPr>
                <a:t>algorithms</a:t>
              </a:r>
            </a:p>
            <a:p>
              <a:pPr marL="352425" marR="0" lvl="0" indent="-22225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0000A3"/>
                </a:buClr>
                <a:buSzTx/>
                <a:buFont typeface="Wingdings" charset="0"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Gill Sans MT" charset="0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6E0791-AA52-904B-8ABE-26FDED6C5706}"/>
              </a:ext>
            </a:extLst>
          </p:cNvPr>
          <p:cNvGrpSpPr/>
          <p:nvPr/>
        </p:nvGrpSpPr>
        <p:grpSpPr>
          <a:xfrm>
            <a:off x="3465869" y="4326195"/>
            <a:ext cx="6179575" cy="2458065"/>
            <a:chOff x="3465869" y="4326195"/>
            <a:chExt cx="6179575" cy="245806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51E5A78-7BA0-F648-A6EF-E28CE96CE5C2}"/>
                </a:ext>
              </a:extLst>
            </p:cNvPr>
            <p:cNvSpPr/>
            <p:nvPr/>
          </p:nvSpPr>
          <p:spPr>
            <a:xfrm>
              <a:off x="6002594" y="4365523"/>
              <a:ext cx="147483" cy="17993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Rectangle 3">
              <a:extLst>
                <a:ext uri="{FF2B5EF4-FFF2-40B4-BE49-F238E27FC236}">
                  <a16:creationId xmlns:a16="http://schemas.microsoft.com/office/drawing/2014/main" id="{3400BCC6-9926-3649-91F6-F0B8B87FE1A0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3465869" y="4326195"/>
              <a:ext cx="6179575" cy="245806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352425" indent="-22225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rgbClr val="0000A3"/>
                </a:buClr>
                <a:buFont typeface="Wingdings" pitchFamily="2" charset="2"/>
                <a:buChar char="§"/>
                <a:tabLst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95325" indent="-231775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00A8"/>
                </a:buClr>
                <a:buFont typeface="Arial" panose="020B0604020202020204" pitchFamily="34" charset="0"/>
                <a:buChar char="•"/>
                <a:tabLst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30175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A3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decentralized: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iterative process of computation, exchange of info with neighbors</a:t>
              </a:r>
            </a:p>
            <a:p>
              <a:pPr marL="407988" marR="0" lvl="0" indent="-233363" algn="l" defTabSz="914400" rtl="0" eaLnBrk="1" fontAlgn="auto" latinLnBrk="0" hangingPunct="1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A8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routers initially only know link costs to attached neighbors</a:t>
              </a:r>
            </a:p>
            <a:p>
              <a:pPr marL="407988" marR="0" lvl="0" indent="-233363" algn="l" defTabSz="914400" rtl="0" eaLnBrk="1" fontAlgn="auto" latinLnBrk="0" hangingPunct="1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A8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ja-JP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rPr>
                <a:t>“distance vector” </a:t>
              </a:r>
              <a:r>
                <a:rPr kumimoji="0" lang="en-US" altLang="ja-JP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34" charset="-128"/>
                  <a:cs typeface="+mn-cs"/>
                </a:rPr>
                <a:t>algorithms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1" name="TextBox 90">
            <a:extLst>
              <a:ext uri="{FF2B5EF4-FFF2-40B4-BE49-F238E27FC236}">
                <a16:creationId xmlns:a16="http://schemas.microsoft.com/office/drawing/2014/main" id="{9CA84E65-C3D2-EE42-B4E7-C5FF4CE4FA7B}"/>
              </a:ext>
            </a:extLst>
          </p:cNvPr>
          <p:cNvSpPr txBox="1"/>
          <p:nvPr/>
        </p:nvSpPr>
        <p:spPr>
          <a:xfrm>
            <a:off x="250724" y="2823539"/>
            <a:ext cx="12536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fast do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routes change?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4D26FE6B-7647-B846-9799-98FEB9D0A654}"/>
              </a:ext>
            </a:extLst>
          </p:cNvPr>
          <p:cNvSpPr/>
          <p:nvPr/>
        </p:nvSpPr>
        <p:spPr>
          <a:xfrm>
            <a:off x="10171471" y="1184788"/>
            <a:ext cx="176981" cy="1032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4812886-28EC-D241-90C7-5E720368CE84}"/>
              </a:ext>
            </a:extLst>
          </p:cNvPr>
          <p:cNvGrpSpPr/>
          <p:nvPr/>
        </p:nvGrpSpPr>
        <p:grpSpPr>
          <a:xfrm>
            <a:off x="8740391" y="2620951"/>
            <a:ext cx="3451609" cy="2373608"/>
            <a:chOff x="8740391" y="2620951"/>
            <a:chExt cx="3451609" cy="2373608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F87E6BF-15DE-A246-9A08-7C8063E9BE3B}"/>
                </a:ext>
              </a:extLst>
            </p:cNvPr>
            <p:cNvSpPr/>
            <p:nvPr/>
          </p:nvSpPr>
          <p:spPr>
            <a:xfrm>
              <a:off x="8922775" y="3314699"/>
              <a:ext cx="2580968" cy="2101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6" name="Rectangle 4">
              <a:extLst>
                <a:ext uri="{FF2B5EF4-FFF2-40B4-BE49-F238E27FC236}">
                  <a16:creationId xmlns:a16="http://schemas.microsoft.com/office/drawing/2014/main" id="{A5264CD0-EF94-D444-B0AF-8FAAE7055B9A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8740391" y="2620951"/>
              <a:ext cx="3451609" cy="2373608"/>
            </a:xfrm>
            <a:prstGeom prst="rect">
              <a:avLst/>
            </a:prstGeom>
          </p:spPr>
          <p:txBody>
            <a:bodyPr/>
            <a:lstStyle>
              <a:lvl1pPr marL="352425" indent="-22225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rgbClr val="0000A3"/>
                </a:buClr>
                <a:buFont typeface="Wingdings" pitchFamily="2" charset="2"/>
                <a:buChar char="§"/>
                <a:tabLst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95325" indent="-231775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00A8"/>
                </a:buClr>
                <a:buFont typeface="Arial" panose="020B0604020202020204" pitchFamily="34" charset="0"/>
                <a:buChar char="•"/>
                <a:tabLst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57150" marR="0" lvl="0" indent="-5715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0000A3"/>
                </a:buClr>
                <a:buSzTx/>
                <a:buFont typeface="Wingdings" charset="0"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dynamic</a:t>
              </a:r>
              <a:r>
                <a: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: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routes change more quickly</a:t>
              </a:r>
            </a:p>
            <a:p>
              <a:pPr marL="349250" marR="0" lvl="1" indent="-233363" algn="l" defTabSz="914400" rtl="0" eaLnBrk="1" fontAlgn="auto" latinLnBrk="0" hangingPunct="1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A8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periodic updates or in response to link cost changes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3C4129E-0B83-3343-863D-606A39998A89}"/>
              </a:ext>
            </a:extLst>
          </p:cNvPr>
          <p:cNvGrpSpPr/>
          <p:nvPr/>
        </p:nvGrpSpPr>
        <p:grpSpPr>
          <a:xfrm>
            <a:off x="1313787" y="3013586"/>
            <a:ext cx="3022237" cy="1209367"/>
            <a:chOff x="1313787" y="3013586"/>
            <a:chExt cx="3022237" cy="1209367"/>
          </a:xfrm>
        </p:grpSpPr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D0862584-87FB-1B45-8C6F-1E2A810A4276}"/>
                </a:ext>
              </a:extLst>
            </p:cNvPr>
            <p:cNvSpPr/>
            <p:nvPr/>
          </p:nvSpPr>
          <p:spPr>
            <a:xfrm>
              <a:off x="1465006" y="3314699"/>
              <a:ext cx="2531807" cy="2249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5" name="Rectangle 3">
              <a:extLst>
                <a:ext uri="{FF2B5EF4-FFF2-40B4-BE49-F238E27FC236}">
                  <a16:creationId xmlns:a16="http://schemas.microsoft.com/office/drawing/2014/main" id="{28CA3E4A-EC8F-1F42-89F5-9571CBDD8106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1313787" y="3013586"/>
              <a:ext cx="3022237" cy="1209367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352425" indent="-22225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rgbClr val="0000A3"/>
                </a:buClr>
                <a:buFont typeface="Wingdings" pitchFamily="2" charset="2"/>
                <a:buChar char="§"/>
                <a:tabLst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95325" indent="-231775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00A8"/>
                </a:buClr>
                <a:buFont typeface="Arial" panose="020B0604020202020204" pitchFamily="34" charset="0"/>
                <a:buChar char="•"/>
                <a:tabLst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30175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A3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static: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routes change slowly over time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Gill Sans MT" charset="0"/>
                <a:ea typeface="+mn-ea"/>
                <a:cs typeface="+mn-cs"/>
              </a:endParaRPr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9509865B-1C67-3041-AB1E-A62EE542E28D}"/>
              </a:ext>
            </a:extLst>
          </p:cNvPr>
          <p:cNvSpPr/>
          <p:nvPr/>
        </p:nvSpPr>
        <p:spPr>
          <a:xfrm>
            <a:off x="4365523" y="2064775"/>
            <a:ext cx="1622322" cy="737419"/>
          </a:xfrm>
          <a:prstGeom prst="ellipse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66F27EF8-DDA8-E744-B654-79FCE215090E}"/>
              </a:ext>
            </a:extLst>
          </p:cNvPr>
          <p:cNvSpPr/>
          <p:nvPr/>
        </p:nvSpPr>
        <p:spPr>
          <a:xfrm>
            <a:off x="3883742" y="5624052"/>
            <a:ext cx="2281083" cy="737419"/>
          </a:xfrm>
          <a:prstGeom prst="ellipse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1941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102" grpId="0" animBg="1"/>
      <p:bldP spid="102" grpId="1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B9189-7CDF-0741-9858-A79357149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624" y="174028"/>
            <a:ext cx="10893427" cy="894622"/>
          </a:xfrm>
        </p:spPr>
        <p:txBody>
          <a:bodyPr/>
          <a:lstStyle/>
          <a:p>
            <a:r>
              <a:rPr lang="en-US" dirty="0"/>
              <a:t>Distance vector example: computation</a:t>
            </a: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374B35E8-95B6-B946-8240-59B747B607B3}"/>
              </a:ext>
            </a:extLst>
          </p:cNvPr>
          <p:cNvCxnSpPr>
            <a:cxnSpLocks/>
            <a:stCxn id="76" idx="2"/>
            <a:endCxn id="76" idx="0"/>
          </p:cNvCxnSpPr>
          <p:nvPr/>
        </p:nvCxnSpPr>
        <p:spPr>
          <a:xfrm flipV="1">
            <a:off x="6530326" y="2129120"/>
            <a:ext cx="0" cy="386311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DE34EA38-AB93-704A-ACF2-764D62663226}"/>
              </a:ext>
            </a:extLst>
          </p:cNvPr>
          <p:cNvCxnSpPr>
            <a:cxnSpLocks/>
            <a:stCxn id="76" idx="1"/>
            <a:endCxn id="76" idx="3"/>
          </p:cNvCxnSpPr>
          <p:nvPr/>
        </p:nvCxnSpPr>
        <p:spPr>
          <a:xfrm>
            <a:off x="4598770" y="4060675"/>
            <a:ext cx="386311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>
            <a:extLst>
              <a:ext uri="{FF2B5EF4-FFF2-40B4-BE49-F238E27FC236}">
                <a16:creationId xmlns:a16="http://schemas.microsoft.com/office/drawing/2014/main" id="{A169888C-5E10-3E40-BC1D-A5D0DB850712}"/>
              </a:ext>
            </a:extLst>
          </p:cNvPr>
          <p:cNvSpPr/>
          <p:nvPr/>
        </p:nvSpPr>
        <p:spPr>
          <a:xfrm>
            <a:off x="4598770" y="2129120"/>
            <a:ext cx="3863111" cy="386311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CB39BACF-E4D1-6641-8B8C-0274EDEFA113}"/>
              </a:ext>
            </a:extLst>
          </p:cNvPr>
          <p:cNvSpPr/>
          <p:nvPr/>
        </p:nvSpPr>
        <p:spPr>
          <a:xfrm>
            <a:off x="8380337" y="2200470"/>
            <a:ext cx="132508" cy="18551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74A89238-377F-A840-BB03-52D53CBBC3F3}"/>
              </a:ext>
            </a:extLst>
          </p:cNvPr>
          <p:cNvSpPr txBox="1"/>
          <p:nvPr/>
        </p:nvSpPr>
        <p:spPr>
          <a:xfrm>
            <a:off x="4305782" y="2870522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3D3F7215-9DE8-0542-8CCA-A9CEDC8717E2}"/>
              </a:ext>
            </a:extLst>
          </p:cNvPr>
          <p:cNvSpPr txBox="1"/>
          <p:nvPr/>
        </p:nvSpPr>
        <p:spPr>
          <a:xfrm>
            <a:off x="6217534" y="2860877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FC342D48-14A2-BA4E-A191-060C4177F678}"/>
              </a:ext>
            </a:extLst>
          </p:cNvPr>
          <p:cNvSpPr txBox="1"/>
          <p:nvPr/>
        </p:nvSpPr>
        <p:spPr>
          <a:xfrm>
            <a:off x="4296138" y="4886446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C9336A94-9BC9-8F41-95A7-69E18360DF3D}"/>
              </a:ext>
            </a:extLst>
          </p:cNvPr>
          <p:cNvSpPr txBox="1"/>
          <p:nvPr/>
        </p:nvSpPr>
        <p:spPr>
          <a:xfrm>
            <a:off x="6231040" y="4888376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E11EFAA3-3025-6E40-9F7B-8AEC8E44C52D}"/>
              </a:ext>
            </a:extLst>
          </p:cNvPr>
          <p:cNvSpPr txBox="1"/>
          <p:nvPr/>
        </p:nvSpPr>
        <p:spPr>
          <a:xfrm>
            <a:off x="8154365" y="4890306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1" name="TextBox 220">
            <a:extLst>
              <a:ext uri="{FF2B5EF4-FFF2-40B4-BE49-F238E27FC236}">
                <a16:creationId xmlns:a16="http://schemas.microsoft.com/office/drawing/2014/main" id="{EECDCBF1-5ACC-CF43-B981-907337945BA2}"/>
              </a:ext>
            </a:extLst>
          </p:cNvPr>
          <p:cNvSpPr txBox="1"/>
          <p:nvPr/>
        </p:nvSpPr>
        <p:spPr>
          <a:xfrm>
            <a:off x="5442030" y="4029920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2DD32315-0DAF-354B-ADE2-76F406D6A871}"/>
              </a:ext>
            </a:extLst>
          </p:cNvPr>
          <p:cNvSpPr txBox="1"/>
          <p:nvPr/>
        </p:nvSpPr>
        <p:spPr>
          <a:xfrm>
            <a:off x="7353782" y="4020275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25B3E8DA-82E1-B746-9524-A8B47546C7B7}"/>
              </a:ext>
            </a:extLst>
          </p:cNvPr>
          <p:cNvSpPr txBox="1"/>
          <p:nvPr/>
        </p:nvSpPr>
        <p:spPr>
          <a:xfrm>
            <a:off x="5443958" y="5953247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51516E14-40A2-B34F-B880-05B80B68D6FC}"/>
              </a:ext>
            </a:extLst>
          </p:cNvPr>
          <p:cNvSpPr txBox="1"/>
          <p:nvPr/>
        </p:nvSpPr>
        <p:spPr>
          <a:xfrm>
            <a:off x="7355710" y="5943602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9174059A-E895-E740-9A26-AA7943E4A64F}"/>
              </a:ext>
            </a:extLst>
          </p:cNvPr>
          <p:cNvSpPr txBox="1"/>
          <p:nvPr/>
        </p:nvSpPr>
        <p:spPr>
          <a:xfrm>
            <a:off x="5445886" y="2123956"/>
            <a:ext cx="301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F7510488-7C59-7449-A4EE-C5A32BFCB3A5}"/>
              </a:ext>
            </a:extLst>
          </p:cNvPr>
          <p:cNvSpPr txBox="1"/>
          <p:nvPr/>
        </p:nvSpPr>
        <p:spPr>
          <a:xfrm>
            <a:off x="7357638" y="2114311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4AAED925-F16C-8F45-B5D7-47EABDB0B993}"/>
              </a:ext>
            </a:extLst>
          </p:cNvPr>
          <p:cNvGrpSpPr/>
          <p:nvPr/>
        </p:nvGrpSpPr>
        <p:grpSpPr>
          <a:xfrm>
            <a:off x="584365" y="1859143"/>
            <a:ext cx="736099" cy="1229581"/>
            <a:chOff x="10030307" y="3444875"/>
            <a:chExt cx="736099" cy="1229581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6655EB12-A2B9-9D4A-A0A9-F9958BDB0106}"/>
                </a:ext>
              </a:extLst>
            </p:cNvPr>
            <p:cNvSpPr txBox="1"/>
            <p:nvPr/>
          </p:nvSpPr>
          <p:spPr>
            <a:xfrm>
              <a:off x="10030307" y="4089681"/>
              <a:ext cx="73609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t=1</a:t>
              </a:r>
            </a:p>
          </p:txBody>
        </p:sp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0523D739-F413-264B-A745-A38C62E06D3B}"/>
                </a:ext>
              </a:extLst>
            </p:cNvPr>
            <p:cNvGrpSpPr/>
            <p:nvPr/>
          </p:nvGrpSpPr>
          <p:grpSpPr>
            <a:xfrm>
              <a:off x="10034588" y="3444875"/>
              <a:ext cx="682627" cy="682625"/>
              <a:chOff x="10034588" y="3444875"/>
              <a:chExt cx="682627" cy="682625"/>
            </a:xfrm>
          </p:grpSpPr>
          <p:sp>
            <p:nvSpPr>
              <p:cNvPr id="162" name="Oval 161">
                <a:extLst>
                  <a:ext uri="{FF2B5EF4-FFF2-40B4-BE49-F238E27FC236}">
                    <a16:creationId xmlns:a16="http://schemas.microsoft.com/office/drawing/2014/main" id="{CB814881-01DB-0E43-BA2F-B64D7EA26896}"/>
                  </a:ext>
                </a:extLst>
              </p:cNvPr>
              <p:cNvSpPr/>
              <p:nvPr/>
            </p:nvSpPr>
            <p:spPr>
              <a:xfrm>
                <a:off x="10039551" y="3449256"/>
                <a:ext cx="671332" cy="671332"/>
              </a:xfrm>
              <a:prstGeom prst="ellipse">
                <a:avLst/>
              </a:prstGeom>
              <a:noFill/>
              <a:ln w="3492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163" name="Straight Connector 162">
                <a:extLst>
                  <a:ext uri="{FF2B5EF4-FFF2-40B4-BE49-F238E27FC236}">
                    <a16:creationId xmlns:a16="http://schemas.microsoft.com/office/drawing/2014/main" id="{08775389-41CA-4740-B083-4D54E5FAECED}"/>
                  </a:ext>
                </a:extLst>
              </p:cNvPr>
              <p:cNvCxnSpPr/>
              <p:nvPr/>
            </p:nvCxnSpPr>
            <p:spPr>
              <a:xfrm>
                <a:off x="10372725" y="3444875"/>
                <a:ext cx="0" cy="6032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Straight Connector 163">
                <a:extLst>
                  <a:ext uri="{FF2B5EF4-FFF2-40B4-BE49-F238E27FC236}">
                    <a16:creationId xmlns:a16="http://schemas.microsoft.com/office/drawing/2014/main" id="{3E6B6CB9-512E-6343-AD8B-BBAB6CE819A4}"/>
                  </a:ext>
                </a:extLst>
              </p:cNvPr>
              <p:cNvCxnSpPr/>
              <p:nvPr/>
            </p:nvCxnSpPr>
            <p:spPr>
              <a:xfrm>
                <a:off x="10372725" y="4067175"/>
                <a:ext cx="0" cy="6032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>
                <a:extLst>
                  <a:ext uri="{FF2B5EF4-FFF2-40B4-BE49-F238E27FC236}">
                    <a16:creationId xmlns:a16="http://schemas.microsoft.com/office/drawing/2014/main" id="{6B84002D-08B3-2041-9EB9-DE4D7AA96DC7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0064751" y="3756025"/>
                <a:ext cx="0" cy="6032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>
                <a:extLst>
                  <a:ext uri="{FF2B5EF4-FFF2-40B4-BE49-F238E27FC236}">
                    <a16:creationId xmlns:a16="http://schemas.microsoft.com/office/drawing/2014/main" id="{C10AF67D-3C60-074D-85D9-BB7F3C22BA6E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0687053" y="3756025"/>
                <a:ext cx="0" cy="6032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Straight Connector 166">
                <a:extLst>
                  <a:ext uri="{FF2B5EF4-FFF2-40B4-BE49-F238E27FC236}">
                    <a16:creationId xmlns:a16="http://schemas.microsoft.com/office/drawing/2014/main" id="{D7001C9A-A249-5941-879B-C26FFA2151F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23542" y="4037013"/>
                <a:ext cx="26983" cy="4286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>
                <a:extLst>
                  <a:ext uri="{FF2B5EF4-FFF2-40B4-BE49-F238E27FC236}">
                    <a16:creationId xmlns:a16="http://schemas.microsoft.com/office/drawing/2014/main" id="{F6CFD6FA-4D66-9F4F-9565-82515FD78B1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202867" y="3490913"/>
                <a:ext cx="26983" cy="4286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Straight Connector 168">
                <a:extLst>
                  <a:ext uri="{FF2B5EF4-FFF2-40B4-BE49-F238E27FC236}">
                    <a16:creationId xmlns:a16="http://schemas.microsoft.com/office/drawing/2014/main" id="{3AF8B4F1-6823-4E49-BDC2-8B3DFF75FC9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196517" y="4033838"/>
                <a:ext cx="26983" cy="4286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Straight Connector 169">
                <a:extLst>
                  <a:ext uri="{FF2B5EF4-FFF2-40B4-BE49-F238E27FC236}">
                    <a16:creationId xmlns:a16="http://schemas.microsoft.com/office/drawing/2014/main" id="{A8A30E75-242F-B744-AD86-D5121CF798F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517192" y="3487738"/>
                <a:ext cx="26983" cy="4286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>
                <a:extLst>
                  <a:ext uri="{FF2B5EF4-FFF2-40B4-BE49-F238E27FC236}">
                    <a16:creationId xmlns:a16="http://schemas.microsoft.com/office/drawing/2014/main" id="{CA6C8979-7ABA-2548-A690-DBB79A1510E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631493" y="3611565"/>
                <a:ext cx="36507" cy="2698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>
                <a:extLst>
                  <a:ext uri="{FF2B5EF4-FFF2-40B4-BE49-F238E27FC236}">
                    <a16:creationId xmlns:a16="http://schemas.microsoft.com/office/drawing/2014/main" id="{9D0B68AA-F684-FE43-A969-18E51C1C177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085393" y="3929065"/>
                <a:ext cx="36507" cy="2698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Straight Connector 172">
                <a:extLst>
                  <a:ext uri="{FF2B5EF4-FFF2-40B4-BE49-F238E27FC236}">
                    <a16:creationId xmlns:a16="http://schemas.microsoft.com/office/drawing/2014/main" id="{5419F84A-0D3B-EF47-949B-02A63FAFFC8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094918" y="3614740"/>
                <a:ext cx="36507" cy="2698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Straight Connector 173">
                <a:extLst>
                  <a:ext uri="{FF2B5EF4-FFF2-40B4-BE49-F238E27FC236}">
                    <a16:creationId xmlns:a16="http://schemas.microsoft.com/office/drawing/2014/main" id="{FDC9525E-B8EE-704E-94A9-DA434054CDB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631493" y="3932240"/>
                <a:ext cx="36507" cy="26985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5" name="Oval 174">
                <a:extLst>
                  <a:ext uri="{FF2B5EF4-FFF2-40B4-BE49-F238E27FC236}">
                    <a16:creationId xmlns:a16="http://schemas.microsoft.com/office/drawing/2014/main" id="{1326D6D5-4368-3242-940E-7E5978F1247E}"/>
                  </a:ext>
                </a:extLst>
              </p:cNvPr>
              <p:cNvSpPr/>
              <p:nvPr/>
            </p:nvSpPr>
            <p:spPr>
              <a:xfrm>
                <a:off x="10331450" y="3743325"/>
                <a:ext cx="82550" cy="87136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id="{1BDF6761-A298-0649-AD22-E32D353E085B}"/>
              </a:ext>
            </a:extLst>
          </p:cNvPr>
          <p:cNvCxnSpPr>
            <a:cxnSpLocks/>
          </p:cNvCxnSpPr>
          <p:nvPr/>
        </p:nvCxnSpPr>
        <p:spPr>
          <a:xfrm>
            <a:off x="919556" y="1995948"/>
            <a:ext cx="0" cy="196031"/>
          </a:xfrm>
          <a:prstGeom prst="line">
            <a:avLst/>
          </a:prstGeom>
          <a:ln w="25400" cap="flat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Rectangle 153">
            <a:extLst>
              <a:ext uri="{FF2B5EF4-FFF2-40B4-BE49-F238E27FC236}">
                <a16:creationId xmlns:a16="http://schemas.microsoft.com/office/drawing/2014/main" id="{6E805ECD-DD10-C845-94C0-375A905AFE6F}"/>
              </a:ext>
            </a:extLst>
          </p:cNvPr>
          <p:cNvSpPr/>
          <p:nvPr/>
        </p:nvSpPr>
        <p:spPr>
          <a:xfrm>
            <a:off x="6626942" y="275303"/>
            <a:ext cx="3038168" cy="629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1" name="Group 240">
            <a:extLst>
              <a:ext uri="{FF2B5EF4-FFF2-40B4-BE49-F238E27FC236}">
                <a16:creationId xmlns:a16="http://schemas.microsoft.com/office/drawing/2014/main" id="{C0DE6387-1D17-B74C-B49C-337140026F6C}"/>
              </a:ext>
            </a:extLst>
          </p:cNvPr>
          <p:cNvGrpSpPr/>
          <p:nvPr/>
        </p:nvGrpSpPr>
        <p:grpSpPr>
          <a:xfrm>
            <a:off x="6656438" y="235974"/>
            <a:ext cx="2493133" cy="1917291"/>
            <a:chOff x="7010400" y="108155"/>
            <a:chExt cx="2493133" cy="1917291"/>
          </a:xfrm>
        </p:grpSpPr>
        <p:sp>
          <p:nvSpPr>
            <p:cNvPr id="242" name="Freeform 241">
              <a:extLst>
                <a:ext uri="{FF2B5EF4-FFF2-40B4-BE49-F238E27FC236}">
                  <a16:creationId xmlns:a16="http://schemas.microsoft.com/office/drawing/2014/main" id="{AAB1A5DE-415B-F14B-A28A-363ED94665BF}"/>
                </a:ext>
              </a:extLst>
            </p:cNvPr>
            <p:cNvSpPr/>
            <p:nvPr/>
          </p:nvSpPr>
          <p:spPr>
            <a:xfrm>
              <a:off x="7010400" y="176982"/>
              <a:ext cx="2340077" cy="1848464"/>
            </a:xfrm>
            <a:custGeom>
              <a:avLst/>
              <a:gdLst>
                <a:gd name="connsiteX0" fmla="*/ 0 w 2340077"/>
                <a:gd name="connsiteY0" fmla="*/ 304800 h 432619"/>
                <a:gd name="connsiteX1" fmla="*/ 393290 w 2340077"/>
                <a:gd name="connsiteY1" fmla="*/ 0 h 432619"/>
                <a:gd name="connsiteX2" fmla="*/ 2340077 w 2340077"/>
                <a:gd name="connsiteY2" fmla="*/ 0 h 432619"/>
                <a:gd name="connsiteX3" fmla="*/ 147484 w 2340077"/>
                <a:gd name="connsiteY3" fmla="*/ 432619 h 432619"/>
                <a:gd name="connsiteX4" fmla="*/ 0 w 2340077"/>
                <a:gd name="connsiteY4" fmla="*/ 304800 h 432619"/>
                <a:gd name="connsiteX0" fmla="*/ 0 w 2340077"/>
                <a:gd name="connsiteY0" fmla="*/ 1691148 h 1818967"/>
                <a:gd name="connsiteX1" fmla="*/ 383458 w 2340077"/>
                <a:gd name="connsiteY1" fmla="*/ 0 h 1818967"/>
                <a:gd name="connsiteX2" fmla="*/ 2340077 w 2340077"/>
                <a:gd name="connsiteY2" fmla="*/ 1386348 h 1818967"/>
                <a:gd name="connsiteX3" fmla="*/ 147484 w 2340077"/>
                <a:gd name="connsiteY3" fmla="*/ 1818967 h 1818967"/>
                <a:gd name="connsiteX4" fmla="*/ 0 w 2340077"/>
                <a:gd name="connsiteY4" fmla="*/ 1691148 h 1818967"/>
                <a:gd name="connsiteX0" fmla="*/ 0 w 2340077"/>
                <a:gd name="connsiteY0" fmla="*/ 1691148 h 1818967"/>
                <a:gd name="connsiteX1" fmla="*/ 383458 w 2340077"/>
                <a:gd name="connsiteY1" fmla="*/ 0 h 1818967"/>
                <a:gd name="connsiteX2" fmla="*/ 2340077 w 2340077"/>
                <a:gd name="connsiteY2" fmla="*/ 1386348 h 1818967"/>
                <a:gd name="connsiteX3" fmla="*/ 147484 w 2340077"/>
                <a:gd name="connsiteY3" fmla="*/ 1818967 h 1818967"/>
                <a:gd name="connsiteX4" fmla="*/ 0 w 2340077"/>
                <a:gd name="connsiteY4" fmla="*/ 1691148 h 1818967"/>
                <a:gd name="connsiteX0" fmla="*/ 0 w 2340077"/>
                <a:gd name="connsiteY0" fmla="*/ 1691148 h 1828799"/>
                <a:gd name="connsiteX1" fmla="*/ 383458 w 2340077"/>
                <a:gd name="connsiteY1" fmla="*/ 0 h 1828799"/>
                <a:gd name="connsiteX2" fmla="*/ 2340077 w 2340077"/>
                <a:gd name="connsiteY2" fmla="*/ 1386348 h 1828799"/>
                <a:gd name="connsiteX3" fmla="*/ 186813 w 2340077"/>
                <a:gd name="connsiteY3" fmla="*/ 1828799 h 1828799"/>
                <a:gd name="connsiteX4" fmla="*/ 0 w 2340077"/>
                <a:gd name="connsiteY4" fmla="*/ 1691148 h 1828799"/>
                <a:gd name="connsiteX0" fmla="*/ 0 w 2340077"/>
                <a:gd name="connsiteY0" fmla="*/ 1691148 h 1828799"/>
                <a:gd name="connsiteX1" fmla="*/ 383458 w 2340077"/>
                <a:gd name="connsiteY1" fmla="*/ 0 h 1828799"/>
                <a:gd name="connsiteX2" fmla="*/ 2340077 w 2340077"/>
                <a:gd name="connsiteY2" fmla="*/ 1386348 h 1828799"/>
                <a:gd name="connsiteX3" fmla="*/ 186813 w 2340077"/>
                <a:gd name="connsiteY3" fmla="*/ 1828799 h 1828799"/>
                <a:gd name="connsiteX4" fmla="*/ 0 w 2340077"/>
                <a:gd name="connsiteY4" fmla="*/ 1691148 h 1828799"/>
                <a:gd name="connsiteX0" fmla="*/ 0 w 2340077"/>
                <a:gd name="connsiteY0" fmla="*/ 1691148 h 1828799"/>
                <a:gd name="connsiteX1" fmla="*/ 383458 w 2340077"/>
                <a:gd name="connsiteY1" fmla="*/ 0 h 1828799"/>
                <a:gd name="connsiteX2" fmla="*/ 2340077 w 2340077"/>
                <a:gd name="connsiteY2" fmla="*/ 1386348 h 1828799"/>
                <a:gd name="connsiteX3" fmla="*/ 186813 w 2340077"/>
                <a:gd name="connsiteY3" fmla="*/ 1828799 h 1828799"/>
                <a:gd name="connsiteX4" fmla="*/ 0 w 2340077"/>
                <a:gd name="connsiteY4" fmla="*/ 1691148 h 1828799"/>
                <a:gd name="connsiteX0" fmla="*/ 0 w 2340077"/>
                <a:gd name="connsiteY0" fmla="*/ 1691148 h 1828799"/>
                <a:gd name="connsiteX1" fmla="*/ 383458 w 2340077"/>
                <a:gd name="connsiteY1" fmla="*/ 0 h 1828799"/>
                <a:gd name="connsiteX2" fmla="*/ 2340077 w 2340077"/>
                <a:gd name="connsiteY2" fmla="*/ 1386348 h 1828799"/>
                <a:gd name="connsiteX3" fmla="*/ 186813 w 2340077"/>
                <a:gd name="connsiteY3" fmla="*/ 1828799 h 1828799"/>
                <a:gd name="connsiteX4" fmla="*/ 0 w 2340077"/>
                <a:gd name="connsiteY4" fmla="*/ 1691148 h 1828799"/>
                <a:gd name="connsiteX0" fmla="*/ 0 w 2340077"/>
                <a:gd name="connsiteY0" fmla="*/ 1691148 h 1848464"/>
                <a:gd name="connsiteX1" fmla="*/ 383458 w 2340077"/>
                <a:gd name="connsiteY1" fmla="*/ 0 h 1848464"/>
                <a:gd name="connsiteX2" fmla="*/ 2340077 w 2340077"/>
                <a:gd name="connsiteY2" fmla="*/ 1386348 h 1848464"/>
                <a:gd name="connsiteX3" fmla="*/ 137651 w 2340077"/>
                <a:gd name="connsiteY3" fmla="*/ 1848464 h 1848464"/>
                <a:gd name="connsiteX4" fmla="*/ 0 w 2340077"/>
                <a:gd name="connsiteY4" fmla="*/ 1691148 h 1848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40077" h="1848464">
                  <a:moveTo>
                    <a:pt x="0" y="1691148"/>
                  </a:moveTo>
                  <a:cubicBezTo>
                    <a:pt x="167148" y="1304412"/>
                    <a:pt x="285136" y="770193"/>
                    <a:pt x="383458" y="0"/>
                  </a:cubicBezTo>
                  <a:lnTo>
                    <a:pt x="2340077" y="1386348"/>
                  </a:lnTo>
                  <a:cubicBezTo>
                    <a:pt x="871794" y="1579716"/>
                    <a:pt x="740695" y="1645264"/>
                    <a:pt x="137651" y="1848464"/>
                  </a:cubicBezTo>
                  <a:lnTo>
                    <a:pt x="0" y="1691148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43" name="Group 242">
              <a:extLst>
                <a:ext uri="{FF2B5EF4-FFF2-40B4-BE49-F238E27FC236}">
                  <a16:creationId xmlns:a16="http://schemas.microsoft.com/office/drawing/2014/main" id="{937CC7FC-FB1E-3F44-8360-192E93D54F76}"/>
                </a:ext>
              </a:extLst>
            </p:cNvPr>
            <p:cNvGrpSpPr/>
            <p:nvPr/>
          </p:nvGrpSpPr>
          <p:grpSpPr>
            <a:xfrm>
              <a:off x="7323884" y="108155"/>
              <a:ext cx="2179649" cy="1445342"/>
              <a:chOff x="7323884" y="108155"/>
              <a:chExt cx="2179649" cy="1445342"/>
            </a:xfrm>
          </p:grpSpPr>
          <p:sp>
            <p:nvSpPr>
              <p:cNvPr id="244" name="Rectangle 243">
                <a:extLst>
                  <a:ext uri="{FF2B5EF4-FFF2-40B4-BE49-F238E27FC236}">
                    <a16:creationId xmlns:a16="http://schemas.microsoft.com/office/drawing/2014/main" id="{4491BF2B-1B3B-CC46-9290-459EE74E54A2}"/>
                  </a:ext>
                </a:extLst>
              </p:cNvPr>
              <p:cNvSpPr/>
              <p:nvPr/>
            </p:nvSpPr>
            <p:spPr>
              <a:xfrm>
                <a:off x="7413523" y="108155"/>
                <a:ext cx="1936954" cy="143551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245" name="Group 244">
                <a:extLst>
                  <a:ext uri="{FF2B5EF4-FFF2-40B4-BE49-F238E27FC236}">
                    <a16:creationId xmlns:a16="http://schemas.microsoft.com/office/drawing/2014/main" id="{FCF8DCB2-D709-AF40-B84B-C341D1A769CD}"/>
                  </a:ext>
                </a:extLst>
              </p:cNvPr>
              <p:cNvGrpSpPr/>
              <p:nvPr/>
            </p:nvGrpSpPr>
            <p:grpSpPr>
              <a:xfrm>
                <a:off x="7323884" y="120836"/>
                <a:ext cx="2179649" cy="1432661"/>
                <a:chOff x="7323884" y="120836"/>
                <a:chExt cx="2179649" cy="1432661"/>
              </a:xfrm>
            </p:grpSpPr>
            <p:sp>
              <p:nvSpPr>
                <p:cNvPr id="246" name="Rectangle 245">
                  <a:extLst>
                    <a:ext uri="{FF2B5EF4-FFF2-40B4-BE49-F238E27FC236}">
                      <a16:creationId xmlns:a16="http://schemas.microsoft.com/office/drawing/2014/main" id="{AAB1F5FE-4DFF-8942-96D2-1BF59A9B8ED7}"/>
                    </a:ext>
                  </a:extLst>
                </p:cNvPr>
                <p:cNvSpPr/>
                <p:nvPr/>
              </p:nvSpPr>
              <p:spPr>
                <a:xfrm>
                  <a:off x="7409951" y="124866"/>
                  <a:ext cx="1940525" cy="37039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47" name="TextBox 246">
                  <a:extLst>
                    <a:ext uri="{FF2B5EF4-FFF2-40B4-BE49-F238E27FC236}">
                      <a16:creationId xmlns:a16="http://schemas.microsoft.com/office/drawing/2014/main" id="{02C346E9-CF40-A846-ACD9-F72DFBB9E805}"/>
                    </a:ext>
                  </a:extLst>
                </p:cNvPr>
                <p:cNvSpPr txBox="1"/>
                <p:nvPr/>
              </p:nvSpPr>
              <p:spPr>
                <a:xfrm>
                  <a:off x="7799764" y="120836"/>
                  <a:ext cx="1117197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4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DV in b:</a:t>
                  </a:r>
                </a:p>
              </p:txBody>
            </p:sp>
            <p:cxnSp>
              <p:nvCxnSpPr>
                <p:cNvPr id="248" name="Straight Connector 247">
                  <a:extLst>
                    <a:ext uri="{FF2B5EF4-FFF2-40B4-BE49-F238E27FC236}">
                      <a16:creationId xmlns:a16="http://schemas.microsoft.com/office/drawing/2014/main" id="{322E19FC-BD9D-FC41-8AF9-4540EB9B5BC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01895" y="495254"/>
                  <a:ext cx="1123866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9" name="Rectangle 248">
                  <a:extLst>
                    <a:ext uri="{FF2B5EF4-FFF2-40B4-BE49-F238E27FC236}">
                      <a16:creationId xmlns:a16="http://schemas.microsoft.com/office/drawing/2014/main" id="{14EC7CB6-196B-5E44-AD24-302ACAC213D8}"/>
                    </a:ext>
                  </a:extLst>
                </p:cNvPr>
                <p:cNvSpPr/>
                <p:nvPr/>
              </p:nvSpPr>
              <p:spPr>
                <a:xfrm>
                  <a:off x="7404189" y="124866"/>
                  <a:ext cx="1936455" cy="1428631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0" name="TextBox 249">
                  <a:extLst>
                    <a:ext uri="{FF2B5EF4-FFF2-40B4-BE49-F238E27FC236}">
                      <a16:creationId xmlns:a16="http://schemas.microsoft.com/office/drawing/2014/main" id="{15AACE12-C210-0141-824B-658545F2E1EB}"/>
                    </a:ext>
                  </a:extLst>
                </p:cNvPr>
                <p:cNvSpPr txBox="1"/>
                <p:nvPr/>
              </p:nvSpPr>
              <p:spPr>
                <a:xfrm>
                  <a:off x="8392488" y="560500"/>
                  <a:ext cx="1111045" cy="9787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b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(f)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b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(g)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b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(h)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b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(i)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1" name="TextBox 250">
                  <a:extLst>
                    <a:ext uri="{FF2B5EF4-FFF2-40B4-BE49-F238E27FC236}">
                      <a16:creationId xmlns:a16="http://schemas.microsoft.com/office/drawing/2014/main" id="{8FBBD149-E4A4-7649-964F-57535C719AD2}"/>
                    </a:ext>
                  </a:extLst>
                </p:cNvPr>
                <p:cNvSpPr txBox="1"/>
                <p:nvPr/>
              </p:nvSpPr>
              <p:spPr>
                <a:xfrm>
                  <a:off x="7323884" y="557387"/>
                  <a:ext cx="1117197" cy="9787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114300" marR="0" lvl="1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b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(a) = 8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endParaRPr>
                </a:p>
                <a:p>
                  <a:pPr marL="114300" marR="0" lvl="1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b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(c)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1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  <a:p>
                  <a:pPr marL="114300" marR="0" lvl="1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b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(d)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∞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  <a:p>
                  <a:pPr marL="114300" marR="0" lvl="1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r>
                    <a:rPr kumimoji="0" lang="en-US" sz="16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b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(e) =</a:t>
                  </a: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charset="0"/>
                    </a:rPr>
                    <a:t> 1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81" name="TextBox 280">
            <a:extLst>
              <a:ext uri="{FF2B5EF4-FFF2-40B4-BE49-F238E27FC236}">
                <a16:creationId xmlns:a16="http://schemas.microsoft.com/office/drawing/2014/main" id="{9547E6FC-ED98-A842-83E6-5B393D42D482}"/>
              </a:ext>
            </a:extLst>
          </p:cNvPr>
          <p:cNvSpPr txBox="1"/>
          <p:nvPr/>
        </p:nvSpPr>
        <p:spPr>
          <a:xfrm flipH="1">
            <a:off x="348626" y="3078991"/>
            <a:ext cx="2195814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A8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 receives DVs from b, d, f, h</a:t>
            </a:r>
          </a:p>
        </p:txBody>
      </p:sp>
      <p:grpSp>
        <p:nvGrpSpPr>
          <p:cNvPr id="314" name="Group 313">
            <a:extLst>
              <a:ext uri="{FF2B5EF4-FFF2-40B4-BE49-F238E27FC236}">
                <a16:creationId xmlns:a16="http://schemas.microsoft.com/office/drawing/2014/main" id="{917871C2-1731-FE43-944D-6364CCE85DA9}"/>
              </a:ext>
            </a:extLst>
          </p:cNvPr>
          <p:cNvGrpSpPr/>
          <p:nvPr/>
        </p:nvGrpSpPr>
        <p:grpSpPr>
          <a:xfrm>
            <a:off x="4333785" y="1906063"/>
            <a:ext cx="4395351" cy="404576"/>
            <a:chOff x="4333785" y="5772213"/>
            <a:chExt cx="4395351" cy="404576"/>
          </a:xfrm>
        </p:grpSpPr>
        <p:grpSp>
          <p:nvGrpSpPr>
            <p:cNvPr id="315" name="Group 314">
              <a:extLst>
                <a:ext uri="{FF2B5EF4-FFF2-40B4-BE49-F238E27FC236}">
                  <a16:creationId xmlns:a16="http://schemas.microsoft.com/office/drawing/2014/main" id="{68E7B419-D4D3-3A4B-86E1-D40C76B2BB2C}"/>
                </a:ext>
              </a:extLst>
            </p:cNvPr>
            <p:cNvGrpSpPr/>
            <p:nvPr/>
          </p:nvGrpSpPr>
          <p:grpSpPr>
            <a:xfrm>
              <a:off x="4333785" y="5772213"/>
              <a:ext cx="531821" cy="369069"/>
              <a:chOff x="1348328" y="2475647"/>
              <a:chExt cx="603916" cy="419100"/>
            </a:xfrm>
          </p:grpSpPr>
          <p:grpSp>
            <p:nvGrpSpPr>
              <p:cNvPr id="336" name="Group 335">
                <a:extLst>
                  <a:ext uri="{FF2B5EF4-FFF2-40B4-BE49-F238E27FC236}">
                    <a16:creationId xmlns:a16="http://schemas.microsoft.com/office/drawing/2014/main" id="{93705575-DDBD-3D44-B843-C77E28CEAAD2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40" name="Oval 5">
                  <a:extLst>
                    <a:ext uri="{FF2B5EF4-FFF2-40B4-BE49-F238E27FC236}">
                      <a16:creationId xmlns:a16="http://schemas.microsoft.com/office/drawing/2014/main" id="{AF888CEF-6837-CD45-809F-91550C92C80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41" name="Line 6">
                  <a:extLst>
                    <a:ext uri="{FF2B5EF4-FFF2-40B4-BE49-F238E27FC236}">
                      <a16:creationId xmlns:a16="http://schemas.microsoft.com/office/drawing/2014/main" id="{4535759C-A65E-D84B-9508-03E1DC0B824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42" name="Line 7">
                  <a:extLst>
                    <a:ext uri="{FF2B5EF4-FFF2-40B4-BE49-F238E27FC236}">
                      <a16:creationId xmlns:a16="http://schemas.microsoft.com/office/drawing/2014/main" id="{FFA7BAB7-E53C-EC41-ACE7-66FCD862969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43" name="Rectangle 8">
                  <a:extLst>
                    <a:ext uri="{FF2B5EF4-FFF2-40B4-BE49-F238E27FC236}">
                      <a16:creationId xmlns:a16="http://schemas.microsoft.com/office/drawing/2014/main" id="{69E05203-3EC0-6447-8988-D4F7C2150F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44" name="Oval 9">
                  <a:extLst>
                    <a:ext uri="{FF2B5EF4-FFF2-40B4-BE49-F238E27FC236}">
                      <a16:creationId xmlns:a16="http://schemas.microsoft.com/office/drawing/2014/main" id="{D9043B05-A159-7D41-90D4-718D621EA02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337" name="Group 44">
                <a:extLst>
                  <a:ext uri="{FF2B5EF4-FFF2-40B4-BE49-F238E27FC236}">
                    <a16:creationId xmlns:a16="http://schemas.microsoft.com/office/drawing/2014/main" id="{230264F8-C92F-C344-8341-A92C3D105F2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475647"/>
                <a:ext cx="355165" cy="419100"/>
                <a:chOff x="2944" y="2405"/>
                <a:chExt cx="227" cy="264"/>
              </a:xfrm>
            </p:grpSpPr>
            <p:sp>
              <p:nvSpPr>
                <p:cNvPr id="338" name="Rectangle 45">
                  <a:extLst>
                    <a:ext uri="{FF2B5EF4-FFF2-40B4-BE49-F238E27FC236}">
                      <a16:creationId xmlns:a16="http://schemas.microsoft.com/office/drawing/2014/main" id="{F2B81453-DE5E-984D-B97A-6884B0BDD3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9" name="Text Box 46">
                  <a:extLst>
                    <a:ext uri="{FF2B5EF4-FFF2-40B4-BE49-F238E27FC236}">
                      <a16:creationId xmlns:a16="http://schemas.microsoft.com/office/drawing/2014/main" id="{35E945F9-D699-744B-ACB7-587B2AA668D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0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a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316" name="Group 315">
              <a:extLst>
                <a:ext uri="{FF2B5EF4-FFF2-40B4-BE49-F238E27FC236}">
                  <a16:creationId xmlns:a16="http://schemas.microsoft.com/office/drawing/2014/main" id="{1CE7BA36-0E22-4F41-B503-121F0E8FF751}"/>
                </a:ext>
              </a:extLst>
            </p:cNvPr>
            <p:cNvGrpSpPr/>
            <p:nvPr/>
          </p:nvGrpSpPr>
          <p:grpSpPr>
            <a:xfrm>
              <a:off x="6263949" y="5807720"/>
              <a:ext cx="531821" cy="369069"/>
              <a:chOff x="1348328" y="2507397"/>
              <a:chExt cx="603916" cy="419100"/>
            </a:xfrm>
          </p:grpSpPr>
          <p:grpSp>
            <p:nvGrpSpPr>
              <p:cNvPr id="327" name="Group 326">
                <a:extLst>
                  <a:ext uri="{FF2B5EF4-FFF2-40B4-BE49-F238E27FC236}">
                    <a16:creationId xmlns:a16="http://schemas.microsoft.com/office/drawing/2014/main" id="{ABA31A37-F3CD-1746-9C86-0557D36C5404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31" name="Oval 5">
                  <a:extLst>
                    <a:ext uri="{FF2B5EF4-FFF2-40B4-BE49-F238E27FC236}">
                      <a16:creationId xmlns:a16="http://schemas.microsoft.com/office/drawing/2014/main" id="{39C9919B-E459-6946-BAB3-A266303D27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2" name="Line 6">
                  <a:extLst>
                    <a:ext uri="{FF2B5EF4-FFF2-40B4-BE49-F238E27FC236}">
                      <a16:creationId xmlns:a16="http://schemas.microsoft.com/office/drawing/2014/main" id="{61A62C09-3017-A541-9429-460C1A7F6B5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3" name="Line 7">
                  <a:extLst>
                    <a:ext uri="{FF2B5EF4-FFF2-40B4-BE49-F238E27FC236}">
                      <a16:creationId xmlns:a16="http://schemas.microsoft.com/office/drawing/2014/main" id="{86063EB7-D2C3-3447-B2FD-57FC1E74D3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4" name="Rectangle 8">
                  <a:extLst>
                    <a:ext uri="{FF2B5EF4-FFF2-40B4-BE49-F238E27FC236}">
                      <a16:creationId xmlns:a16="http://schemas.microsoft.com/office/drawing/2014/main" id="{BD5BCC42-3550-DF4A-BB55-F643AEBFD9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5" name="Oval 9">
                  <a:extLst>
                    <a:ext uri="{FF2B5EF4-FFF2-40B4-BE49-F238E27FC236}">
                      <a16:creationId xmlns:a16="http://schemas.microsoft.com/office/drawing/2014/main" id="{74611398-E647-494F-A7BD-186BB5CB54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328" name="Group 44">
                <a:extLst>
                  <a:ext uri="{FF2B5EF4-FFF2-40B4-BE49-F238E27FC236}">
                    <a16:creationId xmlns:a16="http://schemas.microsoft.com/office/drawing/2014/main" id="{B57BC638-F090-114B-B8BF-7E2F4A6CC8F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507397"/>
                <a:ext cx="355165" cy="419100"/>
                <a:chOff x="2944" y="2425"/>
                <a:chExt cx="227" cy="264"/>
              </a:xfrm>
            </p:grpSpPr>
            <p:sp>
              <p:nvSpPr>
                <p:cNvPr id="329" name="Rectangle 45">
                  <a:extLst>
                    <a:ext uri="{FF2B5EF4-FFF2-40B4-BE49-F238E27FC236}">
                      <a16:creationId xmlns:a16="http://schemas.microsoft.com/office/drawing/2014/main" id="{0F91A427-A1B7-A54C-8320-A92F425DFC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30" name="Text Box 46">
                  <a:extLst>
                    <a:ext uri="{FF2B5EF4-FFF2-40B4-BE49-F238E27FC236}">
                      <a16:creationId xmlns:a16="http://schemas.microsoft.com/office/drawing/2014/main" id="{E600E15A-04DE-4F44-AD3B-D284039393A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2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b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317" name="Group 316">
              <a:extLst>
                <a:ext uri="{FF2B5EF4-FFF2-40B4-BE49-F238E27FC236}">
                  <a16:creationId xmlns:a16="http://schemas.microsoft.com/office/drawing/2014/main" id="{2EB87748-B820-0349-A8AC-FE8BBD55B257}"/>
                </a:ext>
              </a:extLst>
            </p:cNvPr>
            <p:cNvGrpSpPr/>
            <p:nvPr/>
          </p:nvGrpSpPr>
          <p:grpSpPr>
            <a:xfrm>
              <a:off x="8197315" y="5805271"/>
              <a:ext cx="531821" cy="369069"/>
              <a:chOff x="1348328" y="2507397"/>
              <a:chExt cx="603916" cy="419100"/>
            </a:xfrm>
          </p:grpSpPr>
          <p:grpSp>
            <p:nvGrpSpPr>
              <p:cNvPr id="318" name="Group 317">
                <a:extLst>
                  <a:ext uri="{FF2B5EF4-FFF2-40B4-BE49-F238E27FC236}">
                    <a16:creationId xmlns:a16="http://schemas.microsoft.com/office/drawing/2014/main" id="{EB6E4C7D-CDAA-7F47-A797-1E5FB2A80494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22" name="Oval 5">
                  <a:extLst>
                    <a:ext uri="{FF2B5EF4-FFF2-40B4-BE49-F238E27FC236}">
                      <a16:creationId xmlns:a16="http://schemas.microsoft.com/office/drawing/2014/main" id="{F9943B67-FB21-3647-869F-669BE6A721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3" name="Line 6">
                  <a:extLst>
                    <a:ext uri="{FF2B5EF4-FFF2-40B4-BE49-F238E27FC236}">
                      <a16:creationId xmlns:a16="http://schemas.microsoft.com/office/drawing/2014/main" id="{57CCD935-17C4-B04B-B482-9A946E848EC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4" name="Line 7">
                  <a:extLst>
                    <a:ext uri="{FF2B5EF4-FFF2-40B4-BE49-F238E27FC236}">
                      <a16:creationId xmlns:a16="http://schemas.microsoft.com/office/drawing/2014/main" id="{2FE8EAFF-CC53-364C-974F-2F913B960D6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5" name="Rectangle 8">
                  <a:extLst>
                    <a:ext uri="{FF2B5EF4-FFF2-40B4-BE49-F238E27FC236}">
                      <a16:creationId xmlns:a16="http://schemas.microsoft.com/office/drawing/2014/main" id="{B25B691E-9E1D-1E4F-9419-9156013814C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6" name="Oval 9">
                  <a:extLst>
                    <a:ext uri="{FF2B5EF4-FFF2-40B4-BE49-F238E27FC236}">
                      <a16:creationId xmlns:a16="http://schemas.microsoft.com/office/drawing/2014/main" id="{9CB3B73F-9E39-EC4E-83F7-FBE10697408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319" name="Group 44">
                <a:extLst>
                  <a:ext uri="{FF2B5EF4-FFF2-40B4-BE49-F238E27FC236}">
                    <a16:creationId xmlns:a16="http://schemas.microsoft.com/office/drawing/2014/main" id="{0F42679C-ED56-BC45-8C82-597609DBD4D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64216" y="2507397"/>
                <a:ext cx="341085" cy="419100"/>
                <a:chOff x="2949" y="2425"/>
                <a:chExt cx="218" cy="264"/>
              </a:xfrm>
            </p:grpSpPr>
            <p:sp>
              <p:nvSpPr>
                <p:cNvPr id="320" name="Rectangle 45">
                  <a:extLst>
                    <a:ext uri="{FF2B5EF4-FFF2-40B4-BE49-F238E27FC236}">
                      <a16:creationId xmlns:a16="http://schemas.microsoft.com/office/drawing/2014/main" id="{CF557465-1C6C-1245-9762-D6D2D9F891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21" name="Text Box 46">
                  <a:extLst>
                    <a:ext uri="{FF2B5EF4-FFF2-40B4-BE49-F238E27FC236}">
                      <a16:creationId xmlns:a16="http://schemas.microsoft.com/office/drawing/2014/main" id="{CEEF1658-9381-E84D-81A0-1A501484FB8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9" y="2425"/>
                  <a:ext cx="218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c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</p:grpSp>
      <p:sp>
        <p:nvSpPr>
          <p:cNvPr id="183" name="Freeform 182">
            <a:extLst>
              <a:ext uri="{FF2B5EF4-FFF2-40B4-BE49-F238E27FC236}">
                <a16:creationId xmlns:a16="http://schemas.microsoft.com/office/drawing/2014/main" id="{2593EFCC-23E2-4043-94E6-A9E17FCC79C5}"/>
              </a:ext>
            </a:extLst>
          </p:cNvPr>
          <p:cNvSpPr/>
          <p:nvPr/>
        </p:nvSpPr>
        <p:spPr>
          <a:xfrm>
            <a:off x="6774755" y="1106458"/>
            <a:ext cx="2967758" cy="3014570"/>
          </a:xfrm>
          <a:custGeom>
            <a:avLst/>
            <a:gdLst>
              <a:gd name="connsiteX0" fmla="*/ 0 w 2615381"/>
              <a:gd name="connsiteY0" fmla="*/ 0 h 2615381"/>
              <a:gd name="connsiteX1" fmla="*/ 2595716 w 2615381"/>
              <a:gd name="connsiteY1" fmla="*/ 235975 h 2615381"/>
              <a:gd name="connsiteX2" fmla="*/ 2615381 w 2615381"/>
              <a:gd name="connsiteY2" fmla="*/ 2615381 h 2615381"/>
              <a:gd name="connsiteX3" fmla="*/ 9832 w 2615381"/>
              <a:gd name="connsiteY3" fmla="*/ 167149 h 2615381"/>
              <a:gd name="connsiteX4" fmla="*/ 0 w 2615381"/>
              <a:gd name="connsiteY4" fmla="*/ 0 h 2615381"/>
              <a:gd name="connsiteX0" fmla="*/ 0 w 2654709"/>
              <a:gd name="connsiteY0" fmla="*/ 0 h 2615381"/>
              <a:gd name="connsiteX1" fmla="*/ 2654709 w 2654709"/>
              <a:gd name="connsiteY1" fmla="*/ 255639 h 2615381"/>
              <a:gd name="connsiteX2" fmla="*/ 2615381 w 2654709"/>
              <a:gd name="connsiteY2" fmla="*/ 2615381 h 2615381"/>
              <a:gd name="connsiteX3" fmla="*/ 9832 w 2654709"/>
              <a:gd name="connsiteY3" fmla="*/ 167149 h 2615381"/>
              <a:gd name="connsiteX4" fmla="*/ 0 w 2654709"/>
              <a:gd name="connsiteY4" fmla="*/ 0 h 2615381"/>
              <a:gd name="connsiteX0" fmla="*/ 0 w 2654710"/>
              <a:gd name="connsiteY0" fmla="*/ 0 h 2605549"/>
              <a:gd name="connsiteX1" fmla="*/ 2654709 w 2654710"/>
              <a:gd name="connsiteY1" fmla="*/ 255639 h 2605549"/>
              <a:gd name="connsiteX2" fmla="*/ 2654710 w 2654710"/>
              <a:gd name="connsiteY2" fmla="*/ 2605549 h 2605549"/>
              <a:gd name="connsiteX3" fmla="*/ 9832 w 2654710"/>
              <a:gd name="connsiteY3" fmla="*/ 167149 h 2605549"/>
              <a:gd name="connsiteX4" fmla="*/ 0 w 2654710"/>
              <a:gd name="connsiteY4" fmla="*/ 0 h 2605549"/>
              <a:gd name="connsiteX0" fmla="*/ 0 w 2654710"/>
              <a:gd name="connsiteY0" fmla="*/ 0 h 2605549"/>
              <a:gd name="connsiteX1" fmla="*/ 2654709 w 2654710"/>
              <a:gd name="connsiteY1" fmla="*/ 255639 h 2605549"/>
              <a:gd name="connsiteX2" fmla="*/ 2654710 w 2654710"/>
              <a:gd name="connsiteY2" fmla="*/ 2605549 h 2605549"/>
              <a:gd name="connsiteX3" fmla="*/ 9832 w 2654710"/>
              <a:gd name="connsiteY3" fmla="*/ 167149 h 2605549"/>
              <a:gd name="connsiteX4" fmla="*/ 0 w 2654710"/>
              <a:gd name="connsiteY4" fmla="*/ 0 h 2605549"/>
              <a:gd name="connsiteX0" fmla="*/ 0 w 2654710"/>
              <a:gd name="connsiteY0" fmla="*/ 0 h 2605549"/>
              <a:gd name="connsiteX1" fmla="*/ 2654709 w 2654710"/>
              <a:gd name="connsiteY1" fmla="*/ 255639 h 2605549"/>
              <a:gd name="connsiteX2" fmla="*/ 2654710 w 2654710"/>
              <a:gd name="connsiteY2" fmla="*/ 2605549 h 2605549"/>
              <a:gd name="connsiteX3" fmla="*/ 9832 w 2654710"/>
              <a:gd name="connsiteY3" fmla="*/ 167149 h 2605549"/>
              <a:gd name="connsiteX4" fmla="*/ 0 w 2654710"/>
              <a:gd name="connsiteY4" fmla="*/ 0 h 2605549"/>
              <a:gd name="connsiteX0" fmla="*/ 0 w 2654710"/>
              <a:gd name="connsiteY0" fmla="*/ 0 h 2605549"/>
              <a:gd name="connsiteX1" fmla="*/ 2654709 w 2654710"/>
              <a:gd name="connsiteY1" fmla="*/ 255639 h 2605549"/>
              <a:gd name="connsiteX2" fmla="*/ 2654710 w 2654710"/>
              <a:gd name="connsiteY2" fmla="*/ 2605549 h 2605549"/>
              <a:gd name="connsiteX3" fmla="*/ 9832 w 2654710"/>
              <a:gd name="connsiteY3" fmla="*/ 167149 h 2605549"/>
              <a:gd name="connsiteX4" fmla="*/ 0 w 2654710"/>
              <a:gd name="connsiteY4" fmla="*/ 0 h 2605549"/>
              <a:gd name="connsiteX0" fmla="*/ 0 w 2654710"/>
              <a:gd name="connsiteY0" fmla="*/ 0 h 2605549"/>
              <a:gd name="connsiteX1" fmla="*/ 2654709 w 2654710"/>
              <a:gd name="connsiteY1" fmla="*/ 255639 h 2605549"/>
              <a:gd name="connsiteX2" fmla="*/ 2654710 w 2654710"/>
              <a:gd name="connsiteY2" fmla="*/ 2605549 h 2605549"/>
              <a:gd name="connsiteX3" fmla="*/ 9832 w 2654710"/>
              <a:gd name="connsiteY3" fmla="*/ 167149 h 2605549"/>
              <a:gd name="connsiteX4" fmla="*/ 0 w 2654710"/>
              <a:gd name="connsiteY4" fmla="*/ 0 h 2605549"/>
              <a:gd name="connsiteX0" fmla="*/ 29497 w 2684207"/>
              <a:gd name="connsiteY0" fmla="*/ 0 h 2605549"/>
              <a:gd name="connsiteX1" fmla="*/ 2684206 w 2684207"/>
              <a:gd name="connsiteY1" fmla="*/ 255639 h 2605549"/>
              <a:gd name="connsiteX2" fmla="*/ 2684207 w 2684207"/>
              <a:gd name="connsiteY2" fmla="*/ 2605549 h 2605549"/>
              <a:gd name="connsiteX3" fmla="*/ 0 w 2684207"/>
              <a:gd name="connsiteY3" fmla="*/ 176981 h 2605549"/>
              <a:gd name="connsiteX4" fmla="*/ 29497 w 2684207"/>
              <a:gd name="connsiteY4" fmla="*/ 0 h 2605549"/>
              <a:gd name="connsiteX0" fmla="*/ 29497 w 2684207"/>
              <a:gd name="connsiteY0" fmla="*/ 0 h 2605549"/>
              <a:gd name="connsiteX1" fmla="*/ 2684206 w 2684207"/>
              <a:gd name="connsiteY1" fmla="*/ 255639 h 2605549"/>
              <a:gd name="connsiteX2" fmla="*/ 2684207 w 2684207"/>
              <a:gd name="connsiteY2" fmla="*/ 2605549 h 2605549"/>
              <a:gd name="connsiteX3" fmla="*/ 0 w 2684207"/>
              <a:gd name="connsiteY3" fmla="*/ 176981 h 2605549"/>
              <a:gd name="connsiteX4" fmla="*/ 29497 w 2684207"/>
              <a:gd name="connsiteY4" fmla="*/ 0 h 2605549"/>
              <a:gd name="connsiteX0" fmla="*/ 226143 w 2880853"/>
              <a:gd name="connsiteY0" fmla="*/ 0 h 2605549"/>
              <a:gd name="connsiteX1" fmla="*/ 2880852 w 2880853"/>
              <a:gd name="connsiteY1" fmla="*/ 255639 h 2605549"/>
              <a:gd name="connsiteX2" fmla="*/ 2880853 w 2880853"/>
              <a:gd name="connsiteY2" fmla="*/ 2605549 h 2605549"/>
              <a:gd name="connsiteX3" fmla="*/ 0 w 2880853"/>
              <a:gd name="connsiteY3" fmla="*/ 1543665 h 2605549"/>
              <a:gd name="connsiteX4" fmla="*/ 226143 w 2880853"/>
              <a:gd name="connsiteY4" fmla="*/ 0 h 2605549"/>
              <a:gd name="connsiteX0" fmla="*/ 226143 w 2880853"/>
              <a:gd name="connsiteY0" fmla="*/ 0 h 2605549"/>
              <a:gd name="connsiteX1" fmla="*/ 2880852 w 2880853"/>
              <a:gd name="connsiteY1" fmla="*/ 255639 h 2605549"/>
              <a:gd name="connsiteX2" fmla="*/ 2880853 w 2880853"/>
              <a:gd name="connsiteY2" fmla="*/ 2605549 h 2605549"/>
              <a:gd name="connsiteX3" fmla="*/ 0 w 2880853"/>
              <a:gd name="connsiteY3" fmla="*/ 1543665 h 2605549"/>
              <a:gd name="connsiteX4" fmla="*/ 226143 w 2880853"/>
              <a:gd name="connsiteY4" fmla="*/ 0 h 2605549"/>
              <a:gd name="connsiteX0" fmla="*/ 226143 w 2880853"/>
              <a:gd name="connsiteY0" fmla="*/ 0 h 2605549"/>
              <a:gd name="connsiteX1" fmla="*/ 2880852 w 2880853"/>
              <a:gd name="connsiteY1" fmla="*/ 255639 h 2605549"/>
              <a:gd name="connsiteX2" fmla="*/ 2880853 w 2880853"/>
              <a:gd name="connsiteY2" fmla="*/ 2605549 h 2605549"/>
              <a:gd name="connsiteX3" fmla="*/ 0 w 2880853"/>
              <a:gd name="connsiteY3" fmla="*/ 1543665 h 2605549"/>
              <a:gd name="connsiteX4" fmla="*/ 226143 w 2880853"/>
              <a:gd name="connsiteY4" fmla="*/ 0 h 2605549"/>
              <a:gd name="connsiteX0" fmla="*/ 0 w 2939845"/>
              <a:gd name="connsiteY0" fmla="*/ 1140541 h 2349910"/>
              <a:gd name="connsiteX1" fmla="*/ 2939844 w 2939845"/>
              <a:gd name="connsiteY1" fmla="*/ 0 h 2349910"/>
              <a:gd name="connsiteX2" fmla="*/ 2939845 w 2939845"/>
              <a:gd name="connsiteY2" fmla="*/ 2349910 h 2349910"/>
              <a:gd name="connsiteX3" fmla="*/ 58992 w 2939845"/>
              <a:gd name="connsiteY3" fmla="*/ 1288026 h 2349910"/>
              <a:gd name="connsiteX4" fmla="*/ 0 w 2939845"/>
              <a:gd name="connsiteY4" fmla="*/ 1140541 h 2349910"/>
              <a:gd name="connsiteX0" fmla="*/ 0 w 2939845"/>
              <a:gd name="connsiteY0" fmla="*/ 1140541 h 2349910"/>
              <a:gd name="connsiteX1" fmla="*/ 2939844 w 2939845"/>
              <a:gd name="connsiteY1" fmla="*/ 0 h 2349910"/>
              <a:gd name="connsiteX2" fmla="*/ 2939845 w 2939845"/>
              <a:gd name="connsiteY2" fmla="*/ 2349910 h 2349910"/>
              <a:gd name="connsiteX3" fmla="*/ 58992 w 2939845"/>
              <a:gd name="connsiteY3" fmla="*/ 1288026 h 2349910"/>
              <a:gd name="connsiteX4" fmla="*/ 0 w 2939845"/>
              <a:gd name="connsiteY4" fmla="*/ 1140541 h 2349910"/>
              <a:gd name="connsiteX0" fmla="*/ 0 w 2939845"/>
              <a:gd name="connsiteY0" fmla="*/ 1140541 h 2349910"/>
              <a:gd name="connsiteX1" fmla="*/ 2939844 w 2939845"/>
              <a:gd name="connsiteY1" fmla="*/ 0 h 2349910"/>
              <a:gd name="connsiteX2" fmla="*/ 2939845 w 2939845"/>
              <a:gd name="connsiteY2" fmla="*/ 2349910 h 2349910"/>
              <a:gd name="connsiteX3" fmla="*/ 58992 w 2939845"/>
              <a:gd name="connsiteY3" fmla="*/ 1288026 h 2349910"/>
              <a:gd name="connsiteX4" fmla="*/ 0 w 2939845"/>
              <a:gd name="connsiteY4" fmla="*/ 1140541 h 2349910"/>
              <a:gd name="connsiteX0" fmla="*/ 0 w 2939845"/>
              <a:gd name="connsiteY0" fmla="*/ 1140541 h 2349910"/>
              <a:gd name="connsiteX1" fmla="*/ 2939844 w 2939845"/>
              <a:gd name="connsiteY1" fmla="*/ 0 h 2349910"/>
              <a:gd name="connsiteX2" fmla="*/ 2939845 w 2939845"/>
              <a:gd name="connsiteY2" fmla="*/ 2349910 h 2349910"/>
              <a:gd name="connsiteX3" fmla="*/ 19663 w 2939845"/>
              <a:gd name="connsiteY3" fmla="*/ 1307690 h 2349910"/>
              <a:gd name="connsiteX4" fmla="*/ 0 w 2939845"/>
              <a:gd name="connsiteY4" fmla="*/ 1140541 h 2349910"/>
              <a:gd name="connsiteX0" fmla="*/ 0 w 2939844"/>
              <a:gd name="connsiteY0" fmla="*/ 1140541 h 2878230"/>
              <a:gd name="connsiteX1" fmla="*/ 2939844 w 2939844"/>
              <a:gd name="connsiteY1" fmla="*/ 0 h 2878230"/>
              <a:gd name="connsiteX2" fmla="*/ 2919525 w 2939844"/>
              <a:gd name="connsiteY2" fmla="*/ 2878230 h 2878230"/>
              <a:gd name="connsiteX3" fmla="*/ 19663 w 2939844"/>
              <a:gd name="connsiteY3" fmla="*/ 1307690 h 2878230"/>
              <a:gd name="connsiteX4" fmla="*/ 0 w 2939844"/>
              <a:gd name="connsiteY4" fmla="*/ 1140541 h 2878230"/>
              <a:gd name="connsiteX0" fmla="*/ 0 w 2939844"/>
              <a:gd name="connsiteY0" fmla="*/ 1140541 h 2878230"/>
              <a:gd name="connsiteX1" fmla="*/ 2939844 w 2939844"/>
              <a:gd name="connsiteY1" fmla="*/ 0 h 2878230"/>
              <a:gd name="connsiteX2" fmla="*/ 2919525 w 2939844"/>
              <a:gd name="connsiteY2" fmla="*/ 2878230 h 2878230"/>
              <a:gd name="connsiteX3" fmla="*/ 19663 w 2939844"/>
              <a:gd name="connsiteY3" fmla="*/ 1307690 h 2878230"/>
              <a:gd name="connsiteX4" fmla="*/ 0 w 2939844"/>
              <a:gd name="connsiteY4" fmla="*/ 1140541 h 2878230"/>
              <a:gd name="connsiteX0" fmla="*/ 0 w 2919525"/>
              <a:gd name="connsiteY0" fmla="*/ 896701 h 2634390"/>
              <a:gd name="connsiteX1" fmla="*/ 2899204 w 2919525"/>
              <a:gd name="connsiteY1" fmla="*/ 0 h 2634390"/>
              <a:gd name="connsiteX2" fmla="*/ 2919525 w 2919525"/>
              <a:gd name="connsiteY2" fmla="*/ 2634390 h 2634390"/>
              <a:gd name="connsiteX3" fmla="*/ 19663 w 2919525"/>
              <a:gd name="connsiteY3" fmla="*/ 1063850 h 2634390"/>
              <a:gd name="connsiteX4" fmla="*/ 0 w 2919525"/>
              <a:gd name="connsiteY4" fmla="*/ 896701 h 2634390"/>
              <a:gd name="connsiteX0" fmla="*/ 0 w 2919525"/>
              <a:gd name="connsiteY0" fmla="*/ 896701 h 2634390"/>
              <a:gd name="connsiteX1" fmla="*/ 2899204 w 2919525"/>
              <a:gd name="connsiteY1" fmla="*/ 0 h 2634390"/>
              <a:gd name="connsiteX2" fmla="*/ 2919525 w 2919525"/>
              <a:gd name="connsiteY2" fmla="*/ 2634390 h 2634390"/>
              <a:gd name="connsiteX3" fmla="*/ 19663 w 2919525"/>
              <a:gd name="connsiteY3" fmla="*/ 1063850 h 2634390"/>
              <a:gd name="connsiteX4" fmla="*/ 0 w 2919525"/>
              <a:gd name="connsiteY4" fmla="*/ 896701 h 2634390"/>
              <a:gd name="connsiteX0" fmla="*/ 0 w 2919525"/>
              <a:gd name="connsiteY0" fmla="*/ 896701 h 2634390"/>
              <a:gd name="connsiteX1" fmla="*/ 2899204 w 2919525"/>
              <a:gd name="connsiteY1" fmla="*/ 0 h 2634390"/>
              <a:gd name="connsiteX2" fmla="*/ 2919525 w 2919525"/>
              <a:gd name="connsiteY2" fmla="*/ 2634390 h 2634390"/>
              <a:gd name="connsiteX3" fmla="*/ 29823 w 2919525"/>
              <a:gd name="connsiteY3" fmla="*/ 1094330 h 2634390"/>
              <a:gd name="connsiteX4" fmla="*/ 0 w 2919525"/>
              <a:gd name="connsiteY4" fmla="*/ 896701 h 2634390"/>
              <a:gd name="connsiteX0" fmla="*/ 0 w 2919525"/>
              <a:gd name="connsiteY0" fmla="*/ 896701 h 2634390"/>
              <a:gd name="connsiteX1" fmla="*/ 2899204 w 2919525"/>
              <a:gd name="connsiteY1" fmla="*/ 0 h 2634390"/>
              <a:gd name="connsiteX2" fmla="*/ 2919525 w 2919525"/>
              <a:gd name="connsiteY2" fmla="*/ 2634390 h 2634390"/>
              <a:gd name="connsiteX3" fmla="*/ 29823 w 2919525"/>
              <a:gd name="connsiteY3" fmla="*/ 1094330 h 2634390"/>
              <a:gd name="connsiteX4" fmla="*/ 0 w 2919525"/>
              <a:gd name="connsiteY4" fmla="*/ 896701 h 2634390"/>
              <a:gd name="connsiteX0" fmla="*/ 10817 w 2889702"/>
              <a:gd name="connsiteY0" fmla="*/ 896701 h 2634390"/>
              <a:gd name="connsiteX1" fmla="*/ 2869381 w 2889702"/>
              <a:gd name="connsiteY1" fmla="*/ 0 h 2634390"/>
              <a:gd name="connsiteX2" fmla="*/ 2889702 w 2889702"/>
              <a:gd name="connsiteY2" fmla="*/ 2634390 h 2634390"/>
              <a:gd name="connsiteX3" fmla="*/ 0 w 2889702"/>
              <a:gd name="connsiteY3" fmla="*/ 1094330 h 2634390"/>
              <a:gd name="connsiteX4" fmla="*/ 10817 w 2889702"/>
              <a:gd name="connsiteY4" fmla="*/ 896701 h 2634390"/>
              <a:gd name="connsiteX0" fmla="*/ 10817 w 2889702"/>
              <a:gd name="connsiteY0" fmla="*/ 896701 h 2634390"/>
              <a:gd name="connsiteX1" fmla="*/ 2869381 w 2889702"/>
              <a:gd name="connsiteY1" fmla="*/ 0 h 2634390"/>
              <a:gd name="connsiteX2" fmla="*/ 2889702 w 2889702"/>
              <a:gd name="connsiteY2" fmla="*/ 2634390 h 2634390"/>
              <a:gd name="connsiteX3" fmla="*/ 0 w 2889702"/>
              <a:gd name="connsiteY3" fmla="*/ 1094330 h 2634390"/>
              <a:gd name="connsiteX4" fmla="*/ 10817 w 2889702"/>
              <a:gd name="connsiteY4" fmla="*/ 896701 h 2634390"/>
              <a:gd name="connsiteX0" fmla="*/ 10817 w 2991301"/>
              <a:gd name="connsiteY0" fmla="*/ 2319101 h 4056790"/>
              <a:gd name="connsiteX1" fmla="*/ 2991301 w 2991301"/>
              <a:gd name="connsiteY1" fmla="*/ 0 h 4056790"/>
              <a:gd name="connsiteX2" fmla="*/ 2889702 w 2991301"/>
              <a:gd name="connsiteY2" fmla="*/ 4056790 h 4056790"/>
              <a:gd name="connsiteX3" fmla="*/ 0 w 2991301"/>
              <a:gd name="connsiteY3" fmla="*/ 2516730 h 4056790"/>
              <a:gd name="connsiteX4" fmla="*/ 10817 w 2991301"/>
              <a:gd name="connsiteY4" fmla="*/ 2319101 h 4056790"/>
              <a:gd name="connsiteX0" fmla="*/ 10817 w 2991301"/>
              <a:gd name="connsiteY0" fmla="*/ 2319101 h 4056790"/>
              <a:gd name="connsiteX1" fmla="*/ 2991301 w 2991301"/>
              <a:gd name="connsiteY1" fmla="*/ 0 h 4056790"/>
              <a:gd name="connsiteX2" fmla="*/ 2889702 w 2991301"/>
              <a:gd name="connsiteY2" fmla="*/ 4056790 h 4056790"/>
              <a:gd name="connsiteX3" fmla="*/ 0 w 2991301"/>
              <a:gd name="connsiteY3" fmla="*/ 2516730 h 4056790"/>
              <a:gd name="connsiteX4" fmla="*/ 10817 w 2991301"/>
              <a:gd name="connsiteY4" fmla="*/ 2319101 h 4056790"/>
              <a:gd name="connsiteX0" fmla="*/ 10817 w 2991301"/>
              <a:gd name="connsiteY0" fmla="*/ 2319101 h 2614070"/>
              <a:gd name="connsiteX1" fmla="*/ 2991301 w 2991301"/>
              <a:gd name="connsiteY1" fmla="*/ 0 h 2614070"/>
              <a:gd name="connsiteX2" fmla="*/ 2930342 w 2991301"/>
              <a:gd name="connsiteY2" fmla="*/ 2614070 h 2614070"/>
              <a:gd name="connsiteX3" fmla="*/ 0 w 2991301"/>
              <a:gd name="connsiteY3" fmla="*/ 2516730 h 2614070"/>
              <a:gd name="connsiteX4" fmla="*/ 10817 w 2991301"/>
              <a:gd name="connsiteY4" fmla="*/ 2319101 h 2614070"/>
              <a:gd name="connsiteX0" fmla="*/ 10817 w 2991301"/>
              <a:gd name="connsiteY0" fmla="*/ 2319101 h 2614070"/>
              <a:gd name="connsiteX1" fmla="*/ 2991301 w 2991301"/>
              <a:gd name="connsiteY1" fmla="*/ 0 h 2614070"/>
              <a:gd name="connsiteX2" fmla="*/ 2930342 w 2991301"/>
              <a:gd name="connsiteY2" fmla="*/ 2614070 h 2614070"/>
              <a:gd name="connsiteX3" fmla="*/ 0 w 2991301"/>
              <a:gd name="connsiteY3" fmla="*/ 2516730 h 2614070"/>
              <a:gd name="connsiteX4" fmla="*/ 10817 w 2991301"/>
              <a:gd name="connsiteY4" fmla="*/ 2319101 h 2614070"/>
              <a:gd name="connsiteX0" fmla="*/ 0 w 2980484"/>
              <a:gd name="connsiteY0" fmla="*/ 2319101 h 2614070"/>
              <a:gd name="connsiteX1" fmla="*/ 2980484 w 2980484"/>
              <a:gd name="connsiteY1" fmla="*/ 0 h 2614070"/>
              <a:gd name="connsiteX2" fmla="*/ 2919525 w 2980484"/>
              <a:gd name="connsiteY2" fmla="*/ 2614070 h 2614070"/>
              <a:gd name="connsiteX3" fmla="*/ 50143 w 2980484"/>
              <a:gd name="connsiteY3" fmla="*/ 2506570 h 2614070"/>
              <a:gd name="connsiteX4" fmla="*/ 0 w 2980484"/>
              <a:gd name="connsiteY4" fmla="*/ 2319101 h 2614070"/>
              <a:gd name="connsiteX0" fmla="*/ 0 w 2980484"/>
              <a:gd name="connsiteY0" fmla="*/ 2319101 h 2614070"/>
              <a:gd name="connsiteX1" fmla="*/ 2980484 w 2980484"/>
              <a:gd name="connsiteY1" fmla="*/ 0 h 2614070"/>
              <a:gd name="connsiteX2" fmla="*/ 2919525 w 2980484"/>
              <a:gd name="connsiteY2" fmla="*/ 2614070 h 2614070"/>
              <a:gd name="connsiteX3" fmla="*/ 50143 w 2980484"/>
              <a:gd name="connsiteY3" fmla="*/ 2506570 h 2614070"/>
              <a:gd name="connsiteX4" fmla="*/ 0 w 2980484"/>
              <a:gd name="connsiteY4" fmla="*/ 2319101 h 2614070"/>
              <a:gd name="connsiteX0" fmla="*/ 0 w 2980484"/>
              <a:gd name="connsiteY0" fmla="*/ 2319101 h 2614070"/>
              <a:gd name="connsiteX1" fmla="*/ 2980484 w 2980484"/>
              <a:gd name="connsiteY1" fmla="*/ 0 h 2614070"/>
              <a:gd name="connsiteX2" fmla="*/ 2919525 w 2980484"/>
              <a:gd name="connsiteY2" fmla="*/ 2614070 h 2614070"/>
              <a:gd name="connsiteX3" fmla="*/ 50143 w 2980484"/>
              <a:gd name="connsiteY3" fmla="*/ 2506570 h 2614070"/>
              <a:gd name="connsiteX4" fmla="*/ 0 w 2980484"/>
              <a:gd name="connsiteY4" fmla="*/ 2319101 h 2614070"/>
              <a:gd name="connsiteX0" fmla="*/ 0 w 2980484"/>
              <a:gd name="connsiteY0" fmla="*/ 2319101 h 2614070"/>
              <a:gd name="connsiteX1" fmla="*/ 2980484 w 2980484"/>
              <a:gd name="connsiteY1" fmla="*/ 0 h 2614070"/>
              <a:gd name="connsiteX2" fmla="*/ 2919525 w 2980484"/>
              <a:gd name="connsiteY2" fmla="*/ 2614070 h 2614070"/>
              <a:gd name="connsiteX3" fmla="*/ 50143 w 2980484"/>
              <a:gd name="connsiteY3" fmla="*/ 2506570 h 2614070"/>
              <a:gd name="connsiteX4" fmla="*/ 0 w 2980484"/>
              <a:gd name="connsiteY4" fmla="*/ 2319101 h 2614070"/>
              <a:gd name="connsiteX0" fmla="*/ 0 w 2980484"/>
              <a:gd name="connsiteY0" fmla="*/ 2319101 h 2614070"/>
              <a:gd name="connsiteX1" fmla="*/ 2980484 w 2980484"/>
              <a:gd name="connsiteY1" fmla="*/ 0 h 2614070"/>
              <a:gd name="connsiteX2" fmla="*/ 2919525 w 2980484"/>
              <a:gd name="connsiteY2" fmla="*/ 2614070 h 2614070"/>
              <a:gd name="connsiteX3" fmla="*/ 50143 w 2980484"/>
              <a:gd name="connsiteY3" fmla="*/ 2506570 h 2614070"/>
              <a:gd name="connsiteX4" fmla="*/ 0 w 2980484"/>
              <a:gd name="connsiteY4" fmla="*/ 2319101 h 2614070"/>
              <a:gd name="connsiteX0" fmla="*/ 0 w 2987119"/>
              <a:gd name="connsiteY0" fmla="*/ 2319101 h 2593750"/>
              <a:gd name="connsiteX1" fmla="*/ 2980484 w 2987119"/>
              <a:gd name="connsiteY1" fmla="*/ 0 h 2593750"/>
              <a:gd name="connsiteX2" fmla="*/ 2970325 w 2987119"/>
              <a:gd name="connsiteY2" fmla="*/ 2593750 h 2593750"/>
              <a:gd name="connsiteX3" fmla="*/ 50143 w 2987119"/>
              <a:gd name="connsiteY3" fmla="*/ 2506570 h 2593750"/>
              <a:gd name="connsiteX4" fmla="*/ 0 w 2987119"/>
              <a:gd name="connsiteY4" fmla="*/ 2319101 h 2593750"/>
              <a:gd name="connsiteX0" fmla="*/ 0 w 2987119"/>
              <a:gd name="connsiteY0" fmla="*/ 2319101 h 2593750"/>
              <a:gd name="connsiteX1" fmla="*/ 2980484 w 2987119"/>
              <a:gd name="connsiteY1" fmla="*/ 0 h 2593750"/>
              <a:gd name="connsiteX2" fmla="*/ 2970325 w 2987119"/>
              <a:gd name="connsiteY2" fmla="*/ 2593750 h 2593750"/>
              <a:gd name="connsiteX3" fmla="*/ 50143 w 2987119"/>
              <a:gd name="connsiteY3" fmla="*/ 2506570 h 2593750"/>
              <a:gd name="connsiteX4" fmla="*/ 0 w 2987119"/>
              <a:gd name="connsiteY4" fmla="*/ 2319101 h 2593750"/>
              <a:gd name="connsiteX0" fmla="*/ 0 w 2987119"/>
              <a:gd name="connsiteY0" fmla="*/ 2319101 h 2593750"/>
              <a:gd name="connsiteX1" fmla="*/ 2980484 w 2987119"/>
              <a:gd name="connsiteY1" fmla="*/ 0 h 2593750"/>
              <a:gd name="connsiteX2" fmla="*/ 2970325 w 2987119"/>
              <a:gd name="connsiteY2" fmla="*/ 2593750 h 2593750"/>
              <a:gd name="connsiteX3" fmla="*/ 19663 w 2987119"/>
              <a:gd name="connsiteY3" fmla="*/ 2526890 h 2593750"/>
              <a:gd name="connsiteX4" fmla="*/ 0 w 2987119"/>
              <a:gd name="connsiteY4" fmla="*/ 2319101 h 2593750"/>
              <a:gd name="connsiteX0" fmla="*/ 0 w 3017599"/>
              <a:gd name="connsiteY0" fmla="*/ 2390221 h 2593750"/>
              <a:gd name="connsiteX1" fmla="*/ 3010964 w 3017599"/>
              <a:gd name="connsiteY1" fmla="*/ 0 h 2593750"/>
              <a:gd name="connsiteX2" fmla="*/ 3000805 w 3017599"/>
              <a:gd name="connsiteY2" fmla="*/ 2593750 h 2593750"/>
              <a:gd name="connsiteX3" fmla="*/ 50143 w 3017599"/>
              <a:gd name="connsiteY3" fmla="*/ 2526890 h 2593750"/>
              <a:gd name="connsiteX4" fmla="*/ 0 w 3017599"/>
              <a:gd name="connsiteY4" fmla="*/ 2390221 h 2593750"/>
              <a:gd name="connsiteX0" fmla="*/ 0 w 3010964"/>
              <a:gd name="connsiteY0" fmla="*/ 2390221 h 2526890"/>
              <a:gd name="connsiteX1" fmla="*/ 3010964 w 3010964"/>
              <a:gd name="connsiteY1" fmla="*/ 0 h 2526890"/>
              <a:gd name="connsiteX2" fmla="*/ 2960165 w 3010964"/>
              <a:gd name="connsiteY2" fmla="*/ 2095910 h 2526890"/>
              <a:gd name="connsiteX3" fmla="*/ 50143 w 3010964"/>
              <a:gd name="connsiteY3" fmla="*/ 2526890 h 2526890"/>
              <a:gd name="connsiteX4" fmla="*/ 0 w 3010964"/>
              <a:gd name="connsiteY4" fmla="*/ 2390221 h 2526890"/>
              <a:gd name="connsiteX0" fmla="*/ 0 w 3010964"/>
              <a:gd name="connsiteY0" fmla="*/ 2390221 h 2526890"/>
              <a:gd name="connsiteX1" fmla="*/ 3010964 w 3010964"/>
              <a:gd name="connsiteY1" fmla="*/ 0 h 2526890"/>
              <a:gd name="connsiteX2" fmla="*/ 2960165 w 3010964"/>
              <a:gd name="connsiteY2" fmla="*/ 2095910 h 2526890"/>
              <a:gd name="connsiteX3" fmla="*/ 50143 w 3010964"/>
              <a:gd name="connsiteY3" fmla="*/ 2526890 h 2526890"/>
              <a:gd name="connsiteX4" fmla="*/ 0 w 3010964"/>
              <a:gd name="connsiteY4" fmla="*/ 2390221 h 2526890"/>
              <a:gd name="connsiteX0" fmla="*/ 0 w 3010964"/>
              <a:gd name="connsiteY0" fmla="*/ 2390221 h 2526890"/>
              <a:gd name="connsiteX1" fmla="*/ 3010964 w 3010964"/>
              <a:gd name="connsiteY1" fmla="*/ 0 h 2526890"/>
              <a:gd name="connsiteX2" fmla="*/ 2960165 w 3010964"/>
              <a:gd name="connsiteY2" fmla="*/ 2095910 h 2526890"/>
              <a:gd name="connsiteX3" fmla="*/ 50143 w 3010964"/>
              <a:gd name="connsiteY3" fmla="*/ 2526890 h 2526890"/>
              <a:gd name="connsiteX4" fmla="*/ 0 w 3010964"/>
              <a:gd name="connsiteY4" fmla="*/ 2390221 h 2526890"/>
              <a:gd name="connsiteX0" fmla="*/ 0 w 2967758"/>
              <a:gd name="connsiteY0" fmla="*/ 2877901 h 3014570"/>
              <a:gd name="connsiteX1" fmla="*/ 2919524 w 2967758"/>
              <a:gd name="connsiteY1" fmla="*/ 0 h 3014570"/>
              <a:gd name="connsiteX2" fmla="*/ 2960165 w 2967758"/>
              <a:gd name="connsiteY2" fmla="*/ 2583590 h 3014570"/>
              <a:gd name="connsiteX3" fmla="*/ 50143 w 2967758"/>
              <a:gd name="connsiteY3" fmla="*/ 3014570 h 3014570"/>
              <a:gd name="connsiteX4" fmla="*/ 0 w 2967758"/>
              <a:gd name="connsiteY4" fmla="*/ 2877901 h 3014570"/>
              <a:gd name="connsiteX0" fmla="*/ 0 w 2967758"/>
              <a:gd name="connsiteY0" fmla="*/ 2877901 h 3014570"/>
              <a:gd name="connsiteX1" fmla="*/ 2919524 w 2967758"/>
              <a:gd name="connsiteY1" fmla="*/ 0 h 3014570"/>
              <a:gd name="connsiteX2" fmla="*/ 2960165 w 2967758"/>
              <a:gd name="connsiteY2" fmla="*/ 2583590 h 3014570"/>
              <a:gd name="connsiteX3" fmla="*/ 50143 w 2967758"/>
              <a:gd name="connsiteY3" fmla="*/ 3014570 h 3014570"/>
              <a:gd name="connsiteX4" fmla="*/ 0 w 2967758"/>
              <a:gd name="connsiteY4" fmla="*/ 2877901 h 3014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67758" h="3014570">
                <a:moveTo>
                  <a:pt x="0" y="2877901"/>
                </a:moveTo>
                <a:cubicBezTo>
                  <a:pt x="1740309" y="2497721"/>
                  <a:pt x="2305008" y="1488604"/>
                  <a:pt x="2919524" y="0"/>
                </a:cubicBezTo>
                <a:cubicBezTo>
                  <a:pt x="2919524" y="783303"/>
                  <a:pt x="2990645" y="1719007"/>
                  <a:pt x="2960165" y="2583590"/>
                </a:cubicBezTo>
                <a:cubicBezTo>
                  <a:pt x="2152608" y="2386944"/>
                  <a:pt x="1676726" y="2623574"/>
                  <a:pt x="50143" y="3014570"/>
                </a:cubicBezTo>
                <a:lnTo>
                  <a:pt x="0" y="2877901"/>
                </a:lnTo>
                <a:close/>
              </a:path>
            </a:pathLst>
          </a:cu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8" name="Freeform 177">
            <a:extLst>
              <a:ext uri="{FF2B5EF4-FFF2-40B4-BE49-F238E27FC236}">
                <a16:creationId xmlns:a16="http://schemas.microsoft.com/office/drawing/2014/main" id="{871D2208-E245-1F4C-95E8-E69A25614938}"/>
              </a:ext>
            </a:extLst>
          </p:cNvPr>
          <p:cNvSpPr/>
          <p:nvPr/>
        </p:nvSpPr>
        <p:spPr>
          <a:xfrm>
            <a:off x="8446236" y="3874156"/>
            <a:ext cx="1239192" cy="2428567"/>
          </a:xfrm>
          <a:custGeom>
            <a:avLst/>
            <a:gdLst>
              <a:gd name="connsiteX0" fmla="*/ 9833 w 786581"/>
              <a:gd name="connsiteY0" fmla="*/ 501445 h 2458064"/>
              <a:gd name="connsiteX1" fmla="*/ 747252 w 786581"/>
              <a:gd name="connsiteY1" fmla="*/ 0 h 2458064"/>
              <a:gd name="connsiteX2" fmla="*/ 786581 w 786581"/>
              <a:gd name="connsiteY2" fmla="*/ 2458064 h 2458064"/>
              <a:gd name="connsiteX3" fmla="*/ 0 w 786581"/>
              <a:gd name="connsiteY3" fmla="*/ 668593 h 2458064"/>
              <a:gd name="connsiteX4" fmla="*/ 9833 w 786581"/>
              <a:gd name="connsiteY4" fmla="*/ 501445 h 2458064"/>
              <a:gd name="connsiteX0" fmla="*/ 9833 w 786581"/>
              <a:gd name="connsiteY0" fmla="*/ 471948 h 2428567"/>
              <a:gd name="connsiteX1" fmla="*/ 776749 w 786581"/>
              <a:gd name="connsiteY1" fmla="*/ 0 h 2428567"/>
              <a:gd name="connsiteX2" fmla="*/ 786581 w 786581"/>
              <a:gd name="connsiteY2" fmla="*/ 2428567 h 2428567"/>
              <a:gd name="connsiteX3" fmla="*/ 0 w 786581"/>
              <a:gd name="connsiteY3" fmla="*/ 639096 h 2428567"/>
              <a:gd name="connsiteX4" fmla="*/ 9833 w 786581"/>
              <a:gd name="connsiteY4" fmla="*/ 471948 h 2428567"/>
              <a:gd name="connsiteX0" fmla="*/ 9833 w 786581"/>
              <a:gd name="connsiteY0" fmla="*/ 471948 h 2428567"/>
              <a:gd name="connsiteX1" fmla="*/ 776749 w 786581"/>
              <a:gd name="connsiteY1" fmla="*/ 0 h 2428567"/>
              <a:gd name="connsiteX2" fmla="*/ 786581 w 786581"/>
              <a:gd name="connsiteY2" fmla="*/ 2428567 h 2428567"/>
              <a:gd name="connsiteX3" fmla="*/ 0 w 786581"/>
              <a:gd name="connsiteY3" fmla="*/ 639096 h 2428567"/>
              <a:gd name="connsiteX4" fmla="*/ 9833 w 786581"/>
              <a:gd name="connsiteY4" fmla="*/ 471948 h 2428567"/>
              <a:gd name="connsiteX0" fmla="*/ 9833 w 786581"/>
              <a:gd name="connsiteY0" fmla="*/ 471948 h 2428567"/>
              <a:gd name="connsiteX1" fmla="*/ 776749 w 786581"/>
              <a:gd name="connsiteY1" fmla="*/ 0 h 2428567"/>
              <a:gd name="connsiteX2" fmla="*/ 786581 w 786581"/>
              <a:gd name="connsiteY2" fmla="*/ 2428567 h 2428567"/>
              <a:gd name="connsiteX3" fmla="*/ 0 w 786581"/>
              <a:gd name="connsiteY3" fmla="*/ 639096 h 2428567"/>
              <a:gd name="connsiteX4" fmla="*/ 9833 w 786581"/>
              <a:gd name="connsiteY4" fmla="*/ 471948 h 2428567"/>
              <a:gd name="connsiteX0" fmla="*/ 9833 w 786581"/>
              <a:gd name="connsiteY0" fmla="*/ 471948 h 2428567"/>
              <a:gd name="connsiteX1" fmla="*/ 776749 w 786581"/>
              <a:gd name="connsiteY1" fmla="*/ 0 h 2428567"/>
              <a:gd name="connsiteX2" fmla="*/ 786581 w 786581"/>
              <a:gd name="connsiteY2" fmla="*/ 2428567 h 2428567"/>
              <a:gd name="connsiteX3" fmla="*/ 0 w 786581"/>
              <a:gd name="connsiteY3" fmla="*/ 639096 h 2428567"/>
              <a:gd name="connsiteX4" fmla="*/ 9833 w 786581"/>
              <a:gd name="connsiteY4" fmla="*/ 471948 h 2428567"/>
              <a:gd name="connsiteX0" fmla="*/ 9833 w 786581"/>
              <a:gd name="connsiteY0" fmla="*/ 471948 h 2428567"/>
              <a:gd name="connsiteX1" fmla="*/ 776749 w 786581"/>
              <a:gd name="connsiteY1" fmla="*/ 0 h 2428567"/>
              <a:gd name="connsiteX2" fmla="*/ 786581 w 786581"/>
              <a:gd name="connsiteY2" fmla="*/ 2428567 h 2428567"/>
              <a:gd name="connsiteX3" fmla="*/ 0 w 786581"/>
              <a:gd name="connsiteY3" fmla="*/ 639096 h 2428567"/>
              <a:gd name="connsiteX4" fmla="*/ 9833 w 786581"/>
              <a:gd name="connsiteY4" fmla="*/ 471948 h 2428567"/>
              <a:gd name="connsiteX0" fmla="*/ 393291 w 1170039"/>
              <a:gd name="connsiteY0" fmla="*/ 471948 h 2428567"/>
              <a:gd name="connsiteX1" fmla="*/ 1160207 w 1170039"/>
              <a:gd name="connsiteY1" fmla="*/ 0 h 2428567"/>
              <a:gd name="connsiteX2" fmla="*/ 1170039 w 1170039"/>
              <a:gd name="connsiteY2" fmla="*/ 2428567 h 2428567"/>
              <a:gd name="connsiteX3" fmla="*/ 0 w 1170039"/>
              <a:gd name="connsiteY3" fmla="*/ 1946786 h 2428567"/>
              <a:gd name="connsiteX4" fmla="*/ 393291 w 1170039"/>
              <a:gd name="connsiteY4" fmla="*/ 471948 h 2428567"/>
              <a:gd name="connsiteX0" fmla="*/ 393291 w 1170039"/>
              <a:gd name="connsiteY0" fmla="*/ 471948 h 2428567"/>
              <a:gd name="connsiteX1" fmla="*/ 1160207 w 1170039"/>
              <a:gd name="connsiteY1" fmla="*/ 0 h 2428567"/>
              <a:gd name="connsiteX2" fmla="*/ 1170039 w 1170039"/>
              <a:gd name="connsiteY2" fmla="*/ 2428567 h 2428567"/>
              <a:gd name="connsiteX3" fmla="*/ 0 w 1170039"/>
              <a:gd name="connsiteY3" fmla="*/ 1946786 h 2428567"/>
              <a:gd name="connsiteX4" fmla="*/ 393291 w 1170039"/>
              <a:gd name="connsiteY4" fmla="*/ 471948 h 2428567"/>
              <a:gd name="connsiteX0" fmla="*/ 393291 w 1170039"/>
              <a:gd name="connsiteY0" fmla="*/ 471948 h 2428567"/>
              <a:gd name="connsiteX1" fmla="*/ 1160207 w 1170039"/>
              <a:gd name="connsiteY1" fmla="*/ 0 h 2428567"/>
              <a:gd name="connsiteX2" fmla="*/ 1170039 w 1170039"/>
              <a:gd name="connsiteY2" fmla="*/ 2428567 h 2428567"/>
              <a:gd name="connsiteX3" fmla="*/ 0 w 1170039"/>
              <a:gd name="connsiteY3" fmla="*/ 1946786 h 2428567"/>
              <a:gd name="connsiteX4" fmla="*/ 393291 w 1170039"/>
              <a:gd name="connsiteY4" fmla="*/ 471948 h 2428567"/>
              <a:gd name="connsiteX0" fmla="*/ 1 w 1170039"/>
              <a:gd name="connsiteY0" fmla="*/ 1809135 h 2428567"/>
              <a:gd name="connsiteX1" fmla="*/ 1160207 w 1170039"/>
              <a:gd name="connsiteY1" fmla="*/ 0 h 2428567"/>
              <a:gd name="connsiteX2" fmla="*/ 1170039 w 1170039"/>
              <a:gd name="connsiteY2" fmla="*/ 2428567 h 2428567"/>
              <a:gd name="connsiteX3" fmla="*/ 0 w 1170039"/>
              <a:gd name="connsiteY3" fmla="*/ 1946786 h 2428567"/>
              <a:gd name="connsiteX4" fmla="*/ 1 w 1170039"/>
              <a:gd name="connsiteY4" fmla="*/ 1809135 h 2428567"/>
              <a:gd name="connsiteX0" fmla="*/ 1 w 1170039"/>
              <a:gd name="connsiteY0" fmla="*/ 1809135 h 2428567"/>
              <a:gd name="connsiteX1" fmla="*/ 1160207 w 1170039"/>
              <a:gd name="connsiteY1" fmla="*/ 0 h 2428567"/>
              <a:gd name="connsiteX2" fmla="*/ 1170039 w 1170039"/>
              <a:gd name="connsiteY2" fmla="*/ 2428567 h 2428567"/>
              <a:gd name="connsiteX3" fmla="*/ 0 w 1170039"/>
              <a:gd name="connsiteY3" fmla="*/ 1946786 h 2428567"/>
              <a:gd name="connsiteX4" fmla="*/ 1 w 1170039"/>
              <a:gd name="connsiteY4" fmla="*/ 1809135 h 2428567"/>
              <a:gd name="connsiteX0" fmla="*/ 0 w 1208624"/>
              <a:gd name="connsiteY0" fmla="*/ 224175 h 2428567"/>
              <a:gd name="connsiteX1" fmla="*/ 1198792 w 1208624"/>
              <a:gd name="connsiteY1" fmla="*/ 0 h 2428567"/>
              <a:gd name="connsiteX2" fmla="*/ 1208624 w 1208624"/>
              <a:gd name="connsiteY2" fmla="*/ 2428567 h 2428567"/>
              <a:gd name="connsiteX3" fmla="*/ 38585 w 1208624"/>
              <a:gd name="connsiteY3" fmla="*/ 1946786 h 2428567"/>
              <a:gd name="connsiteX4" fmla="*/ 0 w 1208624"/>
              <a:gd name="connsiteY4" fmla="*/ 224175 h 2428567"/>
              <a:gd name="connsiteX0" fmla="*/ 0 w 1208624"/>
              <a:gd name="connsiteY0" fmla="*/ 224175 h 2428567"/>
              <a:gd name="connsiteX1" fmla="*/ 1198792 w 1208624"/>
              <a:gd name="connsiteY1" fmla="*/ 0 h 2428567"/>
              <a:gd name="connsiteX2" fmla="*/ 1208624 w 1208624"/>
              <a:gd name="connsiteY2" fmla="*/ 2428567 h 2428567"/>
              <a:gd name="connsiteX3" fmla="*/ 38585 w 1208624"/>
              <a:gd name="connsiteY3" fmla="*/ 1946786 h 2428567"/>
              <a:gd name="connsiteX4" fmla="*/ 0 w 1208624"/>
              <a:gd name="connsiteY4" fmla="*/ 224175 h 2428567"/>
              <a:gd name="connsiteX0" fmla="*/ 0 w 1208624"/>
              <a:gd name="connsiteY0" fmla="*/ 224175 h 2428567"/>
              <a:gd name="connsiteX1" fmla="*/ 1198792 w 1208624"/>
              <a:gd name="connsiteY1" fmla="*/ 0 h 2428567"/>
              <a:gd name="connsiteX2" fmla="*/ 1208624 w 1208624"/>
              <a:gd name="connsiteY2" fmla="*/ 2428567 h 2428567"/>
              <a:gd name="connsiteX3" fmla="*/ 38585 w 1208624"/>
              <a:gd name="connsiteY3" fmla="*/ 1946786 h 2428567"/>
              <a:gd name="connsiteX4" fmla="*/ 0 w 1208624"/>
              <a:gd name="connsiteY4" fmla="*/ 224175 h 2428567"/>
              <a:gd name="connsiteX0" fmla="*/ 0 w 1208624"/>
              <a:gd name="connsiteY0" fmla="*/ 224175 h 2428567"/>
              <a:gd name="connsiteX1" fmla="*/ 1198792 w 1208624"/>
              <a:gd name="connsiteY1" fmla="*/ 0 h 2428567"/>
              <a:gd name="connsiteX2" fmla="*/ 1208624 w 1208624"/>
              <a:gd name="connsiteY2" fmla="*/ 2428567 h 2428567"/>
              <a:gd name="connsiteX3" fmla="*/ 38585 w 1208624"/>
              <a:gd name="connsiteY3" fmla="*/ 1946786 h 2428567"/>
              <a:gd name="connsiteX4" fmla="*/ 0 w 1208624"/>
              <a:gd name="connsiteY4" fmla="*/ 224175 h 2428567"/>
              <a:gd name="connsiteX0" fmla="*/ 360141 w 1568765"/>
              <a:gd name="connsiteY0" fmla="*/ 224175 h 2428567"/>
              <a:gd name="connsiteX1" fmla="*/ 1558933 w 1568765"/>
              <a:gd name="connsiteY1" fmla="*/ 0 h 2428567"/>
              <a:gd name="connsiteX2" fmla="*/ 1568765 w 1568765"/>
              <a:gd name="connsiteY2" fmla="*/ 2428567 h 2428567"/>
              <a:gd name="connsiteX3" fmla="*/ 0 w 1568765"/>
              <a:gd name="connsiteY3" fmla="*/ 341506 h 2428567"/>
              <a:gd name="connsiteX4" fmla="*/ 360141 w 1568765"/>
              <a:gd name="connsiteY4" fmla="*/ 224175 h 2428567"/>
              <a:gd name="connsiteX0" fmla="*/ 360141 w 1568765"/>
              <a:gd name="connsiteY0" fmla="*/ 224175 h 2428567"/>
              <a:gd name="connsiteX1" fmla="*/ 1558933 w 1568765"/>
              <a:gd name="connsiteY1" fmla="*/ 0 h 2428567"/>
              <a:gd name="connsiteX2" fmla="*/ 1568765 w 1568765"/>
              <a:gd name="connsiteY2" fmla="*/ 2428567 h 2428567"/>
              <a:gd name="connsiteX3" fmla="*/ 0 w 1568765"/>
              <a:gd name="connsiteY3" fmla="*/ 341506 h 2428567"/>
              <a:gd name="connsiteX4" fmla="*/ 360141 w 1568765"/>
              <a:gd name="connsiteY4" fmla="*/ 224175 h 24285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8765" h="2428567">
                <a:moveTo>
                  <a:pt x="360141" y="224175"/>
                </a:moveTo>
                <a:cubicBezTo>
                  <a:pt x="978394" y="281530"/>
                  <a:pt x="1236509" y="288085"/>
                  <a:pt x="1558933" y="0"/>
                </a:cubicBezTo>
                <a:cubicBezTo>
                  <a:pt x="1562210" y="809522"/>
                  <a:pt x="1565488" y="1619045"/>
                  <a:pt x="1568765" y="2428567"/>
                </a:cubicBezTo>
                <a:cubicBezTo>
                  <a:pt x="1218082" y="2058219"/>
                  <a:pt x="714478" y="485712"/>
                  <a:pt x="0" y="341506"/>
                </a:cubicBezTo>
                <a:cubicBezTo>
                  <a:pt x="0" y="295622"/>
                  <a:pt x="360141" y="270059"/>
                  <a:pt x="360141" y="224175"/>
                </a:cubicBezTo>
                <a:close/>
              </a:path>
            </a:pathLst>
          </a:cu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10DDEBD4-7353-9541-B72F-43E36357B966}"/>
              </a:ext>
            </a:extLst>
          </p:cNvPr>
          <p:cNvGrpSpPr/>
          <p:nvPr/>
        </p:nvGrpSpPr>
        <p:grpSpPr>
          <a:xfrm>
            <a:off x="9656848" y="3847117"/>
            <a:ext cx="1149458" cy="2667397"/>
            <a:chOff x="9764348" y="1447800"/>
            <a:chExt cx="1149458" cy="2667397"/>
          </a:xfrm>
        </p:grpSpPr>
        <p:sp>
          <p:nvSpPr>
            <p:cNvPr id="180" name="Rectangle 179">
              <a:extLst>
                <a:ext uri="{FF2B5EF4-FFF2-40B4-BE49-F238E27FC236}">
                  <a16:creationId xmlns:a16="http://schemas.microsoft.com/office/drawing/2014/main" id="{E0ED8B3F-2D0A-3B4F-8597-6D523A519ACE}"/>
                </a:ext>
              </a:extLst>
            </p:cNvPr>
            <p:cNvSpPr/>
            <p:nvPr/>
          </p:nvSpPr>
          <p:spPr>
            <a:xfrm>
              <a:off x="9783097" y="1447800"/>
              <a:ext cx="1130709" cy="24261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81" name="Group 180">
              <a:extLst>
                <a:ext uri="{FF2B5EF4-FFF2-40B4-BE49-F238E27FC236}">
                  <a16:creationId xmlns:a16="http://schemas.microsoft.com/office/drawing/2014/main" id="{FCC75114-1E36-B840-9A29-0C23BD09F41B}"/>
                </a:ext>
              </a:extLst>
            </p:cNvPr>
            <p:cNvGrpSpPr/>
            <p:nvPr/>
          </p:nvGrpSpPr>
          <p:grpSpPr>
            <a:xfrm>
              <a:off x="9764348" y="1447800"/>
              <a:ext cx="1130291" cy="2667397"/>
              <a:chOff x="9472119" y="702026"/>
              <a:chExt cx="1130291" cy="2667397"/>
            </a:xfrm>
          </p:grpSpPr>
          <p:sp>
            <p:nvSpPr>
              <p:cNvPr id="182" name="Rectangle 181">
                <a:extLst>
                  <a:ext uri="{FF2B5EF4-FFF2-40B4-BE49-F238E27FC236}">
                    <a16:creationId xmlns:a16="http://schemas.microsoft.com/office/drawing/2014/main" id="{263C8C73-22EE-D041-BE86-2A0A330003BA}"/>
                  </a:ext>
                </a:extLst>
              </p:cNvPr>
              <p:cNvSpPr/>
              <p:nvPr/>
            </p:nvSpPr>
            <p:spPr>
              <a:xfrm>
                <a:off x="9485428" y="706056"/>
                <a:ext cx="1116982" cy="3703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4" name="TextBox 213">
                <a:extLst>
                  <a:ext uri="{FF2B5EF4-FFF2-40B4-BE49-F238E27FC236}">
                    <a16:creationId xmlns:a16="http://schemas.microsoft.com/office/drawing/2014/main" id="{1D4B225B-56A4-C54E-B06D-75AF9FB2D768}"/>
                  </a:ext>
                </a:extLst>
              </p:cNvPr>
              <p:cNvSpPr txBox="1"/>
              <p:nvPr/>
            </p:nvSpPr>
            <p:spPr>
              <a:xfrm>
                <a:off x="9472119" y="702026"/>
                <a:ext cx="1088020" cy="26673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DV in f:</a:t>
                </a: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(a)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∞</a:t>
                </a: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(b)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∞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c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(c) = ∞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(d)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∞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(e)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1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(f)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0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(g)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∞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(h)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∞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1143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(i)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1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220" name="Straight Connector 219">
                <a:extLst>
                  <a:ext uri="{FF2B5EF4-FFF2-40B4-BE49-F238E27FC236}">
                    <a16:creationId xmlns:a16="http://schemas.microsoft.com/office/drawing/2014/main" id="{E590C634-B576-E54C-94F8-7B2EAD859BC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477371" y="1076444"/>
                <a:ext cx="1123866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7" name="Rectangle 226">
                <a:extLst>
                  <a:ext uri="{FF2B5EF4-FFF2-40B4-BE49-F238E27FC236}">
                    <a16:creationId xmlns:a16="http://schemas.microsoft.com/office/drawing/2014/main" id="{03080151-68AE-D642-A727-713A5B002CA3}"/>
                  </a:ext>
                </a:extLst>
              </p:cNvPr>
              <p:cNvSpPr/>
              <p:nvPr/>
            </p:nvSpPr>
            <p:spPr>
              <a:xfrm>
                <a:off x="9479666" y="706055"/>
                <a:ext cx="1122744" cy="2620773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6A226F5-E1A0-0745-A702-A2A97BFBFCD7}"/>
              </a:ext>
            </a:extLst>
          </p:cNvPr>
          <p:cNvGrpSpPr/>
          <p:nvPr/>
        </p:nvGrpSpPr>
        <p:grpSpPr>
          <a:xfrm>
            <a:off x="9685117" y="1067456"/>
            <a:ext cx="1155603" cy="2672477"/>
            <a:chOff x="10325197" y="813456"/>
            <a:chExt cx="1155603" cy="2672477"/>
          </a:xfrm>
        </p:grpSpPr>
        <p:sp>
          <p:nvSpPr>
            <p:cNvPr id="366" name="Rectangle 365">
              <a:extLst>
                <a:ext uri="{FF2B5EF4-FFF2-40B4-BE49-F238E27FC236}">
                  <a16:creationId xmlns:a16="http://schemas.microsoft.com/office/drawing/2014/main" id="{E11C6EC6-4F28-CD44-B5B6-0143F1CD0CD3}"/>
                </a:ext>
              </a:extLst>
            </p:cNvPr>
            <p:cNvSpPr/>
            <p:nvPr/>
          </p:nvSpPr>
          <p:spPr>
            <a:xfrm>
              <a:off x="10355334" y="813456"/>
              <a:ext cx="1125466" cy="263078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8" name="Rectangle 367">
              <a:extLst>
                <a:ext uri="{FF2B5EF4-FFF2-40B4-BE49-F238E27FC236}">
                  <a16:creationId xmlns:a16="http://schemas.microsoft.com/office/drawing/2014/main" id="{F6C3876C-103E-634C-8619-285D4D96A9C8}"/>
                </a:ext>
              </a:extLst>
            </p:cNvPr>
            <p:cNvSpPr/>
            <p:nvPr/>
          </p:nvSpPr>
          <p:spPr>
            <a:xfrm>
              <a:off x="10338507" y="825123"/>
              <a:ext cx="1141582" cy="40783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9" name="TextBox 368">
              <a:extLst>
                <a:ext uri="{FF2B5EF4-FFF2-40B4-BE49-F238E27FC236}">
                  <a16:creationId xmlns:a16="http://schemas.microsoft.com/office/drawing/2014/main" id="{7C7420E3-75DE-FB4C-B805-F6E92683D068}"/>
                </a:ext>
              </a:extLst>
            </p:cNvPr>
            <p:cNvSpPr txBox="1"/>
            <p:nvPr/>
          </p:nvSpPr>
          <p:spPr>
            <a:xfrm>
              <a:off x="10325197" y="821098"/>
              <a:ext cx="1117197" cy="2664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DV in e:</a:t>
              </a:r>
            </a:p>
            <a:p>
              <a:pPr marL="114300" marR="0" lvl="1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</a:t>
              </a:r>
              <a:r>
                <a:rPr kumimoji="0" lang="en-US" sz="1600" b="0" i="0" u="none" strike="noStrike" kern="120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(a) =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charset="0"/>
                </a:rPr>
                <a:t> ∞</a:t>
              </a:r>
            </a:p>
            <a:p>
              <a:pPr marL="114300" marR="0" lvl="1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</a:t>
              </a:r>
              <a:r>
                <a:rPr kumimoji="0" lang="en-US" sz="1600" b="0" i="0" u="none" strike="noStrike" kern="120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(b) =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charset="0"/>
                </a:rPr>
                <a:t> 1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114300" marR="0" lvl="1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</a:t>
              </a:r>
              <a:r>
                <a:rPr kumimoji="0" lang="en-US" sz="1600" b="0" i="0" u="none" strike="noStrike" kern="120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(c) =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charset="0"/>
                </a:rPr>
                <a:t> ∞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114300" marR="0" lvl="1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</a:t>
              </a:r>
              <a:r>
                <a:rPr kumimoji="0" lang="en-US" sz="1600" b="0" i="0" u="none" strike="noStrike" kern="120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(d) =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charset="0"/>
                </a:rPr>
                <a:t> 1</a:t>
              </a:r>
            </a:p>
            <a:p>
              <a:pPr marL="114300" marR="0" lvl="1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charset="0"/>
                </a:rPr>
                <a:t>D</a:t>
              </a:r>
              <a:r>
                <a:rPr kumimoji="0" lang="en-US" sz="1600" b="0" i="0" u="none" strike="noStrike" kern="120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charset="0"/>
                </a:rPr>
                <a:t>e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charset="0"/>
                </a:rPr>
                <a:t>(e) = 0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114300" marR="0" lvl="1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</a:t>
              </a:r>
              <a:r>
                <a:rPr kumimoji="0" lang="en-US" sz="1600" b="0" i="0" u="none" strike="noStrike" kern="120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(f) =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charset="0"/>
                </a:rPr>
                <a:t> 1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114300" marR="0" lvl="1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</a:t>
              </a:r>
              <a:r>
                <a:rPr kumimoji="0" lang="en-US" sz="1600" b="0" i="0" u="none" strike="noStrike" kern="120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(g) =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charset="0"/>
                </a:rPr>
                <a:t> ∞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114300" marR="0" lvl="1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</a:t>
              </a:r>
              <a:r>
                <a:rPr kumimoji="0" lang="en-US" sz="1600" b="0" i="0" u="none" strike="noStrike" kern="120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(h) =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charset="0"/>
                </a:rPr>
                <a:t> 1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1143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</a:t>
              </a:r>
              <a:r>
                <a:rPr kumimoji="0" lang="en-US" sz="1600" b="0" i="0" u="none" strike="noStrike" kern="120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(i) =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charset="0"/>
                </a:rPr>
                <a:t> ∞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370" name="Straight Connector 369">
              <a:extLst>
                <a:ext uri="{FF2B5EF4-FFF2-40B4-BE49-F238E27FC236}">
                  <a16:creationId xmlns:a16="http://schemas.microsoft.com/office/drawing/2014/main" id="{1DC7A48D-E2F6-C84C-A00F-2E0AAD581115}"/>
                </a:ext>
              </a:extLst>
            </p:cNvPr>
            <p:cNvCxnSpPr>
              <a:cxnSpLocks/>
            </p:cNvCxnSpPr>
            <p:nvPr/>
          </p:nvCxnSpPr>
          <p:spPr>
            <a:xfrm>
              <a:off x="10330450" y="1225636"/>
              <a:ext cx="1148618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1" name="Rectangle 370">
              <a:extLst>
                <a:ext uri="{FF2B5EF4-FFF2-40B4-BE49-F238E27FC236}">
                  <a16:creationId xmlns:a16="http://schemas.microsoft.com/office/drawing/2014/main" id="{D7FCACB9-7EBD-6042-B148-4018CD65A0BC}"/>
                </a:ext>
              </a:extLst>
            </p:cNvPr>
            <p:cNvSpPr/>
            <p:nvPr/>
          </p:nvSpPr>
          <p:spPr>
            <a:xfrm>
              <a:off x="10332745" y="825123"/>
              <a:ext cx="1122744" cy="261659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28" name="Group 227">
            <a:extLst>
              <a:ext uri="{FF2B5EF4-FFF2-40B4-BE49-F238E27FC236}">
                <a16:creationId xmlns:a16="http://schemas.microsoft.com/office/drawing/2014/main" id="{9413BF4D-A39A-5642-A43D-A3C2CE1A0D9F}"/>
              </a:ext>
            </a:extLst>
          </p:cNvPr>
          <p:cNvGrpSpPr/>
          <p:nvPr/>
        </p:nvGrpSpPr>
        <p:grpSpPr>
          <a:xfrm>
            <a:off x="2595648" y="4070637"/>
            <a:ext cx="1149458" cy="2667397"/>
            <a:chOff x="9764348" y="1447800"/>
            <a:chExt cx="1149458" cy="2667397"/>
          </a:xfrm>
        </p:grpSpPr>
        <p:sp>
          <p:nvSpPr>
            <p:cNvPr id="229" name="Rectangle 228">
              <a:extLst>
                <a:ext uri="{FF2B5EF4-FFF2-40B4-BE49-F238E27FC236}">
                  <a16:creationId xmlns:a16="http://schemas.microsoft.com/office/drawing/2014/main" id="{9ADF260B-6661-034F-A0B1-9434C10CB6EA}"/>
                </a:ext>
              </a:extLst>
            </p:cNvPr>
            <p:cNvSpPr/>
            <p:nvPr/>
          </p:nvSpPr>
          <p:spPr>
            <a:xfrm>
              <a:off x="9783097" y="1447800"/>
              <a:ext cx="1130709" cy="24261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30" name="Group 229">
              <a:extLst>
                <a:ext uri="{FF2B5EF4-FFF2-40B4-BE49-F238E27FC236}">
                  <a16:creationId xmlns:a16="http://schemas.microsoft.com/office/drawing/2014/main" id="{A0F6E678-018D-9043-9B9E-520CE9425B4F}"/>
                </a:ext>
              </a:extLst>
            </p:cNvPr>
            <p:cNvGrpSpPr/>
            <p:nvPr/>
          </p:nvGrpSpPr>
          <p:grpSpPr>
            <a:xfrm>
              <a:off x="9764348" y="1447800"/>
              <a:ext cx="1130291" cy="2667397"/>
              <a:chOff x="9472119" y="702026"/>
              <a:chExt cx="1130291" cy="2667397"/>
            </a:xfrm>
          </p:grpSpPr>
          <p:sp>
            <p:nvSpPr>
              <p:cNvPr id="231" name="Rectangle 230">
                <a:extLst>
                  <a:ext uri="{FF2B5EF4-FFF2-40B4-BE49-F238E27FC236}">
                    <a16:creationId xmlns:a16="http://schemas.microsoft.com/office/drawing/2014/main" id="{3C54479A-6447-6C41-A65D-8CDF02997F4D}"/>
                  </a:ext>
                </a:extLst>
              </p:cNvPr>
              <p:cNvSpPr/>
              <p:nvPr/>
            </p:nvSpPr>
            <p:spPr>
              <a:xfrm>
                <a:off x="9485428" y="706056"/>
                <a:ext cx="1116982" cy="3703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2" name="TextBox 231">
                <a:extLst>
                  <a:ext uri="{FF2B5EF4-FFF2-40B4-BE49-F238E27FC236}">
                    <a16:creationId xmlns:a16="http://schemas.microsoft.com/office/drawing/2014/main" id="{EAB40A06-F7FC-E544-9A35-C1EB6AB93171}"/>
                  </a:ext>
                </a:extLst>
              </p:cNvPr>
              <p:cNvSpPr txBox="1"/>
              <p:nvPr/>
            </p:nvSpPr>
            <p:spPr>
              <a:xfrm>
                <a:off x="9472119" y="702026"/>
                <a:ext cx="1088020" cy="26673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DV in h:</a:t>
                </a: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(a)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∞</a:t>
                </a: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(b)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∞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c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(c) = ∞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(d)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∞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(e)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1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(f)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∞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(g)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1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(h)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0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1143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(i)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1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233" name="Straight Connector 232">
                <a:extLst>
                  <a:ext uri="{FF2B5EF4-FFF2-40B4-BE49-F238E27FC236}">
                    <a16:creationId xmlns:a16="http://schemas.microsoft.com/office/drawing/2014/main" id="{4EE88B9D-48AE-3C41-ACEF-AB953A3DC36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477371" y="1076444"/>
                <a:ext cx="1123866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5" name="Rectangle 234">
                <a:extLst>
                  <a:ext uri="{FF2B5EF4-FFF2-40B4-BE49-F238E27FC236}">
                    <a16:creationId xmlns:a16="http://schemas.microsoft.com/office/drawing/2014/main" id="{B0D4837F-C7E1-464E-AE20-E7BA24E30BAB}"/>
                  </a:ext>
                </a:extLst>
              </p:cNvPr>
              <p:cNvSpPr/>
              <p:nvPr/>
            </p:nvSpPr>
            <p:spPr>
              <a:xfrm>
                <a:off x="9479666" y="706055"/>
                <a:ext cx="1122744" cy="2620773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36" name="Group 235">
            <a:extLst>
              <a:ext uri="{FF2B5EF4-FFF2-40B4-BE49-F238E27FC236}">
                <a16:creationId xmlns:a16="http://schemas.microsoft.com/office/drawing/2014/main" id="{E5D1DC4A-8FFB-BC47-A0A1-C5FDF0C7BB15}"/>
              </a:ext>
            </a:extLst>
          </p:cNvPr>
          <p:cNvGrpSpPr/>
          <p:nvPr/>
        </p:nvGrpSpPr>
        <p:grpSpPr>
          <a:xfrm>
            <a:off x="2544848" y="1246157"/>
            <a:ext cx="1149458" cy="2667397"/>
            <a:chOff x="9764348" y="1447800"/>
            <a:chExt cx="1149458" cy="2667397"/>
          </a:xfrm>
        </p:grpSpPr>
        <p:sp>
          <p:nvSpPr>
            <p:cNvPr id="237" name="Rectangle 236">
              <a:extLst>
                <a:ext uri="{FF2B5EF4-FFF2-40B4-BE49-F238E27FC236}">
                  <a16:creationId xmlns:a16="http://schemas.microsoft.com/office/drawing/2014/main" id="{C5D97005-6275-0E40-AC90-33504E6F88D3}"/>
                </a:ext>
              </a:extLst>
            </p:cNvPr>
            <p:cNvSpPr/>
            <p:nvPr/>
          </p:nvSpPr>
          <p:spPr>
            <a:xfrm>
              <a:off x="9783097" y="1447800"/>
              <a:ext cx="1130709" cy="24261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38" name="Group 237">
              <a:extLst>
                <a:ext uri="{FF2B5EF4-FFF2-40B4-BE49-F238E27FC236}">
                  <a16:creationId xmlns:a16="http://schemas.microsoft.com/office/drawing/2014/main" id="{F0F5EFAC-DD71-6445-A54E-E854D4BF79CB}"/>
                </a:ext>
              </a:extLst>
            </p:cNvPr>
            <p:cNvGrpSpPr/>
            <p:nvPr/>
          </p:nvGrpSpPr>
          <p:grpSpPr>
            <a:xfrm>
              <a:off x="9764348" y="1447800"/>
              <a:ext cx="1130291" cy="2667397"/>
              <a:chOff x="9472119" y="702026"/>
              <a:chExt cx="1130291" cy="2667397"/>
            </a:xfrm>
          </p:grpSpPr>
          <p:sp>
            <p:nvSpPr>
              <p:cNvPr id="239" name="Rectangle 238">
                <a:extLst>
                  <a:ext uri="{FF2B5EF4-FFF2-40B4-BE49-F238E27FC236}">
                    <a16:creationId xmlns:a16="http://schemas.microsoft.com/office/drawing/2014/main" id="{96962042-8A2E-A64D-8876-1FD7A84833E5}"/>
                  </a:ext>
                </a:extLst>
              </p:cNvPr>
              <p:cNvSpPr/>
              <p:nvPr/>
            </p:nvSpPr>
            <p:spPr>
              <a:xfrm>
                <a:off x="9485428" y="706056"/>
                <a:ext cx="1116982" cy="3703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0" name="TextBox 239">
                <a:extLst>
                  <a:ext uri="{FF2B5EF4-FFF2-40B4-BE49-F238E27FC236}">
                    <a16:creationId xmlns:a16="http://schemas.microsoft.com/office/drawing/2014/main" id="{940904E2-A3C0-D842-9DA2-FE7E9C839DC9}"/>
                  </a:ext>
                </a:extLst>
              </p:cNvPr>
              <p:cNvSpPr txBox="1"/>
              <p:nvPr/>
            </p:nvSpPr>
            <p:spPr>
              <a:xfrm>
                <a:off x="9472119" y="702026"/>
                <a:ext cx="1088020" cy="26673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DV in d:</a:t>
                </a: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(a)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1</a:t>
                </a: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(b)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∞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c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(c) = ∞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(d)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0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(e)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1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(f)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∞ 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(g) = 1</a:t>
                </a:r>
              </a:p>
              <a:p>
                <a:pPr marL="1143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(h)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∞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1143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</a:t>
                </a:r>
                <a:r>
                  <a:rPr kumimoji="0" lang="en-US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(i) =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charset="0"/>
                  </a:rPr>
                  <a:t> ∞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252" name="Straight Connector 251">
                <a:extLst>
                  <a:ext uri="{FF2B5EF4-FFF2-40B4-BE49-F238E27FC236}">
                    <a16:creationId xmlns:a16="http://schemas.microsoft.com/office/drawing/2014/main" id="{A4C13240-3690-274C-B6C9-0173DDE856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477371" y="1076444"/>
                <a:ext cx="1123866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3" name="Rectangle 252">
                <a:extLst>
                  <a:ext uri="{FF2B5EF4-FFF2-40B4-BE49-F238E27FC236}">
                    <a16:creationId xmlns:a16="http://schemas.microsoft.com/office/drawing/2014/main" id="{8546D7D6-52BC-7B4C-A56A-8A4EB693C647}"/>
                  </a:ext>
                </a:extLst>
              </p:cNvPr>
              <p:cNvSpPr/>
              <p:nvPr/>
            </p:nvSpPr>
            <p:spPr>
              <a:xfrm>
                <a:off x="9479666" y="706055"/>
                <a:ext cx="1122744" cy="2620773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9" name="Freeform 8">
            <a:extLst>
              <a:ext uri="{FF2B5EF4-FFF2-40B4-BE49-F238E27FC236}">
                <a16:creationId xmlns:a16="http://schemas.microsoft.com/office/drawing/2014/main" id="{FE2F627E-78F3-5D44-9884-C049E1334721}"/>
              </a:ext>
            </a:extLst>
          </p:cNvPr>
          <p:cNvSpPr/>
          <p:nvPr/>
        </p:nvSpPr>
        <p:spPr>
          <a:xfrm>
            <a:off x="3677920" y="1280160"/>
            <a:ext cx="853440" cy="2824480"/>
          </a:xfrm>
          <a:custGeom>
            <a:avLst/>
            <a:gdLst>
              <a:gd name="connsiteX0" fmla="*/ 680720 w 853440"/>
              <a:gd name="connsiteY0" fmla="*/ 2824480 h 2824480"/>
              <a:gd name="connsiteX1" fmla="*/ 0 w 853440"/>
              <a:gd name="connsiteY1" fmla="*/ 2590800 h 2824480"/>
              <a:gd name="connsiteX2" fmla="*/ 0 w 853440"/>
              <a:gd name="connsiteY2" fmla="*/ 0 h 2824480"/>
              <a:gd name="connsiteX3" fmla="*/ 853440 w 853440"/>
              <a:gd name="connsiteY3" fmla="*/ 2631440 h 2824480"/>
              <a:gd name="connsiteX4" fmla="*/ 680720 w 853440"/>
              <a:gd name="connsiteY4" fmla="*/ 2824480 h 2824480"/>
              <a:gd name="connsiteX0" fmla="*/ 680720 w 853440"/>
              <a:gd name="connsiteY0" fmla="*/ 2824480 h 2824480"/>
              <a:gd name="connsiteX1" fmla="*/ 0 w 853440"/>
              <a:gd name="connsiteY1" fmla="*/ 2590800 h 2824480"/>
              <a:gd name="connsiteX2" fmla="*/ 0 w 853440"/>
              <a:gd name="connsiteY2" fmla="*/ 0 h 2824480"/>
              <a:gd name="connsiteX3" fmla="*/ 853440 w 853440"/>
              <a:gd name="connsiteY3" fmla="*/ 2631440 h 2824480"/>
              <a:gd name="connsiteX4" fmla="*/ 680720 w 853440"/>
              <a:gd name="connsiteY4" fmla="*/ 2824480 h 2824480"/>
              <a:gd name="connsiteX0" fmla="*/ 680720 w 853440"/>
              <a:gd name="connsiteY0" fmla="*/ 2824480 h 2824480"/>
              <a:gd name="connsiteX1" fmla="*/ 0 w 853440"/>
              <a:gd name="connsiteY1" fmla="*/ 2590800 h 2824480"/>
              <a:gd name="connsiteX2" fmla="*/ 0 w 853440"/>
              <a:gd name="connsiteY2" fmla="*/ 0 h 2824480"/>
              <a:gd name="connsiteX3" fmla="*/ 853440 w 853440"/>
              <a:gd name="connsiteY3" fmla="*/ 2631440 h 2824480"/>
              <a:gd name="connsiteX4" fmla="*/ 680720 w 853440"/>
              <a:gd name="connsiteY4" fmla="*/ 2824480 h 2824480"/>
              <a:gd name="connsiteX0" fmla="*/ 680720 w 853440"/>
              <a:gd name="connsiteY0" fmla="*/ 2824480 h 2824480"/>
              <a:gd name="connsiteX1" fmla="*/ 0 w 853440"/>
              <a:gd name="connsiteY1" fmla="*/ 2590800 h 2824480"/>
              <a:gd name="connsiteX2" fmla="*/ 0 w 853440"/>
              <a:gd name="connsiteY2" fmla="*/ 0 h 2824480"/>
              <a:gd name="connsiteX3" fmla="*/ 853440 w 853440"/>
              <a:gd name="connsiteY3" fmla="*/ 2631440 h 2824480"/>
              <a:gd name="connsiteX4" fmla="*/ 680720 w 853440"/>
              <a:gd name="connsiteY4" fmla="*/ 2824480 h 2824480"/>
              <a:gd name="connsiteX0" fmla="*/ 680720 w 853440"/>
              <a:gd name="connsiteY0" fmla="*/ 2824480 h 2824480"/>
              <a:gd name="connsiteX1" fmla="*/ 0 w 853440"/>
              <a:gd name="connsiteY1" fmla="*/ 2590800 h 2824480"/>
              <a:gd name="connsiteX2" fmla="*/ 0 w 853440"/>
              <a:gd name="connsiteY2" fmla="*/ 0 h 2824480"/>
              <a:gd name="connsiteX3" fmla="*/ 853440 w 853440"/>
              <a:gd name="connsiteY3" fmla="*/ 2631440 h 2824480"/>
              <a:gd name="connsiteX4" fmla="*/ 680720 w 853440"/>
              <a:gd name="connsiteY4" fmla="*/ 2824480 h 2824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3440" h="2824480">
                <a:moveTo>
                  <a:pt x="680720" y="2824480"/>
                </a:moveTo>
                <a:cubicBezTo>
                  <a:pt x="443653" y="2705947"/>
                  <a:pt x="328507" y="2658533"/>
                  <a:pt x="0" y="2590800"/>
                </a:cubicBezTo>
                <a:lnTo>
                  <a:pt x="0" y="0"/>
                </a:lnTo>
                <a:cubicBezTo>
                  <a:pt x="254000" y="1222587"/>
                  <a:pt x="447040" y="1835573"/>
                  <a:pt x="853440" y="2631440"/>
                </a:cubicBezTo>
                <a:lnTo>
                  <a:pt x="680720" y="2824480"/>
                </a:lnTo>
                <a:close/>
              </a:path>
            </a:pathLst>
          </a:cu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83" name="Group 282">
            <a:extLst>
              <a:ext uri="{FF2B5EF4-FFF2-40B4-BE49-F238E27FC236}">
                <a16:creationId xmlns:a16="http://schemas.microsoft.com/office/drawing/2014/main" id="{A665C0C8-7FDD-0A42-80A3-CC602804C042}"/>
              </a:ext>
            </a:extLst>
          </p:cNvPr>
          <p:cNvGrpSpPr/>
          <p:nvPr/>
        </p:nvGrpSpPr>
        <p:grpSpPr>
          <a:xfrm>
            <a:off x="4336458" y="3833790"/>
            <a:ext cx="4395351" cy="404576"/>
            <a:chOff x="4333785" y="5772213"/>
            <a:chExt cx="4395351" cy="404576"/>
          </a:xfrm>
        </p:grpSpPr>
        <p:grpSp>
          <p:nvGrpSpPr>
            <p:cNvPr id="284" name="Group 283">
              <a:extLst>
                <a:ext uri="{FF2B5EF4-FFF2-40B4-BE49-F238E27FC236}">
                  <a16:creationId xmlns:a16="http://schemas.microsoft.com/office/drawing/2014/main" id="{4C02DC92-2A83-AC4D-B9F0-2BCDE917BDBC}"/>
                </a:ext>
              </a:extLst>
            </p:cNvPr>
            <p:cNvGrpSpPr/>
            <p:nvPr/>
          </p:nvGrpSpPr>
          <p:grpSpPr>
            <a:xfrm>
              <a:off x="4333785" y="5772213"/>
              <a:ext cx="531821" cy="369069"/>
              <a:chOff x="1348328" y="2475647"/>
              <a:chExt cx="603916" cy="419100"/>
            </a:xfrm>
          </p:grpSpPr>
          <p:grpSp>
            <p:nvGrpSpPr>
              <p:cNvPr id="305" name="Group 304">
                <a:extLst>
                  <a:ext uri="{FF2B5EF4-FFF2-40B4-BE49-F238E27FC236}">
                    <a16:creationId xmlns:a16="http://schemas.microsoft.com/office/drawing/2014/main" id="{F01EB862-010E-A34F-8D39-25BC2BED2A63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09" name="Oval 5">
                  <a:extLst>
                    <a:ext uri="{FF2B5EF4-FFF2-40B4-BE49-F238E27FC236}">
                      <a16:creationId xmlns:a16="http://schemas.microsoft.com/office/drawing/2014/main" id="{C2A61603-05BC-1E4D-99AA-0AB1CC4947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10" name="Line 6">
                  <a:extLst>
                    <a:ext uri="{FF2B5EF4-FFF2-40B4-BE49-F238E27FC236}">
                      <a16:creationId xmlns:a16="http://schemas.microsoft.com/office/drawing/2014/main" id="{7043DA0E-702D-CD4E-BA28-9341275851D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11" name="Line 7">
                  <a:extLst>
                    <a:ext uri="{FF2B5EF4-FFF2-40B4-BE49-F238E27FC236}">
                      <a16:creationId xmlns:a16="http://schemas.microsoft.com/office/drawing/2014/main" id="{CE93F761-782C-C640-B2B6-8CA7492B28B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12" name="Rectangle 8">
                  <a:extLst>
                    <a:ext uri="{FF2B5EF4-FFF2-40B4-BE49-F238E27FC236}">
                      <a16:creationId xmlns:a16="http://schemas.microsoft.com/office/drawing/2014/main" id="{723858D6-68CF-1C4E-A28B-A9FF5D728F2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13" name="Oval 9">
                  <a:extLst>
                    <a:ext uri="{FF2B5EF4-FFF2-40B4-BE49-F238E27FC236}">
                      <a16:creationId xmlns:a16="http://schemas.microsoft.com/office/drawing/2014/main" id="{70A7292E-FC97-924B-9010-8079BEC6219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306" name="Group 44">
                <a:extLst>
                  <a:ext uri="{FF2B5EF4-FFF2-40B4-BE49-F238E27FC236}">
                    <a16:creationId xmlns:a16="http://schemas.microsoft.com/office/drawing/2014/main" id="{DA3B2173-D171-E340-B704-06A3FE481C7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475647"/>
                <a:ext cx="355165" cy="419100"/>
                <a:chOff x="2944" y="2405"/>
                <a:chExt cx="227" cy="264"/>
              </a:xfrm>
            </p:grpSpPr>
            <p:sp>
              <p:nvSpPr>
                <p:cNvPr id="307" name="Rectangle 45">
                  <a:extLst>
                    <a:ext uri="{FF2B5EF4-FFF2-40B4-BE49-F238E27FC236}">
                      <a16:creationId xmlns:a16="http://schemas.microsoft.com/office/drawing/2014/main" id="{A7CA85B6-08AA-4840-AE2B-A3321A49B6F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8" name="Text Box 46">
                  <a:extLst>
                    <a:ext uri="{FF2B5EF4-FFF2-40B4-BE49-F238E27FC236}">
                      <a16:creationId xmlns:a16="http://schemas.microsoft.com/office/drawing/2014/main" id="{68812F5E-7A92-7B45-BBDE-2068A3A134D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0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d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285" name="Group 284">
              <a:extLst>
                <a:ext uri="{FF2B5EF4-FFF2-40B4-BE49-F238E27FC236}">
                  <a16:creationId xmlns:a16="http://schemas.microsoft.com/office/drawing/2014/main" id="{5E3B07EB-D89E-C542-85F0-D68A3698AEC4}"/>
                </a:ext>
              </a:extLst>
            </p:cNvPr>
            <p:cNvGrpSpPr/>
            <p:nvPr/>
          </p:nvGrpSpPr>
          <p:grpSpPr>
            <a:xfrm>
              <a:off x="6263949" y="5807720"/>
              <a:ext cx="531821" cy="369069"/>
              <a:chOff x="1348328" y="2507397"/>
              <a:chExt cx="603916" cy="419100"/>
            </a:xfrm>
          </p:grpSpPr>
          <p:grpSp>
            <p:nvGrpSpPr>
              <p:cNvPr id="296" name="Group 295">
                <a:extLst>
                  <a:ext uri="{FF2B5EF4-FFF2-40B4-BE49-F238E27FC236}">
                    <a16:creationId xmlns:a16="http://schemas.microsoft.com/office/drawing/2014/main" id="{CE2D511A-9878-0E42-B4E3-97548A8A67A3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300" name="Oval 5">
                  <a:extLst>
                    <a:ext uri="{FF2B5EF4-FFF2-40B4-BE49-F238E27FC236}">
                      <a16:creationId xmlns:a16="http://schemas.microsoft.com/office/drawing/2014/main" id="{C66E96DA-F1B1-9A41-8B0D-2F21B3B7ACB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1" name="Line 6">
                  <a:extLst>
                    <a:ext uri="{FF2B5EF4-FFF2-40B4-BE49-F238E27FC236}">
                      <a16:creationId xmlns:a16="http://schemas.microsoft.com/office/drawing/2014/main" id="{A2387D1F-7EF0-9443-8128-6FF284EC9AF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2" name="Line 7">
                  <a:extLst>
                    <a:ext uri="{FF2B5EF4-FFF2-40B4-BE49-F238E27FC236}">
                      <a16:creationId xmlns:a16="http://schemas.microsoft.com/office/drawing/2014/main" id="{4B183F70-EB28-A94F-BF31-54B939F6B75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3" name="Rectangle 8">
                  <a:extLst>
                    <a:ext uri="{FF2B5EF4-FFF2-40B4-BE49-F238E27FC236}">
                      <a16:creationId xmlns:a16="http://schemas.microsoft.com/office/drawing/2014/main" id="{84BE29FD-A805-D348-99C3-8D3C650618E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304" name="Oval 9">
                  <a:extLst>
                    <a:ext uri="{FF2B5EF4-FFF2-40B4-BE49-F238E27FC236}">
                      <a16:creationId xmlns:a16="http://schemas.microsoft.com/office/drawing/2014/main" id="{BF5D685A-16D6-5B40-9EEF-970D3CDCE37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297" name="Group 44">
                <a:extLst>
                  <a:ext uri="{FF2B5EF4-FFF2-40B4-BE49-F238E27FC236}">
                    <a16:creationId xmlns:a16="http://schemas.microsoft.com/office/drawing/2014/main" id="{058B095B-B9C0-F84A-B78C-FE9DCA729C7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507397"/>
                <a:ext cx="355165" cy="419100"/>
                <a:chOff x="2944" y="2425"/>
                <a:chExt cx="227" cy="264"/>
              </a:xfrm>
            </p:grpSpPr>
            <p:sp>
              <p:nvSpPr>
                <p:cNvPr id="298" name="Rectangle 45">
                  <a:extLst>
                    <a:ext uri="{FF2B5EF4-FFF2-40B4-BE49-F238E27FC236}">
                      <a16:creationId xmlns:a16="http://schemas.microsoft.com/office/drawing/2014/main" id="{7FBA9119-2A14-E84A-A39B-55E9D6AE93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9" name="Text Box 46">
                  <a:extLst>
                    <a:ext uri="{FF2B5EF4-FFF2-40B4-BE49-F238E27FC236}">
                      <a16:creationId xmlns:a16="http://schemas.microsoft.com/office/drawing/2014/main" id="{2944FA12-D5D2-E241-A9FC-D4A85A350D0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2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e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286" name="Group 285">
              <a:extLst>
                <a:ext uri="{FF2B5EF4-FFF2-40B4-BE49-F238E27FC236}">
                  <a16:creationId xmlns:a16="http://schemas.microsoft.com/office/drawing/2014/main" id="{B9D4EE61-1CC1-6D4C-822D-300C73469B48}"/>
                </a:ext>
              </a:extLst>
            </p:cNvPr>
            <p:cNvGrpSpPr/>
            <p:nvPr/>
          </p:nvGrpSpPr>
          <p:grpSpPr>
            <a:xfrm>
              <a:off x="8197315" y="5805271"/>
              <a:ext cx="531821" cy="369069"/>
              <a:chOff x="1348328" y="2507397"/>
              <a:chExt cx="603916" cy="419100"/>
            </a:xfrm>
          </p:grpSpPr>
          <p:grpSp>
            <p:nvGrpSpPr>
              <p:cNvPr id="287" name="Group 286">
                <a:extLst>
                  <a:ext uri="{FF2B5EF4-FFF2-40B4-BE49-F238E27FC236}">
                    <a16:creationId xmlns:a16="http://schemas.microsoft.com/office/drawing/2014/main" id="{75D4F492-E56A-6541-9F9D-1D85B09999F3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291" name="Oval 5">
                  <a:extLst>
                    <a:ext uri="{FF2B5EF4-FFF2-40B4-BE49-F238E27FC236}">
                      <a16:creationId xmlns:a16="http://schemas.microsoft.com/office/drawing/2014/main" id="{190A087A-A659-3E4D-B4FE-1EA13D56BE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2" name="Line 6">
                  <a:extLst>
                    <a:ext uri="{FF2B5EF4-FFF2-40B4-BE49-F238E27FC236}">
                      <a16:creationId xmlns:a16="http://schemas.microsoft.com/office/drawing/2014/main" id="{E7E9FE4A-5449-D244-A5A8-DEB5E1D8494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3" name="Line 7">
                  <a:extLst>
                    <a:ext uri="{FF2B5EF4-FFF2-40B4-BE49-F238E27FC236}">
                      <a16:creationId xmlns:a16="http://schemas.microsoft.com/office/drawing/2014/main" id="{8C243F83-93B5-2C49-9D61-2E8E8652A48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4" name="Rectangle 8">
                  <a:extLst>
                    <a:ext uri="{FF2B5EF4-FFF2-40B4-BE49-F238E27FC236}">
                      <a16:creationId xmlns:a16="http://schemas.microsoft.com/office/drawing/2014/main" id="{B0B61A2E-99AA-324F-8224-CB0B3B4404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5" name="Oval 9">
                  <a:extLst>
                    <a:ext uri="{FF2B5EF4-FFF2-40B4-BE49-F238E27FC236}">
                      <a16:creationId xmlns:a16="http://schemas.microsoft.com/office/drawing/2014/main" id="{2F485C77-8179-0B4E-B93A-E5C91296B4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288" name="Group 44">
                <a:extLst>
                  <a:ext uri="{FF2B5EF4-FFF2-40B4-BE49-F238E27FC236}">
                    <a16:creationId xmlns:a16="http://schemas.microsoft.com/office/drawing/2014/main" id="{0826EA6F-730D-8C47-8DDA-2C65DD6716B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92372" y="2507397"/>
                <a:ext cx="283194" cy="419100"/>
                <a:chOff x="2967" y="2425"/>
                <a:chExt cx="181" cy="264"/>
              </a:xfrm>
            </p:grpSpPr>
            <p:sp>
              <p:nvSpPr>
                <p:cNvPr id="289" name="Rectangle 45">
                  <a:extLst>
                    <a:ext uri="{FF2B5EF4-FFF2-40B4-BE49-F238E27FC236}">
                      <a16:creationId xmlns:a16="http://schemas.microsoft.com/office/drawing/2014/main" id="{C3E85E15-4F40-FF40-89C4-0E851470FA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90" name="Text Box 46">
                  <a:extLst>
                    <a:ext uri="{FF2B5EF4-FFF2-40B4-BE49-F238E27FC236}">
                      <a16:creationId xmlns:a16="http://schemas.microsoft.com/office/drawing/2014/main" id="{1905E332-CD71-E748-AE06-2A274A0D7B1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67" y="2425"/>
                  <a:ext cx="181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f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</p:grpSp>
      <p:sp>
        <p:nvSpPr>
          <p:cNvPr id="254" name="Freeform 253">
            <a:extLst>
              <a:ext uri="{FF2B5EF4-FFF2-40B4-BE49-F238E27FC236}">
                <a16:creationId xmlns:a16="http://schemas.microsoft.com/office/drawing/2014/main" id="{5E971120-97A0-A04E-98CB-2AE07466929F}"/>
              </a:ext>
            </a:extLst>
          </p:cNvPr>
          <p:cNvSpPr/>
          <p:nvPr/>
        </p:nvSpPr>
        <p:spPr>
          <a:xfrm>
            <a:off x="3728720" y="4114800"/>
            <a:ext cx="2722880" cy="2560320"/>
          </a:xfrm>
          <a:custGeom>
            <a:avLst/>
            <a:gdLst>
              <a:gd name="connsiteX0" fmla="*/ 680720 w 853440"/>
              <a:gd name="connsiteY0" fmla="*/ 2824480 h 2824480"/>
              <a:gd name="connsiteX1" fmla="*/ 0 w 853440"/>
              <a:gd name="connsiteY1" fmla="*/ 2590800 h 2824480"/>
              <a:gd name="connsiteX2" fmla="*/ 0 w 853440"/>
              <a:gd name="connsiteY2" fmla="*/ 0 h 2824480"/>
              <a:gd name="connsiteX3" fmla="*/ 853440 w 853440"/>
              <a:gd name="connsiteY3" fmla="*/ 2631440 h 2824480"/>
              <a:gd name="connsiteX4" fmla="*/ 680720 w 853440"/>
              <a:gd name="connsiteY4" fmla="*/ 2824480 h 2824480"/>
              <a:gd name="connsiteX0" fmla="*/ 680720 w 853440"/>
              <a:gd name="connsiteY0" fmla="*/ 2824480 h 2824480"/>
              <a:gd name="connsiteX1" fmla="*/ 0 w 853440"/>
              <a:gd name="connsiteY1" fmla="*/ 2590800 h 2824480"/>
              <a:gd name="connsiteX2" fmla="*/ 0 w 853440"/>
              <a:gd name="connsiteY2" fmla="*/ 0 h 2824480"/>
              <a:gd name="connsiteX3" fmla="*/ 853440 w 853440"/>
              <a:gd name="connsiteY3" fmla="*/ 2631440 h 2824480"/>
              <a:gd name="connsiteX4" fmla="*/ 680720 w 853440"/>
              <a:gd name="connsiteY4" fmla="*/ 2824480 h 2824480"/>
              <a:gd name="connsiteX0" fmla="*/ 680720 w 853440"/>
              <a:gd name="connsiteY0" fmla="*/ 2824480 h 2824480"/>
              <a:gd name="connsiteX1" fmla="*/ 0 w 853440"/>
              <a:gd name="connsiteY1" fmla="*/ 2590800 h 2824480"/>
              <a:gd name="connsiteX2" fmla="*/ 0 w 853440"/>
              <a:gd name="connsiteY2" fmla="*/ 0 h 2824480"/>
              <a:gd name="connsiteX3" fmla="*/ 853440 w 853440"/>
              <a:gd name="connsiteY3" fmla="*/ 2631440 h 2824480"/>
              <a:gd name="connsiteX4" fmla="*/ 680720 w 853440"/>
              <a:gd name="connsiteY4" fmla="*/ 2824480 h 2824480"/>
              <a:gd name="connsiteX0" fmla="*/ 680720 w 853440"/>
              <a:gd name="connsiteY0" fmla="*/ 2824480 h 2824480"/>
              <a:gd name="connsiteX1" fmla="*/ 0 w 853440"/>
              <a:gd name="connsiteY1" fmla="*/ 2590800 h 2824480"/>
              <a:gd name="connsiteX2" fmla="*/ 0 w 853440"/>
              <a:gd name="connsiteY2" fmla="*/ 0 h 2824480"/>
              <a:gd name="connsiteX3" fmla="*/ 853440 w 853440"/>
              <a:gd name="connsiteY3" fmla="*/ 2631440 h 2824480"/>
              <a:gd name="connsiteX4" fmla="*/ 680720 w 853440"/>
              <a:gd name="connsiteY4" fmla="*/ 2824480 h 2824480"/>
              <a:gd name="connsiteX0" fmla="*/ 680720 w 853440"/>
              <a:gd name="connsiteY0" fmla="*/ 2824480 h 2824480"/>
              <a:gd name="connsiteX1" fmla="*/ 0 w 853440"/>
              <a:gd name="connsiteY1" fmla="*/ 2590800 h 2824480"/>
              <a:gd name="connsiteX2" fmla="*/ 0 w 853440"/>
              <a:gd name="connsiteY2" fmla="*/ 0 h 2824480"/>
              <a:gd name="connsiteX3" fmla="*/ 853440 w 853440"/>
              <a:gd name="connsiteY3" fmla="*/ 2631440 h 2824480"/>
              <a:gd name="connsiteX4" fmla="*/ 680720 w 853440"/>
              <a:gd name="connsiteY4" fmla="*/ 2824480 h 2824480"/>
              <a:gd name="connsiteX0" fmla="*/ 2529840 w 2702560"/>
              <a:gd name="connsiteY0" fmla="*/ 2824480 h 3438178"/>
              <a:gd name="connsiteX1" fmla="*/ 0 w 2702560"/>
              <a:gd name="connsiteY1" fmla="*/ 3434080 h 3438178"/>
              <a:gd name="connsiteX2" fmla="*/ 1849120 w 2702560"/>
              <a:gd name="connsiteY2" fmla="*/ 0 h 3438178"/>
              <a:gd name="connsiteX3" fmla="*/ 2702560 w 2702560"/>
              <a:gd name="connsiteY3" fmla="*/ 2631440 h 3438178"/>
              <a:gd name="connsiteX4" fmla="*/ 2529840 w 2702560"/>
              <a:gd name="connsiteY4" fmla="*/ 2824480 h 3438178"/>
              <a:gd name="connsiteX0" fmla="*/ 2529840 w 2702560"/>
              <a:gd name="connsiteY0" fmla="*/ 2824480 h 3434080"/>
              <a:gd name="connsiteX1" fmla="*/ 0 w 2702560"/>
              <a:gd name="connsiteY1" fmla="*/ 3434080 h 3434080"/>
              <a:gd name="connsiteX2" fmla="*/ 1849120 w 2702560"/>
              <a:gd name="connsiteY2" fmla="*/ 0 h 3434080"/>
              <a:gd name="connsiteX3" fmla="*/ 2702560 w 2702560"/>
              <a:gd name="connsiteY3" fmla="*/ 2631440 h 3434080"/>
              <a:gd name="connsiteX4" fmla="*/ 2529840 w 2702560"/>
              <a:gd name="connsiteY4" fmla="*/ 2824480 h 3434080"/>
              <a:gd name="connsiteX0" fmla="*/ 2529840 w 2702560"/>
              <a:gd name="connsiteY0" fmla="*/ 1981200 h 2590800"/>
              <a:gd name="connsiteX1" fmla="*/ 0 w 2702560"/>
              <a:gd name="connsiteY1" fmla="*/ 2590800 h 2590800"/>
              <a:gd name="connsiteX2" fmla="*/ 50800 w 2702560"/>
              <a:gd name="connsiteY2" fmla="*/ 0 h 2590800"/>
              <a:gd name="connsiteX3" fmla="*/ 2702560 w 2702560"/>
              <a:gd name="connsiteY3" fmla="*/ 1788160 h 2590800"/>
              <a:gd name="connsiteX4" fmla="*/ 2529840 w 2702560"/>
              <a:gd name="connsiteY4" fmla="*/ 1981200 h 2590800"/>
              <a:gd name="connsiteX0" fmla="*/ 2529840 w 2702560"/>
              <a:gd name="connsiteY0" fmla="*/ 1981200 h 2590800"/>
              <a:gd name="connsiteX1" fmla="*/ 0 w 2702560"/>
              <a:gd name="connsiteY1" fmla="*/ 2590800 h 2590800"/>
              <a:gd name="connsiteX2" fmla="*/ 50800 w 2702560"/>
              <a:gd name="connsiteY2" fmla="*/ 0 h 2590800"/>
              <a:gd name="connsiteX3" fmla="*/ 2702560 w 2702560"/>
              <a:gd name="connsiteY3" fmla="*/ 1788160 h 2590800"/>
              <a:gd name="connsiteX4" fmla="*/ 2529840 w 2702560"/>
              <a:gd name="connsiteY4" fmla="*/ 1981200 h 2590800"/>
              <a:gd name="connsiteX0" fmla="*/ 2550160 w 2722880"/>
              <a:gd name="connsiteY0" fmla="*/ 1950720 h 2560320"/>
              <a:gd name="connsiteX1" fmla="*/ 20320 w 2722880"/>
              <a:gd name="connsiteY1" fmla="*/ 2560320 h 2560320"/>
              <a:gd name="connsiteX2" fmla="*/ 0 w 2722880"/>
              <a:gd name="connsiteY2" fmla="*/ 0 h 2560320"/>
              <a:gd name="connsiteX3" fmla="*/ 2722880 w 2722880"/>
              <a:gd name="connsiteY3" fmla="*/ 1757680 h 2560320"/>
              <a:gd name="connsiteX4" fmla="*/ 2550160 w 2722880"/>
              <a:gd name="connsiteY4" fmla="*/ 1950720 h 2560320"/>
              <a:gd name="connsiteX0" fmla="*/ 2550160 w 2722880"/>
              <a:gd name="connsiteY0" fmla="*/ 1950720 h 2560320"/>
              <a:gd name="connsiteX1" fmla="*/ 20320 w 2722880"/>
              <a:gd name="connsiteY1" fmla="*/ 2560320 h 2560320"/>
              <a:gd name="connsiteX2" fmla="*/ 0 w 2722880"/>
              <a:gd name="connsiteY2" fmla="*/ 0 h 2560320"/>
              <a:gd name="connsiteX3" fmla="*/ 2722880 w 2722880"/>
              <a:gd name="connsiteY3" fmla="*/ 1757680 h 2560320"/>
              <a:gd name="connsiteX4" fmla="*/ 2550160 w 2722880"/>
              <a:gd name="connsiteY4" fmla="*/ 1950720 h 2560320"/>
              <a:gd name="connsiteX0" fmla="*/ 2550160 w 2722880"/>
              <a:gd name="connsiteY0" fmla="*/ 1950720 h 2560320"/>
              <a:gd name="connsiteX1" fmla="*/ 20320 w 2722880"/>
              <a:gd name="connsiteY1" fmla="*/ 2560320 h 2560320"/>
              <a:gd name="connsiteX2" fmla="*/ 0 w 2722880"/>
              <a:gd name="connsiteY2" fmla="*/ 0 h 2560320"/>
              <a:gd name="connsiteX3" fmla="*/ 2722880 w 2722880"/>
              <a:gd name="connsiteY3" fmla="*/ 1757680 h 2560320"/>
              <a:gd name="connsiteX4" fmla="*/ 2550160 w 2722880"/>
              <a:gd name="connsiteY4" fmla="*/ 1950720 h 2560320"/>
              <a:gd name="connsiteX0" fmla="*/ 2550160 w 2722880"/>
              <a:gd name="connsiteY0" fmla="*/ 1950720 h 2560320"/>
              <a:gd name="connsiteX1" fmla="*/ 20320 w 2722880"/>
              <a:gd name="connsiteY1" fmla="*/ 2560320 h 2560320"/>
              <a:gd name="connsiteX2" fmla="*/ 0 w 2722880"/>
              <a:gd name="connsiteY2" fmla="*/ 0 h 2560320"/>
              <a:gd name="connsiteX3" fmla="*/ 2722880 w 2722880"/>
              <a:gd name="connsiteY3" fmla="*/ 1757680 h 2560320"/>
              <a:gd name="connsiteX4" fmla="*/ 2550160 w 2722880"/>
              <a:gd name="connsiteY4" fmla="*/ 1950720 h 2560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22880" h="2560320">
                <a:moveTo>
                  <a:pt x="2550160" y="1950720"/>
                </a:moveTo>
                <a:cubicBezTo>
                  <a:pt x="931333" y="1507067"/>
                  <a:pt x="399627" y="1347893"/>
                  <a:pt x="20320" y="2560320"/>
                </a:cubicBezTo>
                <a:lnTo>
                  <a:pt x="0" y="0"/>
                </a:lnTo>
                <a:cubicBezTo>
                  <a:pt x="1148080" y="887307"/>
                  <a:pt x="1513840" y="1297093"/>
                  <a:pt x="2722880" y="1757680"/>
                </a:cubicBezTo>
                <a:lnTo>
                  <a:pt x="2550160" y="1950720"/>
                </a:lnTo>
                <a:close/>
              </a:path>
            </a:pathLst>
          </a:cu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34" name="Group 1033">
            <a:extLst>
              <a:ext uri="{FF2B5EF4-FFF2-40B4-BE49-F238E27FC236}">
                <a16:creationId xmlns:a16="http://schemas.microsoft.com/office/drawing/2014/main" id="{B4BFA757-E5EA-9A42-8A16-AA2091E708C8}"/>
              </a:ext>
            </a:extLst>
          </p:cNvPr>
          <p:cNvGrpSpPr/>
          <p:nvPr/>
        </p:nvGrpSpPr>
        <p:grpSpPr>
          <a:xfrm>
            <a:off x="4333785" y="5772213"/>
            <a:ext cx="4395351" cy="404576"/>
            <a:chOff x="4333785" y="5772213"/>
            <a:chExt cx="4395351" cy="404576"/>
          </a:xfrm>
        </p:grpSpPr>
        <p:grpSp>
          <p:nvGrpSpPr>
            <p:cNvPr id="184" name="Group 183">
              <a:extLst>
                <a:ext uri="{FF2B5EF4-FFF2-40B4-BE49-F238E27FC236}">
                  <a16:creationId xmlns:a16="http://schemas.microsoft.com/office/drawing/2014/main" id="{600795BD-C1B6-1748-B28A-001A8505BE86}"/>
                </a:ext>
              </a:extLst>
            </p:cNvPr>
            <p:cNvGrpSpPr/>
            <p:nvPr/>
          </p:nvGrpSpPr>
          <p:grpSpPr>
            <a:xfrm>
              <a:off x="4333785" y="5772213"/>
              <a:ext cx="531821" cy="369069"/>
              <a:chOff x="1348328" y="2475647"/>
              <a:chExt cx="603916" cy="419100"/>
            </a:xfrm>
          </p:grpSpPr>
          <p:grpSp>
            <p:nvGrpSpPr>
              <p:cNvPr id="205" name="Group 204">
                <a:extLst>
                  <a:ext uri="{FF2B5EF4-FFF2-40B4-BE49-F238E27FC236}">
                    <a16:creationId xmlns:a16="http://schemas.microsoft.com/office/drawing/2014/main" id="{CE81AFB3-2346-434C-A463-93F9C295562A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209" name="Oval 5">
                  <a:extLst>
                    <a:ext uri="{FF2B5EF4-FFF2-40B4-BE49-F238E27FC236}">
                      <a16:creationId xmlns:a16="http://schemas.microsoft.com/office/drawing/2014/main" id="{7918ED2E-E380-6C4E-86AA-0BF9D76144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0" name="Line 6">
                  <a:extLst>
                    <a:ext uri="{FF2B5EF4-FFF2-40B4-BE49-F238E27FC236}">
                      <a16:creationId xmlns:a16="http://schemas.microsoft.com/office/drawing/2014/main" id="{45F96407-8127-654C-9C52-5B626907562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1" name="Line 7">
                  <a:extLst>
                    <a:ext uri="{FF2B5EF4-FFF2-40B4-BE49-F238E27FC236}">
                      <a16:creationId xmlns:a16="http://schemas.microsoft.com/office/drawing/2014/main" id="{F1C01DA2-272A-CD4F-87F1-779C30F3555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2" name="Rectangle 8">
                  <a:extLst>
                    <a:ext uri="{FF2B5EF4-FFF2-40B4-BE49-F238E27FC236}">
                      <a16:creationId xmlns:a16="http://schemas.microsoft.com/office/drawing/2014/main" id="{7969C970-9697-A847-B375-82D629934D5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13" name="Oval 9">
                  <a:extLst>
                    <a:ext uri="{FF2B5EF4-FFF2-40B4-BE49-F238E27FC236}">
                      <a16:creationId xmlns:a16="http://schemas.microsoft.com/office/drawing/2014/main" id="{F8D02D26-0EA1-FD40-AD1F-E4E8635F47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206" name="Group 44">
                <a:extLst>
                  <a:ext uri="{FF2B5EF4-FFF2-40B4-BE49-F238E27FC236}">
                    <a16:creationId xmlns:a16="http://schemas.microsoft.com/office/drawing/2014/main" id="{02C0B744-445A-A04E-812A-2D60476C152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475647"/>
                <a:ext cx="355165" cy="419100"/>
                <a:chOff x="2944" y="2405"/>
                <a:chExt cx="227" cy="264"/>
              </a:xfrm>
            </p:grpSpPr>
            <p:sp>
              <p:nvSpPr>
                <p:cNvPr id="207" name="Rectangle 45">
                  <a:extLst>
                    <a:ext uri="{FF2B5EF4-FFF2-40B4-BE49-F238E27FC236}">
                      <a16:creationId xmlns:a16="http://schemas.microsoft.com/office/drawing/2014/main" id="{83E6E4B2-940F-B749-91D8-19B033341D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8" name="Text Box 46">
                  <a:extLst>
                    <a:ext uri="{FF2B5EF4-FFF2-40B4-BE49-F238E27FC236}">
                      <a16:creationId xmlns:a16="http://schemas.microsoft.com/office/drawing/2014/main" id="{16D546E0-A23E-174D-8F0D-BFB691AF1D6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0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g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34A0F8A7-FCD0-9A45-80B9-24CC78B561FE}"/>
                </a:ext>
              </a:extLst>
            </p:cNvPr>
            <p:cNvGrpSpPr/>
            <p:nvPr/>
          </p:nvGrpSpPr>
          <p:grpSpPr>
            <a:xfrm>
              <a:off x="6263949" y="5807720"/>
              <a:ext cx="531821" cy="369069"/>
              <a:chOff x="1348328" y="2507397"/>
              <a:chExt cx="603916" cy="419100"/>
            </a:xfrm>
          </p:grpSpPr>
          <p:grpSp>
            <p:nvGrpSpPr>
              <p:cNvPr id="196" name="Group 195">
                <a:extLst>
                  <a:ext uri="{FF2B5EF4-FFF2-40B4-BE49-F238E27FC236}">
                    <a16:creationId xmlns:a16="http://schemas.microsoft.com/office/drawing/2014/main" id="{18AECA76-7F06-F84A-928B-C13839D9F43F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200" name="Oval 5">
                  <a:extLst>
                    <a:ext uri="{FF2B5EF4-FFF2-40B4-BE49-F238E27FC236}">
                      <a16:creationId xmlns:a16="http://schemas.microsoft.com/office/drawing/2014/main" id="{04917013-CC10-D043-8A71-34F2481304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1" name="Line 6">
                  <a:extLst>
                    <a:ext uri="{FF2B5EF4-FFF2-40B4-BE49-F238E27FC236}">
                      <a16:creationId xmlns:a16="http://schemas.microsoft.com/office/drawing/2014/main" id="{7E7DEF49-D295-8547-9FE7-8CBB42CEB81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2" name="Line 7">
                  <a:extLst>
                    <a:ext uri="{FF2B5EF4-FFF2-40B4-BE49-F238E27FC236}">
                      <a16:creationId xmlns:a16="http://schemas.microsoft.com/office/drawing/2014/main" id="{5633B25D-6786-5A4A-A44E-E4A1EE3575B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3" name="Rectangle 8">
                  <a:extLst>
                    <a:ext uri="{FF2B5EF4-FFF2-40B4-BE49-F238E27FC236}">
                      <a16:creationId xmlns:a16="http://schemas.microsoft.com/office/drawing/2014/main" id="{968E012E-E513-8340-9324-11A79B223E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04" name="Oval 9">
                  <a:extLst>
                    <a:ext uri="{FF2B5EF4-FFF2-40B4-BE49-F238E27FC236}">
                      <a16:creationId xmlns:a16="http://schemas.microsoft.com/office/drawing/2014/main" id="{7AFB2A7E-90B7-454F-BABB-E2A39AC7C95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197" name="Group 44">
                <a:extLst>
                  <a:ext uri="{FF2B5EF4-FFF2-40B4-BE49-F238E27FC236}">
                    <a16:creationId xmlns:a16="http://schemas.microsoft.com/office/drawing/2014/main" id="{5567606D-D82D-2A4D-A3C8-A7D0703B3CC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56374" y="2507397"/>
                <a:ext cx="355165" cy="419100"/>
                <a:chOff x="2944" y="2425"/>
                <a:chExt cx="227" cy="264"/>
              </a:xfrm>
            </p:grpSpPr>
            <p:sp>
              <p:nvSpPr>
                <p:cNvPr id="198" name="Rectangle 45">
                  <a:extLst>
                    <a:ext uri="{FF2B5EF4-FFF2-40B4-BE49-F238E27FC236}">
                      <a16:creationId xmlns:a16="http://schemas.microsoft.com/office/drawing/2014/main" id="{39206D20-AD6D-3242-8865-2C6680CB41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9" name="Text Box 46">
                  <a:extLst>
                    <a:ext uri="{FF2B5EF4-FFF2-40B4-BE49-F238E27FC236}">
                      <a16:creationId xmlns:a16="http://schemas.microsoft.com/office/drawing/2014/main" id="{E3BB3556-A335-984F-978A-FECE515B670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44" y="2425"/>
                  <a:ext cx="227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h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186" name="Group 185">
              <a:extLst>
                <a:ext uri="{FF2B5EF4-FFF2-40B4-BE49-F238E27FC236}">
                  <a16:creationId xmlns:a16="http://schemas.microsoft.com/office/drawing/2014/main" id="{3B620D34-7BA8-EF49-AC1C-93F5BBC84AEC}"/>
                </a:ext>
              </a:extLst>
            </p:cNvPr>
            <p:cNvGrpSpPr/>
            <p:nvPr/>
          </p:nvGrpSpPr>
          <p:grpSpPr>
            <a:xfrm>
              <a:off x="8197315" y="5805271"/>
              <a:ext cx="531821" cy="369069"/>
              <a:chOff x="1348328" y="2507397"/>
              <a:chExt cx="603916" cy="419100"/>
            </a:xfrm>
          </p:grpSpPr>
          <p:grpSp>
            <p:nvGrpSpPr>
              <p:cNvPr id="187" name="Group 186">
                <a:extLst>
                  <a:ext uri="{FF2B5EF4-FFF2-40B4-BE49-F238E27FC236}">
                    <a16:creationId xmlns:a16="http://schemas.microsoft.com/office/drawing/2014/main" id="{A6C2F80D-43A1-5746-B518-C0C4F1A20ACD}"/>
                  </a:ext>
                </a:extLst>
              </p:cNvPr>
              <p:cNvGrpSpPr/>
              <p:nvPr/>
            </p:nvGrpSpPr>
            <p:grpSpPr>
              <a:xfrm>
                <a:off x="1348328" y="2555748"/>
                <a:ext cx="603916" cy="308999"/>
                <a:chOff x="5278570" y="2983486"/>
                <a:chExt cx="501650" cy="233363"/>
              </a:xfrm>
            </p:grpSpPr>
            <p:sp>
              <p:nvSpPr>
                <p:cNvPr id="191" name="Oval 5">
                  <a:extLst>
                    <a:ext uri="{FF2B5EF4-FFF2-40B4-BE49-F238E27FC236}">
                      <a16:creationId xmlns:a16="http://schemas.microsoft.com/office/drawing/2014/main" id="{442E1AFF-BC2C-C849-85D1-13E42B701CE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88261"/>
                  <a:ext cx="496888" cy="128588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2" name="Line 6">
                  <a:extLst>
                    <a:ext uri="{FF2B5EF4-FFF2-40B4-BE49-F238E27FC236}">
                      <a16:creationId xmlns:a16="http://schemas.microsoft.com/office/drawing/2014/main" id="{C2994154-DB6D-E247-8511-C6FE8D9665F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283332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3" name="Line 7">
                  <a:extLst>
                    <a:ext uri="{FF2B5EF4-FFF2-40B4-BE49-F238E27FC236}">
                      <a16:creationId xmlns:a16="http://schemas.microsoft.com/office/drawing/2014/main" id="{C730A3ED-5222-5348-831E-092DE7D6CEE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80220" y="3077148"/>
                  <a:ext cx="0" cy="7937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4" name="Rectangle 8">
                  <a:extLst>
                    <a:ext uri="{FF2B5EF4-FFF2-40B4-BE49-F238E27FC236}">
                      <a16:creationId xmlns:a16="http://schemas.microsoft.com/office/drawing/2014/main" id="{BED424F7-1928-5F41-831D-417161F220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83332" y="3077148"/>
                  <a:ext cx="492125" cy="77788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5" name="Oval 9">
                  <a:extLst>
                    <a:ext uri="{FF2B5EF4-FFF2-40B4-BE49-F238E27FC236}">
                      <a16:creationId xmlns:a16="http://schemas.microsoft.com/office/drawing/2014/main" id="{76DDF5F9-ACB7-E642-ACEA-223EE2F5F4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8570" y="2983486"/>
                  <a:ext cx="496888" cy="150813"/>
                </a:xfrm>
                <a:prstGeom prst="ellipse">
                  <a:avLst/>
                </a:prstGeom>
                <a:solidFill>
                  <a:srgbClr val="CCCC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</p:grpSp>
          <p:grpSp>
            <p:nvGrpSpPr>
              <p:cNvPr id="188" name="Group 44">
                <a:extLst>
                  <a:ext uri="{FF2B5EF4-FFF2-40B4-BE49-F238E27FC236}">
                    <a16:creationId xmlns:a16="http://schemas.microsoft.com/office/drawing/2014/main" id="{495DC56F-8C0E-6549-849D-6D43F4F8BC0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00196" y="2507397"/>
                <a:ext cx="267548" cy="419100"/>
                <a:chOff x="2972" y="2425"/>
                <a:chExt cx="171" cy="264"/>
              </a:xfrm>
            </p:grpSpPr>
            <p:sp>
              <p:nvSpPr>
                <p:cNvPr id="189" name="Rectangle 45">
                  <a:extLst>
                    <a:ext uri="{FF2B5EF4-FFF2-40B4-BE49-F238E27FC236}">
                      <a16:creationId xmlns:a16="http://schemas.microsoft.com/office/drawing/2014/main" id="{892DBBAB-E011-FD4A-BA7E-105CEF9075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90" name="Text Box 46">
                  <a:extLst>
                    <a:ext uri="{FF2B5EF4-FFF2-40B4-BE49-F238E27FC236}">
                      <a16:creationId xmlns:a16="http://schemas.microsoft.com/office/drawing/2014/main" id="{173A4036-1DC3-BD4D-9E66-D9BC48C58BA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72" y="2425"/>
                  <a:ext cx="171" cy="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rPr>
                    <a:t>i</a:t>
                  </a: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endParaRPr>
                </a:p>
              </p:txBody>
            </p:sp>
          </p:grpSp>
        </p:grpSp>
      </p:grpSp>
      <p:sp>
        <p:nvSpPr>
          <p:cNvPr id="255" name="Rectangle 254">
            <a:extLst>
              <a:ext uri="{FF2B5EF4-FFF2-40B4-BE49-F238E27FC236}">
                <a16:creationId xmlns:a16="http://schemas.microsoft.com/office/drawing/2014/main" id="{F5690667-A0AD-3441-901C-58ACD8DB9CB9}"/>
              </a:ext>
            </a:extLst>
          </p:cNvPr>
          <p:cNvSpPr/>
          <p:nvPr/>
        </p:nvSpPr>
        <p:spPr>
          <a:xfrm>
            <a:off x="4765040" y="2611120"/>
            <a:ext cx="3535680" cy="64008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Q: what is new DV computed in e at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t=1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256" name="Right Arrow 255">
            <a:extLst>
              <a:ext uri="{FF2B5EF4-FFF2-40B4-BE49-F238E27FC236}">
                <a16:creationId xmlns:a16="http://schemas.microsoft.com/office/drawing/2014/main" id="{3F3727DD-64E4-8E44-A860-1B6F3AAFA945}"/>
              </a:ext>
            </a:extLst>
          </p:cNvPr>
          <p:cNvSpPr/>
          <p:nvPr/>
        </p:nvSpPr>
        <p:spPr>
          <a:xfrm rot="5400000" flipV="1">
            <a:off x="6297558" y="3456041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7" name="Right Arrow 256">
            <a:extLst>
              <a:ext uri="{FF2B5EF4-FFF2-40B4-BE49-F238E27FC236}">
                <a16:creationId xmlns:a16="http://schemas.microsoft.com/office/drawing/2014/main" id="{243C704B-7CF3-234F-BE06-49455A56103D}"/>
              </a:ext>
            </a:extLst>
          </p:cNvPr>
          <p:cNvSpPr/>
          <p:nvPr/>
        </p:nvSpPr>
        <p:spPr>
          <a:xfrm rot="16200000" flipV="1">
            <a:off x="6312308" y="4454022"/>
            <a:ext cx="639100" cy="157317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8" name="Right Arrow 257">
            <a:extLst>
              <a:ext uri="{FF2B5EF4-FFF2-40B4-BE49-F238E27FC236}">
                <a16:creationId xmlns:a16="http://schemas.microsoft.com/office/drawing/2014/main" id="{10D66682-A305-4140-B8C3-5D5379725A71}"/>
              </a:ext>
            </a:extLst>
          </p:cNvPr>
          <p:cNvSpPr/>
          <p:nvPr/>
        </p:nvSpPr>
        <p:spPr>
          <a:xfrm rot="10800000" flipH="1">
            <a:off x="5651998" y="3904611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9" name="Right Arrow 258">
            <a:extLst>
              <a:ext uri="{FF2B5EF4-FFF2-40B4-BE49-F238E27FC236}">
                <a16:creationId xmlns:a16="http://schemas.microsoft.com/office/drawing/2014/main" id="{5082A0A8-497B-E44C-BB21-E8FA27FE24FB}"/>
              </a:ext>
            </a:extLst>
          </p:cNvPr>
          <p:cNvSpPr/>
          <p:nvPr/>
        </p:nvSpPr>
        <p:spPr>
          <a:xfrm flipH="1">
            <a:off x="6833078" y="3912200"/>
            <a:ext cx="575190" cy="152414"/>
          </a:xfrm>
          <a:prstGeom prst="rightArrow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60" name="Group 259">
            <a:extLst>
              <a:ext uri="{FF2B5EF4-FFF2-40B4-BE49-F238E27FC236}">
                <a16:creationId xmlns:a16="http://schemas.microsoft.com/office/drawing/2014/main" id="{C27D4E3A-D1FC-A141-84A4-309423E9F3B8}"/>
              </a:ext>
            </a:extLst>
          </p:cNvPr>
          <p:cNvGrpSpPr/>
          <p:nvPr/>
        </p:nvGrpSpPr>
        <p:grpSpPr>
          <a:xfrm>
            <a:off x="6039628" y="3567469"/>
            <a:ext cx="1196054" cy="1022555"/>
            <a:chOff x="9655277" y="2349909"/>
            <a:chExt cx="1196054" cy="1022555"/>
          </a:xfrm>
        </p:grpSpPr>
        <p:sp>
          <p:nvSpPr>
            <p:cNvPr id="261" name="Freeform 260">
              <a:extLst>
                <a:ext uri="{FF2B5EF4-FFF2-40B4-BE49-F238E27FC236}">
                  <a16:creationId xmlns:a16="http://schemas.microsoft.com/office/drawing/2014/main" id="{5F0B966E-6247-6947-B318-2BE50246EA22}"/>
                </a:ext>
              </a:extLst>
            </p:cNvPr>
            <p:cNvSpPr/>
            <p:nvPr/>
          </p:nvSpPr>
          <p:spPr>
            <a:xfrm>
              <a:off x="9655277" y="2349909"/>
              <a:ext cx="1196054" cy="1022555"/>
            </a:xfrm>
            <a:custGeom>
              <a:avLst/>
              <a:gdLst>
                <a:gd name="connsiteX0" fmla="*/ 1416106 w 2820074"/>
                <a:gd name="connsiteY0" fmla="*/ 606903 h 2290046"/>
                <a:gd name="connsiteX1" fmla="*/ 1096471 w 2820074"/>
                <a:gd name="connsiteY1" fmla="*/ 222531 h 2290046"/>
                <a:gd name="connsiteX2" fmla="*/ 954860 w 2820074"/>
                <a:gd name="connsiteY2" fmla="*/ 667593 h 2290046"/>
                <a:gd name="connsiteX3" fmla="*/ 89012 w 2820074"/>
                <a:gd name="connsiteY3" fmla="*/ 242761 h 2290046"/>
                <a:gd name="connsiteX4" fmla="*/ 610948 w 2820074"/>
                <a:gd name="connsiteY4" fmla="*/ 797066 h 2290046"/>
                <a:gd name="connsiteX5" fmla="*/ 0 w 2820074"/>
                <a:gd name="connsiteY5" fmla="*/ 902262 h 2290046"/>
                <a:gd name="connsiteX6" fmla="*/ 481476 w 2820074"/>
                <a:gd name="connsiteY6" fmla="*/ 1246174 h 2290046"/>
                <a:gd name="connsiteX7" fmla="*/ 36414 w 2820074"/>
                <a:gd name="connsiteY7" fmla="*/ 1533441 h 2290046"/>
                <a:gd name="connsiteX8" fmla="*/ 760651 w 2820074"/>
                <a:gd name="connsiteY8" fmla="*/ 1476797 h 2290046"/>
                <a:gd name="connsiteX9" fmla="*/ 623086 w 2820074"/>
                <a:gd name="connsiteY9" fmla="*/ 1869260 h 2290046"/>
                <a:gd name="connsiteX10" fmla="*/ 1003412 w 2820074"/>
                <a:gd name="connsiteY10" fmla="*/ 1658867 h 2290046"/>
                <a:gd name="connsiteX11" fmla="*/ 1104563 w 2820074"/>
                <a:gd name="connsiteY11" fmla="*/ 2290046 h 2290046"/>
                <a:gd name="connsiteX12" fmla="*/ 1383738 w 2820074"/>
                <a:gd name="connsiteY12" fmla="*/ 1569855 h 2290046"/>
                <a:gd name="connsiteX13" fmla="*/ 1743833 w 2820074"/>
                <a:gd name="connsiteY13" fmla="*/ 2091791 h 2290046"/>
                <a:gd name="connsiteX14" fmla="*/ 1836892 w 2820074"/>
                <a:gd name="connsiteY14" fmla="*/ 1529395 h 2290046"/>
                <a:gd name="connsiteX15" fmla="*/ 2375012 w 2820074"/>
                <a:gd name="connsiteY15" fmla="*/ 1889491 h 2290046"/>
                <a:gd name="connsiteX16" fmla="*/ 2209125 w 2820074"/>
                <a:gd name="connsiteY16" fmla="*/ 1351370 h 2290046"/>
                <a:gd name="connsiteX17" fmla="*/ 2820074 w 2820074"/>
                <a:gd name="connsiteY17" fmla="*/ 1399922 h 2290046"/>
                <a:gd name="connsiteX18" fmla="*/ 2310276 w 2820074"/>
                <a:gd name="connsiteY18" fmla="*/ 1092425 h 2290046"/>
                <a:gd name="connsiteX19" fmla="*/ 2775568 w 2820074"/>
                <a:gd name="connsiteY19" fmla="*/ 837526 h 2290046"/>
                <a:gd name="connsiteX20" fmla="*/ 2196987 w 2820074"/>
                <a:gd name="connsiteY20" fmla="*/ 768744 h 2290046"/>
                <a:gd name="connsiteX21" fmla="*/ 2427610 w 2820074"/>
                <a:gd name="connsiteY21" fmla="*/ 441016 h 2290046"/>
                <a:gd name="connsiteX22" fmla="*/ 1844984 w 2820074"/>
                <a:gd name="connsiteY22" fmla="*/ 546213 h 2290046"/>
                <a:gd name="connsiteX23" fmla="*/ 1901628 w 2820074"/>
                <a:gd name="connsiteY23" fmla="*/ 0 h 2290046"/>
                <a:gd name="connsiteX24" fmla="*/ 1416106 w 2820074"/>
                <a:gd name="connsiteY24" fmla="*/ 606903 h 2290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820074" h="2290046">
                  <a:moveTo>
                    <a:pt x="1416106" y="606903"/>
                  </a:moveTo>
                  <a:lnTo>
                    <a:pt x="1096471" y="222531"/>
                  </a:lnTo>
                  <a:lnTo>
                    <a:pt x="954860" y="667593"/>
                  </a:lnTo>
                  <a:lnTo>
                    <a:pt x="89012" y="242761"/>
                  </a:lnTo>
                  <a:lnTo>
                    <a:pt x="610948" y="797066"/>
                  </a:lnTo>
                  <a:lnTo>
                    <a:pt x="0" y="902262"/>
                  </a:lnTo>
                  <a:lnTo>
                    <a:pt x="481476" y="1246174"/>
                  </a:lnTo>
                  <a:lnTo>
                    <a:pt x="36414" y="1533441"/>
                  </a:lnTo>
                  <a:lnTo>
                    <a:pt x="760651" y="1476797"/>
                  </a:lnTo>
                  <a:lnTo>
                    <a:pt x="623086" y="1869260"/>
                  </a:lnTo>
                  <a:lnTo>
                    <a:pt x="1003412" y="1658867"/>
                  </a:lnTo>
                  <a:lnTo>
                    <a:pt x="1104563" y="2290046"/>
                  </a:lnTo>
                  <a:lnTo>
                    <a:pt x="1383738" y="1569855"/>
                  </a:lnTo>
                  <a:lnTo>
                    <a:pt x="1743833" y="2091791"/>
                  </a:lnTo>
                  <a:lnTo>
                    <a:pt x="1836892" y="1529395"/>
                  </a:lnTo>
                  <a:lnTo>
                    <a:pt x="2375012" y="1889491"/>
                  </a:lnTo>
                  <a:lnTo>
                    <a:pt x="2209125" y="1351370"/>
                  </a:lnTo>
                  <a:lnTo>
                    <a:pt x="2820074" y="1399922"/>
                  </a:lnTo>
                  <a:lnTo>
                    <a:pt x="2310276" y="1092425"/>
                  </a:lnTo>
                  <a:lnTo>
                    <a:pt x="2775568" y="837526"/>
                  </a:lnTo>
                  <a:lnTo>
                    <a:pt x="2196987" y="768744"/>
                  </a:lnTo>
                  <a:lnTo>
                    <a:pt x="2427610" y="441016"/>
                  </a:lnTo>
                  <a:lnTo>
                    <a:pt x="1844984" y="546213"/>
                  </a:lnTo>
                  <a:lnTo>
                    <a:pt x="1901628" y="0"/>
                  </a:lnTo>
                  <a:lnTo>
                    <a:pt x="1416106" y="606903"/>
                  </a:lnTo>
                  <a:close/>
                </a:path>
              </a:pathLst>
            </a:custGeom>
            <a:solidFill>
              <a:srgbClr val="FFFF00">
                <a:alpha val="7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2" name="TextBox 261">
              <a:extLst>
                <a:ext uri="{FF2B5EF4-FFF2-40B4-BE49-F238E27FC236}">
                  <a16:creationId xmlns:a16="http://schemas.microsoft.com/office/drawing/2014/main" id="{6012C683-6837-1240-8EA8-A8A29041E157}"/>
                </a:ext>
              </a:extLst>
            </p:cNvPr>
            <p:cNvSpPr txBox="1"/>
            <p:nvPr/>
          </p:nvSpPr>
          <p:spPr>
            <a:xfrm>
              <a:off x="9753600" y="2635045"/>
              <a:ext cx="10202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compute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37896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0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1" grpId="0"/>
      <p:bldP spid="255" grpId="0" animBg="1"/>
      <p:bldP spid="256" grpId="0" animBg="1"/>
      <p:bldP spid="257" grpId="0" animBg="1"/>
      <p:bldP spid="258" grpId="0" animBg="1"/>
      <p:bldP spid="25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B9189-7CDF-0741-9858-A79357149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625" y="174028"/>
            <a:ext cx="10515600" cy="894622"/>
          </a:xfrm>
        </p:spPr>
        <p:txBody>
          <a:bodyPr/>
          <a:lstStyle/>
          <a:p>
            <a:r>
              <a:rPr lang="en-US" dirty="0"/>
              <a:t>Distance vector: state information diffusion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248046A-DD40-6A4F-8F87-08D248221920}"/>
              </a:ext>
            </a:extLst>
          </p:cNvPr>
          <p:cNvGrpSpPr/>
          <p:nvPr/>
        </p:nvGrpSpPr>
        <p:grpSpPr>
          <a:xfrm>
            <a:off x="661263" y="1850804"/>
            <a:ext cx="4436326" cy="371277"/>
            <a:chOff x="661263" y="1925960"/>
            <a:chExt cx="4436326" cy="371277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671DC03-A8D0-9F43-86C4-B8B21FDE2F62}"/>
                </a:ext>
              </a:extLst>
            </p:cNvPr>
            <p:cNvGrpSpPr/>
            <p:nvPr/>
          </p:nvGrpSpPr>
          <p:grpSpPr>
            <a:xfrm>
              <a:off x="661263" y="1927187"/>
              <a:ext cx="918242" cy="370050"/>
              <a:chOff x="1097284" y="2174236"/>
              <a:chExt cx="918242" cy="370050"/>
            </a:xfrm>
          </p:grpSpPr>
          <p:sp>
            <p:nvSpPr>
              <p:cNvPr id="227" name="TextBox 226">
                <a:extLst>
                  <a:ext uri="{FF2B5EF4-FFF2-40B4-BE49-F238E27FC236}">
                    <a16:creationId xmlns:a16="http://schemas.microsoft.com/office/drawing/2014/main" id="{28F628B2-E287-644F-9022-BD27AE29D1B1}"/>
                  </a:ext>
                </a:extLst>
              </p:cNvPr>
              <p:cNvSpPr txBox="1"/>
              <p:nvPr/>
            </p:nvSpPr>
            <p:spPr>
              <a:xfrm>
                <a:off x="1521480" y="2174954"/>
                <a:ext cx="4940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t=0</a:t>
                </a:r>
              </a:p>
            </p:txBody>
          </p:sp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143F3C31-C52A-4144-B3DB-177678E48211}"/>
                  </a:ext>
                </a:extLst>
              </p:cNvPr>
              <p:cNvGrpSpPr/>
              <p:nvPr/>
            </p:nvGrpSpPr>
            <p:grpSpPr>
              <a:xfrm>
                <a:off x="1097284" y="2174236"/>
                <a:ext cx="392849" cy="364140"/>
                <a:chOff x="1097284" y="2174236"/>
                <a:chExt cx="438579" cy="364140"/>
              </a:xfrm>
            </p:grpSpPr>
            <p:sp>
              <p:nvSpPr>
                <p:cNvPr id="228" name="Oval 227">
                  <a:extLst>
                    <a:ext uri="{FF2B5EF4-FFF2-40B4-BE49-F238E27FC236}">
                      <a16:creationId xmlns:a16="http://schemas.microsoft.com/office/drawing/2014/main" id="{17BA58CB-2477-BE4F-97AD-F6234ACEAEAE}"/>
                    </a:ext>
                  </a:extLst>
                </p:cNvPr>
                <p:cNvSpPr/>
                <p:nvPr/>
              </p:nvSpPr>
              <p:spPr>
                <a:xfrm>
                  <a:off x="1100473" y="2176595"/>
                  <a:ext cx="431322" cy="361447"/>
                </a:xfrm>
                <a:prstGeom prst="ellipse">
                  <a:avLst/>
                </a:prstGeom>
                <a:noFill/>
                <a:ln w="19050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cxnSp>
              <p:nvCxnSpPr>
                <p:cNvPr id="230" name="Straight Connector 229">
                  <a:extLst>
                    <a:ext uri="{FF2B5EF4-FFF2-40B4-BE49-F238E27FC236}">
                      <a16:creationId xmlns:a16="http://schemas.microsoft.com/office/drawing/2014/main" id="{A83B3BF1-2FE7-D941-8F17-F53DF698D3D4}"/>
                    </a:ext>
                  </a:extLst>
                </p:cNvPr>
                <p:cNvCxnSpPr/>
                <p:nvPr/>
              </p:nvCxnSpPr>
              <p:spPr>
                <a:xfrm>
                  <a:off x="1314533" y="2174236"/>
                  <a:ext cx="0" cy="32479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" name="Straight Connector 231">
                  <a:extLst>
                    <a:ext uri="{FF2B5EF4-FFF2-40B4-BE49-F238E27FC236}">
                      <a16:creationId xmlns:a16="http://schemas.microsoft.com/office/drawing/2014/main" id="{809C848E-61D7-604B-904F-F46B1F70915E}"/>
                    </a:ext>
                  </a:extLst>
                </p:cNvPr>
                <p:cNvCxnSpPr/>
                <p:nvPr/>
              </p:nvCxnSpPr>
              <p:spPr>
                <a:xfrm>
                  <a:off x="1314533" y="2505897"/>
                  <a:ext cx="0" cy="32479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" name="Straight Connector 232">
                  <a:extLst>
                    <a:ext uri="{FF2B5EF4-FFF2-40B4-BE49-F238E27FC236}">
                      <a16:creationId xmlns:a16="http://schemas.microsoft.com/office/drawing/2014/main" id="{6E443275-F9DD-D04E-8D60-BAD1DFBA800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1116663" y="2338620"/>
                  <a:ext cx="0" cy="38758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" name="Straight Connector 233">
                  <a:extLst>
                    <a:ext uri="{FF2B5EF4-FFF2-40B4-BE49-F238E27FC236}">
                      <a16:creationId xmlns:a16="http://schemas.microsoft.com/office/drawing/2014/main" id="{1A40FE45-C3D5-8644-80E7-3A6FF3B0D48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1516484" y="2338620"/>
                  <a:ext cx="0" cy="38758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5" name="Straight Connector 234">
                  <a:extLst>
                    <a:ext uri="{FF2B5EF4-FFF2-40B4-BE49-F238E27FC236}">
                      <a16:creationId xmlns:a16="http://schemas.microsoft.com/office/drawing/2014/main" id="{A92626E3-5D76-4747-8F59-14CDEC81341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411431" y="2493045"/>
                  <a:ext cx="17336" cy="23077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9" name="Straight Connector 238">
                  <a:extLst>
                    <a:ext uri="{FF2B5EF4-FFF2-40B4-BE49-F238E27FC236}">
                      <a16:creationId xmlns:a16="http://schemas.microsoft.com/office/drawing/2014/main" id="{4BE49970-1DAF-8145-AC4C-92BBC982EFA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05401" y="2199023"/>
                  <a:ext cx="17336" cy="23077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0" name="Straight Connector 239">
                  <a:extLst>
                    <a:ext uri="{FF2B5EF4-FFF2-40B4-BE49-F238E27FC236}">
                      <a16:creationId xmlns:a16="http://schemas.microsoft.com/office/drawing/2014/main" id="{1D7190C8-8824-E245-88FF-07416CD845E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201321" y="2491335"/>
                  <a:ext cx="17336" cy="23077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1" name="Straight Connector 240">
                  <a:extLst>
                    <a:ext uri="{FF2B5EF4-FFF2-40B4-BE49-F238E27FC236}">
                      <a16:creationId xmlns:a16="http://schemas.microsoft.com/office/drawing/2014/main" id="{B93D5913-A28D-6F4C-84E5-4BFBB5E9482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407351" y="2197314"/>
                  <a:ext cx="17336" cy="23077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2" name="Straight Connector 241">
                  <a:extLst>
                    <a:ext uri="{FF2B5EF4-FFF2-40B4-BE49-F238E27FC236}">
                      <a16:creationId xmlns:a16="http://schemas.microsoft.com/office/drawing/2014/main" id="{0DAC6B31-B886-0043-8195-9BFF5909EE5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480788" y="2263982"/>
                  <a:ext cx="23455" cy="14529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7" name="Straight Connector 246">
                  <a:extLst>
                    <a:ext uri="{FF2B5EF4-FFF2-40B4-BE49-F238E27FC236}">
                      <a16:creationId xmlns:a16="http://schemas.microsoft.com/office/drawing/2014/main" id="{FE8501E0-4894-EB46-9A8C-90438C4B458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129926" y="2434925"/>
                  <a:ext cx="23455" cy="14529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8" name="Straight Connector 247">
                  <a:extLst>
                    <a:ext uri="{FF2B5EF4-FFF2-40B4-BE49-F238E27FC236}">
                      <a16:creationId xmlns:a16="http://schemas.microsoft.com/office/drawing/2014/main" id="{7D05F761-1E2D-D242-8145-FA6CB521612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136045" y="2265692"/>
                  <a:ext cx="23455" cy="14529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9" name="Straight Connector 248">
                  <a:extLst>
                    <a:ext uri="{FF2B5EF4-FFF2-40B4-BE49-F238E27FC236}">
                      <a16:creationId xmlns:a16="http://schemas.microsoft.com/office/drawing/2014/main" id="{E8E9805E-BE5E-D841-AC71-C07001BD4DB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480788" y="2436635"/>
                  <a:ext cx="23455" cy="14529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0" name="Oval 249">
                  <a:extLst>
                    <a:ext uri="{FF2B5EF4-FFF2-40B4-BE49-F238E27FC236}">
                      <a16:creationId xmlns:a16="http://schemas.microsoft.com/office/drawing/2014/main" id="{FC54B5C3-6CE5-0444-91FF-053BF6CE589C}"/>
                    </a:ext>
                  </a:extLst>
                </p:cNvPr>
                <p:cNvSpPr/>
                <p:nvPr/>
              </p:nvSpPr>
              <p:spPr>
                <a:xfrm>
                  <a:off x="1288014" y="2334922"/>
                  <a:ext cx="53037" cy="46914"/>
                </a:xfrm>
                <a:prstGeom prst="ellips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cxnSp>
              <p:nvCxnSpPr>
                <p:cNvPr id="252" name="Straight Connector 251">
                  <a:extLst>
                    <a:ext uri="{FF2B5EF4-FFF2-40B4-BE49-F238E27FC236}">
                      <a16:creationId xmlns:a16="http://schemas.microsoft.com/office/drawing/2014/main" id="{1FFD0838-0271-4340-8F0B-74EF500112A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314533" y="2230033"/>
                  <a:ext cx="0" cy="111727"/>
                </a:xfrm>
                <a:prstGeom prst="line">
                  <a:avLst/>
                </a:prstGeom>
                <a:ln w="25400" cap="flat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55" name="TextBox 254">
              <a:extLst>
                <a:ext uri="{FF2B5EF4-FFF2-40B4-BE49-F238E27FC236}">
                  <a16:creationId xmlns:a16="http://schemas.microsoft.com/office/drawing/2014/main" id="{748F6DEF-668E-5841-A6A2-B63A0C4711C1}"/>
                </a:ext>
              </a:extLst>
            </p:cNvPr>
            <p:cNvSpPr txBox="1"/>
            <p:nvPr/>
          </p:nvSpPr>
          <p:spPr>
            <a:xfrm flipH="1">
              <a:off x="1653913" y="1925960"/>
              <a:ext cx="34436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A8"/>
                </a:buClr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c’s state at t=0 is at c only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E11B072-C45E-D04F-867D-0453E060BFC1}"/>
              </a:ext>
            </a:extLst>
          </p:cNvPr>
          <p:cNvGrpSpPr/>
          <p:nvPr/>
        </p:nvGrpSpPr>
        <p:grpSpPr>
          <a:xfrm>
            <a:off x="7171418" y="2007663"/>
            <a:ext cx="4435671" cy="4385738"/>
            <a:chOff x="6907258" y="1814623"/>
            <a:chExt cx="4435671" cy="4385738"/>
          </a:xfrm>
        </p:grpSpPr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374B35E8-95B6-B946-8240-59B747B607B3}"/>
                </a:ext>
              </a:extLst>
            </p:cNvPr>
            <p:cNvCxnSpPr>
              <a:cxnSpLocks/>
              <a:stCxn id="76" idx="2"/>
              <a:endCxn id="76" idx="0"/>
            </p:cNvCxnSpPr>
            <p:nvPr/>
          </p:nvCxnSpPr>
          <p:spPr>
            <a:xfrm flipV="1">
              <a:off x="9141446" y="2037680"/>
              <a:ext cx="0" cy="386311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DE34EA38-AB93-704A-ACF2-764D62663226}"/>
                </a:ext>
              </a:extLst>
            </p:cNvPr>
            <p:cNvCxnSpPr>
              <a:cxnSpLocks/>
              <a:stCxn id="76" idx="1"/>
              <a:endCxn id="76" idx="3"/>
            </p:cNvCxnSpPr>
            <p:nvPr/>
          </p:nvCxnSpPr>
          <p:spPr>
            <a:xfrm>
              <a:off x="7209890" y="3969235"/>
              <a:ext cx="3863111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A169888C-5E10-3E40-BC1D-A5D0DB850712}"/>
                </a:ext>
              </a:extLst>
            </p:cNvPr>
            <p:cNvSpPr/>
            <p:nvPr/>
          </p:nvSpPr>
          <p:spPr>
            <a:xfrm>
              <a:off x="7209890" y="2037680"/>
              <a:ext cx="3863111" cy="3863111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id="{CB39BACF-E4D1-6641-8B8C-0274EDEFA113}"/>
                </a:ext>
              </a:extLst>
            </p:cNvPr>
            <p:cNvSpPr/>
            <p:nvPr/>
          </p:nvSpPr>
          <p:spPr>
            <a:xfrm>
              <a:off x="10991457" y="2109030"/>
              <a:ext cx="132508" cy="185510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034" name="Group 1033">
              <a:extLst>
                <a:ext uri="{FF2B5EF4-FFF2-40B4-BE49-F238E27FC236}">
                  <a16:creationId xmlns:a16="http://schemas.microsoft.com/office/drawing/2014/main" id="{B4BFA757-E5EA-9A42-8A16-AA2091E708C8}"/>
                </a:ext>
              </a:extLst>
            </p:cNvPr>
            <p:cNvGrpSpPr/>
            <p:nvPr/>
          </p:nvGrpSpPr>
          <p:grpSpPr>
            <a:xfrm>
              <a:off x="6944905" y="5680773"/>
              <a:ext cx="4395351" cy="404576"/>
              <a:chOff x="4333785" y="5772213"/>
              <a:chExt cx="4395351" cy="404576"/>
            </a:xfrm>
          </p:grpSpPr>
          <p:grpSp>
            <p:nvGrpSpPr>
              <p:cNvPr id="184" name="Group 183">
                <a:extLst>
                  <a:ext uri="{FF2B5EF4-FFF2-40B4-BE49-F238E27FC236}">
                    <a16:creationId xmlns:a16="http://schemas.microsoft.com/office/drawing/2014/main" id="{600795BD-C1B6-1748-B28A-001A8505BE86}"/>
                  </a:ext>
                </a:extLst>
              </p:cNvPr>
              <p:cNvGrpSpPr/>
              <p:nvPr/>
            </p:nvGrpSpPr>
            <p:grpSpPr>
              <a:xfrm>
                <a:off x="4333785" y="5772213"/>
                <a:ext cx="531821" cy="369069"/>
                <a:chOff x="1348328" y="2475647"/>
                <a:chExt cx="603916" cy="419100"/>
              </a:xfrm>
            </p:grpSpPr>
            <p:grpSp>
              <p:nvGrpSpPr>
                <p:cNvPr id="205" name="Group 204">
                  <a:extLst>
                    <a:ext uri="{FF2B5EF4-FFF2-40B4-BE49-F238E27FC236}">
                      <a16:creationId xmlns:a16="http://schemas.microsoft.com/office/drawing/2014/main" id="{CE81AFB3-2346-434C-A463-93F9C295562A}"/>
                    </a:ext>
                  </a:extLst>
                </p:cNvPr>
                <p:cNvGrpSpPr/>
                <p:nvPr/>
              </p:nvGrpSpPr>
              <p:grpSpPr>
                <a:xfrm>
                  <a:off x="1348328" y="2555748"/>
                  <a:ext cx="603916" cy="308999"/>
                  <a:chOff x="5278570" y="2983486"/>
                  <a:chExt cx="501650" cy="233363"/>
                </a:xfrm>
              </p:grpSpPr>
              <p:sp>
                <p:nvSpPr>
                  <p:cNvPr id="209" name="Oval 5">
                    <a:extLst>
                      <a:ext uri="{FF2B5EF4-FFF2-40B4-BE49-F238E27FC236}">
                        <a16:creationId xmlns:a16="http://schemas.microsoft.com/office/drawing/2014/main" id="{7918ED2E-E380-6C4E-86AA-0BF9D761441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83332" y="3088261"/>
                    <a:ext cx="496888" cy="128588"/>
                  </a:xfrm>
                  <a:prstGeom prst="ellipse">
                    <a:avLst/>
                  </a:prstGeom>
                  <a:solidFill>
                    <a:srgbClr val="CCCCFF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210" name="Line 6">
                    <a:extLst>
                      <a:ext uri="{FF2B5EF4-FFF2-40B4-BE49-F238E27FC236}">
                        <a16:creationId xmlns:a16="http://schemas.microsoft.com/office/drawing/2014/main" id="{45F96407-8127-654C-9C52-5B626907562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283332" y="3077148"/>
                    <a:ext cx="0" cy="79375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211" name="Line 7">
                    <a:extLst>
                      <a:ext uri="{FF2B5EF4-FFF2-40B4-BE49-F238E27FC236}">
                        <a16:creationId xmlns:a16="http://schemas.microsoft.com/office/drawing/2014/main" id="{F1C01DA2-272A-CD4F-87F1-779C30F3555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780220" y="3077148"/>
                    <a:ext cx="0" cy="79375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212" name="Rectangle 8">
                    <a:extLst>
                      <a:ext uri="{FF2B5EF4-FFF2-40B4-BE49-F238E27FC236}">
                        <a16:creationId xmlns:a16="http://schemas.microsoft.com/office/drawing/2014/main" id="{7969C970-9697-A847-B375-82D629934D5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83332" y="3077148"/>
                    <a:ext cx="492125" cy="77788"/>
                  </a:xfrm>
                  <a:prstGeom prst="rect">
                    <a:avLst/>
                  </a:prstGeom>
                  <a:solidFill>
                    <a:srgbClr val="CCCC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213" name="Oval 9">
                    <a:extLst>
                      <a:ext uri="{FF2B5EF4-FFF2-40B4-BE49-F238E27FC236}">
                        <a16:creationId xmlns:a16="http://schemas.microsoft.com/office/drawing/2014/main" id="{F8D02D26-0EA1-FD40-AD1F-E4E8635F47C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78570" y="2983486"/>
                    <a:ext cx="496888" cy="150813"/>
                  </a:xfrm>
                  <a:prstGeom prst="ellipse">
                    <a:avLst/>
                  </a:prstGeom>
                  <a:solidFill>
                    <a:srgbClr val="CCCCFF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</p:grpSp>
            <p:grpSp>
              <p:nvGrpSpPr>
                <p:cNvPr id="206" name="Group 44">
                  <a:extLst>
                    <a:ext uri="{FF2B5EF4-FFF2-40B4-BE49-F238E27FC236}">
                      <a16:creationId xmlns:a16="http://schemas.microsoft.com/office/drawing/2014/main" id="{02C0B744-445A-A04E-812A-2D60476C152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456374" y="2475647"/>
                  <a:ext cx="355165" cy="419100"/>
                  <a:chOff x="2944" y="2405"/>
                  <a:chExt cx="227" cy="264"/>
                </a:xfrm>
              </p:grpSpPr>
              <p:sp>
                <p:nvSpPr>
                  <p:cNvPr id="207" name="Rectangle 45">
                    <a:extLst>
                      <a:ext uri="{FF2B5EF4-FFF2-40B4-BE49-F238E27FC236}">
                        <a16:creationId xmlns:a16="http://schemas.microsoft.com/office/drawing/2014/main" id="{83E6E4B2-940F-B749-91D8-19B033341D5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82" y="2490"/>
                    <a:ext cx="144" cy="132"/>
                  </a:xfrm>
                  <a:prstGeom prst="rect">
                    <a:avLst/>
                  </a:prstGeom>
                  <a:solidFill>
                    <a:srgbClr val="CCCC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208" name="Text Box 46">
                    <a:extLst>
                      <a:ext uri="{FF2B5EF4-FFF2-40B4-BE49-F238E27FC236}">
                        <a16:creationId xmlns:a16="http://schemas.microsoft.com/office/drawing/2014/main" id="{16D546E0-A23E-174D-8F0D-BFB691AF1D6C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44" y="2405"/>
                    <a:ext cx="227" cy="26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  <a:cs typeface="ＭＳ Ｐゴシック" charset="0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9pPr>
                  </a:lstStyle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</a:rPr>
                      <a:t>g</a:t>
                    </a:r>
                    <a:endParaRPr kumimoji="0" lang="en-US" sz="2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endParaRPr>
                  </a:p>
                </p:txBody>
              </p:sp>
            </p:grpSp>
          </p:grpSp>
          <p:grpSp>
            <p:nvGrpSpPr>
              <p:cNvPr id="185" name="Group 184">
                <a:extLst>
                  <a:ext uri="{FF2B5EF4-FFF2-40B4-BE49-F238E27FC236}">
                    <a16:creationId xmlns:a16="http://schemas.microsoft.com/office/drawing/2014/main" id="{34A0F8A7-FCD0-9A45-80B9-24CC78B561FE}"/>
                  </a:ext>
                </a:extLst>
              </p:cNvPr>
              <p:cNvGrpSpPr/>
              <p:nvPr/>
            </p:nvGrpSpPr>
            <p:grpSpPr>
              <a:xfrm>
                <a:off x="6263949" y="5807720"/>
                <a:ext cx="531821" cy="369069"/>
                <a:chOff x="1348328" y="2507397"/>
                <a:chExt cx="603916" cy="419100"/>
              </a:xfrm>
            </p:grpSpPr>
            <p:grpSp>
              <p:nvGrpSpPr>
                <p:cNvPr id="196" name="Group 195">
                  <a:extLst>
                    <a:ext uri="{FF2B5EF4-FFF2-40B4-BE49-F238E27FC236}">
                      <a16:creationId xmlns:a16="http://schemas.microsoft.com/office/drawing/2014/main" id="{18AECA76-7F06-F84A-928B-C13839D9F43F}"/>
                    </a:ext>
                  </a:extLst>
                </p:cNvPr>
                <p:cNvGrpSpPr/>
                <p:nvPr/>
              </p:nvGrpSpPr>
              <p:grpSpPr>
                <a:xfrm>
                  <a:off x="1348328" y="2555748"/>
                  <a:ext cx="603916" cy="308999"/>
                  <a:chOff x="5278570" y="2983486"/>
                  <a:chExt cx="501650" cy="233363"/>
                </a:xfrm>
              </p:grpSpPr>
              <p:sp>
                <p:nvSpPr>
                  <p:cNvPr id="200" name="Oval 5">
                    <a:extLst>
                      <a:ext uri="{FF2B5EF4-FFF2-40B4-BE49-F238E27FC236}">
                        <a16:creationId xmlns:a16="http://schemas.microsoft.com/office/drawing/2014/main" id="{04917013-CC10-D043-8A71-34F24813049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83332" y="3088261"/>
                    <a:ext cx="496888" cy="128588"/>
                  </a:xfrm>
                  <a:prstGeom prst="ellipse">
                    <a:avLst/>
                  </a:prstGeom>
                  <a:solidFill>
                    <a:srgbClr val="CCCCFF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201" name="Line 6">
                    <a:extLst>
                      <a:ext uri="{FF2B5EF4-FFF2-40B4-BE49-F238E27FC236}">
                        <a16:creationId xmlns:a16="http://schemas.microsoft.com/office/drawing/2014/main" id="{7E7DEF49-D295-8547-9FE7-8CBB42CEB81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283332" y="3077148"/>
                    <a:ext cx="0" cy="79375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202" name="Line 7">
                    <a:extLst>
                      <a:ext uri="{FF2B5EF4-FFF2-40B4-BE49-F238E27FC236}">
                        <a16:creationId xmlns:a16="http://schemas.microsoft.com/office/drawing/2014/main" id="{5633B25D-6786-5A4A-A44E-E4A1EE3575B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780220" y="3077148"/>
                    <a:ext cx="0" cy="79375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203" name="Rectangle 8">
                    <a:extLst>
                      <a:ext uri="{FF2B5EF4-FFF2-40B4-BE49-F238E27FC236}">
                        <a16:creationId xmlns:a16="http://schemas.microsoft.com/office/drawing/2014/main" id="{968E012E-E513-8340-9324-11A79B223E2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83332" y="3077148"/>
                    <a:ext cx="492125" cy="77788"/>
                  </a:xfrm>
                  <a:prstGeom prst="rect">
                    <a:avLst/>
                  </a:prstGeom>
                  <a:solidFill>
                    <a:srgbClr val="CCCC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204" name="Oval 9">
                    <a:extLst>
                      <a:ext uri="{FF2B5EF4-FFF2-40B4-BE49-F238E27FC236}">
                        <a16:creationId xmlns:a16="http://schemas.microsoft.com/office/drawing/2014/main" id="{7AFB2A7E-90B7-454F-BABB-E2A39AC7C95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78570" y="2983486"/>
                    <a:ext cx="496888" cy="150813"/>
                  </a:xfrm>
                  <a:prstGeom prst="ellipse">
                    <a:avLst/>
                  </a:prstGeom>
                  <a:solidFill>
                    <a:srgbClr val="CCCCFF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</p:grpSp>
            <p:grpSp>
              <p:nvGrpSpPr>
                <p:cNvPr id="197" name="Group 44">
                  <a:extLst>
                    <a:ext uri="{FF2B5EF4-FFF2-40B4-BE49-F238E27FC236}">
                      <a16:creationId xmlns:a16="http://schemas.microsoft.com/office/drawing/2014/main" id="{5567606D-D82D-2A4D-A3C8-A7D0703B3CC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456374" y="2507397"/>
                  <a:ext cx="355165" cy="419100"/>
                  <a:chOff x="2944" y="2425"/>
                  <a:chExt cx="227" cy="264"/>
                </a:xfrm>
              </p:grpSpPr>
              <p:sp>
                <p:nvSpPr>
                  <p:cNvPr id="198" name="Rectangle 45">
                    <a:extLst>
                      <a:ext uri="{FF2B5EF4-FFF2-40B4-BE49-F238E27FC236}">
                        <a16:creationId xmlns:a16="http://schemas.microsoft.com/office/drawing/2014/main" id="{39206D20-AD6D-3242-8865-2C6680CB410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82" y="2490"/>
                    <a:ext cx="144" cy="132"/>
                  </a:xfrm>
                  <a:prstGeom prst="rect">
                    <a:avLst/>
                  </a:prstGeom>
                  <a:solidFill>
                    <a:srgbClr val="CCCC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199" name="Text Box 46">
                    <a:extLst>
                      <a:ext uri="{FF2B5EF4-FFF2-40B4-BE49-F238E27FC236}">
                        <a16:creationId xmlns:a16="http://schemas.microsoft.com/office/drawing/2014/main" id="{E3BB3556-A335-984F-978A-FECE515B6702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44" y="2425"/>
                    <a:ext cx="227" cy="26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  <a:cs typeface="ＭＳ Ｐゴシック" charset="0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9pPr>
                  </a:lstStyle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</a:rPr>
                      <a:t>h</a:t>
                    </a:r>
                    <a:endParaRPr kumimoji="0" lang="en-US" sz="2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endParaRPr>
                  </a:p>
                </p:txBody>
              </p:sp>
            </p:grpSp>
          </p:grpSp>
          <p:grpSp>
            <p:nvGrpSpPr>
              <p:cNvPr id="186" name="Group 185">
                <a:extLst>
                  <a:ext uri="{FF2B5EF4-FFF2-40B4-BE49-F238E27FC236}">
                    <a16:creationId xmlns:a16="http://schemas.microsoft.com/office/drawing/2014/main" id="{3B620D34-7BA8-EF49-AC1C-93F5BBC84AEC}"/>
                  </a:ext>
                </a:extLst>
              </p:cNvPr>
              <p:cNvGrpSpPr/>
              <p:nvPr/>
            </p:nvGrpSpPr>
            <p:grpSpPr>
              <a:xfrm>
                <a:off x="8197315" y="5805271"/>
                <a:ext cx="531821" cy="369069"/>
                <a:chOff x="1348328" y="2507397"/>
                <a:chExt cx="603916" cy="419100"/>
              </a:xfrm>
            </p:grpSpPr>
            <p:grpSp>
              <p:nvGrpSpPr>
                <p:cNvPr id="187" name="Group 186">
                  <a:extLst>
                    <a:ext uri="{FF2B5EF4-FFF2-40B4-BE49-F238E27FC236}">
                      <a16:creationId xmlns:a16="http://schemas.microsoft.com/office/drawing/2014/main" id="{A6C2F80D-43A1-5746-B518-C0C4F1A20ACD}"/>
                    </a:ext>
                  </a:extLst>
                </p:cNvPr>
                <p:cNvGrpSpPr/>
                <p:nvPr/>
              </p:nvGrpSpPr>
              <p:grpSpPr>
                <a:xfrm>
                  <a:off x="1348328" y="2555748"/>
                  <a:ext cx="603916" cy="308999"/>
                  <a:chOff x="5278570" y="2983486"/>
                  <a:chExt cx="501650" cy="233363"/>
                </a:xfrm>
              </p:grpSpPr>
              <p:sp>
                <p:nvSpPr>
                  <p:cNvPr id="191" name="Oval 5">
                    <a:extLst>
                      <a:ext uri="{FF2B5EF4-FFF2-40B4-BE49-F238E27FC236}">
                        <a16:creationId xmlns:a16="http://schemas.microsoft.com/office/drawing/2014/main" id="{442E1AFF-BC2C-C849-85D1-13E42B701CE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83332" y="3088261"/>
                    <a:ext cx="496888" cy="128588"/>
                  </a:xfrm>
                  <a:prstGeom prst="ellipse">
                    <a:avLst/>
                  </a:prstGeom>
                  <a:solidFill>
                    <a:srgbClr val="CCCCFF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192" name="Line 6">
                    <a:extLst>
                      <a:ext uri="{FF2B5EF4-FFF2-40B4-BE49-F238E27FC236}">
                        <a16:creationId xmlns:a16="http://schemas.microsoft.com/office/drawing/2014/main" id="{C2994154-DB6D-E247-8511-C6FE8D9665F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283332" y="3077148"/>
                    <a:ext cx="0" cy="79375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193" name="Line 7">
                    <a:extLst>
                      <a:ext uri="{FF2B5EF4-FFF2-40B4-BE49-F238E27FC236}">
                        <a16:creationId xmlns:a16="http://schemas.microsoft.com/office/drawing/2014/main" id="{C730A3ED-5222-5348-831E-092DE7D6CEE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780220" y="3077148"/>
                    <a:ext cx="0" cy="79375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194" name="Rectangle 8">
                    <a:extLst>
                      <a:ext uri="{FF2B5EF4-FFF2-40B4-BE49-F238E27FC236}">
                        <a16:creationId xmlns:a16="http://schemas.microsoft.com/office/drawing/2014/main" id="{BED424F7-1928-5F41-831D-417161F220B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83332" y="3077148"/>
                    <a:ext cx="492125" cy="77788"/>
                  </a:xfrm>
                  <a:prstGeom prst="rect">
                    <a:avLst/>
                  </a:prstGeom>
                  <a:solidFill>
                    <a:srgbClr val="CCCC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195" name="Oval 9">
                    <a:extLst>
                      <a:ext uri="{FF2B5EF4-FFF2-40B4-BE49-F238E27FC236}">
                        <a16:creationId xmlns:a16="http://schemas.microsoft.com/office/drawing/2014/main" id="{76DDF5F9-ACB7-E642-ACEA-223EE2F5F41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78570" y="2983486"/>
                    <a:ext cx="496888" cy="150813"/>
                  </a:xfrm>
                  <a:prstGeom prst="ellipse">
                    <a:avLst/>
                  </a:prstGeom>
                  <a:solidFill>
                    <a:srgbClr val="CCCCFF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</p:grpSp>
            <p:grpSp>
              <p:nvGrpSpPr>
                <p:cNvPr id="188" name="Group 44">
                  <a:extLst>
                    <a:ext uri="{FF2B5EF4-FFF2-40B4-BE49-F238E27FC236}">
                      <a16:creationId xmlns:a16="http://schemas.microsoft.com/office/drawing/2014/main" id="{495DC56F-8C0E-6549-849D-6D43F4F8BC0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500196" y="2507397"/>
                  <a:ext cx="267548" cy="419100"/>
                  <a:chOff x="2972" y="2425"/>
                  <a:chExt cx="171" cy="264"/>
                </a:xfrm>
              </p:grpSpPr>
              <p:sp>
                <p:nvSpPr>
                  <p:cNvPr id="189" name="Rectangle 45">
                    <a:extLst>
                      <a:ext uri="{FF2B5EF4-FFF2-40B4-BE49-F238E27FC236}">
                        <a16:creationId xmlns:a16="http://schemas.microsoft.com/office/drawing/2014/main" id="{892DBBAB-E011-FD4A-BA7E-105CEF9075A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82" y="2490"/>
                    <a:ext cx="144" cy="132"/>
                  </a:xfrm>
                  <a:prstGeom prst="rect">
                    <a:avLst/>
                  </a:prstGeom>
                  <a:solidFill>
                    <a:srgbClr val="CCCC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190" name="Text Box 46">
                    <a:extLst>
                      <a:ext uri="{FF2B5EF4-FFF2-40B4-BE49-F238E27FC236}">
                        <a16:creationId xmlns:a16="http://schemas.microsoft.com/office/drawing/2014/main" id="{173A4036-1DC3-BD4D-9E66-D9BC48C58BA0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72" y="2425"/>
                    <a:ext cx="171" cy="26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  <a:cs typeface="ＭＳ Ｐゴシック" charset="0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9pPr>
                  </a:lstStyle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</a:rPr>
                      <a:t>i</a:t>
                    </a:r>
                    <a:endParaRPr kumimoji="0" lang="en-US" sz="2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endParaRPr>
                  </a:p>
                </p:txBody>
              </p:sp>
            </p:grpSp>
          </p:grpSp>
        </p:grpSp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74A89238-377F-A840-BB03-52D53CBBC3F3}"/>
                </a:ext>
              </a:extLst>
            </p:cNvPr>
            <p:cNvSpPr txBox="1"/>
            <p:nvPr/>
          </p:nvSpPr>
          <p:spPr>
            <a:xfrm>
              <a:off x="6916902" y="2779082"/>
              <a:ext cx="3016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3D3F7215-9DE8-0542-8CCA-A9CEDC8717E2}"/>
                </a:ext>
              </a:extLst>
            </p:cNvPr>
            <p:cNvSpPr txBox="1"/>
            <p:nvPr/>
          </p:nvSpPr>
          <p:spPr>
            <a:xfrm>
              <a:off x="8828654" y="2769437"/>
              <a:ext cx="2888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17" name="TextBox 216">
              <a:extLst>
                <a:ext uri="{FF2B5EF4-FFF2-40B4-BE49-F238E27FC236}">
                  <a16:creationId xmlns:a16="http://schemas.microsoft.com/office/drawing/2014/main" id="{FC342D48-14A2-BA4E-A191-060C4177F678}"/>
                </a:ext>
              </a:extLst>
            </p:cNvPr>
            <p:cNvSpPr txBox="1"/>
            <p:nvPr/>
          </p:nvSpPr>
          <p:spPr>
            <a:xfrm>
              <a:off x="6907258" y="4795006"/>
              <a:ext cx="3016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18" name="TextBox 217">
              <a:extLst>
                <a:ext uri="{FF2B5EF4-FFF2-40B4-BE49-F238E27FC236}">
                  <a16:creationId xmlns:a16="http://schemas.microsoft.com/office/drawing/2014/main" id="{C9336A94-9BC9-8F41-95A7-69E18360DF3D}"/>
                </a:ext>
              </a:extLst>
            </p:cNvPr>
            <p:cNvSpPr txBox="1"/>
            <p:nvPr/>
          </p:nvSpPr>
          <p:spPr>
            <a:xfrm>
              <a:off x="8842160" y="4796936"/>
              <a:ext cx="2888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E11EFAA3-3025-6E40-9F7B-8AEC8E44C52D}"/>
                </a:ext>
              </a:extLst>
            </p:cNvPr>
            <p:cNvSpPr txBox="1"/>
            <p:nvPr/>
          </p:nvSpPr>
          <p:spPr>
            <a:xfrm>
              <a:off x="10765485" y="4798866"/>
              <a:ext cx="2888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21" name="TextBox 220">
              <a:extLst>
                <a:ext uri="{FF2B5EF4-FFF2-40B4-BE49-F238E27FC236}">
                  <a16:creationId xmlns:a16="http://schemas.microsoft.com/office/drawing/2014/main" id="{EECDCBF1-5ACC-CF43-B981-907337945BA2}"/>
                </a:ext>
              </a:extLst>
            </p:cNvPr>
            <p:cNvSpPr txBox="1"/>
            <p:nvPr/>
          </p:nvSpPr>
          <p:spPr>
            <a:xfrm>
              <a:off x="8053150" y="3938480"/>
              <a:ext cx="3016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2DD32315-0DAF-354B-ADE2-76F406D6A871}"/>
                </a:ext>
              </a:extLst>
            </p:cNvPr>
            <p:cNvSpPr txBox="1"/>
            <p:nvPr/>
          </p:nvSpPr>
          <p:spPr>
            <a:xfrm>
              <a:off x="9964902" y="3928835"/>
              <a:ext cx="2888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25B3E8DA-82E1-B746-9524-A8B47546C7B7}"/>
                </a:ext>
              </a:extLst>
            </p:cNvPr>
            <p:cNvSpPr txBox="1"/>
            <p:nvPr/>
          </p:nvSpPr>
          <p:spPr>
            <a:xfrm>
              <a:off x="8055078" y="5861807"/>
              <a:ext cx="3016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24" name="TextBox 223">
              <a:extLst>
                <a:ext uri="{FF2B5EF4-FFF2-40B4-BE49-F238E27FC236}">
                  <a16:creationId xmlns:a16="http://schemas.microsoft.com/office/drawing/2014/main" id="{51516E14-40A2-B34F-B880-05B80B68D6FC}"/>
                </a:ext>
              </a:extLst>
            </p:cNvPr>
            <p:cNvSpPr txBox="1"/>
            <p:nvPr/>
          </p:nvSpPr>
          <p:spPr>
            <a:xfrm>
              <a:off x="9966830" y="5852162"/>
              <a:ext cx="2888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25" name="TextBox 224">
              <a:extLst>
                <a:ext uri="{FF2B5EF4-FFF2-40B4-BE49-F238E27FC236}">
                  <a16:creationId xmlns:a16="http://schemas.microsoft.com/office/drawing/2014/main" id="{9174059A-E895-E740-9A26-AA7943E4A64F}"/>
                </a:ext>
              </a:extLst>
            </p:cNvPr>
            <p:cNvSpPr txBox="1"/>
            <p:nvPr/>
          </p:nvSpPr>
          <p:spPr>
            <a:xfrm>
              <a:off x="8057006" y="2032516"/>
              <a:ext cx="3016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8</a:t>
              </a:r>
            </a:p>
          </p:txBody>
        </p:sp>
        <p:sp>
          <p:nvSpPr>
            <p:cNvPr id="226" name="TextBox 225">
              <a:extLst>
                <a:ext uri="{FF2B5EF4-FFF2-40B4-BE49-F238E27FC236}">
                  <a16:creationId xmlns:a16="http://schemas.microsoft.com/office/drawing/2014/main" id="{F7510488-7C59-7449-A4EE-C5A32BFCB3A5}"/>
                </a:ext>
              </a:extLst>
            </p:cNvPr>
            <p:cNvSpPr txBox="1"/>
            <p:nvPr/>
          </p:nvSpPr>
          <p:spPr>
            <a:xfrm>
              <a:off x="9968758" y="2022871"/>
              <a:ext cx="2888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1032" name="Right Arrow 1031">
              <a:extLst>
                <a:ext uri="{FF2B5EF4-FFF2-40B4-BE49-F238E27FC236}">
                  <a16:creationId xmlns:a16="http://schemas.microsoft.com/office/drawing/2014/main" id="{48701230-5EB3-4E4B-BEE9-CAD81136ECFC}"/>
                </a:ext>
              </a:extLst>
            </p:cNvPr>
            <p:cNvSpPr/>
            <p:nvPr/>
          </p:nvSpPr>
          <p:spPr>
            <a:xfrm rot="5400000">
              <a:off x="7011053" y="2469864"/>
              <a:ext cx="639100" cy="157317"/>
            </a:xfrm>
            <a:prstGeom prst="rightArrow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C0000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7" name="Right Arrow 266">
              <a:extLst>
                <a:ext uri="{FF2B5EF4-FFF2-40B4-BE49-F238E27FC236}">
                  <a16:creationId xmlns:a16="http://schemas.microsoft.com/office/drawing/2014/main" id="{39C7E016-9840-8340-9D5C-7C9BC5953296}"/>
                </a:ext>
              </a:extLst>
            </p:cNvPr>
            <p:cNvSpPr/>
            <p:nvPr/>
          </p:nvSpPr>
          <p:spPr>
            <a:xfrm rot="16200000">
              <a:off x="7006137" y="3379348"/>
              <a:ext cx="639100" cy="157317"/>
            </a:xfrm>
            <a:prstGeom prst="rightArrow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C0000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8" name="Right Arrow 267">
              <a:extLst>
                <a:ext uri="{FF2B5EF4-FFF2-40B4-BE49-F238E27FC236}">
                  <a16:creationId xmlns:a16="http://schemas.microsoft.com/office/drawing/2014/main" id="{0E4D6E8C-7EAB-9E44-AEFC-4FA875BCA32C}"/>
                </a:ext>
              </a:extLst>
            </p:cNvPr>
            <p:cNvSpPr/>
            <p:nvPr/>
          </p:nvSpPr>
          <p:spPr>
            <a:xfrm rot="5400000">
              <a:off x="8913594" y="2455117"/>
              <a:ext cx="639100" cy="157317"/>
            </a:xfrm>
            <a:prstGeom prst="rightArrow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C0000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9" name="Right Arrow 268">
              <a:extLst>
                <a:ext uri="{FF2B5EF4-FFF2-40B4-BE49-F238E27FC236}">
                  <a16:creationId xmlns:a16="http://schemas.microsoft.com/office/drawing/2014/main" id="{F17D421F-D0A1-B94A-8B49-27953D5C8366}"/>
                </a:ext>
              </a:extLst>
            </p:cNvPr>
            <p:cNvSpPr/>
            <p:nvPr/>
          </p:nvSpPr>
          <p:spPr>
            <a:xfrm rot="16200000">
              <a:off x="8908678" y="3364601"/>
              <a:ext cx="639100" cy="157317"/>
            </a:xfrm>
            <a:prstGeom prst="rightArrow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C0000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0" name="Right Arrow 269">
              <a:extLst>
                <a:ext uri="{FF2B5EF4-FFF2-40B4-BE49-F238E27FC236}">
                  <a16:creationId xmlns:a16="http://schemas.microsoft.com/office/drawing/2014/main" id="{C0BFDAF2-0356-354B-8B44-188593FB5A37}"/>
                </a:ext>
              </a:extLst>
            </p:cNvPr>
            <p:cNvSpPr/>
            <p:nvPr/>
          </p:nvSpPr>
          <p:spPr>
            <a:xfrm rot="5400000">
              <a:off x="6981555" y="4367494"/>
              <a:ext cx="639100" cy="157317"/>
            </a:xfrm>
            <a:prstGeom prst="rightArrow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C0000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1" name="Right Arrow 270">
              <a:extLst>
                <a:ext uri="{FF2B5EF4-FFF2-40B4-BE49-F238E27FC236}">
                  <a16:creationId xmlns:a16="http://schemas.microsoft.com/office/drawing/2014/main" id="{112F6083-F42A-6740-A147-C25BA92606DD}"/>
                </a:ext>
              </a:extLst>
            </p:cNvPr>
            <p:cNvSpPr/>
            <p:nvPr/>
          </p:nvSpPr>
          <p:spPr>
            <a:xfrm rot="16200000">
              <a:off x="6976639" y="5276978"/>
              <a:ext cx="639100" cy="157317"/>
            </a:xfrm>
            <a:prstGeom prst="rightArrow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C0000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2" name="Right Arrow 271">
              <a:extLst>
                <a:ext uri="{FF2B5EF4-FFF2-40B4-BE49-F238E27FC236}">
                  <a16:creationId xmlns:a16="http://schemas.microsoft.com/office/drawing/2014/main" id="{D340F2D5-4C4A-D441-99F4-FD489A89E6ED}"/>
                </a:ext>
              </a:extLst>
            </p:cNvPr>
            <p:cNvSpPr/>
            <p:nvPr/>
          </p:nvSpPr>
          <p:spPr>
            <a:xfrm rot="5400000">
              <a:off x="8923428" y="4362582"/>
              <a:ext cx="639100" cy="157317"/>
            </a:xfrm>
            <a:prstGeom prst="rightArrow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C0000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3" name="Right Arrow 272">
              <a:extLst>
                <a:ext uri="{FF2B5EF4-FFF2-40B4-BE49-F238E27FC236}">
                  <a16:creationId xmlns:a16="http://schemas.microsoft.com/office/drawing/2014/main" id="{487BF544-1248-5D4C-B9E4-2B3ACA80EA1C}"/>
                </a:ext>
              </a:extLst>
            </p:cNvPr>
            <p:cNvSpPr/>
            <p:nvPr/>
          </p:nvSpPr>
          <p:spPr>
            <a:xfrm rot="16200000">
              <a:off x="8918512" y="5272066"/>
              <a:ext cx="639100" cy="157317"/>
            </a:xfrm>
            <a:prstGeom prst="rightArrow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C0000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4" name="Right Arrow 273">
              <a:extLst>
                <a:ext uri="{FF2B5EF4-FFF2-40B4-BE49-F238E27FC236}">
                  <a16:creationId xmlns:a16="http://schemas.microsoft.com/office/drawing/2014/main" id="{0DF6A182-C1F7-C14D-900B-3242DA6B4D96}"/>
                </a:ext>
              </a:extLst>
            </p:cNvPr>
            <p:cNvSpPr/>
            <p:nvPr/>
          </p:nvSpPr>
          <p:spPr>
            <a:xfrm rot="5400000">
              <a:off x="10865301" y="4357670"/>
              <a:ext cx="639100" cy="157317"/>
            </a:xfrm>
            <a:prstGeom prst="rightArrow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C0000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5" name="Right Arrow 274">
              <a:extLst>
                <a:ext uri="{FF2B5EF4-FFF2-40B4-BE49-F238E27FC236}">
                  <a16:creationId xmlns:a16="http://schemas.microsoft.com/office/drawing/2014/main" id="{EEAD3E84-70CC-2A46-87CC-F69A6D50ED35}"/>
                </a:ext>
              </a:extLst>
            </p:cNvPr>
            <p:cNvSpPr/>
            <p:nvPr/>
          </p:nvSpPr>
          <p:spPr>
            <a:xfrm rot="16200000">
              <a:off x="10860385" y="5267154"/>
              <a:ext cx="639100" cy="157317"/>
            </a:xfrm>
            <a:prstGeom prst="rightArrow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C0000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9" name="Right Arrow 278">
              <a:extLst>
                <a:ext uri="{FF2B5EF4-FFF2-40B4-BE49-F238E27FC236}">
                  <a16:creationId xmlns:a16="http://schemas.microsoft.com/office/drawing/2014/main" id="{A7B19411-E5F9-AC49-9C67-23093CF98D95}"/>
                </a:ext>
              </a:extLst>
            </p:cNvPr>
            <p:cNvSpPr/>
            <p:nvPr/>
          </p:nvSpPr>
          <p:spPr>
            <a:xfrm rot="10800000">
              <a:off x="10193515" y="5738225"/>
              <a:ext cx="575190" cy="152414"/>
            </a:xfrm>
            <a:prstGeom prst="rightArrow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C0000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0" name="Right Arrow 279">
              <a:extLst>
                <a:ext uri="{FF2B5EF4-FFF2-40B4-BE49-F238E27FC236}">
                  <a16:creationId xmlns:a16="http://schemas.microsoft.com/office/drawing/2014/main" id="{19CD2293-67D5-3048-9FAC-78E0AEE8C310}"/>
                </a:ext>
              </a:extLst>
            </p:cNvPr>
            <p:cNvSpPr/>
            <p:nvPr/>
          </p:nvSpPr>
          <p:spPr>
            <a:xfrm>
              <a:off x="9430824" y="5743142"/>
              <a:ext cx="575190" cy="152414"/>
            </a:xfrm>
            <a:prstGeom prst="rightArrow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C0000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83" name="Group 282">
              <a:extLst>
                <a:ext uri="{FF2B5EF4-FFF2-40B4-BE49-F238E27FC236}">
                  <a16:creationId xmlns:a16="http://schemas.microsoft.com/office/drawing/2014/main" id="{A665C0C8-7FDD-0A42-80A3-CC602804C042}"/>
                </a:ext>
              </a:extLst>
            </p:cNvPr>
            <p:cNvGrpSpPr/>
            <p:nvPr/>
          </p:nvGrpSpPr>
          <p:grpSpPr>
            <a:xfrm>
              <a:off x="6947578" y="3742350"/>
              <a:ext cx="4395351" cy="404576"/>
              <a:chOff x="4333785" y="5772213"/>
              <a:chExt cx="4395351" cy="404576"/>
            </a:xfrm>
          </p:grpSpPr>
          <p:grpSp>
            <p:nvGrpSpPr>
              <p:cNvPr id="284" name="Group 283">
                <a:extLst>
                  <a:ext uri="{FF2B5EF4-FFF2-40B4-BE49-F238E27FC236}">
                    <a16:creationId xmlns:a16="http://schemas.microsoft.com/office/drawing/2014/main" id="{4C02DC92-2A83-AC4D-B9F0-2BCDE917BDBC}"/>
                  </a:ext>
                </a:extLst>
              </p:cNvPr>
              <p:cNvGrpSpPr/>
              <p:nvPr/>
            </p:nvGrpSpPr>
            <p:grpSpPr>
              <a:xfrm>
                <a:off x="4333785" y="5772213"/>
                <a:ext cx="531821" cy="369069"/>
                <a:chOff x="1348328" y="2475647"/>
                <a:chExt cx="603916" cy="419100"/>
              </a:xfrm>
            </p:grpSpPr>
            <p:grpSp>
              <p:nvGrpSpPr>
                <p:cNvPr id="305" name="Group 304">
                  <a:extLst>
                    <a:ext uri="{FF2B5EF4-FFF2-40B4-BE49-F238E27FC236}">
                      <a16:creationId xmlns:a16="http://schemas.microsoft.com/office/drawing/2014/main" id="{F01EB862-010E-A34F-8D39-25BC2BED2A63}"/>
                    </a:ext>
                  </a:extLst>
                </p:cNvPr>
                <p:cNvGrpSpPr/>
                <p:nvPr/>
              </p:nvGrpSpPr>
              <p:grpSpPr>
                <a:xfrm>
                  <a:off x="1348328" y="2555748"/>
                  <a:ext cx="603916" cy="308999"/>
                  <a:chOff x="5278570" y="2983486"/>
                  <a:chExt cx="501650" cy="233363"/>
                </a:xfrm>
              </p:grpSpPr>
              <p:sp>
                <p:nvSpPr>
                  <p:cNvPr id="309" name="Oval 5">
                    <a:extLst>
                      <a:ext uri="{FF2B5EF4-FFF2-40B4-BE49-F238E27FC236}">
                        <a16:creationId xmlns:a16="http://schemas.microsoft.com/office/drawing/2014/main" id="{C2A61603-05BC-1E4D-99AA-0AB1CC49473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83332" y="3088261"/>
                    <a:ext cx="496888" cy="128588"/>
                  </a:xfrm>
                  <a:prstGeom prst="ellipse">
                    <a:avLst/>
                  </a:prstGeom>
                  <a:solidFill>
                    <a:srgbClr val="CCCCFF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310" name="Line 6">
                    <a:extLst>
                      <a:ext uri="{FF2B5EF4-FFF2-40B4-BE49-F238E27FC236}">
                        <a16:creationId xmlns:a16="http://schemas.microsoft.com/office/drawing/2014/main" id="{7043DA0E-702D-CD4E-BA28-9341275851D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283332" y="3077148"/>
                    <a:ext cx="0" cy="79375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311" name="Line 7">
                    <a:extLst>
                      <a:ext uri="{FF2B5EF4-FFF2-40B4-BE49-F238E27FC236}">
                        <a16:creationId xmlns:a16="http://schemas.microsoft.com/office/drawing/2014/main" id="{CE93F761-782C-C640-B2B6-8CA7492B28B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780220" y="3077148"/>
                    <a:ext cx="0" cy="79375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312" name="Rectangle 8">
                    <a:extLst>
                      <a:ext uri="{FF2B5EF4-FFF2-40B4-BE49-F238E27FC236}">
                        <a16:creationId xmlns:a16="http://schemas.microsoft.com/office/drawing/2014/main" id="{723858D6-68CF-1C4E-A28B-A9FF5D728F2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83332" y="3077148"/>
                    <a:ext cx="492125" cy="77788"/>
                  </a:xfrm>
                  <a:prstGeom prst="rect">
                    <a:avLst/>
                  </a:prstGeom>
                  <a:solidFill>
                    <a:srgbClr val="CCCC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313" name="Oval 9">
                    <a:extLst>
                      <a:ext uri="{FF2B5EF4-FFF2-40B4-BE49-F238E27FC236}">
                        <a16:creationId xmlns:a16="http://schemas.microsoft.com/office/drawing/2014/main" id="{70A7292E-FC97-924B-9010-8079BEC6219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78570" y="2983486"/>
                    <a:ext cx="496888" cy="150813"/>
                  </a:xfrm>
                  <a:prstGeom prst="ellipse">
                    <a:avLst/>
                  </a:prstGeom>
                  <a:solidFill>
                    <a:srgbClr val="CCCCFF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</p:grpSp>
            <p:grpSp>
              <p:nvGrpSpPr>
                <p:cNvPr id="306" name="Group 44">
                  <a:extLst>
                    <a:ext uri="{FF2B5EF4-FFF2-40B4-BE49-F238E27FC236}">
                      <a16:creationId xmlns:a16="http://schemas.microsoft.com/office/drawing/2014/main" id="{DA3B2173-D171-E340-B704-06A3FE481C7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456374" y="2475647"/>
                  <a:ext cx="355165" cy="419100"/>
                  <a:chOff x="2944" y="2405"/>
                  <a:chExt cx="227" cy="264"/>
                </a:xfrm>
              </p:grpSpPr>
              <p:sp>
                <p:nvSpPr>
                  <p:cNvPr id="307" name="Rectangle 45">
                    <a:extLst>
                      <a:ext uri="{FF2B5EF4-FFF2-40B4-BE49-F238E27FC236}">
                        <a16:creationId xmlns:a16="http://schemas.microsoft.com/office/drawing/2014/main" id="{A7CA85B6-08AA-4840-AE2B-A3321A49B6F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82" y="2490"/>
                    <a:ext cx="144" cy="132"/>
                  </a:xfrm>
                  <a:prstGeom prst="rect">
                    <a:avLst/>
                  </a:prstGeom>
                  <a:solidFill>
                    <a:srgbClr val="CCCC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308" name="Text Box 46">
                    <a:extLst>
                      <a:ext uri="{FF2B5EF4-FFF2-40B4-BE49-F238E27FC236}">
                        <a16:creationId xmlns:a16="http://schemas.microsoft.com/office/drawing/2014/main" id="{68812F5E-7A92-7B45-BBDE-2068A3A134D0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44" y="2405"/>
                    <a:ext cx="227" cy="26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  <a:cs typeface="ＭＳ Ｐゴシック" charset="0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9pPr>
                  </a:lstStyle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</a:rPr>
                      <a:t>d</a:t>
                    </a:r>
                    <a:endParaRPr kumimoji="0" lang="en-US" sz="2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endParaRPr>
                  </a:p>
                </p:txBody>
              </p:sp>
            </p:grpSp>
          </p:grp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5E3B07EB-D89E-C542-85F0-D68A3698AEC4}"/>
                  </a:ext>
                </a:extLst>
              </p:cNvPr>
              <p:cNvGrpSpPr/>
              <p:nvPr/>
            </p:nvGrpSpPr>
            <p:grpSpPr>
              <a:xfrm>
                <a:off x="6263949" y="5807720"/>
                <a:ext cx="531821" cy="369069"/>
                <a:chOff x="1348328" y="2507397"/>
                <a:chExt cx="603916" cy="419100"/>
              </a:xfrm>
            </p:grpSpPr>
            <p:grpSp>
              <p:nvGrpSpPr>
                <p:cNvPr id="296" name="Group 295">
                  <a:extLst>
                    <a:ext uri="{FF2B5EF4-FFF2-40B4-BE49-F238E27FC236}">
                      <a16:creationId xmlns:a16="http://schemas.microsoft.com/office/drawing/2014/main" id="{CE2D511A-9878-0E42-B4E3-97548A8A67A3}"/>
                    </a:ext>
                  </a:extLst>
                </p:cNvPr>
                <p:cNvGrpSpPr/>
                <p:nvPr/>
              </p:nvGrpSpPr>
              <p:grpSpPr>
                <a:xfrm>
                  <a:off x="1348328" y="2555748"/>
                  <a:ext cx="603916" cy="308999"/>
                  <a:chOff x="5278570" y="2983486"/>
                  <a:chExt cx="501650" cy="233363"/>
                </a:xfrm>
              </p:grpSpPr>
              <p:sp>
                <p:nvSpPr>
                  <p:cNvPr id="300" name="Oval 5">
                    <a:extLst>
                      <a:ext uri="{FF2B5EF4-FFF2-40B4-BE49-F238E27FC236}">
                        <a16:creationId xmlns:a16="http://schemas.microsoft.com/office/drawing/2014/main" id="{C66E96DA-F1B1-9A41-8B0D-2F21B3B7ACB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83332" y="3088261"/>
                    <a:ext cx="496888" cy="128588"/>
                  </a:xfrm>
                  <a:prstGeom prst="ellipse">
                    <a:avLst/>
                  </a:prstGeom>
                  <a:solidFill>
                    <a:srgbClr val="CCCCFF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301" name="Line 6">
                    <a:extLst>
                      <a:ext uri="{FF2B5EF4-FFF2-40B4-BE49-F238E27FC236}">
                        <a16:creationId xmlns:a16="http://schemas.microsoft.com/office/drawing/2014/main" id="{A2387D1F-7EF0-9443-8128-6FF284EC9AF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283332" y="3077148"/>
                    <a:ext cx="0" cy="79375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302" name="Line 7">
                    <a:extLst>
                      <a:ext uri="{FF2B5EF4-FFF2-40B4-BE49-F238E27FC236}">
                        <a16:creationId xmlns:a16="http://schemas.microsoft.com/office/drawing/2014/main" id="{4B183F70-EB28-A94F-BF31-54B939F6B75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780220" y="3077148"/>
                    <a:ext cx="0" cy="79375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303" name="Rectangle 8">
                    <a:extLst>
                      <a:ext uri="{FF2B5EF4-FFF2-40B4-BE49-F238E27FC236}">
                        <a16:creationId xmlns:a16="http://schemas.microsoft.com/office/drawing/2014/main" id="{84BE29FD-A805-D348-99C3-8D3C650618E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83332" y="3077148"/>
                    <a:ext cx="492125" cy="77788"/>
                  </a:xfrm>
                  <a:prstGeom prst="rect">
                    <a:avLst/>
                  </a:prstGeom>
                  <a:solidFill>
                    <a:srgbClr val="CCCC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304" name="Oval 9">
                    <a:extLst>
                      <a:ext uri="{FF2B5EF4-FFF2-40B4-BE49-F238E27FC236}">
                        <a16:creationId xmlns:a16="http://schemas.microsoft.com/office/drawing/2014/main" id="{BF5D685A-16D6-5B40-9EEF-970D3CDCE37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78570" y="2983486"/>
                    <a:ext cx="496888" cy="150813"/>
                  </a:xfrm>
                  <a:prstGeom prst="ellipse">
                    <a:avLst/>
                  </a:prstGeom>
                  <a:solidFill>
                    <a:srgbClr val="CCCCFF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</p:grpSp>
            <p:grpSp>
              <p:nvGrpSpPr>
                <p:cNvPr id="297" name="Group 44">
                  <a:extLst>
                    <a:ext uri="{FF2B5EF4-FFF2-40B4-BE49-F238E27FC236}">
                      <a16:creationId xmlns:a16="http://schemas.microsoft.com/office/drawing/2014/main" id="{058B095B-B9C0-F84A-B78C-FE9DCA729C7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456374" y="2507397"/>
                  <a:ext cx="355165" cy="419100"/>
                  <a:chOff x="2944" y="2425"/>
                  <a:chExt cx="227" cy="264"/>
                </a:xfrm>
              </p:grpSpPr>
              <p:sp>
                <p:nvSpPr>
                  <p:cNvPr id="298" name="Rectangle 45">
                    <a:extLst>
                      <a:ext uri="{FF2B5EF4-FFF2-40B4-BE49-F238E27FC236}">
                        <a16:creationId xmlns:a16="http://schemas.microsoft.com/office/drawing/2014/main" id="{7FBA9119-2A14-E84A-A39B-55E9D6AE939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82" y="2490"/>
                    <a:ext cx="144" cy="132"/>
                  </a:xfrm>
                  <a:prstGeom prst="rect">
                    <a:avLst/>
                  </a:prstGeom>
                  <a:solidFill>
                    <a:srgbClr val="CCCC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299" name="Text Box 46">
                    <a:extLst>
                      <a:ext uri="{FF2B5EF4-FFF2-40B4-BE49-F238E27FC236}">
                        <a16:creationId xmlns:a16="http://schemas.microsoft.com/office/drawing/2014/main" id="{2944FA12-D5D2-E241-A9FC-D4A85A350D0A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44" y="2425"/>
                    <a:ext cx="227" cy="26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  <a:cs typeface="ＭＳ Ｐゴシック" charset="0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9pPr>
                  </a:lstStyle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</a:rPr>
                      <a:t>e</a:t>
                    </a:r>
                    <a:endParaRPr kumimoji="0" lang="en-US" sz="2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endParaRPr>
                  </a:p>
                </p:txBody>
              </p: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B9D4EE61-1CC1-6D4C-822D-300C73469B48}"/>
                  </a:ext>
                </a:extLst>
              </p:cNvPr>
              <p:cNvGrpSpPr/>
              <p:nvPr/>
            </p:nvGrpSpPr>
            <p:grpSpPr>
              <a:xfrm>
                <a:off x="8197315" y="5805271"/>
                <a:ext cx="531821" cy="369069"/>
                <a:chOff x="1348328" y="2507397"/>
                <a:chExt cx="603916" cy="419100"/>
              </a:xfrm>
            </p:grpSpPr>
            <p:grpSp>
              <p:nvGrpSpPr>
                <p:cNvPr id="287" name="Group 286">
                  <a:extLst>
                    <a:ext uri="{FF2B5EF4-FFF2-40B4-BE49-F238E27FC236}">
                      <a16:creationId xmlns:a16="http://schemas.microsoft.com/office/drawing/2014/main" id="{75D4F492-E56A-6541-9F9D-1D85B09999F3}"/>
                    </a:ext>
                  </a:extLst>
                </p:cNvPr>
                <p:cNvGrpSpPr/>
                <p:nvPr/>
              </p:nvGrpSpPr>
              <p:grpSpPr>
                <a:xfrm>
                  <a:off x="1348328" y="2555748"/>
                  <a:ext cx="603916" cy="308999"/>
                  <a:chOff x="5278570" y="2983486"/>
                  <a:chExt cx="501650" cy="233363"/>
                </a:xfrm>
              </p:grpSpPr>
              <p:sp>
                <p:nvSpPr>
                  <p:cNvPr id="291" name="Oval 5">
                    <a:extLst>
                      <a:ext uri="{FF2B5EF4-FFF2-40B4-BE49-F238E27FC236}">
                        <a16:creationId xmlns:a16="http://schemas.microsoft.com/office/drawing/2014/main" id="{190A087A-A659-3E4D-B4FE-1EA13D56BE4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83332" y="3088261"/>
                    <a:ext cx="496888" cy="128588"/>
                  </a:xfrm>
                  <a:prstGeom prst="ellipse">
                    <a:avLst/>
                  </a:prstGeom>
                  <a:solidFill>
                    <a:srgbClr val="CCCCFF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292" name="Line 6">
                    <a:extLst>
                      <a:ext uri="{FF2B5EF4-FFF2-40B4-BE49-F238E27FC236}">
                        <a16:creationId xmlns:a16="http://schemas.microsoft.com/office/drawing/2014/main" id="{E7E9FE4A-5449-D244-A5A8-DEB5E1D8494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283332" y="3077148"/>
                    <a:ext cx="0" cy="79375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293" name="Line 7">
                    <a:extLst>
                      <a:ext uri="{FF2B5EF4-FFF2-40B4-BE49-F238E27FC236}">
                        <a16:creationId xmlns:a16="http://schemas.microsoft.com/office/drawing/2014/main" id="{8C243F83-93B5-2C49-9D61-2E8E8652A48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780220" y="3077148"/>
                    <a:ext cx="0" cy="79375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294" name="Rectangle 8">
                    <a:extLst>
                      <a:ext uri="{FF2B5EF4-FFF2-40B4-BE49-F238E27FC236}">
                        <a16:creationId xmlns:a16="http://schemas.microsoft.com/office/drawing/2014/main" id="{B0B61A2E-99AA-324F-8224-CB0B3B44042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83332" y="3077148"/>
                    <a:ext cx="492125" cy="77788"/>
                  </a:xfrm>
                  <a:prstGeom prst="rect">
                    <a:avLst/>
                  </a:prstGeom>
                  <a:solidFill>
                    <a:srgbClr val="CCCC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295" name="Oval 9">
                    <a:extLst>
                      <a:ext uri="{FF2B5EF4-FFF2-40B4-BE49-F238E27FC236}">
                        <a16:creationId xmlns:a16="http://schemas.microsoft.com/office/drawing/2014/main" id="{2F485C77-8179-0B4E-B93A-E5C91296B44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78570" y="2983486"/>
                    <a:ext cx="496888" cy="150813"/>
                  </a:xfrm>
                  <a:prstGeom prst="ellipse">
                    <a:avLst/>
                  </a:prstGeom>
                  <a:solidFill>
                    <a:srgbClr val="CCCCFF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</p:grpSp>
            <p:grpSp>
              <p:nvGrpSpPr>
                <p:cNvPr id="288" name="Group 44">
                  <a:extLst>
                    <a:ext uri="{FF2B5EF4-FFF2-40B4-BE49-F238E27FC236}">
                      <a16:creationId xmlns:a16="http://schemas.microsoft.com/office/drawing/2014/main" id="{0826EA6F-730D-8C47-8DDA-2C65DD6716B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492372" y="2507397"/>
                  <a:ext cx="283194" cy="419100"/>
                  <a:chOff x="2967" y="2425"/>
                  <a:chExt cx="181" cy="264"/>
                </a:xfrm>
              </p:grpSpPr>
              <p:sp>
                <p:nvSpPr>
                  <p:cNvPr id="289" name="Rectangle 45">
                    <a:extLst>
                      <a:ext uri="{FF2B5EF4-FFF2-40B4-BE49-F238E27FC236}">
                        <a16:creationId xmlns:a16="http://schemas.microsoft.com/office/drawing/2014/main" id="{C3E85E15-4F40-FF40-89C4-0E851470FA4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82" y="2490"/>
                    <a:ext cx="144" cy="132"/>
                  </a:xfrm>
                  <a:prstGeom prst="rect">
                    <a:avLst/>
                  </a:prstGeom>
                  <a:solidFill>
                    <a:srgbClr val="CCCC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290" name="Text Box 46">
                    <a:extLst>
                      <a:ext uri="{FF2B5EF4-FFF2-40B4-BE49-F238E27FC236}">
                        <a16:creationId xmlns:a16="http://schemas.microsoft.com/office/drawing/2014/main" id="{1905E332-CD71-E748-AE06-2A274A0D7B18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67" y="2425"/>
                    <a:ext cx="181" cy="26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  <a:cs typeface="ＭＳ Ｐゴシック" charset="0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9pPr>
                  </a:lstStyle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</a:rPr>
                      <a:t>f</a:t>
                    </a:r>
                    <a:endParaRPr kumimoji="0" lang="en-US" sz="2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endParaRPr>
                  </a:p>
                </p:txBody>
              </p:sp>
            </p:grpSp>
          </p:grpSp>
        </p:grpSp>
        <p:grpSp>
          <p:nvGrpSpPr>
            <p:cNvPr id="314" name="Group 313">
              <a:extLst>
                <a:ext uri="{FF2B5EF4-FFF2-40B4-BE49-F238E27FC236}">
                  <a16:creationId xmlns:a16="http://schemas.microsoft.com/office/drawing/2014/main" id="{917871C2-1731-FE43-944D-6364CCE85DA9}"/>
                </a:ext>
              </a:extLst>
            </p:cNvPr>
            <p:cNvGrpSpPr/>
            <p:nvPr/>
          </p:nvGrpSpPr>
          <p:grpSpPr>
            <a:xfrm>
              <a:off x="6944905" y="1814623"/>
              <a:ext cx="4395351" cy="404576"/>
              <a:chOff x="4333785" y="5772213"/>
              <a:chExt cx="4395351" cy="404576"/>
            </a:xfrm>
          </p:grpSpPr>
          <p:grpSp>
            <p:nvGrpSpPr>
              <p:cNvPr id="315" name="Group 314">
                <a:extLst>
                  <a:ext uri="{FF2B5EF4-FFF2-40B4-BE49-F238E27FC236}">
                    <a16:creationId xmlns:a16="http://schemas.microsoft.com/office/drawing/2014/main" id="{68E7B419-D4D3-3A4B-86E1-D40C76B2BB2C}"/>
                  </a:ext>
                </a:extLst>
              </p:cNvPr>
              <p:cNvGrpSpPr/>
              <p:nvPr/>
            </p:nvGrpSpPr>
            <p:grpSpPr>
              <a:xfrm>
                <a:off x="4333785" y="5772213"/>
                <a:ext cx="531821" cy="369069"/>
                <a:chOff x="1348328" y="2475647"/>
                <a:chExt cx="603916" cy="419100"/>
              </a:xfrm>
            </p:grpSpPr>
            <p:grpSp>
              <p:nvGrpSpPr>
                <p:cNvPr id="336" name="Group 335">
                  <a:extLst>
                    <a:ext uri="{FF2B5EF4-FFF2-40B4-BE49-F238E27FC236}">
                      <a16:creationId xmlns:a16="http://schemas.microsoft.com/office/drawing/2014/main" id="{93705575-DDBD-3D44-B843-C77E28CEAAD2}"/>
                    </a:ext>
                  </a:extLst>
                </p:cNvPr>
                <p:cNvGrpSpPr/>
                <p:nvPr/>
              </p:nvGrpSpPr>
              <p:grpSpPr>
                <a:xfrm>
                  <a:off x="1348328" y="2555748"/>
                  <a:ext cx="603916" cy="308999"/>
                  <a:chOff x="5278570" y="2983486"/>
                  <a:chExt cx="501650" cy="233363"/>
                </a:xfrm>
              </p:grpSpPr>
              <p:sp>
                <p:nvSpPr>
                  <p:cNvPr id="340" name="Oval 5">
                    <a:extLst>
                      <a:ext uri="{FF2B5EF4-FFF2-40B4-BE49-F238E27FC236}">
                        <a16:creationId xmlns:a16="http://schemas.microsoft.com/office/drawing/2014/main" id="{AF888CEF-6837-CD45-809F-91550C92C80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83332" y="3088261"/>
                    <a:ext cx="496888" cy="128588"/>
                  </a:xfrm>
                  <a:prstGeom prst="ellipse">
                    <a:avLst/>
                  </a:prstGeom>
                  <a:solidFill>
                    <a:srgbClr val="CCCCFF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341" name="Line 6">
                    <a:extLst>
                      <a:ext uri="{FF2B5EF4-FFF2-40B4-BE49-F238E27FC236}">
                        <a16:creationId xmlns:a16="http://schemas.microsoft.com/office/drawing/2014/main" id="{4535759C-A65E-D84B-9508-03E1DC0B824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283332" y="3077148"/>
                    <a:ext cx="0" cy="79375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342" name="Line 7">
                    <a:extLst>
                      <a:ext uri="{FF2B5EF4-FFF2-40B4-BE49-F238E27FC236}">
                        <a16:creationId xmlns:a16="http://schemas.microsoft.com/office/drawing/2014/main" id="{FFA7BAB7-E53C-EC41-ACE7-66FCD862969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780220" y="3077148"/>
                    <a:ext cx="0" cy="79375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343" name="Rectangle 8">
                    <a:extLst>
                      <a:ext uri="{FF2B5EF4-FFF2-40B4-BE49-F238E27FC236}">
                        <a16:creationId xmlns:a16="http://schemas.microsoft.com/office/drawing/2014/main" id="{69E05203-3EC0-6447-8988-D4F7C2150FA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83332" y="3077148"/>
                    <a:ext cx="492125" cy="77788"/>
                  </a:xfrm>
                  <a:prstGeom prst="rect">
                    <a:avLst/>
                  </a:prstGeom>
                  <a:solidFill>
                    <a:srgbClr val="CCCC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344" name="Oval 9">
                    <a:extLst>
                      <a:ext uri="{FF2B5EF4-FFF2-40B4-BE49-F238E27FC236}">
                        <a16:creationId xmlns:a16="http://schemas.microsoft.com/office/drawing/2014/main" id="{D9043B05-A159-7D41-90D4-718D621EA02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78570" y="2983486"/>
                    <a:ext cx="496888" cy="150813"/>
                  </a:xfrm>
                  <a:prstGeom prst="ellipse">
                    <a:avLst/>
                  </a:prstGeom>
                  <a:solidFill>
                    <a:srgbClr val="CCCCFF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</p:grpSp>
            <p:grpSp>
              <p:nvGrpSpPr>
                <p:cNvPr id="337" name="Group 44">
                  <a:extLst>
                    <a:ext uri="{FF2B5EF4-FFF2-40B4-BE49-F238E27FC236}">
                      <a16:creationId xmlns:a16="http://schemas.microsoft.com/office/drawing/2014/main" id="{230264F8-C92F-C344-8341-A92C3D105F2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456374" y="2475647"/>
                  <a:ext cx="355165" cy="419100"/>
                  <a:chOff x="2944" y="2405"/>
                  <a:chExt cx="227" cy="264"/>
                </a:xfrm>
              </p:grpSpPr>
              <p:sp>
                <p:nvSpPr>
                  <p:cNvPr id="338" name="Rectangle 45">
                    <a:extLst>
                      <a:ext uri="{FF2B5EF4-FFF2-40B4-BE49-F238E27FC236}">
                        <a16:creationId xmlns:a16="http://schemas.microsoft.com/office/drawing/2014/main" id="{F2B81453-DE5E-984D-B97A-6884B0BDD35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82" y="2490"/>
                    <a:ext cx="144" cy="132"/>
                  </a:xfrm>
                  <a:prstGeom prst="rect">
                    <a:avLst/>
                  </a:prstGeom>
                  <a:solidFill>
                    <a:srgbClr val="CCCC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339" name="Text Box 46">
                    <a:extLst>
                      <a:ext uri="{FF2B5EF4-FFF2-40B4-BE49-F238E27FC236}">
                        <a16:creationId xmlns:a16="http://schemas.microsoft.com/office/drawing/2014/main" id="{35E945F9-D699-744B-ACB7-587B2AA668D3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44" y="2405"/>
                    <a:ext cx="227" cy="26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  <a:cs typeface="ＭＳ Ｐゴシック" charset="0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9pPr>
                  </a:lstStyle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</a:rPr>
                      <a:t>a</a:t>
                    </a:r>
                    <a:endParaRPr kumimoji="0" lang="en-US" sz="2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endParaRPr>
                  </a:p>
                </p:txBody>
              </p:sp>
            </p:grpSp>
          </p:grpSp>
          <p:grpSp>
            <p:nvGrpSpPr>
              <p:cNvPr id="316" name="Group 315">
                <a:extLst>
                  <a:ext uri="{FF2B5EF4-FFF2-40B4-BE49-F238E27FC236}">
                    <a16:creationId xmlns:a16="http://schemas.microsoft.com/office/drawing/2014/main" id="{1CE7BA36-0E22-4F41-B503-121F0E8FF751}"/>
                  </a:ext>
                </a:extLst>
              </p:cNvPr>
              <p:cNvGrpSpPr/>
              <p:nvPr/>
            </p:nvGrpSpPr>
            <p:grpSpPr>
              <a:xfrm>
                <a:off x="6263949" y="5807720"/>
                <a:ext cx="531821" cy="369069"/>
                <a:chOff x="1348328" y="2507397"/>
                <a:chExt cx="603916" cy="419100"/>
              </a:xfrm>
            </p:grpSpPr>
            <p:grpSp>
              <p:nvGrpSpPr>
                <p:cNvPr id="327" name="Group 326">
                  <a:extLst>
                    <a:ext uri="{FF2B5EF4-FFF2-40B4-BE49-F238E27FC236}">
                      <a16:creationId xmlns:a16="http://schemas.microsoft.com/office/drawing/2014/main" id="{ABA31A37-F3CD-1746-9C86-0557D36C5404}"/>
                    </a:ext>
                  </a:extLst>
                </p:cNvPr>
                <p:cNvGrpSpPr/>
                <p:nvPr/>
              </p:nvGrpSpPr>
              <p:grpSpPr>
                <a:xfrm>
                  <a:off x="1348328" y="2555748"/>
                  <a:ext cx="603916" cy="308999"/>
                  <a:chOff x="5278570" y="2983486"/>
                  <a:chExt cx="501650" cy="233363"/>
                </a:xfrm>
              </p:grpSpPr>
              <p:sp>
                <p:nvSpPr>
                  <p:cNvPr id="331" name="Oval 5">
                    <a:extLst>
                      <a:ext uri="{FF2B5EF4-FFF2-40B4-BE49-F238E27FC236}">
                        <a16:creationId xmlns:a16="http://schemas.microsoft.com/office/drawing/2014/main" id="{39C9919B-E459-6946-BAB3-A266303D27E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83332" y="3088261"/>
                    <a:ext cx="496888" cy="128588"/>
                  </a:xfrm>
                  <a:prstGeom prst="ellipse">
                    <a:avLst/>
                  </a:prstGeom>
                  <a:solidFill>
                    <a:srgbClr val="CCCCFF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332" name="Line 6">
                    <a:extLst>
                      <a:ext uri="{FF2B5EF4-FFF2-40B4-BE49-F238E27FC236}">
                        <a16:creationId xmlns:a16="http://schemas.microsoft.com/office/drawing/2014/main" id="{61A62C09-3017-A541-9429-460C1A7F6B5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283332" y="3077148"/>
                    <a:ext cx="0" cy="79375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333" name="Line 7">
                    <a:extLst>
                      <a:ext uri="{FF2B5EF4-FFF2-40B4-BE49-F238E27FC236}">
                        <a16:creationId xmlns:a16="http://schemas.microsoft.com/office/drawing/2014/main" id="{86063EB7-D2C3-3447-B2FD-57FC1E74D32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780220" y="3077148"/>
                    <a:ext cx="0" cy="79375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334" name="Rectangle 8">
                    <a:extLst>
                      <a:ext uri="{FF2B5EF4-FFF2-40B4-BE49-F238E27FC236}">
                        <a16:creationId xmlns:a16="http://schemas.microsoft.com/office/drawing/2014/main" id="{BD5BCC42-3550-DF4A-BB55-F643AEBFD9A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83332" y="3077148"/>
                    <a:ext cx="492125" cy="77788"/>
                  </a:xfrm>
                  <a:prstGeom prst="rect">
                    <a:avLst/>
                  </a:prstGeom>
                  <a:solidFill>
                    <a:srgbClr val="CCCC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335" name="Oval 9">
                    <a:extLst>
                      <a:ext uri="{FF2B5EF4-FFF2-40B4-BE49-F238E27FC236}">
                        <a16:creationId xmlns:a16="http://schemas.microsoft.com/office/drawing/2014/main" id="{74611398-E647-494F-A7BD-186BB5CB545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78570" y="2983486"/>
                    <a:ext cx="496888" cy="150813"/>
                  </a:xfrm>
                  <a:prstGeom prst="ellipse">
                    <a:avLst/>
                  </a:prstGeom>
                  <a:solidFill>
                    <a:srgbClr val="CCCCFF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</p:grpSp>
            <p:grpSp>
              <p:nvGrpSpPr>
                <p:cNvPr id="328" name="Group 44">
                  <a:extLst>
                    <a:ext uri="{FF2B5EF4-FFF2-40B4-BE49-F238E27FC236}">
                      <a16:creationId xmlns:a16="http://schemas.microsoft.com/office/drawing/2014/main" id="{B57BC638-F090-114B-B8BF-7E2F4A6CC8F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456374" y="2507397"/>
                  <a:ext cx="355165" cy="419100"/>
                  <a:chOff x="2944" y="2425"/>
                  <a:chExt cx="227" cy="264"/>
                </a:xfrm>
              </p:grpSpPr>
              <p:sp>
                <p:nvSpPr>
                  <p:cNvPr id="329" name="Rectangle 45">
                    <a:extLst>
                      <a:ext uri="{FF2B5EF4-FFF2-40B4-BE49-F238E27FC236}">
                        <a16:creationId xmlns:a16="http://schemas.microsoft.com/office/drawing/2014/main" id="{0F91A427-A1B7-A54C-8320-A92F425DFC7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82" y="2490"/>
                    <a:ext cx="144" cy="132"/>
                  </a:xfrm>
                  <a:prstGeom prst="rect">
                    <a:avLst/>
                  </a:prstGeom>
                  <a:solidFill>
                    <a:srgbClr val="CCCC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330" name="Text Box 46">
                    <a:extLst>
                      <a:ext uri="{FF2B5EF4-FFF2-40B4-BE49-F238E27FC236}">
                        <a16:creationId xmlns:a16="http://schemas.microsoft.com/office/drawing/2014/main" id="{E600E15A-04DE-4F44-AD3B-D284039393AF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44" y="2425"/>
                    <a:ext cx="227" cy="26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  <a:cs typeface="ＭＳ Ｐゴシック" charset="0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9pPr>
                  </a:lstStyle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</a:rPr>
                      <a:t>b</a:t>
                    </a:r>
                    <a:endParaRPr kumimoji="0" lang="en-US" sz="2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endParaRPr>
                  </a:p>
                </p:txBody>
              </p:sp>
            </p:grpSp>
          </p:grpSp>
          <p:grpSp>
            <p:nvGrpSpPr>
              <p:cNvPr id="317" name="Group 316">
                <a:extLst>
                  <a:ext uri="{FF2B5EF4-FFF2-40B4-BE49-F238E27FC236}">
                    <a16:creationId xmlns:a16="http://schemas.microsoft.com/office/drawing/2014/main" id="{2EB87748-B820-0349-A8AC-FE8BBD55B257}"/>
                  </a:ext>
                </a:extLst>
              </p:cNvPr>
              <p:cNvGrpSpPr/>
              <p:nvPr/>
            </p:nvGrpSpPr>
            <p:grpSpPr>
              <a:xfrm>
                <a:off x="8197315" y="5805271"/>
                <a:ext cx="531821" cy="369069"/>
                <a:chOff x="1348328" y="2507397"/>
                <a:chExt cx="603916" cy="419100"/>
              </a:xfrm>
            </p:grpSpPr>
            <p:grpSp>
              <p:nvGrpSpPr>
                <p:cNvPr id="318" name="Group 317">
                  <a:extLst>
                    <a:ext uri="{FF2B5EF4-FFF2-40B4-BE49-F238E27FC236}">
                      <a16:creationId xmlns:a16="http://schemas.microsoft.com/office/drawing/2014/main" id="{EB6E4C7D-CDAA-7F47-A797-1E5FB2A80494}"/>
                    </a:ext>
                  </a:extLst>
                </p:cNvPr>
                <p:cNvGrpSpPr/>
                <p:nvPr/>
              </p:nvGrpSpPr>
              <p:grpSpPr>
                <a:xfrm>
                  <a:off x="1348328" y="2555748"/>
                  <a:ext cx="603916" cy="308999"/>
                  <a:chOff x="5278570" y="2983486"/>
                  <a:chExt cx="501650" cy="233363"/>
                </a:xfrm>
              </p:grpSpPr>
              <p:sp>
                <p:nvSpPr>
                  <p:cNvPr id="322" name="Oval 5">
                    <a:extLst>
                      <a:ext uri="{FF2B5EF4-FFF2-40B4-BE49-F238E27FC236}">
                        <a16:creationId xmlns:a16="http://schemas.microsoft.com/office/drawing/2014/main" id="{F9943B67-FB21-3647-869F-669BE6A721C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83332" y="3088261"/>
                    <a:ext cx="496888" cy="128588"/>
                  </a:xfrm>
                  <a:prstGeom prst="ellipse">
                    <a:avLst/>
                  </a:prstGeom>
                  <a:solidFill>
                    <a:srgbClr val="CCCCFF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323" name="Line 6">
                    <a:extLst>
                      <a:ext uri="{FF2B5EF4-FFF2-40B4-BE49-F238E27FC236}">
                        <a16:creationId xmlns:a16="http://schemas.microsoft.com/office/drawing/2014/main" id="{57CCD935-17C4-B04B-B482-9A946E848EC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283332" y="3077148"/>
                    <a:ext cx="0" cy="79375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324" name="Line 7">
                    <a:extLst>
                      <a:ext uri="{FF2B5EF4-FFF2-40B4-BE49-F238E27FC236}">
                        <a16:creationId xmlns:a16="http://schemas.microsoft.com/office/drawing/2014/main" id="{2FE8EAFF-CC53-364C-974F-2F913B960D6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5780220" y="3077148"/>
                    <a:ext cx="0" cy="79375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325" name="Rectangle 8">
                    <a:extLst>
                      <a:ext uri="{FF2B5EF4-FFF2-40B4-BE49-F238E27FC236}">
                        <a16:creationId xmlns:a16="http://schemas.microsoft.com/office/drawing/2014/main" id="{B25B691E-9E1D-1E4F-9419-9156013814C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83332" y="3077148"/>
                    <a:ext cx="492125" cy="77788"/>
                  </a:xfrm>
                  <a:prstGeom prst="rect">
                    <a:avLst/>
                  </a:prstGeom>
                  <a:solidFill>
                    <a:srgbClr val="CCCC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326" name="Oval 9">
                    <a:extLst>
                      <a:ext uri="{FF2B5EF4-FFF2-40B4-BE49-F238E27FC236}">
                        <a16:creationId xmlns:a16="http://schemas.microsoft.com/office/drawing/2014/main" id="{9CB3B73F-9E39-EC4E-83F7-FBE10697408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78570" y="2983486"/>
                    <a:ext cx="496888" cy="150813"/>
                  </a:xfrm>
                  <a:prstGeom prst="ellipse">
                    <a:avLst/>
                  </a:prstGeom>
                  <a:solidFill>
                    <a:srgbClr val="CCCCFF"/>
                  </a:solidFill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</p:grpSp>
            <p:grpSp>
              <p:nvGrpSpPr>
                <p:cNvPr id="319" name="Group 44">
                  <a:extLst>
                    <a:ext uri="{FF2B5EF4-FFF2-40B4-BE49-F238E27FC236}">
                      <a16:creationId xmlns:a16="http://schemas.microsoft.com/office/drawing/2014/main" id="{0F42679C-ED56-BC45-8C82-597609DBD4D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464202" y="2507397"/>
                  <a:ext cx="341084" cy="419100"/>
                  <a:chOff x="2949" y="2425"/>
                  <a:chExt cx="218" cy="264"/>
                </a:xfrm>
              </p:grpSpPr>
              <p:sp>
                <p:nvSpPr>
                  <p:cNvPr id="320" name="Rectangle 45">
                    <a:extLst>
                      <a:ext uri="{FF2B5EF4-FFF2-40B4-BE49-F238E27FC236}">
                        <a16:creationId xmlns:a16="http://schemas.microsoft.com/office/drawing/2014/main" id="{CF557465-1C6C-1245-9762-D6D2D9F891F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82" y="2490"/>
                    <a:ext cx="144" cy="132"/>
                  </a:xfrm>
                  <a:prstGeom prst="rect">
                    <a:avLst/>
                  </a:prstGeom>
                  <a:solidFill>
                    <a:srgbClr val="CCCC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  <a:cs typeface="+mn-cs"/>
                    </a:endParaRPr>
                  </a:p>
                </p:txBody>
              </p:sp>
              <p:sp>
                <p:nvSpPr>
                  <p:cNvPr id="321" name="Text Box 46">
                    <a:extLst>
                      <a:ext uri="{FF2B5EF4-FFF2-40B4-BE49-F238E27FC236}">
                        <a16:creationId xmlns:a16="http://schemas.microsoft.com/office/drawing/2014/main" id="{CEEF1658-9381-E84D-81A0-1A501484FB8A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49" y="2425"/>
                    <a:ext cx="218" cy="26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  <a:cs typeface="ＭＳ Ｐゴシック" charset="0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9pPr>
                  </a:lstStyle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ea typeface="ＭＳ Ｐゴシック" charset="0"/>
                      </a:rPr>
                      <a:t>c</a:t>
                    </a:r>
                    <a:endParaRPr kumimoji="0" lang="en-US" sz="2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  <a:ea typeface="ＭＳ Ｐゴシック" charset="0"/>
                    </a:endParaRPr>
                  </a:p>
                </p:txBody>
              </p:sp>
            </p:grpSp>
          </p:grpSp>
        </p:grpSp>
        <p:sp>
          <p:nvSpPr>
            <p:cNvPr id="346" name="Right Arrow 345">
              <a:extLst>
                <a:ext uri="{FF2B5EF4-FFF2-40B4-BE49-F238E27FC236}">
                  <a16:creationId xmlns:a16="http://schemas.microsoft.com/office/drawing/2014/main" id="{042BFE25-0F60-794A-B634-E33D42BAAD21}"/>
                </a:ext>
              </a:extLst>
            </p:cNvPr>
            <p:cNvSpPr/>
            <p:nvPr/>
          </p:nvSpPr>
          <p:spPr>
            <a:xfrm rot="10800000">
              <a:off x="8271137" y="5751593"/>
              <a:ext cx="575190" cy="152414"/>
            </a:xfrm>
            <a:prstGeom prst="rightArrow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C0000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7" name="Right Arrow 346">
              <a:extLst>
                <a:ext uri="{FF2B5EF4-FFF2-40B4-BE49-F238E27FC236}">
                  <a16:creationId xmlns:a16="http://schemas.microsoft.com/office/drawing/2014/main" id="{E9AE3BA5-DCA8-5D4F-A6D6-75EF46834F58}"/>
                </a:ext>
              </a:extLst>
            </p:cNvPr>
            <p:cNvSpPr/>
            <p:nvPr/>
          </p:nvSpPr>
          <p:spPr>
            <a:xfrm>
              <a:off x="7508446" y="5756510"/>
              <a:ext cx="575190" cy="152414"/>
            </a:xfrm>
            <a:prstGeom prst="rightArrow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C0000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8" name="Right Arrow 347">
              <a:extLst>
                <a:ext uri="{FF2B5EF4-FFF2-40B4-BE49-F238E27FC236}">
                  <a16:creationId xmlns:a16="http://schemas.microsoft.com/office/drawing/2014/main" id="{80E704B5-3D0B-2A41-AF24-0F438DFF3159}"/>
                </a:ext>
              </a:extLst>
            </p:cNvPr>
            <p:cNvSpPr/>
            <p:nvPr/>
          </p:nvSpPr>
          <p:spPr>
            <a:xfrm rot="10800000">
              <a:off x="8263118" y="3813171"/>
              <a:ext cx="575190" cy="152414"/>
            </a:xfrm>
            <a:prstGeom prst="rightArrow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C0000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9" name="Right Arrow 348">
              <a:extLst>
                <a:ext uri="{FF2B5EF4-FFF2-40B4-BE49-F238E27FC236}">
                  <a16:creationId xmlns:a16="http://schemas.microsoft.com/office/drawing/2014/main" id="{D96C2F6A-C449-3E42-9B4A-5B9F8178C165}"/>
                </a:ext>
              </a:extLst>
            </p:cNvPr>
            <p:cNvSpPr/>
            <p:nvPr/>
          </p:nvSpPr>
          <p:spPr>
            <a:xfrm>
              <a:off x="7516468" y="3818088"/>
              <a:ext cx="575190" cy="152414"/>
            </a:xfrm>
            <a:prstGeom prst="rightArrow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C0000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0" name="Right Arrow 349">
              <a:extLst>
                <a:ext uri="{FF2B5EF4-FFF2-40B4-BE49-F238E27FC236}">
                  <a16:creationId xmlns:a16="http://schemas.microsoft.com/office/drawing/2014/main" id="{39F8950B-5EB1-4B4E-A0EF-73943A219C7C}"/>
                </a:ext>
              </a:extLst>
            </p:cNvPr>
            <p:cNvSpPr/>
            <p:nvPr/>
          </p:nvSpPr>
          <p:spPr>
            <a:xfrm rot="10800000">
              <a:off x="8271140" y="1874749"/>
              <a:ext cx="575190" cy="152414"/>
            </a:xfrm>
            <a:prstGeom prst="rightArrow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C0000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1" name="Right Arrow 350">
              <a:extLst>
                <a:ext uri="{FF2B5EF4-FFF2-40B4-BE49-F238E27FC236}">
                  <a16:creationId xmlns:a16="http://schemas.microsoft.com/office/drawing/2014/main" id="{DF406DB6-2900-7C44-9860-A0ADA23E2211}"/>
                </a:ext>
              </a:extLst>
            </p:cNvPr>
            <p:cNvSpPr/>
            <p:nvPr/>
          </p:nvSpPr>
          <p:spPr>
            <a:xfrm>
              <a:off x="7535184" y="1895707"/>
              <a:ext cx="575190" cy="152414"/>
            </a:xfrm>
            <a:prstGeom prst="rightArrow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C0000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2" name="Right Arrow 351">
              <a:extLst>
                <a:ext uri="{FF2B5EF4-FFF2-40B4-BE49-F238E27FC236}">
                  <a16:creationId xmlns:a16="http://schemas.microsoft.com/office/drawing/2014/main" id="{EE34E15B-D663-B047-93CF-9B1CD724C0A5}"/>
                </a:ext>
              </a:extLst>
            </p:cNvPr>
            <p:cNvSpPr/>
            <p:nvPr/>
          </p:nvSpPr>
          <p:spPr>
            <a:xfrm rot="10800000">
              <a:off x="10193519" y="1877422"/>
              <a:ext cx="575190" cy="152414"/>
            </a:xfrm>
            <a:prstGeom prst="rightArrow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C0000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3" name="Right Arrow 352">
              <a:extLst>
                <a:ext uri="{FF2B5EF4-FFF2-40B4-BE49-F238E27FC236}">
                  <a16:creationId xmlns:a16="http://schemas.microsoft.com/office/drawing/2014/main" id="{C5E35028-9133-1F45-82D3-DD70357904CF}"/>
                </a:ext>
              </a:extLst>
            </p:cNvPr>
            <p:cNvSpPr/>
            <p:nvPr/>
          </p:nvSpPr>
          <p:spPr>
            <a:xfrm>
              <a:off x="9430828" y="1882339"/>
              <a:ext cx="575190" cy="152414"/>
            </a:xfrm>
            <a:prstGeom prst="rightArrow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C0000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4" name="Right Arrow 353">
              <a:extLst>
                <a:ext uri="{FF2B5EF4-FFF2-40B4-BE49-F238E27FC236}">
                  <a16:creationId xmlns:a16="http://schemas.microsoft.com/office/drawing/2014/main" id="{F9910D40-9F0B-7C47-BDEC-508FFA6BCFDB}"/>
                </a:ext>
              </a:extLst>
            </p:cNvPr>
            <p:cNvSpPr/>
            <p:nvPr/>
          </p:nvSpPr>
          <p:spPr>
            <a:xfrm rot="10800000">
              <a:off x="10206889" y="3815843"/>
              <a:ext cx="575190" cy="152414"/>
            </a:xfrm>
            <a:prstGeom prst="rightArrow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C0000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5" name="Right Arrow 354">
              <a:extLst>
                <a:ext uri="{FF2B5EF4-FFF2-40B4-BE49-F238E27FC236}">
                  <a16:creationId xmlns:a16="http://schemas.microsoft.com/office/drawing/2014/main" id="{EBB9FB89-D51A-8145-8D43-15C959806E3C}"/>
                </a:ext>
              </a:extLst>
            </p:cNvPr>
            <p:cNvSpPr/>
            <p:nvPr/>
          </p:nvSpPr>
          <p:spPr>
            <a:xfrm>
              <a:off x="9444198" y="3820760"/>
              <a:ext cx="575190" cy="152414"/>
            </a:xfrm>
            <a:prstGeom prst="rightArrow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C0000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A68ED79-45E9-CC44-B576-3A4920C60B8F}"/>
              </a:ext>
            </a:extLst>
          </p:cNvPr>
          <p:cNvGrpSpPr/>
          <p:nvPr/>
        </p:nvGrpSpPr>
        <p:grpSpPr>
          <a:xfrm>
            <a:off x="657860" y="2400132"/>
            <a:ext cx="5733486" cy="978729"/>
            <a:chOff x="657860" y="2475288"/>
            <a:chExt cx="5733486" cy="978729"/>
          </a:xfrm>
        </p:grpSpPr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2013F4FC-3576-324F-8772-2A46D8919E19}"/>
                </a:ext>
              </a:extLst>
            </p:cNvPr>
            <p:cNvSpPr txBox="1"/>
            <p:nvPr/>
          </p:nvSpPr>
          <p:spPr>
            <a:xfrm flipH="1">
              <a:off x="1644363" y="2475288"/>
              <a:ext cx="4746983" cy="9787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A8"/>
                </a:buClr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c’s state at t=0 has propagated to b, and may influence distance vector computations up to 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A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 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hop away, i.e., at b</a:t>
              </a:r>
            </a:p>
          </p:txBody>
        </p:sp>
        <p:grpSp>
          <p:nvGrpSpPr>
            <p:cNvPr id="173" name="Group 172">
              <a:extLst>
                <a:ext uri="{FF2B5EF4-FFF2-40B4-BE49-F238E27FC236}">
                  <a16:creationId xmlns:a16="http://schemas.microsoft.com/office/drawing/2014/main" id="{9C85FCEB-E7DC-7842-AEE6-1D9E48843ECA}"/>
                </a:ext>
              </a:extLst>
            </p:cNvPr>
            <p:cNvGrpSpPr/>
            <p:nvPr/>
          </p:nvGrpSpPr>
          <p:grpSpPr>
            <a:xfrm>
              <a:off x="657860" y="2750299"/>
              <a:ext cx="918242" cy="370050"/>
              <a:chOff x="1097284" y="2174236"/>
              <a:chExt cx="918242" cy="370050"/>
            </a:xfrm>
          </p:grpSpPr>
          <p:sp>
            <p:nvSpPr>
              <p:cNvPr id="174" name="TextBox 173">
                <a:extLst>
                  <a:ext uri="{FF2B5EF4-FFF2-40B4-BE49-F238E27FC236}">
                    <a16:creationId xmlns:a16="http://schemas.microsoft.com/office/drawing/2014/main" id="{6407F663-7874-8D41-BE55-CD70E43CAAE6}"/>
                  </a:ext>
                </a:extLst>
              </p:cNvPr>
              <p:cNvSpPr txBox="1"/>
              <p:nvPr/>
            </p:nvSpPr>
            <p:spPr>
              <a:xfrm>
                <a:off x="1521480" y="2174954"/>
                <a:ext cx="4940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t=1</a:t>
                </a:r>
              </a:p>
            </p:txBody>
          </p:sp>
          <p:grpSp>
            <p:nvGrpSpPr>
              <p:cNvPr id="175" name="Group 174">
                <a:extLst>
                  <a:ext uri="{FF2B5EF4-FFF2-40B4-BE49-F238E27FC236}">
                    <a16:creationId xmlns:a16="http://schemas.microsoft.com/office/drawing/2014/main" id="{D10C9CF1-B1DD-6F42-885B-B1224B171A90}"/>
                  </a:ext>
                </a:extLst>
              </p:cNvPr>
              <p:cNvGrpSpPr/>
              <p:nvPr/>
            </p:nvGrpSpPr>
            <p:grpSpPr>
              <a:xfrm>
                <a:off x="1097284" y="2174236"/>
                <a:ext cx="392849" cy="364140"/>
                <a:chOff x="1097284" y="2174236"/>
                <a:chExt cx="438579" cy="364140"/>
              </a:xfrm>
            </p:grpSpPr>
            <p:sp>
              <p:nvSpPr>
                <p:cNvPr id="176" name="Oval 175">
                  <a:extLst>
                    <a:ext uri="{FF2B5EF4-FFF2-40B4-BE49-F238E27FC236}">
                      <a16:creationId xmlns:a16="http://schemas.microsoft.com/office/drawing/2014/main" id="{A14F8EC7-4938-634D-88A6-27EC87A14463}"/>
                    </a:ext>
                  </a:extLst>
                </p:cNvPr>
                <p:cNvSpPr/>
                <p:nvPr/>
              </p:nvSpPr>
              <p:spPr>
                <a:xfrm>
                  <a:off x="1100473" y="2176595"/>
                  <a:ext cx="431322" cy="361447"/>
                </a:xfrm>
                <a:prstGeom prst="ellipse">
                  <a:avLst/>
                </a:prstGeom>
                <a:noFill/>
                <a:ln w="19050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cxnSp>
              <p:nvCxnSpPr>
                <p:cNvPr id="177" name="Straight Connector 176">
                  <a:extLst>
                    <a:ext uri="{FF2B5EF4-FFF2-40B4-BE49-F238E27FC236}">
                      <a16:creationId xmlns:a16="http://schemas.microsoft.com/office/drawing/2014/main" id="{33F3DD7F-306B-3D46-AE49-582B347DD801}"/>
                    </a:ext>
                  </a:extLst>
                </p:cNvPr>
                <p:cNvCxnSpPr/>
                <p:nvPr/>
              </p:nvCxnSpPr>
              <p:spPr>
                <a:xfrm>
                  <a:off x="1314533" y="2174236"/>
                  <a:ext cx="0" cy="32479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8" name="Straight Connector 177">
                  <a:extLst>
                    <a:ext uri="{FF2B5EF4-FFF2-40B4-BE49-F238E27FC236}">
                      <a16:creationId xmlns:a16="http://schemas.microsoft.com/office/drawing/2014/main" id="{6D6D1258-DA12-4840-A676-33406E4563DA}"/>
                    </a:ext>
                  </a:extLst>
                </p:cNvPr>
                <p:cNvCxnSpPr/>
                <p:nvPr/>
              </p:nvCxnSpPr>
              <p:spPr>
                <a:xfrm>
                  <a:off x="1314533" y="2505897"/>
                  <a:ext cx="0" cy="32479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9" name="Straight Connector 178">
                  <a:extLst>
                    <a:ext uri="{FF2B5EF4-FFF2-40B4-BE49-F238E27FC236}">
                      <a16:creationId xmlns:a16="http://schemas.microsoft.com/office/drawing/2014/main" id="{48DD9DF8-7B49-5040-BED5-AC02018D2E4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1116663" y="2338620"/>
                  <a:ext cx="0" cy="38758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0" name="Straight Connector 179">
                  <a:extLst>
                    <a:ext uri="{FF2B5EF4-FFF2-40B4-BE49-F238E27FC236}">
                      <a16:creationId xmlns:a16="http://schemas.microsoft.com/office/drawing/2014/main" id="{2CA38E79-6C1B-9549-8167-C9C781F3B2B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1516484" y="2338620"/>
                  <a:ext cx="0" cy="38758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1" name="Straight Connector 180">
                  <a:extLst>
                    <a:ext uri="{FF2B5EF4-FFF2-40B4-BE49-F238E27FC236}">
                      <a16:creationId xmlns:a16="http://schemas.microsoft.com/office/drawing/2014/main" id="{C86B83C6-0038-A94D-834B-A0038982116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411431" y="2493045"/>
                  <a:ext cx="17336" cy="23077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2" name="Straight Connector 181">
                  <a:extLst>
                    <a:ext uri="{FF2B5EF4-FFF2-40B4-BE49-F238E27FC236}">
                      <a16:creationId xmlns:a16="http://schemas.microsoft.com/office/drawing/2014/main" id="{3D78F8B0-C316-0041-915B-FB25693F998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05401" y="2199023"/>
                  <a:ext cx="17336" cy="23077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3" name="Straight Connector 182">
                  <a:extLst>
                    <a:ext uri="{FF2B5EF4-FFF2-40B4-BE49-F238E27FC236}">
                      <a16:creationId xmlns:a16="http://schemas.microsoft.com/office/drawing/2014/main" id="{D6E42BA2-10AD-E946-BA77-EF83F80D67D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201321" y="2491335"/>
                  <a:ext cx="17336" cy="23077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4" name="Straight Connector 213">
                  <a:extLst>
                    <a:ext uri="{FF2B5EF4-FFF2-40B4-BE49-F238E27FC236}">
                      <a16:creationId xmlns:a16="http://schemas.microsoft.com/office/drawing/2014/main" id="{88433B2E-3D4E-FD4C-AD3F-71D749E2690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407351" y="2197314"/>
                  <a:ext cx="17336" cy="23077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0" name="Straight Connector 219">
                  <a:extLst>
                    <a:ext uri="{FF2B5EF4-FFF2-40B4-BE49-F238E27FC236}">
                      <a16:creationId xmlns:a16="http://schemas.microsoft.com/office/drawing/2014/main" id="{31CF1464-DE43-084B-B680-06FDD203FF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480788" y="2263982"/>
                  <a:ext cx="23455" cy="14529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" name="Straight Connector 228">
                  <a:extLst>
                    <a:ext uri="{FF2B5EF4-FFF2-40B4-BE49-F238E27FC236}">
                      <a16:creationId xmlns:a16="http://schemas.microsoft.com/office/drawing/2014/main" id="{C0C2A298-F7C7-A147-B7CC-505ED7BED76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129926" y="2434925"/>
                  <a:ext cx="23455" cy="14529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" name="Straight Connector 230">
                  <a:extLst>
                    <a:ext uri="{FF2B5EF4-FFF2-40B4-BE49-F238E27FC236}">
                      <a16:creationId xmlns:a16="http://schemas.microsoft.com/office/drawing/2014/main" id="{080612D4-C694-8D44-8E2C-5B946501468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136045" y="2265692"/>
                  <a:ext cx="23455" cy="14529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6" name="Straight Connector 235">
                  <a:extLst>
                    <a:ext uri="{FF2B5EF4-FFF2-40B4-BE49-F238E27FC236}">
                      <a16:creationId xmlns:a16="http://schemas.microsoft.com/office/drawing/2014/main" id="{6B115B08-82E4-8C4F-9D79-C3FF19440F2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480788" y="2436635"/>
                  <a:ext cx="23455" cy="14529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37" name="Oval 236">
                  <a:extLst>
                    <a:ext uri="{FF2B5EF4-FFF2-40B4-BE49-F238E27FC236}">
                      <a16:creationId xmlns:a16="http://schemas.microsoft.com/office/drawing/2014/main" id="{E122EC6B-9D5B-B74E-A99F-E5FC3F4164C3}"/>
                    </a:ext>
                  </a:extLst>
                </p:cNvPr>
                <p:cNvSpPr/>
                <p:nvPr/>
              </p:nvSpPr>
              <p:spPr>
                <a:xfrm>
                  <a:off x="1288014" y="2334922"/>
                  <a:ext cx="53037" cy="46914"/>
                </a:xfrm>
                <a:prstGeom prst="ellips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cxnSp>
              <p:nvCxnSpPr>
                <p:cNvPr id="238" name="Straight Connector 237">
                  <a:extLst>
                    <a:ext uri="{FF2B5EF4-FFF2-40B4-BE49-F238E27FC236}">
                      <a16:creationId xmlns:a16="http://schemas.microsoft.com/office/drawing/2014/main" id="{EDAD50CB-524A-0542-A559-A2229BF67DF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318079" y="2243337"/>
                  <a:ext cx="79786" cy="111123"/>
                </a:xfrm>
                <a:prstGeom prst="line">
                  <a:avLst/>
                </a:prstGeom>
                <a:ln w="25400" cap="flat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FB12BE9-3CB5-8E45-8113-CD53343E18C5}"/>
              </a:ext>
            </a:extLst>
          </p:cNvPr>
          <p:cNvGrpSpPr/>
          <p:nvPr/>
        </p:nvGrpSpPr>
        <p:grpSpPr>
          <a:xfrm>
            <a:off x="644525" y="3464640"/>
            <a:ext cx="5840095" cy="978729"/>
            <a:chOff x="644525" y="3539796"/>
            <a:chExt cx="5840095" cy="978729"/>
          </a:xfrm>
        </p:grpSpPr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A4A7377A-3138-FC43-98BD-729D7EB7E64C}"/>
                </a:ext>
              </a:extLst>
            </p:cNvPr>
            <p:cNvSpPr txBox="1"/>
            <p:nvPr/>
          </p:nvSpPr>
          <p:spPr>
            <a:xfrm flipH="1">
              <a:off x="1638864" y="3539796"/>
              <a:ext cx="4845756" cy="9787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A8"/>
                </a:buClr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c’s state at t=0 may now influence distance vector computations up to 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A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 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hops away, i.e., at b and now at a, e as well</a:t>
              </a:r>
            </a:p>
          </p:txBody>
        </p:sp>
        <p:grpSp>
          <p:nvGrpSpPr>
            <p:cNvPr id="243" name="Group 242">
              <a:extLst>
                <a:ext uri="{FF2B5EF4-FFF2-40B4-BE49-F238E27FC236}">
                  <a16:creationId xmlns:a16="http://schemas.microsoft.com/office/drawing/2014/main" id="{B931310F-8D34-744B-BD5D-8A0D55B151E8}"/>
                </a:ext>
              </a:extLst>
            </p:cNvPr>
            <p:cNvGrpSpPr/>
            <p:nvPr/>
          </p:nvGrpSpPr>
          <p:grpSpPr>
            <a:xfrm>
              <a:off x="644525" y="3789159"/>
              <a:ext cx="918242" cy="370050"/>
              <a:chOff x="1097284" y="2174236"/>
              <a:chExt cx="918242" cy="370050"/>
            </a:xfrm>
          </p:grpSpPr>
          <p:sp>
            <p:nvSpPr>
              <p:cNvPr id="244" name="TextBox 243">
                <a:extLst>
                  <a:ext uri="{FF2B5EF4-FFF2-40B4-BE49-F238E27FC236}">
                    <a16:creationId xmlns:a16="http://schemas.microsoft.com/office/drawing/2014/main" id="{DBF37831-78F3-2145-BEC9-369382FB29D9}"/>
                  </a:ext>
                </a:extLst>
              </p:cNvPr>
              <p:cNvSpPr txBox="1"/>
              <p:nvPr/>
            </p:nvSpPr>
            <p:spPr>
              <a:xfrm>
                <a:off x="1521480" y="2174954"/>
                <a:ext cx="4940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t=2</a:t>
                </a:r>
              </a:p>
            </p:txBody>
          </p:sp>
          <p:grpSp>
            <p:nvGrpSpPr>
              <p:cNvPr id="245" name="Group 244">
                <a:extLst>
                  <a:ext uri="{FF2B5EF4-FFF2-40B4-BE49-F238E27FC236}">
                    <a16:creationId xmlns:a16="http://schemas.microsoft.com/office/drawing/2014/main" id="{4A612D2D-6486-C04A-B754-CA873108FA46}"/>
                  </a:ext>
                </a:extLst>
              </p:cNvPr>
              <p:cNvGrpSpPr/>
              <p:nvPr/>
            </p:nvGrpSpPr>
            <p:grpSpPr>
              <a:xfrm>
                <a:off x="1097284" y="2174236"/>
                <a:ext cx="392849" cy="364140"/>
                <a:chOff x="1097284" y="2174236"/>
                <a:chExt cx="438579" cy="364140"/>
              </a:xfrm>
            </p:grpSpPr>
            <p:sp>
              <p:nvSpPr>
                <p:cNvPr id="246" name="Oval 245">
                  <a:extLst>
                    <a:ext uri="{FF2B5EF4-FFF2-40B4-BE49-F238E27FC236}">
                      <a16:creationId xmlns:a16="http://schemas.microsoft.com/office/drawing/2014/main" id="{0F369F45-D988-6D4C-BE05-2D0E19677FB1}"/>
                    </a:ext>
                  </a:extLst>
                </p:cNvPr>
                <p:cNvSpPr/>
                <p:nvPr/>
              </p:nvSpPr>
              <p:spPr>
                <a:xfrm>
                  <a:off x="1100473" y="2176595"/>
                  <a:ext cx="431322" cy="361447"/>
                </a:xfrm>
                <a:prstGeom prst="ellipse">
                  <a:avLst/>
                </a:prstGeom>
                <a:noFill/>
                <a:ln w="19050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cxnSp>
              <p:nvCxnSpPr>
                <p:cNvPr id="251" name="Straight Connector 250">
                  <a:extLst>
                    <a:ext uri="{FF2B5EF4-FFF2-40B4-BE49-F238E27FC236}">
                      <a16:creationId xmlns:a16="http://schemas.microsoft.com/office/drawing/2014/main" id="{23E3A523-360B-B445-8C29-43304BEAB275}"/>
                    </a:ext>
                  </a:extLst>
                </p:cNvPr>
                <p:cNvCxnSpPr/>
                <p:nvPr/>
              </p:nvCxnSpPr>
              <p:spPr>
                <a:xfrm>
                  <a:off x="1314533" y="2174236"/>
                  <a:ext cx="0" cy="32479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6" name="Straight Connector 255">
                  <a:extLst>
                    <a:ext uri="{FF2B5EF4-FFF2-40B4-BE49-F238E27FC236}">
                      <a16:creationId xmlns:a16="http://schemas.microsoft.com/office/drawing/2014/main" id="{9B6FDD0F-15D4-0B4C-BA8E-3B601550C3D3}"/>
                    </a:ext>
                  </a:extLst>
                </p:cNvPr>
                <p:cNvCxnSpPr/>
                <p:nvPr/>
              </p:nvCxnSpPr>
              <p:spPr>
                <a:xfrm>
                  <a:off x="1314533" y="2505897"/>
                  <a:ext cx="0" cy="32479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7" name="Straight Connector 256">
                  <a:extLst>
                    <a:ext uri="{FF2B5EF4-FFF2-40B4-BE49-F238E27FC236}">
                      <a16:creationId xmlns:a16="http://schemas.microsoft.com/office/drawing/2014/main" id="{C142B1FE-E468-1A40-8C49-B1EC401AFC2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1116663" y="2338620"/>
                  <a:ext cx="0" cy="38758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8" name="Straight Connector 257">
                  <a:extLst>
                    <a:ext uri="{FF2B5EF4-FFF2-40B4-BE49-F238E27FC236}">
                      <a16:creationId xmlns:a16="http://schemas.microsoft.com/office/drawing/2014/main" id="{538E6D6E-02A7-E944-9182-7EE53565ADC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1516484" y="2338620"/>
                  <a:ext cx="0" cy="38758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9" name="Straight Connector 258">
                  <a:extLst>
                    <a:ext uri="{FF2B5EF4-FFF2-40B4-BE49-F238E27FC236}">
                      <a16:creationId xmlns:a16="http://schemas.microsoft.com/office/drawing/2014/main" id="{18C75D3D-2BDE-2746-B977-14408BECB8F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411431" y="2493045"/>
                  <a:ext cx="17336" cy="23077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1" name="Straight Connector 260">
                  <a:extLst>
                    <a:ext uri="{FF2B5EF4-FFF2-40B4-BE49-F238E27FC236}">
                      <a16:creationId xmlns:a16="http://schemas.microsoft.com/office/drawing/2014/main" id="{07B9B84D-F07B-954A-9C0C-6D624EB4EFB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05401" y="2199023"/>
                  <a:ext cx="17336" cy="23077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2" name="Straight Connector 261">
                  <a:extLst>
                    <a:ext uri="{FF2B5EF4-FFF2-40B4-BE49-F238E27FC236}">
                      <a16:creationId xmlns:a16="http://schemas.microsoft.com/office/drawing/2014/main" id="{B8826E3E-9CD2-884C-BC7F-2A2ECF5DCB0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201321" y="2491335"/>
                  <a:ext cx="17336" cy="23077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3" name="Straight Connector 262">
                  <a:extLst>
                    <a:ext uri="{FF2B5EF4-FFF2-40B4-BE49-F238E27FC236}">
                      <a16:creationId xmlns:a16="http://schemas.microsoft.com/office/drawing/2014/main" id="{9143171F-271F-2448-B0E3-075448D34C1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407351" y="2197314"/>
                  <a:ext cx="17336" cy="23077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4" name="Straight Connector 263">
                  <a:extLst>
                    <a:ext uri="{FF2B5EF4-FFF2-40B4-BE49-F238E27FC236}">
                      <a16:creationId xmlns:a16="http://schemas.microsoft.com/office/drawing/2014/main" id="{48C065DC-DA76-F84C-B99B-A87374A2329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480788" y="2263982"/>
                  <a:ext cx="23455" cy="14529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5" name="Straight Connector 264">
                  <a:extLst>
                    <a:ext uri="{FF2B5EF4-FFF2-40B4-BE49-F238E27FC236}">
                      <a16:creationId xmlns:a16="http://schemas.microsoft.com/office/drawing/2014/main" id="{2DCEAF1C-3C72-BE47-8DC0-E69467D439C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129926" y="2434925"/>
                  <a:ext cx="23455" cy="14529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6" name="Straight Connector 265">
                  <a:extLst>
                    <a:ext uri="{FF2B5EF4-FFF2-40B4-BE49-F238E27FC236}">
                      <a16:creationId xmlns:a16="http://schemas.microsoft.com/office/drawing/2014/main" id="{38F29380-FC05-974A-929E-E2A3CBE2783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136045" y="2265692"/>
                  <a:ext cx="23455" cy="14529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6" name="Straight Connector 275">
                  <a:extLst>
                    <a:ext uri="{FF2B5EF4-FFF2-40B4-BE49-F238E27FC236}">
                      <a16:creationId xmlns:a16="http://schemas.microsoft.com/office/drawing/2014/main" id="{C9AA46C9-A442-4B4D-BC4D-0848FACD8B4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480788" y="2436635"/>
                  <a:ext cx="23455" cy="14529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77" name="Oval 276">
                  <a:extLst>
                    <a:ext uri="{FF2B5EF4-FFF2-40B4-BE49-F238E27FC236}">
                      <a16:creationId xmlns:a16="http://schemas.microsoft.com/office/drawing/2014/main" id="{6A50A089-AD54-C245-8ADC-E805E6D50FF3}"/>
                    </a:ext>
                  </a:extLst>
                </p:cNvPr>
                <p:cNvSpPr/>
                <p:nvPr/>
              </p:nvSpPr>
              <p:spPr>
                <a:xfrm>
                  <a:off x="1288014" y="2334922"/>
                  <a:ext cx="53037" cy="46914"/>
                </a:xfrm>
                <a:prstGeom prst="ellips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cxnSp>
              <p:nvCxnSpPr>
                <p:cNvPr id="278" name="Straight Connector 277">
                  <a:extLst>
                    <a:ext uri="{FF2B5EF4-FFF2-40B4-BE49-F238E27FC236}">
                      <a16:creationId xmlns:a16="http://schemas.microsoft.com/office/drawing/2014/main" id="{8B3093BD-CFE2-4142-ABCD-C25BF9AD829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310990" y="2293502"/>
                  <a:ext cx="151387" cy="67308"/>
                </a:xfrm>
                <a:prstGeom prst="line">
                  <a:avLst/>
                </a:prstGeom>
                <a:ln w="25400" cap="flat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26D2FCC-4519-194E-8CB3-21DB9C01A117}"/>
              </a:ext>
            </a:extLst>
          </p:cNvPr>
          <p:cNvGrpSpPr/>
          <p:nvPr/>
        </p:nvGrpSpPr>
        <p:grpSpPr>
          <a:xfrm>
            <a:off x="657860" y="4629055"/>
            <a:ext cx="5999480" cy="701731"/>
            <a:chOff x="657860" y="4629055"/>
            <a:chExt cx="5999480" cy="701731"/>
          </a:xfrm>
        </p:grpSpPr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19EF13B0-7DD1-E541-89DF-FCD4AD2CD993}"/>
                </a:ext>
              </a:extLst>
            </p:cNvPr>
            <p:cNvSpPr txBox="1"/>
            <p:nvPr/>
          </p:nvSpPr>
          <p:spPr>
            <a:xfrm flipH="1">
              <a:off x="1659184" y="4629055"/>
              <a:ext cx="4998156" cy="7017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A8"/>
                </a:buClr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c’s state at t=0 may influence distance vector computations up to 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A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hops away, i.e., at d, f, h</a:t>
              </a:r>
            </a:p>
          </p:txBody>
        </p:sp>
        <p:grpSp>
          <p:nvGrpSpPr>
            <p:cNvPr id="281" name="Group 280">
              <a:extLst>
                <a:ext uri="{FF2B5EF4-FFF2-40B4-BE49-F238E27FC236}">
                  <a16:creationId xmlns:a16="http://schemas.microsoft.com/office/drawing/2014/main" id="{A5A52D85-6CD3-D445-B929-D0E8B8B65C1F}"/>
                </a:ext>
              </a:extLst>
            </p:cNvPr>
            <p:cNvGrpSpPr/>
            <p:nvPr/>
          </p:nvGrpSpPr>
          <p:grpSpPr>
            <a:xfrm>
              <a:off x="657860" y="4761979"/>
              <a:ext cx="918242" cy="370050"/>
              <a:chOff x="1097284" y="2174236"/>
              <a:chExt cx="918242" cy="370050"/>
            </a:xfrm>
          </p:grpSpPr>
          <p:sp>
            <p:nvSpPr>
              <p:cNvPr id="282" name="TextBox 281">
                <a:extLst>
                  <a:ext uri="{FF2B5EF4-FFF2-40B4-BE49-F238E27FC236}">
                    <a16:creationId xmlns:a16="http://schemas.microsoft.com/office/drawing/2014/main" id="{30B13979-FE63-E24E-B47A-5E098E8B8E4A}"/>
                  </a:ext>
                </a:extLst>
              </p:cNvPr>
              <p:cNvSpPr txBox="1"/>
              <p:nvPr/>
            </p:nvSpPr>
            <p:spPr>
              <a:xfrm>
                <a:off x="1521480" y="2174954"/>
                <a:ext cx="4940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t=3</a:t>
                </a:r>
              </a:p>
            </p:txBody>
          </p:sp>
          <p:grpSp>
            <p:nvGrpSpPr>
              <p:cNvPr id="345" name="Group 344">
                <a:extLst>
                  <a:ext uri="{FF2B5EF4-FFF2-40B4-BE49-F238E27FC236}">
                    <a16:creationId xmlns:a16="http://schemas.microsoft.com/office/drawing/2014/main" id="{1A403FAE-73B3-214E-A95E-8F3D864408A2}"/>
                  </a:ext>
                </a:extLst>
              </p:cNvPr>
              <p:cNvGrpSpPr/>
              <p:nvPr/>
            </p:nvGrpSpPr>
            <p:grpSpPr>
              <a:xfrm>
                <a:off x="1097284" y="2174236"/>
                <a:ext cx="392849" cy="364140"/>
                <a:chOff x="1097284" y="2174236"/>
                <a:chExt cx="438579" cy="364140"/>
              </a:xfrm>
            </p:grpSpPr>
            <p:sp>
              <p:nvSpPr>
                <p:cNvPr id="357" name="Oval 356">
                  <a:extLst>
                    <a:ext uri="{FF2B5EF4-FFF2-40B4-BE49-F238E27FC236}">
                      <a16:creationId xmlns:a16="http://schemas.microsoft.com/office/drawing/2014/main" id="{91FF21CF-ACE1-114C-AF40-457630C4AB74}"/>
                    </a:ext>
                  </a:extLst>
                </p:cNvPr>
                <p:cNvSpPr/>
                <p:nvPr/>
              </p:nvSpPr>
              <p:spPr>
                <a:xfrm>
                  <a:off x="1100473" y="2176595"/>
                  <a:ext cx="431322" cy="361447"/>
                </a:xfrm>
                <a:prstGeom prst="ellipse">
                  <a:avLst/>
                </a:prstGeom>
                <a:noFill/>
                <a:ln w="19050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cxnSp>
              <p:nvCxnSpPr>
                <p:cNvPr id="367" name="Straight Connector 366">
                  <a:extLst>
                    <a:ext uri="{FF2B5EF4-FFF2-40B4-BE49-F238E27FC236}">
                      <a16:creationId xmlns:a16="http://schemas.microsoft.com/office/drawing/2014/main" id="{A932C4E8-DAA6-BF49-B8AB-D0AC5B968318}"/>
                    </a:ext>
                  </a:extLst>
                </p:cNvPr>
                <p:cNvCxnSpPr/>
                <p:nvPr/>
              </p:nvCxnSpPr>
              <p:spPr>
                <a:xfrm>
                  <a:off x="1314533" y="2174236"/>
                  <a:ext cx="0" cy="32479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8" name="Straight Connector 367">
                  <a:extLst>
                    <a:ext uri="{FF2B5EF4-FFF2-40B4-BE49-F238E27FC236}">
                      <a16:creationId xmlns:a16="http://schemas.microsoft.com/office/drawing/2014/main" id="{B598560C-BCF0-6540-A930-6E3452DA2F59}"/>
                    </a:ext>
                  </a:extLst>
                </p:cNvPr>
                <p:cNvCxnSpPr/>
                <p:nvPr/>
              </p:nvCxnSpPr>
              <p:spPr>
                <a:xfrm>
                  <a:off x="1314533" y="2505897"/>
                  <a:ext cx="0" cy="32479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9" name="Straight Connector 368">
                  <a:extLst>
                    <a:ext uri="{FF2B5EF4-FFF2-40B4-BE49-F238E27FC236}">
                      <a16:creationId xmlns:a16="http://schemas.microsoft.com/office/drawing/2014/main" id="{92F927D8-3807-6B46-BCA2-BEC7225122F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1116663" y="2338620"/>
                  <a:ext cx="0" cy="38758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0" name="Straight Connector 369">
                  <a:extLst>
                    <a:ext uri="{FF2B5EF4-FFF2-40B4-BE49-F238E27FC236}">
                      <a16:creationId xmlns:a16="http://schemas.microsoft.com/office/drawing/2014/main" id="{B2276A01-1036-2D48-BE69-15831400DCD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1516484" y="2338620"/>
                  <a:ext cx="0" cy="38758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1" name="Straight Connector 370">
                  <a:extLst>
                    <a:ext uri="{FF2B5EF4-FFF2-40B4-BE49-F238E27FC236}">
                      <a16:creationId xmlns:a16="http://schemas.microsoft.com/office/drawing/2014/main" id="{F35AD5A3-0A6E-E04C-A282-2F3C9976991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411431" y="2493045"/>
                  <a:ext cx="17336" cy="23077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2" name="Straight Connector 371">
                  <a:extLst>
                    <a:ext uri="{FF2B5EF4-FFF2-40B4-BE49-F238E27FC236}">
                      <a16:creationId xmlns:a16="http://schemas.microsoft.com/office/drawing/2014/main" id="{1FDF9C7E-FB2A-E74A-857B-82B6CFC7225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05401" y="2199023"/>
                  <a:ext cx="17336" cy="23077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3" name="Straight Connector 372">
                  <a:extLst>
                    <a:ext uri="{FF2B5EF4-FFF2-40B4-BE49-F238E27FC236}">
                      <a16:creationId xmlns:a16="http://schemas.microsoft.com/office/drawing/2014/main" id="{2C2982F5-1FAC-6E45-99FF-7935E0FFDD6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201321" y="2491335"/>
                  <a:ext cx="17336" cy="23077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4" name="Straight Connector 373">
                  <a:extLst>
                    <a:ext uri="{FF2B5EF4-FFF2-40B4-BE49-F238E27FC236}">
                      <a16:creationId xmlns:a16="http://schemas.microsoft.com/office/drawing/2014/main" id="{6A7FCB1A-613F-8548-99DC-0A176CB3433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407351" y="2197314"/>
                  <a:ext cx="17336" cy="23077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5" name="Straight Connector 374">
                  <a:extLst>
                    <a:ext uri="{FF2B5EF4-FFF2-40B4-BE49-F238E27FC236}">
                      <a16:creationId xmlns:a16="http://schemas.microsoft.com/office/drawing/2014/main" id="{1A0B9C39-6065-7243-B092-8728059E788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480788" y="2263982"/>
                  <a:ext cx="23455" cy="14529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6" name="Straight Connector 375">
                  <a:extLst>
                    <a:ext uri="{FF2B5EF4-FFF2-40B4-BE49-F238E27FC236}">
                      <a16:creationId xmlns:a16="http://schemas.microsoft.com/office/drawing/2014/main" id="{846ED202-1E7B-6B47-A9E2-400A8134401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129926" y="2434925"/>
                  <a:ext cx="23455" cy="14529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7" name="Straight Connector 376">
                  <a:extLst>
                    <a:ext uri="{FF2B5EF4-FFF2-40B4-BE49-F238E27FC236}">
                      <a16:creationId xmlns:a16="http://schemas.microsoft.com/office/drawing/2014/main" id="{FBDED580-4A52-764D-964D-B986221CB91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136045" y="2265692"/>
                  <a:ext cx="23455" cy="14529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8" name="Straight Connector 377">
                  <a:extLst>
                    <a:ext uri="{FF2B5EF4-FFF2-40B4-BE49-F238E27FC236}">
                      <a16:creationId xmlns:a16="http://schemas.microsoft.com/office/drawing/2014/main" id="{743C0F0F-0E63-474A-A14F-0DF1A12A162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480788" y="2436635"/>
                  <a:ext cx="23455" cy="14529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79" name="Oval 378">
                  <a:extLst>
                    <a:ext uri="{FF2B5EF4-FFF2-40B4-BE49-F238E27FC236}">
                      <a16:creationId xmlns:a16="http://schemas.microsoft.com/office/drawing/2014/main" id="{0D3FBCFB-A3B6-D240-BF0F-F0B30AAFFAD8}"/>
                    </a:ext>
                  </a:extLst>
                </p:cNvPr>
                <p:cNvSpPr/>
                <p:nvPr/>
              </p:nvSpPr>
              <p:spPr>
                <a:xfrm>
                  <a:off x="1288014" y="2334922"/>
                  <a:ext cx="53037" cy="46914"/>
                </a:xfrm>
                <a:prstGeom prst="ellips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cxnSp>
              <p:nvCxnSpPr>
                <p:cNvPr id="380" name="Straight Connector 379">
                  <a:extLst>
                    <a:ext uri="{FF2B5EF4-FFF2-40B4-BE49-F238E27FC236}">
                      <a16:creationId xmlns:a16="http://schemas.microsoft.com/office/drawing/2014/main" id="{5C6CF4CD-B823-7943-9D77-B4AA1799267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314533" y="2354460"/>
                  <a:ext cx="154224" cy="0"/>
                </a:xfrm>
                <a:prstGeom prst="line">
                  <a:avLst/>
                </a:prstGeom>
                <a:ln w="25400" cap="flat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AC0DA2B-BD26-BB4F-B1E2-9A0BE319047B}"/>
              </a:ext>
            </a:extLst>
          </p:cNvPr>
          <p:cNvGrpSpPr/>
          <p:nvPr/>
        </p:nvGrpSpPr>
        <p:grpSpPr>
          <a:xfrm>
            <a:off x="657860" y="5652999"/>
            <a:ext cx="5918200" cy="701731"/>
            <a:chOff x="657860" y="5627947"/>
            <a:chExt cx="5918200" cy="701731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AA8B40C8-D0BF-E549-8280-EE389E285592}"/>
                </a:ext>
              </a:extLst>
            </p:cNvPr>
            <p:cNvSpPr/>
            <p:nvPr/>
          </p:nvSpPr>
          <p:spPr>
            <a:xfrm>
              <a:off x="1638300" y="5627947"/>
              <a:ext cx="4937760" cy="7017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A8"/>
                </a:buClr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c’s state at t=0 may influence distance vector computations up to 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A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hops away, i.e., at g, i</a:t>
              </a:r>
            </a:p>
          </p:txBody>
        </p:sp>
        <p:grpSp>
          <p:nvGrpSpPr>
            <p:cNvPr id="381" name="Group 380">
              <a:extLst>
                <a:ext uri="{FF2B5EF4-FFF2-40B4-BE49-F238E27FC236}">
                  <a16:creationId xmlns:a16="http://schemas.microsoft.com/office/drawing/2014/main" id="{BF0491AD-F320-A845-9707-456351BE1D98}"/>
                </a:ext>
              </a:extLst>
            </p:cNvPr>
            <p:cNvGrpSpPr/>
            <p:nvPr/>
          </p:nvGrpSpPr>
          <p:grpSpPr>
            <a:xfrm>
              <a:off x="657860" y="5777979"/>
              <a:ext cx="918242" cy="370050"/>
              <a:chOff x="1097284" y="2174236"/>
              <a:chExt cx="918242" cy="370050"/>
            </a:xfrm>
          </p:grpSpPr>
          <p:sp>
            <p:nvSpPr>
              <p:cNvPr id="382" name="TextBox 381">
                <a:extLst>
                  <a:ext uri="{FF2B5EF4-FFF2-40B4-BE49-F238E27FC236}">
                    <a16:creationId xmlns:a16="http://schemas.microsoft.com/office/drawing/2014/main" id="{9E1FC597-91E5-1541-8074-E2D80420D31D}"/>
                  </a:ext>
                </a:extLst>
              </p:cNvPr>
              <p:cNvSpPr txBox="1"/>
              <p:nvPr/>
            </p:nvSpPr>
            <p:spPr>
              <a:xfrm>
                <a:off x="1521480" y="2174954"/>
                <a:ext cx="4940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t=4</a:t>
                </a:r>
              </a:p>
            </p:txBody>
          </p:sp>
          <p:grpSp>
            <p:nvGrpSpPr>
              <p:cNvPr id="383" name="Group 382">
                <a:extLst>
                  <a:ext uri="{FF2B5EF4-FFF2-40B4-BE49-F238E27FC236}">
                    <a16:creationId xmlns:a16="http://schemas.microsoft.com/office/drawing/2014/main" id="{EA849807-5604-1C4E-8335-F0F326C10FDF}"/>
                  </a:ext>
                </a:extLst>
              </p:cNvPr>
              <p:cNvGrpSpPr/>
              <p:nvPr/>
            </p:nvGrpSpPr>
            <p:grpSpPr>
              <a:xfrm>
                <a:off x="1097284" y="2174236"/>
                <a:ext cx="392849" cy="364140"/>
                <a:chOff x="1097284" y="2174236"/>
                <a:chExt cx="438579" cy="364140"/>
              </a:xfrm>
            </p:grpSpPr>
            <p:sp>
              <p:nvSpPr>
                <p:cNvPr id="384" name="Oval 383">
                  <a:extLst>
                    <a:ext uri="{FF2B5EF4-FFF2-40B4-BE49-F238E27FC236}">
                      <a16:creationId xmlns:a16="http://schemas.microsoft.com/office/drawing/2014/main" id="{0D87A56E-2A01-5F4C-96CD-BF0360192FB0}"/>
                    </a:ext>
                  </a:extLst>
                </p:cNvPr>
                <p:cNvSpPr/>
                <p:nvPr/>
              </p:nvSpPr>
              <p:spPr>
                <a:xfrm>
                  <a:off x="1100473" y="2176595"/>
                  <a:ext cx="431322" cy="361447"/>
                </a:xfrm>
                <a:prstGeom prst="ellipse">
                  <a:avLst/>
                </a:prstGeom>
                <a:noFill/>
                <a:ln w="19050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cxnSp>
              <p:nvCxnSpPr>
                <p:cNvPr id="385" name="Straight Connector 384">
                  <a:extLst>
                    <a:ext uri="{FF2B5EF4-FFF2-40B4-BE49-F238E27FC236}">
                      <a16:creationId xmlns:a16="http://schemas.microsoft.com/office/drawing/2014/main" id="{1652CF53-1D97-7043-81A9-E2E70EFBC851}"/>
                    </a:ext>
                  </a:extLst>
                </p:cNvPr>
                <p:cNvCxnSpPr/>
                <p:nvPr/>
              </p:nvCxnSpPr>
              <p:spPr>
                <a:xfrm>
                  <a:off x="1314533" y="2174236"/>
                  <a:ext cx="0" cy="32479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6" name="Straight Connector 385">
                  <a:extLst>
                    <a:ext uri="{FF2B5EF4-FFF2-40B4-BE49-F238E27FC236}">
                      <a16:creationId xmlns:a16="http://schemas.microsoft.com/office/drawing/2014/main" id="{64B69590-52DD-8D44-A5A8-EE0A165ED4D8}"/>
                    </a:ext>
                  </a:extLst>
                </p:cNvPr>
                <p:cNvCxnSpPr/>
                <p:nvPr/>
              </p:nvCxnSpPr>
              <p:spPr>
                <a:xfrm>
                  <a:off x="1314533" y="2505897"/>
                  <a:ext cx="0" cy="32479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7" name="Straight Connector 386">
                  <a:extLst>
                    <a:ext uri="{FF2B5EF4-FFF2-40B4-BE49-F238E27FC236}">
                      <a16:creationId xmlns:a16="http://schemas.microsoft.com/office/drawing/2014/main" id="{AD88D891-B658-8E42-8364-AB5201F060F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1116663" y="2338620"/>
                  <a:ext cx="0" cy="38758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8" name="Straight Connector 387">
                  <a:extLst>
                    <a:ext uri="{FF2B5EF4-FFF2-40B4-BE49-F238E27FC236}">
                      <a16:creationId xmlns:a16="http://schemas.microsoft.com/office/drawing/2014/main" id="{0C23501F-6802-3942-978A-86C96E1D73C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1516484" y="2338620"/>
                  <a:ext cx="0" cy="38758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9" name="Straight Connector 388">
                  <a:extLst>
                    <a:ext uri="{FF2B5EF4-FFF2-40B4-BE49-F238E27FC236}">
                      <a16:creationId xmlns:a16="http://schemas.microsoft.com/office/drawing/2014/main" id="{16E4AD36-E2DB-114E-9CDE-2AF74EFB63D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411431" y="2493045"/>
                  <a:ext cx="17336" cy="23077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0" name="Straight Connector 389">
                  <a:extLst>
                    <a:ext uri="{FF2B5EF4-FFF2-40B4-BE49-F238E27FC236}">
                      <a16:creationId xmlns:a16="http://schemas.microsoft.com/office/drawing/2014/main" id="{F249C9BC-D936-AF41-86AB-9EFF55EAB83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05401" y="2199023"/>
                  <a:ext cx="17336" cy="23077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1" name="Straight Connector 390">
                  <a:extLst>
                    <a:ext uri="{FF2B5EF4-FFF2-40B4-BE49-F238E27FC236}">
                      <a16:creationId xmlns:a16="http://schemas.microsoft.com/office/drawing/2014/main" id="{87ACF5BF-E803-4D45-A058-1DE12219252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201321" y="2491335"/>
                  <a:ext cx="17336" cy="23077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2" name="Straight Connector 391">
                  <a:extLst>
                    <a:ext uri="{FF2B5EF4-FFF2-40B4-BE49-F238E27FC236}">
                      <a16:creationId xmlns:a16="http://schemas.microsoft.com/office/drawing/2014/main" id="{28582EEE-1DDA-C642-BE33-7DCE82CF482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407351" y="2197314"/>
                  <a:ext cx="17336" cy="23077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3" name="Straight Connector 392">
                  <a:extLst>
                    <a:ext uri="{FF2B5EF4-FFF2-40B4-BE49-F238E27FC236}">
                      <a16:creationId xmlns:a16="http://schemas.microsoft.com/office/drawing/2014/main" id="{F2062828-7B4B-3742-BD3A-98D1F14B8F5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480788" y="2263982"/>
                  <a:ext cx="23455" cy="14529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4" name="Straight Connector 393">
                  <a:extLst>
                    <a:ext uri="{FF2B5EF4-FFF2-40B4-BE49-F238E27FC236}">
                      <a16:creationId xmlns:a16="http://schemas.microsoft.com/office/drawing/2014/main" id="{89BA0FDD-19D8-D443-A524-5B3EC8A3611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129926" y="2434925"/>
                  <a:ext cx="23455" cy="14529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5" name="Straight Connector 394">
                  <a:extLst>
                    <a:ext uri="{FF2B5EF4-FFF2-40B4-BE49-F238E27FC236}">
                      <a16:creationId xmlns:a16="http://schemas.microsoft.com/office/drawing/2014/main" id="{04889F2B-57AC-9544-B854-FF098914A7E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136045" y="2265692"/>
                  <a:ext cx="23455" cy="14529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6" name="Straight Connector 395">
                  <a:extLst>
                    <a:ext uri="{FF2B5EF4-FFF2-40B4-BE49-F238E27FC236}">
                      <a16:creationId xmlns:a16="http://schemas.microsoft.com/office/drawing/2014/main" id="{53AB91B1-C113-7348-A644-471659C4A67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480788" y="2436635"/>
                  <a:ext cx="23455" cy="14529"/>
                </a:xfrm>
                <a:prstGeom prst="line">
                  <a:avLst/>
                </a:prstGeom>
                <a:ln w="127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97" name="Oval 396">
                  <a:extLst>
                    <a:ext uri="{FF2B5EF4-FFF2-40B4-BE49-F238E27FC236}">
                      <a16:creationId xmlns:a16="http://schemas.microsoft.com/office/drawing/2014/main" id="{D074E508-AAAF-0C40-B339-7BE22BF6EB49}"/>
                    </a:ext>
                  </a:extLst>
                </p:cNvPr>
                <p:cNvSpPr/>
                <p:nvPr/>
              </p:nvSpPr>
              <p:spPr>
                <a:xfrm>
                  <a:off x="1288014" y="2334922"/>
                  <a:ext cx="53037" cy="46914"/>
                </a:xfrm>
                <a:prstGeom prst="ellips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cxnSp>
              <p:nvCxnSpPr>
                <p:cNvPr id="398" name="Straight Connector 397">
                  <a:extLst>
                    <a:ext uri="{FF2B5EF4-FFF2-40B4-BE49-F238E27FC236}">
                      <a16:creationId xmlns:a16="http://schemas.microsoft.com/office/drawing/2014/main" id="{3D730851-A79B-F14C-A452-E91404AE3B7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310989" y="2351285"/>
                  <a:ext cx="140045" cy="71122"/>
                </a:xfrm>
                <a:prstGeom prst="line">
                  <a:avLst/>
                </a:prstGeom>
                <a:ln w="25400" cap="flat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076ACB8D-A57C-0642-B81E-86A464F478CF}"/>
              </a:ext>
            </a:extLst>
          </p:cNvPr>
          <p:cNvSpPr txBox="1"/>
          <p:nvPr/>
        </p:nvSpPr>
        <p:spPr>
          <a:xfrm>
            <a:off x="802640" y="1188720"/>
            <a:ext cx="106197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Iterative communication, computation steps diffuses information through network: 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CB7EA12-A941-B948-B442-65C8B1C74625}"/>
              </a:ext>
            </a:extLst>
          </p:cNvPr>
          <p:cNvGrpSpPr/>
          <p:nvPr/>
        </p:nvGrpSpPr>
        <p:grpSpPr>
          <a:xfrm>
            <a:off x="8879399" y="1803748"/>
            <a:ext cx="2857489" cy="1596883"/>
            <a:chOff x="8879399" y="1803748"/>
            <a:chExt cx="2857489" cy="1596883"/>
          </a:xfrm>
        </p:grpSpPr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0984253E-DE4B-7248-9D42-029000165996}"/>
                </a:ext>
              </a:extLst>
            </p:cNvPr>
            <p:cNvSpPr/>
            <p:nvPr/>
          </p:nvSpPr>
          <p:spPr>
            <a:xfrm>
              <a:off x="8879399" y="1803748"/>
              <a:ext cx="2857489" cy="1536065"/>
            </a:xfrm>
            <a:custGeom>
              <a:avLst/>
              <a:gdLst>
                <a:gd name="connsiteX0" fmla="*/ 0 w 3319398"/>
                <a:gd name="connsiteY0" fmla="*/ 0 h 1215025"/>
                <a:gd name="connsiteX1" fmla="*/ 613776 w 3319398"/>
                <a:gd name="connsiteY1" fmla="*/ 1189973 h 1215025"/>
                <a:gd name="connsiteX2" fmla="*/ 3319398 w 3319398"/>
                <a:gd name="connsiteY2" fmla="*/ 1215025 h 1215025"/>
                <a:gd name="connsiteX0" fmla="*/ 0 w 3319398"/>
                <a:gd name="connsiteY0" fmla="*/ 0 h 1284889"/>
                <a:gd name="connsiteX1" fmla="*/ 613776 w 3319398"/>
                <a:gd name="connsiteY1" fmla="*/ 1189973 h 1284889"/>
                <a:gd name="connsiteX2" fmla="*/ 3319398 w 3319398"/>
                <a:gd name="connsiteY2" fmla="*/ 1215025 h 1284889"/>
                <a:gd name="connsiteX0" fmla="*/ 0 w 3319398"/>
                <a:gd name="connsiteY0" fmla="*/ 0 h 1528175"/>
                <a:gd name="connsiteX1" fmla="*/ 613776 w 3319398"/>
                <a:gd name="connsiteY1" fmla="*/ 1189973 h 1528175"/>
                <a:gd name="connsiteX2" fmla="*/ 3319398 w 3319398"/>
                <a:gd name="connsiteY2" fmla="*/ 1528175 h 1528175"/>
                <a:gd name="connsiteX0" fmla="*/ 0 w 3319398"/>
                <a:gd name="connsiteY0" fmla="*/ 0 h 1528175"/>
                <a:gd name="connsiteX1" fmla="*/ 613776 w 3319398"/>
                <a:gd name="connsiteY1" fmla="*/ 1189973 h 1528175"/>
                <a:gd name="connsiteX2" fmla="*/ 3319398 w 3319398"/>
                <a:gd name="connsiteY2" fmla="*/ 1528175 h 1528175"/>
                <a:gd name="connsiteX0" fmla="*/ 0 w 3181611"/>
                <a:gd name="connsiteY0" fmla="*/ 0 h 1528175"/>
                <a:gd name="connsiteX1" fmla="*/ 475989 w 3181611"/>
                <a:gd name="connsiteY1" fmla="*/ 1189973 h 1528175"/>
                <a:gd name="connsiteX2" fmla="*/ 3181611 w 3181611"/>
                <a:gd name="connsiteY2" fmla="*/ 1528175 h 1528175"/>
                <a:gd name="connsiteX0" fmla="*/ 9476 w 3191087"/>
                <a:gd name="connsiteY0" fmla="*/ 0 h 1528175"/>
                <a:gd name="connsiteX1" fmla="*/ 485465 w 3191087"/>
                <a:gd name="connsiteY1" fmla="*/ 1189973 h 1528175"/>
                <a:gd name="connsiteX2" fmla="*/ 3191087 w 3191087"/>
                <a:gd name="connsiteY2" fmla="*/ 1528175 h 1528175"/>
                <a:gd name="connsiteX0" fmla="*/ 9703 w 3203840"/>
                <a:gd name="connsiteY0" fmla="*/ 0 h 1453019"/>
                <a:gd name="connsiteX1" fmla="*/ 485692 w 3203840"/>
                <a:gd name="connsiteY1" fmla="*/ 1189973 h 1453019"/>
                <a:gd name="connsiteX2" fmla="*/ 3203840 w 3203840"/>
                <a:gd name="connsiteY2" fmla="*/ 1453019 h 1453019"/>
                <a:gd name="connsiteX0" fmla="*/ 6182 w 3200319"/>
                <a:gd name="connsiteY0" fmla="*/ 0 h 1461838"/>
                <a:gd name="connsiteX1" fmla="*/ 519749 w 3200319"/>
                <a:gd name="connsiteY1" fmla="*/ 1290182 h 1461838"/>
                <a:gd name="connsiteX2" fmla="*/ 3200319 w 3200319"/>
                <a:gd name="connsiteY2" fmla="*/ 1453019 h 1461838"/>
                <a:gd name="connsiteX0" fmla="*/ 113523 w 2944405"/>
                <a:gd name="connsiteY0" fmla="*/ 0 h 1461838"/>
                <a:gd name="connsiteX1" fmla="*/ 263835 w 2944405"/>
                <a:gd name="connsiteY1" fmla="*/ 1290182 h 1461838"/>
                <a:gd name="connsiteX2" fmla="*/ 2944405 w 2944405"/>
                <a:gd name="connsiteY2" fmla="*/ 1453019 h 1461838"/>
                <a:gd name="connsiteX0" fmla="*/ 7733 w 2838615"/>
                <a:gd name="connsiteY0" fmla="*/ 0 h 1523002"/>
                <a:gd name="connsiteX1" fmla="*/ 446144 w 2838615"/>
                <a:gd name="connsiteY1" fmla="*/ 1402916 h 1523002"/>
                <a:gd name="connsiteX2" fmla="*/ 2838615 w 2838615"/>
                <a:gd name="connsiteY2" fmla="*/ 1453019 h 1523002"/>
                <a:gd name="connsiteX0" fmla="*/ 6626 w 2837508"/>
                <a:gd name="connsiteY0" fmla="*/ 0 h 1484577"/>
                <a:gd name="connsiteX1" fmla="*/ 457563 w 2837508"/>
                <a:gd name="connsiteY1" fmla="*/ 1340286 h 1484577"/>
                <a:gd name="connsiteX2" fmla="*/ 2837508 w 2837508"/>
                <a:gd name="connsiteY2" fmla="*/ 1453019 h 1484577"/>
                <a:gd name="connsiteX0" fmla="*/ 6626 w 2837508"/>
                <a:gd name="connsiteY0" fmla="*/ 0 h 1506274"/>
                <a:gd name="connsiteX1" fmla="*/ 457563 w 2837508"/>
                <a:gd name="connsiteY1" fmla="*/ 1340286 h 1506274"/>
                <a:gd name="connsiteX2" fmla="*/ 2837508 w 2837508"/>
                <a:gd name="connsiteY2" fmla="*/ 1490597 h 1506274"/>
                <a:gd name="connsiteX0" fmla="*/ 6626 w 2837508"/>
                <a:gd name="connsiteY0" fmla="*/ 0 h 1532376"/>
                <a:gd name="connsiteX1" fmla="*/ 457563 w 2837508"/>
                <a:gd name="connsiteY1" fmla="*/ 1340286 h 1532376"/>
                <a:gd name="connsiteX2" fmla="*/ 2837508 w 2837508"/>
                <a:gd name="connsiteY2" fmla="*/ 1528175 h 1532376"/>
                <a:gd name="connsiteX0" fmla="*/ 2412 w 2833294"/>
                <a:gd name="connsiteY0" fmla="*/ 0 h 1532376"/>
                <a:gd name="connsiteX1" fmla="*/ 453349 w 2833294"/>
                <a:gd name="connsiteY1" fmla="*/ 1340286 h 1532376"/>
                <a:gd name="connsiteX2" fmla="*/ 2833294 w 2833294"/>
                <a:gd name="connsiteY2" fmla="*/ 1528175 h 1532376"/>
                <a:gd name="connsiteX0" fmla="*/ 1555 w 2857489"/>
                <a:gd name="connsiteY0" fmla="*/ 0 h 1519367"/>
                <a:gd name="connsiteX1" fmla="*/ 477544 w 2857489"/>
                <a:gd name="connsiteY1" fmla="*/ 1327760 h 1519367"/>
                <a:gd name="connsiteX2" fmla="*/ 2857489 w 2857489"/>
                <a:gd name="connsiteY2" fmla="*/ 1515649 h 1519367"/>
                <a:gd name="connsiteX0" fmla="*/ 1555 w 2857489"/>
                <a:gd name="connsiteY0" fmla="*/ 0 h 1493055"/>
                <a:gd name="connsiteX1" fmla="*/ 477544 w 2857489"/>
                <a:gd name="connsiteY1" fmla="*/ 1327760 h 1493055"/>
                <a:gd name="connsiteX2" fmla="*/ 2857489 w 2857489"/>
                <a:gd name="connsiteY2" fmla="*/ 1478071 h 1493055"/>
                <a:gd name="connsiteX0" fmla="*/ 1555 w 2857489"/>
                <a:gd name="connsiteY0" fmla="*/ 0 h 1508807"/>
                <a:gd name="connsiteX1" fmla="*/ 477544 w 2857489"/>
                <a:gd name="connsiteY1" fmla="*/ 1327760 h 1508807"/>
                <a:gd name="connsiteX2" fmla="*/ 2857489 w 2857489"/>
                <a:gd name="connsiteY2" fmla="*/ 1478071 h 1508807"/>
                <a:gd name="connsiteX0" fmla="*/ 1555 w 2857489"/>
                <a:gd name="connsiteY0" fmla="*/ 0 h 1536065"/>
                <a:gd name="connsiteX1" fmla="*/ 477544 w 2857489"/>
                <a:gd name="connsiteY1" fmla="*/ 1327760 h 1536065"/>
                <a:gd name="connsiteX2" fmla="*/ 2857489 w 2857489"/>
                <a:gd name="connsiteY2" fmla="*/ 1515649 h 153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489" h="1536065">
                  <a:moveTo>
                    <a:pt x="1555" y="0"/>
                  </a:moveTo>
                  <a:cubicBezTo>
                    <a:pt x="-6794" y="271398"/>
                    <a:pt x="1555" y="1075152"/>
                    <a:pt x="477544" y="1327760"/>
                  </a:cubicBezTo>
                  <a:cubicBezTo>
                    <a:pt x="953533" y="1580368"/>
                    <a:pt x="1968141" y="1544876"/>
                    <a:pt x="2857489" y="1515649"/>
                  </a:cubicBezTo>
                </a:path>
              </a:pathLst>
            </a:custGeom>
            <a:noFill/>
            <a:ln w="412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B7FBE2B-A272-8E4E-B714-C57A637BAC12}"/>
                </a:ext>
              </a:extLst>
            </p:cNvPr>
            <p:cNvSpPr txBox="1"/>
            <p:nvPr/>
          </p:nvSpPr>
          <p:spPr>
            <a:xfrm>
              <a:off x="11185743" y="3031299"/>
              <a:ext cx="5469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A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t=1 </a:t>
              </a:r>
            </a:p>
          </p:txBody>
        </p:sp>
      </p:grpSp>
      <p:grpSp>
        <p:nvGrpSpPr>
          <p:cNvPr id="253" name="Group 252">
            <a:extLst>
              <a:ext uri="{FF2B5EF4-FFF2-40B4-BE49-F238E27FC236}">
                <a16:creationId xmlns:a16="http://schemas.microsoft.com/office/drawing/2014/main" id="{4AC637B2-9DF3-0843-A113-74CCCFDBE3CE}"/>
              </a:ext>
            </a:extLst>
          </p:cNvPr>
          <p:cNvGrpSpPr/>
          <p:nvPr/>
        </p:nvGrpSpPr>
        <p:grpSpPr>
          <a:xfrm>
            <a:off x="7149715" y="1929521"/>
            <a:ext cx="4586651" cy="2599426"/>
            <a:chOff x="8907795" y="1814699"/>
            <a:chExt cx="2775713" cy="2599426"/>
          </a:xfrm>
        </p:grpSpPr>
        <p:sp>
          <p:nvSpPr>
            <p:cNvPr id="254" name="Freeform 253">
              <a:extLst>
                <a:ext uri="{FF2B5EF4-FFF2-40B4-BE49-F238E27FC236}">
                  <a16:creationId xmlns:a16="http://schemas.microsoft.com/office/drawing/2014/main" id="{E30EA4F8-E34A-3D4F-ACF7-B399EF985322}"/>
                </a:ext>
              </a:extLst>
            </p:cNvPr>
            <p:cNvSpPr/>
            <p:nvPr/>
          </p:nvSpPr>
          <p:spPr>
            <a:xfrm>
              <a:off x="8907795" y="1814699"/>
              <a:ext cx="2745708" cy="2599426"/>
            </a:xfrm>
            <a:custGeom>
              <a:avLst/>
              <a:gdLst>
                <a:gd name="connsiteX0" fmla="*/ 0 w 3319398"/>
                <a:gd name="connsiteY0" fmla="*/ 0 h 1215025"/>
                <a:gd name="connsiteX1" fmla="*/ 613776 w 3319398"/>
                <a:gd name="connsiteY1" fmla="*/ 1189973 h 1215025"/>
                <a:gd name="connsiteX2" fmla="*/ 3319398 w 3319398"/>
                <a:gd name="connsiteY2" fmla="*/ 1215025 h 1215025"/>
                <a:gd name="connsiteX0" fmla="*/ 0 w 3319398"/>
                <a:gd name="connsiteY0" fmla="*/ 0 h 1284889"/>
                <a:gd name="connsiteX1" fmla="*/ 613776 w 3319398"/>
                <a:gd name="connsiteY1" fmla="*/ 1189973 h 1284889"/>
                <a:gd name="connsiteX2" fmla="*/ 3319398 w 3319398"/>
                <a:gd name="connsiteY2" fmla="*/ 1215025 h 1284889"/>
                <a:gd name="connsiteX0" fmla="*/ 0 w 3319398"/>
                <a:gd name="connsiteY0" fmla="*/ 0 h 1528175"/>
                <a:gd name="connsiteX1" fmla="*/ 613776 w 3319398"/>
                <a:gd name="connsiteY1" fmla="*/ 1189973 h 1528175"/>
                <a:gd name="connsiteX2" fmla="*/ 3319398 w 3319398"/>
                <a:gd name="connsiteY2" fmla="*/ 1528175 h 1528175"/>
                <a:gd name="connsiteX0" fmla="*/ 0 w 3319398"/>
                <a:gd name="connsiteY0" fmla="*/ 0 h 1528175"/>
                <a:gd name="connsiteX1" fmla="*/ 613776 w 3319398"/>
                <a:gd name="connsiteY1" fmla="*/ 1189973 h 1528175"/>
                <a:gd name="connsiteX2" fmla="*/ 3319398 w 3319398"/>
                <a:gd name="connsiteY2" fmla="*/ 1528175 h 1528175"/>
                <a:gd name="connsiteX0" fmla="*/ 0 w 3181611"/>
                <a:gd name="connsiteY0" fmla="*/ 0 h 1528175"/>
                <a:gd name="connsiteX1" fmla="*/ 475989 w 3181611"/>
                <a:gd name="connsiteY1" fmla="*/ 1189973 h 1528175"/>
                <a:gd name="connsiteX2" fmla="*/ 3181611 w 3181611"/>
                <a:gd name="connsiteY2" fmla="*/ 1528175 h 1528175"/>
                <a:gd name="connsiteX0" fmla="*/ 9476 w 3191087"/>
                <a:gd name="connsiteY0" fmla="*/ 0 h 1528175"/>
                <a:gd name="connsiteX1" fmla="*/ 485465 w 3191087"/>
                <a:gd name="connsiteY1" fmla="*/ 1189973 h 1528175"/>
                <a:gd name="connsiteX2" fmla="*/ 3191087 w 3191087"/>
                <a:gd name="connsiteY2" fmla="*/ 1528175 h 1528175"/>
                <a:gd name="connsiteX0" fmla="*/ 9703 w 3203840"/>
                <a:gd name="connsiteY0" fmla="*/ 0 h 1453019"/>
                <a:gd name="connsiteX1" fmla="*/ 485692 w 3203840"/>
                <a:gd name="connsiteY1" fmla="*/ 1189973 h 1453019"/>
                <a:gd name="connsiteX2" fmla="*/ 3203840 w 3203840"/>
                <a:gd name="connsiteY2" fmla="*/ 1453019 h 1453019"/>
                <a:gd name="connsiteX0" fmla="*/ 6182 w 3200319"/>
                <a:gd name="connsiteY0" fmla="*/ 0 h 1461838"/>
                <a:gd name="connsiteX1" fmla="*/ 519749 w 3200319"/>
                <a:gd name="connsiteY1" fmla="*/ 1290182 h 1461838"/>
                <a:gd name="connsiteX2" fmla="*/ 3200319 w 3200319"/>
                <a:gd name="connsiteY2" fmla="*/ 1453019 h 1461838"/>
                <a:gd name="connsiteX0" fmla="*/ 113523 w 2944405"/>
                <a:gd name="connsiteY0" fmla="*/ 0 h 1461838"/>
                <a:gd name="connsiteX1" fmla="*/ 263835 w 2944405"/>
                <a:gd name="connsiteY1" fmla="*/ 1290182 h 1461838"/>
                <a:gd name="connsiteX2" fmla="*/ 2944405 w 2944405"/>
                <a:gd name="connsiteY2" fmla="*/ 1453019 h 1461838"/>
                <a:gd name="connsiteX0" fmla="*/ 7733 w 2838615"/>
                <a:gd name="connsiteY0" fmla="*/ 0 h 1523002"/>
                <a:gd name="connsiteX1" fmla="*/ 446144 w 2838615"/>
                <a:gd name="connsiteY1" fmla="*/ 1402916 h 1523002"/>
                <a:gd name="connsiteX2" fmla="*/ 2838615 w 2838615"/>
                <a:gd name="connsiteY2" fmla="*/ 1453019 h 1523002"/>
                <a:gd name="connsiteX0" fmla="*/ 6626 w 2837508"/>
                <a:gd name="connsiteY0" fmla="*/ 0 h 1484577"/>
                <a:gd name="connsiteX1" fmla="*/ 457563 w 2837508"/>
                <a:gd name="connsiteY1" fmla="*/ 1340286 h 1484577"/>
                <a:gd name="connsiteX2" fmla="*/ 2837508 w 2837508"/>
                <a:gd name="connsiteY2" fmla="*/ 1453019 h 1484577"/>
                <a:gd name="connsiteX0" fmla="*/ 6626 w 2837508"/>
                <a:gd name="connsiteY0" fmla="*/ 0 h 1506274"/>
                <a:gd name="connsiteX1" fmla="*/ 457563 w 2837508"/>
                <a:gd name="connsiteY1" fmla="*/ 1340286 h 1506274"/>
                <a:gd name="connsiteX2" fmla="*/ 2837508 w 2837508"/>
                <a:gd name="connsiteY2" fmla="*/ 1490597 h 1506274"/>
                <a:gd name="connsiteX0" fmla="*/ 6626 w 2837508"/>
                <a:gd name="connsiteY0" fmla="*/ 0 h 1532376"/>
                <a:gd name="connsiteX1" fmla="*/ 457563 w 2837508"/>
                <a:gd name="connsiteY1" fmla="*/ 1340286 h 1532376"/>
                <a:gd name="connsiteX2" fmla="*/ 2837508 w 2837508"/>
                <a:gd name="connsiteY2" fmla="*/ 1528175 h 1532376"/>
                <a:gd name="connsiteX0" fmla="*/ 2412 w 2833294"/>
                <a:gd name="connsiteY0" fmla="*/ 0 h 1532376"/>
                <a:gd name="connsiteX1" fmla="*/ 453349 w 2833294"/>
                <a:gd name="connsiteY1" fmla="*/ 1340286 h 1532376"/>
                <a:gd name="connsiteX2" fmla="*/ 2833294 w 2833294"/>
                <a:gd name="connsiteY2" fmla="*/ 1528175 h 1532376"/>
                <a:gd name="connsiteX0" fmla="*/ 1555 w 2857489"/>
                <a:gd name="connsiteY0" fmla="*/ 0 h 1519367"/>
                <a:gd name="connsiteX1" fmla="*/ 477544 w 2857489"/>
                <a:gd name="connsiteY1" fmla="*/ 1327760 h 1519367"/>
                <a:gd name="connsiteX2" fmla="*/ 2857489 w 2857489"/>
                <a:gd name="connsiteY2" fmla="*/ 1515649 h 1519367"/>
                <a:gd name="connsiteX0" fmla="*/ 1555 w 2857489"/>
                <a:gd name="connsiteY0" fmla="*/ 0 h 1493055"/>
                <a:gd name="connsiteX1" fmla="*/ 477544 w 2857489"/>
                <a:gd name="connsiteY1" fmla="*/ 1327760 h 1493055"/>
                <a:gd name="connsiteX2" fmla="*/ 2857489 w 2857489"/>
                <a:gd name="connsiteY2" fmla="*/ 1478071 h 1493055"/>
                <a:gd name="connsiteX0" fmla="*/ 1555 w 2857489"/>
                <a:gd name="connsiteY0" fmla="*/ 0 h 1508807"/>
                <a:gd name="connsiteX1" fmla="*/ 477544 w 2857489"/>
                <a:gd name="connsiteY1" fmla="*/ 1327760 h 1508807"/>
                <a:gd name="connsiteX2" fmla="*/ 2857489 w 2857489"/>
                <a:gd name="connsiteY2" fmla="*/ 1478071 h 1508807"/>
                <a:gd name="connsiteX0" fmla="*/ 1555 w 2857489"/>
                <a:gd name="connsiteY0" fmla="*/ 0 h 1536065"/>
                <a:gd name="connsiteX1" fmla="*/ 477544 w 2857489"/>
                <a:gd name="connsiteY1" fmla="*/ 1327760 h 1536065"/>
                <a:gd name="connsiteX2" fmla="*/ 2857489 w 2857489"/>
                <a:gd name="connsiteY2" fmla="*/ 1515649 h 1536065"/>
                <a:gd name="connsiteX0" fmla="*/ 1555 w 2857489"/>
                <a:gd name="connsiteY0" fmla="*/ 0 h 1536841"/>
                <a:gd name="connsiteX1" fmla="*/ 477544 w 2857489"/>
                <a:gd name="connsiteY1" fmla="*/ 1327760 h 1536841"/>
                <a:gd name="connsiteX2" fmla="*/ 1394471 w 2857489"/>
                <a:gd name="connsiteY2" fmla="*/ 1524673 h 1536841"/>
                <a:gd name="connsiteX3" fmla="*/ 2857489 w 2857489"/>
                <a:gd name="connsiteY3" fmla="*/ 1515649 h 1536841"/>
                <a:gd name="connsiteX0" fmla="*/ 206 w 2856140"/>
                <a:gd name="connsiteY0" fmla="*/ 0 h 2379901"/>
                <a:gd name="connsiteX1" fmla="*/ 476195 w 2856140"/>
                <a:gd name="connsiteY1" fmla="*/ 1327760 h 2379901"/>
                <a:gd name="connsiteX2" fmla="*/ 1423443 w 2856140"/>
                <a:gd name="connsiteY2" fmla="*/ 2379097 h 2379901"/>
                <a:gd name="connsiteX3" fmla="*/ 2856140 w 2856140"/>
                <a:gd name="connsiteY3" fmla="*/ 1515649 h 2379901"/>
                <a:gd name="connsiteX0" fmla="*/ 206 w 2856140"/>
                <a:gd name="connsiteY0" fmla="*/ 0 h 2379097"/>
                <a:gd name="connsiteX1" fmla="*/ 476195 w 2856140"/>
                <a:gd name="connsiteY1" fmla="*/ 1327760 h 2379097"/>
                <a:gd name="connsiteX2" fmla="*/ 1423443 w 2856140"/>
                <a:gd name="connsiteY2" fmla="*/ 2379097 h 2379097"/>
                <a:gd name="connsiteX3" fmla="*/ 2856140 w 2856140"/>
                <a:gd name="connsiteY3" fmla="*/ 1515649 h 2379097"/>
                <a:gd name="connsiteX0" fmla="*/ 206 w 2856140"/>
                <a:gd name="connsiteY0" fmla="*/ 0 h 2379097"/>
                <a:gd name="connsiteX1" fmla="*/ 476195 w 2856140"/>
                <a:gd name="connsiteY1" fmla="*/ 1327760 h 2379097"/>
                <a:gd name="connsiteX2" fmla="*/ 1423443 w 2856140"/>
                <a:gd name="connsiteY2" fmla="*/ 2379097 h 2379097"/>
                <a:gd name="connsiteX3" fmla="*/ 2856140 w 2856140"/>
                <a:gd name="connsiteY3" fmla="*/ 1515649 h 2379097"/>
                <a:gd name="connsiteX0" fmla="*/ 206 w 2772756"/>
                <a:gd name="connsiteY0" fmla="*/ 0 h 2379097"/>
                <a:gd name="connsiteX1" fmla="*/ 476195 w 2772756"/>
                <a:gd name="connsiteY1" fmla="*/ 1327760 h 2379097"/>
                <a:gd name="connsiteX2" fmla="*/ 1423443 w 2772756"/>
                <a:gd name="connsiteY2" fmla="*/ 2379097 h 2379097"/>
                <a:gd name="connsiteX3" fmla="*/ 2772756 w 2772756"/>
                <a:gd name="connsiteY3" fmla="*/ 1549826 h 2379097"/>
                <a:gd name="connsiteX0" fmla="*/ 206 w 2772756"/>
                <a:gd name="connsiteY0" fmla="*/ 0 h 2379097"/>
                <a:gd name="connsiteX1" fmla="*/ 476195 w 2772756"/>
                <a:gd name="connsiteY1" fmla="*/ 1327760 h 2379097"/>
                <a:gd name="connsiteX2" fmla="*/ 1423443 w 2772756"/>
                <a:gd name="connsiteY2" fmla="*/ 2379097 h 2379097"/>
                <a:gd name="connsiteX3" fmla="*/ 2772756 w 2772756"/>
                <a:gd name="connsiteY3" fmla="*/ 1549826 h 2379097"/>
                <a:gd name="connsiteX0" fmla="*/ 0 w 2772550"/>
                <a:gd name="connsiteY0" fmla="*/ 0 h 2379097"/>
                <a:gd name="connsiteX1" fmla="*/ 475989 w 2772550"/>
                <a:gd name="connsiteY1" fmla="*/ 1327760 h 2379097"/>
                <a:gd name="connsiteX2" fmla="*/ 1423237 w 2772550"/>
                <a:gd name="connsiteY2" fmla="*/ 2379097 h 2379097"/>
                <a:gd name="connsiteX3" fmla="*/ 2772550 w 2772550"/>
                <a:gd name="connsiteY3" fmla="*/ 1549826 h 2379097"/>
                <a:gd name="connsiteX0" fmla="*/ 0 w 2772550"/>
                <a:gd name="connsiteY0" fmla="*/ 0 h 2379097"/>
                <a:gd name="connsiteX1" fmla="*/ 544213 w 2772550"/>
                <a:gd name="connsiteY1" fmla="*/ 1373330 h 2379097"/>
                <a:gd name="connsiteX2" fmla="*/ 1423237 w 2772550"/>
                <a:gd name="connsiteY2" fmla="*/ 2379097 h 2379097"/>
                <a:gd name="connsiteX3" fmla="*/ 2772550 w 2772550"/>
                <a:gd name="connsiteY3" fmla="*/ 1549826 h 2379097"/>
                <a:gd name="connsiteX0" fmla="*/ 0 w 2772550"/>
                <a:gd name="connsiteY0" fmla="*/ 0 h 2379097"/>
                <a:gd name="connsiteX1" fmla="*/ 544213 w 2772550"/>
                <a:gd name="connsiteY1" fmla="*/ 1373330 h 2379097"/>
                <a:gd name="connsiteX2" fmla="*/ 1423237 w 2772550"/>
                <a:gd name="connsiteY2" fmla="*/ 2379097 h 2379097"/>
                <a:gd name="connsiteX3" fmla="*/ 2772550 w 2772550"/>
                <a:gd name="connsiteY3" fmla="*/ 1549826 h 2379097"/>
                <a:gd name="connsiteX0" fmla="*/ 0 w 2772550"/>
                <a:gd name="connsiteY0" fmla="*/ 0 h 2379097"/>
                <a:gd name="connsiteX1" fmla="*/ 491150 w 2772550"/>
                <a:gd name="connsiteY1" fmla="*/ 1487254 h 2379097"/>
                <a:gd name="connsiteX2" fmla="*/ 1423237 w 2772550"/>
                <a:gd name="connsiteY2" fmla="*/ 2379097 h 2379097"/>
                <a:gd name="connsiteX3" fmla="*/ 2772550 w 2772550"/>
                <a:gd name="connsiteY3" fmla="*/ 1549826 h 2379097"/>
                <a:gd name="connsiteX0" fmla="*/ 4133 w 2776683"/>
                <a:gd name="connsiteY0" fmla="*/ 0 h 2379097"/>
                <a:gd name="connsiteX1" fmla="*/ 495283 w 2776683"/>
                <a:gd name="connsiteY1" fmla="*/ 1487254 h 2379097"/>
                <a:gd name="connsiteX2" fmla="*/ 1427370 w 2776683"/>
                <a:gd name="connsiteY2" fmla="*/ 2379097 h 2379097"/>
                <a:gd name="connsiteX3" fmla="*/ 2776683 w 2776683"/>
                <a:gd name="connsiteY3" fmla="*/ 1549826 h 2379097"/>
                <a:gd name="connsiteX0" fmla="*/ 7071 w 2779621"/>
                <a:gd name="connsiteY0" fmla="*/ 0 h 2379097"/>
                <a:gd name="connsiteX1" fmla="*/ 498221 w 2779621"/>
                <a:gd name="connsiteY1" fmla="*/ 1487254 h 2379097"/>
                <a:gd name="connsiteX2" fmla="*/ 1430308 w 2779621"/>
                <a:gd name="connsiteY2" fmla="*/ 2379097 h 2379097"/>
                <a:gd name="connsiteX3" fmla="*/ 2779621 w 2779621"/>
                <a:gd name="connsiteY3" fmla="*/ 1549826 h 2379097"/>
                <a:gd name="connsiteX0" fmla="*/ 11488 w 2784038"/>
                <a:gd name="connsiteY0" fmla="*/ 0 h 2379097"/>
                <a:gd name="connsiteX1" fmla="*/ 502638 w 2784038"/>
                <a:gd name="connsiteY1" fmla="*/ 1487254 h 2379097"/>
                <a:gd name="connsiteX2" fmla="*/ 1434725 w 2784038"/>
                <a:gd name="connsiteY2" fmla="*/ 2379097 h 2379097"/>
                <a:gd name="connsiteX3" fmla="*/ 2784038 w 2784038"/>
                <a:gd name="connsiteY3" fmla="*/ 1549826 h 2379097"/>
                <a:gd name="connsiteX0" fmla="*/ 16 w 2786015"/>
                <a:gd name="connsiteY0" fmla="*/ 0 h 2369138"/>
                <a:gd name="connsiteX1" fmla="*/ 504615 w 2786015"/>
                <a:gd name="connsiteY1" fmla="*/ 1477295 h 2369138"/>
                <a:gd name="connsiteX2" fmla="*/ 1436702 w 2786015"/>
                <a:gd name="connsiteY2" fmla="*/ 2369138 h 2369138"/>
                <a:gd name="connsiteX3" fmla="*/ 2786015 w 2786015"/>
                <a:gd name="connsiteY3" fmla="*/ 1539867 h 2369138"/>
                <a:gd name="connsiteX0" fmla="*/ 0 w 2785999"/>
                <a:gd name="connsiteY0" fmla="*/ 0 h 2369138"/>
                <a:gd name="connsiteX1" fmla="*/ 504599 w 2785999"/>
                <a:gd name="connsiteY1" fmla="*/ 1477295 h 2369138"/>
                <a:gd name="connsiteX2" fmla="*/ 1436686 w 2785999"/>
                <a:gd name="connsiteY2" fmla="*/ 2369138 h 2369138"/>
                <a:gd name="connsiteX3" fmla="*/ 2785999 w 2785999"/>
                <a:gd name="connsiteY3" fmla="*/ 1539867 h 2369138"/>
                <a:gd name="connsiteX0" fmla="*/ 0 w 2785999"/>
                <a:gd name="connsiteY0" fmla="*/ 0 h 2369138"/>
                <a:gd name="connsiteX1" fmla="*/ 444079 w 2785999"/>
                <a:gd name="connsiteY1" fmla="*/ 1482276 h 2369138"/>
                <a:gd name="connsiteX2" fmla="*/ 1436686 w 2785999"/>
                <a:gd name="connsiteY2" fmla="*/ 2369138 h 2369138"/>
                <a:gd name="connsiteX3" fmla="*/ 2785999 w 2785999"/>
                <a:gd name="connsiteY3" fmla="*/ 1539867 h 2369138"/>
                <a:gd name="connsiteX0" fmla="*/ 0 w 2785999"/>
                <a:gd name="connsiteY0" fmla="*/ 0 h 2369138"/>
                <a:gd name="connsiteX1" fmla="*/ 444079 w 2785999"/>
                <a:gd name="connsiteY1" fmla="*/ 1482276 h 2369138"/>
                <a:gd name="connsiteX2" fmla="*/ 1436686 w 2785999"/>
                <a:gd name="connsiteY2" fmla="*/ 2369138 h 2369138"/>
                <a:gd name="connsiteX3" fmla="*/ 2785999 w 2785999"/>
                <a:gd name="connsiteY3" fmla="*/ 1539867 h 2369138"/>
                <a:gd name="connsiteX0" fmla="*/ 0 w 2785999"/>
                <a:gd name="connsiteY0" fmla="*/ 0 h 2369138"/>
                <a:gd name="connsiteX1" fmla="*/ 444079 w 2785999"/>
                <a:gd name="connsiteY1" fmla="*/ 1482276 h 2369138"/>
                <a:gd name="connsiteX2" fmla="*/ 1436686 w 2785999"/>
                <a:gd name="connsiteY2" fmla="*/ 2369138 h 2369138"/>
                <a:gd name="connsiteX3" fmla="*/ 2785999 w 2785999"/>
                <a:gd name="connsiteY3" fmla="*/ 1539867 h 2369138"/>
                <a:gd name="connsiteX0" fmla="*/ 0 w 2785999"/>
                <a:gd name="connsiteY0" fmla="*/ 0 h 2369138"/>
                <a:gd name="connsiteX1" fmla="*/ 780300 w 2785999"/>
                <a:gd name="connsiteY1" fmla="*/ 1512155 h 2369138"/>
                <a:gd name="connsiteX2" fmla="*/ 1436686 w 2785999"/>
                <a:gd name="connsiteY2" fmla="*/ 2369138 h 2369138"/>
                <a:gd name="connsiteX3" fmla="*/ 2785999 w 2785999"/>
                <a:gd name="connsiteY3" fmla="*/ 1539867 h 2369138"/>
                <a:gd name="connsiteX0" fmla="*/ 0 w 2785999"/>
                <a:gd name="connsiteY0" fmla="*/ 0 h 2364158"/>
                <a:gd name="connsiteX1" fmla="*/ 780300 w 2785999"/>
                <a:gd name="connsiteY1" fmla="*/ 1512155 h 2364158"/>
                <a:gd name="connsiteX2" fmla="*/ 1376166 w 2785999"/>
                <a:gd name="connsiteY2" fmla="*/ 2364158 h 2364158"/>
                <a:gd name="connsiteX3" fmla="*/ 2785999 w 2785999"/>
                <a:gd name="connsiteY3" fmla="*/ 1539867 h 2364158"/>
                <a:gd name="connsiteX0" fmla="*/ 0 w 2785999"/>
                <a:gd name="connsiteY0" fmla="*/ 0 h 2364158"/>
                <a:gd name="connsiteX1" fmla="*/ 780300 w 2785999"/>
                <a:gd name="connsiteY1" fmla="*/ 1512155 h 2364158"/>
                <a:gd name="connsiteX2" fmla="*/ 1376166 w 2785999"/>
                <a:gd name="connsiteY2" fmla="*/ 2364158 h 2364158"/>
                <a:gd name="connsiteX3" fmla="*/ 2785999 w 2785999"/>
                <a:gd name="connsiteY3" fmla="*/ 1539867 h 2364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85999" h="2364158">
                  <a:moveTo>
                    <a:pt x="0" y="0"/>
                  </a:moveTo>
                  <a:cubicBezTo>
                    <a:pt x="943" y="1381432"/>
                    <a:pt x="550939" y="1118129"/>
                    <a:pt x="780300" y="1512155"/>
                  </a:cubicBezTo>
                  <a:cubicBezTo>
                    <a:pt x="1009661" y="1906181"/>
                    <a:pt x="979509" y="2332843"/>
                    <a:pt x="1376166" y="2364158"/>
                  </a:cubicBezTo>
                  <a:cubicBezTo>
                    <a:pt x="1818305" y="2338511"/>
                    <a:pt x="1761382" y="1586941"/>
                    <a:pt x="2785999" y="1539867"/>
                  </a:cubicBezTo>
                </a:path>
              </a:pathLst>
            </a:custGeom>
            <a:noFill/>
            <a:ln w="412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</a:t>
              </a:r>
            </a:p>
          </p:txBody>
        </p:sp>
        <p:sp>
          <p:nvSpPr>
            <p:cNvPr id="260" name="TextBox 259">
              <a:extLst>
                <a:ext uri="{FF2B5EF4-FFF2-40B4-BE49-F238E27FC236}">
                  <a16:creationId xmlns:a16="http://schemas.microsoft.com/office/drawing/2014/main" id="{D955C141-C4CE-A64F-AC5E-8F7995F25D1F}"/>
                </a:ext>
              </a:extLst>
            </p:cNvPr>
            <p:cNvSpPr txBox="1"/>
            <p:nvPr/>
          </p:nvSpPr>
          <p:spPr>
            <a:xfrm>
              <a:off x="11352512" y="3203511"/>
              <a:ext cx="330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A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t=2 </a:t>
              </a:r>
            </a:p>
          </p:txBody>
        </p:sp>
      </p:grpSp>
      <p:grpSp>
        <p:nvGrpSpPr>
          <p:cNvPr id="356" name="Group 355">
            <a:extLst>
              <a:ext uri="{FF2B5EF4-FFF2-40B4-BE49-F238E27FC236}">
                <a16:creationId xmlns:a16="http://schemas.microsoft.com/office/drawing/2014/main" id="{AE38B66F-80BE-FE4C-8935-79EC957DD921}"/>
              </a:ext>
            </a:extLst>
          </p:cNvPr>
          <p:cNvGrpSpPr/>
          <p:nvPr/>
        </p:nvGrpSpPr>
        <p:grpSpPr>
          <a:xfrm>
            <a:off x="7026541" y="1994238"/>
            <a:ext cx="4824649" cy="4365597"/>
            <a:chOff x="8907795" y="1814698"/>
            <a:chExt cx="2919743" cy="4365597"/>
          </a:xfrm>
        </p:grpSpPr>
        <p:sp>
          <p:nvSpPr>
            <p:cNvPr id="358" name="Freeform 357">
              <a:extLst>
                <a:ext uri="{FF2B5EF4-FFF2-40B4-BE49-F238E27FC236}">
                  <a16:creationId xmlns:a16="http://schemas.microsoft.com/office/drawing/2014/main" id="{5E330CB8-05D7-564B-94D6-965785148116}"/>
                </a:ext>
              </a:extLst>
            </p:cNvPr>
            <p:cNvSpPr/>
            <p:nvPr/>
          </p:nvSpPr>
          <p:spPr>
            <a:xfrm>
              <a:off x="8907795" y="1814698"/>
              <a:ext cx="2806352" cy="4365597"/>
            </a:xfrm>
            <a:custGeom>
              <a:avLst/>
              <a:gdLst>
                <a:gd name="connsiteX0" fmla="*/ 0 w 3319398"/>
                <a:gd name="connsiteY0" fmla="*/ 0 h 1215025"/>
                <a:gd name="connsiteX1" fmla="*/ 613776 w 3319398"/>
                <a:gd name="connsiteY1" fmla="*/ 1189973 h 1215025"/>
                <a:gd name="connsiteX2" fmla="*/ 3319398 w 3319398"/>
                <a:gd name="connsiteY2" fmla="*/ 1215025 h 1215025"/>
                <a:gd name="connsiteX0" fmla="*/ 0 w 3319398"/>
                <a:gd name="connsiteY0" fmla="*/ 0 h 1284889"/>
                <a:gd name="connsiteX1" fmla="*/ 613776 w 3319398"/>
                <a:gd name="connsiteY1" fmla="*/ 1189973 h 1284889"/>
                <a:gd name="connsiteX2" fmla="*/ 3319398 w 3319398"/>
                <a:gd name="connsiteY2" fmla="*/ 1215025 h 1284889"/>
                <a:gd name="connsiteX0" fmla="*/ 0 w 3319398"/>
                <a:gd name="connsiteY0" fmla="*/ 0 h 1528175"/>
                <a:gd name="connsiteX1" fmla="*/ 613776 w 3319398"/>
                <a:gd name="connsiteY1" fmla="*/ 1189973 h 1528175"/>
                <a:gd name="connsiteX2" fmla="*/ 3319398 w 3319398"/>
                <a:gd name="connsiteY2" fmla="*/ 1528175 h 1528175"/>
                <a:gd name="connsiteX0" fmla="*/ 0 w 3319398"/>
                <a:gd name="connsiteY0" fmla="*/ 0 h 1528175"/>
                <a:gd name="connsiteX1" fmla="*/ 613776 w 3319398"/>
                <a:gd name="connsiteY1" fmla="*/ 1189973 h 1528175"/>
                <a:gd name="connsiteX2" fmla="*/ 3319398 w 3319398"/>
                <a:gd name="connsiteY2" fmla="*/ 1528175 h 1528175"/>
                <a:gd name="connsiteX0" fmla="*/ 0 w 3181611"/>
                <a:gd name="connsiteY0" fmla="*/ 0 h 1528175"/>
                <a:gd name="connsiteX1" fmla="*/ 475989 w 3181611"/>
                <a:gd name="connsiteY1" fmla="*/ 1189973 h 1528175"/>
                <a:gd name="connsiteX2" fmla="*/ 3181611 w 3181611"/>
                <a:gd name="connsiteY2" fmla="*/ 1528175 h 1528175"/>
                <a:gd name="connsiteX0" fmla="*/ 9476 w 3191087"/>
                <a:gd name="connsiteY0" fmla="*/ 0 h 1528175"/>
                <a:gd name="connsiteX1" fmla="*/ 485465 w 3191087"/>
                <a:gd name="connsiteY1" fmla="*/ 1189973 h 1528175"/>
                <a:gd name="connsiteX2" fmla="*/ 3191087 w 3191087"/>
                <a:gd name="connsiteY2" fmla="*/ 1528175 h 1528175"/>
                <a:gd name="connsiteX0" fmla="*/ 9703 w 3203840"/>
                <a:gd name="connsiteY0" fmla="*/ 0 h 1453019"/>
                <a:gd name="connsiteX1" fmla="*/ 485692 w 3203840"/>
                <a:gd name="connsiteY1" fmla="*/ 1189973 h 1453019"/>
                <a:gd name="connsiteX2" fmla="*/ 3203840 w 3203840"/>
                <a:gd name="connsiteY2" fmla="*/ 1453019 h 1453019"/>
                <a:gd name="connsiteX0" fmla="*/ 6182 w 3200319"/>
                <a:gd name="connsiteY0" fmla="*/ 0 h 1461838"/>
                <a:gd name="connsiteX1" fmla="*/ 519749 w 3200319"/>
                <a:gd name="connsiteY1" fmla="*/ 1290182 h 1461838"/>
                <a:gd name="connsiteX2" fmla="*/ 3200319 w 3200319"/>
                <a:gd name="connsiteY2" fmla="*/ 1453019 h 1461838"/>
                <a:gd name="connsiteX0" fmla="*/ 113523 w 2944405"/>
                <a:gd name="connsiteY0" fmla="*/ 0 h 1461838"/>
                <a:gd name="connsiteX1" fmla="*/ 263835 w 2944405"/>
                <a:gd name="connsiteY1" fmla="*/ 1290182 h 1461838"/>
                <a:gd name="connsiteX2" fmla="*/ 2944405 w 2944405"/>
                <a:gd name="connsiteY2" fmla="*/ 1453019 h 1461838"/>
                <a:gd name="connsiteX0" fmla="*/ 7733 w 2838615"/>
                <a:gd name="connsiteY0" fmla="*/ 0 h 1523002"/>
                <a:gd name="connsiteX1" fmla="*/ 446144 w 2838615"/>
                <a:gd name="connsiteY1" fmla="*/ 1402916 h 1523002"/>
                <a:gd name="connsiteX2" fmla="*/ 2838615 w 2838615"/>
                <a:gd name="connsiteY2" fmla="*/ 1453019 h 1523002"/>
                <a:gd name="connsiteX0" fmla="*/ 6626 w 2837508"/>
                <a:gd name="connsiteY0" fmla="*/ 0 h 1484577"/>
                <a:gd name="connsiteX1" fmla="*/ 457563 w 2837508"/>
                <a:gd name="connsiteY1" fmla="*/ 1340286 h 1484577"/>
                <a:gd name="connsiteX2" fmla="*/ 2837508 w 2837508"/>
                <a:gd name="connsiteY2" fmla="*/ 1453019 h 1484577"/>
                <a:gd name="connsiteX0" fmla="*/ 6626 w 2837508"/>
                <a:gd name="connsiteY0" fmla="*/ 0 h 1506274"/>
                <a:gd name="connsiteX1" fmla="*/ 457563 w 2837508"/>
                <a:gd name="connsiteY1" fmla="*/ 1340286 h 1506274"/>
                <a:gd name="connsiteX2" fmla="*/ 2837508 w 2837508"/>
                <a:gd name="connsiteY2" fmla="*/ 1490597 h 1506274"/>
                <a:gd name="connsiteX0" fmla="*/ 6626 w 2837508"/>
                <a:gd name="connsiteY0" fmla="*/ 0 h 1532376"/>
                <a:gd name="connsiteX1" fmla="*/ 457563 w 2837508"/>
                <a:gd name="connsiteY1" fmla="*/ 1340286 h 1532376"/>
                <a:gd name="connsiteX2" fmla="*/ 2837508 w 2837508"/>
                <a:gd name="connsiteY2" fmla="*/ 1528175 h 1532376"/>
                <a:gd name="connsiteX0" fmla="*/ 2412 w 2833294"/>
                <a:gd name="connsiteY0" fmla="*/ 0 h 1532376"/>
                <a:gd name="connsiteX1" fmla="*/ 453349 w 2833294"/>
                <a:gd name="connsiteY1" fmla="*/ 1340286 h 1532376"/>
                <a:gd name="connsiteX2" fmla="*/ 2833294 w 2833294"/>
                <a:gd name="connsiteY2" fmla="*/ 1528175 h 1532376"/>
                <a:gd name="connsiteX0" fmla="*/ 1555 w 2857489"/>
                <a:gd name="connsiteY0" fmla="*/ 0 h 1519367"/>
                <a:gd name="connsiteX1" fmla="*/ 477544 w 2857489"/>
                <a:gd name="connsiteY1" fmla="*/ 1327760 h 1519367"/>
                <a:gd name="connsiteX2" fmla="*/ 2857489 w 2857489"/>
                <a:gd name="connsiteY2" fmla="*/ 1515649 h 1519367"/>
                <a:gd name="connsiteX0" fmla="*/ 1555 w 2857489"/>
                <a:gd name="connsiteY0" fmla="*/ 0 h 1493055"/>
                <a:gd name="connsiteX1" fmla="*/ 477544 w 2857489"/>
                <a:gd name="connsiteY1" fmla="*/ 1327760 h 1493055"/>
                <a:gd name="connsiteX2" fmla="*/ 2857489 w 2857489"/>
                <a:gd name="connsiteY2" fmla="*/ 1478071 h 1493055"/>
                <a:gd name="connsiteX0" fmla="*/ 1555 w 2857489"/>
                <a:gd name="connsiteY0" fmla="*/ 0 h 1508807"/>
                <a:gd name="connsiteX1" fmla="*/ 477544 w 2857489"/>
                <a:gd name="connsiteY1" fmla="*/ 1327760 h 1508807"/>
                <a:gd name="connsiteX2" fmla="*/ 2857489 w 2857489"/>
                <a:gd name="connsiteY2" fmla="*/ 1478071 h 1508807"/>
                <a:gd name="connsiteX0" fmla="*/ 1555 w 2857489"/>
                <a:gd name="connsiteY0" fmla="*/ 0 h 1536065"/>
                <a:gd name="connsiteX1" fmla="*/ 477544 w 2857489"/>
                <a:gd name="connsiteY1" fmla="*/ 1327760 h 1536065"/>
                <a:gd name="connsiteX2" fmla="*/ 2857489 w 2857489"/>
                <a:gd name="connsiteY2" fmla="*/ 1515649 h 1536065"/>
                <a:gd name="connsiteX0" fmla="*/ 1555 w 2857489"/>
                <a:gd name="connsiteY0" fmla="*/ 0 h 1536841"/>
                <a:gd name="connsiteX1" fmla="*/ 477544 w 2857489"/>
                <a:gd name="connsiteY1" fmla="*/ 1327760 h 1536841"/>
                <a:gd name="connsiteX2" fmla="*/ 1394471 w 2857489"/>
                <a:gd name="connsiteY2" fmla="*/ 1524673 h 1536841"/>
                <a:gd name="connsiteX3" fmla="*/ 2857489 w 2857489"/>
                <a:gd name="connsiteY3" fmla="*/ 1515649 h 1536841"/>
                <a:gd name="connsiteX0" fmla="*/ 206 w 2856140"/>
                <a:gd name="connsiteY0" fmla="*/ 0 h 2379901"/>
                <a:gd name="connsiteX1" fmla="*/ 476195 w 2856140"/>
                <a:gd name="connsiteY1" fmla="*/ 1327760 h 2379901"/>
                <a:gd name="connsiteX2" fmla="*/ 1423443 w 2856140"/>
                <a:gd name="connsiteY2" fmla="*/ 2379097 h 2379901"/>
                <a:gd name="connsiteX3" fmla="*/ 2856140 w 2856140"/>
                <a:gd name="connsiteY3" fmla="*/ 1515649 h 2379901"/>
                <a:gd name="connsiteX0" fmla="*/ 206 w 2856140"/>
                <a:gd name="connsiteY0" fmla="*/ 0 h 2379097"/>
                <a:gd name="connsiteX1" fmla="*/ 476195 w 2856140"/>
                <a:gd name="connsiteY1" fmla="*/ 1327760 h 2379097"/>
                <a:gd name="connsiteX2" fmla="*/ 1423443 w 2856140"/>
                <a:gd name="connsiteY2" fmla="*/ 2379097 h 2379097"/>
                <a:gd name="connsiteX3" fmla="*/ 2856140 w 2856140"/>
                <a:gd name="connsiteY3" fmla="*/ 1515649 h 2379097"/>
                <a:gd name="connsiteX0" fmla="*/ 206 w 2856140"/>
                <a:gd name="connsiteY0" fmla="*/ 0 h 2379097"/>
                <a:gd name="connsiteX1" fmla="*/ 476195 w 2856140"/>
                <a:gd name="connsiteY1" fmla="*/ 1327760 h 2379097"/>
                <a:gd name="connsiteX2" fmla="*/ 1423443 w 2856140"/>
                <a:gd name="connsiteY2" fmla="*/ 2379097 h 2379097"/>
                <a:gd name="connsiteX3" fmla="*/ 2856140 w 2856140"/>
                <a:gd name="connsiteY3" fmla="*/ 1515649 h 2379097"/>
                <a:gd name="connsiteX0" fmla="*/ 206 w 2772756"/>
                <a:gd name="connsiteY0" fmla="*/ 0 h 2379097"/>
                <a:gd name="connsiteX1" fmla="*/ 476195 w 2772756"/>
                <a:gd name="connsiteY1" fmla="*/ 1327760 h 2379097"/>
                <a:gd name="connsiteX2" fmla="*/ 1423443 w 2772756"/>
                <a:gd name="connsiteY2" fmla="*/ 2379097 h 2379097"/>
                <a:gd name="connsiteX3" fmla="*/ 2772756 w 2772756"/>
                <a:gd name="connsiteY3" fmla="*/ 1549826 h 2379097"/>
                <a:gd name="connsiteX0" fmla="*/ 206 w 2772756"/>
                <a:gd name="connsiteY0" fmla="*/ 0 h 2379097"/>
                <a:gd name="connsiteX1" fmla="*/ 476195 w 2772756"/>
                <a:gd name="connsiteY1" fmla="*/ 1327760 h 2379097"/>
                <a:gd name="connsiteX2" fmla="*/ 1423443 w 2772756"/>
                <a:gd name="connsiteY2" fmla="*/ 2379097 h 2379097"/>
                <a:gd name="connsiteX3" fmla="*/ 2772756 w 2772756"/>
                <a:gd name="connsiteY3" fmla="*/ 1549826 h 2379097"/>
                <a:gd name="connsiteX0" fmla="*/ 0 w 2772550"/>
                <a:gd name="connsiteY0" fmla="*/ 0 h 2379097"/>
                <a:gd name="connsiteX1" fmla="*/ 475989 w 2772550"/>
                <a:gd name="connsiteY1" fmla="*/ 1327760 h 2379097"/>
                <a:gd name="connsiteX2" fmla="*/ 1423237 w 2772550"/>
                <a:gd name="connsiteY2" fmla="*/ 2379097 h 2379097"/>
                <a:gd name="connsiteX3" fmla="*/ 2772550 w 2772550"/>
                <a:gd name="connsiteY3" fmla="*/ 1549826 h 2379097"/>
                <a:gd name="connsiteX0" fmla="*/ 0 w 2772550"/>
                <a:gd name="connsiteY0" fmla="*/ 0 h 2379097"/>
                <a:gd name="connsiteX1" fmla="*/ 544213 w 2772550"/>
                <a:gd name="connsiteY1" fmla="*/ 1373330 h 2379097"/>
                <a:gd name="connsiteX2" fmla="*/ 1423237 w 2772550"/>
                <a:gd name="connsiteY2" fmla="*/ 2379097 h 2379097"/>
                <a:gd name="connsiteX3" fmla="*/ 2772550 w 2772550"/>
                <a:gd name="connsiteY3" fmla="*/ 1549826 h 2379097"/>
                <a:gd name="connsiteX0" fmla="*/ 0 w 2772550"/>
                <a:gd name="connsiteY0" fmla="*/ 0 h 2379097"/>
                <a:gd name="connsiteX1" fmla="*/ 544213 w 2772550"/>
                <a:gd name="connsiteY1" fmla="*/ 1373330 h 2379097"/>
                <a:gd name="connsiteX2" fmla="*/ 1423237 w 2772550"/>
                <a:gd name="connsiteY2" fmla="*/ 2379097 h 2379097"/>
                <a:gd name="connsiteX3" fmla="*/ 2772550 w 2772550"/>
                <a:gd name="connsiteY3" fmla="*/ 1549826 h 2379097"/>
                <a:gd name="connsiteX0" fmla="*/ 0 w 2772550"/>
                <a:gd name="connsiteY0" fmla="*/ 0 h 2379097"/>
                <a:gd name="connsiteX1" fmla="*/ 491150 w 2772550"/>
                <a:gd name="connsiteY1" fmla="*/ 1487254 h 2379097"/>
                <a:gd name="connsiteX2" fmla="*/ 1423237 w 2772550"/>
                <a:gd name="connsiteY2" fmla="*/ 2379097 h 2379097"/>
                <a:gd name="connsiteX3" fmla="*/ 2772550 w 2772550"/>
                <a:gd name="connsiteY3" fmla="*/ 1549826 h 2379097"/>
                <a:gd name="connsiteX0" fmla="*/ 4133 w 2776683"/>
                <a:gd name="connsiteY0" fmla="*/ 0 h 2379097"/>
                <a:gd name="connsiteX1" fmla="*/ 495283 w 2776683"/>
                <a:gd name="connsiteY1" fmla="*/ 1487254 h 2379097"/>
                <a:gd name="connsiteX2" fmla="*/ 1427370 w 2776683"/>
                <a:gd name="connsiteY2" fmla="*/ 2379097 h 2379097"/>
                <a:gd name="connsiteX3" fmla="*/ 2776683 w 2776683"/>
                <a:gd name="connsiteY3" fmla="*/ 1549826 h 2379097"/>
                <a:gd name="connsiteX0" fmla="*/ 7071 w 2779621"/>
                <a:gd name="connsiteY0" fmla="*/ 0 h 2379097"/>
                <a:gd name="connsiteX1" fmla="*/ 498221 w 2779621"/>
                <a:gd name="connsiteY1" fmla="*/ 1487254 h 2379097"/>
                <a:gd name="connsiteX2" fmla="*/ 1430308 w 2779621"/>
                <a:gd name="connsiteY2" fmla="*/ 2379097 h 2379097"/>
                <a:gd name="connsiteX3" fmla="*/ 2779621 w 2779621"/>
                <a:gd name="connsiteY3" fmla="*/ 1549826 h 2379097"/>
                <a:gd name="connsiteX0" fmla="*/ 11488 w 2784038"/>
                <a:gd name="connsiteY0" fmla="*/ 0 h 2379097"/>
                <a:gd name="connsiteX1" fmla="*/ 502638 w 2784038"/>
                <a:gd name="connsiteY1" fmla="*/ 1487254 h 2379097"/>
                <a:gd name="connsiteX2" fmla="*/ 1434725 w 2784038"/>
                <a:gd name="connsiteY2" fmla="*/ 2379097 h 2379097"/>
                <a:gd name="connsiteX3" fmla="*/ 2784038 w 2784038"/>
                <a:gd name="connsiteY3" fmla="*/ 1549826 h 2379097"/>
                <a:gd name="connsiteX0" fmla="*/ 16 w 2786015"/>
                <a:gd name="connsiteY0" fmla="*/ 0 h 2369138"/>
                <a:gd name="connsiteX1" fmla="*/ 504615 w 2786015"/>
                <a:gd name="connsiteY1" fmla="*/ 1477295 h 2369138"/>
                <a:gd name="connsiteX2" fmla="*/ 1436702 w 2786015"/>
                <a:gd name="connsiteY2" fmla="*/ 2369138 h 2369138"/>
                <a:gd name="connsiteX3" fmla="*/ 2786015 w 2786015"/>
                <a:gd name="connsiteY3" fmla="*/ 1539867 h 2369138"/>
                <a:gd name="connsiteX0" fmla="*/ 0 w 2785999"/>
                <a:gd name="connsiteY0" fmla="*/ 0 h 2369138"/>
                <a:gd name="connsiteX1" fmla="*/ 504599 w 2785999"/>
                <a:gd name="connsiteY1" fmla="*/ 1477295 h 2369138"/>
                <a:gd name="connsiteX2" fmla="*/ 1436686 w 2785999"/>
                <a:gd name="connsiteY2" fmla="*/ 2369138 h 2369138"/>
                <a:gd name="connsiteX3" fmla="*/ 2785999 w 2785999"/>
                <a:gd name="connsiteY3" fmla="*/ 1539867 h 2369138"/>
                <a:gd name="connsiteX0" fmla="*/ 0 w 2785999"/>
                <a:gd name="connsiteY0" fmla="*/ 0 h 2369138"/>
                <a:gd name="connsiteX1" fmla="*/ 444079 w 2785999"/>
                <a:gd name="connsiteY1" fmla="*/ 1482276 h 2369138"/>
                <a:gd name="connsiteX2" fmla="*/ 1436686 w 2785999"/>
                <a:gd name="connsiteY2" fmla="*/ 2369138 h 2369138"/>
                <a:gd name="connsiteX3" fmla="*/ 2785999 w 2785999"/>
                <a:gd name="connsiteY3" fmla="*/ 1539867 h 2369138"/>
                <a:gd name="connsiteX0" fmla="*/ 0 w 2785999"/>
                <a:gd name="connsiteY0" fmla="*/ 0 h 2369138"/>
                <a:gd name="connsiteX1" fmla="*/ 444079 w 2785999"/>
                <a:gd name="connsiteY1" fmla="*/ 1482276 h 2369138"/>
                <a:gd name="connsiteX2" fmla="*/ 1436686 w 2785999"/>
                <a:gd name="connsiteY2" fmla="*/ 2369138 h 2369138"/>
                <a:gd name="connsiteX3" fmla="*/ 2785999 w 2785999"/>
                <a:gd name="connsiteY3" fmla="*/ 1539867 h 2369138"/>
                <a:gd name="connsiteX0" fmla="*/ 0 w 2785999"/>
                <a:gd name="connsiteY0" fmla="*/ 0 h 2369138"/>
                <a:gd name="connsiteX1" fmla="*/ 444079 w 2785999"/>
                <a:gd name="connsiteY1" fmla="*/ 1482276 h 2369138"/>
                <a:gd name="connsiteX2" fmla="*/ 1436686 w 2785999"/>
                <a:gd name="connsiteY2" fmla="*/ 2369138 h 2369138"/>
                <a:gd name="connsiteX3" fmla="*/ 2785999 w 2785999"/>
                <a:gd name="connsiteY3" fmla="*/ 1539867 h 2369138"/>
                <a:gd name="connsiteX0" fmla="*/ 0 w 2785999"/>
                <a:gd name="connsiteY0" fmla="*/ 0 h 2369138"/>
                <a:gd name="connsiteX1" fmla="*/ 780300 w 2785999"/>
                <a:gd name="connsiteY1" fmla="*/ 1512155 h 2369138"/>
                <a:gd name="connsiteX2" fmla="*/ 1436686 w 2785999"/>
                <a:gd name="connsiteY2" fmla="*/ 2369138 h 2369138"/>
                <a:gd name="connsiteX3" fmla="*/ 2785999 w 2785999"/>
                <a:gd name="connsiteY3" fmla="*/ 1539867 h 2369138"/>
                <a:gd name="connsiteX0" fmla="*/ 0 w 2785999"/>
                <a:gd name="connsiteY0" fmla="*/ 0 h 2364158"/>
                <a:gd name="connsiteX1" fmla="*/ 780300 w 2785999"/>
                <a:gd name="connsiteY1" fmla="*/ 1512155 h 2364158"/>
                <a:gd name="connsiteX2" fmla="*/ 1376166 w 2785999"/>
                <a:gd name="connsiteY2" fmla="*/ 2364158 h 2364158"/>
                <a:gd name="connsiteX3" fmla="*/ 2785999 w 2785999"/>
                <a:gd name="connsiteY3" fmla="*/ 1539867 h 2364158"/>
                <a:gd name="connsiteX0" fmla="*/ 0 w 2785999"/>
                <a:gd name="connsiteY0" fmla="*/ 0 h 2364158"/>
                <a:gd name="connsiteX1" fmla="*/ 780300 w 2785999"/>
                <a:gd name="connsiteY1" fmla="*/ 1512155 h 2364158"/>
                <a:gd name="connsiteX2" fmla="*/ 1376166 w 2785999"/>
                <a:gd name="connsiteY2" fmla="*/ 2364158 h 2364158"/>
                <a:gd name="connsiteX3" fmla="*/ 2785999 w 2785999"/>
                <a:gd name="connsiteY3" fmla="*/ 1539867 h 2364158"/>
                <a:gd name="connsiteX0" fmla="*/ 0 w 2855224"/>
                <a:gd name="connsiteY0" fmla="*/ 0 h 2581827"/>
                <a:gd name="connsiteX1" fmla="*/ 780300 w 2855224"/>
                <a:gd name="connsiteY1" fmla="*/ 1512155 h 2581827"/>
                <a:gd name="connsiteX2" fmla="*/ 1376166 w 2855224"/>
                <a:gd name="connsiteY2" fmla="*/ 2364158 h 2581827"/>
                <a:gd name="connsiteX3" fmla="*/ 2855224 w 2855224"/>
                <a:gd name="connsiteY3" fmla="*/ 2576569 h 2581827"/>
                <a:gd name="connsiteX0" fmla="*/ 0 w 2855224"/>
                <a:gd name="connsiteY0" fmla="*/ 0 h 4061615"/>
                <a:gd name="connsiteX1" fmla="*/ 780300 w 2855224"/>
                <a:gd name="connsiteY1" fmla="*/ 1512155 h 4061615"/>
                <a:gd name="connsiteX2" fmla="*/ 1453083 w 2855224"/>
                <a:gd name="connsiteY2" fmla="*/ 4061615 h 4061615"/>
                <a:gd name="connsiteX3" fmla="*/ 2855224 w 2855224"/>
                <a:gd name="connsiteY3" fmla="*/ 2576569 h 4061615"/>
                <a:gd name="connsiteX0" fmla="*/ 72336 w 2927560"/>
                <a:gd name="connsiteY0" fmla="*/ 0 h 4061615"/>
                <a:gd name="connsiteX1" fmla="*/ 121931 w 2927560"/>
                <a:gd name="connsiteY1" fmla="*/ 2229872 h 4061615"/>
                <a:gd name="connsiteX2" fmla="*/ 1525419 w 2927560"/>
                <a:gd name="connsiteY2" fmla="*/ 4061615 h 4061615"/>
                <a:gd name="connsiteX3" fmla="*/ 2927560 w 2927560"/>
                <a:gd name="connsiteY3" fmla="*/ 2576569 h 4061615"/>
                <a:gd name="connsiteX0" fmla="*/ 72336 w 2904485"/>
                <a:gd name="connsiteY0" fmla="*/ 0 h 4061615"/>
                <a:gd name="connsiteX1" fmla="*/ 121931 w 2904485"/>
                <a:gd name="connsiteY1" fmla="*/ 2229872 h 4061615"/>
                <a:gd name="connsiteX2" fmla="*/ 1525419 w 2904485"/>
                <a:gd name="connsiteY2" fmla="*/ 4061615 h 4061615"/>
                <a:gd name="connsiteX3" fmla="*/ 2904485 w 2904485"/>
                <a:gd name="connsiteY3" fmla="*/ 2724670 h 4061615"/>
                <a:gd name="connsiteX0" fmla="*/ 0 w 2832149"/>
                <a:gd name="connsiteY0" fmla="*/ 0 h 4061615"/>
                <a:gd name="connsiteX1" fmla="*/ 49595 w 2832149"/>
                <a:gd name="connsiteY1" fmla="*/ 2229872 h 4061615"/>
                <a:gd name="connsiteX2" fmla="*/ 1453083 w 2832149"/>
                <a:gd name="connsiteY2" fmla="*/ 4061615 h 4061615"/>
                <a:gd name="connsiteX3" fmla="*/ 2832149 w 2832149"/>
                <a:gd name="connsiteY3" fmla="*/ 2724670 h 4061615"/>
                <a:gd name="connsiteX0" fmla="*/ 3732 w 2835881"/>
                <a:gd name="connsiteY0" fmla="*/ 0 h 4061615"/>
                <a:gd name="connsiteX1" fmla="*/ 10330 w 2835881"/>
                <a:gd name="connsiteY1" fmla="*/ 2237364 h 4061615"/>
                <a:gd name="connsiteX2" fmla="*/ 1456815 w 2835881"/>
                <a:gd name="connsiteY2" fmla="*/ 4061615 h 4061615"/>
                <a:gd name="connsiteX3" fmla="*/ 2835881 w 2835881"/>
                <a:gd name="connsiteY3" fmla="*/ 2724670 h 4061615"/>
                <a:gd name="connsiteX0" fmla="*/ 0 w 2832149"/>
                <a:gd name="connsiteY0" fmla="*/ 0 h 4061615"/>
                <a:gd name="connsiteX1" fmla="*/ 6598 w 2832149"/>
                <a:gd name="connsiteY1" fmla="*/ 2237364 h 4061615"/>
                <a:gd name="connsiteX2" fmla="*/ 1453083 w 2832149"/>
                <a:gd name="connsiteY2" fmla="*/ 4061615 h 4061615"/>
                <a:gd name="connsiteX3" fmla="*/ 2832149 w 2832149"/>
                <a:gd name="connsiteY3" fmla="*/ 2724670 h 4061615"/>
                <a:gd name="connsiteX0" fmla="*/ 0 w 2832149"/>
                <a:gd name="connsiteY0" fmla="*/ 0 h 4061618"/>
                <a:gd name="connsiteX1" fmla="*/ 6598 w 2832149"/>
                <a:gd name="connsiteY1" fmla="*/ 2237364 h 4061618"/>
                <a:gd name="connsiteX2" fmla="*/ 1453083 w 2832149"/>
                <a:gd name="connsiteY2" fmla="*/ 4061615 h 4061618"/>
                <a:gd name="connsiteX3" fmla="*/ 2832149 w 2832149"/>
                <a:gd name="connsiteY3" fmla="*/ 2724670 h 4061618"/>
                <a:gd name="connsiteX0" fmla="*/ 0 w 2832149"/>
                <a:gd name="connsiteY0" fmla="*/ 0 h 4061618"/>
                <a:gd name="connsiteX1" fmla="*/ 6598 w 2832149"/>
                <a:gd name="connsiteY1" fmla="*/ 2237364 h 4061618"/>
                <a:gd name="connsiteX2" fmla="*/ 1453083 w 2832149"/>
                <a:gd name="connsiteY2" fmla="*/ 4061615 h 4061618"/>
                <a:gd name="connsiteX3" fmla="*/ 2832149 w 2832149"/>
                <a:gd name="connsiteY3" fmla="*/ 2724670 h 4061618"/>
                <a:gd name="connsiteX0" fmla="*/ 0 w 2832149"/>
                <a:gd name="connsiteY0" fmla="*/ 0 h 4061691"/>
                <a:gd name="connsiteX1" fmla="*/ 6598 w 2832149"/>
                <a:gd name="connsiteY1" fmla="*/ 2237364 h 4061691"/>
                <a:gd name="connsiteX2" fmla="*/ 1453083 w 2832149"/>
                <a:gd name="connsiteY2" fmla="*/ 4061615 h 4061691"/>
                <a:gd name="connsiteX3" fmla="*/ 2832149 w 2832149"/>
                <a:gd name="connsiteY3" fmla="*/ 2724670 h 4061691"/>
                <a:gd name="connsiteX0" fmla="*/ 0 w 2847532"/>
                <a:gd name="connsiteY0" fmla="*/ 0 h 4067726"/>
                <a:gd name="connsiteX1" fmla="*/ 6598 w 2847532"/>
                <a:gd name="connsiteY1" fmla="*/ 2237364 h 4067726"/>
                <a:gd name="connsiteX2" fmla="*/ 1453083 w 2847532"/>
                <a:gd name="connsiteY2" fmla="*/ 4061615 h 4067726"/>
                <a:gd name="connsiteX3" fmla="*/ 2847532 w 2847532"/>
                <a:gd name="connsiteY3" fmla="*/ 2861378 h 4067726"/>
                <a:gd name="connsiteX0" fmla="*/ 0 w 2847532"/>
                <a:gd name="connsiteY0" fmla="*/ 0 h 4067526"/>
                <a:gd name="connsiteX1" fmla="*/ 6598 w 2847532"/>
                <a:gd name="connsiteY1" fmla="*/ 2237364 h 4067526"/>
                <a:gd name="connsiteX2" fmla="*/ 1453083 w 2847532"/>
                <a:gd name="connsiteY2" fmla="*/ 4061615 h 4067526"/>
                <a:gd name="connsiteX3" fmla="*/ 2847532 w 2847532"/>
                <a:gd name="connsiteY3" fmla="*/ 2861378 h 4067526"/>
                <a:gd name="connsiteX0" fmla="*/ 0 w 2847532"/>
                <a:gd name="connsiteY0" fmla="*/ 0 h 4061616"/>
                <a:gd name="connsiteX1" fmla="*/ 6598 w 2847532"/>
                <a:gd name="connsiteY1" fmla="*/ 2237364 h 4061616"/>
                <a:gd name="connsiteX2" fmla="*/ 1453083 w 2847532"/>
                <a:gd name="connsiteY2" fmla="*/ 4061615 h 4061616"/>
                <a:gd name="connsiteX3" fmla="*/ 2847532 w 2847532"/>
                <a:gd name="connsiteY3" fmla="*/ 2861378 h 4061616"/>
                <a:gd name="connsiteX0" fmla="*/ 0 w 2847532"/>
                <a:gd name="connsiteY0" fmla="*/ 0 h 4068872"/>
                <a:gd name="connsiteX1" fmla="*/ 6598 w 2847532"/>
                <a:gd name="connsiteY1" fmla="*/ 2237364 h 4068872"/>
                <a:gd name="connsiteX2" fmla="*/ 1453083 w 2847532"/>
                <a:gd name="connsiteY2" fmla="*/ 4061615 h 4068872"/>
                <a:gd name="connsiteX3" fmla="*/ 2847532 w 2847532"/>
                <a:gd name="connsiteY3" fmla="*/ 2918339 h 4068872"/>
                <a:gd name="connsiteX0" fmla="*/ 100281 w 2947813"/>
                <a:gd name="connsiteY0" fmla="*/ 0 h 3978267"/>
                <a:gd name="connsiteX1" fmla="*/ 106879 w 2947813"/>
                <a:gd name="connsiteY1" fmla="*/ 2237364 h 3978267"/>
                <a:gd name="connsiteX2" fmla="*/ 1522598 w 2947813"/>
                <a:gd name="connsiteY2" fmla="*/ 3970477 h 3978267"/>
                <a:gd name="connsiteX3" fmla="*/ 2947813 w 2947813"/>
                <a:gd name="connsiteY3" fmla="*/ 2918339 h 3978267"/>
                <a:gd name="connsiteX0" fmla="*/ 100281 w 2947813"/>
                <a:gd name="connsiteY0" fmla="*/ 0 h 3970477"/>
                <a:gd name="connsiteX1" fmla="*/ 106879 w 2947813"/>
                <a:gd name="connsiteY1" fmla="*/ 2237364 h 3970477"/>
                <a:gd name="connsiteX2" fmla="*/ 1522598 w 2947813"/>
                <a:gd name="connsiteY2" fmla="*/ 3970477 h 3970477"/>
                <a:gd name="connsiteX3" fmla="*/ 2947813 w 2947813"/>
                <a:gd name="connsiteY3" fmla="*/ 2918339 h 3970477"/>
                <a:gd name="connsiteX0" fmla="*/ 0 w 2847532"/>
                <a:gd name="connsiteY0" fmla="*/ 0 h 3970477"/>
                <a:gd name="connsiteX1" fmla="*/ 6598 w 2847532"/>
                <a:gd name="connsiteY1" fmla="*/ 2237364 h 3970477"/>
                <a:gd name="connsiteX2" fmla="*/ 1422317 w 2847532"/>
                <a:gd name="connsiteY2" fmla="*/ 3970477 h 3970477"/>
                <a:gd name="connsiteX3" fmla="*/ 2847532 w 2847532"/>
                <a:gd name="connsiteY3" fmla="*/ 2918339 h 3970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7532" h="3970477">
                  <a:moveTo>
                    <a:pt x="0" y="0"/>
                  </a:moveTo>
                  <a:cubicBezTo>
                    <a:pt x="943" y="1381432"/>
                    <a:pt x="7986" y="1928780"/>
                    <a:pt x="6598" y="2237364"/>
                  </a:cubicBezTo>
                  <a:cubicBezTo>
                    <a:pt x="5210" y="2545948"/>
                    <a:pt x="941136" y="3970903"/>
                    <a:pt x="1422317" y="3970477"/>
                  </a:cubicBezTo>
                  <a:cubicBezTo>
                    <a:pt x="1903498" y="3970051"/>
                    <a:pt x="2053664" y="2919844"/>
                    <a:pt x="2847532" y="2918339"/>
                  </a:cubicBezTo>
                </a:path>
              </a:pathLst>
            </a:custGeom>
            <a:noFill/>
            <a:ln w="412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</a:t>
              </a:r>
            </a:p>
          </p:txBody>
        </p:sp>
        <p:sp>
          <p:nvSpPr>
            <p:cNvPr id="359" name="TextBox 358">
              <a:extLst>
                <a:ext uri="{FF2B5EF4-FFF2-40B4-BE49-F238E27FC236}">
                  <a16:creationId xmlns:a16="http://schemas.microsoft.com/office/drawing/2014/main" id="{D7430AE7-043D-2A42-AEA6-A5DEFCDDE64B}"/>
                </a:ext>
              </a:extLst>
            </p:cNvPr>
            <p:cNvSpPr txBox="1"/>
            <p:nvPr/>
          </p:nvSpPr>
          <p:spPr>
            <a:xfrm>
              <a:off x="11496542" y="4706635"/>
              <a:ext cx="330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A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t=3 </a:t>
              </a:r>
            </a:p>
          </p:txBody>
        </p:sp>
      </p:grpSp>
      <p:grpSp>
        <p:nvGrpSpPr>
          <p:cNvPr id="361" name="Group 360">
            <a:extLst>
              <a:ext uri="{FF2B5EF4-FFF2-40B4-BE49-F238E27FC236}">
                <a16:creationId xmlns:a16="http://schemas.microsoft.com/office/drawing/2014/main" id="{B3FEA0BD-9388-0641-A4C4-A22329FE8636}"/>
              </a:ext>
            </a:extLst>
          </p:cNvPr>
          <p:cNvGrpSpPr/>
          <p:nvPr/>
        </p:nvGrpSpPr>
        <p:grpSpPr>
          <a:xfrm>
            <a:off x="6828212" y="2004167"/>
            <a:ext cx="5205658" cy="4487257"/>
            <a:chOff x="8907795" y="1823741"/>
            <a:chExt cx="2917701" cy="3238676"/>
          </a:xfrm>
        </p:grpSpPr>
        <p:sp>
          <p:nvSpPr>
            <p:cNvPr id="362" name="Freeform 361">
              <a:extLst>
                <a:ext uri="{FF2B5EF4-FFF2-40B4-BE49-F238E27FC236}">
                  <a16:creationId xmlns:a16="http://schemas.microsoft.com/office/drawing/2014/main" id="{1875363C-67E2-B44C-B690-43D38457CFC5}"/>
                </a:ext>
              </a:extLst>
            </p:cNvPr>
            <p:cNvSpPr/>
            <p:nvPr/>
          </p:nvSpPr>
          <p:spPr>
            <a:xfrm>
              <a:off x="8907795" y="1823741"/>
              <a:ext cx="2806351" cy="3234534"/>
            </a:xfrm>
            <a:custGeom>
              <a:avLst/>
              <a:gdLst>
                <a:gd name="connsiteX0" fmla="*/ 0 w 3319398"/>
                <a:gd name="connsiteY0" fmla="*/ 0 h 1215025"/>
                <a:gd name="connsiteX1" fmla="*/ 613776 w 3319398"/>
                <a:gd name="connsiteY1" fmla="*/ 1189973 h 1215025"/>
                <a:gd name="connsiteX2" fmla="*/ 3319398 w 3319398"/>
                <a:gd name="connsiteY2" fmla="*/ 1215025 h 1215025"/>
                <a:gd name="connsiteX0" fmla="*/ 0 w 3319398"/>
                <a:gd name="connsiteY0" fmla="*/ 0 h 1284889"/>
                <a:gd name="connsiteX1" fmla="*/ 613776 w 3319398"/>
                <a:gd name="connsiteY1" fmla="*/ 1189973 h 1284889"/>
                <a:gd name="connsiteX2" fmla="*/ 3319398 w 3319398"/>
                <a:gd name="connsiteY2" fmla="*/ 1215025 h 1284889"/>
                <a:gd name="connsiteX0" fmla="*/ 0 w 3319398"/>
                <a:gd name="connsiteY0" fmla="*/ 0 h 1528175"/>
                <a:gd name="connsiteX1" fmla="*/ 613776 w 3319398"/>
                <a:gd name="connsiteY1" fmla="*/ 1189973 h 1528175"/>
                <a:gd name="connsiteX2" fmla="*/ 3319398 w 3319398"/>
                <a:gd name="connsiteY2" fmla="*/ 1528175 h 1528175"/>
                <a:gd name="connsiteX0" fmla="*/ 0 w 3319398"/>
                <a:gd name="connsiteY0" fmla="*/ 0 h 1528175"/>
                <a:gd name="connsiteX1" fmla="*/ 613776 w 3319398"/>
                <a:gd name="connsiteY1" fmla="*/ 1189973 h 1528175"/>
                <a:gd name="connsiteX2" fmla="*/ 3319398 w 3319398"/>
                <a:gd name="connsiteY2" fmla="*/ 1528175 h 1528175"/>
                <a:gd name="connsiteX0" fmla="*/ 0 w 3181611"/>
                <a:gd name="connsiteY0" fmla="*/ 0 h 1528175"/>
                <a:gd name="connsiteX1" fmla="*/ 475989 w 3181611"/>
                <a:gd name="connsiteY1" fmla="*/ 1189973 h 1528175"/>
                <a:gd name="connsiteX2" fmla="*/ 3181611 w 3181611"/>
                <a:gd name="connsiteY2" fmla="*/ 1528175 h 1528175"/>
                <a:gd name="connsiteX0" fmla="*/ 9476 w 3191087"/>
                <a:gd name="connsiteY0" fmla="*/ 0 h 1528175"/>
                <a:gd name="connsiteX1" fmla="*/ 485465 w 3191087"/>
                <a:gd name="connsiteY1" fmla="*/ 1189973 h 1528175"/>
                <a:gd name="connsiteX2" fmla="*/ 3191087 w 3191087"/>
                <a:gd name="connsiteY2" fmla="*/ 1528175 h 1528175"/>
                <a:gd name="connsiteX0" fmla="*/ 9703 w 3203840"/>
                <a:gd name="connsiteY0" fmla="*/ 0 h 1453019"/>
                <a:gd name="connsiteX1" fmla="*/ 485692 w 3203840"/>
                <a:gd name="connsiteY1" fmla="*/ 1189973 h 1453019"/>
                <a:gd name="connsiteX2" fmla="*/ 3203840 w 3203840"/>
                <a:gd name="connsiteY2" fmla="*/ 1453019 h 1453019"/>
                <a:gd name="connsiteX0" fmla="*/ 6182 w 3200319"/>
                <a:gd name="connsiteY0" fmla="*/ 0 h 1461838"/>
                <a:gd name="connsiteX1" fmla="*/ 519749 w 3200319"/>
                <a:gd name="connsiteY1" fmla="*/ 1290182 h 1461838"/>
                <a:gd name="connsiteX2" fmla="*/ 3200319 w 3200319"/>
                <a:gd name="connsiteY2" fmla="*/ 1453019 h 1461838"/>
                <a:gd name="connsiteX0" fmla="*/ 113523 w 2944405"/>
                <a:gd name="connsiteY0" fmla="*/ 0 h 1461838"/>
                <a:gd name="connsiteX1" fmla="*/ 263835 w 2944405"/>
                <a:gd name="connsiteY1" fmla="*/ 1290182 h 1461838"/>
                <a:gd name="connsiteX2" fmla="*/ 2944405 w 2944405"/>
                <a:gd name="connsiteY2" fmla="*/ 1453019 h 1461838"/>
                <a:gd name="connsiteX0" fmla="*/ 7733 w 2838615"/>
                <a:gd name="connsiteY0" fmla="*/ 0 h 1523002"/>
                <a:gd name="connsiteX1" fmla="*/ 446144 w 2838615"/>
                <a:gd name="connsiteY1" fmla="*/ 1402916 h 1523002"/>
                <a:gd name="connsiteX2" fmla="*/ 2838615 w 2838615"/>
                <a:gd name="connsiteY2" fmla="*/ 1453019 h 1523002"/>
                <a:gd name="connsiteX0" fmla="*/ 6626 w 2837508"/>
                <a:gd name="connsiteY0" fmla="*/ 0 h 1484577"/>
                <a:gd name="connsiteX1" fmla="*/ 457563 w 2837508"/>
                <a:gd name="connsiteY1" fmla="*/ 1340286 h 1484577"/>
                <a:gd name="connsiteX2" fmla="*/ 2837508 w 2837508"/>
                <a:gd name="connsiteY2" fmla="*/ 1453019 h 1484577"/>
                <a:gd name="connsiteX0" fmla="*/ 6626 w 2837508"/>
                <a:gd name="connsiteY0" fmla="*/ 0 h 1506274"/>
                <a:gd name="connsiteX1" fmla="*/ 457563 w 2837508"/>
                <a:gd name="connsiteY1" fmla="*/ 1340286 h 1506274"/>
                <a:gd name="connsiteX2" fmla="*/ 2837508 w 2837508"/>
                <a:gd name="connsiteY2" fmla="*/ 1490597 h 1506274"/>
                <a:gd name="connsiteX0" fmla="*/ 6626 w 2837508"/>
                <a:gd name="connsiteY0" fmla="*/ 0 h 1532376"/>
                <a:gd name="connsiteX1" fmla="*/ 457563 w 2837508"/>
                <a:gd name="connsiteY1" fmla="*/ 1340286 h 1532376"/>
                <a:gd name="connsiteX2" fmla="*/ 2837508 w 2837508"/>
                <a:gd name="connsiteY2" fmla="*/ 1528175 h 1532376"/>
                <a:gd name="connsiteX0" fmla="*/ 2412 w 2833294"/>
                <a:gd name="connsiteY0" fmla="*/ 0 h 1532376"/>
                <a:gd name="connsiteX1" fmla="*/ 453349 w 2833294"/>
                <a:gd name="connsiteY1" fmla="*/ 1340286 h 1532376"/>
                <a:gd name="connsiteX2" fmla="*/ 2833294 w 2833294"/>
                <a:gd name="connsiteY2" fmla="*/ 1528175 h 1532376"/>
                <a:gd name="connsiteX0" fmla="*/ 1555 w 2857489"/>
                <a:gd name="connsiteY0" fmla="*/ 0 h 1519367"/>
                <a:gd name="connsiteX1" fmla="*/ 477544 w 2857489"/>
                <a:gd name="connsiteY1" fmla="*/ 1327760 h 1519367"/>
                <a:gd name="connsiteX2" fmla="*/ 2857489 w 2857489"/>
                <a:gd name="connsiteY2" fmla="*/ 1515649 h 1519367"/>
                <a:gd name="connsiteX0" fmla="*/ 1555 w 2857489"/>
                <a:gd name="connsiteY0" fmla="*/ 0 h 1493055"/>
                <a:gd name="connsiteX1" fmla="*/ 477544 w 2857489"/>
                <a:gd name="connsiteY1" fmla="*/ 1327760 h 1493055"/>
                <a:gd name="connsiteX2" fmla="*/ 2857489 w 2857489"/>
                <a:gd name="connsiteY2" fmla="*/ 1478071 h 1493055"/>
                <a:gd name="connsiteX0" fmla="*/ 1555 w 2857489"/>
                <a:gd name="connsiteY0" fmla="*/ 0 h 1508807"/>
                <a:gd name="connsiteX1" fmla="*/ 477544 w 2857489"/>
                <a:gd name="connsiteY1" fmla="*/ 1327760 h 1508807"/>
                <a:gd name="connsiteX2" fmla="*/ 2857489 w 2857489"/>
                <a:gd name="connsiteY2" fmla="*/ 1478071 h 1508807"/>
                <a:gd name="connsiteX0" fmla="*/ 1555 w 2857489"/>
                <a:gd name="connsiteY0" fmla="*/ 0 h 1536065"/>
                <a:gd name="connsiteX1" fmla="*/ 477544 w 2857489"/>
                <a:gd name="connsiteY1" fmla="*/ 1327760 h 1536065"/>
                <a:gd name="connsiteX2" fmla="*/ 2857489 w 2857489"/>
                <a:gd name="connsiteY2" fmla="*/ 1515649 h 1536065"/>
                <a:gd name="connsiteX0" fmla="*/ 1555 w 2857489"/>
                <a:gd name="connsiteY0" fmla="*/ 0 h 1536841"/>
                <a:gd name="connsiteX1" fmla="*/ 477544 w 2857489"/>
                <a:gd name="connsiteY1" fmla="*/ 1327760 h 1536841"/>
                <a:gd name="connsiteX2" fmla="*/ 1394471 w 2857489"/>
                <a:gd name="connsiteY2" fmla="*/ 1524673 h 1536841"/>
                <a:gd name="connsiteX3" fmla="*/ 2857489 w 2857489"/>
                <a:gd name="connsiteY3" fmla="*/ 1515649 h 1536841"/>
                <a:gd name="connsiteX0" fmla="*/ 206 w 2856140"/>
                <a:gd name="connsiteY0" fmla="*/ 0 h 2379901"/>
                <a:gd name="connsiteX1" fmla="*/ 476195 w 2856140"/>
                <a:gd name="connsiteY1" fmla="*/ 1327760 h 2379901"/>
                <a:gd name="connsiteX2" fmla="*/ 1423443 w 2856140"/>
                <a:gd name="connsiteY2" fmla="*/ 2379097 h 2379901"/>
                <a:gd name="connsiteX3" fmla="*/ 2856140 w 2856140"/>
                <a:gd name="connsiteY3" fmla="*/ 1515649 h 2379901"/>
                <a:gd name="connsiteX0" fmla="*/ 206 w 2856140"/>
                <a:gd name="connsiteY0" fmla="*/ 0 h 2379097"/>
                <a:gd name="connsiteX1" fmla="*/ 476195 w 2856140"/>
                <a:gd name="connsiteY1" fmla="*/ 1327760 h 2379097"/>
                <a:gd name="connsiteX2" fmla="*/ 1423443 w 2856140"/>
                <a:gd name="connsiteY2" fmla="*/ 2379097 h 2379097"/>
                <a:gd name="connsiteX3" fmla="*/ 2856140 w 2856140"/>
                <a:gd name="connsiteY3" fmla="*/ 1515649 h 2379097"/>
                <a:gd name="connsiteX0" fmla="*/ 206 w 2856140"/>
                <a:gd name="connsiteY0" fmla="*/ 0 h 2379097"/>
                <a:gd name="connsiteX1" fmla="*/ 476195 w 2856140"/>
                <a:gd name="connsiteY1" fmla="*/ 1327760 h 2379097"/>
                <a:gd name="connsiteX2" fmla="*/ 1423443 w 2856140"/>
                <a:gd name="connsiteY2" fmla="*/ 2379097 h 2379097"/>
                <a:gd name="connsiteX3" fmla="*/ 2856140 w 2856140"/>
                <a:gd name="connsiteY3" fmla="*/ 1515649 h 2379097"/>
                <a:gd name="connsiteX0" fmla="*/ 206 w 2772756"/>
                <a:gd name="connsiteY0" fmla="*/ 0 h 2379097"/>
                <a:gd name="connsiteX1" fmla="*/ 476195 w 2772756"/>
                <a:gd name="connsiteY1" fmla="*/ 1327760 h 2379097"/>
                <a:gd name="connsiteX2" fmla="*/ 1423443 w 2772756"/>
                <a:gd name="connsiteY2" fmla="*/ 2379097 h 2379097"/>
                <a:gd name="connsiteX3" fmla="*/ 2772756 w 2772756"/>
                <a:gd name="connsiteY3" fmla="*/ 1549826 h 2379097"/>
                <a:gd name="connsiteX0" fmla="*/ 206 w 2772756"/>
                <a:gd name="connsiteY0" fmla="*/ 0 h 2379097"/>
                <a:gd name="connsiteX1" fmla="*/ 476195 w 2772756"/>
                <a:gd name="connsiteY1" fmla="*/ 1327760 h 2379097"/>
                <a:gd name="connsiteX2" fmla="*/ 1423443 w 2772756"/>
                <a:gd name="connsiteY2" fmla="*/ 2379097 h 2379097"/>
                <a:gd name="connsiteX3" fmla="*/ 2772756 w 2772756"/>
                <a:gd name="connsiteY3" fmla="*/ 1549826 h 2379097"/>
                <a:gd name="connsiteX0" fmla="*/ 0 w 2772550"/>
                <a:gd name="connsiteY0" fmla="*/ 0 h 2379097"/>
                <a:gd name="connsiteX1" fmla="*/ 475989 w 2772550"/>
                <a:gd name="connsiteY1" fmla="*/ 1327760 h 2379097"/>
                <a:gd name="connsiteX2" fmla="*/ 1423237 w 2772550"/>
                <a:gd name="connsiteY2" fmla="*/ 2379097 h 2379097"/>
                <a:gd name="connsiteX3" fmla="*/ 2772550 w 2772550"/>
                <a:gd name="connsiteY3" fmla="*/ 1549826 h 2379097"/>
                <a:gd name="connsiteX0" fmla="*/ 0 w 2772550"/>
                <a:gd name="connsiteY0" fmla="*/ 0 h 2379097"/>
                <a:gd name="connsiteX1" fmla="*/ 544213 w 2772550"/>
                <a:gd name="connsiteY1" fmla="*/ 1373330 h 2379097"/>
                <a:gd name="connsiteX2" fmla="*/ 1423237 w 2772550"/>
                <a:gd name="connsiteY2" fmla="*/ 2379097 h 2379097"/>
                <a:gd name="connsiteX3" fmla="*/ 2772550 w 2772550"/>
                <a:gd name="connsiteY3" fmla="*/ 1549826 h 2379097"/>
                <a:gd name="connsiteX0" fmla="*/ 0 w 2772550"/>
                <a:gd name="connsiteY0" fmla="*/ 0 h 2379097"/>
                <a:gd name="connsiteX1" fmla="*/ 544213 w 2772550"/>
                <a:gd name="connsiteY1" fmla="*/ 1373330 h 2379097"/>
                <a:gd name="connsiteX2" fmla="*/ 1423237 w 2772550"/>
                <a:gd name="connsiteY2" fmla="*/ 2379097 h 2379097"/>
                <a:gd name="connsiteX3" fmla="*/ 2772550 w 2772550"/>
                <a:gd name="connsiteY3" fmla="*/ 1549826 h 2379097"/>
                <a:gd name="connsiteX0" fmla="*/ 0 w 2772550"/>
                <a:gd name="connsiteY0" fmla="*/ 0 h 2379097"/>
                <a:gd name="connsiteX1" fmla="*/ 491150 w 2772550"/>
                <a:gd name="connsiteY1" fmla="*/ 1487254 h 2379097"/>
                <a:gd name="connsiteX2" fmla="*/ 1423237 w 2772550"/>
                <a:gd name="connsiteY2" fmla="*/ 2379097 h 2379097"/>
                <a:gd name="connsiteX3" fmla="*/ 2772550 w 2772550"/>
                <a:gd name="connsiteY3" fmla="*/ 1549826 h 2379097"/>
                <a:gd name="connsiteX0" fmla="*/ 4133 w 2776683"/>
                <a:gd name="connsiteY0" fmla="*/ 0 h 2379097"/>
                <a:gd name="connsiteX1" fmla="*/ 495283 w 2776683"/>
                <a:gd name="connsiteY1" fmla="*/ 1487254 h 2379097"/>
                <a:gd name="connsiteX2" fmla="*/ 1427370 w 2776683"/>
                <a:gd name="connsiteY2" fmla="*/ 2379097 h 2379097"/>
                <a:gd name="connsiteX3" fmla="*/ 2776683 w 2776683"/>
                <a:gd name="connsiteY3" fmla="*/ 1549826 h 2379097"/>
                <a:gd name="connsiteX0" fmla="*/ 7071 w 2779621"/>
                <a:gd name="connsiteY0" fmla="*/ 0 h 2379097"/>
                <a:gd name="connsiteX1" fmla="*/ 498221 w 2779621"/>
                <a:gd name="connsiteY1" fmla="*/ 1487254 h 2379097"/>
                <a:gd name="connsiteX2" fmla="*/ 1430308 w 2779621"/>
                <a:gd name="connsiteY2" fmla="*/ 2379097 h 2379097"/>
                <a:gd name="connsiteX3" fmla="*/ 2779621 w 2779621"/>
                <a:gd name="connsiteY3" fmla="*/ 1549826 h 2379097"/>
                <a:gd name="connsiteX0" fmla="*/ 11488 w 2784038"/>
                <a:gd name="connsiteY0" fmla="*/ 0 h 2379097"/>
                <a:gd name="connsiteX1" fmla="*/ 502638 w 2784038"/>
                <a:gd name="connsiteY1" fmla="*/ 1487254 h 2379097"/>
                <a:gd name="connsiteX2" fmla="*/ 1434725 w 2784038"/>
                <a:gd name="connsiteY2" fmla="*/ 2379097 h 2379097"/>
                <a:gd name="connsiteX3" fmla="*/ 2784038 w 2784038"/>
                <a:gd name="connsiteY3" fmla="*/ 1549826 h 2379097"/>
                <a:gd name="connsiteX0" fmla="*/ 16 w 2786015"/>
                <a:gd name="connsiteY0" fmla="*/ 0 h 2369138"/>
                <a:gd name="connsiteX1" fmla="*/ 504615 w 2786015"/>
                <a:gd name="connsiteY1" fmla="*/ 1477295 h 2369138"/>
                <a:gd name="connsiteX2" fmla="*/ 1436702 w 2786015"/>
                <a:gd name="connsiteY2" fmla="*/ 2369138 h 2369138"/>
                <a:gd name="connsiteX3" fmla="*/ 2786015 w 2786015"/>
                <a:gd name="connsiteY3" fmla="*/ 1539867 h 2369138"/>
                <a:gd name="connsiteX0" fmla="*/ 0 w 2785999"/>
                <a:gd name="connsiteY0" fmla="*/ 0 h 2369138"/>
                <a:gd name="connsiteX1" fmla="*/ 504599 w 2785999"/>
                <a:gd name="connsiteY1" fmla="*/ 1477295 h 2369138"/>
                <a:gd name="connsiteX2" fmla="*/ 1436686 w 2785999"/>
                <a:gd name="connsiteY2" fmla="*/ 2369138 h 2369138"/>
                <a:gd name="connsiteX3" fmla="*/ 2785999 w 2785999"/>
                <a:gd name="connsiteY3" fmla="*/ 1539867 h 2369138"/>
                <a:gd name="connsiteX0" fmla="*/ 0 w 2785999"/>
                <a:gd name="connsiteY0" fmla="*/ 0 h 2369138"/>
                <a:gd name="connsiteX1" fmla="*/ 444079 w 2785999"/>
                <a:gd name="connsiteY1" fmla="*/ 1482276 h 2369138"/>
                <a:gd name="connsiteX2" fmla="*/ 1436686 w 2785999"/>
                <a:gd name="connsiteY2" fmla="*/ 2369138 h 2369138"/>
                <a:gd name="connsiteX3" fmla="*/ 2785999 w 2785999"/>
                <a:gd name="connsiteY3" fmla="*/ 1539867 h 2369138"/>
                <a:gd name="connsiteX0" fmla="*/ 0 w 2785999"/>
                <a:gd name="connsiteY0" fmla="*/ 0 h 2369138"/>
                <a:gd name="connsiteX1" fmla="*/ 444079 w 2785999"/>
                <a:gd name="connsiteY1" fmla="*/ 1482276 h 2369138"/>
                <a:gd name="connsiteX2" fmla="*/ 1436686 w 2785999"/>
                <a:gd name="connsiteY2" fmla="*/ 2369138 h 2369138"/>
                <a:gd name="connsiteX3" fmla="*/ 2785999 w 2785999"/>
                <a:gd name="connsiteY3" fmla="*/ 1539867 h 2369138"/>
                <a:gd name="connsiteX0" fmla="*/ 0 w 2785999"/>
                <a:gd name="connsiteY0" fmla="*/ 0 h 2369138"/>
                <a:gd name="connsiteX1" fmla="*/ 444079 w 2785999"/>
                <a:gd name="connsiteY1" fmla="*/ 1482276 h 2369138"/>
                <a:gd name="connsiteX2" fmla="*/ 1436686 w 2785999"/>
                <a:gd name="connsiteY2" fmla="*/ 2369138 h 2369138"/>
                <a:gd name="connsiteX3" fmla="*/ 2785999 w 2785999"/>
                <a:gd name="connsiteY3" fmla="*/ 1539867 h 2369138"/>
                <a:gd name="connsiteX0" fmla="*/ 0 w 2785999"/>
                <a:gd name="connsiteY0" fmla="*/ 0 h 2369138"/>
                <a:gd name="connsiteX1" fmla="*/ 780300 w 2785999"/>
                <a:gd name="connsiteY1" fmla="*/ 1512155 h 2369138"/>
                <a:gd name="connsiteX2" fmla="*/ 1436686 w 2785999"/>
                <a:gd name="connsiteY2" fmla="*/ 2369138 h 2369138"/>
                <a:gd name="connsiteX3" fmla="*/ 2785999 w 2785999"/>
                <a:gd name="connsiteY3" fmla="*/ 1539867 h 2369138"/>
                <a:gd name="connsiteX0" fmla="*/ 0 w 2785999"/>
                <a:gd name="connsiteY0" fmla="*/ 0 h 2364158"/>
                <a:gd name="connsiteX1" fmla="*/ 780300 w 2785999"/>
                <a:gd name="connsiteY1" fmla="*/ 1512155 h 2364158"/>
                <a:gd name="connsiteX2" fmla="*/ 1376166 w 2785999"/>
                <a:gd name="connsiteY2" fmla="*/ 2364158 h 2364158"/>
                <a:gd name="connsiteX3" fmla="*/ 2785999 w 2785999"/>
                <a:gd name="connsiteY3" fmla="*/ 1539867 h 2364158"/>
                <a:gd name="connsiteX0" fmla="*/ 0 w 2785999"/>
                <a:gd name="connsiteY0" fmla="*/ 0 h 2364158"/>
                <a:gd name="connsiteX1" fmla="*/ 780300 w 2785999"/>
                <a:gd name="connsiteY1" fmla="*/ 1512155 h 2364158"/>
                <a:gd name="connsiteX2" fmla="*/ 1376166 w 2785999"/>
                <a:gd name="connsiteY2" fmla="*/ 2364158 h 2364158"/>
                <a:gd name="connsiteX3" fmla="*/ 2785999 w 2785999"/>
                <a:gd name="connsiteY3" fmla="*/ 1539867 h 2364158"/>
                <a:gd name="connsiteX0" fmla="*/ 0 w 2855224"/>
                <a:gd name="connsiteY0" fmla="*/ 0 h 2581827"/>
                <a:gd name="connsiteX1" fmla="*/ 780300 w 2855224"/>
                <a:gd name="connsiteY1" fmla="*/ 1512155 h 2581827"/>
                <a:gd name="connsiteX2" fmla="*/ 1376166 w 2855224"/>
                <a:gd name="connsiteY2" fmla="*/ 2364158 h 2581827"/>
                <a:gd name="connsiteX3" fmla="*/ 2855224 w 2855224"/>
                <a:gd name="connsiteY3" fmla="*/ 2576569 h 2581827"/>
                <a:gd name="connsiteX0" fmla="*/ 0 w 2855224"/>
                <a:gd name="connsiteY0" fmla="*/ 0 h 4061615"/>
                <a:gd name="connsiteX1" fmla="*/ 780300 w 2855224"/>
                <a:gd name="connsiteY1" fmla="*/ 1512155 h 4061615"/>
                <a:gd name="connsiteX2" fmla="*/ 1453083 w 2855224"/>
                <a:gd name="connsiteY2" fmla="*/ 4061615 h 4061615"/>
                <a:gd name="connsiteX3" fmla="*/ 2855224 w 2855224"/>
                <a:gd name="connsiteY3" fmla="*/ 2576569 h 4061615"/>
                <a:gd name="connsiteX0" fmla="*/ 72336 w 2927560"/>
                <a:gd name="connsiteY0" fmla="*/ 0 h 4061615"/>
                <a:gd name="connsiteX1" fmla="*/ 121931 w 2927560"/>
                <a:gd name="connsiteY1" fmla="*/ 2229872 h 4061615"/>
                <a:gd name="connsiteX2" fmla="*/ 1525419 w 2927560"/>
                <a:gd name="connsiteY2" fmla="*/ 4061615 h 4061615"/>
                <a:gd name="connsiteX3" fmla="*/ 2927560 w 2927560"/>
                <a:gd name="connsiteY3" fmla="*/ 2576569 h 4061615"/>
                <a:gd name="connsiteX0" fmla="*/ 72336 w 2904485"/>
                <a:gd name="connsiteY0" fmla="*/ 0 h 4061615"/>
                <a:gd name="connsiteX1" fmla="*/ 121931 w 2904485"/>
                <a:gd name="connsiteY1" fmla="*/ 2229872 h 4061615"/>
                <a:gd name="connsiteX2" fmla="*/ 1525419 w 2904485"/>
                <a:gd name="connsiteY2" fmla="*/ 4061615 h 4061615"/>
                <a:gd name="connsiteX3" fmla="*/ 2904485 w 2904485"/>
                <a:gd name="connsiteY3" fmla="*/ 2724670 h 4061615"/>
                <a:gd name="connsiteX0" fmla="*/ 0 w 2832149"/>
                <a:gd name="connsiteY0" fmla="*/ 0 h 4061615"/>
                <a:gd name="connsiteX1" fmla="*/ 49595 w 2832149"/>
                <a:gd name="connsiteY1" fmla="*/ 2229872 h 4061615"/>
                <a:gd name="connsiteX2" fmla="*/ 1453083 w 2832149"/>
                <a:gd name="connsiteY2" fmla="*/ 4061615 h 4061615"/>
                <a:gd name="connsiteX3" fmla="*/ 2832149 w 2832149"/>
                <a:gd name="connsiteY3" fmla="*/ 2724670 h 4061615"/>
                <a:gd name="connsiteX0" fmla="*/ 3732 w 2835881"/>
                <a:gd name="connsiteY0" fmla="*/ 0 h 4061615"/>
                <a:gd name="connsiteX1" fmla="*/ 10330 w 2835881"/>
                <a:gd name="connsiteY1" fmla="*/ 2237364 h 4061615"/>
                <a:gd name="connsiteX2" fmla="*/ 1456815 w 2835881"/>
                <a:gd name="connsiteY2" fmla="*/ 4061615 h 4061615"/>
                <a:gd name="connsiteX3" fmla="*/ 2835881 w 2835881"/>
                <a:gd name="connsiteY3" fmla="*/ 2724670 h 4061615"/>
                <a:gd name="connsiteX0" fmla="*/ 0 w 2832149"/>
                <a:gd name="connsiteY0" fmla="*/ 0 h 4061615"/>
                <a:gd name="connsiteX1" fmla="*/ 6598 w 2832149"/>
                <a:gd name="connsiteY1" fmla="*/ 2237364 h 4061615"/>
                <a:gd name="connsiteX2" fmla="*/ 1453083 w 2832149"/>
                <a:gd name="connsiteY2" fmla="*/ 4061615 h 4061615"/>
                <a:gd name="connsiteX3" fmla="*/ 2832149 w 2832149"/>
                <a:gd name="connsiteY3" fmla="*/ 2724670 h 4061615"/>
                <a:gd name="connsiteX0" fmla="*/ 0 w 2832149"/>
                <a:gd name="connsiteY0" fmla="*/ 0 h 4061618"/>
                <a:gd name="connsiteX1" fmla="*/ 6598 w 2832149"/>
                <a:gd name="connsiteY1" fmla="*/ 2237364 h 4061618"/>
                <a:gd name="connsiteX2" fmla="*/ 1453083 w 2832149"/>
                <a:gd name="connsiteY2" fmla="*/ 4061615 h 4061618"/>
                <a:gd name="connsiteX3" fmla="*/ 2832149 w 2832149"/>
                <a:gd name="connsiteY3" fmla="*/ 2724670 h 4061618"/>
                <a:gd name="connsiteX0" fmla="*/ 0 w 2832149"/>
                <a:gd name="connsiteY0" fmla="*/ 0 h 4061618"/>
                <a:gd name="connsiteX1" fmla="*/ 6598 w 2832149"/>
                <a:gd name="connsiteY1" fmla="*/ 2237364 h 4061618"/>
                <a:gd name="connsiteX2" fmla="*/ 1453083 w 2832149"/>
                <a:gd name="connsiteY2" fmla="*/ 4061615 h 4061618"/>
                <a:gd name="connsiteX3" fmla="*/ 2832149 w 2832149"/>
                <a:gd name="connsiteY3" fmla="*/ 2724670 h 4061618"/>
                <a:gd name="connsiteX0" fmla="*/ 0 w 2832149"/>
                <a:gd name="connsiteY0" fmla="*/ 0 h 4061691"/>
                <a:gd name="connsiteX1" fmla="*/ 6598 w 2832149"/>
                <a:gd name="connsiteY1" fmla="*/ 2237364 h 4061691"/>
                <a:gd name="connsiteX2" fmla="*/ 1453083 w 2832149"/>
                <a:gd name="connsiteY2" fmla="*/ 4061615 h 4061691"/>
                <a:gd name="connsiteX3" fmla="*/ 2832149 w 2832149"/>
                <a:gd name="connsiteY3" fmla="*/ 2724670 h 4061691"/>
                <a:gd name="connsiteX0" fmla="*/ 0 w 2847532"/>
                <a:gd name="connsiteY0" fmla="*/ 0 h 4067726"/>
                <a:gd name="connsiteX1" fmla="*/ 6598 w 2847532"/>
                <a:gd name="connsiteY1" fmla="*/ 2237364 h 4067726"/>
                <a:gd name="connsiteX2" fmla="*/ 1453083 w 2847532"/>
                <a:gd name="connsiteY2" fmla="*/ 4061615 h 4067726"/>
                <a:gd name="connsiteX3" fmla="*/ 2847532 w 2847532"/>
                <a:gd name="connsiteY3" fmla="*/ 2861378 h 4067726"/>
                <a:gd name="connsiteX0" fmla="*/ 0 w 2847532"/>
                <a:gd name="connsiteY0" fmla="*/ 0 h 4067526"/>
                <a:gd name="connsiteX1" fmla="*/ 6598 w 2847532"/>
                <a:gd name="connsiteY1" fmla="*/ 2237364 h 4067526"/>
                <a:gd name="connsiteX2" fmla="*/ 1453083 w 2847532"/>
                <a:gd name="connsiteY2" fmla="*/ 4061615 h 4067526"/>
                <a:gd name="connsiteX3" fmla="*/ 2847532 w 2847532"/>
                <a:gd name="connsiteY3" fmla="*/ 2861378 h 4067526"/>
                <a:gd name="connsiteX0" fmla="*/ 0 w 2847532"/>
                <a:gd name="connsiteY0" fmla="*/ 0 h 4061616"/>
                <a:gd name="connsiteX1" fmla="*/ 6598 w 2847532"/>
                <a:gd name="connsiteY1" fmla="*/ 2237364 h 4061616"/>
                <a:gd name="connsiteX2" fmla="*/ 1453083 w 2847532"/>
                <a:gd name="connsiteY2" fmla="*/ 4061615 h 4061616"/>
                <a:gd name="connsiteX3" fmla="*/ 2847532 w 2847532"/>
                <a:gd name="connsiteY3" fmla="*/ 2861378 h 4061616"/>
                <a:gd name="connsiteX0" fmla="*/ 0 w 2847532"/>
                <a:gd name="connsiteY0" fmla="*/ 0 h 4068872"/>
                <a:gd name="connsiteX1" fmla="*/ 6598 w 2847532"/>
                <a:gd name="connsiteY1" fmla="*/ 2237364 h 4068872"/>
                <a:gd name="connsiteX2" fmla="*/ 1453083 w 2847532"/>
                <a:gd name="connsiteY2" fmla="*/ 4061615 h 4068872"/>
                <a:gd name="connsiteX3" fmla="*/ 2847532 w 2847532"/>
                <a:gd name="connsiteY3" fmla="*/ 2918339 h 4068872"/>
                <a:gd name="connsiteX0" fmla="*/ 205842 w 3053374"/>
                <a:gd name="connsiteY0" fmla="*/ 0 h 2918339"/>
                <a:gd name="connsiteX1" fmla="*/ 212440 w 3053374"/>
                <a:gd name="connsiteY1" fmla="*/ 2237364 h 2918339"/>
                <a:gd name="connsiteX2" fmla="*/ 3053374 w 3053374"/>
                <a:gd name="connsiteY2" fmla="*/ 2918339 h 2918339"/>
                <a:gd name="connsiteX0" fmla="*/ 108602 w 2956134"/>
                <a:gd name="connsiteY0" fmla="*/ 0 h 3037186"/>
                <a:gd name="connsiteX1" fmla="*/ 257674 w 2956134"/>
                <a:gd name="connsiteY1" fmla="*/ 2829378 h 3037186"/>
                <a:gd name="connsiteX2" fmla="*/ 2956134 w 2956134"/>
                <a:gd name="connsiteY2" fmla="*/ 2918339 h 3037186"/>
                <a:gd name="connsiteX0" fmla="*/ 0 w 2847532"/>
                <a:gd name="connsiteY0" fmla="*/ 0 h 2918339"/>
                <a:gd name="connsiteX1" fmla="*/ 149072 w 2847532"/>
                <a:gd name="connsiteY1" fmla="*/ 2829378 h 2918339"/>
                <a:gd name="connsiteX2" fmla="*/ 2847532 w 2847532"/>
                <a:gd name="connsiteY2" fmla="*/ 2918339 h 2918339"/>
                <a:gd name="connsiteX0" fmla="*/ 0 w 2847532"/>
                <a:gd name="connsiteY0" fmla="*/ 0 h 2918339"/>
                <a:gd name="connsiteX1" fmla="*/ 156195 w 2847532"/>
                <a:gd name="connsiteY1" fmla="*/ 2878713 h 2918339"/>
                <a:gd name="connsiteX2" fmla="*/ 2847532 w 2847532"/>
                <a:gd name="connsiteY2" fmla="*/ 2918339 h 2918339"/>
                <a:gd name="connsiteX0" fmla="*/ 104232 w 2951764"/>
                <a:gd name="connsiteY0" fmla="*/ 0 h 3066150"/>
                <a:gd name="connsiteX1" fmla="*/ 260427 w 2951764"/>
                <a:gd name="connsiteY1" fmla="*/ 2870491 h 3066150"/>
                <a:gd name="connsiteX2" fmla="*/ 2951764 w 2951764"/>
                <a:gd name="connsiteY2" fmla="*/ 2910117 h 3066150"/>
                <a:gd name="connsiteX0" fmla="*/ 99818 w 2947350"/>
                <a:gd name="connsiteY0" fmla="*/ 0 h 3066150"/>
                <a:gd name="connsiteX1" fmla="*/ 256013 w 2947350"/>
                <a:gd name="connsiteY1" fmla="*/ 2870491 h 3066150"/>
                <a:gd name="connsiteX2" fmla="*/ 2947350 w 2947350"/>
                <a:gd name="connsiteY2" fmla="*/ 2910117 h 3066150"/>
                <a:gd name="connsiteX0" fmla="*/ 0 w 2847532"/>
                <a:gd name="connsiteY0" fmla="*/ 0 h 2929561"/>
                <a:gd name="connsiteX1" fmla="*/ 156195 w 2847532"/>
                <a:gd name="connsiteY1" fmla="*/ 2870491 h 2929561"/>
                <a:gd name="connsiteX2" fmla="*/ 2847532 w 2847532"/>
                <a:gd name="connsiteY2" fmla="*/ 2910117 h 2929561"/>
                <a:gd name="connsiteX0" fmla="*/ 0 w 2847532"/>
                <a:gd name="connsiteY0" fmla="*/ 0 h 2940104"/>
                <a:gd name="connsiteX1" fmla="*/ 156195 w 2847532"/>
                <a:gd name="connsiteY1" fmla="*/ 2870491 h 2940104"/>
                <a:gd name="connsiteX2" fmla="*/ 2847532 w 2847532"/>
                <a:gd name="connsiteY2" fmla="*/ 2910117 h 2940104"/>
                <a:gd name="connsiteX0" fmla="*/ 0 w 2847532"/>
                <a:gd name="connsiteY0" fmla="*/ 0 h 2978647"/>
                <a:gd name="connsiteX1" fmla="*/ 156195 w 2847532"/>
                <a:gd name="connsiteY1" fmla="*/ 2870491 h 2978647"/>
                <a:gd name="connsiteX2" fmla="*/ 2847532 w 2847532"/>
                <a:gd name="connsiteY2" fmla="*/ 2910117 h 2978647"/>
                <a:gd name="connsiteX0" fmla="*/ 75033 w 2922565"/>
                <a:gd name="connsiteY0" fmla="*/ 0 h 2947368"/>
                <a:gd name="connsiteX1" fmla="*/ 95877 w 2922565"/>
                <a:gd name="connsiteY1" fmla="*/ 2812934 h 2947368"/>
                <a:gd name="connsiteX2" fmla="*/ 2922565 w 2922565"/>
                <a:gd name="connsiteY2" fmla="*/ 2910117 h 2947368"/>
                <a:gd name="connsiteX0" fmla="*/ 0 w 2847532"/>
                <a:gd name="connsiteY0" fmla="*/ 0 h 2921786"/>
                <a:gd name="connsiteX1" fmla="*/ 20844 w 2847532"/>
                <a:gd name="connsiteY1" fmla="*/ 2812934 h 2921786"/>
                <a:gd name="connsiteX2" fmla="*/ 2847532 w 2847532"/>
                <a:gd name="connsiteY2" fmla="*/ 2910117 h 2921786"/>
                <a:gd name="connsiteX0" fmla="*/ 0 w 2847532"/>
                <a:gd name="connsiteY0" fmla="*/ 0 h 2921786"/>
                <a:gd name="connsiteX1" fmla="*/ 92081 w 2847532"/>
                <a:gd name="connsiteY1" fmla="*/ 2812934 h 2921786"/>
                <a:gd name="connsiteX2" fmla="*/ 2847532 w 2847532"/>
                <a:gd name="connsiteY2" fmla="*/ 2910117 h 2921786"/>
                <a:gd name="connsiteX0" fmla="*/ 0 w 2847532"/>
                <a:gd name="connsiteY0" fmla="*/ 0 h 2929781"/>
                <a:gd name="connsiteX1" fmla="*/ 92081 w 2847532"/>
                <a:gd name="connsiteY1" fmla="*/ 2812934 h 2929781"/>
                <a:gd name="connsiteX2" fmla="*/ 2847532 w 2847532"/>
                <a:gd name="connsiteY2" fmla="*/ 2910117 h 2929781"/>
                <a:gd name="connsiteX0" fmla="*/ 0 w 2847532"/>
                <a:gd name="connsiteY0" fmla="*/ 0 h 2941785"/>
                <a:gd name="connsiteX1" fmla="*/ 92081 w 2847532"/>
                <a:gd name="connsiteY1" fmla="*/ 2812934 h 2941785"/>
                <a:gd name="connsiteX2" fmla="*/ 2847532 w 2847532"/>
                <a:gd name="connsiteY2" fmla="*/ 2910117 h 2941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47532" h="2941785">
                  <a:moveTo>
                    <a:pt x="0" y="0"/>
                  </a:moveTo>
                  <a:cubicBezTo>
                    <a:pt x="15191" y="1611659"/>
                    <a:pt x="-19201" y="2632144"/>
                    <a:pt x="92081" y="2812934"/>
                  </a:cubicBezTo>
                  <a:cubicBezTo>
                    <a:pt x="203363" y="2993724"/>
                    <a:pt x="2234300" y="2940917"/>
                    <a:pt x="2847532" y="2910117"/>
                  </a:cubicBezTo>
                </a:path>
              </a:pathLst>
            </a:custGeom>
            <a:noFill/>
            <a:ln w="412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</a:t>
              </a:r>
            </a:p>
          </p:txBody>
        </p:sp>
        <p:sp>
          <p:nvSpPr>
            <p:cNvPr id="363" name="TextBox 362">
              <a:extLst>
                <a:ext uri="{FF2B5EF4-FFF2-40B4-BE49-F238E27FC236}">
                  <a16:creationId xmlns:a16="http://schemas.microsoft.com/office/drawing/2014/main" id="{A857DEAF-2A1F-2D40-8338-8A4F683F80D6}"/>
                </a:ext>
              </a:extLst>
            </p:cNvPr>
            <p:cNvSpPr txBox="1"/>
            <p:nvPr/>
          </p:nvSpPr>
          <p:spPr>
            <a:xfrm>
              <a:off x="11518941" y="4795852"/>
              <a:ext cx="306555" cy="2665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A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t=4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06510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E803E-6759-9045-824E-EB665BC5A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Distance vector: link cost changes</a:t>
            </a:r>
          </a:p>
        </p:txBody>
      </p:sp>
      <p:sp>
        <p:nvSpPr>
          <p:cNvPr id="80" name="Text Box 4">
            <a:extLst>
              <a:ext uri="{FF2B5EF4-FFF2-40B4-BE49-F238E27FC236}">
                <a16:creationId xmlns:a16="http://schemas.microsoft.com/office/drawing/2014/main" id="{438AA575-F82B-4140-AE52-BEE0F0C222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515" y="4245258"/>
            <a:ext cx="1841326" cy="69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“good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news 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travels fast”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ＭＳ Ｐゴシック" charset="0"/>
            </a:endParaRPr>
          </a:p>
        </p:txBody>
      </p:sp>
      <p:sp>
        <p:nvSpPr>
          <p:cNvPr id="81" name="Rectangle 41">
            <a:extLst>
              <a:ext uri="{FF2B5EF4-FFF2-40B4-BE49-F238E27FC236}">
                <a16:creationId xmlns:a16="http://schemas.microsoft.com/office/drawing/2014/main" id="{C4C2BFAF-08F8-2B4E-84C9-E1AF71573B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7453" y="3722449"/>
            <a:ext cx="9111337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28600" algn="l"/>
                <a:tab pos="457200" algn="l"/>
              </a:tabLst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</a:t>
            </a:r>
            <a:r>
              <a:rPr kumimoji="0" lang="en-US" sz="2400" b="0" i="1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detects link-cost change, updates its DV, informs its neighbors.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28600" algn="l"/>
                <a:tab pos="457200" algn="l"/>
              </a:tabLst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Rectangle 42">
            <a:extLst>
              <a:ext uri="{FF2B5EF4-FFF2-40B4-BE49-F238E27FC236}">
                <a16:creationId xmlns:a16="http://schemas.microsoft.com/office/drawing/2014/main" id="{0B94A561-5BEF-5441-B104-E5096C7CCA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0153" y="4231521"/>
            <a:ext cx="871033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marL="409575" marR="0" lvl="0" indent="-4095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28600" algn="l"/>
                <a:tab pos="334963" algn="l"/>
              </a:tabLst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</a:t>
            </a:r>
            <a:r>
              <a:rPr kumimoji="0" lang="en-US" sz="2400" b="0" i="1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receives update from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updates its DV, computes new least cost to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, sends its neighbors its DV.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28600" algn="l"/>
                <a:tab pos="457200" algn="l"/>
              </a:tabLst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Rectangle 43">
            <a:extLst>
              <a:ext uri="{FF2B5EF4-FFF2-40B4-BE49-F238E27FC236}">
                <a16:creationId xmlns:a16="http://schemas.microsoft.com/office/drawing/2014/main" id="{02ED6D7B-6CD4-684F-802D-890455183F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2274" y="5064204"/>
            <a:ext cx="845011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marL="409575" marR="0" lvl="0" indent="-4095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28600" algn="l"/>
                <a:tab pos="457200" algn="l"/>
              </a:tabLst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</a:t>
            </a:r>
            <a:r>
              <a:rPr kumimoji="0" lang="en-US" sz="2400" b="0" i="1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receives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’</a:t>
            </a:r>
            <a:r>
              <a:rPr kumimoji="0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s update, updates its DV.  </a:t>
            </a:r>
            <a:r>
              <a:rPr kumimoji="0" lang="en-US" altLang="ja-JP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y’</a:t>
            </a:r>
            <a:r>
              <a:rPr kumimoji="0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s least costs do </a:t>
            </a:r>
            <a:r>
              <a:rPr kumimoji="0" lang="en-US" altLang="ja-JP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not</a:t>
            </a:r>
            <a:r>
              <a:rPr kumimoji="0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 change, so </a:t>
            </a:r>
            <a:r>
              <a:rPr kumimoji="0" lang="en-US" altLang="ja-JP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y</a:t>
            </a:r>
            <a:r>
              <a:rPr kumimoji="0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 does </a:t>
            </a:r>
            <a:r>
              <a:rPr kumimoji="0" lang="en-US" altLang="ja-JP" sz="2400" b="0" i="1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not</a:t>
            </a:r>
            <a:r>
              <a:rPr kumimoji="0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 send a message to </a:t>
            </a:r>
            <a:r>
              <a:rPr kumimoji="0" lang="en-US" altLang="ja-JP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z</a:t>
            </a:r>
            <a:r>
              <a:rPr kumimoji="0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28600" algn="l"/>
                <a:tab pos="457200" algn="l"/>
              </a:tabLst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Rectangle 3">
            <a:extLst>
              <a:ext uri="{FF2B5EF4-FFF2-40B4-BE49-F238E27FC236}">
                <a16:creationId xmlns:a16="http://schemas.microsoft.com/office/drawing/2014/main" id="{93DE2E22-15BF-CB43-9F27-84D8612D7A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244" y="1512909"/>
            <a:ext cx="8066762" cy="2006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20000"/>
              </a:spcBef>
              <a:spcAft>
                <a:spcPts val="0"/>
              </a:spcAft>
              <a:buClr>
                <a:srgbClr val="000099"/>
              </a:buClr>
              <a:buSzPct val="100000"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link cost changes:</a:t>
            </a:r>
          </a:p>
          <a:p>
            <a:pPr marL="342900" marR="0" lvl="0" indent="-219075" algn="l" defTabSz="914400" rtl="0" eaLnBrk="1" fontAlgn="auto" latinLnBrk="0" hangingPunct="1">
              <a:lnSpc>
                <a:spcPct val="85000"/>
              </a:lnSpc>
              <a:spcBef>
                <a:spcPct val="20000"/>
              </a:spcBef>
              <a:spcAft>
                <a:spcPts val="0"/>
              </a:spcAft>
              <a:buClr>
                <a:srgbClr val="000099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node detects local link cost change </a:t>
            </a:r>
          </a:p>
          <a:p>
            <a:pPr marL="342900" marR="0" lvl="0" indent="-219075" algn="l" defTabSz="914400" rtl="0" eaLnBrk="1" fontAlgn="auto" latinLnBrk="0" hangingPunct="1">
              <a:lnSpc>
                <a:spcPct val="85000"/>
              </a:lnSpc>
              <a:spcBef>
                <a:spcPct val="20000"/>
              </a:spcBef>
              <a:spcAft>
                <a:spcPts val="0"/>
              </a:spcAft>
              <a:buClr>
                <a:srgbClr val="000099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updates routing info, recalculates local DV</a:t>
            </a:r>
          </a:p>
          <a:p>
            <a:pPr marL="342900" marR="0" lvl="0" indent="-219075" algn="l" defTabSz="914400" rtl="0" eaLnBrk="1" fontAlgn="auto" latinLnBrk="0" hangingPunct="1">
              <a:lnSpc>
                <a:spcPct val="85000"/>
              </a:lnSpc>
              <a:spcBef>
                <a:spcPct val="20000"/>
              </a:spcBef>
              <a:spcAft>
                <a:spcPts val="0"/>
              </a:spcAft>
              <a:buClr>
                <a:srgbClr val="000099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DV changes, notify neighbors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grpSp>
        <p:nvGrpSpPr>
          <p:cNvPr id="85" name="Group 5">
            <a:extLst>
              <a:ext uri="{FF2B5EF4-FFF2-40B4-BE49-F238E27FC236}">
                <a16:creationId xmlns:a16="http://schemas.microsoft.com/office/drawing/2014/main" id="{40C2098D-55AC-D040-96C2-D888A70E084A}"/>
              </a:ext>
            </a:extLst>
          </p:cNvPr>
          <p:cNvGrpSpPr>
            <a:grpSpLocks/>
          </p:cNvGrpSpPr>
          <p:nvPr/>
        </p:nvGrpSpPr>
        <p:grpSpPr bwMode="auto">
          <a:xfrm>
            <a:off x="9120644" y="1471939"/>
            <a:ext cx="2184400" cy="1314450"/>
            <a:chOff x="3625" y="1076"/>
            <a:chExt cx="1376" cy="828"/>
          </a:xfrm>
        </p:grpSpPr>
        <p:sp>
          <p:nvSpPr>
            <p:cNvPr id="86" name="Freeform 6">
              <a:extLst>
                <a:ext uri="{FF2B5EF4-FFF2-40B4-BE49-F238E27FC236}">
                  <a16:creationId xmlns:a16="http://schemas.microsoft.com/office/drawing/2014/main" id="{AA88A075-09A8-CA4E-82D1-8922BDB9FED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5" y="1140"/>
              <a:ext cx="1376" cy="764"/>
            </a:xfrm>
            <a:custGeom>
              <a:avLst/>
              <a:gdLst>
                <a:gd name="T0" fmla="*/ 113 w 1376"/>
                <a:gd name="T1" fmla="*/ 348 h 764"/>
                <a:gd name="T2" fmla="*/ 395 w 1376"/>
                <a:gd name="T3" fmla="*/ 162 h 764"/>
                <a:gd name="T4" fmla="*/ 710 w 1376"/>
                <a:gd name="T5" fmla="*/ 9 h 764"/>
                <a:gd name="T6" fmla="*/ 1160 w 1376"/>
                <a:gd name="T7" fmla="*/ 219 h 764"/>
                <a:gd name="T8" fmla="*/ 1367 w 1376"/>
                <a:gd name="T9" fmla="*/ 510 h 764"/>
                <a:gd name="T10" fmla="*/ 1103 w 1376"/>
                <a:gd name="T11" fmla="*/ 726 h 764"/>
                <a:gd name="T12" fmla="*/ 578 w 1376"/>
                <a:gd name="T13" fmla="*/ 738 h 764"/>
                <a:gd name="T14" fmla="*/ 77 w 1376"/>
                <a:gd name="T15" fmla="*/ 630 h 764"/>
                <a:gd name="T16" fmla="*/ 113 w 1376"/>
                <a:gd name="T17" fmla="*/ 348 h 7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6"/>
                <a:gd name="T28" fmla="*/ 0 h 764"/>
                <a:gd name="T29" fmla="*/ 1376 w 1376"/>
                <a:gd name="T30" fmla="*/ 764 h 76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6" h="764">
                  <a:moveTo>
                    <a:pt x="113" y="348"/>
                  </a:moveTo>
                  <a:cubicBezTo>
                    <a:pt x="166" y="270"/>
                    <a:pt x="296" y="218"/>
                    <a:pt x="395" y="162"/>
                  </a:cubicBezTo>
                  <a:cubicBezTo>
                    <a:pt x="494" y="106"/>
                    <a:pt x="583" y="0"/>
                    <a:pt x="710" y="9"/>
                  </a:cubicBezTo>
                  <a:cubicBezTo>
                    <a:pt x="837" y="18"/>
                    <a:pt x="1051" y="136"/>
                    <a:pt x="1160" y="219"/>
                  </a:cubicBezTo>
                  <a:cubicBezTo>
                    <a:pt x="1269" y="302"/>
                    <a:pt x="1376" y="426"/>
                    <a:pt x="1367" y="510"/>
                  </a:cubicBezTo>
                  <a:cubicBezTo>
                    <a:pt x="1358" y="594"/>
                    <a:pt x="1234" y="688"/>
                    <a:pt x="1103" y="726"/>
                  </a:cubicBezTo>
                  <a:cubicBezTo>
                    <a:pt x="972" y="764"/>
                    <a:pt x="749" y="754"/>
                    <a:pt x="578" y="738"/>
                  </a:cubicBezTo>
                  <a:cubicBezTo>
                    <a:pt x="407" y="722"/>
                    <a:pt x="154" y="695"/>
                    <a:pt x="77" y="630"/>
                  </a:cubicBezTo>
                  <a:cubicBezTo>
                    <a:pt x="0" y="565"/>
                    <a:pt x="60" y="426"/>
                    <a:pt x="113" y="348"/>
                  </a:cubicBezTo>
                  <a:close/>
                </a:path>
              </a:pathLst>
            </a:custGeom>
            <a:solidFill>
              <a:srgbClr val="9CE0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87" name="Freeform 7">
              <a:extLst>
                <a:ext uri="{FF2B5EF4-FFF2-40B4-BE49-F238E27FC236}">
                  <a16:creationId xmlns:a16="http://schemas.microsoft.com/office/drawing/2014/main" id="{4B2EFECB-750C-904E-9CF2-153C9D959B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4" y="1404"/>
              <a:ext cx="222" cy="180"/>
            </a:xfrm>
            <a:custGeom>
              <a:avLst/>
              <a:gdLst>
                <a:gd name="T0" fmla="*/ 0 w 222"/>
                <a:gd name="T1" fmla="*/ 180 h 180"/>
                <a:gd name="T2" fmla="*/ 222 w 222"/>
                <a:gd name="T3" fmla="*/ 0 h 180"/>
                <a:gd name="T4" fmla="*/ 0 60000 65536"/>
                <a:gd name="T5" fmla="*/ 0 60000 65536"/>
                <a:gd name="T6" fmla="*/ 0 w 222"/>
                <a:gd name="T7" fmla="*/ 0 h 180"/>
                <a:gd name="T8" fmla="*/ 222 w 222"/>
                <a:gd name="T9" fmla="*/ 180 h 18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22" h="180">
                  <a:moveTo>
                    <a:pt x="0" y="180"/>
                  </a:moveTo>
                  <a:lnTo>
                    <a:pt x="222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88" name="Oval 8">
              <a:extLst>
                <a:ext uri="{FF2B5EF4-FFF2-40B4-BE49-F238E27FC236}">
                  <a16:creationId xmlns:a16="http://schemas.microsoft.com/office/drawing/2014/main" id="{B240CDD0-033A-094B-876D-BDAA0A22FF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24" y="1640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89" name="Line 9">
              <a:extLst>
                <a:ext uri="{FF2B5EF4-FFF2-40B4-BE49-F238E27FC236}">
                  <a16:creationId xmlns:a16="http://schemas.microsoft.com/office/drawing/2014/main" id="{7A3FBC27-1E37-F54B-BC58-AC6D92BBBD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24" y="1633"/>
              <a:ext cx="1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90" name="Line 10">
              <a:extLst>
                <a:ext uri="{FF2B5EF4-FFF2-40B4-BE49-F238E27FC236}">
                  <a16:creationId xmlns:a16="http://schemas.microsoft.com/office/drawing/2014/main" id="{64C6B584-D5CB-894C-8DF1-970A852305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37" y="1633"/>
              <a:ext cx="1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91" name="Rectangle 11">
              <a:extLst>
                <a:ext uri="{FF2B5EF4-FFF2-40B4-BE49-F238E27FC236}">
                  <a16:creationId xmlns:a16="http://schemas.microsoft.com/office/drawing/2014/main" id="{5C5412BE-59B0-934A-B7BA-B3DF572827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24" y="1633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+mn-cs"/>
              </a:endParaRPr>
            </a:p>
          </p:txBody>
        </p:sp>
        <p:sp>
          <p:nvSpPr>
            <p:cNvPr id="92" name="Oval 12">
              <a:extLst>
                <a:ext uri="{FF2B5EF4-FFF2-40B4-BE49-F238E27FC236}">
                  <a16:creationId xmlns:a16="http://schemas.microsoft.com/office/drawing/2014/main" id="{CFAF80BD-A1F8-574D-9A78-AD60A87049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21" y="1574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93" name="Freeform 13">
              <a:extLst>
                <a:ext uri="{FF2B5EF4-FFF2-40B4-BE49-F238E27FC236}">
                  <a16:creationId xmlns:a16="http://schemas.microsoft.com/office/drawing/2014/main" id="{B43B42B3-5A45-CC4B-AD55-97D4D7FEE9F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9" y="1404"/>
              <a:ext cx="216" cy="189"/>
            </a:xfrm>
            <a:custGeom>
              <a:avLst/>
              <a:gdLst>
                <a:gd name="T0" fmla="*/ 0 w 216"/>
                <a:gd name="T1" fmla="*/ 0 h 189"/>
                <a:gd name="T2" fmla="*/ 216 w 216"/>
                <a:gd name="T3" fmla="*/ 189 h 189"/>
                <a:gd name="T4" fmla="*/ 0 60000 65536"/>
                <a:gd name="T5" fmla="*/ 0 60000 65536"/>
                <a:gd name="T6" fmla="*/ 0 w 216"/>
                <a:gd name="T7" fmla="*/ 0 h 189"/>
                <a:gd name="T8" fmla="*/ 216 w 216"/>
                <a:gd name="T9" fmla="*/ 189 h 18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16" h="189">
                  <a:moveTo>
                    <a:pt x="0" y="0"/>
                  </a:moveTo>
                  <a:lnTo>
                    <a:pt x="216" y="189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94" name="Freeform 14">
              <a:extLst>
                <a:ext uri="{FF2B5EF4-FFF2-40B4-BE49-F238E27FC236}">
                  <a16:creationId xmlns:a16="http://schemas.microsoft.com/office/drawing/2014/main" id="{3F856C59-D658-7B43-A0E2-8332A0F4880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1" y="1668"/>
              <a:ext cx="540" cy="3"/>
            </a:xfrm>
            <a:custGeom>
              <a:avLst/>
              <a:gdLst>
                <a:gd name="T0" fmla="*/ 540 w 540"/>
                <a:gd name="T1" fmla="*/ 3 h 3"/>
                <a:gd name="T2" fmla="*/ 0 w 540"/>
                <a:gd name="T3" fmla="*/ 0 h 3"/>
                <a:gd name="T4" fmla="*/ 0 60000 65536"/>
                <a:gd name="T5" fmla="*/ 0 60000 65536"/>
                <a:gd name="T6" fmla="*/ 0 w 540"/>
                <a:gd name="T7" fmla="*/ 0 h 3"/>
                <a:gd name="T8" fmla="*/ 540 w 540"/>
                <a:gd name="T9" fmla="*/ 3 h 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40" h="3">
                  <a:moveTo>
                    <a:pt x="540" y="3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95" name="Group 15">
              <a:extLst>
                <a:ext uri="{FF2B5EF4-FFF2-40B4-BE49-F238E27FC236}">
                  <a16:creationId xmlns:a16="http://schemas.microsoft.com/office/drawing/2014/main" id="{00AF41C0-42D7-4E44-8FBF-8783C29EF61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70" y="1526"/>
              <a:ext cx="210" cy="250"/>
              <a:chOff x="2951" y="2429"/>
              <a:chExt cx="213" cy="250"/>
            </a:xfrm>
          </p:grpSpPr>
          <p:sp>
            <p:nvSpPr>
              <p:cNvPr id="119" name="Rectangle 16">
                <a:extLst>
                  <a:ext uri="{FF2B5EF4-FFF2-40B4-BE49-F238E27FC236}">
                    <a16:creationId xmlns:a16="http://schemas.microsoft.com/office/drawing/2014/main" id="{25143E32-38AB-E141-9359-174A66B210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20" name="Text Box 17">
                <a:extLst>
                  <a:ext uri="{FF2B5EF4-FFF2-40B4-BE49-F238E27FC236}">
                    <a16:creationId xmlns:a16="http://schemas.microsoft.com/office/drawing/2014/main" id="{5FBE30DE-B9C1-4142-BA4A-6C0267A38D8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1" y="2429"/>
                <a:ext cx="213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omic Sans MS" charset="0"/>
                    <a:ea typeface="ＭＳ Ｐゴシック" charset="0"/>
                  </a:rPr>
                  <a:t>x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</a:endParaRPr>
              </a:p>
            </p:txBody>
          </p:sp>
        </p:grpSp>
        <p:grpSp>
          <p:nvGrpSpPr>
            <p:cNvPr id="96" name="Group 18">
              <a:extLst>
                <a:ext uri="{FF2B5EF4-FFF2-40B4-BE49-F238E27FC236}">
                  <a16:creationId xmlns:a16="http://schemas.microsoft.com/office/drawing/2014/main" id="{1CCB28C8-C25F-6D45-99D6-934E4DB7ACF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66" y="1538"/>
              <a:ext cx="316" cy="250"/>
              <a:chOff x="1740" y="2306"/>
              <a:chExt cx="316" cy="250"/>
            </a:xfrm>
          </p:grpSpPr>
          <p:sp>
            <p:nvSpPr>
              <p:cNvPr id="111" name="Oval 19">
                <a:extLst>
                  <a:ext uri="{FF2B5EF4-FFF2-40B4-BE49-F238E27FC236}">
                    <a16:creationId xmlns:a16="http://schemas.microsoft.com/office/drawing/2014/main" id="{0BA6C611-2030-A540-9BCB-553B5913B0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43" y="2420"/>
                <a:ext cx="313" cy="81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12" name="Line 20">
                <a:extLst>
                  <a:ext uri="{FF2B5EF4-FFF2-40B4-BE49-F238E27FC236}">
                    <a16:creationId xmlns:a16="http://schemas.microsoft.com/office/drawing/2014/main" id="{EAA6F2A9-76FB-FB44-B560-6F7BA3722B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43" y="2413"/>
                <a:ext cx="0" cy="5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13" name="Line 21">
                <a:extLst>
                  <a:ext uri="{FF2B5EF4-FFF2-40B4-BE49-F238E27FC236}">
                    <a16:creationId xmlns:a16="http://schemas.microsoft.com/office/drawing/2014/main" id="{3E85F84C-1240-7543-9663-416F41E018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56" y="2413"/>
                <a:ext cx="0" cy="5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14" name="Rectangle 22">
                <a:extLst>
                  <a:ext uri="{FF2B5EF4-FFF2-40B4-BE49-F238E27FC236}">
                    <a16:creationId xmlns:a16="http://schemas.microsoft.com/office/drawing/2014/main" id="{2E0B953E-0313-0841-B1F0-D4A85EE0DE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43" y="2413"/>
                <a:ext cx="310" cy="49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15" name="Oval 23">
                <a:extLst>
                  <a:ext uri="{FF2B5EF4-FFF2-40B4-BE49-F238E27FC236}">
                    <a16:creationId xmlns:a16="http://schemas.microsoft.com/office/drawing/2014/main" id="{8F6108B2-EB1F-D245-A6FC-F779F7F682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40" y="2354"/>
                <a:ext cx="313" cy="9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grpSp>
            <p:nvGrpSpPr>
              <p:cNvPr id="116" name="Group 24">
                <a:extLst>
                  <a:ext uri="{FF2B5EF4-FFF2-40B4-BE49-F238E27FC236}">
                    <a16:creationId xmlns:a16="http://schemas.microsoft.com/office/drawing/2014/main" id="{ED45E093-AC43-4E49-AF6B-E506C1277D0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800" y="2306"/>
                <a:ext cx="202" cy="250"/>
                <a:chOff x="2955" y="2429"/>
                <a:chExt cx="205" cy="250"/>
              </a:xfrm>
            </p:grpSpPr>
            <p:sp>
              <p:nvSpPr>
                <p:cNvPr id="117" name="Rectangle 25">
                  <a:extLst>
                    <a:ext uri="{FF2B5EF4-FFF2-40B4-BE49-F238E27FC236}">
                      <a16:creationId xmlns:a16="http://schemas.microsoft.com/office/drawing/2014/main" id="{6D3355A1-B945-5447-8024-3F52F6D0DC2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3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18" name="Text Box 26">
                  <a:extLst>
                    <a:ext uri="{FF2B5EF4-FFF2-40B4-BE49-F238E27FC236}">
                      <a16:creationId xmlns:a16="http://schemas.microsoft.com/office/drawing/2014/main" id="{1EA4AFE9-8666-394D-A688-4C7388B8908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55" y="2429"/>
                  <a:ext cx="205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omic Sans MS" charset="0"/>
                      <a:ea typeface="ＭＳ Ｐゴシック" charset="0"/>
                    </a:rPr>
                    <a:t>z</a:t>
                  </a:r>
                  <a:endPara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charset="0"/>
                    <a:ea typeface="ＭＳ Ｐゴシック" charset="0"/>
                  </a:endParaRPr>
                </a:p>
              </p:txBody>
            </p:sp>
          </p:grpSp>
        </p:grpSp>
        <p:sp>
          <p:nvSpPr>
            <p:cNvPr id="97" name="Text Box 27">
              <a:extLst>
                <a:ext uri="{FF2B5EF4-FFF2-40B4-BE49-F238E27FC236}">
                  <a16:creationId xmlns:a16="http://schemas.microsoft.com/office/drawing/2014/main" id="{8D486D45-3211-2E42-9C51-652738E0C1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69" y="1328"/>
              <a:ext cx="18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charset="0"/>
                  <a:ea typeface="ＭＳ Ｐゴシック" charset="0"/>
                </a:rPr>
                <a:t>1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98" name="Text Box 28">
              <a:extLst>
                <a:ext uri="{FF2B5EF4-FFF2-40B4-BE49-F238E27FC236}">
                  <a16:creationId xmlns:a16="http://schemas.microsoft.com/office/drawing/2014/main" id="{C4EEA417-D5C5-ED4D-88D6-31DEF02AA7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30" y="1325"/>
              <a:ext cx="2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charset="0"/>
                  <a:ea typeface="ＭＳ Ｐゴシック" charset="0"/>
                </a:rPr>
                <a:t>4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99" name="Text Box 29">
              <a:extLst>
                <a:ext uri="{FF2B5EF4-FFF2-40B4-BE49-F238E27FC236}">
                  <a16:creationId xmlns:a16="http://schemas.microsoft.com/office/drawing/2014/main" id="{6DB9746E-151B-D246-AE3B-7C96BB8047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71" y="1658"/>
              <a:ext cx="29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charset="0"/>
                  <a:ea typeface="ＭＳ Ｐゴシック" charset="0"/>
                </a:rPr>
                <a:t>50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endParaRPr>
            </a:p>
          </p:txBody>
        </p:sp>
        <p:grpSp>
          <p:nvGrpSpPr>
            <p:cNvPr id="100" name="Group 30">
              <a:extLst>
                <a:ext uri="{FF2B5EF4-FFF2-40B4-BE49-F238E27FC236}">
                  <a16:creationId xmlns:a16="http://schemas.microsoft.com/office/drawing/2014/main" id="{6091DEB1-C5BF-E040-8EF0-C995C85E26C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46" y="1214"/>
              <a:ext cx="316" cy="250"/>
              <a:chOff x="1740" y="2306"/>
              <a:chExt cx="316" cy="250"/>
            </a:xfrm>
          </p:grpSpPr>
          <p:sp>
            <p:nvSpPr>
              <p:cNvPr id="103" name="Oval 31">
                <a:extLst>
                  <a:ext uri="{FF2B5EF4-FFF2-40B4-BE49-F238E27FC236}">
                    <a16:creationId xmlns:a16="http://schemas.microsoft.com/office/drawing/2014/main" id="{51AA4501-AE8F-BF45-9219-96A74877EA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43" y="2420"/>
                <a:ext cx="313" cy="81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04" name="Line 32">
                <a:extLst>
                  <a:ext uri="{FF2B5EF4-FFF2-40B4-BE49-F238E27FC236}">
                    <a16:creationId xmlns:a16="http://schemas.microsoft.com/office/drawing/2014/main" id="{FB4052E6-F89B-5144-8146-574A7EFFC4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43" y="2413"/>
                <a:ext cx="0" cy="5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05" name="Line 33">
                <a:extLst>
                  <a:ext uri="{FF2B5EF4-FFF2-40B4-BE49-F238E27FC236}">
                    <a16:creationId xmlns:a16="http://schemas.microsoft.com/office/drawing/2014/main" id="{C74DC608-BD5B-6840-AF47-0933A3D7D8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56" y="2413"/>
                <a:ext cx="0" cy="5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06" name="Rectangle 34">
                <a:extLst>
                  <a:ext uri="{FF2B5EF4-FFF2-40B4-BE49-F238E27FC236}">
                    <a16:creationId xmlns:a16="http://schemas.microsoft.com/office/drawing/2014/main" id="{3A1AFE8A-9C2C-D640-A73A-1B89A22C2E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43" y="2413"/>
                <a:ext cx="310" cy="49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07" name="Oval 35">
                <a:extLst>
                  <a:ext uri="{FF2B5EF4-FFF2-40B4-BE49-F238E27FC236}">
                    <a16:creationId xmlns:a16="http://schemas.microsoft.com/office/drawing/2014/main" id="{BC6727D8-BE5E-224D-85D1-5439843920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40" y="2354"/>
                <a:ext cx="313" cy="9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grpSp>
            <p:nvGrpSpPr>
              <p:cNvPr id="108" name="Group 36">
                <a:extLst>
                  <a:ext uri="{FF2B5EF4-FFF2-40B4-BE49-F238E27FC236}">
                    <a16:creationId xmlns:a16="http://schemas.microsoft.com/office/drawing/2014/main" id="{0047B545-BB3D-7249-B046-CE8A2718BB5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802" y="2306"/>
                <a:ext cx="199" cy="250"/>
                <a:chOff x="2957" y="2429"/>
                <a:chExt cx="202" cy="250"/>
              </a:xfrm>
            </p:grpSpPr>
            <p:sp>
              <p:nvSpPr>
                <p:cNvPr id="109" name="Rectangle 37">
                  <a:extLst>
                    <a:ext uri="{FF2B5EF4-FFF2-40B4-BE49-F238E27FC236}">
                      <a16:creationId xmlns:a16="http://schemas.microsoft.com/office/drawing/2014/main" id="{318364A7-97F1-1F4E-988F-46922CCB27A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3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10" name="Text Box 38">
                  <a:extLst>
                    <a:ext uri="{FF2B5EF4-FFF2-40B4-BE49-F238E27FC236}">
                      <a16:creationId xmlns:a16="http://schemas.microsoft.com/office/drawing/2014/main" id="{E578598E-0919-2540-8611-872BA7F56BC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57" y="2429"/>
                  <a:ext cx="202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omic Sans MS" charset="0"/>
                      <a:ea typeface="ＭＳ Ｐゴシック" charset="0"/>
                    </a:rPr>
                    <a:t>y</a:t>
                  </a:r>
                  <a:endPara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charset="0"/>
                    <a:ea typeface="ＭＳ Ｐゴシック" charset="0"/>
                  </a:endParaRPr>
                </a:p>
              </p:txBody>
            </p:sp>
          </p:grpSp>
        </p:grpSp>
        <p:sp>
          <p:nvSpPr>
            <p:cNvPr id="101" name="Text Box 39">
              <a:extLst>
                <a:ext uri="{FF2B5EF4-FFF2-40B4-BE49-F238E27FC236}">
                  <a16:creationId xmlns:a16="http://schemas.microsoft.com/office/drawing/2014/main" id="{1DED0BC9-977B-8046-8C36-2E4B087649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37" y="1076"/>
              <a:ext cx="18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charset="0"/>
                  <a:ea typeface="ＭＳ Ｐゴシック" charset="0"/>
                </a:rPr>
                <a:t>1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102" name="Line 40">
              <a:extLst>
                <a:ext uri="{FF2B5EF4-FFF2-40B4-BE49-F238E27FC236}">
                  <a16:creationId xmlns:a16="http://schemas.microsoft.com/office/drawing/2014/main" id="{09BE1DC2-4B0A-DA43-B4B9-66A1A38E570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948" y="1272"/>
              <a:ext cx="132" cy="22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9019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  <p:bldP spid="81" grpId="0"/>
      <p:bldP spid="82" grpId="0"/>
      <p:bldP spid="8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E803E-6759-9045-824E-EB665BC5A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Distance vector: link cost changes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D3F0A53B-EF0A-F14F-83F8-2625C7BB82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244" y="1512909"/>
            <a:ext cx="8066762" cy="2006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20000"/>
              </a:spcBef>
              <a:spcAft>
                <a:spcPts val="0"/>
              </a:spcAft>
              <a:buClr>
                <a:srgbClr val="000099"/>
              </a:buClr>
              <a:buSzPct val="100000"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link cost changes:</a:t>
            </a:r>
          </a:p>
          <a:p>
            <a:pPr marL="342900" marR="0" lvl="0" indent="-219075" algn="l" defTabSz="914400" rtl="0" eaLnBrk="1" fontAlgn="auto" latinLnBrk="0" hangingPunct="1">
              <a:lnSpc>
                <a:spcPct val="85000"/>
              </a:lnSpc>
              <a:spcBef>
                <a:spcPct val="20000"/>
              </a:spcBef>
              <a:spcAft>
                <a:spcPts val="0"/>
              </a:spcAft>
              <a:buClr>
                <a:srgbClr val="000099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node detects local link cost change </a:t>
            </a:r>
          </a:p>
          <a:p>
            <a:pPr marL="342900" marR="0" lvl="0" indent="-219075" algn="l" defTabSz="914400" rtl="0" eaLnBrk="1" fontAlgn="auto" latinLnBrk="0" hangingPunct="1">
              <a:lnSpc>
                <a:spcPct val="85000"/>
              </a:lnSpc>
              <a:spcBef>
                <a:spcPct val="20000"/>
              </a:spcBef>
              <a:spcAft>
                <a:spcPts val="0"/>
              </a:spcAft>
              <a:buClr>
                <a:srgbClr val="000099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“bad news travels slow”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 count-to-infinity problem:</a:t>
            </a:r>
          </a:p>
        </p:txBody>
      </p:sp>
      <p:grpSp>
        <p:nvGrpSpPr>
          <p:cNvPr id="43" name="Group 5">
            <a:extLst>
              <a:ext uri="{FF2B5EF4-FFF2-40B4-BE49-F238E27FC236}">
                <a16:creationId xmlns:a16="http://schemas.microsoft.com/office/drawing/2014/main" id="{53548EC1-9C54-AF46-9B41-624583B976B0}"/>
              </a:ext>
            </a:extLst>
          </p:cNvPr>
          <p:cNvGrpSpPr>
            <a:grpSpLocks/>
          </p:cNvGrpSpPr>
          <p:nvPr/>
        </p:nvGrpSpPr>
        <p:grpSpPr bwMode="auto">
          <a:xfrm>
            <a:off x="9120644" y="1471939"/>
            <a:ext cx="2184400" cy="1314450"/>
            <a:chOff x="3625" y="1076"/>
            <a:chExt cx="1376" cy="828"/>
          </a:xfrm>
        </p:grpSpPr>
        <p:sp>
          <p:nvSpPr>
            <p:cNvPr id="44" name="Freeform 6">
              <a:extLst>
                <a:ext uri="{FF2B5EF4-FFF2-40B4-BE49-F238E27FC236}">
                  <a16:creationId xmlns:a16="http://schemas.microsoft.com/office/drawing/2014/main" id="{33A5FF50-7C95-DF45-AA77-5718630E87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5" y="1140"/>
              <a:ext cx="1376" cy="764"/>
            </a:xfrm>
            <a:custGeom>
              <a:avLst/>
              <a:gdLst>
                <a:gd name="T0" fmla="*/ 113 w 1376"/>
                <a:gd name="T1" fmla="*/ 348 h 764"/>
                <a:gd name="T2" fmla="*/ 395 w 1376"/>
                <a:gd name="T3" fmla="*/ 162 h 764"/>
                <a:gd name="T4" fmla="*/ 710 w 1376"/>
                <a:gd name="T5" fmla="*/ 9 h 764"/>
                <a:gd name="T6" fmla="*/ 1160 w 1376"/>
                <a:gd name="T7" fmla="*/ 219 h 764"/>
                <a:gd name="T8" fmla="*/ 1367 w 1376"/>
                <a:gd name="T9" fmla="*/ 510 h 764"/>
                <a:gd name="T10" fmla="*/ 1103 w 1376"/>
                <a:gd name="T11" fmla="*/ 726 h 764"/>
                <a:gd name="T12" fmla="*/ 578 w 1376"/>
                <a:gd name="T13" fmla="*/ 738 h 764"/>
                <a:gd name="T14" fmla="*/ 77 w 1376"/>
                <a:gd name="T15" fmla="*/ 630 h 764"/>
                <a:gd name="T16" fmla="*/ 113 w 1376"/>
                <a:gd name="T17" fmla="*/ 348 h 7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6"/>
                <a:gd name="T28" fmla="*/ 0 h 764"/>
                <a:gd name="T29" fmla="*/ 1376 w 1376"/>
                <a:gd name="T30" fmla="*/ 764 h 76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6" h="764">
                  <a:moveTo>
                    <a:pt x="113" y="348"/>
                  </a:moveTo>
                  <a:cubicBezTo>
                    <a:pt x="166" y="270"/>
                    <a:pt x="296" y="218"/>
                    <a:pt x="395" y="162"/>
                  </a:cubicBezTo>
                  <a:cubicBezTo>
                    <a:pt x="494" y="106"/>
                    <a:pt x="583" y="0"/>
                    <a:pt x="710" y="9"/>
                  </a:cubicBezTo>
                  <a:cubicBezTo>
                    <a:pt x="837" y="18"/>
                    <a:pt x="1051" y="136"/>
                    <a:pt x="1160" y="219"/>
                  </a:cubicBezTo>
                  <a:cubicBezTo>
                    <a:pt x="1269" y="302"/>
                    <a:pt x="1376" y="426"/>
                    <a:pt x="1367" y="510"/>
                  </a:cubicBezTo>
                  <a:cubicBezTo>
                    <a:pt x="1358" y="594"/>
                    <a:pt x="1234" y="688"/>
                    <a:pt x="1103" y="726"/>
                  </a:cubicBezTo>
                  <a:cubicBezTo>
                    <a:pt x="972" y="764"/>
                    <a:pt x="749" y="754"/>
                    <a:pt x="578" y="738"/>
                  </a:cubicBezTo>
                  <a:cubicBezTo>
                    <a:pt x="407" y="722"/>
                    <a:pt x="154" y="695"/>
                    <a:pt x="77" y="630"/>
                  </a:cubicBezTo>
                  <a:cubicBezTo>
                    <a:pt x="0" y="565"/>
                    <a:pt x="60" y="426"/>
                    <a:pt x="113" y="348"/>
                  </a:cubicBezTo>
                  <a:close/>
                </a:path>
              </a:pathLst>
            </a:custGeom>
            <a:solidFill>
              <a:srgbClr val="9CE0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5" name="Freeform 7">
              <a:extLst>
                <a:ext uri="{FF2B5EF4-FFF2-40B4-BE49-F238E27FC236}">
                  <a16:creationId xmlns:a16="http://schemas.microsoft.com/office/drawing/2014/main" id="{6612A2CD-4C6B-DA4A-A743-D71528CFC5F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4" y="1404"/>
              <a:ext cx="222" cy="180"/>
            </a:xfrm>
            <a:custGeom>
              <a:avLst/>
              <a:gdLst>
                <a:gd name="T0" fmla="*/ 0 w 222"/>
                <a:gd name="T1" fmla="*/ 180 h 180"/>
                <a:gd name="T2" fmla="*/ 222 w 222"/>
                <a:gd name="T3" fmla="*/ 0 h 180"/>
                <a:gd name="T4" fmla="*/ 0 60000 65536"/>
                <a:gd name="T5" fmla="*/ 0 60000 65536"/>
                <a:gd name="T6" fmla="*/ 0 w 222"/>
                <a:gd name="T7" fmla="*/ 0 h 180"/>
                <a:gd name="T8" fmla="*/ 222 w 222"/>
                <a:gd name="T9" fmla="*/ 180 h 18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22" h="180">
                  <a:moveTo>
                    <a:pt x="0" y="180"/>
                  </a:moveTo>
                  <a:lnTo>
                    <a:pt x="222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6" name="Oval 8">
              <a:extLst>
                <a:ext uri="{FF2B5EF4-FFF2-40B4-BE49-F238E27FC236}">
                  <a16:creationId xmlns:a16="http://schemas.microsoft.com/office/drawing/2014/main" id="{7E8971E6-BEA2-874D-B1E4-61CF622DBD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24" y="1640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7" name="Line 9">
              <a:extLst>
                <a:ext uri="{FF2B5EF4-FFF2-40B4-BE49-F238E27FC236}">
                  <a16:creationId xmlns:a16="http://schemas.microsoft.com/office/drawing/2014/main" id="{7D294D69-AF88-234B-B581-BE8C218CC8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24" y="1633"/>
              <a:ext cx="1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8" name="Line 10">
              <a:extLst>
                <a:ext uri="{FF2B5EF4-FFF2-40B4-BE49-F238E27FC236}">
                  <a16:creationId xmlns:a16="http://schemas.microsoft.com/office/drawing/2014/main" id="{67E1C9F1-E4C7-5D42-AEB7-AA8E2621A7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37" y="1633"/>
              <a:ext cx="1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9" name="Rectangle 11">
              <a:extLst>
                <a:ext uri="{FF2B5EF4-FFF2-40B4-BE49-F238E27FC236}">
                  <a16:creationId xmlns:a16="http://schemas.microsoft.com/office/drawing/2014/main" id="{45C496EF-F8C3-F740-9541-702695F345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24" y="1633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+mn-cs"/>
              </a:endParaRPr>
            </a:p>
          </p:txBody>
        </p:sp>
        <p:sp>
          <p:nvSpPr>
            <p:cNvPr id="50" name="Oval 12">
              <a:extLst>
                <a:ext uri="{FF2B5EF4-FFF2-40B4-BE49-F238E27FC236}">
                  <a16:creationId xmlns:a16="http://schemas.microsoft.com/office/drawing/2014/main" id="{4BA59B67-A386-7243-9AB5-2A0415A510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21" y="1574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51" name="Freeform 13">
              <a:extLst>
                <a:ext uri="{FF2B5EF4-FFF2-40B4-BE49-F238E27FC236}">
                  <a16:creationId xmlns:a16="http://schemas.microsoft.com/office/drawing/2014/main" id="{98C215AE-6010-1343-8BB0-929BDFAA64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9" y="1404"/>
              <a:ext cx="216" cy="189"/>
            </a:xfrm>
            <a:custGeom>
              <a:avLst/>
              <a:gdLst>
                <a:gd name="T0" fmla="*/ 0 w 216"/>
                <a:gd name="T1" fmla="*/ 0 h 189"/>
                <a:gd name="T2" fmla="*/ 216 w 216"/>
                <a:gd name="T3" fmla="*/ 189 h 189"/>
                <a:gd name="T4" fmla="*/ 0 60000 65536"/>
                <a:gd name="T5" fmla="*/ 0 60000 65536"/>
                <a:gd name="T6" fmla="*/ 0 w 216"/>
                <a:gd name="T7" fmla="*/ 0 h 189"/>
                <a:gd name="T8" fmla="*/ 216 w 216"/>
                <a:gd name="T9" fmla="*/ 189 h 18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16" h="189">
                  <a:moveTo>
                    <a:pt x="0" y="0"/>
                  </a:moveTo>
                  <a:lnTo>
                    <a:pt x="216" y="189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52" name="Freeform 14">
              <a:extLst>
                <a:ext uri="{FF2B5EF4-FFF2-40B4-BE49-F238E27FC236}">
                  <a16:creationId xmlns:a16="http://schemas.microsoft.com/office/drawing/2014/main" id="{4B2DB31F-6877-E640-B5F7-0BFCC789331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1" y="1668"/>
              <a:ext cx="540" cy="3"/>
            </a:xfrm>
            <a:custGeom>
              <a:avLst/>
              <a:gdLst>
                <a:gd name="T0" fmla="*/ 540 w 540"/>
                <a:gd name="T1" fmla="*/ 3 h 3"/>
                <a:gd name="T2" fmla="*/ 0 w 540"/>
                <a:gd name="T3" fmla="*/ 0 h 3"/>
                <a:gd name="T4" fmla="*/ 0 60000 65536"/>
                <a:gd name="T5" fmla="*/ 0 60000 65536"/>
                <a:gd name="T6" fmla="*/ 0 w 540"/>
                <a:gd name="T7" fmla="*/ 0 h 3"/>
                <a:gd name="T8" fmla="*/ 540 w 540"/>
                <a:gd name="T9" fmla="*/ 3 h 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40" h="3">
                  <a:moveTo>
                    <a:pt x="540" y="3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53" name="Group 15">
              <a:extLst>
                <a:ext uri="{FF2B5EF4-FFF2-40B4-BE49-F238E27FC236}">
                  <a16:creationId xmlns:a16="http://schemas.microsoft.com/office/drawing/2014/main" id="{EEB81C2A-A0B1-7444-8561-297CF350C41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70" y="1526"/>
              <a:ext cx="210" cy="250"/>
              <a:chOff x="2951" y="2429"/>
              <a:chExt cx="213" cy="250"/>
            </a:xfrm>
          </p:grpSpPr>
          <p:sp>
            <p:nvSpPr>
              <p:cNvPr id="77" name="Rectangle 16">
                <a:extLst>
                  <a:ext uri="{FF2B5EF4-FFF2-40B4-BE49-F238E27FC236}">
                    <a16:creationId xmlns:a16="http://schemas.microsoft.com/office/drawing/2014/main" id="{F8E4C5AC-0844-044C-BB78-B139DD8F1F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78" name="Text Box 17">
                <a:extLst>
                  <a:ext uri="{FF2B5EF4-FFF2-40B4-BE49-F238E27FC236}">
                    <a16:creationId xmlns:a16="http://schemas.microsoft.com/office/drawing/2014/main" id="{CF77536C-E1FF-C944-841A-DD711E911C7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1" y="2429"/>
                <a:ext cx="213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omic Sans MS" charset="0"/>
                    <a:ea typeface="ＭＳ Ｐゴシック" charset="0"/>
                  </a:rPr>
                  <a:t>x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</a:endParaRPr>
              </a:p>
            </p:txBody>
          </p:sp>
        </p:grpSp>
        <p:grpSp>
          <p:nvGrpSpPr>
            <p:cNvPr id="54" name="Group 18">
              <a:extLst>
                <a:ext uri="{FF2B5EF4-FFF2-40B4-BE49-F238E27FC236}">
                  <a16:creationId xmlns:a16="http://schemas.microsoft.com/office/drawing/2014/main" id="{5CBB15BA-4A40-AB4B-B9EC-BA4E18A4A6E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66" y="1538"/>
              <a:ext cx="316" cy="250"/>
              <a:chOff x="1740" y="2306"/>
              <a:chExt cx="316" cy="250"/>
            </a:xfrm>
          </p:grpSpPr>
          <p:sp>
            <p:nvSpPr>
              <p:cNvPr id="69" name="Oval 19">
                <a:extLst>
                  <a:ext uri="{FF2B5EF4-FFF2-40B4-BE49-F238E27FC236}">
                    <a16:creationId xmlns:a16="http://schemas.microsoft.com/office/drawing/2014/main" id="{0A200021-D040-DA45-B158-588926E565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43" y="2420"/>
                <a:ext cx="313" cy="81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70" name="Line 20">
                <a:extLst>
                  <a:ext uri="{FF2B5EF4-FFF2-40B4-BE49-F238E27FC236}">
                    <a16:creationId xmlns:a16="http://schemas.microsoft.com/office/drawing/2014/main" id="{79386E2C-CB0C-9645-B7C5-2599A8A950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43" y="2413"/>
                <a:ext cx="0" cy="5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71" name="Line 21">
                <a:extLst>
                  <a:ext uri="{FF2B5EF4-FFF2-40B4-BE49-F238E27FC236}">
                    <a16:creationId xmlns:a16="http://schemas.microsoft.com/office/drawing/2014/main" id="{A48EA00D-73A4-AF4B-B223-5949CA70425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56" y="2413"/>
                <a:ext cx="0" cy="5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72" name="Rectangle 22">
                <a:extLst>
                  <a:ext uri="{FF2B5EF4-FFF2-40B4-BE49-F238E27FC236}">
                    <a16:creationId xmlns:a16="http://schemas.microsoft.com/office/drawing/2014/main" id="{08DBF7C1-ED9B-9D40-8D84-0B5C3304C8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43" y="2413"/>
                <a:ext cx="310" cy="49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73" name="Oval 23">
                <a:extLst>
                  <a:ext uri="{FF2B5EF4-FFF2-40B4-BE49-F238E27FC236}">
                    <a16:creationId xmlns:a16="http://schemas.microsoft.com/office/drawing/2014/main" id="{3E9346AE-E519-354C-810A-16DEADE45A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40" y="2354"/>
                <a:ext cx="313" cy="9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grpSp>
            <p:nvGrpSpPr>
              <p:cNvPr id="74" name="Group 24">
                <a:extLst>
                  <a:ext uri="{FF2B5EF4-FFF2-40B4-BE49-F238E27FC236}">
                    <a16:creationId xmlns:a16="http://schemas.microsoft.com/office/drawing/2014/main" id="{2999FEF8-4C59-634B-A19F-C8299FF594C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800" y="2306"/>
                <a:ext cx="202" cy="250"/>
                <a:chOff x="2955" y="2429"/>
                <a:chExt cx="205" cy="250"/>
              </a:xfrm>
            </p:grpSpPr>
            <p:sp>
              <p:nvSpPr>
                <p:cNvPr id="75" name="Rectangle 25">
                  <a:extLst>
                    <a:ext uri="{FF2B5EF4-FFF2-40B4-BE49-F238E27FC236}">
                      <a16:creationId xmlns:a16="http://schemas.microsoft.com/office/drawing/2014/main" id="{563F9320-3842-A643-A717-FFF39989971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3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76" name="Text Box 26">
                  <a:extLst>
                    <a:ext uri="{FF2B5EF4-FFF2-40B4-BE49-F238E27FC236}">
                      <a16:creationId xmlns:a16="http://schemas.microsoft.com/office/drawing/2014/main" id="{8960A5DB-B3CA-144F-B2CA-63FA639D9C1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55" y="2429"/>
                  <a:ext cx="205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omic Sans MS" charset="0"/>
                      <a:ea typeface="ＭＳ Ｐゴシック" charset="0"/>
                    </a:rPr>
                    <a:t>z</a:t>
                  </a:r>
                  <a:endPara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charset="0"/>
                    <a:ea typeface="ＭＳ Ｐゴシック" charset="0"/>
                  </a:endParaRPr>
                </a:p>
              </p:txBody>
            </p:sp>
          </p:grpSp>
        </p:grpSp>
        <p:sp>
          <p:nvSpPr>
            <p:cNvPr id="55" name="Text Box 27">
              <a:extLst>
                <a:ext uri="{FF2B5EF4-FFF2-40B4-BE49-F238E27FC236}">
                  <a16:creationId xmlns:a16="http://schemas.microsoft.com/office/drawing/2014/main" id="{7E80773C-8042-6A43-AC5A-44D7A16EAC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69" y="1328"/>
              <a:ext cx="18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charset="0"/>
                  <a:ea typeface="ＭＳ Ｐゴシック" charset="0"/>
                </a:rPr>
                <a:t>1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56" name="Text Box 28">
              <a:extLst>
                <a:ext uri="{FF2B5EF4-FFF2-40B4-BE49-F238E27FC236}">
                  <a16:creationId xmlns:a16="http://schemas.microsoft.com/office/drawing/2014/main" id="{C55355DC-E7CE-B140-B094-F538DB0E7F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30" y="1325"/>
              <a:ext cx="2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charset="0"/>
                  <a:ea typeface="ＭＳ Ｐゴシック" charset="0"/>
                </a:rPr>
                <a:t>4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57" name="Text Box 29">
              <a:extLst>
                <a:ext uri="{FF2B5EF4-FFF2-40B4-BE49-F238E27FC236}">
                  <a16:creationId xmlns:a16="http://schemas.microsoft.com/office/drawing/2014/main" id="{355C66B1-698A-184B-8DA8-9BE05384C6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71" y="1658"/>
              <a:ext cx="29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charset="0"/>
                  <a:ea typeface="ＭＳ Ｐゴシック" charset="0"/>
                </a:rPr>
                <a:t>50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endParaRPr>
            </a:p>
          </p:txBody>
        </p:sp>
        <p:grpSp>
          <p:nvGrpSpPr>
            <p:cNvPr id="58" name="Group 30">
              <a:extLst>
                <a:ext uri="{FF2B5EF4-FFF2-40B4-BE49-F238E27FC236}">
                  <a16:creationId xmlns:a16="http://schemas.microsoft.com/office/drawing/2014/main" id="{5525A171-AA7D-8E43-AA99-783CD6693B5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46" y="1214"/>
              <a:ext cx="316" cy="250"/>
              <a:chOff x="1740" y="2306"/>
              <a:chExt cx="316" cy="250"/>
            </a:xfrm>
          </p:grpSpPr>
          <p:sp>
            <p:nvSpPr>
              <p:cNvPr id="61" name="Oval 31">
                <a:extLst>
                  <a:ext uri="{FF2B5EF4-FFF2-40B4-BE49-F238E27FC236}">
                    <a16:creationId xmlns:a16="http://schemas.microsoft.com/office/drawing/2014/main" id="{D84C6EE9-75F6-2B46-AA10-45E7BF28FA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43" y="2420"/>
                <a:ext cx="313" cy="81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62" name="Line 32">
                <a:extLst>
                  <a:ext uri="{FF2B5EF4-FFF2-40B4-BE49-F238E27FC236}">
                    <a16:creationId xmlns:a16="http://schemas.microsoft.com/office/drawing/2014/main" id="{2567FA46-08FC-BD4D-8FF6-A3A4C69A8C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43" y="2413"/>
                <a:ext cx="0" cy="5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63" name="Line 33">
                <a:extLst>
                  <a:ext uri="{FF2B5EF4-FFF2-40B4-BE49-F238E27FC236}">
                    <a16:creationId xmlns:a16="http://schemas.microsoft.com/office/drawing/2014/main" id="{26FB35EB-138C-CF45-AA13-8A120FEA7C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56" y="2413"/>
                <a:ext cx="0" cy="5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64" name="Rectangle 34">
                <a:extLst>
                  <a:ext uri="{FF2B5EF4-FFF2-40B4-BE49-F238E27FC236}">
                    <a16:creationId xmlns:a16="http://schemas.microsoft.com/office/drawing/2014/main" id="{6D96E9E3-BC4D-1842-BF12-AA066722B4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43" y="2413"/>
                <a:ext cx="310" cy="49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65" name="Oval 35">
                <a:extLst>
                  <a:ext uri="{FF2B5EF4-FFF2-40B4-BE49-F238E27FC236}">
                    <a16:creationId xmlns:a16="http://schemas.microsoft.com/office/drawing/2014/main" id="{D1D0B359-3B66-D143-BE1A-5759641121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40" y="2354"/>
                <a:ext cx="313" cy="95"/>
              </a:xfrm>
              <a:prstGeom prst="ellipse">
                <a:avLst/>
              </a:prstGeom>
              <a:solidFill>
                <a:srgbClr val="CCCC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grpSp>
            <p:nvGrpSpPr>
              <p:cNvPr id="66" name="Group 36">
                <a:extLst>
                  <a:ext uri="{FF2B5EF4-FFF2-40B4-BE49-F238E27FC236}">
                    <a16:creationId xmlns:a16="http://schemas.microsoft.com/office/drawing/2014/main" id="{3D130FA3-1656-2E4D-A448-FBC3A12A31F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802" y="2306"/>
                <a:ext cx="199" cy="250"/>
                <a:chOff x="2957" y="2429"/>
                <a:chExt cx="202" cy="250"/>
              </a:xfrm>
            </p:grpSpPr>
            <p:sp>
              <p:nvSpPr>
                <p:cNvPr id="67" name="Rectangle 37">
                  <a:extLst>
                    <a:ext uri="{FF2B5EF4-FFF2-40B4-BE49-F238E27FC236}">
                      <a16:creationId xmlns:a16="http://schemas.microsoft.com/office/drawing/2014/main" id="{CC9AB493-6B84-8A4F-849B-352E8FEF17A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3" cy="132"/>
                </a:xfrm>
                <a:prstGeom prst="rect">
                  <a:avLst/>
                </a:prstGeom>
                <a:solidFill>
                  <a:srgbClr val="CCCC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68" name="Text Box 38">
                  <a:extLst>
                    <a:ext uri="{FF2B5EF4-FFF2-40B4-BE49-F238E27FC236}">
                      <a16:creationId xmlns:a16="http://schemas.microsoft.com/office/drawing/2014/main" id="{08E9F813-DB7C-084E-B829-ED11637E6CB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957" y="2429"/>
                  <a:ext cx="202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omic Sans MS" charset="0"/>
                      <a:ea typeface="ＭＳ Ｐゴシック" charset="0"/>
                    </a:rPr>
                    <a:t>y</a:t>
                  </a:r>
                  <a:endPara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charset="0"/>
                    <a:ea typeface="ＭＳ Ｐゴシック" charset="0"/>
                  </a:endParaRPr>
                </a:p>
              </p:txBody>
            </p:sp>
          </p:grpSp>
        </p:grpSp>
        <p:sp>
          <p:nvSpPr>
            <p:cNvPr id="59" name="Text Box 39">
              <a:extLst>
                <a:ext uri="{FF2B5EF4-FFF2-40B4-BE49-F238E27FC236}">
                  <a16:creationId xmlns:a16="http://schemas.microsoft.com/office/drawing/2014/main" id="{F204BFEE-4A9D-1242-8E82-0E122FB4FA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81" y="1076"/>
              <a:ext cx="29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charset="0"/>
                  <a:ea typeface="ＭＳ Ｐゴシック" charset="0"/>
                </a:rPr>
                <a:t>60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60" name="Line 40">
              <a:extLst>
                <a:ext uri="{FF2B5EF4-FFF2-40B4-BE49-F238E27FC236}">
                  <a16:creationId xmlns:a16="http://schemas.microsoft.com/office/drawing/2014/main" id="{4A0CC945-C558-D74F-91C0-D7DC05E360D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948" y="1272"/>
              <a:ext cx="132" cy="22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sp>
        <p:nvSpPr>
          <p:cNvPr id="79" name="Rectangle 3">
            <a:extLst>
              <a:ext uri="{FF2B5EF4-FFF2-40B4-BE49-F238E27FC236}">
                <a16:creationId xmlns:a16="http://schemas.microsoft.com/office/drawing/2014/main" id="{6855C03C-8E44-EF41-9C64-F301F7F5A9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747" y="2917913"/>
            <a:ext cx="10519776" cy="752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7663" marR="0" lvl="0" indent="-223838" algn="l" defTabSz="914400" rtl="0" eaLnBrk="1" fontAlgn="auto" latinLnBrk="0" hangingPunct="1">
              <a:lnSpc>
                <a:spcPct val="85000"/>
              </a:lnSpc>
              <a:spcBef>
                <a:spcPct val="20000"/>
              </a:spcBef>
              <a:spcAft>
                <a:spcPts val="0"/>
              </a:spcAft>
              <a:buClr>
                <a:srgbClr val="000099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sees direct link to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has new cost 60, but z has said it has a path at cost of 5. So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computes “my new cost to x will be 6, via z); notifies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of new cost of 6 to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x.</a:t>
            </a:r>
          </a:p>
        </p:txBody>
      </p:sp>
      <p:sp>
        <p:nvSpPr>
          <p:cNvPr id="84" name="Rectangle 3">
            <a:extLst>
              <a:ext uri="{FF2B5EF4-FFF2-40B4-BE49-F238E27FC236}">
                <a16:creationId xmlns:a16="http://schemas.microsoft.com/office/drawing/2014/main" id="{209F57E2-5D18-394E-8877-449361B245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3836" y="3596406"/>
            <a:ext cx="9931052" cy="752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7663" marR="0" lvl="0" indent="-223838" algn="l" defTabSz="914400" rtl="0" eaLnBrk="1" fontAlgn="auto" latinLnBrk="0" hangingPunct="1">
              <a:lnSpc>
                <a:spcPct val="85000"/>
              </a:lnSpc>
              <a:spcBef>
                <a:spcPct val="20000"/>
              </a:spcBef>
              <a:spcAft>
                <a:spcPts val="0"/>
              </a:spcAft>
              <a:buClr>
                <a:srgbClr val="000099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learns that path to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via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y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has new cost 6, so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computes “my new cost to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will be 7 via y), notifies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of new cost of 7 to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x.</a:t>
            </a:r>
          </a:p>
        </p:txBody>
      </p:sp>
      <p:sp>
        <p:nvSpPr>
          <p:cNvPr id="86" name="Rectangle 3">
            <a:extLst>
              <a:ext uri="{FF2B5EF4-FFF2-40B4-BE49-F238E27FC236}">
                <a16:creationId xmlns:a16="http://schemas.microsoft.com/office/drawing/2014/main" id="{0C0B111B-B4A7-664F-87FA-C7247397AD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5923" y="4274900"/>
            <a:ext cx="9931052" cy="752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7663" marR="0" lvl="0" indent="-223838" algn="l" defTabSz="914400" rtl="0" eaLnBrk="1" fontAlgn="auto" latinLnBrk="0" hangingPunct="1">
              <a:lnSpc>
                <a:spcPct val="85000"/>
              </a:lnSpc>
              <a:spcBef>
                <a:spcPct val="20000"/>
              </a:spcBef>
              <a:spcAft>
                <a:spcPts val="0"/>
              </a:spcAft>
              <a:buClr>
                <a:srgbClr val="000099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learns that path to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via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has new cost 7, so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computes “my new cost to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will be 8 via y), notifies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of new cost of 8 to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x.</a:t>
            </a:r>
          </a:p>
        </p:txBody>
      </p:sp>
      <p:sp>
        <p:nvSpPr>
          <p:cNvPr id="88" name="Rectangle 3">
            <a:extLst>
              <a:ext uri="{FF2B5EF4-FFF2-40B4-BE49-F238E27FC236}">
                <a16:creationId xmlns:a16="http://schemas.microsoft.com/office/drawing/2014/main" id="{7E0DCDFE-D830-1B42-B16D-8968BB1067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0871" y="4963831"/>
            <a:ext cx="9931052" cy="752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7663" marR="0" lvl="0" indent="-223838" algn="l" defTabSz="914400" rtl="0" eaLnBrk="1" fontAlgn="auto" latinLnBrk="0" hangingPunct="1">
              <a:lnSpc>
                <a:spcPct val="85000"/>
              </a:lnSpc>
              <a:spcBef>
                <a:spcPct val="20000"/>
              </a:spcBef>
              <a:spcAft>
                <a:spcPts val="0"/>
              </a:spcAft>
              <a:buClr>
                <a:srgbClr val="000099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learns that path to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via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y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has new cost 8, so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computes “my new cost to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will be 9 via y), notifies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of new cost of 9 to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E410B7-81B2-C140-A5EB-EE7F3B11820D}"/>
              </a:ext>
            </a:extLst>
          </p:cNvPr>
          <p:cNvSpPr txBox="1"/>
          <p:nvPr/>
        </p:nvSpPr>
        <p:spPr>
          <a:xfrm>
            <a:off x="1365337" y="5473616"/>
            <a:ext cx="4331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</a:t>
            </a:r>
          </a:p>
        </p:txBody>
      </p:sp>
      <p:sp>
        <p:nvSpPr>
          <p:cNvPr id="89" name="Rectangle 3">
            <a:extLst>
              <a:ext uri="{FF2B5EF4-FFF2-40B4-BE49-F238E27FC236}">
                <a16:creationId xmlns:a16="http://schemas.microsoft.com/office/drawing/2014/main" id="{F5EE352E-983D-7043-B7BC-2EEB815135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7596" y="6018756"/>
            <a:ext cx="9931052" cy="445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7663" marR="0" lvl="0" indent="-223838" algn="l" defTabSz="914400" rtl="0" eaLnBrk="1" fontAlgn="auto" latinLnBrk="0" hangingPunct="1">
              <a:lnSpc>
                <a:spcPct val="85000"/>
              </a:lnSpc>
              <a:spcBef>
                <a:spcPct val="20000"/>
              </a:spcBef>
              <a:spcAft>
                <a:spcPts val="0"/>
              </a:spcAft>
              <a:buClr>
                <a:srgbClr val="000099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see text for solutions. 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Distributed algorithms are tricky!</a:t>
            </a:r>
          </a:p>
        </p:txBody>
      </p:sp>
    </p:spTree>
    <p:extLst>
      <p:ext uri="{BB962C8B-B14F-4D97-AF65-F5344CB8AC3E}">
        <p14:creationId xmlns:p14="http://schemas.microsoft.com/office/powerpoint/2010/main" val="3517061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E803E-6759-9045-824E-EB665BC5A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of LS and DV algorithms</a:t>
            </a:r>
          </a:p>
        </p:txBody>
      </p:sp>
      <p:sp>
        <p:nvSpPr>
          <p:cNvPr id="80" name="Rectangle 3">
            <a:extLst>
              <a:ext uri="{FF2B5EF4-FFF2-40B4-BE49-F238E27FC236}">
                <a16:creationId xmlns:a16="http://schemas.microsoft.com/office/drawing/2014/main" id="{E69A0B3F-EBFC-164A-821B-5A70757FB250}"/>
              </a:ext>
            </a:extLst>
          </p:cNvPr>
          <p:cNvSpPr txBox="1">
            <a:spLocks noChangeArrowheads="1"/>
          </p:cNvSpPr>
          <p:nvPr/>
        </p:nvSpPr>
        <p:spPr>
          <a:xfrm>
            <a:off x="749342" y="1478070"/>
            <a:ext cx="5162943" cy="16158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message complexity</a:t>
            </a:r>
          </a:p>
          <a:p>
            <a:pPr marL="696913" marR="0" lvl="1" indent="-34925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LS: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routers, O(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  <a:r>
              <a:rPr kumimoji="0" lang="en-US" sz="2400" b="0" i="1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 messages sent  </a:t>
            </a:r>
          </a:p>
          <a:p>
            <a:pPr marL="696913" marR="0" lvl="1" indent="-34925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DV: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exchange between neighbors; convergence time varies</a:t>
            </a:r>
          </a:p>
        </p:txBody>
      </p:sp>
      <p:sp>
        <p:nvSpPr>
          <p:cNvPr id="81" name="Rectangle 3">
            <a:extLst>
              <a:ext uri="{FF2B5EF4-FFF2-40B4-BE49-F238E27FC236}">
                <a16:creationId xmlns:a16="http://schemas.microsoft.com/office/drawing/2014/main" id="{88AB766F-5F85-0D4D-90A7-D36ED49CD024}"/>
              </a:ext>
            </a:extLst>
          </p:cNvPr>
          <p:cNvSpPr txBox="1">
            <a:spLocks noChangeArrowheads="1"/>
          </p:cNvSpPr>
          <p:nvPr/>
        </p:nvSpPr>
        <p:spPr>
          <a:xfrm>
            <a:off x="738904" y="3382027"/>
            <a:ext cx="5060647" cy="2367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speed of convergence</a:t>
            </a:r>
          </a:p>
          <a:p>
            <a:pPr marL="696913" marR="0" lvl="0" indent="-3492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LS: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O(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  <a:r>
              <a:rPr kumimoji="0" lang="en-US" sz="2400" b="1" i="1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 algorithm, O(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  <a:r>
              <a:rPr kumimoji="0" lang="en-US" sz="2400" b="0" i="1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 messages</a:t>
            </a:r>
          </a:p>
          <a:p>
            <a:pPr marL="696913" marR="0" lvl="1" indent="-236538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may have oscillations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96913" marR="0" lvl="0" indent="-3492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DV: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convergence time varies</a:t>
            </a:r>
          </a:p>
          <a:p>
            <a:pPr marL="696913" marR="0" lvl="1" indent="-236538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may have routing loops</a:t>
            </a:r>
          </a:p>
          <a:p>
            <a:pPr marL="696913" marR="0" lvl="1" indent="-236538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count-to-infinity problem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Rectangle 4">
            <a:extLst>
              <a:ext uri="{FF2B5EF4-FFF2-40B4-BE49-F238E27FC236}">
                <a16:creationId xmlns:a16="http://schemas.microsoft.com/office/drawing/2014/main" id="{DC033023-B5B6-A345-83EB-C080F9647406}"/>
              </a:ext>
            </a:extLst>
          </p:cNvPr>
          <p:cNvSpPr txBox="1">
            <a:spLocks noChangeArrowheads="1"/>
          </p:cNvSpPr>
          <p:nvPr/>
        </p:nvSpPr>
        <p:spPr>
          <a:xfrm>
            <a:off x="6087648" y="1498948"/>
            <a:ext cx="5574083" cy="49394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robustness: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happens if router malfunctions, or is compromised?</a:t>
            </a:r>
          </a:p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LS: </a:t>
            </a:r>
          </a:p>
          <a:p>
            <a:pPr marL="522288" marR="0" lvl="1" indent="-236538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router can advertise incorrect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link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cost</a:t>
            </a:r>
          </a:p>
          <a:p>
            <a:pPr marL="522288" marR="0" lvl="1" indent="-236538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each router computes only its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own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table</a:t>
            </a:r>
          </a:p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DV:</a:t>
            </a:r>
          </a:p>
          <a:p>
            <a:pPr marL="460375" marR="0" lvl="1" indent="-223838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DV router can advertise incorrect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path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cost (“I have a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really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low-cost path to everywhere”):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black-holing</a:t>
            </a:r>
          </a:p>
          <a:p>
            <a:pPr marL="460375" marR="0" lvl="1" indent="-223838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each router’</a:t>
            </a:r>
            <a:r>
              <a:rPr kumimoji="0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s DV is used by others: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error propagate thru network</a:t>
            </a:r>
          </a:p>
        </p:txBody>
      </p:sp>
    </p:spTree>
    <p:extLst>
      <p:ext uri="{BB962C8B-B14F-4D97-AF65-F5344CB8AC3E}">
        <p14:creationId xmlns:p14="http://schemas.microsoft.com/office/powerpoint/2010/main" val="512568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  <p:bldP spid="8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691" y="289325"/>
            <a:ext cx="10515600" cy="894622"/>
          </a:xfrm>
        </p:spPr>
        <p:txBody>
          <a:bodyPr>
            <a:normAutofit/>
          </a:bodyPr>
          <a:lstStyle/>
          <a:p>
            <a:r>
              <a:rPr lang="en-US" altLang="en-US" sz="4400" dirty="0">
                <a:cs typeface="Calibri" panose="020F0502020204030204" pitchFamily="34" charset="0"/>
              </a:rPr>
              <a:t>Network layer: “control plane” roadmap</a:t>
            </a:r>
            <a:endParaRPr lang="en-US" sz="4400" dirty="0"/>
          </a:p>
        </p:txBody>
      </p:sp>
      <p:pic>
        <p:nvPicPr>
          <p:cNvPr id="6" name="Picture 5" descr="A train crossing a bridge over a body of water&#10;&#10;Description automatically generated">
            <a:extLst>
              <a:ext uri="{FF2B5EF4-FFF2-40B4-BE49-F238E27FC236}">
                <a16:creationId xmlns:a16="http://schemas.microsoft.com/office/drawing/2014/main" id="{8B05C88C-8150-3A41-8E34-0D407B652F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5288" y="1379196"/>
            <a:ext cx="3102316" cy="2326737"/>
          </a:xfrm>
          <a:prstGeom prst="rect">
            <a:avLst/>
          </a:prstGeom>
        </p:spPr>
      </p:pic>
      <p:sp>
        <p:nvSpPr>
          <p:cNvPr id="7" name="Rectangle 4">
            <a:extLst>
              <a:ext uri="{FF2B5EF4-FFF2-40B4-BE49-F238E27FC236}">
                <a16:creationId xmlns:a16="http://schemas.microsoft.com/office/drawing/2014/main" id="{F3A4FBDA-F3DE-F640-AAEE-CE557E67DD69}"/>
              </a:ext>
            </a:extLst>
          </p:cNvPr>
          <p:cNvSpPr txBox="1">
            <a:spLocks noChangeArrowheads="1"/>
          </p:cNvSpPr>
          <p:nvPr/>
        </p:nvSpPr>
        <p:spPr>
          <a:xfrm>
            <a:off x="6761675" y="4144564"/>
            <a:ext cx="5066531" cy="1937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9575" marR="0" lvl="0" indent="-29368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prstClr val="white">
                  <a:lumMod val="75000"/>
                </a:prstClr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network management, configuration </a:t>
            </a:r>
          </a:p>
          <a:p>
            <a:pPr marL="685800" marR="0" lvl="1" indent="-2190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prstClr val="white">
                  <a:lumMod val="75000"/>
                </a:prst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SNMP</a:t>
            </a:r>
          </a:p>
          <a:p>
            <a:pPr marL="685800" marR="0" lvl="1" indent="-2190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prstClr val="white">
                  <a:lumMod val="75000"/>
                </a:prst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NETCONF/YANG</a:t>
            </a:r>
          </a:p>
          <a:p>
            <a:pPr marL="695325" marR="0" lvl="1" indent="-2317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2935D8EE-730D-3846-8ED3-CF147CA4A373}"/>
              </a:ext>
            </a:extLst>
          </p:cNvPr>
          <p:cNvSpPr txBox="1">
            <a:spLocks noChangeArrowheads="1"/>
          </p:cNvSpPr>
          <p:nvPr/>
        </p:nvSpPr>
        <p:spPr>
          <a:xfrm>
            <a:off x="622456" y="1361615"/>
            <a:ext cx="5571867" cy="50391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74638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prstClr val="white">
                  <a:lumMod val="75000"/>
                </a:prstClr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 panose="020B0604020202020204" pitchFamily="34" charset="0"/>
              </a:rPr>
              <a:t>introduction</a:t>
            </a:r>
          </a:p>
          <a:p>
            <a:pPr marL="285750" marR="0" lvl="0" indent="-274638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A8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 panose="020B0604020202020204" pitchFamily="34" charset="0"/>
              </a:rPr>
              <a:t>routing protocols</a:t>
            </a:r>
          </a:p>
          <a:p>
            <a:pPr marL="746125" marR="0" lvl="1" indent="-2730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A8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 panose="020B0604020202020204" pitchFamily="34" charset="0"/>
              </a:rPr>
              <a:t>link state</a:t>
            </a:r>
          </a:p>
          <a:p>
            <a:pPr marL="746125" marR="0" lvl="1" indent="-2730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prstClr val="white">
                  <a:lumMod val="75000"/>
                </a:prstClr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 panose="020B0604020202020204" pitchFamily="34" charset="0"/>
              </a:rPr>
              <a:t>distance vector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prstClr val="white">
                  <a:lumMod val="75000"/>
                </a:prstClr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 panose="020B0604020202020204" pitchFamily="34" charset="0"/>
              </a:rPr>
              <a:t>intra-ISP routing: OSPF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prstClr val="white">
                  <a:lumMod val="75000"/>
                </a:prstClr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 panose="020B0604020202020204" pitchFamily="34" charset="0"/>
              </a:rPr>
              <a:t>routing among ISPs: BGP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prstClr val="white">
                  <a:lumMod val="75000"/>
                </a:prstClr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 panose="020B0604020202020204" pitchFamily="34" charset="0"/>
              </a:rPr>
              <a:t>SDN control plane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prstClr val="white">
                  <a:lumMod val="75000"/>
                </a:prstClr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Internet Control Message Protocol </a:t>
            </a:r>
          </a:p>
          <a:p>
            <a:pPr marL="466725" marR="0" lvl="0" indent="-409575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None/>
              <a:tabLst/>
              <a:defRPr/>
            </a:pP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98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B27BFF1-5DCE-D642-8EFE-FACB1C97E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8585"/>
            <a:ext cx="9839632" cy="894622"/>
          </a:xfrm>
        </p:spPr>
        <p:txBody>
          <a:bodyPr/>
          <a:lstStyle/>
          <a:p>
            <a:r>
              <a:rPr lang="en-US" b="0" dirty="0">
                <a:latin typeface="+mn-lt"/>
              </a:rPr>
              <a:t>Dijkstra’s link-state routing algorithm</a:t>
            </a:r>
          </a:p>
        </p:txBody>
      </p:sp>
      <p:sp>
        <p:nvSpPr>
          <p:cNvPr id="23" name="Rectangle 3">
            <a:extLst>
              <a:ext uri="{FF2B5EF4-FFF2-40B4-BE49-F238E27FC236}">
                <a16:creationId xmlns:a16="http://schemas.microsoft.com/office/drawing/2014/main" id="{AE9CCC8F-9B64-9843-9FF6-322BE507C6B3}"/>
              </a:ext>
            </a:extLst>
          </p:cNvPr>
          <p:cNvSpPr txBox="1">
            <a:spLocks noChangeArrowheads="1"/>
          </p:cNvSpPr>
          <p:nvPr/>
        </p:nvSpPr>
        <p:spPr>
          <a:xfrm>
            <a:off x="750989" y="1541236"/>
            <a:ext cx="5875442" cy="49037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centralized: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network topology, link costs known to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nodes</a:t>
            </a:r>
          </a:p>
          <a:p>
            <a:pPr marL="695325" marR="0" lvl="1" indent="-2317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accomplished via “</a:t>
            </a:r>
            <a:r>
              <a:rPr kumimoji="0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link state broadcast” </a:t>
            </a:r>
          </a:p>
          <a:p>
            <a:pPr marL="695325" marR="0" lvl="1" indent="-2317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 nodes have same info</a:t>
            </a:r>
          </a:p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computes least cost paths from one node (“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source”) to all other nodes</a:t>
            </a:r>
          </a:p>
          <a:p>
            <a:pPr marL="695325" marR="0" lvl="1" indent="-2317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gives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forwarding table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for that node</a:t>
            </a:r>
          </a:p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iterative: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after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iterations, know least cost path to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destinations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7E67AF1-7D2F-A84A-A994-30B5519FB522}"/>
              </a:ext>
            </a:extLst>
          </p:cNvPr>
          <p:cNvGrpSpPr/>
          <p:nvPr/>
        </p:nvGrpSpPr>
        <p:grpSpPr>
          <a:xfrm>
            <a:off x="7315200" y="1524000"/>
            <a:ext cx="4441371" cy="4882184"/>
            <a:chOff x="7315200" y="1524000"/>
            <a:chExt cx="4441371" cy="4882184"/>
          </a:xfrm>
        </p:grpSpPr>
        <p:sp>
          <p:nvSpPr>
            <p:cNvPr id="24" name="Rectangle 4">
              <a:extLst>
                <a:ext uri="{FF2B5EF4-FFF2-40B4-BE49-F238E27FC236}">
                  <a16:creationId xmlns:a16="http://schemas.microsoft.com/office/drawing/2014/main" id="{D11D1E9D-A4E0-2D4D-8EB8-EB3C738C058E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7387774" y="2168014"/>
              <a:ext cx="4310742" cy="4238170"/>
            </a:xfrm>
            <a:prstGeom prst="rect">
              <a:avLst/>
            </a:prstGeom>
          </p:spPr>
          <p:txBody>
            <a:bodyPr/>
            <a:lstStyle>
              <a:lvl1pPr marL="352425" indent="-22225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rgbClr val="0000A3"/>
                </a:buClr>
                <a:buFont typeface="Wingdings" pitchFamily="2" charset="2"/>
                <a:buChar char="§"/>
                <a:tabLst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95325" indent="-231775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00A8"/>
                </a:buClr>
                <a:buFont typeface="Arial" panose="020B0604020202020204" pitchFamily="34" charset="0"/>
                <a:buChar char="•"/>
                <a:tabLst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03225" marR="0" lvl="0" indent="-273050" algn="l" defTabSz="914400" rtl="0" eaLnBrk="1" fontAlgn="auto" latinLnBrk="0" hangingPunct="1">
                <a:lnSpc>
                  <a:spcPct val="85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00A3"/>
                </a:buClr>
                <a:buSzTx/>
                <a:buFont typeface="Wingdings" pitchFamily="2" charset="2"/>
                <a:buChar char="§"/>
                <a:tabLst/>
                <a:defRPr/>
              </a:pPr>
              <a:r>
                <a:rPr kumimoji="0" lang="en-US" sz="2800" b="0" i="1" u="none" strike="noStrike" kern="1200" cap="none" spc="0" normalizeH="0" baseline="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</a:t>
              </a:r>
              <a:r>
                <a:rPr kumimoji="0" lang="en-US" sz="2800" b="0" i="1" u="none" strike="noStrike" kern="1200" cap="none" spc="0" normalizeH="0" baseline="-25000" noProof="0" dirty="0" err="1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a,b</a:t>
              </a:r>
              <a:r>
                <a:rPr kumimoji="0" lang="en-US" sz="28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:</a:t>
              </a:r>
              <a:r>
                <a: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400" b="0" i="0" u="sng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direct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link cost from node </a:t>
              </a:r>
              <a:r>
                <a: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to </a:t>
              </a:r>
              <a:r>
                <a: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;  = ∞ if not direct neighbors</a:t>
              </a:r>
            </a:p>
            <a:p>
              <a:pPr marL="403225" marR="0" lvl="0" indent="-273050" algn="l" defTabSz="914400" rtl="0" eaLnBrk="1" fontAlgn="auto" latinLnBrk="0" hangingPunct="1">
                <a:lnSpc>
                  <a:spcPct val="85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00A3"/>
                </a:buClr>
                <a:buSzTx/>
                <a:buFont typeface="Wingdings" pitchFamily="2" charset="2"/>
                <a:buChar char="§"/>
                <a:tabLst/>
                <a:defRPr/>
              </a:pPr>
              <a:r>
                <a:rPr kumimoji="0" lang="en-US" sz="28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D(a):</a:t>
              </a:r>
              <a:r>
                <a: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current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estimate of cost of least-cost-path from source to destination </a:t>
              </a:r>
              <a:r>
                <a: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</a:t>
              </a:r>
            </a:p>
            <a:p>
              <a:pPr marL="403225" marR="0" lvl="0" indent="-273050" algn="l" defTabSz="914400" rtl="0" eaLnBrk="1" fontAlgn="auto" latinLnBrk="0" hangingPunct="1">
                <a:lnSpc>
                  <a:spcPct val="85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00A3"/>
                </a:buClr>
                <a:buSzTx/>
                <a:buFont typeface="Wingdings" pitchFamily="2" charset="2"/>
                <a:buChar char="§"/>
                <a:tabLst/>
                <a:defRPr/>
              </a:pPr>
              <a:r>
                <a:rPr kumimoji="0" lang="en-US" sz="28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p(a):</a:t>
              </a:r>
              <a:r>
                <a: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predecessor node along path from source to </a:t>
              </a:r>
              <a:r>
                <a: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</a:t>
              </a:r>
            </a:p>
            <a:p>
              <a:pPr marL="403225" marR="0" lvl="0" indent="-273050" algn="l" defTabSz="914400" rtl="0" eaLnBrk="1" fontAlgn="auto" latinLnBrk="0" hangingPunct="1">
                <a:lnSpc>
                  <a:spcPct val="85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00A3"/>
                </a:buClr>
                <a:buSzTx/>
                <a:buFont typeface="Wingdings" pitchFamily="2" charset="2"/>
                <a:buChar char="§"/>
                <a:tabLst/>
                <a:defRPr/>
              </a:pPr>
              <a:r>
                <a:rPr kumimoji="0" lang="en-US" sz="28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</a:t>
              </a:r>
              <a:r>
                <a:rPr kumimoji="0" lang="en-US" sz="28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charset="0"/>
                </a:rPr>
                <a:t>'</a:t>
              </a:r>
              <a:r>
                <a:rPr kumimoji="0" lang="en-US" sz="28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:</a:t>
              </a:r>
              <a:r>
                <a: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set of nodes whose least-cost-path </a:t>
              </a:r>
              <a:r>
                <a: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definitively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known</a:t>
              </a:r>
            </a:p>
            <a:p>
              <a:pPr marL="352425" marR="0" lvl="0" indent="-222250" algn="l" defTabSz="914400" rtl="0" eaLnBrk="1" fontAlgn="auto" latinLnBrk="0" hangingPunct="1">
                <a:lnSpc>
                  <a:spcPct val="75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0000A3"/>
                </a:buClr>
                <a:buSzTx/>
                <a:buFont typeface="Wingdings" pitchFamily="2" charset="2"/>
                <a:buChar char="§"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charset="0"/>
                <a:ea typeface="+mn-ea"/>
                <a:cs typeface="+mn-cs"/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575BF574-1695-D54B-8932-9F284CCA9BE5}"/>
                </a:ext>
              </a:extLst>
            </p:cNvPr>
            <p:cNvSpPr/>
            <p:nvPr/>
          </p:nvSpPr>
          <p:spPr>
            <a:xfrm>
              <a:off x="7315200" y="1828800"/>
              <a:ext cx="4441371" cy="4339771"/>
            </a:xfrm>
            <a:prstGeom prst="rect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2AE01A3-6135-9744-BC6A-3A4D19D0FA06}"/>
                </a:ext>
              </a:extLst>
            </p:cNvPr>
            <p:cNvSpPr txBox="1"/>
            <p:nvPr/>
          </p:nvSpPr>
          <p:spPr>
            <a:xfrm>
              <a:off x="7823199" y="1524000"/>
              <a:ext cx="1608967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notation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78237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7D1BF78F-2764-A548-ABF1-4B1E42A705DA}"/>
              </a:ext>
            </a:extLst>
          </p:cNvPr>
          <p:cNvGrpSpPr/>
          <p:nvPr/>
        </p:nvGrpSpPr>
        <p:grpSpPr>
          <a:xfrm>
            <a:off x="1088571" y="3643090"/>
            <a:ext cx="1669144" cy="2786743"/>
            <a:chOff x="391885" y="3599543"/>
            <a:chExt cx="1669144" cy="2786743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2D7BEC2C-0D8F-4B40-94FB-EBBC0F3C072B}"/>
                </a:ext>
              </a:extLst>
            </p:cNvPr>
            <p:cNvSpPr/>
            <p:nvPr/>
          </p:nvSpPr>
          <p:spPr>
            <a:xfrm>
              <a:off x="391885" y="3599543"/>
              <a:ext cx="1480458" cy="2786743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65DE2F2-C2A0-5A4A-BDC1-ACDB6130E0FD}"/>
                </a:ext>
              </a:extLst>
            </p:cNvPr>
            <p:cNvSpPr/>
            <p:nvPr/>
          </p:nvSpPr>
          <p:spPr>
            <a:xfrm>
              <a:off x="1161143" y="3715658"/>
              <a:ext cx="899886" cy="25835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599703E9-6EB8-4942-9B41-791473B66075}"/>
                </a:ext>
              </a:extLst>
            </p:cNvPr>
            <p:cNvCxnSpPr>
              <a:cxnSpLocks/>
            </p:cNvCxnSpPr>
            <p:nvPr/>
          </p:nvCxnSpPr>
          <p:spPr>
            <a:xfrm>
              <a:off x="1377950" y="3679825"/>
              <a:ext cx="144237" cy="107497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5B27BFF1-5DCE-D642-8EFE-FACB1C97E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8585"/>
            <a:ext cx="9839632" cy="894622"/>
          </a:xfrm>
        </p:spPr>
        <p:txBody>
          <a:bodyPr/>
          <a:lstStyle/>
          <a:p>
            <a:r>
              <a:rPr lang="en-US" b="0" dirty="0">
                <a:latin typeface="+mn-lt"/>
              </a:rPr>
              <a:t>Dijkstra’s link-state routing algorithm</a:t>
            </a:r>
          </a:p>
        </p:txBody>
      </p:sp>
      <p:sp>
        <p:nvSpPr>
          <p:cNvPr id="8" name="Text Box 3">
            <a:extLst>
              <a:ext uri="{FF2B5EF4-FFF2-40B4-BE49-F238E27FC236}">
                <a16:creationId xmlns:a16="http://schemas.microsoft.com/office/drawing/2014/main" id="{E360F75D-37CB-A045-9AC4-50629DAD82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7412" y="1225689"/>
            <a:ext cx="9799235" cy="2419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1 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Initialization: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2  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N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Arial" charset="0"/>
              </a:rPr>
              <a:t>'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= {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}                              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/* compute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least cost path from u </a:t>
            </a:r>
            <a:r>
              <a:rPr kumimoji="0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to all other nodes */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3    for all nodes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4      if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adjacent to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          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/*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u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initially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knows direct-path-cost only to  direct neighbors    */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5          then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D(a) =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c</a:t>
            </a:r>
            <a:r>
              <a:rPr kumimoji="0" lang="en-US" sz="2400" b="0" i="1" u="none" strike="noStrike" kern="1200" cap="none" spc="0" normalizeH="0" baseline="-2500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u,a</a:t>
            </a:r>
            <a:r>
              <a:rPr kumimoji="0" lang="en-US" sz="2400" b="0" i="1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     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           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/* but may not be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minimum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cost!                                                    */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6      else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D(a)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=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Arial" charset="0"/>
              </a:rPr>
              <a:t>∞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7 </a:t>
            </a:r>
          </a:p>
        </p:txBody>
      </p:sp>
      <p:sp>
        <p:nvSpPr>
          <p:cNvPr id="16" name="Text Box 3">
            <a:extLst>
              <a:ext uri="{FF2B5EF4-FFF2-40B4-BE49-F238E27FC236}">
                <a16:creationId xmlns:a16="http://schemas.microsoft.com/office/drawing/2014/main" id="{E6A5B365-6E84-8F48-A98B-CE54B37170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9184" y="3194942"/>
            <a:ext cx="3075073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8  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Loop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A8"/>
              </a:solidFill>
              <a:effectLst/>
              <a:uLnTx/>
              <a:uFillTx/>
              <a:latin typeface="Calibri" panose="020F0502020204030204"/>
              <a:ea typeface="ＭＳ Ｐゴシック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9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10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11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12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Calibri" panose="020F0502020204030204"/>
              <a:ea typeface="ＭＳ Ｐゴシック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13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14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15 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until all nodes in N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Arial" charset="0"/>
              </a:rPr>
              <a:t>'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</a:t>
            </a:r>
          </a:p>
        </p:txBody>
      </p:sp>
      <p:sp>
        <p:nvSpPr>
          <p:cNvPr id="17" name="Text Box 3">
            <a:extLst>
              <a:ext uri="{FF2B5EF4-FFF2-40B4-BE49-F238E27FC236}">
                <a16:creationId xmlns:a16="http://schemas.microsoft.com/office/drawing/2014/main" id="{C3FDD5E0-11CC-FC44-8118-718358E543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7012" y="3546934"/>
            <a:ext cx="7463582" cy="265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find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not in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N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Arial" charset="0"/>
              </a:rPr>
              <a:t>'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such that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D(a)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is a minimum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add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to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N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Arial" charset="0"/>
              </a:rPr>
              <a:t>'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update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D(b)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for all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b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adjacent to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and not in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N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Arial" charset="0"/>
              </a:rPr>
              <a:t>'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    D(b) =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min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(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D(b),  D(a) +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c</a:t>
            </a:r>
            <a:r>
              <a:rPr kumimoji="0" lang="en-US" sz="2400" b="1" i="1" u="none" strike="noStrike" kern="1200" cap="none" spc="0" normalizeH="0" baseline="-2500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a,b</a:t>
            </a:r>
            <a:r>
              <a:rPr kumimoji="0" lang="en-US" sz="2400" b="1" i="1" u="none" strike="noStrike" kern="1200" cap="none" spc="0" normalizeH="0" baseline="-2500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)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/* new least-path-cost to 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b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is either old least-cost-path to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b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or known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least-cost-path to 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plus direct-cost from 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to 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b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*/ </a:t>
            </a:r>
          </a:p>
        </p:txBody>
      </p:sp>
    </p:spTree>
    <p:extLst>
      <p:ext uri="{BB962C8B-B14F-4D97-AF65-F5344CB8AC3E}">
        <p14:creationId xmlns:p14="http://schemas.microsoft.com/office/powerpoint/2010/main" val="1061744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B27BFF1-5DCE-D642-8EFE-FACB1C97E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54060"/>
            <a:ext cx="11179629" cy="894622"/>
          </a:xfrm>
        </p:spPr>
        <p:txBody>
          <a:bodyPr/>
          <a:lstStyle/>
          <a:p>
            <a:r>
              <a:rPr lang="en-US" b="0" dirty="0">
                <a:latin typeface="+mn-lt"/>
              </a:rPr>
              <a:t>Dijkstra’s algorithm: an example</a:t>
            </a:r>
          </a:p>
        </p:txBody>
      </p:sp>
      <p:sp>
        <p:nvSpPr>
          <p:cNvPr id="246" name="Text Box 3">
            <a:extLst>
              <a:ext uri="{FF2B5EF4-FFF2-40B4-BE49-F238E27FC236}">
                <a16:creationId xmlns:a16="http://schemas.microsoft.com/office/drawing/2014/main" id="{B903AE0C-4346-CF44-9481-037FB37A39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181" y="1647825"/>
            <a:ext cx="706437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Step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0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1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2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3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4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5</a:t>
            </a:r>
          </a:p>
        </p:txBody>
      </p:sp>
      <p:sp>
        <p:nvSpPr>
          <p:cNvPr id="247" name="Text Box 4">
            <a:extLst>
              <a:ext uri="{FF2B5EF4-FFF2-40B4-BE49-F238E27FC236}">
                <a16:creationId xmlns:a16="http://schemas.microsoft.com/office/drawing/2014/main" id="{940B6AB4-2B9C-424D-9073-90B490CA14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7285" y="1657350"/>
            <a:ext cx="42030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'</a:t>
            </a:r>
          </a:p>
        </p:txBody>
      </p:sp>
      <p:sp>
        <p:nvSpPr>
          <p:cNvPr id="248" name="Text Box 5">
            <a:extLst>
              <a:ext uri="{FF2B5EF4-FFF2-40B4-BE49-F238E27FC236}">
                <a16:creationId xmlns:a16="http://schemas.microsoft.com/office/drawing/2014/main" id="{BFC5A1B4-9A1A-8748-B5FA-043233C160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2260" y="1626727"/>
            <a:ext cx="11801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D(v),p(v)</a:t>
            </a:r>
          </a:p>
        </p:txBody>
      </p:sp>
      <p:sp>
        <p:nvSpPr>
          <p:cNvPr id="250" name="Text Box 7">
            <a:extLst>
              <a:ext uri="{FF2B5EF4-FFF2-40B4-BE49-F238E27FC236}">
                <a16:creationId xmlns:a16="http://schemas.microsoft.com/office/drawing/2014/main" id="{134AE2AD-F4F6-A646-BCC7-1F2E0A23ED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4634" y="1626726"/>
            <a:ext cx="11801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D(x),p(x)</a:t>
            </a:r>
          </a:p>
        </p:txBody>
      </p:sp>
      <p:sp>
        <p:nvSpPr>
          <p:cNvPr id="251" name="Text Box 8">
            <a:extLst>
              <a:ext uri="{FF2B5EF4-FFF2-40B4-BE49-F238E27FC236}">
                <a16:creationId xmlns:a16="http://schemas.microsoft.com/office/drawing/2014/main" id="{A27983AD-A090-0449-BF43-DC6600055B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6559" y="1638300"/>
            <a:ext cx="11801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D(y),p(y)</a:t>
            </a:r>
          </a:p>
        </p:txBody>
      </p:sp>
      <p:sp>
        <p:nvSpPr>
          <p:cNvPr id="252" name="Text Box 9">
            <a:extLst>
              <a:ext uri="{FF2B5EF4-FFF2-40B4-BE49-F238E27FC236}">
                <a16:creationId xmlns:a16="http://schemas.microsoft.com/office/drawing/2014/main" id="{297C2219-5295-1C4F-BC52-FD72360100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63535" y="1638300"/>
            <a:ext cx="11801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D(z),p(z)</a:t>
            </a:r>
          </a:p>
        </p:txBody>
      </p:sp>
      <p:sp>
        <p:nvSpPr>
          <p:cNvPr id="253" name="Line 10">
            <a:extLst>
              <a:ext uri="{FF2B5EF4-FFF2-40B4-BE49-F238E27FC236}">
                <a16:creationId xmlns:a16="http://schemas.microsoft.com/office/drawing/2014/main" id="{D9A0E014-3E4B-AA48-86C7-6D4E4AE592F4}"/>
              </a:ext>
            </a:extLst>
          </p:cNvPr>
          <p:cNvSpPr>
            <a:spLocks noChangeShapeType="1"/>
          </p:cNvSpPr>
          <p:nvPr/>
        </p:nvSpPr>
        <p:spPr bwMode="auto">
          <a:xfrm>
            <a:off x="1519418" y="1998662"/>
            <a:ext cx="8505825" cy="9525"/>
          </a:xfrm>
          <a:prstGeom prst="line">
            <a:avLst/>
          </a:prstGeom>
          <a:noFill/>
          <a:ln w="28575">
            <a:solidFill>
              <a:srgbClr val="33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grpSp>
        <p:nvGrpSpPr>
          <p:cNvPr id="259" name="Group 16">
            <a:extLst>
              <a:ext uri="{FF2B5EF4-FFF2-40B4-BE49-F238E27FC236}">
                <a16:creationId xmlns:a16="http://schemas.microsoft.com/office/drawing/2014/main" id="{F6D427A6-9405-2D4E-BC72-78E69E64A628}"/>
              </a:ext>
            </a:extLst>
          </p:cNvPr>
          <p:cNvGrpSpPr>
            <a:grpSpLocks/>
          </p:cNvGrpSpPr>
          <p:nvPr/>
        </p:nvGrpSpPr>
        <p:grpSpPr bwMode="auto">
          <a:xfrm>
            <a:off x="644342" y="4117376"/>
            <a:ext cx="3571875" cy="2236788"/>
            <a:chOff x="3162" y="1071"/>
            <a:chExt cx="2250" cy="1409"/>
          </a:xfrm>
        </p:grpSpPr>
        <p:sp>
          <p:nvSpPr>
            <p:cNvPr id="260" name="Freeform 17">
              <a:extLst>
                <a:ext uri="{FF2B5EF4-FFF2-40B4-BE49-F238E27FC236}">
                  <a16:creationId xmlns:a16="http://schemas.microsoft.com/office/drawing/2014/main" id="{B59803F6-669E-C147-9AA7-07A510F23C3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" y="1071"/>
              <a:ext cx="2250" cy="1409"/>
            </a:xfrm>
            <a:custGeom>
              <a:avLst/>
              <a:gdLst>
                <a:gd name="T0" fmla="*/ 0 w 2250"/>
                <a:gd name="T1" fmla="*/ 624 h 1409"/>
                <a:gd name="T2" fmla="*/ 219 w 2250"/>
                <a:gd name="T3" fmla="*/ 321 h 1409"/>
                <a:gd name="T4" fmla="*/ 529 w 2250"/>
                <a:gd name="T5" fmla="*/ 35 h 1409"/>
                <a:gd name="T6" fmla="*/ 1551 w 2250"/>
                <a:gd name="T7" fmla="*/ 111 h 1409"/>
                <a:gd name="T8" fmla="*/ 1968 w 2250"/>
                <a:gd name="T9" fmla="*/ 483 h 1409"/>
                <a:gd name="T10" fmla="*/ 2199 w 2250"/>
                <a:gd name="T11" fmla="*/ 906 h 1409"/>
                <a:gd name="T12" fmla="*/ 1659 w 2250"/>
                <a:gd name="T13" fmla="*/ 1314 h 1409"/>
                <a:gd name="T14" fmla="*/ 993 w 2250"/>
                <a:gd name="T15" fmla="*/ 1386 h 1409"/>
                <a:gd name="T16" fmla="*/ 465 w 2250"/>
                <a:gd name="T17" fmla="*/ 1356 h 1409"/>
                <a:gd name="T18" fmla="*/ 102 w 2250"/>
                <a:gd name="T19" fmla="*/ 1068 h 1409"/>
                <a:gd name="T20" fmla="*/ 0 w 2250"/>
                <a:gd name="T21" fmla="*/ 624 h 140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50"/>
                <a:gd name="T34" fmla="*/ 0 h 1409"/>
                <a:gd name="T35" fmla="*/ 2250 w 2250"/>
                <a:gd name="T36" fmla="*/ 1409 h 140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50" h="1409">
                  <a:moveTo>
                    <a:pt x="0" y="624"/>
                  </a:moveTo>
                  <a:cubicBezTo>
                    <a:pt x="5" y="506"/>
                    <a:pt x="131" y="419"/>
                    <a:pt x="219" y="321"/>
                  </a:cubicBezTo>
                  <a:cubicBezTo>
                    <a:pt x="307" y="223"/>
                    <a:pt x="307" y="70"/>
                    <a:pt x="529" y="35"/>
                  </a:cubicBezTo>
                  <a:cubicBezTo>
                    <a:pt x="751" y="0"/>
                    <a:pt x="1311" y="36"/>
                    <a:pt x="1551" y="111"/>
                  </a:cubicBezTo>
                  <a:cubicBezTo>
                    <a:pt x="1791" y="186"/>
                    <a:pt x="1860" y="351"/>
                    <a:pt x="1968" y="483"/>
                  </a:cubicBezTo>
                  <a:cubicBezTo>
                    <a:pt x="2076" y="615"/>
                    <a:pt x="2250" y="767"/>
                    <a:pt x="2199" y="906"/>
                  </a:cubicBezTo>
                  <a:cubicBezTo>
                    <a:pt x="2148" y="1045"/>
                    <a:pt x="1860" y="1234"/>
                    <a:pt x="1659" y="1314"/>
                  </a:cubicBezTo>
                  <a:cubicBezTo>
                    <a:pt x="1458" y="1394"/>
                    <a:pt x="1192" y="1379"/>
                    <a:pt x="993" y="1386"/>
                  </a:cubicBezTo>
                  <a:cubicBezTo>
                    <a:pt x="794" y="1393"/>
                    <a:pt x="613" y="1409"/>
                    <a:pt x="465" y="1356"/>
                  </a:cubicBezTo>
                  <a:cubicBezTo>
                    <a:pt x="317" y="1303"/>
                    <a:pt x="180" y="1190"/>
                    <a:pt x="102" y="1068"/>
                  </a:cubicBezTo>
                  <a:cubicBezTo>
                    <a:pt x="24" y="946"/>
                    <a:pt x="21" y="716"/>
                    <a:pt x="0" y="624"/>
                  </a:cubicBezTo>
                  <a:close/>
                </a:path>
              </a:pathLst>
            </a:custGeom>
            <a:solidFill>
              <a:srgbClr val="9CE0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61" name="Freeform 18">
              <a:extLst>
                <a:ext uri="{FF2B5EF4-FFF2-40B4-BE49-F238E27FC236}">
                  <a16:creationId xmlns:a16="http://schemas.microsoft.com/office/drawing/2014/main" id="{4CE8143F-BB5D-1548-A2D1-0B3C05E2D1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8" y="1620"/>
              <a:ext cx="342" cy="186"/>
            </a:xfrm>
            <a:custGeom>
              <a:avLst/>
              <a:gdLst>
                <a:gd name="T0" fmla="*/ 0 w 342"/>
                <a:gd name="T1" fmla="*/ 186 h 186"/>
                <a:gd name="T2" fmla="*/ 342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62" name="Oval 19">
              <a:extLst>
                <a:ext uri="{FF2B5EF4-FFF2-40B4-BE49-F238E27FC236}">
                  <a16:creationId xmlns:a16="http://schemas.microsoft.com/office/drawing/2014/main" id="{CB2328B2-500E-0643-881F-169F140BD4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8" y="1862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63" name="Line 20">
              <a:extLst>
                <a:ext uri="{FF2B5EF4-FFF2-40B4-BE49-F238E27FC236}">
                  <a16:creationId xmlns:a16="http://schemas.microsoft.com/office/drawing/2014/main" id="{EC0FDC3E-2336-EF44-B445-144049FF3B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38" y="1855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64" name="Line 21">
              <a:extLst>
                <a:ext uri="{FF2B5EF4-FFF2-40B4-BE49-F238E27FC236}">
                  <a16:creationId xmlns:a16="http://schemas.microsoft.com/office/drawing/2014/main" id="{07B5F04F-0C18-CE48-93A1-4B267BBE4F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1" y="1855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65" name="Rectangle 22">
              <a:extLst>
                <a:ext uri="{FF2B5EF4-FFF2-40B4-BE49-F238E27FC236}">
                  <a16:creationId xmlns:a16="http://schemas.microsoft.com/office/drawing/2014/main" id="{0C43506A-1E78-F54A-910F-D37EBC1EF6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8" y="1855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66" name="Oval 23">
              <a:extLst>
                <a:ext uri="{FF2B5EF4-FFF2-40B4-BE49-F238E27FC236}">
                  <a16:creationId xmlns:a16="http://schemas.microsoft.com/office/drawing/2014/main" id="{27A71FF2-F42F-2844-AC5E-37F186F80F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5" y="1796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67" name="Oval 24">
              <a:extLst>
                <a:ext uri="{FF2B5EF4-FFF2-40B4-BE49-F238E27FC236}">
                  <a16:creationId xmlns:a16="http://schemas.microsoft.com/office/drawing/2014/main" id="{9C47D8B7-EC1D-C743-87B3-403B84D4AD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2" y="2249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68" name="Line 25">
              <a:extLst>
                <a:ext uri="{FF2B5EF4-FFF2-40B4-BE49-F238E27FC236}">
                  <a16:creationId xmlns:a16="http://schemas.microsoft.com/office/drawing/2014/main" id="{BEC31F1C-3B0C-3040-AD04-6FCA0D057A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12" y="224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69" name="Line 26">
              <a:extLst>
                <a:ext uri="{FF2B5EF4-FFF2-40B4-BE49-F238E27FC236}">
                  <a16:creationId xmlns:a16="http://schemas.microsoft.com/office/drawing/2014/main" id="{56212EB3-C962-DA44-8730-7936B2191A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25" y="224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70" name="Rectangle 27">
              <a:extLst>
                <a:ext uri="{FF2B5EF4-FFF2-40B4-BE49-F238E27FC236}">
                  <a16:creationId xmlns:a16="http://schemas.microsoft.com/office/drawing/2014/main" id="{70DA0FF6-1A2B-FA4D-8CF4-CF4512C722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2" y="2242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71" name="Oval 28">
              <a:extLst>
                <a:ext uri="{FF2B5EF4-FFF2-40B4-BE49-F238E27FC236}">
                  <a16:creationId xmlns:a16="http://schemas.microsoft.com/office/drawing/2014/main" id="{91BA553D-89DC-1440-84C3-F0FFE0B7EE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9" y="2183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72" name="Oval 29">
              <a:extLst>
                <a:ext uri="{FF2B5EF4-FFF2-40B4-BE49-F238E27FC236}">
                  <a16:creationId xmlns:a16="http://schemas.microsoft.com/office/drawing/2014/main" id="{5F155988-DD8E-7949-85F9-F8B730D855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8" y="1559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73" name="Line 30">
              <a:extLst>
                <a:ext uri="{FF2B5EF4-FFF2-40B4-BE49-F238E27FC236}">
                  <a16:creationId xmlns:a16="http://schemas.microsoft.com/office/drawing/2014/main" id="{007AA526-21E2-1449-A457-DC487F6259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08" y="155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74" name="Line 31">
              <a:extLst>
                <a:ext uri="{FF2B5EF4-FFF2-40B4-BE49-F238E27FC236}">
                  <a16:creationId xmlns:a16="http://schemas.microsoft.com/office/drawing/2014/main" id="{A7D6DEE1-2254-2340-92B2-4425F8E414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21" y="155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275" name="Rectangle 32">
              <a:extLst>
                <a:ext uri="{FF2B5EF4-FFF2-40B4-BE49-F238E27FC236}">
                  <a16:creationId xmlns:a16="http://schemas.microsoft.com/office/drawing/2014/main" id="{CD0F76A8-F2F6-A040-A641-8C6DD2B4D0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8" y="1552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59" name="Oval 33">
              <a:extLst>
                <a:ext uri="{FF2B5EF4-FFF2-40B4-BE49-F238E27FC236}">
                  <a16:creationId xmlns:a16="http://schemas.microsoft.com/office/drawing/2014/main" id="{021DFE64-FE6B-AF4B-A487-798FD40EE4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5" y="1493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05" name="Oval 34">
              <a:extLst>
                <a:ext uri="{FF2B5EF4-FFF2-40B4-BE49-F238E27FC236}">
                  <a16:creationId xmlns:a16="http://schemas.microsoft.com/office/drawing/2014/main" id="{D7221543-9DA7-9C4F-BF64-841725D580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1" y="1555"/>
              <a:ext cx="312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06" name="Line 35">
              <a:extLst>
                <a:ext uri="{FF2B5EF4-FFF2-40B4-BE49-F238E27FC236}">
                  <a16:creationId xmlns:a16="http://schemas.microsoft.com/office/drawing/2014/main" id="{3AA9DB23-022C-B843-ACB1-9CD5A8D489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91" y="154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07" name="Line 36">
              <a:extLst>
                <a:ext uri="{FF2B5EF4-FFF2-40B4-BE49-F238E27FC236}">
                  <a16:creationId xmlns:a16="http://schemas.microsoft.com/office/drawing/2014/main" id="{AAE6AF87-B018-8A44-81E6-B8267ADC39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03" y="154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08" name="Rectangle 37">
              <a:extLst>
                <a:ext uri="{FF2B5EF4-FFF2-40B4-BE49-F238E27FC236}">
                  <a16:creationId xmlns:a16="http://schemas.microsoft.com/office/drawing/2014/main" id="{E486C5EC-F3AE-514D-8BFC-C15DDC7BC4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1" y="1548"/>
              <a:ext cx="309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13" name="Oval 38">
              <a:extLst>
                <a:ext uri="{FF2B5EF4-FFF2-40B4-BE49-F238E27FC236}">
                  <a16:creationId xmlns:a16="http://schemas.microsoft.com/office/drawing/2014/main" id="{D570042E-655B-9244-B2DE-DD6B84D18E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4" y="1492"/>
              <a:ext cx="312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14" name="Oval 39">
              <a:extLst>
                <a:ext uri="{FF2B5EF4-FFF2-40B4-BE49-F238E27FC236}">
                  <a16:creationId xmlns:a16="http://schemas.microsoft.com/office/drawing/2014/main" id="{209FDC48-A133-7C43-A4F4-AEC33B2394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1" y="2246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15" name="Line 40">
              <a:extLst>
                <a:ext uri="{FF2B5EF4-FFF2-40B4-BE49-F238E27FC236}">
                  <a16:creationId xmlns:a16="http://schemas.microsoft.com/office/drawing/2014/main" id="{6C737D5E-249D-704B-8624-06BC6AF83F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01" y="2239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16" name="Line 41">
              <a:extLst>
                <a:ext uri="{FF2B5EF4-FFF2-40B4-BE49-F238E27FC236}">
                  <a16:creationId xmlns:a16="http://schemas.microsoft.com/office/drawing/2014/main" id="{2BB65E91-5543-2A4A-83D1-AF4BD2A561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14" y="2239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17" name="Rectangle 42">
              <a:extLst>
                <a:ext uri="{FF2B5EF4-FFF2-40B4-BE49-F238E27FC236}">
                  <a16:creationId xmlns:a16="http://schemas.microsoft.com/office/drawing/2014/main" id="{31754303-C1B0-564A-BC8B-D1994E2260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1" y="2239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18" name="Oval 43">
              <a:extLst>
                <a:ext uri="{FF2B5EF4-FFF2-40B4-BE49-F238E27FC236}">
                  <a16:creationId xmlns:a16="http://schemas.microsoft.com/office/drawing/2014/main" id="{5EBC6ED3-D791-D849-8DF4-6EEC31DF92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8" y="2180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19" name="Oval 44">
              <a:extLst>
                <a:ext uri="{FF2B5EF4-FFF2-40B4-BE49-F238E27FC236}">
                  <a16:creationId xmlns:a16="http://schemas.microsoft.com/office/drawing/2014/main" id="{69D4B18F-1B3D-AA47-B609-E5E0116A4B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6" y="1905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23" name="Line 45">
              <a:extLst>
                <a:ext uri="{FF2B5EF4-FFF2-40B4-BE49-F238E27FC236}">
                  <a16:creationId xmlns:a16="http://schemas.microsoft.com/office/drawing/2014/main" id="{6B623BCC-754E-AD43-A91B-5BE9046197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66" y="189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25" name="Line 46">
              <a:extLst>
                <a:ext uri="{FF2B5EF4-FFF2-40B4-BE49-F238E27FC236}">
                  <a16:creationId xmlns:a16="http://schemas.microsoft.com/office/drawing/2014/main" id="{70C54C4E-9E9A-CB4F-9BAD-759F10AB73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79" y="189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27" name="Rectangle 47">
              <a:extLst>
                <a:ext uri="{FF2B5EF4-FFF2-40B4-BE49-F238E27FC236}">
                  <a16:creationId xmlns:a16="http://schemas.microsoft.com/office/drawing/2014/main" id="{48B02502-224F-614A-AF74-CA45B87B4F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6" y="1898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32" name="Oval 48">
              <a:extLst>
                <a:ext uri="{FF2B5EF4-FFF2-40B4-BE49-F238E27FC236}">
                  <a16:creationId xmlns:a16="http://schemas.microsoft.com/office/drawing/2014/main" id="{1CBE76C4-29B1-DF47-8C80-E056EC01FE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3" y="1839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33" name="Freeform 49">
              <a:extLst>
                <a:ext uri="{FF2B5EF4-FFF2-40B4-BE49-F238E27FC236}">
                  <a16:creationId xmlns:a16="http://schemas.microsoft.com/office/drawing/2014/main" id="{F7C58F3A-0B59-CE40-8968-EFD5B03D593E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7" y="1647"/>
              <a:ext cx="1" cy="522"/>
            </a:xfrm>
            <a:custGeom>
              <a:avLst/>
              <a:gdLst>
                <a:gd name="T0" fmla="*/ 0 w 1"/>
                <a:gd name="T1" fmla="*/ 0 h 522"/>
                <a:gd name="T2" fmla="*/ 0 w 1"/>
                <a:gd name="T3" fmla="*/ 522 h 522"/>
                <a:gd name="T4" fmla="*/ 0 60000 65536"/>
                <a:gd name="T5" fmla="*/ 0 60000 65536"/>
                <a:gd name="T6" fmla="*/ 0 w 1"/>
                <a:gd name="T7" fmla="*/ 0 h 522"/>
                <a:gd name="T8" fmla="*/ 1 w 1"/>
                <a:gd name="T9" fmla="*/ 522 h 52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22">
                  <a:moveTo>
                    <a:pt x="0" y="0"/>
                  </a:moveTo>
                  <a:lnTo>
                    <a:pt x="0" y="522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38" name="Freeform 50">
              <a:extLst>
                <a:ext uri="{FF2B5EF4-FFF2-40B4-BE49-F238E27FC236}">
                  <a16:creationId xmlns:a16="http://schemas.microsoft.com/office/drawing/2014/main" id="{5CA0B20D-583A-724F-8F77-3D2EE0DD01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4" y="1653"/>
              <a:ext cx="1" cy="537"/>
            </a:xfrm>
            <a:custGeom>
              <a:avLst/>
              <a:gdLst>
                <a:gd name="T0" fmla="*/ 0 w 1"/>
                <a:gd name="T1" fmla="*/ 0 h 537"/>
                <a:gd name="T2" fmla="*/ 0 w 1"/>
                <a:gd name="T3" fmla="*/ 537 h 537"/>
                <a:gd name="T4" fmla="*/ 0 60000 65536"/>
                <a:gd name="T5" fmla="*/ 0 60000 65536"/>
                <a:gd name="T6" fmla="*/ 0 w 1"/>
                <a:gd name="T7" fmla="*/ 0 h 537"/>
                <a:gd name="T8" fmla="*/ 1 w 1"/>
                <a:gd name="T9" fmla="*/ 537 h 53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37">
                  <a:moveTo>
                    <a:pt x="0" y="0"/>
                  </a:moveTo>
                  <a:lnTo>
                    <a:pt x="0" y="537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43" name="Freeform 51">
              <a:extLst>
                <a:ext uri="{FF2B5EF4-FFF2-40B4-BE49-F238E27FC236}">
                  <a16:creationId xmlns:a16="http://schemas.microsoft.com/office/drawing/2014/main" id="{F9705D5A-4067-4E46-97EF-A4A7592F806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9" y="1638"/>
              <a:ext cx="504" cy="600"/>
            </a:xfrm>
            <a:custGeom>
              <a:avLst/>
              <a:gdLst>
                <a:gd name="T0" fmla="*/ 0 w 378"/>
                <a:gd name="T1" fmla="*/ 11993521 h 174"/>
                <a:gd name="T2" fmla="*/ 5035 w 378"/>
                <a:gd name="T3" fmla="*/ 0 h 174"/>
                <a:gd name="T4" fmla="*/ 0 60000 65536"/>
                <a:gd name="T5" fmla="*/ 0 60000 65536"/>
                <a:gd name="T6" fmla="*/ 0 w 378"/>
                <a:gd name="T7" fmla="*/ 0 h 174"/>
                <a:gd name="T8" fmla="*/ 378 w 378"/>
                <a:gd name="T9" fmla="*/ 174 h 17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78" h="174">
                  <a:moveTo>
                    <a:pt x="0" y="174"/>
                  </a:moveTo>
                  <a:lnTo>
                    <a:pt x="378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44" name="Freeform 52">
              <a:extLst>
                <a:ext uri="{FF2B5EF4-FFF2-40B4-BE49-F238E27FC236}">
                  <a16:creationId xmlns:a16="http://schemas.microsoft.com/office/drawing/2014/main" id="{22C3BA86-2C31-C244-BCC8-F79B83E99BA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6" y="1986"/>
              <a:ext cx="366" cy="270"/>
            </a:xfrm>
            <a:custGeom>
              <a:avLst/>
              <a:gdLst>
                <a:gd name="T0" fmla="*/ 0 w 366"/>
                <a:gd name="T1" fmla="*/ 270 h 270"/>
                <a:gd name="T2" fmla="*/ 366 w 366"/>
                <a:gd name="T3" fmla="*/ 0 h 270"/>
                <a:gd name="T4" fmla="*/ 0 60000 65536"/>
                <a:gd name="T5" fmla="*/ 0 60000 65536"/>
                <a:gd name="T6" fmla="*/ 0 w 366"/>
                <a:gd name="T7" fmla="*/ 0 h 270"/>
                <a:gd name="T8" fmla="*/ 366 w 366"/>
                <a:gd name="T9" fmla="*/ 270 h 27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270">
                  <a:moveTo>
                    <a:pt x="0" y="270"/>
                  </a:moveTo>
                  <a:lnTo>
                    <a:pt x="366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45" name="Freeform 53">
              <a:extLst>
                <a:ext uri="{FF2B5EF4-FFF2-40B4-BE49-F238E27FC236}">
                  <a16:creationId xmlns:a16="http://schemas.microsoft.com/office/drawing/2014/main" id="{36BA8254-18D7-D841-8B10-CF1677FF4B4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5" y="2268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46" name="Freeform 54">
              <a:extLst>
                <a:ext uri="{FF2B5EF4-FFF2-40B4-BE49-F238E27FC236}">
                  <a16:creationId xmlns:a16="http://schemas.microsoft.com/office/drawing/2014/main" id="{FDD9D6F7-B6B7-8C4F-B4CD-8A42B44DA8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944"/>
              <a:ext cx="276" cy="264"/>
            </a:xfrm>
            <a:custGeom>
              <a:avLst/>
              <a:gdLst>
                <a:gd name="T0" fmla="*/ 276 w 276"/>
                <a:gd name="T1" fmla="*/ 264 h 264"/>
                <a:gd name="T2" fmla="*/ 0 w 276"/>
                <a:gd name="T3" fmla="*/ 0 h 264"/>
                <a:gd name="T4" fmla="*/ 0 60000 65536"/>
                <a:gd name="T5" fmla="*/ 0 60000 65536"/>
                <a:gd name="T6" fmla="*/ 0 w 276"/>
                <a:gd name="T7" fmla="*/ 0 h 264"/>
                <a:gd name="T8" fmla="*/ 276 w 276"/>
                <a:gd name="T9" fmla="*/ 264 h 2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6" h="264">
                  <a:moveTo>
                    <a:pt x="276" y="264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47" name="Freeform 55">
              <a:extLst>
                <a:ext uri="{FF2B5EF4-FFF2-40B4-BE49-F238E27FC236}">
                  <a16:creationId xmlns:a16="http://schemas.microsoft.com/office/drawing/2014/main" id="{0EEE8685-1A2C-124B-AEBC-CE60F95275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9" y="1578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48" name="Freeform 56">
              <a:extLst>
                <a:ext uri="{FF2B5EF4-FFF2-40B4-BE49-F238E27FC236}">
                  <a16:creationId xmlns:a16="http://schemas.microsoft.com/office/drawing/2014/main" id="{CDFCCD1A-99F5-3248-A9D4-80A4A3508E8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4" y="1575"/>
              <a:ext cx="396" cy="267"/>
            </a:xfrm>
            <a:custGeom>
              <a:avLst/>
              <a:gdLst>
                <a:gd name="T0" fmla="*/ 396 w 396"/>
                <a:gd name="T1" fmla="*/ 267 h 267"/>
                <a:gd name="T2" fmla="*/ 0 w 396"/>
                <a:gd name="T3" fmla="*/ 0 h 267"/>
                <a:gd name="T4" fmla="*/ 0 60000 65536"/>
                <a:gd name="T5" fmla="*/ 0 60000 65536"/>
                <a:gd name="T6" fmla="*/ 0 w 396"/>
                <a:gd name="T7" fmla="*/ 0 h 267"/>
                <a:gd name="T8" fmla="*/ 396 w 396"/>
                <a:gd name="T9" fmla="*/ 267 h 26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96" h="267">
                  <a:moveTo>
                    <a:pt x="396" y="267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449" name="Freeform 57">
              <a:extLst>
                <a:ext uri="{FF2B5EF4-FFF2-40B4-BE49-F238E27FC236}">
                  <a16:creationId xmlns:a16="http://schemas.microsoft.com/office/drawing/2014/main" id="{8158BEB1-D7DD-304F-93D8-B63A3B9F79D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7" y="1146"/>
              <a:ext cx="1110" cy="645"/>
            </a:xfrm>
            <a:custGeom>
              <a:avLst/>
              <a:gdLst>
                <a:gd name="T0" fmla="*/ 1110 w 1110"/>
                <a:gd name="T1" fmla="*/ 342 h 645"/>
                <a:gd name="T2" fmla="*/ 0 w 1110"/>
                <a:gd name="T3" fmla="*/ 645 h 645"/>
                <a:gd name="T4" fmla="*/ 0 60000 65536"/>
                <a:gd name="T5" fmla="*/ 0 60000 65536"/>
                <a:gd name="T6" fmla="*/ 0 w 1110"/>
                <a:gd name="T7" fmla="*/ 0 h 645"/>
                <a:gd name="T8" fmla="*/ 1110 w 1110"/>
                <a:gd name="T9" fmla="*/ 645 h 64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10" h="645">
                  <a:moveTo>
                    <a:pt x="1110" y="342"/>
                  </a:moveTo>
                  <a:cubicBezTo>
                    <a:pt x="1104" y="0"/>
                    <a:pt x="21" y="63"/>
                    <a:pt x="0" y="645"/>
                  </a:cubicBez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450" name="Group 58">
              <a:extLst>
                <a:ext uri="{FF2B5EF4-FFF2-40B4-BE49-F238E27FC236}">
                  <a16:creationId xmlns:a16="http://schemas.microsoft.com/office/drawing/2014/main" id="{5708D0AB-39B8-5F4D-964A-583102F20F6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87" y="1744"/>
              <a:ext cx="205" cy="250"/>
              <a:chOff x="2954" y="2425"/>
              <a:chExt cx="208" cy="250"/>
            </a:xfrm>
          </p:grpSpPr>
          <p:sp>
            <p:nvSpPr>
              <p:cNvPr id="476" name="Rectangle 59">
                <a:extLst>
                  <a:ext uri="{FF2B5EF4-FFF2-40B4-BE49-F238E27FC236}">
                    <a16:creationId xmlns:a16="http://schemas.microsoft.com/office/drawing/2014/main" id="{698B8676-76A7-4C47-8D65-7AD44E1F84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477" name="Text Box 60">
                <a:extLst>
                  <a:ext uri="{FF2B5EF4-FFF2-40B4-BE49-F238E27FC236}">
                    <a16:creationId xmlns:a16="http://schemas.microsoft.com/office/drawing/2014/main" id="{5163CA4B-303D-0E4C-B36C-0EB9193499C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4" y="2425"/>
                <a:ext cx="208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u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451" name="Group 61">
              <a:extLst>
                <a:ext uri="{FF2B5EF4-FFF2-40B4-BE49-F238E27FC236}">
                  <a16:creationId xmlns:a16="http://schemas.microsoft.com/office/drawing/2014/main" id="{22504589-6EDA-CD46-9F6D-B4E53859C7B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61" y="2128"/>
              <a:ext cx="196" cy="250"/>
              <a:chOff x="2958" y="2425"/>
              <a:chExt cx="199" cy="250"/>
            </a:xfrm>
          </p:grpSpPr>
          <p:sp>
            <p:nvSpPr>
              <p:cNvPr id="474" name="Rectangle 62">
                <a:extLst>
                  <a:ext uri="{FF2B5EF4-FFF2-40B4-BE49-F238E27FC236}">
                    <a16:creationId xmlns:a16="http://schemas.microsoft.com/office/drawing/2014/main" id="{B5EB60BB-0E5E-C14B-B24B-878829D35E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475" name="Text Box 63">
                <a:extLst>
                  <a:ext uri="{FF2B5EF4-FFF2-40B4-BE49-F238E27FC236}">
                    <a16:creationId xmlns:a16="http://schemas.microsoft.com/office/drawing/2014/main" id="{AC01CA65-68FA-E340-BE13-4C47DBA310D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8" y="2425"/>
                <a:ext cx="199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y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452" name="Group 64">
              <a:extLst>
                <a:ext uri="{FF2B5EF4-FFF2-40B4-BE49-F238E27FC236}">
                  <a16:creationId xmlns:a16="http://schemas.microsoft.com/office/drawing/2014/main" id="{7E66326C-FC5C-CB48-9635-4D30ECB15D8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72" y="2095"/>
              <a:ext cx="212" cy="288"/>
              <a:chOff x="2951" y="2395"/>
              <a:chExt cx="213" cy="288"/>
            </a:xfrm>
          </p:grpSpPr>
          <p:sp>
            <p:nvSpPr>
              <p:cNvPr id="472" name="Rectangle 65">
                <a:extLst>
                  <a:ext uri="{FF2B5EF4-FFF2-40B4-BE49-F238E27FC236}">
                    <a16:creationId xmlns:a16="http://schemas.microsoft.com/office/drawing/2014/main" id="{6BF35853-D616-6B43-8985-14AABE1F75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473" name="Text Box 66">
                <a:extLst>
                  <a:ext uri="{FF2B5EF4-FFF2-40B4-BE49-F238E27FC236}">
                    <a16:creationId xmlns:a16="http://schemas.microsoft.com/office/drawing/2014/main" id="{3282D7A0-A2E9-7F4B-A22E-01546569C59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1" y="2395"/>
                <a:ext cx="21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x</a:t>
                </a:r>
              </a:p>
            </p:txBody>
          </p:sp>
        </p:grpSp>
        <p:grpSp>
          <p:nvGrpSpPr>
            <p:cNvPr id="453" name="Group 67">
              <a:extLst>
                <a:ext uri="{FF2B5EF4-FFF2-40B4-BE49-F238E27FC236}">
                  <a16:creationId xmlns:a16="http://schemas.microsoft.com/office/drawing/2014/main" id="{3104BBAE-4F76-E649-85DB-F84D22362B8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37" y="1438"/>
              <a:ext cx="233" cy="252"/>
              <a:chOff x="2940" y="2425"/>
              <a:chExt cx="236" cy="252"/>
            </a:xfrm>
          </p:grpSpPr>
          <p:sp>
            <p:nvSpPr>
              <p:cNvPr id="470" name="Rectangle 68">
                <a:extLst>
                  <a:ext uri="{FF2B5EF4-FFF2-40B4-BE49-F238E27FC236}">
                    <a16:creationId xmlns:a16="http://schemas.microsoft.com/office/drawing/2014/main" id="{0CEE42FC-526E-AB47-8798-637A648485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6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471" name="Text Box 69">
                <a:extLst>
                  <a:ext uri="{FF2B5EF4-FFF2-40B4-BE49-F238E27FC236}">
                    <a16:creationId xmlns:a16="http://schemas.microsoft.com/office/drawing/2014/main" id="{BD20AA39-4C83-B348-A22B-DC09D5E6798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40" y="2425"/>
                <a:ext cx="236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w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454" name="Group 70">
              <a:extLst>
                <a:ext uri="{FF2B5EF4-FFF2-40B4-BE49-F238E27FC236}">
                  <a16:creationId xmlns:a16="http://schemas.microsoft.com/office/drawing/2014/main" id="{76A8AB1F-2271-4C40-97FF-558125D0E3D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71" y="1438"/>
              <a:ext cx="196" cy="250"/>
              <a:chOff x="2958" y="2425"/>
              <a:chExt cx="199" cy="250"/>
            </a:xfrm>
          </p:grpSpPr>
          <p:sp>
            <p:nvSpPr>
              <p:cNvPr id="468" name="Rectangle 71">
                <a:extLst>
                  <a:ext uri="{FF2B5EF4-FFF2-40B4-BE49-F238E27FC236}">
                    <a16:creationId xmlns:a16="http://schemas.microsoft.com/office/drawing/2014/main" id="{8A1243C8-B070-1144-AFC1-660A0D4763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469" name="Text Box 72">
                <a:extLst>
                  <a:ext uri="{FF2B5EF4-FFF2-40B4-BE49-F238E27FC236}">
                    <a16:creationId xmlns:a16="http://schemas.microsoft.com/office/drawing/2014/main" id="{0A633A5D-CB9F-9D4A-9828-FA8DAB76D82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8" y="2425"/>
                <a:ext cx="199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v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455" name="Group 73">
              <a:extLst>
                <a:ext uri="{FF2B5EF4-FFF2-40B4-BE49-F238E27FC236}">
                  <a16:creationId xmlns:a16="http://schemas.microsoft.com/office/drawing/2014/main" id="{1F39B98B-5A5F-9A45-8998-1BA51D5362D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25" y="1756"/>
              <a:ext cx="212" cy="288"/>
              <a:chOff x="2949" y="2395"/>
              <a:chExt cx="214" cy="288"/>
            </a:xfrm>
          </p:grpSpPr>
          <p:sp>
            <p:nvSpPr>
              <p:cNvPr id="466" name="Rectangle 74">
                <a:extLst>
                  <a:ext uri="{FF2B5EF4-FFF2-40B4-BE49-F238E27FC236}">
                    <a16:creationId xmlns:a16="http://schemas.microsoft.com/office/drawing/2014/main" id="{6D133BDC-CBD5-E04A-956A-CB070C46E6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467" name="Text Box 75">
                <a:extLst>
                  <a:ext uri="{FF2B5EF4-FFF2-40B4-BE49-F238E27FC236}">
                    <a16:creationId xmlns:a16="http://schemas.microsoft.com/office/drawing/2014/main" id="{E22274D1-6BF0-6F4F-AA7F-923617C4447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49" y="2395"/>
                <a:ext cx="21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z</a:t>
                </a:r>
              </a:p>
            </p:txBody>
          </p:sp>
        </p:grpSp>
        <p:sp>
          <p:nvSpPr>
            <p:cNvPr id="456" name="Text Box 76">
              <a:extLst>
                <a:ext uri="{FF2B5EF4-FFF2-40B4-BE49-F238E27FC236}">
                  <a16:creationId xmlns:a16="http://schemas.microsoft.com/office/drawing/2014/main" id="{E87F994C-88BC-7843-84FF-C20876A28A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93" y="1568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457" name="Text Box 77">
              <a:extLst>
                <a:ext uri="{FF2B5EF4-FFF2-40B4-BE49-F238E27FC236}">
                  <a16:creationId xmlns:a16="http://schemas.microsoft.com/office/drawing/2014/main" id="{D6E661FA-C756-184B-8F8C-454F6D2F20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1" y="1787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458" name="Text Box 78">
              <a:extLst>
                <a:ext uri="{FF2B5EF4-FFF2-40B4-BE49-F238E27FC236}">
                  <a16:creationId xmlns:a16="http://schemas.microsoft.com/office/drawing/2014/main" id="{7AAD1753-0153-BE49-9A5A-86A6144677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6" y="2000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459" name="Text Box 79">
              <a:extLst>
                <a:ext uri="{FF2B5EF4-FFF2-40B4-BE49-F238E27FC236}">
                  <a16:creationId xmlns:a16="http://schemas.microsoft.com/office/drawing/2014/main" id="{CE9F4FB6-1319-824C-8EE6-E829F9B813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25" y="1880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3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460" name="Text Box 80">
              <a:extLst>
                <a:ext uri="{FF2B5EF4-FFF2-40B4-BE49-F238E27FC236}">
                  <a16:creationId xmlns:a16="http://schemas.microsoft.com/office/drawing/2014/main" id="{C479D34B-E495-6941-B1B8-7C27A07FA4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62" y="2234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461" name="Text Box 81">
              <a:extLst>
                <a:ext uri="{FF2B5EF4-FFF2-40B4-BE49-F238E27FC236}">
                  <a16:creationId xmlns:a16="http://schemas.microsoft.com/office/drawing/2014/main" id="{651E935E-97A1-694E-90ED-DA0D52808F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22" y="1805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462" name="Text Box 82">
              <a:extLst>
                <a:ext uri="{FF2B5EF4-FFF2-40B4-BE49-F238E27FC236}">
                  <a16:creationId xmlns:a16="http://schemas.microsoft.com/office/drawing/2014/main" id="{BCE34168-89E8-CA4E-B734-D7785C5D44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82" y="2069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463" name="Text Box 83">
              <a:extLst>
                <a:ext uri="{FF2B5EF4-FFF2-40B4-BE49-F238E27FC236}">
                  <a16:creationId xmlns:a16="http://schemas.microsoft.com/office/drawing/2014/main" id="{E61D1248-702D-AA4E-A62B-3B6DB88743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55" y="1532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5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464" name="Text Box 84">
              <a:extLst>
                <a:ext uri="{FF2B5EF4-FFF2-40B4-BE49-F238E27FC236}">
                  <a16:creationId xmlns:a16="http://schemas.microsoft.com/office/drawing/2014/main" id="{8E7448E7-B23E-9A4A-947C-66285C7E10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0" y="1382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3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465" name="Text Box 85">
              <a:extLst>
                <a:ext uri="{FF2B5EF4-FFF2-40B4-BE49-F238E27FC236}">
                  <a16:creationId xmlns:a16="http://schemas.microsoft.com/office/drawing/2014/main" id="{EFA31E11-E078-ED44-8DB8-4912DC4806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69" y="1115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5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</p:grpSp>
      <p:sp>
        <p:nvSpPr>
          <p:cNvPr id="495" name="Text Box 6">
            <a:extLst>
              <a:ext uri="{FF2B5EF4-FFF2-40B4-BE49-F238E27FC236}">
                <a16:creationId xmlns:a16="http://schemas.microsoft.com/office/drawing/2014/main" id="{A24F37E4-4175-D247-9C29-BC40A27B53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9951" y="1633417"/>
            <a:ext cx="129554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D(w),p(w)</a:t>
            </a:r>
          </a:p>
        </p:txBody>
      </p:sp>
      <p:sp>
        <p:nvSpPr>
          <p:cNvPr id="498" name="Text Box 6">
            <a:extLst>
              <a:ext uri="{FF2B5EF4-FFF2-40B4-BE49-F238E27FC236}">
                <a16:creationId xmlns:a16="http://schemas.microsoft.com/office/drawing/2014/main" id="{64BB3F8B-CE19-1C41-B2C9-B564AF1B5B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37414" y="2958717"/>
            <a:ext cx="1284288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D(w),p(w)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5,u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4,x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3,y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3,y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3A2ED86-B66C-0F49-818B-087416791E66}"/>
              </a:ext>
            </a:extLst>
          </p:cNvPr>
          <p:cNvGrpSpPr/>
          <p:nvPr/>
        </p:nvGrpSpPr>
        <p:grpSpPr>
          <a:xfrm>
            <a:off x="4263633" y="1951300"/>
            <a:ext cx="5679281" cy="401555"/>
            <a:chOff x="4263633" y="1951300"/>
            <a:chExt cx="5679281" cy="401555"/>
          </a:xfrm>
        </p:grpSpPr>
        <p:sp>
          <p:nvSpPr>
            <p:cNvPr id="249" name="Text Box 6">
              <a:extLst>
                <a:ext uri="{FF2B5EF4-FFF2-40B4-BE49-F238E27FC236}">
                  <a16:creationId xmlns:a16="http://schemas.microsoft.com/office/drawing/2014/main" id="{CD4FA9CE-7149-A440-83C1-21E98C3A6B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70608" y="1951300"/>
              <a:ext cx="54053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5,u</a:t>
              </a:r>
            </a:p>
          </p:txBody>
        </p:sp>
        <p:sp>
          <p:nvSpPr>
            <p:cNvPr id="483" name="Text Box 9">
              <a:extLst>
                <a:ext uri="{FF2B5EF4-FFF2-40B4-BE49-F238E27FC236}">
                  <a16:creationId xmlns:a16="http://schemas.microsoft.com/office/drawing/2014/main" id="{451C47E2-E094-7147-A23C-5212BC8FB5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64285" y="1975894"/>
              <a:ext cx="37862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charset="0"/>
                  <a:ea typeface="ＭＳ Ｐゴシック" charset="0"/>
                </a:rPr>
                <a:t>∞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493" name="Text Box 9">
              <a:extLst>
                <a:ext uri="{FF2B5EF4-FFF2-40B4-BE49-F238E27FC236}">
                  <a16:creationId xmlns:a16="http://schemas.microsoft.com/office/drawing/2014/main" id="{77161A6C-F59E-E646-A81F-7F211BDD00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68885" y="1974450"/>
              <a:ext cx="37862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charset="0"/>
                  <a:ea typeface="ＭＳ Ｐゴシック" charset="0"/>
                </a:rPr>
                <a:t>∞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494" name="Text Box 7">
              <a:extLst>
                <a:ext uri="{FF2B5EF4-FFF2-40B4-BE49-F238E27FC236}">
                  <a16:creationId xmlns:a16="http://schemas.microsoft.com/office/drawing/2014/main" id="{052BF5DE-999E-0047-B15A-B0A0D539AF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66008" y="1951300"/>
              <a:ext cx="54053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1,u</a:t>
              </a:r>
            </a:p>
          </p:txBody>
        </p:sp>
        <p:sp>
          <p:nvSpPr>
            <p:cNvPr id="500" name="Text Box 5">
              <a:extLst>
                <a:ext uri="{FF2B5EF4-FFF2-40B4-BE49-F238E27FC236}">
                  <a16:creationId xmlns:a16="http://schemas.microsoft.com/office/drawing/2014/main" id="{39318546-EB10-7141-A532-7477C3F924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63633" y="1952745"/>
              <a:ext cx="54053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2,u</a:t>
              </a:r>
            </a:p>
          </p:txBody>
        </p:sp>
      </p:grpSp>
      <p:sp>
        <p:nvSpPr>
          <p:cNvPr id="508" name="Text Box 4">
            <a:extLst>
              <a:ext uri="{FF2B5EF4-FFF2-40B4-BE49-F238E27FC236}">
                <a16:creationId xmlns:a16="http://schemas.microsoft.com/office/drawing/2014/main" id="{46A6DAE9-5634-E343-888C-DBD504BE17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2181" y="1941646"/>
            <a:ext cx="32733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u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55C6A08-435F-074A-8CB5-94B5718AAF55}"/>
              </a:ext>
            </a:extLst>
          </p:cNvPr>
          <p:cNvCxnSpPr/>
          <p:nvPr/>
        </p:nvCxnSpPr>
        <p:spPr>
          <a:xfrm>
            <a:off x="1706097" y="2303362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9" name="Straight Connector 508">
            <a:extLst>
              <a:ext uri="{FF2B5EF4-FFF2-40B4-BE49-F238E27FC236}">
                <a16:creationId xmlns:a16="http://schemas.microsoft.com/office/drawing/2014/main" id="{A3B06771-707C-C549-B117-3063EC3738D7}"/>
              </a:ext>
            </a:extLst>
          </p:cNvPr>
          <p:cNvCxnSpPr/>
          <p:nvPr/>
        </p:nvCxnSpPr>
        <p:spPr>
          <a:xfrm>
            <a:off x="1714983" y="2606233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0" name="Straight Connector 509">
            <a:extLst>
              <a:ext uri="{FF2B5EF4-FFF2-40B4-BE49-F238E27FC236}">
                <a16:creationId xmlns:a16="http://schemas.microsoft.com/office/drawing/2014/main" id="{1D62FDB7-4F58-C84F-A936-529AACBF81D5}"/>
              </a:ext>
            </a:extLst>
          </p:cNvPr>
          <p:cNvCxnSpPr/>
          <p:nvPr/>
        </p:nvCxnSpPr>
        <p:spPr>
          <a:xfrm>
            <a:off x="1719251" y="2913722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1" name="Straight Connector 510">
            <a:extLst>
              <a:ext uri="{FF2B5EF4-FFF2-40B4-BE49-F238E27FC236}">
                <a16:creationId xmlns:a16="http://schemas.microsoft.com/office/drawing/2014/main" id="{F671747E-F7E7-174E-B66B-4158AC0C73AC}"/>
              </a:ext>
            </a:extLst>
          </p:cNvPr>
          <p:cNvCxnSpPr/>
          <p:nvPr/>
        </p:nvCxnSpPr>
        <p:spPr>
          <a:xfrm>
            <a:off x="1718901" y="3225829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4" name="Straight Connector 513">
            <a:extLst>
              <a:ext uri="{FF2B5EF4-FFF2-40B4-BE49-F238E27FC236}">
                <a16:creationId xmlns:a16="http://schemas.microsoft.com/office/drawing/2014/main" id="{A48E9275-8476-9244-A5FE-18548D30A1B6}"/>
              </a:ext>
            </a:extLst>
          </p:cNvPr>
          <p:cNvCxnSpPr/>
          <p:nvPr/>
        </p:nvCxnSpPr>
        <p:spPr>
          <a:xfrm>
            <a:off x="1727787" y="3565644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D587C637-11FC-0A49-8C82-7AF7D38C6CD6}"/>
              </a:ext>
            </a:extLst>
          </p:cNvPr>
          <p:cNvSpPr txBox="1"/>
          <p:nvPr/>
        </p:nvSpPr>
        <p:spPr>
          <a:xfrm>
            <a:off x="4322868" y="1212035"/>
            <a:ext cx="3465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</a:t>
            </a:r>
          </a:p>
        </p:txBody>
      </p:sp>
      <p:sp>
        <p:nvSpPr>
          <p:cNvPr id="521" name="TextBox 520">
            <a:extLst>
              <a:ext uri="{FF2B5EF4-FFF2-40B4-BE49-F238E27FC236}">
                <a16:creationId xmlns:a16="http://schemas.microsoft.com/office/drawing/2014/main" id="{4C80ECA4-7464-CB40-8CC6-A7EDC7E7964C}"/>
              </a:ext>
            </a:extLst>
          </p:cNvPr>
          <p:cNvSpPr txBox="1"/>
          <p:nvPr/>
        </p:nvSpPr>
        <p:spPr>
          <a:xfrm>
            <a:off x="5598013" y="1206430"/>
            <a:ext cx="4411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</a:t>
            </a:r>
          </a:p>
        </p:txBody>
      </p:sp>
      <p:sp>
        <p:nvSpPr>
          <p:cNvPr id="522" name="TextBox 521">
            <a:extLst>
              <a:ext uri="{FF2B5EF4-FFF2-40B4-BE49-F238E27FC236}">
                <a16:creationId xmlns:a16="http://schemas.microsoft.com/office/drawing/2014/main" id="{1052726D-C214-914F-AE65-3CE2B48F9FD7}"/>
              </a:ext>
            </a:extLst>
          </p:cNvPr>
          <p:cNvSpPr txBox="1"/>
          <p:nvPr/>
        </p:nvSpPr>
        <p:spPr>
          <a:xfrm>
            <a:off x="6907883" y="1200825"/>
            <a:ext cx="3401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</a:t>
            </a:r>
          </a:p>
        </p:txBody>
      </p:sp>
      <p:sp>
        <p:nvSpPr>
          <p:cNvPr id="523" name="TextBox 522">
            <a:extLst>
              <a:ext uri="{FF2B5EF4-FFF2-40B4-BE49-F238E27FC236}">
                <a16:creationId xmlns:a16="http://schemas.microsoft.com/office/drawing/2014/main" id="{5B04DCE1-2FE2-A84B-8E64-4C946D2739CC}"/>
              </a:ext>
            </a:extLst>
          </p:cNvPr>
          <p:cNvSpPr txBox="1"/>
          <p:nvPr/>
        </p:nvSpPr>
        <p:spPr>
          <a:xfrm>
            <a:off x="8240903" y="1206795"/>
            <a:ext cx="3465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</a:t>
            </a:r>
          </a:p>
        </p:txBody>
      </p:sp>
      <p:sp>
        <p:nvSpPr>
          <p:cNvPr id="524" name="TextBox 523">
            <a:extLst>
              <a:ext uri="{FF2B5EF4-FFF2-40B4-BE49-F238E27FC236}">
                <a16:creationId xmlns:a16="http://schemas.microsoft.com/office/drawing/2014/main" id="{9A4E2888-3BE6-BB46-8B3E-D324D269A9FF}"/>
              </a:ext>
            </a:extLst>
          </p:cNvPr>
          <p:cNvSpPr txBox="1"/>
          <p:nvPr/>
        </p:nvSpPr>
        <p:spPr>
          <a:xfrm>
            <a:off x="9504473" y="1224340"/>
            <a:ext cx="3257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AE2B11F0-0B2B-E548-A572-A488F5822281}"/>
              </a:ext>
            </a:extLst>
          </p:cNvPr>
          <p:cNvSpPr/>
          <p:nvPr/>
        </p:nvSpPr>
        <p:spPr>
          <a:xfrm>
            <a:off x="4413452" y="4056991"/>
            <a:ext cx="6165083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13A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Initialization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(step 0):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For all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if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adjacent to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then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D(a) =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r>
              <a:rPr kumimoji="0" lang="en-US" sz="2400" b="0" i="1" u="none" strike="noStrike" kern="1200" cap="none" spc="0" normalizeH="0" baseline="-2500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u,a</a:t>
            </a:r>
            <a:r>
              <a:rPr kumimoji="0" lang="en-US" sz="2400" b="0" i="1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en-US" sz="24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585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B27BFF1-5DCE-D642-8EFE-FACB1C97E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54060"/>
            <a:ext cx="11179629" cy="894622"/>
          </a:xfrm>
        </p:spPr>
        <p:txBody>
          <a:bodyPr/>
          <a:lstStyle/>
          <a:p>
            <a:r>
              <a:rPr lang="en-US" b="0" dirty="0">
                <a:latin typeface="+mn-lt"/>
              </a:rPr>
              <a:t>Dijkstra’s algorithm: an example</a:t>
            </a:r>
          </a:p>
        </p:txBody>
      </p:sp>
      <p:sp>
        <p:nvSpPr>
          <p:cNvPr id="246" name="Text Box 3">
            <a:extLst>
              <a:ext uri="{FF2B5EF4-FFF2-40B4-BE49-F238E27FC236}">
                <a16:creationId xmlns:a16="http://schemas.microsoft.com/office/drawing/2014/main" id="{B903AE0C-4346-CF44-9481-037FB37A39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181" y="1647825"/>
            <a:ext cx="706437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Step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0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1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2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3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4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5</a:t>
            </a:r>
          </a:p>
        </p:txBody>
      </p:sp>
      <p:sp>
        <p:nvSpPr>
          <p:cNvPr id="247" name="Text Box 4">
            <a:extLst>
              <a:ext uri="{FF2B5EF4-FFF2-40B4-BE49-F238E27FC236}">
                <a16:creationId xmlns:a16="http://schemas.microsoft.com/office/drawing/2014/main" id="{940B6AB4-2B9C-424D-9073-90B490CA14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7285" y="1657350"/>
            <a:ext cx="42030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'</a:t>
            </a:r>
          </a:p>
        </p:txBody>
      </p:sp>
      <p:sp>
        <p:nvSpPr>
          <p:cNvPr id="248" name="Text Box 5">
            <a:extLst>
              <a:ext uri="{FF2B5EF4-FFF2-40B4-BE49-F238E27FC236}">
                <a16:creationId xmlns:a16="http://schemas.microsoft.com/office/drawing/2014/main" id="{BFC5A1B4-9A1A-8748-B5FA-043233C160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2260" y="1626727"/>
            <a:ext cx="11801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D(v),p(v)</a:t>
            </a:r>
          </a:p>
        </p:txBody>
      </p:sp>
      <p:sp>
        <p:nvSpPr>
          <p:cNvPr id="250" name="Text Box 7">
            <a:extLst>
              <a:ext uri="{FF2B5EF4-FFF2-40B4-BE49-F238E27FC236}">
                <a16:creationId xmlns:a16="http://schemas.microsoft.com/office/drawing/2014/main" id="{134AE2AD-F4F6-A646-BCC7-1F2E0A23ED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4634" y="1626726"/>
            <a:ext cx="11801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D(x),p(x)</a:t>
            </a:r>
          </a:p>
        </p:txBody>
      </p:sp>
      <p:sp>
        <p:nvSpPr>
          <p:cNvPr id="251" name="Text Box 8">
            <a:extLst>
              <a:ext uri="{FF2B5EF4-FFF2-40B4-BE49-F238E27FC236}">
                <a16:creationId xmlns:a16="http://schemas.microsoft.com/office/drawing/2014/main" id="{A27983AD-A090-0449-BF43-DC6600055B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6559" y="1638300"/>
            <a:ext cx="11801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D(y),p(y)</a:t>
            </a:r>
          </a:p>
        </p:txBody>
      </p:sp>
      <p:sp>
        <p:nvSpPr>
          <p:cNvPr id="252" name="Text Box 9">
            <a:extLst>
              <a:ext uri="{FF2B5EF4-FFF2-40B4-BE49-F238E27FC236}">
                <a16:creationId xmlns:a16="http://schemas.microsoft.com/office/drawing/2014/main" id="{297C2219-5295-1C4F-BC52-FD72360100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63535" y="1638300"/>
            <a:ext cx="11801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D(z),p(z)</a:t>
            </a:r>
          </a:p>
        </p:txBody>
      </p:sp>
      <p:sp>
        <p:nvSpPr>
          <p:cNvPr id="253" name="Line 10">
            <a:extLst>
              <a:ext uri="{FF2B5EF4-FFF2-40B4-BE49-F238E27FC236}">
                <a16:creationId xmlns:a16="http://schemas.microsoft.com/office/drawing/2014/main" id="{D9A0E014-3E4B-AA48-86C7-6D4E4AE592F4}"/>
              </a:ext>
            </a:extLst>
          </p:cNvPr>
          <p:cNvSpPr>
            <a:spLocks noChangeShapeType="1"/>
          </p:cNvSpPr>
          <p:nvPr/>
        </p:nvSpPr>
        <p:spPr bwMode="auto">
          <a:xfrm>
            <a:off x="1519418" y="1998662"/>
            <a:ext cx="8505825" cy="9525"/>
          </a:xfrm>
          <a:prstGeom prst="line">
            <a:avLst/>
          </a:prstGeom>
          <a:noFill/>
          <a:ln w="28575">
            <a:solidFill>
              <a:srgbClr val="3333CC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495" name="Text Box 6">
            <a:extLst>
              <a:ext uri="{FF2B5EF4-FFF2-40B4-BE49-F238E27FC236}">
                <a16:creationId xmlns:a16="http://schemas.microsoft.com/office/drawing/2014/main" id="{A24F37E4-4175-D247-9C29-BC40A27B53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9951" y="1633417"/>
            <a:ext cx="129554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D(w),p(</a:t>
            </a:r>
            <a:r>
              <a:rPr lang="en-US" sz="2000" kern="0" dirty="0">
                <a:solidFill>
                  <a:srgbClr val="000000"/>
                </a:solidFill>
              </a:rPr>
              <a:t>w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)</a:t>
            </a:r>
          </a:p>
        </p:txBody>
      </p:sp>
      <p:sp>
        <p:nvSpPr>
          <p:cNvPr id="498" name="Text Box 6">
            <a:extLst>
              <a:ext uri="{FF2B5EF4-FFF2-40B4-BE49-F238E27FC236}">
                <a16:creationId xmlns:a16="http://schemas.microsoft.com/office/drawing/2014/main" id="{64BB3F8B-CE19-1C41-B2C9-B564AF1B5B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37414" y="2958717"/>
            <a:ext cx="1284288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D(w),p(w)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5,u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4,x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3,y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3,y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3A2ED86-B66C-0F49-818B-087416791E66}"/>
              </a:ext>
            </a:extLst>
          </p:cNvPr>
          <p:cNvGrpSpPr/>
          <p:nvPr/>
        </p:nvGrpSpPr>
        <p:grpSpPr>
          <a:xfrm>
            <a:off x="4263633" y="1951300"/>
            <a:ext cx="5679281" cy="401555"/>
            <a:chOff x="4263633" y="1951300"/>
            <a:chExt cx="5679281" cy="401555"/>
          </a:xfrm>
        </p:grpSpPr>
        <p:sp>
          <p:nvSpPr>
            <p:cNvPr id="249" name="Text Box 6">
              <a:extLst>
                <a:ext uri="{FF2B5EF4-FFF2-40B4-BE49-F238E27FC236}">
                  <a16:creationId xmlns:a16="http://schemas.microsoft.com/office/drawing/2014/main" id="{CD4FA9CE-7149-A440-83C1-21E98C3A6B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70608" y="1951300"/>
              <a:ext cx="54053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5,u</a:t>
              </a:r>
            </a:p>
          </p:txBody>
        </p:sp>
        <p:sp>
          <p:nvSpPr>
            <p:cNvPr id="483" name="Text Box 9">
              <a:extLst>
                <a:ext uri="{FF2B5EF4-FFF2-40B4-BE49-F238E27FC236}">
                  <a16:creationId xmlns:a16="http://schemas.microsoft.com/office/drawing/2014/main" id="{451C47E2-E094-7147-A23C-5212BC8FB5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64285" y="1975894"/>
              <a:ext cx="37862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charset="0"/>
                  <a:ea typeface="ＭＳ Ｐゴシック" charset="0"/>
                </a:rPr>
                <a:t>∞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493" name="Text Box 9">
              <a:extLst>
                <a:ext uri="{FF2B5EF4-FFF2-40B4-BE49-F238E27FC236}">
                  <a16:creationId xmlns:a16="http://schemas.microsoft.com/office/drawing/2014/main" id="{77161A6C-F59E-E646-A81F-7F211BDD00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68885" y="1974450"/>
              <a:ext cx="37862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charset="0"/>
                  <a:ea typeface="ＭＳ Ｐゴシック" charset="0"/>
                </a:rPr>
                <a:t>∞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494" name="Text Box 7">
              <a:extLst>
                <a:ext uri="{FF2B5EF4-FFF2-40B4-BE49-F238E27FC236}">
                  <a16:creationId xmlns:a16="http://schemas.microsoft.com/office/drawing/2014/main" id="{052BF5DE-999E-0047-B15A-B0A0D539AF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66008" y="1951300"/>
              <a:ext cx="54053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1,u</a:t>
              </a:r>
            </a:p>
          </p:txBody>
        </p:sp>
        <p:sp>
          <p:nvSpPr>
            <p:cNvPr id="500" name="Text Box 5">
              <a:extLst>
                <a:ext uri="{FF2B5EF4-FFF2-40B4-BE49-F238E27FC236}">
                  <a16:creationId xmlns:a16="http://schemas.microsoft.com/office/drawing/2014/main" id="{39318546-EB10-7141-A532-7477C3F924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63633" y="1952745"/>
              <a:ext cx="54053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2,u</a:t>
              </a:r>
            </a:p>
          </p:txBody>
        </p:sp>
      </p:grpSp>
      <p:sp>
        <p:nvSpPr>
          <p:cNvPr id="508" name="Text Box 4">
            <a:extLst>
              <a:ext uri="{FF2B5EF4-FFF2-40B4-BE49-F238E27FC236}">
                <a16:creationId xmlns:a16="http://schemas.microsoft.com/office/drawing/2014/main" id="{46A6DAE9-5634-E343-888C-DBD504BE17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2181" y="1941646"/>
            <a:ext cx="32733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u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55C6A08-435F-074A-8CB5-94B5718AAF55}"/>
              </a:ext>
            </a:extLst>
          </p:cNvPr>
          <p:cNvCxnSpPr/>
          <p:nvPr/>
        </p:nvCxnSpPr>
        <p:spPr>
          <a:xfrm>
            <a:off x="1706097" y="2303362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9" name="Straight Connector 508">
            <a:extLst>
              <a:ext uri="{FF2B5EF4-FFF2-40B4-BE49-F238E27FC236}">
                <a16:creationId xmlns:a16="http://schemas.microsoft.com/office/drawing/2014/main" id="{A3B06771-707C-C549-B117-3063EC3738D7}"/>
              </a:ext>
            </a:extLst>
          </p:cNvPr>
          <p:cNvCxnSpPr/>
          <p:nvPr/>
        </p:nvCxnSpPr>
        <p:spPr>
          <a:xfrm>
            <a:off x="1714983" y="2606233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0" name="Straight Connector 509">
            <a:extLst>
              <a:ext uri="{FF2B5EF4-FFF2-40B4-BE49-F238E27FC236}">
                <a16:creationId xmlns:a16="http://schemas.microsoft.com/office/drawing/2014/main" id="{1D62FDB7-4F58-C84F-A936-529AACBF81D5}"/>
              </a:ext>
            </a:extLst>
          </p:cNvPr>
          <p:cNvCxnSpPr/>
          <p:nvPr/>
        </p:nvCxnSpPr>
        <p:spPr>
          <a:xfrm>
            <a:off x="1719251" y="2913722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1" name="Straight Connector 510">
            <a:extLst>
              <a:ext uri="{FF2B5EF4-FFF2-40B4-BE49-F238E27FC236}">
                <a16:creationId xmlns:a16="http://schemas.microsoft.com/office/drawing/2014/main" id="{F671747E-F7E7-174E-B66B-4158AC0C73AC}"/>
              </a:ext>
            </a:extLst>
          </p:cNvPr>
          <p:cNvCxnSpPr/>
          <p:nvPr/>
        </p:nvCxnSpPr>
        <p:spPr>
          <a:xfrm>
            <a:off x="1718901" y="3225829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4" name="Straight Connector 513">
            <a:extLst>
              <a:ext uri="{FF2B5EF4-FFF2-40B4-BE49-F238E27FC236}">
                <a16:creationId xmlns:a16="http://schemas.microsoft.com/office/drawing/2014/main" id="{A48E9275-8476-9244-A5FE-18548D30A1B6}"/>
              </a:ext>
            </a:extLst>
          </p:cNvPr>
          <p:cNvCxnSpPr/>
          <p:nvPr/>
        </p:nvCxnSpPr>
        <p:spPr>
          <a:xfrm>
            <a:off x="1727787" y="3565644"/>
            <a:ext cx="82296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Text Box 3">
            <a:extLst>
              <a:ext uri="{FF2B5EF4-FFF2-40B4-BE49-F238E27FC236}">
                <a16:creationId xmlns:a16="http://schemas.microsoft.com/office/drawing/2014/main" id="{7F7C65A8-3A93-574D-9312-3FDE127587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7465" y="3427169"/>
            <a:ext cx="1221809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8  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Loop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A8"/>
              </a:solidFill>
              <a:effectLst/>
              <a:uLnTx/>
              <a:uFillTx/>
              <a:latin typeface="Calibri" panose="020F0502020204030204"/>
              <a:ea typeface="ＭＳ Ｐゴシック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9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10    </a:t>
            </a:r>
          </a:p>
        </p:txBody>
      </p:sp>
      <p:sp>
        <p:nvSpPr>
          <p:cNvPr id="164" name="Text Box 3">
            <a:extLst>
              <a:ext uri="{FF2B5EF4-FFF2-40B4-BE49-F238E27FC236}">
                <a16:creationId xmlns:a16="http://schemas.microsoft.com/office/drawing/2014/main" id="{9AD40842-B350-BF42-BC3C-5285750E15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6265" y="3750132"/>
            <a:ext cx="586442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find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not in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N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Arial" charset="0"/>
              </a:rPr>
              <a:t>'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such that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D(a)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is a minimum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add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to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N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Arial" charset="0"/>
              </a:rPr>
              <a:t>'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D60C12B-CA9D-6543-A68D-C936C6CE5E54}"/>
              </a:ext>
            </a:extLst>
          </p:cNvPr>
          <p:cNvGrpSpPr/>
          <p:nvPr/>
        </p:nvGrpSpPr>
        <p:grpSpPr>
          <a:xfrm>
            <a:off x="3119488" y="1277257"/>
            <a:ext cx="4176312" cy="1355408"/>
            <a:chOff x="3119488" y="1277257"/>
            <a:chExt cx="4176312" cy="1355408"/>
          </a:xfrm>
        </p:grpSpPr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0BB51FE9-3B2A-5947-8D58-8E568A2FD108}"/>
                </a:ext>
              </a:extLst>
            </p:cNvPr>
            <p:cNvSpPr/>
            <p:nvPr/>
          </p:nvSpPr>
          <p:spPr>
            <a:xfrm>
              <a:off x="6845203" y="1277257"/>
              <a:ext cx="450597" cy="402666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70" name="Straight Arrow Connector 169">
              <a:extLst>
                <a:ext uri="{FF2B5EF4-FFF2-40B4-BE49-F238E27FC236}">
                  <a16:creationId xmlns:a16="http://schemas.microsoft.com/office/drawing/2014/main" id="{0BAB8D84-2299-D54C-8DF2-B7D547E53934}"/>
                </a:ext>
              </a:extLst>
            </p:cNvPr>
            <p:cNvCxnSpPr>
              <a:cxnSpLocks/>
              <a:stCxn id="169" idx="2"/>
              <a:endCxn id="171" idx="6"/>
            </p:cNvCxnSpPr>
            <p:nvPr/>
          </p:nvCxnSpPr>
          <p:spPr>
            <a:xfrm flipH="1">
              <a:off x="3421705" y="1478590"/>
              <a:ext cx="3423498" cy="1006309"/>
            </a:xfrm>
            <a:prstGeom prst="straightConnector1">
              <a:avLst/>
            </a:prstGeom>
            <a:ln w="158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336CD7A6-BFF0-864F-A9C0-5C593F3F14CE}"/>
                </a:ext>
              </a:extLst>
            </p:cNvPr>
            <p:cNvSpPr/>
            <p:nvPr/>
          </p:nvSpPr>
          <p:spPr>
            <a:xfrm>
              <a:off x="3119488" y="2337133"/>
              <a:ext cx="302217" cy="295532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67" name="Oval 114">
            <a:extLst>
              <a:ext uri="{FF2B5EF4-FFF2-40B4-BE49-F238E27FC236}">
                <a16:creationId xmlns:a16="http://schemas.microsoft.com/office/drawing/2014/main" id="{D5350C1B-A977-CC45-ADDA-7ABEE3B22E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3529" y="2025568"/>
            <a:ext cx="602852" cy="301972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charset="0"/>
              <a:ea typeface="ＭＳ Ｐゴシック" charset="0"/>
              <a:cs typeface="+mn-cs"/>
            </a:endParaRPr>
          </a:p>
        </p:txBody>
      </p:sp>
      <p:sp>
        <p:nvSpPr>
          <p:cNvPr id="172" name="Text Box 4">
            <a:extLst>
              <a:ext uri="{FF2B5EF4-FFF2-40B4-BE49-F238E27FC236}">
                <a16:creationId xmlns:a16="http://schemas.microsoft.com/office/drawing/2014/main" id="{1B8BDA83-ED76-9C43-B640-E44C3E517F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8516" y="2241520"/>
            <a:ext cx="45557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ux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315CB903-C0C3-C744-B8C9-92A6680CB584}"/>
              </a:ext>
            </a:extLst>
          </p:cNvPr>
          <p:cNvSpPr txBox="1"/>
          <p:nvPr/>
        </p:nvSpPr>
        <p:spPr>
          <a:xfrm>
            <a:off x="4322868" y="1212035"/>
            <a:ext cx="3465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5AD4F740-0EF9-2044-827E-A54C55587203}"/>
              </a:ext>
            </a:extLst>
          </p:cNvPr>
          <p:cNvSpPr txBox="1"/>
          <p:nvPr/>
        </p:nvSpPr>
        <p:spPr>
          <a:xfrm>
            <a:off x="5598013" y="1206430"/>
            <a:ext cx="4411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AE0A5B28-C8D3-E14E-B1D4-EDE4C4101E6C}"/>
              </a:ext>
            </a:extLst>
          </p:cNvPr>
          <p:cNvSpPr txBox="1"/>
          <p:nvPr/>
        </p:nvSpPr>
        <p:spPr>
          <a:xfrm>
            <a:off x="6907883" y="1200825"/>
            <a:ext cx="3401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E7BFB733-E937-014A-B7CC-EE11641F15CC}"/>
              </a:ext>
            </a:extLst>
          </p:cNvPr>
          <p:cNvSpPr txBox="1"/>
          <p:nvPr/>
        </p:nvSpPr>
        <p:spPr>
          <a:xfrm>
            <a:off x="8240903" y="1206795"/>
            <a:ext cx="3465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08D54A84-29AE-E948-B36B-A3E997D943D5}"/>
              </a:ext>
            </a:extLst>
          </p:cNvPr>
          <p:cNvSpPr txBox="1"/>
          <p:nvPr/>
        </p:nvSpPr>
        <p:spPr>
          <a:xfrm>
            <a:off x="9504473" y="1224340"/>
            <a:ext cx="3257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</a:t>
            </a:r>
          </a:p>
        </p:txBody>
      </p:sp>
      <p:grpSp>
        <p:nvGrpSpPr>
          <p:cNvPr id="120" name="Group 16">
            <a:extLst>
              <a:ext uri="{FF2B5EF4-FFF2-40B4-BE49-F238E27FC236}">
                <a16:creationId xmlns:a16="http://schemas.microsoft.com/office/drawing/2014/main" id="{758A3B01-F3F9-A74E-B632-177660FF1736}"/>
              </a:ext>
            </a:extLst>
          </p:cNvPr>
          <p:cNvGrpSpPr>
            <a:grpSpLocks/>
          </p:cNvGrpSpPr>
          <p:nvPr/>
        </p:nvGrpSpPr>
        <p:grpSpPr bwMode="auto">
          <a:xfrm>
            <a:off x="644342" y="4117376"/>
            <a:ext cx="3571875" cy="2236788"/>
            <a:chOff x="3162" y="1071"/>
            <a:chExt cx="2250" cy="1409"/>
          </a:xfrm>
        </p:grpSpPr>
        <p:sp>
          <p:nvSpPr>
            <p:cNvPr id="121" name="Freeform 17">
              <a:extLst>
                <a:ext uri="{FF2B5EF4-FFF2-40B4-BE49-F238E27FC236}">
                  <a16:creationId xmlns:a16="http://schemas.microsoft.com/office/drawing/2014/main" id="{3D738A20-E61D-3347-97FA-CFBB4A2027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" y="1071"/>
              <a:ext cx="2250" cy="1409"/>
            </a:xfrm>
            <a:custGeom>
              <a:avLst/>
              <a:gdLst>
                <a:gd name="T0" fmla="*/ 0 w 2250"/>
                <a:gd name="T1" fmla="*/ 624 h 1409"/>
                <a:gd name="T2" fmla="*/ 219 w 2250"/>
                <a:gd name="T3" fmla="*/ 321 h 1409"/>
                <a:gd name="T4" fmla="*/ 529 w 2250"/>
                <a:gd name="T5" fmla="*/ 35 h 1409"/>
                <a:gd name="T6" fmla="*/ 1551 w 2250"/>
                <a:gd name="T7" fmla="*/ 111 h 1409"/>
                <a:gd name="T8" fmla="*/ 1968 w 2250"/>
                <a:gd name="T9" fmla="*/ 483 h 1409"/>
                <a:gd name="T10" fmla="*/ 2199 w 2250"/>
                <a:gd name="T11" fmla="*/ 906 h 1409"/>
                <a:gd name="T12" fmla="*/ 1659 w 2250"/>
                <a:gd name="T13" fmla="*/ 1314 h 1409"/>
                <a:gd name="T14" fmla="*/ 993 w 2250"/>
                <a:gd name="T15" fmla="*/ 1386 h 1409"/>
                <a:gd name="T16" fmla="*/ 465 w 2250"/>
                <a:gd name="T17" fmla="*/ 1356 h 1409"/>
                <a:gd name="T18" fmla="*/ 102 w 2250"/>
                <a:gd name="T19" fmla="*/ 1068 h 1409"/>
                <a:gd name="T20" fmla="*/ 0 w 2250"/>
                <a:gd name="T21" fmla="*/ 624 h 140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50"/>
                <a:gd name="T34" fmla="*/ 0 h 1409"/>
                <a:gd name="T35" fmla="*/ 2250 w 2250"/>
                <a:gd name="T36" fmla="*/ 1409 h 140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50" h="1409">
                  <a:moveTo>
                    <a:pt x="0" y="624"/>
                  </a:moveTo>
                  <a:cubicBezTo>
                    <a:pt x="5" y="506"/>
                    <a:pt x="131" y="419"/>
                    <a:pt x="219" y="321"/>
                  </a:cubicBezTo>
                  <a:cubicBezTo>
                    <a:pt x="307" y="223"/>
                    <a:pt x="307" y="70"/>
                    <a:pt x="529" y="35"/>
                  </a:cubicBezTo>
                  <a:cubicBezTo>
                    <a:pt x="751" y="0"/>
                    <a:pt x="1311" y="36"/>
                    <a:pt x="1551" y="111"/>
                  </a:cubicBezTo>
                  <a:cubicBezTo>
                    <a:pt x="1791" y="186"/>
                    <a:pt x="1860" y="351"/>
                    <a:pt x="1968" y="483"/>
                  </a:cubicBezTo>
                  <a:cubicBezTo>
                    <a:pt x="2076" y="615"/>
                    <a:pt x="2250" y="767"/>
                    <a:pt x="2199" y="906"/>
                  </a:cubicBezTo>
                  <a:cubicBezTo>
                    <a:pt x="2148" y="1045"/>
                    <a:pt x="1860" y="1234"/>
                    <a:pt x="1659" y="1314"/>
                  </a:cubicBezTo>
                  <a:cubicBezTo>
                    <a:pt x="1458" y="1394"/>
                    <a:pt x="1192" y="1379"/>
                    <a:pt x="993" y="1386"/>
                  </a:cubicBezTo>
                  <a:cubicBezTo>
                    <a:pt x="794" y="1393"/>
                    <a:pt x="613" y="1409"/>
                    <a:pt x="465" y="1356"/>
                  </a:cubicBezTo>
                  <a:cubicBezTo>
                    <a:pt x="317" y="1303"/>
                    <a:pt x="180" y="1190"/>
                    <a:pt x="102" y="1068"/>
                  </a:cubicBezTo>
                  <a:cubicBezTo>
                    <a:pt x="24" y="946"/>
                    <a:pt x="21" y="716"/>
                    <a:pt x="0" y="624"/>
                  </a:cubicBezTo>
                  <a:close/>
                </a:path>
              </a:pathLst>
            </a:custGeom>
            <a:solidFill>
              <a:srgbClr val="9CE0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2" name="Freeform 18">
              <a:extLst>
                <a:ext uri="{FF2B5EF4-FFF2-40B4-BE49-F238E27FC236}">
                  <a16:creationId xmlns:a16="http://schemas.microsoft.com/office/drawing/2014/main" id="{9A67F7D9-6F26-A244-97DD-F400FD21CA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8" y="1620"/>
              <a:ext cx="342" cy="186"/>
            </a:xfrm>
            <a:custGeom>
              <a:avLst/>
              <a:gdLst>
                <a:gd name="T0" fmla="*/ 0 w 342"/>
                <a:gd name="T1" fmla="*/ 186 h 186"/>
                <a:gd name="T2" fmla="*/ 342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3" name="Oval 19">
              <a:extLst>
                <a:ext uri="{FF2B5EF4-FFF2-40B4-BE49-F238E27FC236}">
                  <a16:creationId xmlns:a16="http://schemas.microsoft.com/office/drawing/2014/main" id="{8061EE07-A1C2-284D-B696-ED41FFB288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8" y="1862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4" name="Line 20">
              <a:extLst>
                <a:ext uri="{FF2B5EF4-FFF2-40B4-BE49-F238E27FC236}">
                  <a16:creationId xmlns:a16="http://schemas.microsoft.com/office/drawing/2014/main" id="{CA83B116-D557-D348-AC0B-78E2F5C045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38" y="1855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5" name="Line 21">
              <a:extLst>
                <a:ext uri="{FF2B5EF4-FFF2-40B4-BE49-F238E27FC236}">
                  <a16:creationId xmlns:a16="http://schemas.microsoft.com/office/drawing/2014/main" id="{1DA79AD7-1C00-F347-B948-32DC2DF1EC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1" y="1855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6" name="Rectangle 22">
              <a:extLst>
                <a:ext uri="{FF2B5EF4-FFF2-40B4-BE49-F238E27FC236}">
                  <a16:creationId xmlns:a16="http://schemas.microsoft.com/office/drawing/2014/main" id="{984E29E6-D5D1-6442-A8AB-508570DE4A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8" y="1855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7" name="Oval 23">
              <a:extLst>
                <a:ext uri="{FF2B5EF4-FFF2-40B4-BE49-F238E27FC236}">
                  <a16:creationId xmlns:a16="http://schemas.microsoft.com/office/drawing/2014/main" id="{AD024E49-35E0-C446-9678-D92AC1E7A2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5" y="1796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8" name="Oval 24">
              <a:extLst>
                <a:ext uri="{FF2B5EF4-FFF2-40B4-BE49-F238E27FC236}">
                  <a16:creationId xmlns:a16="http://schemas.microsoft.com/office/drawing/2014/main" id="{706D2E3C-10FA-3947-9AD1-A08759A868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2" y="2249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9" name="Line 25">
              <a:extLst>
                <a:ext uri="{FF2B5EF4-FFF2-40B4-BE49-F238E27FC236}">
                  <a16:creationId xmlns:a16="http://schemas.microsoft.com/office/drawing/2014/main" id="{C94CE491-9734-FE44-A0CB-7E0F832D0E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12" y="224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0" name="Line 26">
              <a:extLst>
                <a:ext uri="{FF2B5EF4-FFF2-40B4-BE49-F238E27FC236}">
                  <a16:creationId xmlns:a16="http://schemas.microsoft.com/office/drawing/2014/main" id="{EB0C7DDA-EBC9-794C-B89D-D4B4BE886C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25" y="224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1" name="Rectangle 27">
              <a:extLst>
                <a:ext uri="{FF2B5EF4-FFF2-40B4-BE49-F238E27FC236}">
                  <a16:creationId xmlns:a16="http://schemas.microsoft.com/office/drawing/2014/main" id="{D8E5A5C9-FA6E-3D4C-AE3D-AED068D60B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2" y="2242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2" name="Oval 28">
              <a:extLst>
                <a:ext uri="{FF2B5EF4-FFF2-40B4-BE49-F238E27FC236}">
                  <a16:creationId xmlns:a16="http://schemas.microsoft.com/office/drawing/2014/main" id="{0CB55AD6-4358-5341-98E7-B20E616CAE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9" y="2183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3" name="Oval 29">
              <a:extLst>
                <a:ext uri="{FF2B5EF4-FFF2-40B4-BE49-F238E27FC236}">
                  <a16:creationId xmlns:a16="http://schemas.microsoft.com/office/drawing/2014/main" id="{50051819-8732-6E40-952F-4C0540C10A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8" y="1559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4" name="Line 30">
              <a:extLst>
                <a:ext uri="{FF2B5EF4-FFF2-40B4-BE49-F238E27FC236}">
                  <a16:creationId xmlns:a16="http://schemas.microsoft.com/office/drawing/2014/main" id="{DB5E3452-2593-284B-95E8-DB63177BA9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08" y="155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5" name="Line 31">
              <a:extLst>
                <a:ext uri="{FF2B5EF4-FFF2-40B4-BE49-F238E27FC236}">
                  <a16:creationId xmlns:a16="http://schemas.microsoft.com/office/drawing/2014/main" id="{4C9DFB1A-A46F-7C42-AEC0-5BA9C68426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21" y="1552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6" name="Rectangle 32">
              <a:extLst>
                <a:ext uri="{FF2B5EF4-FFF2-40B4-BE49-F238E27FC236}">
                  <a16:creationId xmlns:a16="http://schemas.microsoft.com/office/drawing/2014/main" id="{A1C00E39-48AA-274A-B956-CD2E2C45BC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8" y="1552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7" name="Oval 33">
              <a:extLst>
                <a:ext uri="{FF2B5EF4-FFF2-40B4-BE49-F238E27FC236}">
                  <a16:creationId xmlns:a16="http://schemas.microsoft.com/office/drawing/2014/main" id="{BBFA32B2-49E2-574B-9099-DED6B3832C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5" y="1493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8" name="Oval 34">
              <a:extLst>
                <a:ext uri="{FF2B5EF4-FFF2-40B4-BE49-F238E27FC236}">
                  <a16:creationId xmlns:a16="http://schemas.microsoft.com/office/drawing/2014/main" id="{0D58D8D4-B9BC-2541-A17F-D88330A4FA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1" y="1555"/>
              <a:ext cx="312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39" name="Line 35">
              <a:extLst>
                <a:ext uri="{FF2B5EF4-FFF2-40B4-BE49-F238E27FC236}">
                  <a16:creationId xmlns:a16="http://schemas.microsoft.com/office/drawing/2014/main" id="{7504C589-E1E9-2E44-980C-93C5BE9EB7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91" y="154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0" name="Line 36">
              <a:extLst>
                <a:ext uri="{FF2B5EF4-FFF2-40B4-BE49-F238E27FC236}">
                  <a16:creationId xmlns:a16="http://schemas.microsoft.com/office/drawing/2014/main" id="{7F02875A-5A8E-E14F-A9D7-C2BAE19113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03" y="154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1" name="Rectangle 37">
              <a:extLst>
                <a:ext uri="{FF2B5EF4-FFF2-40B4-BE49-F238E27FC236}">
                  <a16:creationId xmlns:a16="http://schemas.microsoft.com/office/drawing/2014/main" id="{D9139ADE-ED5B-5C40-9669-A638D5EFC9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1" y="1548"/>
              <a:ext cx="309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2" name="Oval 38">
              <a:extLst>
                <a:ext uri="{FF2B5EF4-FFF2-40B4-BE49-F238E27FC236}">
                  <a16:creationId xmlns:a16="http://schemas.microsoft.com/office/drawing/2014/main" id="{51116AC5-23B1-3F4B-972A-683B27105D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4" y="1492"/>
              <a:ext cx="312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3" name="Oval 39">
              <a:extLst>
                <a:ext uri="{FF2B5EF4-FFF2-40B4-BE49-F238E27FC236}">
                  <a16:creationId xmlns:a16="http://schemas.microsoft.com/office/drawing/2014/main" id="{7CF92621-E46C-E745-8108-ADF0C63540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1" y="2246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4" name="Line 40">
              <a:extLst>
                <a:ext uri="{FF2B5EF4-FFF2-40B4-BE49-F238E27FC236}">
                  <a16:creationId xmlns:a16="http://schemas.microsoft.com/office/drawing/2014/main" id="{C97ABDF7-502E-1E45-A7E6-F2C97AF991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01" y="2239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5" name="Line 41">
              <a:extLst>
                <a:ext uri="{FF2B5EF4-FFF2-40B4-BE49-F238E27FC236}">
                  <a16:creationId xmlns:a16="http://schemas.microsoft.com/office/drawing/2014/main" id="{6F5F6C02-240D-B545-9D40-386AB9F199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14" y="2239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6" name="Rectangle 42">
              <a:extLst>
                <a:ext uri="{FF2B5EF4-FFF2-40B4-BE49-F238E27FC236}">
                  <a16:creationId xmlns:a16="http://schemas.microsoft.com/office/drawing/2014/main" id="{F971ECC0-824C-FC4B-8D09-7FF856CD87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1" y="2239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7" name="Oval 43">
              <a:extLst>
                <a:ext uri="{FF2B5EF4-FFF2-40B4-BE49-F238E27FC236}">
                  <a16:creationId xmlns:a16="http://schemas.microsoft.com/office/drawing/2014/main" id="{000B82D5-5D57-8D41-894D-7FA7042570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8" y="2180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8" name="Oval 44">
              <a:extLst>
                <a:ext uri="{FF2B5EF4-FFF2-40B4-BE49-F238E27FC236}">
                  <a16:creationId xmlns:a16="http://schemas.microsoft.com/office/drawing/2014/main" id="{4B3102BD-88D0-D041-8342-28B44A4213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6" y="1905"/>
              <a:ext cx="313" cy="81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49" name="Line 45">
              <a:extLst>
                <a:ext uri="{FF2B5EF4-FFF2-40B4-BE49-F238E27FC236}">
                  <a16:creationId xmlns:a16="http://schemas.microsoft.com/office/drawing/2014/main" id="{55D2E64D-9448-364E-BBCE-B8F1E46C9B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66" y="189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0" name="Line 46">
              <a:extLst>
                <a:ext uri="{FF2B5EF4-FFF2-40B4-BE49-F238E27FC236}">
                  <a16:creationId xmlns:a16="http://schemas.microsoft.com/office/drawing/2014/main" id="{A1D926A4-0713-0448-B8BC-4526CF5A6F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79" y="1898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1" name="Rectangle 47">
              <a:extLst>
                <a:ext uri="{FF2B5EF4-FFF2-40B4-BE49-F238E27FC236}">
                  <a16:creationId xmlns:a16="http://schemas.microsoft.com/office/drawing/2014/main" id="{D44F6537-9CFC-A34F-A528-3BA9FB8DEA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6" y="1898"/>
              <a:ext cx="310" cy="4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2" name="Oval 48">
              <a:extLst>
                <a:ext uri="{FF2B5EF4-FFF2-40B4-BE49-F238E27FC236}">
                  <a16:creationId xmlns:a16="http://schemas.microsoft.com/office/drawing/2014/main" id="{CE6823F9-AC23-9143-B45C-3AE00728E6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3" y="1839"/>
              <a:ext cx="313" cy="95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3" name="Freeform 49">
              <a:extLst>
                <a:ext uri="{FF2B5EF4-FFF2-40B4-BE49-F238E27FC236}">
                  <a16:creationId xmlns:a16="http://schemas.microsoft.com/office/drawing/2014/main" id="{52D2B20D-E3DC-0F48-BD10-DF782164C94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7" y="1647"/>
              <a:ext cx="1" cy="522"/>
            </a:xfrm>
            <a:custGeom>
              <a:avLst/>
              <a:gdLst>
                <a:gd name="T0" fmla="*/ 0 w 1"/>
                <a:gd name="T1" fmla="*/ 0 h 522"/>
                <a:gd name="T2" fmla="*/ 0 w 1"/>
                <a:gd name="T3" fmla="*/ 522 h 522"/>
                <a:gd name="T4" fmla="*/ 0 60000 65536"/>
                <a:gd name="T5" fmla="*/ 0 60000 65536"/>
                <a:gd name="T6" fmla="*/ 0 w 1"/>
                <a:gd name="T7" fmla="*/ 0 h 522"/>
                <a:gd name="T8" fmla="*/ 1 w 1"/>
                <a:gd name="T9" fmla="*/ 522 h 52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22">
                  <a:moveTo>
                    <a:pt x="0" y="0"/>
                  </a:moveTo>
                  <a:lnTo>
                    <a:pt x="0" y="522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4" name="Freeform 50">
              <a:extLst>
                <a:ext uri="{FF2B5EF4-FFF2-40B4-BE49-F238E27FC236}">
                  <a16:creationId xmlns:a16="http://schemas.microsoft.com/office/drawing/2014/main" id="{2E4F74A6-7593-0541-B4E9-5C88A82D49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4" y="1653"/>
              <a:ext cx="1" cy="537"/>
            </a:xfrm>
            <a:custGeom>
              <a:avLst/>
              <a:gdLst>
                <a:gd name="T0" fmla="*/ 0 w 1"/>
                <a:gd name="T1" fmla="*/ 0 h 537"/>
                <a:gd name="T2" fmla="*/ 0 w 1"/>
                <a:gd name="T3" fmla="*/ 537 h 537"/>
                <a:gd name="T4" fmla="*/ 0 60000 65536"/>
                <a:gd name="T5" fmla="*/ 0 60000 65536"/>
                <a:gd name="T6" fmla="*/ 0 w 1"/>
                <a:gd name="T7" fmla="*/ 0 h 537"/>
                <a:gd name="T8" fmla="*/ 1 w 1"/>
                <a:gd name="T9" fmla="*/ 537 h 53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37">
                  <a:moveTo>
                    <a:pt x="0" y="0"/>
                  </a:moveTo>
                  <a:lnTo>
                    <a:pt x="0" y="537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5" name="Freeform 51">
              <a:extLst>
                <a:ext uri="{FF2B5EF4-FFF2-40B4-BE49-F238E27FC236}">
                  <a16:creationId xmlns:a16="http://schemas.microsoft.com/office/drawing/2014/main" id="{282B2A5D-90FF-A84D-A61D-5962C06F749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9" y="1638"/>
              <a:ext cx="504" cy="600"/>
            </a:xfrm>
            <a:custGeom>
              <a:avLst/>
              <a:gdLst>
                <a:gd name="T0" fmla="*/ 0 w 378"/>
                <a:gd name="T1" fmla="*/ 11993521 h 174"/>
                <a:gd name="T2" fmla="*/ 5035 w 378"/>
                <a:gd name="T3" fmla="*/ 0 h 174"/>
                <a:gd name="T4" fmla="*/ 0 60000 65536"/>
                <a:gd name="T5" fmla="*/ 0 60000 65536"/>
                <a:gd name="T6" fmla="*/ 0 w 378"/>
                <a:gd name="T7" fmla="*/ 0 h 174"/>
                <a:gd name="T8" fmla="*/ 378 w 378"/>
                <a:gd name="T9" fmla="*/ 174 h 17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78" h="174">
                  <a:moveTo>
                    <a:pt x="0" y="174"/>
                  </a:moveTo>
                  <a:lnTo>
                    <a:pt x="378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6" name="Freeform 52">
              <a:extLst>
                <a:ext uri="{FF2B5EF4-FFF2-40B4-BE49-F238E27FC236}">
                  <a16:creationId xmlns:a16="http://schemas.microsoft.com/office/drawing/2014/main" id="{15532AD3-A5D4-154A-9DA4-62586FD328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6" y="1986"/>
              <a:ext cx="366" cy="270"/>
            </a:xfrm>
            <a:custGeom>
              <a:avLst/>
              <a:gdLst>
                <a:gd name="T0" fmla="*/ 0 w 366"/>
                <a:gd name="T1" fmla="*/ 270 h 270"/>
                <a:gd name="T2" fmla="*/ 366 w 366"/>
                <a:gd name="T3" fmla="*/ 0 h 270"/>
                <a:gd name="T4" fmla="*/ 0 60000 65536"/>
                <a:gd name="T5" fmla="*/ 0 60000 65536"/>
                <a:gd name="T6" fmla="*/ 0 w 366"/>
                <a:gd name="T7" fmla="*/ 0 h 270"/>
                <a:gd name="T8" fmla="*/ 366 w 366"/>
                <a:gd name="T9" fmla="*/ 270 h 27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270">
                  <a:moveTo>
                    <a:pt x="0" y="270"/>
                  </a:moveTo>
                  <a:lnTo>
                    <a:pt x="366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7" name="Freeform 53">
              <a:extLst>
                <a:ext uri="{FF2B5EF4-FFF2-40B4-BE49-F238E27FC236}">
                  <a16:creationId xmlns:a16="http://schemas.microsoft.com/office/drawing/2014/main" id="{EDDE0C3D-6D8D-A14C-B3D6-F3D0693E319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5" y="2268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8" name="Freeform 54">
              <a:extLst>
                <a:ext uri="{FF2B5EF4-FFF2-40B4-BE49-F238E27FC236}">
                  <a16:creationId xmlns:a16="http://schemas.microsoft.com/office/drawing/2014/main" id="{1F593C73-0AE5-7540-A0A1-AB4B203D89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1944"/>
              <a:ext cx="276" cy="264"/>
            </a:xfrm>
            <a:custGeom>
              <a:avLst/>
              <a:gdLst>
                <a:gd name="T0" fmla="*/ 276 w 276"/>
                <a:gd name="T1" fmla="*/ 264 h 264"/>
                <a:gd name="T2" fmla="*/ 0 w 276"/>
                <a:gd name="T3" fmla="*/ 0 h 264"/>
                <a:gd name="T4" fmla="*/ 0 60000 65536"/>
                <a:gd name="T5" fmla="*/ 0 60000 65536"/>
                <a:gd name="T6" fmla="*/ 0 w 276"/>
                <a:gd name="T7" fmla="*/ 0 h 264"/>
                <a:gd name="T8" fmla="*/ 276 w 276"/>
                <a:gd name="T9" fmla="*/ 264 h 2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6" h="264">
                  <a:moveTo>
                    <a:pt x="276" y="264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59" name="Freeform 55">
              <a:extLst>
                <a:ext uri="{FF2B5EF4-FFF2-40B4-BE49-F238E27FC236}">
                  <a16:creationId xmlns:a16="http://schemas.microsoft.com/office/drawing/2014/main" id="{F8D3E17A-95CC-6745-B825-B9790B2746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9" y="1578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60" name="Freeform 56">
              <a:extLst>
                <a:ext uri="{FF2B5EF4-FFF2-40B4-BE49-F238E27FC236}">
                  <a16:creationId xmlns:a16="http://schemas.microsoft.com/office/drawing/2014/main" id="{64FB055C-D8AE-9E4A-9FE1-2F23D2976FE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4" y="1575"/>
              <a:ext cx="396" cy="267"/>
            </a:xfrm>
            <a:custGeom>
              <a:avLst/>
              <a:gdLst>
                <a:gd name="T0" fmla="*/ 396 w 396"/>
                <a:gd name="T1" fmla="*/ 267 h 267"/>
                <a:gd name="T2" fmla="*/ 0 w 396"/>
                <a:gd name="T3" fmla="*/ 0 h 267"/>
                <a:gd name="T4" fmla="*/ 0 60000 65536"/>
                <a:gd name="T5" fmla="*/ 0 60000 65536"/>
                <a:gd name="T6" fmla="*/ 0 w 396"/>
                <a:gd name="T7" fmla="*/ 0 h 267"/>
                <a:gd name="T8" fmla="*/ 396 w 396"/>
                <a:gd name="T9" fmla="*/ 267 h 26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96" h="267">
                  <a:moveTo>
                    <a:pt x="396" y="267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61" name="Freeform 57">
              <a:extLst>
                <a:ext uri="{FF2B5EF4-FFF2-40B4-BE49-F238E27FC236}">
                  <a16:creationId xmlns:a16="http://schemas.microsoft.com/office/drawing/2014/main" id="{F0C743D6-8B32-AB43-89EE-68493533AB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7" y="1146"/>
              <a:ext cx="1110" cy="645"/>
            </a:xfrm>
            <a:custGeom>
              <a:avLst/>
              <a:gdLst>
                <a:gd name="T0" fmla="*/ 1110 w 1110"/>
                <a:gd name="T1" fmla="*/ 342 h 645"/>
                <a:gd name="T2" fmla="*/ 0 w 1110"/>
                <a:gd name="T3" fmla="*/ 645 h 645"/>
                <a:gd name="T4" fmla="*/ 0 60000 65536"/>
                <a:gd name="T5" fmla="*/ 0 60000 65536"/>
                <a:gd name="T6" fmla="*/ 0 w 1110"/>
                <a:gd name="T7" fmla="*/ 0 h 645"/>
                <a:gd name="T8" fmla="*/ 1110 w 1110"/>
                <a:gd name="T9" fmla="*/ 645 h 64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10" h="645">
                  <a:moveTo>
                    <a:pt x="1110" y="342"/>
                  </a:moveTo>
                  <a:cubicBezTo>
                    <a:pt x="1104" y="0"/>
                    <a:pt x="21" y="63"/>
                    <a:pt x="0" y="645"/>
                  </a:cubicBez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162" name="Group 58">
              <a:extLst>
                <a:ext uri="{FF2B5EF4-FFF2-40B4-BE49-F238E27FC236}">
                  <a16:creationId xmlns:a16="http://schemas.microsoft.com/office/drawing/2014/main" id="{1494C31E-1843-3C4C-B448-0EE4B2D48D2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87" y="1744"/>
              <a:ext cx="205" cy="250"/>
              <a:chOff x="2954" y="2425"/>
              <a:chExt cx="208" cy="250"/>
            </a:xfrm>
          </p:grpSpPr>
          <p:sp>
            <p:nvSpPr>
              <p:cNvPr id="198" name="Rectangle 59">
                <a:extLst>
                  <a:ext uri="{FF2B5EF4-FFF2-40B4-BE49-F238E27FC236}">
                    <a16:creationId xmlns:a16="http://schemas.microsoft.com/office/drawing/2014/main" id="{0C8D8FC3-8C0A-E94F-83DB-FC9755166B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99" name="Text Box 60">
                <a:extLst>
                  <a:ext uri="{FF2B5EF4-FFF2-40B4-BE49-F238E27FC236}">
                    <a16:creationId xmlns:a16="http://schemas.microsoft.com/office/drawing/2014/main" id="{C48049A0-1569-9141-9231-3DE54FE038B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4" y="2425"/>
                <a:ext cx="208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u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173" name="Group 61">
              <a:extLst>
                <a:ext uri="{FF2B5EF4-FFF2-40B4-BE49-F238E27FC236}">
                  <a16:creationId xmlns:a16="http://schemas.microsoft.com/office/drawing/2014/main" id="{B00F025D-2C95-A044-AFF5-397F6CA81FA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61" y="2128"/>
              <a:ext cx="196" cy="250"/>
              <a:chOff x="2958" y="2425"/>
              <a:chExt cx="199" cy="250"/>
            </a:xfrm>
          </p:grpSpPr>
          <p:sp>
            <p:nvSpPr>
              <p:cNvPr id="196" name="Rectangle 62">
                <a:extLst>
                  <a:ext uri="{FF2B5EF4-FFF2-40B4-BE49-F238E27FC236}">
                    <a16:creationId xmlns:a16="http://schemas.microsoft.com/office/drawing/2014/main" id="{DBBD13A0-0A7C-8049-879E-1B92947643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97" name="Text Box 63">
                <a:extLst>
                  <a:ext uri="{FF2B5EF4-FFF2-40B4-BE49-F238E27FC236}">
                    <a16:creationId xmlns:a16="http://schemas.microsoft.com/office/drawing/2014/main" id="{7AB2974E-D97D-A248-BCD8-AF4D1F0FDCA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8" y="2425"/>
                <a:ext cx="199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y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174" name="Group 64">
              <a:extLst>
                <a:ext uri="{FF2B5EF4-FFF2-40B4-BE49-F238E27FC236}">
                  <a16:creationId xmlns:a16="http://schemas.microsoft.com/office/drawing/2014/main" id="{33C09162-022E-2E4B-B1DD-AA461D35FDB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72" y="2095"/>
              <a:ext cx="212" cy="288"/>
              <a:chOff x="2951" y="2395"/>
              <a:chExt cx="213" cy="288"/>
            </a:xfrm>
          </p:grpSpPr>
          <p:sp>
            <p:nvSpPr>
              <p:cNvPr id="194" name="Rectangle 65">
                <a:extLst>
                  <a:ext uri="{FF2B5EF4-FFF2-40B4-BE49-F238E27FC236}">
                    <a16:creationId xmlns:a16="http://schemas.microsoft.com/office/drawing/2014/main" id="{CCEE4832-7AF3-4A40-BCBA-0E78A1D44B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95" name="Text Box 66">
                <a:extLst>
                  <a:ext uri="{FF2B5EF4-FFF2-40B4-BE49-F238E27FC236}">
                    <a16:creationId xmlns:a16="http://schemas.microsoft.com/office/drawing/2014/main" id="{A18AA9CD-8C8C-C64E-8BB2-ABFB82B7752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1" y="2395"/>
                <a:ext cx="21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x</a:t>
                </a:r>
              </a:p>
            </p:txBody>
          </p:sp>
        </p:grpSp>
        <p:grpSp>
          <p:nvGrpSpPr>
            <p:cNvPr id="175" name="Group 67">
              <a:extLst>
                <a:ext uri="{FF2B5EF4-FFF2-40B4-BE49-F238E27FC236}">
                  <a16:creationId xmlns:a16="http://schemas.microsoft.com/office/drawing/2014/main" id="{7E4A4CB5-5240-5047-A355-D558A3E12E2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37" y="1438"/>
              <a:ext cx="233" cy="252"/>
              <a:chOff x="2940" y="2425"/>
              <a:chExt cx="236" cy="252"/>
            </a:xfrm>
          </p:grpSpPr>
          <p:sp>
            <p:nvSpPr>
              <p:cNvPr id="192" name="Rectangle 68">
                <a:extLst>
                  <a:ext uri="{FF2B5EF4-FFF2-40B4-BE49-F238E27FC236}">
                    <a16:creationId xmlns:a16="http://schemas.microsoft.com/office/drawing/2014/main" id="{A96BB7D8-5E3B-F54A-ACAA-E0677DC078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6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93" name="Text Box 69">
                <a:extLst>
                  <a:ext uri="{FF2B5EF4-FFF2-40B4-BE49-F238E27FC236}">
                    <a16:creationId xmlns:a16="http://schemas.microsoft.com/office/drawing/2014/main" id="{410DA41D-9F14-6F44-84CA-D9A959BDF5D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40" y="2425"/>
                <a:ext cx="236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w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176" name="Group 70">
              <a:extLst>
                <a:ext uri="{FF2B5EF4-FFF2-40B4-BE49-F238E27FC236}">
                  <a16:creationId xmlns:a16="http://schemas.microsoft.com/office/drawing/2014/main" id="{E0B1048B-D084-C846-A55C-AC744DBE9F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71" y="1438"/>
              <a:ext cx="196" cy="250"/>
              <a:chOff x="2958" y="2425"/>
              <a:chExt cx="199" cy="250"/>
            </a:xfrm>
          </p:grpSpPr>
          <p:sp>
            <p:nvSpPr>
              <p:cNvPr id="190" name="Rectangle 71">
                <a:extLst>
                  <a:ext uri="{FF2B5EF4-FFF2-40B4-BE49-F238E27FC236}">
                    <a16:creationId xmlns:a16="http://schemas.microsoft.com/office/drawing/2014/main" id="{7CD3D1BE-34F4-094F-BA32-8D49284AB6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91" name="Text Box 72">
                <a:extLst>
                  <a:ext uri="{FF2B5EF4-FFF2-40B4-BE49-F238E27FC236}">
                    <a16:creationId xmlns:a16="http://schemas.microsoft.com/office/drawing/2014/main" id="{3D5C06AA-C47B-6A4D-8A27-AA4C7D76D28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58" y="2425"/>
                <a:ext cx="199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v</a:t>
                </a: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endParaRPr>
              </a:p>
            </p:txBody>
          </p:sp>
        </p:grpSp>
        <p:grpSp>
          <p:nvGrpSpPr>
            <p:cNvPr id="177" name="Group 73">
              <a:extLst>
                <a:ext uri="{FF2B5EF4-FFF2-40B4-BE49-F238E27FC236}">
                  <a16:creationId xmlns:a16="http://schemas.microsoft.com/office/drawing/2014/main" id="{39C6C191-6A4D-D145-9B17-2F0B670B8A9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25" y="1756"/>
              <a:ext cx="212" cy="288"/>
              <a:chOff x="2949" y="2395"/>
              <a:chExt cx="214" cy="288"/>
            </a:xfrm>
          </p:grpSpPr>
          <p:sp>
            <p:nvSpPr>
              <p:cNvPr id="188" name="Rectangle 74">
                <a:extLst>
                  <a:ext uri="{FF2B5EF4-FFF2-40B4-BE49-F238E27FC236}">
                    <a16:creationId xmlns:a16="http://schemas.microsoft.com/office/drawing/2014/main" id="{878788BF-9BAB-6B4B-BCC1-7F88FC57D4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89" name="Text Box 75">
                <a:extLst>
                  <a:ext uri="{FF2B5EF4-FFF2-40B4-BE49-F238E27FC236}">
                    <a16:creationId xmlns:a16="http://schemas.microsoft.com/office/drawing/2014/main" id="{29553818-901F-A74B-A973-8B1ACA61A2E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49" y="2395"/>
                <a:ext cx="21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ＭＳ Ｐゴシック" charset="0"/>
                  </a:rPr>
                  <a:t>z</a:t>
                </a:r>
              </a:p>
            </p:txBody>
          </p:sp>
        </p:grpSp>
        <p:sp>
          <p:nvSpPr>
            <p:cNvPr id="178" name="Text Box 76">
              <a:extLst>
                <a:ext uri="{FF2B5EF4-FFF2-40B4-BE49-F238E27FC236}">
                  <a16:creationId xmlns:a16="http://schemas.microsoft.com/office/drawing/2014/main" id="{346FE683-DA02-964E-912E-9008265FA1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93" y="1568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79" name="Text Box 77">
              <a:extLst>
                <a:ext uri="{FF2B5EF4-FFF2-40B4-BE49-F238E27FC236}">
                  <a16:creationId xmlns:a16="http://schemas.microsoft.com/office/drawing/2014/main" id="{83CAABB4-6EF8-DD4F-86E0-A7C8DC5F3B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1" y="1787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0" name="Text Box 78">
              <a:extLst>
                <a:ext uri="{FF2B5EF4-FFF2-40B4-BE49-F238E27FC236}">
                  <a16:creationId xmlns:a16="http://schemas.microsoft.com/office/drawing/2014/main" id="{60B8E963-90D2-C24E-B1C3-92826407D0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6" y="2000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1" name="Text Box 79">
              <a:extLst>
                <a:ext uri="{FF2B5EF4-FFF2-40B4-BE49-F238E27FC236}">
                  <a16:creationId xmlns:a16="http://schemas.microsoft.com/office/drawing/2014/main" id="{DCA75031-4CAF-FB4B-B5B5-33DB92D51C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25" y="1880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3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2" name="Text Box 80">
              <a:extLst>
                <a:ext uri="{FF2B5EF4-FFF2-40B4-BE49-F238E27FC236}">
                  <a16:creationId xmlns:a16="http://schemas.microsoft.com/office/drawing/2014/main" id="{C519B319-7316-9041-86CC-85BF122889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62" y="2234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3" name="Text Box 81">
              <a:extLst>
                <a:ext uri="{FF2B5EF4-FFF2-40B4-BE49-F238E27FC236}">
                  <a16:creationId xmlns:a16="http://schemas.microsoft.com/office/drawing/2014/main" id="{5B6C4D06-FD20-5C4C-9AE3-6086B10198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22" y="1805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1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4" name="Text Box 82">
              <a:extLst>
                <a:ext uri="{FF2B5EF4-FFF2-40B4-BE49-F238E27FC236}">
                  <a16:creationId xmlns:a16="http://schemas.microsoft.com/office/drawing/2014/main" id="{D7076B21-53BA-B14B-954F-D3582ED801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82" y="2069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2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5" name="Text Box 83">
              <a:extLst>
                <a:ext uri="{FF2B5EF4-FFF2-40B4-BE49-F238E27FC236}">
                  <a16:creationId xmlns:a16="http://schemas.microsoft.com/office/drawing/2014/main" id="{35EAA28F-B2FC-B840-B933-852F6B10C5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55" y="1532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5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6" name="Text Box 84">
              <a:extLst>
                <a:ext uri="{FF2B5EF4-FFF2-40B4-BE49-F238E27FC236}">
                  <a16:creationId xmlns:a16="http://schemas.microsoft.com/office/drawing/2014/main" id="{1DF8C370-9E82-204B-BC41-540B267E1D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0" y="1382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3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  <p:sp>
          <p:nvSpPr>
            <p:cNvPr id="187" name="Text Box 85">
              <a:extLst>
                <a:ext uri="{FF2B5EF4-FFF2-40B4-BE49-F238E27FC236}">
                  <a16:creationId xmlns:a16="http://schemas.microsoft.com/office/drawing/2014/main" id="{70F01FE7-388D-494B-9568-B741BD3A18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69" y="1115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</a:rPr>
                <a:t>5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</a:endParaRPr>
            </a:p>
          </p:txBody>
        </p:sp>
      </p:grpSp>
      <p:cxnSp>
        <p:nvCxnSpPr>
          <p:cNvPr id="200" name="Straight Arrow Connector 199">
            <a:extLst>
              <a:ext uri="{FF2B5EF4-FFF2-40B4-BE49-F238E27FC236}">
                <a16:creationId xmlns:a16="http://schemas.microsoft.com/office/drawing/2014/main" id="{D0EB6011-5A98-FD41-B923-923C37A2C8EB}"/>
              </a:ext>
            </a:extLst>
          </p:cNvPr>
          <p:cNvCxnSpPr>
            <a:cxnSpLocks/>
          </p:cNvCxnSpPr>
          <p:nvPr/>
        </p:nvCxnSpPr>
        <p:spPr>
          <a:xfrm>
            <a:off x="1118203" y="5514294"/>
            <a:ext cx="439472" cy="428799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2145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" grpId="0" animBg="1"/>
      <p:bldP spid="172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6571</TotalTime>
  <Words>6709</Words>
  <Application>Microsoft Macintosh PowerPoint</Application>
  <PresentationFormat>Widescreen</PresentationFormat>
  <Paragraphs>1788</Paragraphs>
  <Slides>44</Slides>
  <Notes>44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44</vt:i4>
      </vt:variant>
    </vt:vector>
  </HeadingPairs>
  <TitlesOfParts>
    <vt:vector size="53" baseType="lpstr">
      <vt:lpstr>Arial</vt:lpstr>
      <vt:lpstr>Calibri</vt:lpstr>
      <vt:lpstr>Calibri Light</vt:lpstr>
      <vt:lpstr>Comic Sans MS</vt:lpstr>
      <vt:lpstr>Gill Sans MT</vt:lpstr>
      <vt:lpstr>Times New Roman</vt:lpstr>
      <vt:lpstr>Wingdings</vt:lpstr>
      <vt:lpstr>1_Office Theme</vt:lpstr>
      <vt:lpstr>Office Theme</vt:lpstr>
      <vt:lpstr>Network Layer: Control Plane</vt:lpstr>
      <vt:lpstr>Routing algorithm</vt:lpstr>
      <vt:lpstr>Graph abstraction: link costs</vt:lpstr>
      <vt:lpstr>Routing algorithm classification</vt:lpstr>
      <vt:lpstr>Network layer: “control plane” roadmap</vt:lpstr>
      <vt:lpstr>Dijkstra’s link-state routing algorithm</vt:lpstr>
      <vt:lpstr>Dijkstra’s link-state routing algorithm</vt:lpstr>
      <vt:lpstr>Dijkstra’s algorithm: an example</vt:lpstr>
      <vt:lpstr>Dijkstra’s algorithm: an example</vt:lpstr>
      <vt:lpstr>Dijkstra’s algorithm: an example</vt:lpstr>
      <vt:lpstr>Dijkstra’s algorithm: an example</vt:lpstr>
      <vt:lpstr>Dijkstra’s algorithm: an example</vt:lpstr>
      <vt:lpstr>Dijkstra’s algorithm: an example</vt:lpstr>
      <vt:lpstr>Dijkstra’s algorithm: an example</vt:lpstr>
      <vt:lpstr>Dijkstra’s algorithm: an example</vt:lpstr>
      <vt:lpstr>Dijkstra’s algorithm: an example</vt:lpstr>
      <vt:lpstr>Dijkstra’s algorithm: an example</vt:lpstr>
      <vt:lpstr>Dijkstra’s algorithm: an example</vt:lpstr>
      <vt:lpstr>Dijkstra’s algorithm: an example</vt:lpstr>
      <vt:lpstr>Dijkstra’s algorithm: another example</vt:lpstr>
      <vt:lpstr>Dijkstra’s algorithm: discussion</vt:lpstr>
      <vt:lpstr>Dijkstra’s algorithm: oscillations possible</vt:lpstr>
      <vt:lpstr>Network Layer: Control Plane</vt:lpstr>
      <vt:lpstr>Distance vector algorithm </vt:lpstr>
      <vt:lpstr>Bellman-Ford Example</vt:lpstr>
      <vt:lpstr>Distance vector algorithm </vt:lpstr>
      <vt:lpstr>Distance vector algorithm:  </vt:lpstr>
      <vt:lpstr>Distance vector: example</vt:lpstr>
      <vt:lpstr>Distance vector example: iteration</vt:lpstr>
      <vt:lpstr>Distance vector example: iteration</vt:lpstr>
      <vt:lpstr>Distance vector example: iteration</vt:lpstr>
      <vt:lpstr>Distance vector example: iteration</vt:lpstr>
      <vt:lpstr>Distance vector example: iteration</vt:lpstr>
      <vt:lpstr>Distance vector example: iteration</vt:lpstr>
      <vt:lpstr>Distance vector example: iteration</vt:lpstr>
      <vt:lpstr>Distance vector example: computation</vt:lpstr>
      <vt:lpstr>Distance vector example: computation</vt:lpstr>
      <vt:lpstr>Distance vector example: computation</vt:lpstr>
      <vt:lpstr>Distance vector example: computation</vt:lpstr>
      <vt:lpstr>Distance vector example: computation</vt:lpstr>
      <vt:lpstr>Distance vector: state information diffusion</vt:lpstr>
      <vt:lpstr>Distance vector: link cost changes</vt:lpstr>
      <vt:lpstr>Distance vector: link cost changes</vt:lpstr>
      <vt:lpstr>Comparison of LS and DV algorithms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Kurose</dc:creator>
  <cp:lastModifiedBy>James Kurose</cp:lastModifiedBy>
  <cp:revision>61</cp:revision>
  <dcterms:created xsi:type="dcterms:W3CDTF">2020-04-18T15:23:50Z</dcterms:created>
  <dcterms:modified xsi:type="dcterms:W3CDTF">2020-10-22T15:10:31Z</dcterms:modified>
</cp:coreProperties>
</file>