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13"/>
  </p:notesMasterIdLst>
  <p:sldIdLst>
    <p:sldId id="1191" r:id="rId3"/>
    <p:sldId id="1233" r:id="rId4"/>
    <p:sldId id="1234" r:id="rId5"/>
    <p:sldId id="1047" r:id="rId6"/>
    <p:sldId id="1130" r:id="rId7"/>
    <p:sldId id="1131" r:id="rId8"/>
    <p:sldId id="1132" r:id="rId9"/>
    <p:sldId id="1133" r:id="rId10"/>
    <p:sldId id="1134" r:id="rId11"/>
    <p:sldId id="11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14"/>
    <p:restoredTop sz="96327"/>
  </p:normalViewPr>
  <p:slideViewPr>
    <p:cSldViewPr snapToGrid="0" snapToObjects="1" showGuides="1">
      <p:cViewPr varScale="1">
        <p:scale>
          <a:sx n="69" d="100"/>
          <a:sy n="69" d="100"/>
        </p:scale>
        <p:origin x="224" y="1120"/>
      </p:cViewPr>
      <p:guideLst>
        <p:guide orient="horz" pos="1056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0E2F-7E7F-F04D-A043-F9F8A4741469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EA1AD-6EA3-1049-AB4E-FC15F4DC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982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02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09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34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10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48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55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82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25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4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3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1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6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650991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The Link Layer</a:t>
            </a:r>
            <a:endParaRPr lang="en-US" sz="6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4495" y="2100867"/>
            <a:ext cx="8716929" cy="4173132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rgbClr val="0013A3"/>
              </a:buClr>
            </a:pPr>
            <a:r>
              <a:rPr lang="en-US" sz="3600" dirty="0"/>
              <a:t>Introduction to the Link Layer 	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Error-Detection and -Correction Techniques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Multiple Access Links and Protocols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Switched Local Area Networks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Link Virtualization: a Network as a Link Layer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Center Networking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Retrospective: A Day in the Life of a Web Page Request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35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463807"/>
            <a:ext cx="6551791" cy="1650991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Link Layer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43EEA3-8BC6-7B46-9854-572A173AE42B}"/>
              </a:ext>
            </a:extLst>
          </p:cNvPr>
          <p:cNvGrpSpPr/>
          <p:nvPr/>
        </p:nvGrpSpPr>
        <p:grpSpPr>
          <a:xfrm>
            <a:off x="706121" y="6088211"/>
            <a:ext cx="6892924" cy="461665"/>
            <a:chOff x="731521" y="6141551"/>
            <a:chExt cx="6892924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30DA58-493D-384B-8439-8C16107CBDAD}"/>
                </a:ext>
              </a:extLst>
            </p:cNvPr>
            <p:cNvSpPr txBox="1"/>
            <p:nvPr/>
          </p:nvSpPr>
          <p:spPr>
            <a:xfrm>
              <a:off x="731521" y="6141551"/>
              <a:ext cx="6892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Video:     2020, J.F. Kurose, All Rights Reserved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Powerpoint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   1996-2020, J.F. Kurose, K.W. Ross, All Rights Reserved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D374EA-BACA-C547-873D-1E4DDAA23ABE}"/>
                </a:ext>
              </a:extLst>
            </p:cNvPr>
            <p:cNvGrpSpPr/>
            <p:nvPr/>
          </p:nvGrpSpPr>
          <p:grpSpPr>
            <a:xfrm>
              <a:off x="1252378" y="6209727"/>
              <a:ext cx="473108" cy="346349"/>
              <a:chOff x="1252378" y="6209727"/>
              <a:chExt cx="473108" cy="34634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43D4D8A-E720-5649-908C-4A3AE9C0D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2378" y="6209727"/>
                <a:ext cx="125836" cy="16022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670730F-8967-2747-9696-C2E01F1D1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9650" y="6395855"/>
                <a:ext cx="125836" cy="160221"/>
              </a:xfrm>
              <a:prstGeom prst="rect">
                <a:avLst/>
              </a:prstGeom>
            </p:spPr>
          </p:pic>
        </p:grpSp>
      </p:grpSp>
      <p:sp>
        <p:nvSpPr>
          <p:cNvPr id="19" name="Rectangle 4">
            <a:extLst>
              <a:ext uri="{FF2B5EF4-FFF2-40B4-BE49-F238E27FC236}">
                <a16:creationId xmlns:a16="http://schemas.microsoft.com/office/drawing/2014/main" id="{5757F790-C2A6-D54F-AD3F-6C6348B1253C}"/>
              </a:ext>
            </a:extLst>
          </p:cNvPr>
          <p:cNvSpPr txBox="1">
            <a:spLocks noChangeArrowheads="1"/>
          </p:cNvSpPr>
          <p:nvPr/>
        </p:nvSpPr>
        <p:spPr>
          <a:xfrm>
            <a:off x="518511" y="1895594"/>
            <a:ext cx="8716929" cy="41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285750">
              <a:spcBef>
                <a:spcPts val="800"/>
              </a:spcBef>
              <a:buClr>
                <a:srgbClr val="0013A3"/>
              </a:buClr>
            </a:pPr>
            <a:r>
              <a:rPr lang="en-US" sz="3600" dirty="0"/>
              <a:t>Introduction to the Link Layer 	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Error-Detection and -Correction Techniques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Multiple Access Links and Protocols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Switched Local Area Networks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Link Virtualization: a Network as a Link Layer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Center Networking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Retrospective: A Day in the Life of a Web Page Request</a:t>
            </a:r>
          </a:p>
        </p:txBody>
      </p:sp>
    </p:spTree>
    <p:extLst>
      <p:ext uri="{BB962C8B-B14F-4D97-AF65-F5344CB8AC3E}">
        <p14:creationId xmlns:p14="http://schemas.microsoft.com/office/powerpoint/2010/main" val="958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6FC3-7DD0-8D48-A73C-1EC08DB3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Link layer and LANs: our goals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83EDA-C355-9A48-9A7B-13CAE9D04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2572"/>
            <a:ext cx="9705392" cy="4698465"/>
          </a:xfrm>
        </p:spPr>
        <p:txBody>
          <a:bodyPr>
            <a:normAutofit/>
          </a:bodyPr>
          <a:lstStyle/>
          <a:p>
            <a:pPr marL="342900" indent="-325438">
              <a:buFont typeface="Wingdings" charset="2"/>
              <a:buChar char="§"/>
              <a:defRPr/>
            </a:pPr>
            <a:r>
              <a:rPr lang="en-US" dirty="0"/>
              <a:t>understand </a:t>
            </a:r>
            <a:r>
              <a:rPr lang="en-US" dirty="0">
                <a:solidFill>
                  <a:srgbClr val="C00000"/>
                </a:solidFill>
              </a:rPr>
              <a:t>principles</a:t>
            </a:r>
            <a:r>
              <a:rPr lang="en-US" dirty="0"/>
              <a:t> behind link layer services:</a:t>
            </a:r>
          </a:p>
          <a:p>
            <a:pPr marL="688975" lvl="1" indent="-317500">
              <a:lnSpc>
                <a:spcPct val="100000"/>
              </a:lnSpc>
              <a:defRPr/>
            </a:pPr>
            <a:r>
              <a:rPr lang="en-US" sz="2800" dirty="0"/>
              <a:t>error detection, correction</a:t>
            </a:r>
          </a:p>
          <a:p>
            <a:pPr marL="688975" lvl="1" indent="-317500">
              <a:lnSpc>
                <a:spcPct val="100000"/>
              </a:lnSpc>
              <a:defRPr/>
            </a:pPr>
            <a:r>
              <a:rPr lang="en-US" sz="2800" dirty="0"/>
              <a:t>sharing a broadcast channel: multiple access</a:t>
            </a:r>
          </a:p>
          <a:p>
            <a:pPr marL="688975" lvl="1" indent="-317500">
              <a:lnSpc>
                <a:spcPct val="100000"/>
              </a:lnSpc>
              <a:defRPr/>
            </a:pPr>
            <a:r>
              <a:rPr lang="en-US" sz="2800" dirty="0"/>
              <a:t>link layer addressing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A4EEF-90EE-424B-9F5F-D32E647EF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6589" y="3665374"/>
            <a:ext cx="6664617" cy="2925926"/>
          </a:xfrm>
        </p:spPr>
        <p:txBody>
          <a:bodyPr>
            <a:normAutofit/>
          </a:bodyPr>
          <a:lstStyle/>
          <a:p>
            <a:pPr marL="407988" indent="-277813"/>
            <a:r>
              <a:rPr lang="en-US" dirty="0">
                <a:solidFill>
                  <a:srgbClr val="C00000"/>
                </a:solidFill>
              </a:rPr>
              <a:t>practice: </a:t>
            </a:r>
            <a:r>
              <a:rPr lang="en-US" dirty="0"/>
              <a:t>instantiation, implementation of various link layer technologies</a:t>
            </a:r>
          </a:p>
          <a:p>
            <a:pPr marL="750888" lvl="1" indent="-277813"/>
            <a:r>
              <a:rPr lang="en-US" sz="2800" dirty="0"/>
              <a:t>Ethernet</a:t>
            </a:r>
          </a:p>
          <a:p>
            <a:pPr marL="750888" lvl="1" indent="-277813"/>
            <a:r>
              <a:rPr lang="en-US" sz="2800" dirty="0"/>
              <a:t>VLANs</a:t>
            </a:r>
          </a:p>
          <a:p>
            <a:pPr marL="750888" lvl="1" indent="-277813"/>
            <a:r>
              <a:rPr lang="en-US" sz="2800" dirty="0"/>
              <a:t>MPLS</a:t>
            </a:r>
          </a:p>
          <a:p>
            <a:pPr marL="750888" lvl="1" indent="-277813"/>
            <a:r>
              <a:rPr lang="en-US" sz="2800" dirty="0"/>
              <a:t>data center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Link layer, LANs: roadmap</a:t>
            </a:r>
            <a:endParaRPr lang="en-US" sz="5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35195" y="5074514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333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Chapter 1-6 synthesis: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day in the life of a web request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942943" y="1294813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error detection, correction 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multiple access protocols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LANs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link virtualization: MPLS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data center networking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layer: introduction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DCC24-3FE7-E745-BC17-3886FB241095}"/>
              </a:ext>
            </a:extLst>
          </p:cNvPr>
          <p:cNvSpPr txBox="1">
            <a:spLocks noChangeArrowheads="1"/>
          </p:cNvSpPr>
          <p:nvPr/>
        </p:nvSpPr>
        <p:spPr>
          <a:xfrm>
            <a:off x="1104900" y="1257300"/>
            <a:ext cx="5622601" cy="4153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terminology: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hosts, routers: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nodes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communication channels that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directly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connect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physically adjacent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nodes: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links</a:t>
            </a:r>
          </a:p>
          <a:p>
            <a:pPr marL="747713" marR="0" lvl="1" indent="-2746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wired , wireless </a:t>
            </a:r>
          </a:p>
          <a:p>
            <a:pPr marL="747713" marR="0" lvl="1" indent="-2746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LANs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layer-2 packet: 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frame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encapsulates datagram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Line 428">
            <a:extLst>
              <a:ext uri="{FF2B5EF4-FFF2-40B4-BE49-F238E27FC236}">
                <a16:creationId xmlns:a16="http://schemas.microsoft.com/office/drawing/2014/main" id="{16F1973E-A8F0-6E4E-9510-49D75998F4A8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789609" y="5251739"/>
            <a:ext cx="388062" cy="756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Line 430">
            <a:extLst>
              <a:ext uri="{FF2B5EF4-FFF2-40B4-BE49-F238E27FC236}">
                <a16:creationId xmlns:a16="http://schemas.microsoft.com/office/drawing/2014/main" id="{CAB72423-2D43-1046-869C-9EDAEA5E40C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0209926" y="5405286"/>
            <a:ext cx="0" cy="11430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Line 431">
            <a:extLst>
              <a:ext uri="{FF2B5EF4-FFF2-40B4-BE49-F238E27FC236}">
                <a16:creationId xmlns:a16="http://schemas.microsoft.com/office/drawing/2014/main" id="{99BD1088-D56F-3A42-8E44-483A32BED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2959" y="4838517"/>
            <a:ext cx="524483" cy="261537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Line 432">
            <a:extLst>
              <a:ext uri="{FF2B5EF4-FFF2-40B4-BE49-F238E27FC236}">
                <a16:creationId xmlns:a16="http://schemas.microsoft.com/office/drawing/2014/main" id="{8A75CF99-7455-B74F-8BAD-3AD43E03F4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0066" y="4838517"/>
            <a:ext cx="569255" cy="246266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Line 433">
            <a:extLst>
              <a:ext uri="{FF2B5EF4-FFF2-40B4-BE49-F238E27FC236}">
                <a16:creationId xmlns:a16="http://schemas.microsoft.com/office/drawing/2014/main" id="{FC542B29-675E-3D46-80C8-75565CBAE2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21744" y="5108876"/>
            <a:ext cx="1030502" cy="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Line 435">
            <a:extLst>
              <a:ext uri="{FF2B5EF4-FFF2-40B4-BE49-F238E27FC236}">
                <a16:creationId xmlns:a16="http://schemas.microsoft.com/office/drawing/2014/main" id="{2B974C3D-5280-D849-8D04-7FDDEF66C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0207" y="5117334"/>
            <a:ext cx="2268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Line 436">
            <a:extLst>
              <a:ext uri="{FF2B5EF4-FFF2-40B4-BE49-F238E27FC236}">
                <a16:creationId xmlns:a16="http://schemas.microsoft.com/office/drawing/2014/main" id="{05391238-AE6D-D14C-8C1F-CD07E40328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8367" y="5290470"/>
            <a:ext cx="412750" cy="12700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Line 439">
            <a:extLst>
              <a:ext uri="{FF2B5EF4-FFF2-40B4-BE49-F238E27FC236}">
                <a16:creationId xmlns:a16="http://schemas.microsoft.com/office/drawing/2014/main" id="{F0B33890-F38E-9948-851E-64C7E965F0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73817" y="5282252"/>
            <a:ext cx="68080" cy="293968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Line 440">
            <a:extLst>
              <a:ext uri="{FF2B5EF4-FFF2-40B4-BE49-F238E27FC236}">
                <a16:creationId xmlns:a16="http://schemas.microsoft.com/office/drawing/2014/main" id="{A6F6A7F9-E45C-124D-AC6C-F4101DAE4B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88731" y="5307931"/>
            <a:ext cx="280374" cy="269876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Line 441">
            <a:extLst>
              <a:ext uri="{FF2B5EF4-FFF2-40B4-BE49-F238E27FC236}">
                <a16:creationId xmlns:a16="http://schemas.microsoft.com/office/drawing/2014/main" id="{AD8346D7-6C40-1348-A196-CC99EDB76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8731" y="5258048"/>
            <a:ext cx="914184" cy="46862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Line 443">
            <a:extLst>
              <a:ext uri="{FF2B5EF4-FFF2-40B4-BE49-F238E27FC236}">
                <a16:creationId xmlns:a16="http://schemas.microsoft.com/office/drawing/2014/main" id="{E2DA8AD7-F617-354E-B5AE-47F97541A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778" y="3829970"/>
            <a:ext cx="0" cy="13176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Line 449">
            <a:extLst>
              <a:ext uri="{FF2B5EF4-FFF2-40B4-BE49-F238E27FC236}">
                <a16:creationId xmlns:a16="http://schemas.microsoft.com/office/drawing/2014/main" id="{E873DD89-2DB7-304C-ADED-170F1F4E1A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6666" y="4041107"/>
            <a:ext cx="168275" cy="317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Line 428">
            <a:extLst>
              <a:ext uri="{FF2B5EF4-FFF2-40B4-BE49-F238E27FC236}">
                <a16:creationId xmlns:a16="http://schemas.microsoft.com/office/drawing/2014/main" id="{56AC483A-3972-5540-9E9F-AE1FE256604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885545" y="5583471"/>
            <a:ext cx="366793" cy="148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Line 440">
            <a:extLst>
              <a:ext uri="{FF2B5EF4-FFF2-40B4-BE49-F238E27FC236}">
                <a16:creationId xmlns:a16="http://schemas.microsoft.com/office/drawing/2014/main" id="{B0224379-0B0C-1343-B0E2-E62DFA482C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9425" y="5036562"/>
            <a:ext cx="404236" cy="207771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DFBDA95-16CE-D146-A4C5-C45EDEC8D34E}"/>
              </a:ext>
            </a:extLst>
          </p:cNvPr>
          <p:cNvCxnSpPr/>
          <p:nvPr/>
        </p:nvCxnSpPr>
        <p:spPr>
          <a:xfrm flipH="1">
            <a:off x="10100635" y="2169432"/>
            <a:ext cx="761467" cy="577355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82E722-916E-234E-AC0B-E2B36A0049E1}"/>
              </a:ext>
            </a:extLst>
          </p:cNvPr>
          <p:cNvCxnSpPr/>
          <p:nvPr/>
        </p:nvCxnSpPr>
        <p:spPr>
          <a:xfrm flipH="1">
            <a:off x="10100635" y="2268313"/>
            <a:ext cx="397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691F242-AF67-1B42-8D8E-F09C1EB27D39}"/>
              </a:ext>
            </a:extLst>
          </p:cNvPr>
          <p:cNvCxnSpPr/>
          <p:nvPr/>
        </p:nvCxnSpPr>
        <p:spPr>
          <a:xfrm flipH="1">
            <a:off x="10672135" y="2200506"/>
            <a:ext cx="14936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FE49F46-6C78-A640-A53B-1F2DCAE49B5E}"/>
              </a:ext>
            </a:extLst>
          </p:cNvPr>
          <p:cNvCxnSpPr/>
          <p:nvPr/>
        </p:nvCxnSpPr>
        <p:spPr>
          <a:xfrm flipH="1">
            <a:off x="10142166" y="2718967"/>
            <a:ext cx="574283" cy="27820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1454C82-BE7E-874F-AA28-09F795395B3E}"/>
              </a:ext>
            </a:extLst>
          </p:cNvPr>
          <p:cNvCxnSpPr/>
          <p:nvPr/>
        </p:nvCxnSpPr>
        <p:spPr>
          <a:xfrm flipH="1">
            <a:off x="10069542" y="2169432"/>
            <a:ext cx="788589" cy="98881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2F00AE0-2163-514F-B52E-CFE0592CCF07}"/>
              </a:ext>
            </a:extLst>
          </p:cNvPr>
          <p:cNvCxnSpPr/>
          <p:nvPr/>
        </p:nvCxnSpPr>
        <p:spPr>
          <a:xfrm flipH="1">
            <a:off x="10862103" y="2127325"/>
            <a:ext cx="279002" cy="42107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E38317B-7455-F04C-9FB3-A47169171585}"/>
              </a:ext>
            </a:extLst>
          </p:cNvPr>
          <p:cNvCxnSpPr/>
          <p:nvPr/>
        </p:nvCxnSpPr>
        <p:spPr>
          <a:xfrm flipH="1" flipV="1">
            <a:off x="10681994" y="2718967"/>
            <a:ext cx="353541" cy="67807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8CD097C-75DA-B84B-B03E-371F3044C3BB}"/>
              </a:ext>
            </a:extLst>
          </p:cNvPr>
          <p:cNvCxnSpPr/>
          <p:nvPr/>
        </p:nvCxnSpPr>
        <p:spPr>
          <a:xfrm flipH="1">
            <a:off x="8769223" y="2268313"/>
            <a:ext cx="1300319" cy="606622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Line 541">
            <a:extLst>
              <a:ext uri="{FF2B5EF4-FFF2-40B4-BE49-F238E27FC236}">
                <a16:creationId xmlns:a16="http://schemas.microsoft.com/office/drawing/2014/main" id="{3EE4D6D5-1F58-604E-926E-B12AF198F9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8705" y="4113379"/>
            <a:ext cx="429324" cy="705603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Line 424">
            <a:extLst>
              <a:ext uri="{FF2B5EF4-FFF2-40B4-BE49-F238E27FC236}">
                <a16:creationId xmlns:a16="http://schemas.microsoft.com/office/drawing/2014/main" id="{69D11C97-9A2A-6F4A-BEC2-192440539B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4554" y="4047456"/>
            <a:ext cx="969051" cy="317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778" descr="antenna_radiation_stylized">
            <a:extLst>
              <a:ext uri="{FF2B5EF4-FFF2-40B4-BE49-F238E27FC236}">
                <a16:creationId xmlns:a16="http://schemas.microsoft.com/office/drawing/2014/main" id="{AE641E33-5C90-9C48-B6C0-B2DA38E6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38" y="3813930"/>
            <a:ext cx="506412" cy="1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781" descr="antenna_radiation_stylized">
            <a:extLst>
              <a:ext uri="{FF2B5EF4-FFF2-40B4-BE49-F238E27FC236}">
                <a16:creationId xmlns:a16="http://schemas.microsoft.com/office/drawing/2014/main" id="{58D0D77F-41BF-B141-99CC-74447702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073" y="5480938"/>
            <a:ext cx="452014" cy="9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99" descr="cell_tower_radiation copy">
            <a:extLst>
              <a:ext uri="{FF2B5EF4-FFF2-40B4-BE49-F238E27FC236}">
                <a16:creationId xmlns:a16="http://schemas.microsoft.com/office/drawing/2014/main" id="{B93FCB1A-5588-5743-82CC-8E52ADEAD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66" y="2158167"/>
            <a:ext cx="457200" cy="33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Oval 800">
            <a:extLst>
              <a:ext uri="{FF2B5EF4-FFF2-40B4-BE49-F238E27FC236}">
                <a16:creationId xmlns:a16="http://schemas.microsoft.com/office/drawing/2014/main" id="{029C7FDD-ABE9-EB40-A1C5-64FF9B2F9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541" y="2292995"/>
            <a:ext cx="52388" cy="4948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829" y="5180504"/>
            <a:ext cx="309187" cy="167750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150622" y="4159591"/>
              <a:ext cx="426399" cy="451816"/>
              <a:chOff x="5182936" y="2693365"/>
              <a:chExt cx="532434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2936" y="2914214"/>
                <a:ext cx="153344" cy="0"/>
              </a:xfrm>
              <a:prstGeom prst="line">
                <a:avLst/>
              </a:prstGeom>
              <a:ln w="12700">
                <a:solidFill>
                  <a:srgbClr val="E4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rgbClr val="E4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3" name="Group 950">
            <a:extLst>
              <a:ext uri="{FF2B5EF4-FFF2-40B4-BE49-F238E27FC236}">
                <a16:creationId xmlns:a16="http://schemas.microsoft.com/office/drawing/2014/main" id="{BF16D25A-05F2-BD48-8851-FCCC3771B7E8}"/>
              </a:ext>
            </a:extLst>
          </p:cNvPr>
          <p:cNvGrpSpPr>
            <a:grpSpLocks/>
          </p:cNvGrpSpPr>
          <p:nvPr/>
        </p:nvGrpSpPr>
        <p:grpSpPr bwMode="auto">
          <a:xfrm>
            <a:off x="10253990" y="5273951"/>
            <a:ext cx="177192" cy="330833"/>
            <a:chOff x="4140" y="429"/>
            <a:chExt cx="1425" cy="2396"/>
          </a:xfrm>
        </p:grpSpPr>
        <p:sp>
          <p:nvSpPr>
            <p:cNvPr id="324" name="Freeform 951">
              <a:extLst>
                <a:ext uri="{FF2B5EF4-FFF2-40B4-BE49-F238E27FC236}">
                  <a16:creationId xmlns:a16="http://schemas.microsoft.com/office/drawing/2014/main" id="{72C50429-8235-E440-B0F8-ADCFAC74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 952">
              <a:extLst>
                <a:ext uri="{FF2B5EF4-FFF2-40B4-BE49-F238E27FC236}">
                  <a16:creationId xmlns:a16="http://schemas.microsoft.com/office/drawing/2014/main" id="{C8289D20-20EF-CE4A-B82D-CC6F98B22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6" name="Freeform 953">
              <a:extLst>
                <a:ext uri="{FF2B5EF4-FFF2-40B4-BE49-F238E27FC236}">
                  <a16:creationId xmlns:a16="http://schemas.microsoft.com/office/drawing/2014/main" id="{512EE24C-2BC1-5A45-B541-28FAD552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954">
              <a:extLst>
                <a:ext uri="{FF2B5EF4-FFF2-40B4-BE49-F238E27FC236}">
                  <a16:creationId xmlns:a16="http://schemas.microsoft.com/office/drawing/2014/main" id="{CC26DF50-FD02-994D-80F7-4CD21CC31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955">
              <a:extLst>
                <a:ext uri="{FF2B5EF4-FFF2-40B4-BE49-F238E27FC236}">
                  <a16:creationId xmlns:a16="http://schemas.microsoft.com/office/drawing/2014/main" id="{12D5F885-EEB6-EA49-8F16-8E65F7B5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29" name="Group 956">
              <a:extLst>
                <a:ext uri="{FF2B5EF4-FFF2-40B4-BE49-F238E27FC236}">
                  <a16:creationId xmlns:a16="http://schemas.microsoft.com/office/drawing/2014/main" id="{4819CF1A-CAA2-2445-BACA-6333C6770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4" name="AutoShape 957">
                <a:extLst>
                  <a:ext uri="{FF2B5EF4-FFF2-40B4-BE49-F238E27FC236}">
                    <a16:creationId xmlns:a16="http://schemas.microsoft.com/office/drawing/2014/main" id="{F403CAA7-7575-5B45-9B26-74060E67E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5" name="AutoShape 958">
                <a:extLst>
                  <a:ext uri="{FF2B5EF4-FFF2-40B4-BE49-F238E27FC236}">
                    <a16:creationId xmlns:a16="http://schemas.microsoft.com/office/drawing/2014/main" id="{E7C03107-B3D4-E74B-8026-51FC5FB4C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0" name="Rectangle 959">
              <a:extLst>
                <a:ext uri="{FF2B5EF4-FFF2-40B4-BE49-F238E27FC236}">
                  <a16:creationId xmlns:a16="http://schemas.microsoft.com/office/drawing/2014/main" id="{8C82FD14-8B3E-4C45-BA2F-1D536922B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1" name="Group 960">
              <a:extLst>
                <a:ext uri="{FF2B5EF4-FFF2-40B4-BE49-F238E27FC236}">
                  <a16:creationId xmlns:a16="http://schemas.microsoft.com/office/drawing/2014/main" id="{848EC42A-6B0F-D74E-99AF-9287D4319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2" name="AutoShape 961">
                <a:extLst>
                  <a:ext uri="{FF2B5EF4-FFF2-40B4-BE49-F238E27FC236}">
                    <a16:creationId xmlns:a16="http://schemas.microsoft.com/office/drawing/2014/main" id="{5837F05C-C8FD-5D48-B46A-FAF46F8F6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3" name="AutoShape 962">
                <a:extLst>
                  <a:ext uri="{FF2B5EF4-FFF2-40B4-BE49-F238E27FC236}">
                    <a16:creationId xmlns:a16="http://schemas.microsoft.com/office/drawing/2014/main" id="{85884ACD-1556-C049-9208-BBD38D4BC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2" name="Rectangle 963">
              <a:extLst>
                <a:ext uri="{FF2B5EF4-FFF2-40B4-BE49-F238E27FC236}">
                  <a16:creationId xmlns:a16="http://schemas.microsoft.com/office/drawing/2014/main" id="{BB3BDCEC-6ABC-7E44-B9C4-70680B65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3" name="Rectangle 964">
              <a:extLst>
                <a:ext uri="{FF2B5EF4-FFF2-40B4-BE49-F238E27FC236}">
                  <a16:creationId xmlns:a16="http://schemas.microsoft.com/office/drawing/2014/main" id="{BF659529-BF75-D64D-A398-3F5F02E8D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4" name="Group 965">
              <a:extLst>
                <a:ext uri="{FF2B5EF4-FFF2-40B4-BE49-F238E27FC236}">
                  <a16:creationId xmlns:a16="http://schemas.microsoft.com/office/drawing/2014/main" id="{08EED94E-296E-6944-AB01-4E0F74CF6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0" name="AutoShape 966">
                <a:extLst>
                  <a:ext uri="{FF2B5EF4-FFF2-40B4-BE49-F238E27FC236}">
                    <a16:creationId xmlns:a16="http://schemas.microsoft.com/office/drawing/2014/main" id="{E45BC691-EDAB-5043-B974-6931BF4A1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1" name="AutoShape 967">
                <a:extLst>
                  <a:ext uri="{FF2B5EF4-FFF2-40B4-BE49-F238E27FC236}">
                    <a16:creationId xmlns:a16="http://schemas.microsoft.com/office/drawing/2014/main" id="{BC4BCC73-0226-7344-A90F-A319311EB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5" name="Freeform 968">
              <a:extLst>
                <a:ext uri="{FF2B5EF4-FFF2-40B4-BE49-F238E27FC236}">
                  <a16:creationId xmlns:a16="http://schemas.microsoft.com/office/drawing/2014/main" id="{4D3CB3E6-04E9-DD42-A1E2-B9CFDE5F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6" name="Group 969">
              <a:extLst>
                <a:ext uri="{FF2B5EF4-FFF2-40B4-BE49-F238E27FC236}">
                  <a16:creationId xmlns:a16="http://schemas.microsoft.com/office/drawing/2014/main" id="{D3A85C8F-5C9D-004C-BED1-826FD6B7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8" name="AutoShape 970">
                <a:extLst>
                  <a:ext uri="{FF2B5EF4-FFF2-40B4-BE49-F238E27FC236}">
                    <a16:creationId xmlns:a16="http://schemas.microsoft.com/office/drawing/2014/main" id="{61DC189F-D857-CE49-9706-A99AFD074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9" name="AutoShape 971">
                <a:extLst>
                  <a:ext uri="{FF2B5EF4-FFF2-40B4-BE49-F238E27FC236}">
                    <a16:creationId xmlns:a16="http://schemas.microsoft.com/office/drawing/2014/main" id="{8FED6611-7057-CD45-9474-CA215533C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Rectangle 972">
              <a:extLst>
                <a:ext uri="{FF2B5EF4-FFF2-40B4-BE49-F238E27FC236}">
                  <a16:creationId xmlns:a16="http://schemas.microsoft.com/office/drawing/2014/main" id="{043E3E2C-723D-CA49-8604-B8FA4FD2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8" name="Freeform 973">
              <a:extLst>
                <a:ext uri="{FF2B5EF4-FFF2-40B4-BE49-F238E27FC236}">
                  <a16:creationId xmlns:a16="http://schemas.microsoft.com/office/drawing/2014/main" id="{A7D59DBF-B240-2743-8F05-CD665217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974">
              <a:extLst>
                <a:ext uri="{FF2B5EF4-FFF2-40B4-BE49-F238E27FC236}">
                  <a16:creationId xmlns:a16="http://schemas.microsoft.com/office/drawing/2014/main" id="{782758E0-5FA1-2541-8957-4820DA26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Oval 975">
              <a:extLst>
                <a:ext uri="{FF2B5EF4-FFF2-40B4-BE49-F238E27FC236}">
                  <a16:creationId xmlns:a16="http://schemas.microsoft.com/office/drawing/2014/main" id="{E43434A9-1771-1841-B10D-00C68B13F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1" name="Freeform 976">
              <a:extLst>
                <a:ext uri="{FF2B5EF4-FFF2-40B4-BE49-F238E27FC236}">
                  <a16:creationId xmlns:a16="http://schemas.microsoft.com/office/drawing/2014/main" id="{7F3BC29B-77D4-0345-BC99-5EBDE517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AutoShape 977">
              <a:extLst>
                <a:ext uri="{FF2B5EF4-FFF2-40B4-BE49-F238E27FC236}">
                  <a16:creationId xmlns:a16="http://schemas.microsoft.com/office/drawing/2014/main" id="{AB8C4D5D-D558-0E48-B735-10A1700F9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3" name="AutoShape 978">
              <a:extLst>
                <a:ext uri="{FF2B5EF4-FFF2-40B4-BE49-F238E27FC236}">
                  <a16:creationId xmlns:a16="http://schemas.microsoft.com/office/drawing/2014/main" id="{A52E34C3-2A4E-6E43-AEAD-80E9029E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Oval 979">
              <a:extLst>
                <a:ext uri="{FF2B5EF4-FFF2-40B4-BE49-F238E27FC236}">
                  <a16:creationId xmlns:a16="http://schemas.microsoft.com/office/drawing/2014/main" id="{CF996EB8-B8AF-1645-81FB-5C4480FC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5" name="Oval 980">
              <a:extLst>
                <a:ext uri="{FF2B5EF4-FFF2-40B4-BE49-F238E27FC236}">
                  <a16:creationId xmlns:a16="http://schemas.microsoft.com/office/drawing/2014/main" id="{6ABBF416-3D25-A54A-B9CB-9BC7B8D8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6" name="Oval 981">
              <a:extLst>
                <a:ext uri="{FF2B5EF4-FFF2-40B4-BE49-F238E27FC236}">
                  <a16:creationId xmlns:a16="http://schemas.microsoft.com/office/drawing/2014/main" id="{BEBFB614-43B9-5A4B-8E5D-794244BE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7" name="Rectangle 982">
              <a:extLst>
                <a:ext uri="{FF2B5EF4-FFF2-40B4-BE49-F238E27FC236}">
                  <a16:creationId xmlns:a16="http://schemas.microsoft.com/office/drawing/2014/main" id="{C5CE1C8E-4047-8540-B7FB-EBAB3DBC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7" name="Group 850">
            <a:extLst>
              <a:ext uri="{FF2B5EF4-FFF2-40B4-BE49-F238E27FC236}">
                <a16:creationId xmlns:a16="http://schemas.microsoft.com/office/drawing/2014/main" id="{4F552D9E-30F7-A14F-B4D6-B51A5A66BDB8}"/>
              </a:ext>
            </a:extLst>
          </p:cNvPr>
          <p:cNvGrpSpPr>
            <a:grpSpLocks/>
          </p:cNvGrpSpPr>
          <p:nvPr/>
        </p:nvGrpSpPr>
        <p:grpSpPr bwMode="auto">
          <a:xfrm>
            <a:off x="7566349" y="3812814"/>
            <a:ext cx="496588" cy="96676"/>
            <a:chOff x="2199" y="955"/>
            <a:chExt cx="2547" cy="506"/>
          </a:xfrm>
        </p:grpSpPr>
        <p:sp>
          <p:nvSpPr>
            <p:cNvPr id="548" name="Freeform 851">
              <a:extLst>
                <a:ext uri="{FF2B5EF4-FFF2-40B4-BE49-F238E27FC236}">
                  <a16:creationId xmlns:a16="http://schemas.microsoft.com/office/drawing/2014/main" id="{47E21BF6-929B-3A47-8266-F43071DB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Freeform 852">
              <a:extLst>
                <a:ext uri="{FF2B5EF4-FFF2-40B4-BE49-F238E27FC236}">
                  <a16:creationId xmlns:a16="http://schemas.microsoft.com/office/drawing/2014/main" id="{977E0CCA-A1C1-F142-8BCA-8B6415F00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Freeform 853">
              <a:extLst>
                <a:ext uri="{FF2B5EF4-FFF2-40B4-BE49-F238E27FC236}">
                  <a16:creationId xmlns:a16="http://schemas.microsoft.com/office/drawing/2014/main" id="{AFEC8E43-9448-CC47-A12E-E3D3988EA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Freeform 854">
              <a:extLst>
                <a:ext uri="{FF2B5EF4-FFF2-40B4-BE49-F238E27FC236}">
                  <a16:creationId xmlns:a16="http://schemas.microsoft.com/office/drawing/2014/main" id="{9974E21E-DE2A-F14B-9EEA-8E995ACB2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Freeform 855">
              <a:extLst>
                <a:ext uri="{FF2B5EF4-FFF2-40B4-BE49-F238E27FC236}">
                  <a16:creationId xmlns:a16="http://schemas.microsoft.com/office/drawing/2014/main" id="{526B7E0C-0C34-C149-980C-9D4078DFB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Freeform 856">
              <a:extLst>
                <a:ext uri="{FF2B5EF4-FFF2-40B4-BE49-F238E27FC236}">
                  <a16:creationId xmlns:a16="http://schemas.microsoft.com/office/drawing/2014/main" id="{8F99464E-957F-4E48-BA20-3C5D8011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8" name="Group 850">
            <a:extLst>
              <a:ext uri="{FF2B5EF4-FFF2-40B4-BE49-F238E27FC236}">
                <a16:creationId xmlns:a16="http://schemas.microsoft.com/office/drawing/2014/main" id="{29210D43-18C8-0641-B681-3446080C3F9A}"/>
              </a:ext>
            </a:extLst>
          </p:cNvPr>
          <p:cNvGrpSpPr>
            <a:grpSpLocks/>
          </p:cNvGrpSpPr>
          <p:nvPr/>
        </p:nvGrpSpPr>
        <p:grpSpPr bwMode="auto">
          <a:xfrm>
            <a:off x="7801777" y="3327400"/>
            <a:ext cx="269073" cy="46492"/>
            <a:chOff x="2199" y="955"/>
            <a:chExt cx="2547" cy="506"/>
          </a:xfrm>
        </p:grpSpPr>
        <p:sp>
          <p:nvSpPr>
            <p:cNvPr id="597" name="Freeform 851">
              <a:extLst>
                <a:ext uri="{FF2B5EF4-FFF2-40B4-BE49-F238E27FC236}">
                  <a16:creationId xmlns:a16="http://schemas.microsoft.com/office/drawing/2014/main" id="{36DCC3D2-0891-2541-A191-1251BBEF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Freeform 852">
              <a:extLst>
                <a:ext uri="{FF2B5EF4-FFF2-40B4-BE49-F238E27FC236}">
                  <a16:creationId xmlns:a16="http://schemas.microsoft.com/office/drawing/2014/main" id="{D5277460-B4E3-524F-9433-384917AEC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Freeform 853">
              <a:extLst>
                <a:ext uri="{FF2B5EF4-FFF2-40B4-BE49-F238E27FC236}">
                  <a16:creationId xmlns:a16="http://schemas.microsoft.com/office/drawing/2014/main" id="{B805595D-4D0C-7944-A9AD-4D3ADF561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Freeform 854">
              <a:extLst>
                <a:ext uri="{FF2B5EF4-FFF2-40B4-BE49-F238E27FC236}">
                  <a16:creationId xmlns:a16="http://schemas.microsoft.com/office/drawing/2014/main" id="{E00F00F5-C22C-9E4F-AD64-60E1AB2F4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Freeform 855">
              <a:extLst>
                <a:ext uri="{FF2B5EF4-FFF2-40B4-BE49-F238E27FC236}">
                  <a16:creationId xmlns:a16="http://schemas.microsoft.com/office/drawing/2014/main" id="{91BD7366-39AE-8B41-B7C8-84255036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Freeform 856">
              <a:extLst>
                <a:ext uri="{FF2B5EF4-FFF2-40B4-BE49-F238E27FC236}">
                  <a16:creationId xmlns:a16="http://schemas.microsoft.com/office/drawing/2014/main" id="{7FC3F21F-3A7A-BD48-A40A-00C122D9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3" name="Group 850">
            <a:extLst>
              <a:ext uri="{FF2B5EF4-FFF2-40B4-BE49-F238E27FC236}">
                <a16:creationId xmlns:a16="http://schemas.microsoft.com/office/drawing/2014/main" id="{BE7F245F-72C2-A043-82DE-6C0AE3E66523}"/>
              </a:ext>
            </a:extLst>
          </p:cNvPr>
          <p:cNvGrpSpPr>
            <a:grpSpLocks/>
          </p:cNvGrpSpPr>
          <p:nvPr/>
        </p:nvGrpSpPr>
        <p:grpSpPr bwMode="auto">
          <a:xfrm>
            <a:off x="7493802" y="3422650"/>
            <a:ext cx="269073" cy="46492"/>
            <a:chOff x="2199" y="955"/>
            <a:chExt cx="2547" cy="506"/>
          </a:xfrm>
        </p:grpSpPr>
        <p:sp>
          <p:nvSpPr>
            <p:cNvPr id="604" name="Freeform 851">
              <a:extLst>
                <a:ext uri="{FF2B5EF4-FFF2-40B4-BE49-F238E27FC236}">
                  <a16:creationId xmlns:a16="http://schemas.microsoft.com/office/drawing/2014/main" id="{B712963A-1E2A-3643-B5C3-4E552B192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Freeform 852">
              <a:extLst>
                <a:ext uri="{FF2B5EF4-FFF2-40B4-BE49-F238E27FC236}">
                  <a16:creationId xmlns:a16="http://schemas.microsoft.com/office/drawing/2014/main" id="{470DE5CF-9167-9246-A722-9E8442274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Freeform 853">
              <a:extLst>
                <a:ext uri="{FF2B5EF4-FFF2-40B4-BE49-F238E27FC236}">
                  <a16:creationId xmlns:a16="http://schemas.microsoft.com/office/drawing/2014/main" id="{BD37A15B-27DE-5640-BDCC-45492602C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Freeform 854">
              <a:extLst>
                <a:ext uri="{FF2B5EF4-FFF2-40B4-BE49-F238E27FC236}">
                  <a16:creationId xmlns:a16="http://schemas.microsoft.com/office/drawing/2014/main" id="{8F353A5D-F3B9-A24E-A816-361069C5B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Freeform 855">
              <a:extLst>
                <a:ext uri="{FF2B5EF4-FFF2-40B4-BE49-F238E27FC236}">
                  <a16:creationId xmlns:a16="http://schemas.microsoft.com/office/drawing/2014/main" id="{2A37387A-9AD7-7347-9B59-5E3423DC0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Freeform 856">
              <a:extLst>
                <a:ext uri="{FF2B5EF4-FFF2-40B4-BE49-F238E27FC236}">
                  <a16:creationId xmlns:a16="http://schemas.microsoft.com/office/drawing/2014/main" id="{EE58E058-DE5E-E74A-88A3-CEE247A6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0" name="Group 850">
            <a:extLst>
              <a:ext uri="{FF2B5EF4-FFF2-40B4-BE49-F238E27FC236}">
                <a16:creationId xmlns:a16="http://schemas.microsoft.com/office/drawing/2014/main" id="{E3F84402-6524-194E-A94B-4A0A73FB3611}"/>
              </a:ext>
            </a:extLst>
          </p:cNvPr>
          <p:cNvGrpSpPr>
            <a:grpSpLocks/>
          </p:cNvGrpSpPr>
          <p:nvPr/>
        </p:nvGrpSpPr>
        <p:grpSpPr bwMode="auto">
          <a:xfrm>
            <a:off x="7439349" y="2355850"/>
            <a:ext cx="399726" cy="74090"/>
            <a:chOff x="2199" y="955"/>
            <a:chExt cx="2547" cy="506"/>
          </a:xfrm>
        </p:grpSpPr>
        <p:sp>
          <p:nvSpPr>
            <p:cNvPr id="611" name="Freeform 851">
              <a:extLst>
                <a:ext uri="{FF2B5EF4-FFF2-40B4-BE49-F238E27FC236}">
                  <a16:creationId xmlns:a16="http://schemas.microsoft.com/office/drawing/2014/main" id="{1E84A0F2-859D-ED43-B462-FB6DCAD4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Freeform 852">
              <a:extLst>
                <a:ext uri="{FF2B5EF4-FFF2-40B4-BE49-F238E27FC236}">
                  <a16:creationId xmlns:a16="http://schemas.microsoft.com/office/drawing/2014/main" id="{F5ACD2B7-2AE4-D246-A087-5ECDBCFE3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Freeform 853">
              <a:extLst>
                <a:ext uri="{FF2B5EF4-FFF2-40B4-BE49-F238E27FC236}">
                  <a16:creationId xmlns:a16="http://schemas.microsoft.com/office/drawing/2014/main" id="{759F9135-879C-BF4F-AFC5-818266E3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 854">
              <a:extLst>
                <a:ext uri="{FF2B5EF4-FFF2-40B4-BE49-F238E27FC236}">
                  <a16:creationId xmlns:a16="http://schemas.microsoft.com/office/drawing/2014/main" id="{6CCBF41C-B507-F94D-948A-DE3FCE8B0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" name="Freeform 855">
              <a:extLst>
                <a:ext uri="{FF2B5EF4-FFF2-40B4-BE49-F238E27FC236}">
                  <a16:creationId xmlns:a16="http://schemas.microsoft.com/office/drawing/2014/main" id="{F49FB24E-6FA4-654E-852C-85E4BB855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Freeform 856">
              <a:extLst>
                <a:ext uri="{FF2B5EF4-FFF2-40B4-BE49-F238E27FC236}">
                  <a16:creationId xmlns:a16="http://schemas.microsoft.com/office/drawing/2014/main" id="{BC5E9B76-5823-534D-A665-5761962C2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4" name="Group 850">
            <a:extLst>
              <a:ext uri="{FF2B5EF4-FFF2-40B4-BE49-F238E27FC236}">
                <a16:creationId xmlns:a16="http://schemas.microsoft.com/office/drawing/2014/main" id="{D967DD69-1C1F-4942-88FF-DBC278423524}"/>
              </a:ext>
            </a:extLst>
          </p:cNvPr>
          <p:cNvGrpSpPr>
            <a:grpSpLocks/>
          </p:cNvGrpSpPr>
          <p:nvPr/>
        </p:nvGrpSpPr>
        <p:grpSpPr bwMode="auto">
          <a:xfrm>
            <a:off x="7756849" y="1863725"/>
            <a:ext cx="399726" cy="74090"/>
            <a:chOff x="2199" y="955"/>
            <a:chExt cx="2547" cy="506"/>
          </a:xfrm>
        </p:grpSpPr>
        <p:sp>
          <p:nvSpPr>
            <p:cNvPr id="625" name="Freeform 851">
              <a:extLst>
                <a:ext uri="{FF2B5EF4-FFF2-40B4-BE49-F238E27FC236}">
                  <a16:creationId xmlns:a16="http://schemas.microsoft.com/office/drawing/2014/main" id="{C0A1A462-018A-7347-8CBD-7006888DF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 852">
              <a:extLst>
                <a:ext uri="{FF2B5EF4-FFF2-40B4-BE49-F238E27FC236}">
                  <a16:creationId xmlns:a16="http://schemas.microsoft.com/office/drawing/2014/main" id="{22F09480-8DE6-5D4E-A19F-5BA801D7A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Freeform 853">
              <a:extLst>
                <a:ext uri="{FF2B5EF4-FFF2-40B4-BE49-F238E27FC236}">
                  <a16:creationId xmlns:a16="http://schemas.microsoft.com/office/drawing/2014/main" id="{53F1DF53-28BC-264A-BBA0-4D802EB02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Freeform 854">
              <a:extLst>
                <a:ext uri="{FF2B5EF4-FFF2-40B4-BE49-F238E27FC236}">
                  <a16:creationId xmlns:a16="http://schemas.microsoft.com/office/drawing/2014/main" id="{61608420-02E2-254C-ACD1-27ABB5ED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Freeform 855">
              <a:extLst>
                <a:ext uri="{FF2B5EF4-FFF2-40B4-BE49-F238E27FC236}">
                  <a16:creationId xmlns:a16="http://schemas.microsoft.com/office/drawing/2014/main" id="{0670B0D6-0581-E44E-ADBE-91BB69BB5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Freeform 856">
              <a:extLst>
                <a:ext uri="{FF2B5EF4-FFF2-40B4-BE49-F238E27FC236}">
                  <a16:creationId xmlns:a16="http://schemas.microsoft.com/office/drawing/2014/main" id="{AD6F69E6-2C1F-CC46-A5B9-D1AC96F6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1" name="Group 850">
            <a:extLst>
              <a:ext uri="{FF2B5EF4-FFF2-40B4-BE49-F238E27FC236}">
                <a16:creationId xmlns:a16="http://schemas.microsoft.com/office/drawing/2014/main" id="{62F6DC99-EDA6-6948-A435-6A965BBBDC7F}"/>
              </a:ext>
            </a:extLst>
          </p:cNvPr>
          <p:cNvGrpSpPr>
            <a:grpSpLocks/>
          </p:cNvGrpSpPr>
          <p:nvPr/>
        </p:nvGrpSpPr>
        <p:grpSpPr bwMode="auto">
          <a:xfrm>
            <a:off x="8709349" y="2057400"/>
            <a:ext cx="399726" cy="74090"/>
            <a:chOff x="2199" y="955"/>
            <a:chExt cx="2547" cy="506"/>
          </a:xfrm>
        </p:grpSpPr>
        <p:sp>
          <p:nvSpPr>
            <p:cNvPr id="632" name="Freeform 851">
              <a:extLst>
                <a:ext uri="{FF2B5EF4-FFF2-40B4-BE49-F238E27FC236}">
                  <a16:creationId xmlns:a16="http://schemas.microsoft.com/office/drawing/2014/main" id="{9E06E7BD-A2EF-5A4E-A34B-606CF638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Freeform 852">
              <a:extLst>
                <a:ext uri="{FF2B5EF4-FFF2-40B4-BE49-F238E27FC236}">
                  <a16:creationId xmlns:a16="http://schemas.microsoft.com/office/drawing/2014/main" id="{A8B52BE3-CB73-904C-84C5-EB4ED3470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Freeform 853">
              <a:extLst>
                <a:ext uri="{FF2B5EF4-FFF2-40B4-BE49-F238E27FC236}">
                  <a16:creationId xmlns:a16="http://schemas.microsoft.com/office/drawing/2014/main" id="{13C0497F-B26E-6347-8A3D-7B1091C04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 854">
              <a:extLst>
                <a:ext uri="{FF2B5EF4-FFF2-40B4-BE49-F238E27FC236}">
                  <a16:creationId xmlns:a16="http://schemas.microsoft.com/office/drawing/2014/main" id="{D5A7D90C-8586-EC4C-B8AE-53ADC2C0E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 855">
              <a:extLst>
                <a:ext uri="{FF2B5EF4-FFF2-40B4-BE49-F238E27FC236}">
                  <a16:creationId xmlns:a16="http://schemas.microsoft.com/office/drawing/2014/main" id="{C7871F0A-571C-A942-9C96-20D90FBDB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Freeform 856">
              <a:extLst>
                <a:ext uri="{FF2B5EF4-FFF2-40B4-BE49-F238E27FC236}">
                  <a16:creationId xmlns:a16="http://schemas.microsoft.com/office/drawing/2014/main" id="{A1A01D86-638D-3644-B20B-066BDFC41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8" name="Group 850">
            <a:extLst>
              <a:ext uri="{FF2B5EF4-FFF2-40B4-BE49-F238E27FC236}">
                <a16:creationId xmlns:a16="http://schemas.microsoft.com/office/drawing/2014/main" id="{C59EF036-7544-CD4B-98C5-190F592891A5}"/>
              </a:ext>
            </a:extLst>
          </p:cNvPr>
          <p:cNvGrpSpPr>
            <a:grpSpLocks/>
          </p:cNvGrpSpPr>
          <p:nvPr/>
        </p:nvGrpSpPr>
        <p:grpSpPr bwMode="auto">
          <a:xfrm>
            <a:off x="8639499" y="2320925"/>
            <a:ext cx="399726" cy="74090"/>
            <a:chOff x="2199" y="955"/>
            <a:chExt cx="2547" cy="506"/>
          </a:xfrm>
        </p:grpSpPr>
        <p:sp>
          <p:nvSpPr>
            <p:cNvPr id="639" name="Freeform 851">
              <a:extLst>
                <a:ext uri="{FF2B5EF4-FFF2-40B4-BE49-F238E27FC236}">
                  <a16:creationId xmlns:a16="http://schemas.microsoft.com/office/drawing/2014/main" id="{F5A6E6AF-D117-5E41-8785-04B0EC2C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Freeform 852">
              <a:extLst>
                <a:ext uri="{FF2B5EF4-FFF2-40B4-BE49-F238E27FC236}">
                  <a16:creationId xmlns:a16="http://schemas.microsoft.com/office/drawing/2014/main" id="{8595B388-6685-8E4F-BDEB-FA923F29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Freeform 853">
              <a:extLst>
                <a:ext uri="{FF2B5EF4-FFF2-40B4-BE49-F238E27FC236}">
                  <a16:creationId xmlns:a16="http://schemas.microsoft.com/office/drawing/2014/main" id="{C4382DCB-82DC-E84A-BABC-A28B22D1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Freeform 854">
              <a:extLst>
                <a:ext uri="{FF2B5EF4-FFF2-40B4-BE49-F238E27FC236}">
                  <a16:creationId xmlns:a16="http://schemas.microsoft.com/office/drawing/2014/main" id="{8582F608-341E-2B44-81DA-A22C72A0D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Freeform 855">
              <a:extLst>
                <a:ext uri="{FF2B5EF4-FFF2-40B4-BE49-F238E27FC236}">
                  <a16:creationId xmlns:a16="http://schemas.microsoft.com/office/drawing/2014/main" id="{E9219FD5-AC73-0E49-9022-03637106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Freeform 856">
              <a:extLst>
                <a:ext uri="{FF2B5EF4-FFF2-40B4-BE49-F238E27FC236}">
                  <a16:creationId xmlns:a16="http://schemas.microsoft.com/office/drawing/2014/main" id="{FF2B6185-8996-9D4A-95D8-B325E76BC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5" name="Group 850">
            <a:extLst>
              <a:ext uri="{FF2B5EF4-FFF2-40B4-BE49-F238E27FC236}">
                <a16:creationId xmlns:a16="http://schemas.microsoft.com/office/drawing/2014/main" id="{C8198E09-7653-3F45-A431-F592CB853548}"/>
              </a:ext>
            </a:extLst>
          </p:cNvPr>
          <p:cNvGrpSpPr>
            <a:grpSpLocks/>
          </p:cNvGrpSpPr>
          <p:nvPr/>
        </p:nvGrpSpPr>
        <p:grpSpPr bwMode="auto">
          <a:xfrm>
            <a:off x="9245924" y="5476874"/>
            <a:ext cx="450526" cy="96315"/>
            <a:chOff x="2199" y="955"/>
            <a:chExt cx="2547" cy="506"/>
          </a:xfrm>
        </p:grpSpPr>
        <p:sp>
          <p:nvSpPr>
            <p:cNvPr id="646" name="Freeform 851">
              <a:extLst>
                <a:ext uri="{FF2B5EF4-FFF2-40B4-BE49-F238E27FC236}">
                  <a16:creationId xmlns:a16="http://schemas.microsoft.com/office/drawing/2014/main" id="{6E92E888-DA5C-8D45-96AD-D6A2E1164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852">
              <a:extLst>
                <a:ext uri="{FF2B5EF4-FFF2-40B4-BE49-F238E27FC236}">
                  <a16:creationId xmlns:a16="http://schemas.microsoft.com/office/drawing/2014/main" id="{2754A16A-D74F-2C40-93DA-A9EAC7806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Freeform 853">
              <a:extLst>
                <a:ext uri="{FF2B5EF4-FFF2-40B4-BE49-F238E27FC236}">
                  <a16:creationId xmlns:a16="http://schemas.microsoft.com/office/drawing/2014/main" id="{B78947A0-D91C-E742-8A54-40B58A0EA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 854">
              <a:extLst>
                <a:ext uri="{FF2B5EF4-FFF2-40B4-BE49-F238E27FC236}">
                  <a16:creationId xmlns:a16="http://schemas.microsoft.com/office/drawing/2014/main" id="{A3BC268E-C50E-F64F-A6DD-882908504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Freeform 855">
              <a:extLst>
                <a:ext uri="{FF2B5EF4-FFF2-40B4-BE49-F238E27FC236}">
                  <a16:creationId xmlns:a16="http://schemas.microsoft.com/office/drawing/2014/main" id="{C609CF41-4A74-014E-A94A-F5C707D3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Freeform 856">
              <a:extLst>
                <a:ext uri="{FF2B5EF4-FFF2-40B4-BE49-F238E27FC236}">
                  <a16:creationId xmlns:a16="http://schemas.microsoft.com/office/drawing/2014/main" id="{6E8FDB88-4766-E44A-8E83-FA0CEA82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2" name="Group 850">
            <a:extLst>
              <a:ext uri="{FF2B5EF4-FFF2-40B4-BE49-F238E27FC236}">
                <a16:creationId xmlns:a16="http://schemas.microsoft.com/office/drawing/2014/main" id="{D8195E5E-B336-324B-8B0B-ACC4CA2C6E80}"/>
              </a:ext>
            </a:extLst>
          </p:cNvPr>
          <p:cNvGrpSpPr>
            <a:grpSpLocks/>
          </p:cNvGrpSpPr>
          <p:nvPr/>
        </p:nvGrpSpPr>
        <p:grpSpPr bwMode="auto">
          <a:xfrm>
            <a:off x="9195602" y="5857875"/>
            <a:ext cx="230973" cy="45719"/>
            <a:chOff x="2199" y="955"/>
            <a:chExt cx="2547" cy="506"/>
          </a:xfrm>
        </p:grpSpPr>
        <p:sp>
          <p:nvSpPr>
            <p:cNvPr id="653" name="Freeform 851">
              <a:extLst>
                <a:ext uri="{FF2B5EF4-FFF2-40B4-BE49-F238E27FC236}">
                  <a16:creationId xmlns:a16="http://schemas.microsoft.com/office/drawing/2014/main" id="{D70C4FD5-7449-EB41-AE91-674A29E48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852">
              <a:extLst>
                <a:ext uri="{FF2B5EF4-FFF2-40B4-BE49-F238E27FC236}">
                  <a16:creationId xmlns:a16="http://schemas.microsoft.com/office/drawing/2014/main" id="{A43D749A-E763-1A49-ABFC-3F8866DC1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853">
              <a:extLst>
                <a:ext uri="{FF2B5EF4-FFF2-40B4-BE49-F238E27FC236}">
                  <a16:creationId xmlns:a16="http://schemas.microsoft.com/office/drawing/2014/main" id="{1984E37F-68A6-AE44-9F93-DD410B4FB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854">
              <a:extLst>
                <a:ext uri="{FF2B5EF4-FFF2-40B4-BE49-F238E27FC236}">
                  <a16:creationId xmlns:a16="http://schemas.microsoft.com/office/drawing/2014/main" id="{F1E5C680-79A8-FE44-84E3-2153EA20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855">
              <a:extLst>
                <a:ext uri="{FF2B5EF4-FFF2-40B4-BE49-F238E27FC236}">
                  <a16:creationId xmlns:a16="http://schemas.microsoft.com/office/drawing/2014/main" id="{10AB1C0F-439F-734D-9512-EB095894F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856">
              <a:extLst>
                <a:ext uri="{FF2B5EF4-FFF2-40B4-BE49-F238E27FC236}">
                  <a16:creationId xmlns:a16="http://schemas.microsoft.com/office/drawing/2014/main" id="{E674261C-9C74-1045-A006-34903B78C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9" name="Group 850">
            <a:extLst>
              <a:ext uri="{FF2B5EF4-FFF2-40B4-BE49-F238E27FC236}">
                <a16:creationId xmlns:a16="http://schemas.microsoft.com/office/drawing/2014/main" id="{085C02C9-1A7F-0642-B79C-6EDB2FE9C908}"/>
              </a:ext>
            </a:extLst>
          </p:cNvPr>
          <p:cNvGrpSpPr>
            <a:grpSpLocks/>
          </p:cNvGrpSpPr>
          <p:nvPr/>
        </p:nvGrpSpPr>
        <p:grpSpPr bwMode="auto">
          <a:xfrm>
            <a:off x="9538502" y="5794375"/>
            <a:ext cx="230973" cy="45719"/>
            <a:chOff x="2199" y="955"/>
            <a:chExt cx="2547" cy="506"/>
          </a:xfrm>
        </p:grpSpPr>
        <p:sp>
          <p:nvSpPr>
            <p:cNvPr id="660" name="Freeform 851">
              <a:extLst>
                <a:ext uri="{FF2B5EF4-FFF2-40B4-BE49-F238E27FC236}">
                  <a16:creationId xmlns:a16="http://schemas.microsoft.com/office/drawing/2014/main" id="{9C005DC5-E020-664D-90A8-D62468BEA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852">
              <a:extLst>
                <a:ext uri="{FF2B5EF4-FFF2-40B4-BE49-F238E27FC236}">
                  <a16:creationId xmlns:a16="http://schemas.microsoft.com/office/drawing/2014/main" id="{51687CFF-3135-3B4D-B333-BB62A87BF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853">
              <a:extLst>
                <a:ext uri="{FF2B5EF4-FFF2-40B4-BE49-F238E27FC236}">
                  <a16:creationId xmlns:a16="http://schemas.microsoft.com/office/drawing/2014/main" id="{C7F3B199-2EBF-AE46-B38B-543EED8CF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854">
              <a:extLst>
                <a:ext uri="{FF2B5EF4-FFF2-40B4-BE49-F238E27FC236}">
                  <a16:creationId xmlns:a16="http://schemas.microsoft.com/office/drawing/2014/main" id="{1A13A5D2-6717-724F-9FA9-7AE0BB5F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855">
              <a:extLst>
                <a:ext uri="{FF2B5EF4-FFF2-40B4-BE49-F238E27FC236}">
                  <a16:creationId xmlns:a16="http://schemas.microsoft.com/office/drawing/2014/main" id="{4E9B1CE6-94BA-CB4A-BAA3-20583CDAE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856">
              <a:extLst>
                <a:ext uri="{FF2B5EF4-FFF2-40B4-BE49-F238E27FC236}">
                  <a16:creationId xmlns:a16="http://schemas.microsoft.com/office/drawing/2014/main" id="{F15D2A24-844D-7345-AF84-FEA40BD35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6" name="Group 817">
            <a:extLst>
              <a:ext uri="{FF2B5EF4-FFF2-40B4-BE49-F238E27FC236}">
                <a16:creationId xmlns:a16="http://schemas.microsoft.com/office/drawing/2014/main" id="{5B996586-264C-3643-9E41-3632345BFB87}"/>
              </a:ext>
            </a:extLst>
          </p:cNvPr>
          <p:cNvGrpSpPr>
            <a:grpSpLocks/>
          </p:cNvGrpSpPr>
          <p:nvPr/>
        </p:nvGrpSpPr>
        <p:grpSpPr bwMode="auto">
          <a:xfrm>
            <a:off x="7975063" y="2094561"/>
            <a:ext cx="466245" cy="434369"/>
            <a:chOff x="2920" y="1424"/>
            <a:chExt cx="326" cy="320"/>
          </a:xfrm>
        </p:grpSpPr>
        <p:sp>
          <p:nvSpPr>
            <p:cNvPr id="667" name="Oval 818">
              <a:extLst>
                <a:ext uri="{FF2B5EF4-FFF2-40B4-BE49-F238E27FC236}">
                  <a16:creationId xmlns:a16="http://schemas.microsoft.com/office/drawing/2014/main" id="{AA4661F1-54B8-A146-BC66-9B5A3CD27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8" name="Group 819">
              <a:extLst>
                <a:ext uri="{FF2B5EF4-FFF2-40B4-BE49-F238E27FC236}">
                  <a16:creationId xmlns:a16="http://schemas.microsoft.com/office/drawing/2014/main" id="{1686DBB0-11C0-D34B-972B-2CCF69324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670" name="Oval 820">
                <a:extLst>
                  <a:ext uri="{FF2B5EF4-FFF2-40B4-BE49-F238E27FC236}">
                    <a16:creationId xmlns:a16="http://schemas.microsoft.com/office/drawing/2014/main" id="{65562299-A7B0-E748-8DA9-F125E00B9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Oval 821">
                <a:extLst>
                  <a:ext uri="{FF2B5EF4-FFF2-40B4-BE49-F238E27FC236}">
                    <a16:creationId xmlns:a16="http://schemas.microsoft.com/office/drawing/2014/main" id="{4C2D7ED2-03EA-DD40-B7CA-8CF81250D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2" name="Oval 822">
                <a:extLst>
                  <a:ext uri="{FF2B5EF4-FFF2-40B4-BE49-F238E27FC236}">
                    <a16:creationId xmlns:a16="http://schemas.microsoft.com/office/drawing/2014/main" id="{52DEB089-EF3D-7E47-9DFD-BCE7FFF4F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3" name="Oval 823">
                <a:extLst>
                  <a:ext uri="{FF2B5EF4-FFF2-40B4-BE49-F238E27FC236}">
                    <a16:creationId xmlns:a16="http://schemas.microsoft.com/office/drawing/2014/main" id="{27812B4C-C2A3-A34E-8C48-C8022BA5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4" name="Freeform 824">
                <a:extLst>
                  <a:ext uri="{FF2B5EF4-FFF2-40B4-BE49-F238E27FC236}">
                    <a16:creationId xmlns:a16="http://schemas.microsoft.com/office/drawing/2014/main" id="{A83A4BD2-C0FC-0243-9444-4BE1DEF5443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9" name="Freeform 825">
              <a:extLst>
                <a:ext uri="{FF2B5EF4-FFF2-40B4-BE49-F238E27FC236}">
                  <a16:creationId xmlns:a16="http://schemas.microsoft.com/office/drawing/2014/main" id="{88940FE6-2121-E047-B5D1-709EEEA5D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CAA0DAAC-D388-5E4E-8B1F-AA359B358F91}"/>
              </a:ext>
            </a:extLst>
          </p:cNvPr>
          <p:cNvGrpSpPr/>
          <p:nvPr/>
        </p:nvGrpSpPr>
        <p:grpSpPr>
          <a:xfrm>
            <a:off x="9885167" y="5352639"/>
            <a:ext cx="309187" cy="167750"/>
            <a:chOff x="3668110" y="2448910"/>
            <a:chExt cx="3794234" cy="2165130"/>
          </a:xfrm>
        </p:grpSpPr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46F75940-BD62-504A-8C73-FDDA0A3399A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B68551CE-211F-A242-AF0E-8E6622E334D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074BFC43-A3A5-964D-8135-081414E76B2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79" name="Freeform 678">
                <a:extLst>
                  <a:ext uri="{FF2B5EF4-FFF2-40B4-BE49-F238E27FC236}">
                    <a16:creationId xmlns:a16="http://schemas.microsoft.com/office/drawing/2014/main" id="{1EEBCE37-5065-464B-A991-2B6D4416248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Freeform 679">
                <a:extLst>
                  <a:ext uri="{FF2B5EF4-FFF2-40B4-BE49-F238E27FC236}">
                    <a16:creationId xmlns:a16="http://schemas.microsoft.com/office/drawing/2014/main" id="{1119C91B-532D-914D-A174-D49B02868A2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Freeform 680">
                <a:extLst>
                  <a:ext uri="{FF2B5EF4-FFF2-40B4-BE49-F238E27FC236}">
                    <a16:creationId xmlns:a16="http://schemas.microsoft.com/office/drawing/2014/main" id="{201345D5-2C2E-D144-AAB9-B54FD240A64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Freeform 681">
                <a:extLst>
                  <a:ext uri="{FF2B5EF4-FFF2-40B4-BE49-F238E27FC236}">
                    <a16:creationId xmlns:a16="http://schemas.microsoft.com/office/drawing/2014/main" id="{6040CCAF-188D-9140-80B6-CA6A424D689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A394CC-D70F-8E43-8065-B95B6A0A5E94}"/>
              </a:ext>
            </a:extLst>
          </p:cNvPr>
          <p:cNvGrpSpPr/>
          <p:nvPr/>
        </p:nvGrpSpPr>
        <p:grpSpPr>
          <a:xfrm>
            <a:off x="1104900" y="5189517"/>
            <a:ext cx="5226627" cy="1233055"/>
            <a:chOff x="1104900" y="5320145"/>
            <a:chExt cx="5226627" cy="1233055"/>
          </a:xfrm>
        </p:grpSpPr>
        <p:sp>
          <p:nvSpPr>
            <p:cNvPr id="683" name="Text Box 467">
              <a:extLst>
                <a:ext uri="{FF2B5EF4-FFF2-40B4-BE49-F238E27FC236}">
                  <a16:creationId xmlns:a16="http://schemas.microsoft.com/office/drawing/2014/main" id="{1E3B9681-8FF1-EC4D-B168-3EC992789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675" y="5424331"/>
              <a:ext cx="4933787" cy="1036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 layer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has responsibility of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transferring datagram from one node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to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physically adjacent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node over a </a:t>
              </a:r>
              <a:r>
                <a: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  <a:endPara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D408BE-7166-1A47-AA93-D02ED37AA439}"/>
                </a:ext>
              </a:extLst>
            </p:cNvPr>
            <p:cNvSpPr/>
            <p:nvPr/>
          </p:nvSpPr>
          <p:spPr>
            <a:xfrm>
              <a:off x="1104900" y="5320145"/>
              <a:ext cx="5226627" cy="123305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7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916" y="40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Link layer: context</a:t>
            </a:r>
            <a:endParaRPr lang="en-US" sz="5400" dirty="0"/>
          </a:p>
        </p:txBody>
      </p:sp>
      <p:sp>
        <p:nvSpPr>
          <p:cNvPr id="554" name="Rectangle 3">
            <a:extLst>
              <a:ext uri="{FF2B5EF4-FFF2-40B4-BE49-F238E27FC236}">
                <a16:creationId xmlns:a16="http://schemas.microsoft.com/office/drawing/2014/main" id="{25FAF4B3-8F28-4941-BA8B-94D99D525D15}"/>
              </a:ext>
            </a:extLst>
          </p:cNvPr>
          <p:cNvSpPr txBox="1">
            <a:spLocks noChangeArrowheads="1"/>
          </p:cNvSpPr>
          <p:nvPr/>
        </p:nvSpPr>
        <p:spPr>
          <a:xfrm>
            <a:off x="959572" y="1533958"/>
            <a:ext cx="5291937" cy="486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-3349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datagram transferred by different link protocols over different links: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WiFi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first link, Ethernet on next link</a:t>
            </a:r>
          </a:p>
          <a:p>
            <a:pPr marR="0" lvl="0" indent="-3349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 link protocol provides different services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may or may not provide reliable data transfer over link</a:t>
            </a:r>
          </a:p>
        </p:txBody>
      </p:sp>
      <p:sp>
        <p:nvSpPr>
          <p:cNvPr id="555" name="Rectangle 4">
            <a:extLst>
              <a:ext uri="{FF2B5EF4-FFF2-40B4-BE49-F238E27FC236}">
                <a16:creationId xmlns:a16="http://schemas.microsoft.com/office/drawing/2014/main" id="{83117513-5A75-3E45-AEE9-E64565E223AB}"/>
              </a:ext>
            </a:extLst>
          </p:cNvPr>
          <p:cNvSpPr txBox="1">
            <a:spLocks noChangeArrowheads="1"/>
          </p:cNvSpPr>
          <p:nvPr/>
        </p:nvSpPr>
        <p:spPr>
          <a:xfrm>
            <a:off x="6718042" y="970384"/>
            <a:ext cx="4850504" cy="51712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 analogy: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 from Princeton to Lausanne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limo: Princeton to JFK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plane: JFK to Geneva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train: Geneva to Lausanne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tourist =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datagram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segment =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link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 mode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link-layer protocol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agent =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routing algorithm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8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04" y="344016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Link layer: services</a:t>
            </a:r>
            <a:endParaRPr lang="en-US" sz="5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ECB38E-687E-C946-9EB7-A4D36B2DC890}"/>
              </a:ext>
            </a:extLst>
          </p:cNvPr>
          <p:cNvSpPr txBox="1">
            <a:spLocks noChangeArrowheads="1"/>
          </p:cNvSpPr>
          <p:nvPr/>
        </p:nvSpPr>
        <p:spPr>
          <a:xfrm>
            <a:off x="903304" y="1425142"/>
            <a:ext cx="6529676" cy="515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39725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framing, link access: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encapsulate datagram into frame, adding header, trailer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access if shared medium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“MAC” addresses in frame headers identify source, destination (different from IP address!)</a:t>
            </a:r>
          </a:p>
          <a:p>
            <a:pPr marL="352425" marR="0" lvl="0" indent="-284163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reliable delivery between adjacent nodes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already know how to do this!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seldom used on low bit-error links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links: high error rates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both link-level and end-end reliability?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809199-2E5E-0C47-AF05-8522B171420A}"/>
              </a:ext>
            </a:extLst>
          </p:cNvPr>
          <p:cNvGrpSpPr/>
          <p:nvPr/>
        </p:nvGrpSpPr>
        <p:grpSpPr>
          <a:xfrm>
            <a:off x="7840518" y="1242873"/>
            <a:ext cx="4208607" cy="5116362"/>
            <a:chOff x="7840518" y="1242873"/>
            <a:chExt cx="4208607" cy="51163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C3D70D9-7861-1D4C-BBF3-3A5EAAD960EB}"/>
                </a:ext>
              </a:extLst>
            </p:cNvPr>
            <p:cNvGrpSpPr/>
            <p:nvPr/>
          </p:nvGrpSpPr>
          <p:grpSpPr>
            <a:xfrm>
              <a:off x="9022376" y="3275911"/>
              <a:ext cx="532171" cy="1016171"/>
              <a:chOff x="9022376" y="3275911"/>
              <a:chExt cx="615031" cy="1296090"/>
            </a:xfrm>
          </p:grpSpPr>
          <p:sp>
            <p:nvSpPr>
              <p:cNvPr id="99" name="Oval 800">
                <a:extLst>
                  <a:ext uri="{FF2B5EF4-FFF2-40B4-BE49-F238E27FC236}">
                    <a16:creationId xmlns:a16="http://schemas.microsoft.com/office/drawing/2014/main" id="{F837CB36-493B-5745-B9FD-E82937992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5510" y="3593195"/>
                <a:ext cx="69106" cy="791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01" name="Group 817">
                <a:extLst>
                  <a:ext uri="{FF2B5EF4-FFF2-40B4-BE49-F238E27FC236}">
                    <a16:creationId xmlns:a16="http://schemas.microsoft.com/office/drawing/2014/main" id="{CA1E1C7E-A9E4-CF45-9133-2CC43B860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22376" y="3275911"/>
                <a:ext cx="615031" cy="694531"/>
                <a:chOff x="2920" y="1424"/>
                <a:chExt cx="326" cy="320"/>
              </a:xfrm>
            </p:grpSpPr>
            <p:sp>
              <p:nvSpPr>
                <p:cNvPr id="102" name="Oval 818">
                  <a:extLst>
                    <a:ext uri="{FF2B5EF4-FFF2-40B4-BE49-F238E27FC236}">
                      <a16:creationId xmlns:a16="http://schemas.microsoft.com/office/drawing/2014/main" id="{CF63D940-213E-E04E-B278-9D3A7C64D0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3" name="Group 819">
                  <a:extLst>
                    <a:ext uri="{FF2B5EF4-FFF2-40B4-BE49-F238E27FC236}">
                      <a16:creationId xmlns:a16="http://schemas.microsoft.com/office/drawing/2014/main" id="{41FFEB08-147C-7842-AF61-E4B607AED1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24"/>
                  <a:ext cx="265" cy="280"/>
                  <a:chOff x="2949" y="1424"/>
                  <a:chExt cx="265" cy="280"/>
                </a:xfrm>
              </p:grpSpPr>
              <p:sp>
                <p:nvSpPr>
                  <p:cNvPr id="105" name="Oval 820">
                    <a:extLst>
                      <a:ext uri="{FF2B5EF4-FFF2-40B4-BE49-F238E27FC236}">
                        <a16:creationId xmlns:a16="http://schemas.microsoft.com/office/drawing/2014/main" id="{35CFE63C-F843-B949-AE7D-6F9539B566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Oval 821">
                    <a:extLst>
                      <a:ext uri="{FF2B5EF4-FFF2-40B4-BE49-F238E27FC236}">
                        <a16:creationId xmlns:a16="http://schemas.microsoft.com/office/drawing/2014/main" id="{B892C53C-F2F4-CE4E-8F26-179F537FF2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Oval 822">
                    <a:extLst>
                      <a:ext uri="{FF2B5EF4-FFF2-40B4-BE49-F238E27FC236}">
                        <a16:creationId xmlns:a16="http://schemas.microsoft.com/office/drawing/2014/main" id="{93D8ED6E-5A62-7746-B2FE-26FB2D1244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Oval 823">
                    <a:extLst>
                      <a:ext uri="{FF2B5EF4-FFF2-40B4-BE49-F238E27FC236}">
                        <a16:creationId xmlns:a16="http://schemas.microsoft.com/office/drawing/2014/main" id="{8B0BD3C8-F5CA-2F4E-ACAC-306F926E76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Freeform 824">
                    <a:extLst>
                      <a:ext uri="{FF2B5EF4-FFF2-40B4-BE49-F238E27FC236}">
                        <a16:creationId xmlns:a16="http://schemas.microsoft.com/office/drawing/2014/main" id="{FB8F1236-6E4E-714D-83A5-42A9D509C7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987" y="1424"/>
                    <a:ext cx="205" cy="143"/>
                  </a:xfrm>
                  <a:custGeom>
                    <a:avLst/>
                    <a:gdLst>
                      <a:gd name="T0" fmla="*/ 0 w 1180"/>
                      <a:gd name="T1" fmla="*/ 0 h 956"/>
                      <a:gd name="T2" fmla="*/ 0 w 1180"/>
                      <a:gd name="T3" fmla="*/ 0 h 956"/>
                      <a:gd name="T4" fmla="*/ 0 w 1180"/>
                      <a:gd name="T5" fmla="*/ 0 h 956"/>
                      <a:gd name="T6" fmla="*/ 0 w 1180"/>
                      <a:gd name="T7" fmla="*/ 0 h 956"/>
                      <a:gd name="T8" fmla="*/ 0 w 1180"/>
                      <a:gd name="T9" fmla="*/ 0 h 956"/>
                      <a:gd name="T10" fmla="*/ 0 w 1180"/>
                      <a:gd name="T11" fmla="*/ 0 h 956"/>
                      <a:gd name="T12" fmla="*/ 0 w 1180"/>
                      <a:gd name="T13" fmla="*/ 0 h 956"/>
                      <a:gd name="T14" fmla="*/ 0 w 1180"/>
                      <a:gd name="T15" fmla="*/ 0 h 956"/>
                      <a:gd name="T16" fmla="*/ 0 w 1180"/>
                      <a:gd name="T17" fmla="*/ 0 h 956"/>
                      <a:gd name="T18" fmla="*/ 0 w 1180"/>
                      <a:gd name="T19" fmla="*/ 0 h 95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180" h="956">
                        <a:moveTo>
                          <a:pt x="499" y="7"/>
                        </a:moveTo>
                        <a:lnTo>
                          <a:pt x="0" y="780"/>
                        </a:lnTo>
                        <a:lnTo>
                          <a:pt x="134" y="885"/>
                        </a:lnTo>
                        <a:lnTo>
                          <a:pt x="366" y="920"/>
                        </a:lnTo>
                        <a:lnTo>
                          <a:pt x="534" y="956"/>
                        </a:lnTo>
                        <a:lnTo>
                          <a:pt x="829" y="949"/>
                        </a:lnTo>
                        <a:lnTo>
                          <a:pt x="1096" y="850"/>
                        </a:lnTo>
                        <a:lnTo>
                          <a:pt x="1180" y="801"/>
                        </a:lnTo>
                        <a:lnTo>
                          <a:pt x="668" y="0"/>
                        </a:lnTo>
                        <a:lnTo>
                          <a:pt x="499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4" name="Freeform 825">
                  <a:extLst>
                    <a:ext uri="{FF2B5EF4-FFF2-40B4-BE49-F238E27FC236}">
                      <a16:creationId xmlns:a16="http://schemas.microsoft.com/office/drawing/2014/main" id="{C06E7111-B442-654D-93DE-DCB036DF81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0" name="Group 783">
                <a:extLst>
                  <a:ext uri="{FF2B5EF4-FFF2-40B4-BE49-F238E27FC236}">
                    <a16:creationId xmlns:a16="http://schemas.microsoft.com/office/drawing/2014/main" id="{4E159764-D53A-B343-8E61-238FD6ACF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2147" y="3619387"/>
                <a:ext cx="432400" cy="952614"/>
                <a:chOff x="3130" y="3288"/>
                <a:chExt cx="410" cy="742"/>
              </a:xfrm>
            </p:grpSpPr>
            <p:sp>
              <p:nvSpPr>
                <p:cNvPr id="111" name="Line 270">
                  <a:extLst>
                    <a:ext uri="{FF2B5EF4-FFF2-40B4-BE49-F238E27FC236}">
                      <a16:creationId xmlns:a16="http://schemas.microsoft.com/office/drawing/2014/main" id="{EF393024-E96E-BC4A-AFC7-770CCF6872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Line 271">
                  <a:extLst>
                    <a:ext uri="{FF2B5EF4-FFF2-40B4-BE49-F238E27FC236}">
                      <a16:creationId xmlns:a16="http://schemas.microsoft.com/office/drawing/2014/main" id="{97A332F8-64CC-E54E-89A8-3A66296F27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Line 272">
                  <a:extLst>
                    <a:ext uri="{FF2B5EF4-FFF2-40B4-BE49-F238E27FC236}">
                      <a16:creationId xmlns:a16="http://schemas.microsoft.com/office/drawing/2014/main" id="{B89CE5D8-6AD0-234A-A17D-F831C51891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Line 273">
                  <a:extLst>
                    <a:ext uri="{FF2B5EF4-FFF2-40B4-BE49-F238E27FC236}">
                      <a16:creationId xmlns:a16="http://schemas.microsoft.com/office/drawing/2014/main" id="{9B5C3397-523D-9644-BC85-607D66CD10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Line 274">
                  <a:extLst>
                    <a:ext uri="{FF2B5EF4-FFF2-40B4-BE49-F238E27FC236}">
                      <a16:creationId xmlns:a16="http://schemas.microsoft.com/office/drawing/2014/main" id="{12645991-B70B-2B48-998E-16E93B5221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Line 275">
                  <a:extLst>
                    <a:ext uri="{FF2B5EF4-FFF2-40B4-BE49-F238E27FC236}">
                      <a16:creationId xmlns:a16="http://schemas.microsoft.com/office/drawing/2014/main" id="{7A8C4036-0BF2-9840-B003-74195473F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Line 276">
                  <a:extLst>
                    <a:ext uri="{FF2B5EF4-FFF2-40B4-BE49-F238E27FC236}">
                      <a16:creationId xmlns:a16="http://schemas.microsoft.com/office/drawing/2014/main" id="{7CDA1E43-304C-074F-9E06-E93B37E49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Line 277">
                  <a:extLst>
                    <a:ext uri="{FF2B5EF4-FFF2-40B4-BE49-F238E27FC236}">
                      <a16:creationId xmlns:a16="http://schemas.microsoft.com/office/drawing/2014/main" id="{C7C89A76-158C-7E4B-9295-D1DFF6E09B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Line 278">
                  <a:extLst>
                    <a:ext uri="{FF2B5EF4-FFF2-40B4-BE49-F238E27FC236}">
                      <a16:creationId xmlns:a16="http://schemas.microsoft.com/office/drawing/2014/main" id="{2A9734CD-5DDC-B344-9909-F9F2B88967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Line 279">
                  <a:extLst>
                    <a:ext uri="{FF2B5EF4-FFF2-40B4-BE49-F238E27FC236}">
                      <a16:creationId xmlns:a16="http://schemas.microsoft.com/office/drawing/2014/main" id="{7977226D-E060-384A-8FB2-4D4BA87F4E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Line 280">
                  <a:extLst>
                    <a:ext uri="{FF2B5EF4-FFF2-40B4-BE49-F238E27FC236}">
                      <a16:creationId xmlns:a16="http://schemas.microsoft.com/office/drawing/2014/main" id="{7BC5632D-E9C7-C34C-B3D8-2D5EDB4FD1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Line 281">
                  <a:extLst>
                    <a:ext uri="{FF2B5EF4-FFF2-40B4-BE49-F238E27FC236}">
                      <a16:creationId xmlns:a16="http://schemas.microsoft.com/office/drawing/2014/main" id="{784FC5BE-6C9B-1641-8647-96A953320D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Line 282">
                  <a:extLst>
                    <a:ext uri="{FF2B5EF4-FFF2-40B4-BE49-F238E27FC236}">
                      <a16:creationId xmlns:a16="http://schemas.microsoft.com/office/drawing/2014/main" id="{112A8FA7-D02F-1C4E-928A-458AE095C8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Line 283">
                  <a:extLst>
                    <a:ext uri="{FF2B5EF4-FFF2-40B4-BE49-F238E27FC236}">
                      <a16:creationId xmlns:a16="http://schemas.microsoft.com/office/drawing/2014/main" id="{62B98988-D94E-9445-99A1-BDC64235B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Line 284">
                  <a:extLst>
                    <a:ext uri="{FF2B5EF4-FFF2-40B4-BE49-F238E27FC236}">
                      <a16:creationId xmlns:a16="http://schemas.microsoft.com/office/drawing/2014/main" id="{A9D2D73A-3D78-1145-AB93-BA57A4EAEB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6838F16-4A3C-DD46-9087-E9BB27216267}"/>
                </a:ext>
              </a:extLst>
            </p:cNvPr>
            <p:cNvGrpSpPr/>
            <p:nvPr/>
          </p:nvGrpSpPr>
          <p:grpSpPr>
            <a:xfrm>
              <a:off x="8405402" y="3099042"/>
              <a:ext cx="527285" cy="593983"/>
              <a:chOff x="8328836" y="2202873"/>
              <a:chExt cx="527285" cy="593983"/>
            </a:xfrm>
          </p:grpSpPr>
          <p:pic>
            <p:nvPicPr>
              <p:cNvPr id="154" name="Picture 653" descr="iphone_stylized_small">
                <a:extLst>
                  <a:ext uri="{FF2B5EF4-FFF2-40B4-BE49-F238E27FC236}">
                    <a16:creationId xmlns:a16="http://schemas.microsoft.com/office/drawing/2014/main" id="{FA77DB9E-F75E-434C-9D9B-6786CCA70D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6432" y="2271663"/>
                <a:ext cx="180509" cy="525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3" name="Group 850">
                <a:extLst>
                  <a:ext uri="{FF2B5EF4-FFF2-40B4-BE49-F238E27FC236}">
                    <a16:creationId xmlns:a16="http://schemas.microsoft.com/office/drawing/2014/main" id="{0DD913BC-2375-CA41-B393-8196AC67CF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8836" y="2202873"/>
                <a:ext cx="527285" cy="118466"/>
                <a:chOff x="2199" y="955"/>
                <a:chExt cx="2547" cy="506"/>
              </a:xfrm>
            </p:grpSpPr>
            <p:sp>
              <p:nvSpPr>
                <p:cNvPr id="164" name="Freeform 851">
                  <a:extLst>
                    <a:ext uri="{FF2B5EF4-FFF2-40B4-BE49-F238E27FC236}">
                      <a16:creationId xmlns:a16="http://schemas.microsoft.com/office/drawing/2014/main" id="{0A3B2890-63C0-1440-A3F8-44AC4E0DB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852">
                  <a:extLst>
                    <a:ext uri="{FF2B5EF4-FFF2-40B4-BE49-F238E27FC236}">
                      <a16:creationId xmlns:a16="http://schemas.microsoft.com/office/drawing/2014/main" id="{A936340B-6216-054B-ABBB-931445925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853">
                  <a:extLst>
                    <a:ext uri="{FF2B5EF4-FFF2-40B4-BE49-F238E27FC236}">
                      <a16:creationId xmlns:a16="http://schemas.microsoft.com/office/drawing/2014/main" id="{BC6D110B-6A56-E645-8A6E-0EAE48C6F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854">
                  <a:extLst>
                    <a:ext uri="{FF2B5EF4-FFF2-40B4-BE49-F238E27FC236}">
                      <a16:creationId xmlns:a16="http://schemas.microsoft.com/office/drawing/2014/main" id="{87BB582F-47C4-C14A-97F4-E44CFD9ADD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855">
                  <a:extLst>
                    <a:ext uri="{FF2B5EF4-FFF2-40B4-BE49-F238E27FC236}">
                      <a16:creationId xmlns:a16="http://schemas.microsoft.com/office/drawing/2014/main" id="{9C57A89C-CE02-E746-A809-CF43F9221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 856">
                  <a:extLst>
                    <a:ext uri="{FF2B5EF4-FFF2-40B4-BE49-F238E27FC236}">
                      <a16:creationId xmlns:a16="http://schemas.microsoft.com/office/drawing/2014/main" id="{FDBAE25A-BB84-9244-B180-D26AB9237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9AA7F5F4-C3F0-DE47-B448-A0D5329BF8F8}"/>
                </a:ext>
              </a:extLst>
            </p:cNvPr>
            <p:cNvGrpSpPr/>
            <p:nvPr/>
          </p:nvGrpSpPr>
          <p:grpSpPr>
            <a:xfrm>
              <a:off x="7856376" y="3838205"/>
              <a:ext cx="1062340" cy="341909"/>
              <a:chOff x="9561515" y="2748013"/>
              <a:chExt cx="1120341" cy="347863"/>
            </a:xfrm>
          </p:grpSpPr>
          <p:pic>
            <p:nvPicPr>
              <p:cNvPr id="151" name="Picture 603" descr="car_icon_small">
                <a:extLst>
                  <a:ext uri="{FF2B5EF4-FFF2-40B4-BE49-F238E27FC236}">
                    <a16:creationId xmlns:a16="http://schemas.microsoft.com/office/drawing/2014/main" id="{33C39A1D-A80E-064C-8859-82219AD6D5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61515" y="2826814"/>
                <a:ext cx="1120341" cy="269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0" name="Group 850">
                <a:extLst>
                  <a:ext uri="{FF2B5EF4-FFF2-40B4-BE49-F238E27FC236}">
                    <a16:creationId xmlns:a16="http://schemas.microsoft.com/office/drawing/2014/main" id="{A59911D2-E46E-9348-A949-1DF1D38ED5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88587" y="2748013"/>
                <a:ext cx="527285" cy="118466"/>
                <a:chOff x="2199" y="955"/>
                <a:chExt cx="2547" cy="506"/>
              </a:xfrm>
            </p:grpSpPr>
            <p:sp>
              <p:nvSpPr>
                <p:cNvPr id="171" name="Freeform 851">
                  <a:extLst>
                    <a:ext uri="{FF2B5EF4-FFF2-40B4-BE49-F238E27FC236}">
                      <a16:creationId xmlns:a16="http://schemas.microsoft.com/office/drawing/2014/main" id="{0C14BB78-0294-D54F-9DD1-C6F2EDA49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852">
                  <a:extLst>
                    <a:ext uri="{FF2B5EF4-FFF2-40B4-BE49-F238E27FC236}">
                      <a16:creationId xmlns:a16="http://schemas.microsoft.com/office/drawing/2014/main" id="{55BB298B-A15C-B24A-B157-0358B8660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853">
                  <a:extLst>
                    <a:ext uri="{FF2B5EF4-FFF2-40B4-BE49-F238E27FC236}">
                      <a16:creationId xmlns:a16="http://schemas.microsoft.com/office/drawing/2014/main" id="{141EB67B-0F7A-374E-96B4-A369EE448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854">
                  <a:extLst>
                    <a:ext uri="{FF2B5EF4-FFF2-40B4-BE49-F238E27FC236}">
                      <a16:creationId xmlns:a16="http://schemas.microsoft.com/office/drawing/2014/main" id="{ACA4D0C6-74D9-FD45-A60A-768D96892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855">
                  <a:extLst>
                    <a:ext uri="{FF2B5EF4-FFF2-40B4-BE49-F238E27FC236}">
                      <a16:creationId xmlns:a16="http://schemas.microsoft.com/office/drawing/2014/main" id="{2C29AE09-F70C-834E-81F1-8458E86CF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856">
                  <a:extLst>
                    <a:ext uri="{FF2B5EF4-FFF2-40B4-BE49-F238E27FC236}">
                      <a16:creationId xmlns:a16="http://schemas.microsoft.com/office/drawing/2014/main" id="{7DF8543E-A029-FF4D-8570-1F1561369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4" name="Straight Connector 513">
                <a:extLst>
                  <a:ext uri="{FF2B5EF4-FFF2-40B4-BE49-F238E27FC236}">
                    <a16:creationId xmlns:a16="http://schemas.microsoft.com/office/drawing/2014/main" id="{D836A7FE-71EF-AE45-913D-6B411C646596}"/>
                  </a:ext>
                </a:extLst>
              </p:cNvPr>
              <p:cNvCxnSpPr/>
              <p:nvPr/>
            </p:nvCxnSpPr>
            <p:spPr>
              <a:xfrm>
                <a:off x="10032156" y="2798664"/>
                <a:ext cx="31623" cy="13689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AEC62089-4CCC-E141-AC3C-36C166B8E09C}"/>
                </a:ext>
              </a:extLst>
            </p:cNvPr>
            <p:cNvGrpSpPr/>
            <p:nvPr/>
          </p:nvGrpSpPr>
          <p:grpSpPr>
            <a:xfrm>
              <a:off x="9731765" y="3463179"/>
              <a:ext cx="502369" cy="512348"/>
              <a:chOff x="7341491" y="2307905"/>
              <a:chExt cx="509280" cy="439573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D901445-2578-E74A-AB6E-D336861DE9B9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128" name="Picture 1018" descr="laptop_keyboard">
                  <a:extLst>
                    <a:ext uri="{FF2B5EF4-FFF2-40B4-BE49-F238E27FC236}">
                      <a16:creationId xmlns:a16="http://schemas.microsoft.com/office/drawing/2014/main" id="{27AA9BC0-B9AF-FC45-AEDF-D414C68DEB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9" name="Freeform 1019">
                  <a:extLst>
                    <a:ext uri="{FF2B5EF4-FFF2-40B4-BE49-F238E27FC236}">
                      <a16:creationId xmlns:a16="http://schemas.microsoft.com/office/drawing/2014/main" id="{7176C226-BF44-6649-950B-948E66759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30" name="Picture 1020" descr="screen">
                  <a:extLst>
                    <a:ext uri="{FF2B5EF4-FFF2-40B4-BE49-F238E27FC236}">
                      <a16:creationId xmlns:a16="http://schemas.microsoft.com/office/drawing/2014/main" id="{A1384515-5D36-E044-BC1F-52436C5BCA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1" name="Freeform 1021">
                  <a:extLst>
                    <a:ext uri="{FF2B5EF4-FFF2-40B4-BE49-F238E27FC236}">
                      <a16:creationId xmlns:a16="http://schemas.microsoft.com/office/drawing/2014/main" id="{3598EC29-E280-F746-B36D-588439E6D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1022">
                  <a:extLst>
                    <a:ext uri="{FF2B5EF4-FFF2-40B4-BE49-F238E27FC236}">
                      <a16:creationId xmlns:a16="http://schemas.microsoft.com/office/drawing/2014/main" id="{F9DCA515-22F0-1E48-9019-A84C0C1F8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1023">
                  <a:extLst>
                    <a:ext uri="{FF2B5EF4-FFF2-40B4-BE49-F238E27FC236}">
                      <a16:creationId xmlns:a16="http://schemas.microsoft.com/office/drawing/2014/main" id="{8E442298-4994-1142-A6C6-3903018E7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1024">
                  <a:extLst>
                    <a:ext uri="{FF2B5EF4-FFF2-40B4-BE49-F238E27FC236}">
                      <a16:creationId xmlns:a16="http://schemas.microsoft.com/office/drawing/2014/main" id="{8CC776D6-5663-BF46-A106-69B421106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1025">
                  <a:extLst>
                    <a:ext uri="{FF2B5EF4-FFF2-40B4-BE49-F238E27FC236}">
                      <a16:creationId xmlns:a16="http://schemas.microsoft.com/office/drawing/2014/main" id="{D55E08AE-23F1-214A-8BD5-F870528099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1026">
                  <a:extLst>
                    <a:ext uri="{FF2B5EF4-FFF2-40B4-BE49-F238E27FC236}">
                      <a16:creationId xmlns:a16="http://schemas.microsoft.com/office/drawing/2014/main" id="{8CB649A3-8BDF-E747-A414-CDEA46401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7" name="Group 1027">
                  <a:extLst>
                    <a:ext uri="{FF2B5EF4-FFF2-40B4-BE49-F238E27FC236}">
                      <a16:creationId xmlns:a16="http://schemas.microsoft.com/office/drawing/2014/main" id="{8424DCB7-60B5-7949-BF2B-46C1177C8D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144" name="Freeform 1028">
                    <a:extLst>
                      <a:ext uri="{FF2B5EF4-FFF2-40B4-BE49-F238E27FC236}">
                        <a16:creationId xmlns:a16="http://schemas.microsoft.com/office/drawing/2014/main" id="{2FE98928-41C9-8D41-A287-45BCF42D09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Freeform 1029">
                    <a:extLst>
                      <a:ext uri="{FF2B5EF4-FFF2-40B4-BE49-F238E27FC236}">
                        <a16:creationId xmlns:a16="http://schemas.microsoft.com/office/drawing/2014/main" id="{838D3DA7-E057-3346-864B-5082E4403A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Freeform 1030">
                    <a:extLst>
                      <a:ext uri="{FF2B5EF4-FFF2-40B4-BE49-F238E27FC236}">
                        <a16:creationId xmlns:a16="http://schemas.microsoft.com/office/drawing/2014/main" id="{61E88B83-952F-C24F-8123-5FF21D78D0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" name="Freeform 1031">
                    <a:extLst>
                      <a:ext uri="{FF2B5EF4-FFF2-40B4-BE49-F238E27FC236}">
                        <a16:creationId xmlns:a16="http://schemas.microsoft.com/office/drawing/2014/main" id="{12CA5741-2D5F-B242-8E25-CA7F3C179B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" name="Freeform 1032">
                    <a:extLst>
                      <a:ext uri="{FF2B5EF4-FFF2-40B4-BE49-F238E27FC236}">
                        <a16:creationId xmlns:a16="http://schemas.microsoft.com/office/drawing/2014/main" id="{6D94FDC2-2CEC-124C-9643-9FBD7AD07B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Freeform 1033">
                    <a:extLst>
                      <a:ext uri="{FF2B5EF4-FFF2-40B4-BE49-F238E27FC236}">
                        <a16:creationId xmlns:a16="http://schemas.microsoft.com/office/drawing/2014/main" id="{D7942E49-B3B0-2945-94EE-E8F1B6FCB0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8" name="Freeform 1034">
                  <a:extLst>
                    <a:ext uri="{FF2B5EF4-FFF2-40B4-BE49-F238E27FC236}">
                      <a16:creationId xmlns:a16="http://schemas.microsoft.com/office/drawing/2014/main" id="{FD3D4085-DD0A-D547-ABF1-A7510D1A4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1035">
                  <a:extLst>
                    <a:ext uri="{FF2B5EF4-FFF2-40B4-BE49-F238E27FC236}">
                      <a16:creationId xmlns:a16="http://schemas.microsoft.com/office/drawing/2014/main" id="{0BFDF49B-A9BF-934A-910F-F26A5134B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1036">
                  <a:extLst>
                    <a:ext uri="{FF2B5EF4-FFF2-40B4-BE49-F238E27FC236}">
                      <a16:creationId xmlns:a16="http://schemas.microsoft.com/office/drawing/2014/main" id="{21F4B59D-5D85-964E-BDDE-E5E86FF696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037">
                  <a:extLst>
                    <a:ext uri="{FF2B5EF4-FFF2-40B4-BE49-F238E27FC236}">
                      <a16:creationId xmlns:a16="http://schemas.microsoft.com/office/drawing/2014/main" id="{298DF50A-C343-D34F-9CBE-3627C25C7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038">
                  <a:extLst>
                    <a:ext uri="{FF2B5EF4-FFF2-40B4-BE49-F238E27FC236}">
                      <a16:creationId xmlns:a16="http://schemas.microsoft.com/office/drawing/2014/main" id="{CB753F3D-F63E-E249-8C26-0B99126FF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039">
                  <a:extLst>
                    <a:ext uri="{FF2B5EF4-FFF2-40B4-BE49-F238E27FC236}">
                      <a16:creationId xmlns:a16="http://schemas.microsoft.com/office/drawing/2014/main" id="{6E91FD67-A892-364A-97CA-C6EE03DEF0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6" name="Group 850">
                <a:extLst>
                  <a:ext uri="{FF2B5EF4-FFF2-40B4-BE49-F238E27FC236}">
                    <a16:creationId xmlns:a16="http://schemas.microsoft.com/office/drawing/2014/main" id="{02A8867F-D007-AE4F-B03F-660C78A124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157" name="Freeform 851">
                  <a:extLst>
                    <a:ext uri="{FF2B5EF4-FFF2-40B4-BE49-F238E27FC236}">
                      <a16:creationId xmlns:a16="http://schemas.microsoft.com/office/drawing/2014/main" id="{4460B147-19FD-ED40-A3B7-0F7EE0A57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852">
                  <a:extLst>
                    <a:ext uri="{FF2B5EF4-FFF2-40B4-BE49-F238E27FC236}">
                      <a16:creationId xmlns:a16="http://schemas.microsoft.com/office/drawing/2014/main" id="{13E6A2E8-520D-9749-9BFE-80F719C48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853">
                  <a:extLst>
                    <a:ext uri="{FF2B5EF4-FFF2-40B4-BE49-F238E27FC236}">
                      <a16:creationId xmlns:a16="http://schemas.microsoft.com/office/drawing/2014/main" id="{EE3C2BDD-616C-AB4F-B41E-A0418E345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854">
                  <a:extLst>
                    <a:ext uri="{FF2B5EF4-FFF2-40B4-BE49-F238E27FC236}">
                      <a16:creationId xmlns:a16="http://schemas.microsoft.com/office/drawing/2014/main" id="{F4D786B4-49B0-364F-BC7F-0D534B21E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855">
                  <a:extLst>
                    <a:ext uri="{FF2B5EF4-FFF2-40B4-BE49-F238E27FC236}">
                      <a16:creationId xmlns:a16="http://schemas.microsoft.com/office/drawing/2014/main" id="{DA18CE26-E66F-7A43-901C-8DB0512D7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856">
                  <a:extLst>
                    <a:ext uri="{FF2B5EF4-FFF2-40B4-BE49-F238E27FC236}">
                      <a16:creationId xmlns:a16="http://schemas.microsoft.com/office/drawing/2014/main" id="{258D91CA-3C65-0945-B397-447D80E3D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40D64F1E-CB1A-A646-B422-FB171B4023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837365-7D27-2B4C-8382-E851F65D2180}"/>
                </a:ext>
              </a:extLst>
            </p:cNvPr>
            <p:cNvGrpSpPr/>
            <p:nvPr/>
          </p:nvGrpSpPr>
          <p:grpSpPr>
            <a:xfrm>
              <a:off x="10268203" y="3452676"/>
              <a:ext cx="1415984" cy="1643535"/>
              <a:chOff x="10249542" y="3676610"/>
              <a:chExt cx="1415984" cy="1643535"/>
            </a:xfrm>
          </p:grpSpPr>
          <p:sp>
            <p:nvSpPr>
              <p:cNvPr id="7" name="Line 435">
                <a:extLst>
                  <a:ext uri="{FF2B5EF4-FFF2-40B4-BE49-F238E27FC236}">
                    <a16:creationId xmlns:a16="http://schemas.microsoft.com/office/drawing/2014/main" id="{BDE1E373-F1A0-C247-A16F-51FD5086A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319747" y="4049486"/>
                <a:ext cx="7615" cy="356080"/>
              </a:xfrm>
              <a:prstGeom prst="line">
                <a:avLst/>
              </a:prstGeom>
              <a:noFill/>
              <a:ln w="19050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Line 436">
                <a:extLst>
                  <a:ext uri="{FF2B5EF4-FFF2-40B4-BE49-F238E27FC236}">
                    <a16:creationId xmlns:a16="http://schemas.microsoft.com/office/drawing/2014/main" id="{016BF512-7EEE-8E45-A51E-2C57B5976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58519" y="4487840"/>
                <a:ext cx="518620" cy="173119"/>
              </a:xfrm>
              <a:prstGeom prst="line">
                <a:avLst/>
              </a:prstGeom>
              <a:noFill/>
              <a:ln w="19050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Line 439">
                <a:extLst>
                  <a:ext uri="{FF2B5EF4-FFF2-40B4-BE49-F238E27FC236}">
                    <a16:creationId xmlns:a16="http://schemas.microsoft.com/office/drawing/2014/main" id="{3EB85E7D-B15D-694B-9BA3-E67818C25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01006" y="4473187"/>
                <a:ext cx="127931" cy="524238"/>
              </a:xfrm>
              <a:prstGeom prst="line">
                <a:avLst/>
              </a:prstGeom>
              <a:noFill/>
              <a:ln w="19050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4292F10-EFDE-C646-BCE0-43E3D3F0B73B}"/>
                  </a:ext>
                </a:extLst>
              </p:cNvPr>
              <p:cNvGrpSpPr/>
              <p:nvPr/>
            </p:nvGrpSpPr>
            <p:grpSpPr>
              <a:xfrm>
                <a:off x="11084522" y="4291738"/>
                <a:ext cx="581004" cy="299152"/>
                <a:chOff x="3668110" y="2448910"/>
                <a:chExt cx="3794234" cy="2165130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072EAAC-2851-D649-B728-FC09C1749859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E4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13513B34-6DF2-0042-82EF-D16C2B12A3A9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4C14FCDE-EE37-724B-91B1-B35B8FBFB9DE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9D758CB1-341F-F142-A3E4-0C5D7F4A1330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E96245B3-01A7-014E-9BA1-7FF47814682F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1DDD58F-B6AD-AD4C-B3E4-BAFA003044B7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30F6942C-3B5A-C543-85D8-24BF9990A9C5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EC86A6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9" name="Group 590">
                <a:extLst>
                  <a:ext uri="{FF2B5EF4-FFF2-40B4-BE49-F238E27FC236}">
                    <a16:creationId xmlns:a16="http://schemas.microsoft.com/office/drawing/2014/main" id="{303C6DB6-B1E2-884C-BBB8-EC1A99AC6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0917985" y="3676610"/>
                <a:ext cx="649485" cy="571200"/>
                <a:chOff x="2839" y="3501"/>
                <a:chExt cx="755" cy="803"/>
              </a:xfrm>
            </p:grpSpPr>
            <p:pic>
              <p:nvPicPr>
                <p:cNvPr id="20" name="Picture 591" descr="desktop_computer_stylized_medium">
                  <a:extLst>
                    <a:ext uri="{FF2B5EF4-FFF2-40B4-BE49-F238E27FC236}">
                      <a16:creationId xmlns:a16="http://schemas.microsoft.com/office/drawing/2014/main" id="{63D2D7F9-5192-C24A-82A4-B0EA6FAD6C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Freeform 592">
                  <a:extLst>
                    <a:ext uri="{FF2B5EF4-FFF2-40B4-BE49-F238E27FC236}">
                      <a16:creationId xmlns:a16="http://schemas.microsoft.com/office/drawing/2014/main" id="{CE876DBC-21CF-AE4B-919D-7AE28D5D0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590">
                <a:extLst>
                  <a:ext uri="{FF2B5EF4-FFF2-40B4-BE49-F238E27FC236}">
                    <a16:creationId xmlns:a16="http://schemas.microsoft.com/office/drawing/2014/main" id="{91392431-0A58-5644-AA3F-947CE467E6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0249542" y="4410101"/>
                <a:ext cx="649485" cy="571200"/>
                <a:chOff x="2839" y="3501"/>
                <a:chExt cx="755" cy="803"/>
              </a:xfrm>
            </p:grpSpPr>
            <p:pic>
              <p:nvPicPr>
                <p:cNvPr id="23" name="Picture 591" descr="desktop_computer_stylized_medium">
                  <a:extLst>
                    <a:ext uri="{FF2B5EF4-FFF2-40B4-BE49-F238E27FC236}">
                      <a16:creationId xmlns:a16="http://schemas.microsoft.com/office/drawing/2014/main" id="{46FA0F11-EBA2-284F-8B1D-14AF391458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Freeform 592">
                  <a:extLst>
                    <a:ext uri="{FF2B5EF4-FFF2-40B4-BE49-F238E27FC236}">
                      <a16:creationId xmlns:a16="http://schemas.microsoft.com/office/drawing/2014/main" id="{52EF559D-DFC5-8447-AEA4-BC6B16E3F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590">
                <a:extLst>
                  <a:ext uri="{FF2B5EF4-FFF2-40B4-BE49-F238E27FC236}">
                    <a16:creationId xmlns:a16="http://schemas.microsoft.com/office/drawing/2014/main" id="{F7641AD9-87D9-A44B-A42D-CB95A3432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0797829" y="4748945"/>
                <a:ext cx="649485" cy="571200"/>
                <a:chOff x="2839" y="3501"/>
                <a:chExt cx="755" cy="803"/>
              </a:xfrm>
            </p:grpSpPr>
            <p:pic>
              <p:nvPicPr>
                <p:cNvPr id="187" name="Picture 591" descr="desktop_computer_stylized_medium">
                  <a:extLst>
                    <a:ext uri="{FF2B5EF4-FFF2-40B4-BE49-F238E27FC236}">
                      <a16:creationId xmlns:a16="http://schemas.microsoft.com/office/drawing/2014/main" id="{30678A54-3E22-8B42-A81E-5CF5B995FA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8" name="Freeform 592">
                  <a:extLst>
                    <a:ext uri="{FF2B5EF4-FFF2-40B4-BE49-F238E27FC236}">
                      <a16:creationId xmlns:a16="http://schemas.microsoft.com/office/drawing/2014/main" id="{6D9A530E-D982-6948-B078-2A03FF1F3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BCEAC609-53A3-DC4E-B9E6-B5176894A3B7}"/>
                </a:ext>
              </a:extLst>
            </p:cNvPr>
            <p:cNvGrpSpPr/>
            <p:nvPr/>
          </p:nvGrpSpPr>
          <p:grpSpPr>
            <a:xfrm>
              <a:off x="8229600" y="5199782"/>
              <a:ext cx="1923291" cy="1159453"/>
              <a:chOff x="9874069" y="4049856"/>
              <a:chExt cx="1165513" cy="683960"/>
            </a:xfrm>
          </p:grpSpPr>
          <p:pic>
            <p:nvPicPr>
              <p:cNvPr id="26" name="Picture 781" descr="antenna_radiation_stylized">
                <a:extLst>
                  <a:ext uri="{FF2B5EF4-FFF2-40B4-BE49-F238E27FC236}">
                    <a16:creationId xmlns:a16="http://schemas.microsoft.com/office/drawing/2014/main" id="{DB627E11-E099-EC41-BC25-0FB10F3B6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3455" y="4053920"/>
                <a:ext cx="452014" cy="95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780" descr="access_point_stylized_small">
                <a:extLst>
                  <a:ext uri="{FF2B5EF4-FFF2-40B4-BE49-F238E27FC236}">
                    <a16:creationId xmlns:a16="http://schemas.microsoft.com/office/drawing/2014/main" id="{A02A91D2-3E70-F042-A5F5-5B2635BF0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01992" y="4097214"/>
                <a:ext cx="380935" cy="317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" name="Group 850">
                <a:extLst>
                  <a:ext uri="{FF2B5EF4-FFF2-40B4-BE49-F238E27FC236}">
                    <a16:creationId xmlns:a16="http://schemas.microsoft.com/office/drawing/2014/main" id="{57E97886-C05F-6048-B731-37159BF97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57306" y="4049856"/>
                <a:ext cx="450526" cy="96315"/>
                <a:chOff x="2199" y="955"/>
                <a:chExt cx="2547" cy="506"/>
              </a:xfrm>
            </p:grpSpPr>
            <p:sp>
              <p:nvSpPr>
                <p:cNvPr id="77" name="Freeform 851">
                  <a:extLst>
                    <a:ext uri="{FF2B5EF4-FFF2-40B4-BE49-F238E27FC236}">
                      <a16:creationId xmlns:a16="http://schemas.microsoft.com/office/drawing/2014/main" id="{B3924299-6BE1-3843-A764-2F95D9F82A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852">
                  <a:extLst>
                    <a:ext uri="{FF2B5EF4-FFF2-40B4-BE49-F238E27FC236}">
                      <a16:creationId xmlns:a16="http://schemas.microsoft.com/office/drawing/2014/main" id="{603A533B-82A1-6445-B323-DBB29F6A3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853">
                  <a:extLst>
                    <a:ext uri="{FF2B5EF4-FFF2-40B4-BE49-F238E27FC236}">
                      <a16:creationId xmlns:a16="http://schemas.microsoft.com/office/drawing/2014/main" id="{51E5D983-ADB0-114C-9834-F8276FDAF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854">
                  <a:extLst>
                    <a:ext uri="{FF2B5EF4-FFF2-40B4-BE49-F238E27FC236}">
                      <a16:creationId xmlns:a16="http://schemas.microsoft.com/office/drawing/2014/main" id="{AD9CC5C5-8A1B-F443-B43A-D696211E8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855">
                  <a:extLst>
                    <a:ext uri="{FF2B5EF4-FFF2-40B4-BE49-F238E27FC236}">
                      <a16:creationId xmlns:a16="http://schemas.microsoft.com/office/drawing/2014/main" id="{82118053-8C1C-C841-A495-DCB0EF345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856">
                  <a:extLst>
                    <a:ext uri="{FF2B5EF4-FFF2-40B4-BE49-F238E27FC236}">
                      <a16:creationId xmlns:a16="http://schemas.microsoft.com/office/drawing/2014/main" id="{DFA74633-0451-F848-A038-52B85B120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04A1B945-82CF-B24C-927F-7FD13A0C24C4}"/>
                  </a:ext>
                </a:extLst>
              </p:cNvPr>
              <p:cNvGrpSpPr/>
              <p:nvPr/>
            </p:nvGrpSpPr>
            <p:grpSpPr>
              <a:xfrm>
                <a:off x="9874069" y="4284324"/>
                <a:ext cx="406937" cy="372436"/>
                <a:chOff x="7341491" y="2307905"/>
                <a:chExt cx="509280" cy="439573"/>
              </a:xfrm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14BD4F1A-F69B-CC4E-9ADB-754A3C888DDB}"/>
                    </a:ext>
                  </a:extLst>
                </p:cNvPr>
                <p:cNvGrpSpPr/>
                <p:nvPr/>
              </p:nvGrpSpPr>
              <p:grpSpPr>
                <a:xfrm>
                  <a:off x="7341491" y="2426725"/>
                  <a:ext cx="509280" cy="320753"/>
                  <a:chOff x="7458407" y="2414528"/>
                  <a:chExt cx="509280" cy="320753"/>
                </a:xfrm>
              </p:grpSpPr>
              <p:pic>
                <p:nvPicPr>
                  <p:cNvPr id="200" name="Picture 1018" descr="laptop_keyboard">
                    <a:extLst>
                      <a:ext uri="{FF2B5EF4-FFF2-40B4-BE49-F238E27FC236}">
                        <a16:creationId xmlns:a16="http://schemas.microsoft.com/office/drawing/2014/main" id="{43A4C956-16BA-2749-B63E-A0735579E8E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7458407" y="2575770"/>
                    <a:ext cx="437221" cy="159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01" name="Freeform 1019">
                    <a:extLst>
                      <a:ext uri="{FF2B5EF4-FFF2-40B4-BE49-F238E27FC236}">
                        <a16:creationId xmlns:a16="http://schemas.microsoft.com/office/drawing/2014/main" id="{FB9CB46A-3962-FA48-A49E-FC5678B710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3304" y="2420984"/>
                    <a:ext cx="351919" cy="208167"/>
                  </a:xfrm>
                  <a:custGeom>
                    <a:avLst/>
                    <a:gdLst>
                      <a:gd name="T0" fmla="*/ 775798119 w 2982"/>
                      <a:gd name="T1" fmla="*/ 0 h 2442"/>
                      <a:gd name="T2" fmla="*/ 0 w 2982"/>
                      <a:gd name="T3" fmla="*/ 211226083 h 2442"/>
                      <a:gd name="T4" fmla="*/ 2147483646 w 2982"/>
                      <a:gd name="T5" fmla="*/ 263880059 h 2442"/>
                      <a:gd name="T6" fmla="*/ 2147483646 w 2982"/>
                      <a:gd name="T7" fmla="*/ 52653891 h 2442"/>
                      <a:gd name="T8" fmla="*/ 775798119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02" name="Picture 1020" descr="screen">
                    <a:extLst>
                      <a:ext uri="{FF2B5EF4-FFF2-40B4-BE49-F238E27FC236}">
                        <a16:creationId xmlns:a16="http://schemas.microsoft.com/office/drawing/2014/main" id="{546620B1-B43D-D44B-BDBF-CB7163856C9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0637" y="2426338"/>
                    <a:ext cx="319785" cy="189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03" name="Freeform 1021">
                    <a:extLst>
                      <a:ext uri="{FF2B5EF4-FFF2-40B4-BE49-F238E27FC236}">
                        <a16:creationId xmlns:a16="http://schemas.microsoft.com/office/drawing/2014/main" id="{3609018E-54F0-C545-8881-2F666AE772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7378" y="2414843"/>
                    <a:ext cx="298167" cy="38736"/>
                  </a:xfrm>
                  <a:custGeom>
                    <a:avLst/>
                    <a:gdLst>
                      <a:gd name="T0" fmla="*/ 193616298 w 2528"/>
                      <a:gd name="T1" fmla="*/ 0 h 455"/>
                      <a:gd name="T2" fmla="*/ 2147483646 w 2528"/>
                      <a:gd name="T3" fmla="*/ 52445139 h 455"/>
                      <a:gd name="T4" fmla="*/ 2147483646 w 2528"/>
                      <a:gd name="T5" fmla="*/ 52445139 h 455"/>
                      <a:gd name="T6" fmla="*/ 0 w 2528"/>
                      <a:gd name="T7" fmla="*/ 52445139 h 455"/>
                      <a:gd name="T8" fmla="*/ 193616298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4" name="Freeform 1022">
                    <a:extLst>
                      <a:ext uri="{FF2B5EF4-FFF2-40B4-BE49-F238E27FC236}">
                        <a16:creationId xmlns:a16="http://schemas.microsoft.com/office/drawing/2014/main" id="{25B49A33-C4F2-BD48-B970-1F34E2623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0188" y="2414528"/>
                    <a:ext cx="82770" cy="161243"/>
                  </a:xfrm>
                  <a:custGeom>
                    <a:avLst/>
                    <a:gdLst>
                      <a:gd name="T0" fmla="*/ 773664160 w 702"/>
                      <a:gd name="T1" fmla="*/ 0 h 1893"/>
                      <a:gd name="T2" fmla="*/ 0 w 702"/>
                      <a:gd name="T3" fmla="*/ 210739916 h 1893"/>
                      <a:gd name="T4" fmla="*/ 193416040 w 702"/>
                      <a:gd name="T5" fmla="*/ 210739916 h 1893"/>
                      <a:gd name="T6" fmla="*/ 967080200 w 702"/>
                      <a:gd name="T7" fmla="*/ 52529017 h 1893"/>
                      <a:gd name="T8" fmla="*/ 773664160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Freeform 1023">
                    <a:extLst>
                      <a:ext uri="{FF2B5EF4-FFF2-40B4-BE49-F238E27FC236}">
                        <a16:creationId xmlns:a16="http://schemas.microsoft.com/office/drawing/2014/main" id="{7A3CD4B0-7D22-AA45-8A15-E073D61953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4205" y="2443344"/>
                    <a:ext cx="89197" cy="186122"/>
                  </a:xfrm>
                  <a:custGeom>
                    <a:avLst/>
                    <a:gdLst>
                      <a:gd name="T0" fmla="*/ 969024527 w 756"/>
                      <a:gd name="T1" fmla="*/ 0 h 2184"/>
                      <a:gd name="T2" fmla="*/ 193802074 w 756"/>
                      <a:gd name="T3" fmla="*/ 263660221 h 2184"/>
                      <a:gd name="T4" fmla="*/ 0 w 756"/>
                      <a:gd name="T5" fmla="*/ 263660221 h 2184"/>
                      <a:gd name="T6" fmla="*/ 775222454 w 756"/>
                      <a:gd name="T7" fmla="*/ 52610059 h 2184"/>
                      <a:gd name="T8" fmla="*/ 969024527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6" name="Freeform 1024">
                    <a:extLst>
                      <a:ext uri="{FF2B5EF4-FFF2-40B4-BE49-F238E27FC236}">
                        <a16:creationId xmlns:a16="http://schemas.microsoft.com/office/drawing/2014/main" id="{6A3B0A44-ABEE-F642-9AA1-40BC4C0AD4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214" y="2567582"/>
                    <a:ext cx="327185" cy="62828"/>
                  </a:xfrm>
                  <a:custGeom>
                    <a:avLst/>
                    <a:gdLst>
                      <a:gd name="T0" fmla="*/ 193829444 w 2773"/>
                      <a:gd name="T1" fmla="*/ 0 h 738"/>
                      <a:gd name="T2" fmla="*/ 0 w 2773"/>
                      <a:gd name="T3" fmla="*/ 52443587 h 738"/>
                      <a:gd name="T4" fmla="*/ 2147483646 w 2773"/>
                      <a:gd name="T5" fmla="*/ 104894411 h 738"/>
                      <a:gd name="T6" fmla="*/ 2147483646 w 2773"/>
                      <a:gd name="T7" fmla="*/ 52443587 h 738"/>
                      <a:gd name="T8" fmla="*/ 193829444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7" name="Freeform 1025">
                    <a:extLst>
                      <a:ext uri="{FF2B5EF4-FFF2-40B4-BE49-F238E27FC236}">
                        <a16:creationId xmlns:a16="http://schemas.microsoft.com/office/drawing/2014/main" id="{8E276300-85ED-F14E-BCE2-C7D4D59B3B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4138" y="2444918"/>
                    <a:ext cx="83549" cy="186909"/>
                  </a:xfrm>
                  <a:custGeom>
                    <a:avLst/>
                    <a:gdLst>
                      <a:gd name="T0" fmla="*/ 2147483646 w 637"/>
                      <a:gd name="T1" fmla="*/ 0 h 1659"/>
                      <a:gd name="T2" fmla="*/ 2147483646 w 637"/>
                      <a:gd name="T3" fmla="*/ 0 h 1659"/>
                      <a:gd name="T4" fmla="*/ 295581541 w 637"/>
                      <a:gd name="T5" fmla="*/ 2147483646 h 1659"/>
                      <a:gd name="T6" fmla="*/ 0 w 637"/>
                      <a:gd name="T7" fmla="*/ 2147483646 h 1659"/>
                      <a:gd name="T8" fmla="*/ 2147483646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8" name="Freeform 1026">
                    <a:extLst>
                      <a:ext uri="{FF2B5EF4-FFF2-40B4-BE49-F238E27FC236}">
                        <a16:creationId xmlns:a16="http://schemas.microsoft.com/office/drawing/2014/main" id="{C5ADDBAC-F8C7-5846-8484-7E2ACCC042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603" y="2575928"/>
                    <a:ext cx="290961" cy="62041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296523134 w 2216"/>
                      <a:gd name="T3" fmla="*/ 324379338 h 550"/>
                      <a:gd name="T4" fmla="*/ 2147483646 w 2216"/>
                      <a:gd name="T5" fmla="*/ 2147483646 h 550"/>
                      <a:gd name="T6" fmla="*/ 2147483646 w 2216"/>
                      <a:gd name="T7" fmla="*/ 2147483646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9" name="Group 1027">
                    <a:extLst>
                      <a:ext uri="{FF2B5EF4-FFF2-40B4-BE49-F238E27FC236}">
                        <a16:creationId xmlns:a16="http://schemas.microsoft.com/office/drawing/2014/main" id="{6244016C-85DB-4D44-A0FC-F42A9A7D3A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594735" y="2642220"/>
                    <a:ext cx="98740" cy="36846"/>
                    <a:chOff x="1740" y="2642"/>
                    <a:chExt cx="752" cy="327"/>
                  </a:xfrm>
                </p:grpSpPr>
                <p:sp>
                  <p:nvSpPr>
                    <p:cNvPr id="216" name="Freeform 1028">
                      <a:extLst>
                        <a:ext uri="{FF2B5EF4-FFF2-40B4-BE49-F238E27FC236}">
                          <a16:creationId xmlns:a16="http://schemas.microsoft.com/office/drawing/2014/main" id="{5AA16397-7098-9946-8BE9-C4651BB16E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7" name="Freeform 1029">
                      <a:extLst>
                        <a:ext uri="{FF2B5EF4-FFF2-40B4-BE49-F238E27FC236}">
                          <a16:creationId xmlns:a16="http://schemas.microsoft.com/office/drawing/2014/main" id="{384C7126-22CD-204D-ADC8-D47C758957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8" name="Freeform 1030">
                      <a:extLst>
                        <a:ext uri="{FF2B5EF4-FFF2-40B4-BE49-F238E27FC236}">
                          <a16:creationId xmlns:a16="http://schemas.microsoft.com/office/drawing/2014/main" id="{988ADBF6-5CE8-D54F-9B1A-0CDD671EFC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9" name="Freeform 1031">
                      <a:extLst>
                        <a:ext uri="{FF2B5EF4-FFF2-40B4-BE49-F238E27FC236}">
                          <a16:creationId xmlns:a16="http://schemas.microsoft.com/office/drawing/2014/main" id="{143CE67A-75D1-0648-A3F8-C441C79AD8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0" name="Freeform 1032">
                      <a:extLst>
                        <a:ext uri="{FF2B5EF4-FFF2-40B4-BE49-F238E27FC236}">
                          <a16:creationId xmlns:a16="http://schemas.microsoft.com/office/drawing/2014/main" id="{D7D5A372-4E31-6F4C-AAB1-9DE01C704B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1" name="Freeform 1033">
                      <a:extLst>
                        <a:ext uri="{FF2B5EF4-FFF2-40B4-BE49-F238E27FC236}">
                          <a16:creationId xmlns:a16="http://schemas.microsoft.com/office/drawing/2014/main" id="{0AF2083D-846C-A943-9458-9EF7685D4D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10" name="Freeform 1034">
                    <a:extLst>
                      <a:ext uri="{FF2B5EF4-FFF2-40B4-BE49-F238E27FC236}">
                        <a16:creationId xmlns:a16="http://schemas.microsoft.com/office/drawing/2014/main" id="{3B1CD3A9-2A99-D943-AB31-0016D9DD74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3780" y="2647731"/>
                    <a:ext cx="119578" cy="80936"/>
                  </a:xfrm>
                  <a:custGeom>
                    <a:avLst/>
                    <a:gdLst>
                      <a:gd name="T0" fmla="*/ 213221464 w 990"/>
                      <a:gd name="T1" fmla="*/ 1090686587 h 792"/>
                      <a:gd name="T2" fmla="*/ 1915477586 w 990"/>
                      <a:gd name="T3" fmla="*/ 0 h 792"/>
                      <a:gd name="T4" fmla="*/ 1915477586 w 990"/>
                      <a:gd name="T5" fmla="*/ 108859840 h 792"/>
                      <a:gd name="T6" fmla="*/ 0 w 990"/>
                      <a:gd name="T7" fmla="*/ 1090686587 h 792"/>
                      <a:gd name="T8" fmla="*/ 213221464 w 990"/>
                      <a:gd name="T9" fmla="*/ 1090686587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1" name="Freeform 1035">
                    <a:extLst>
                      <a:ext uri="{FF2B5EF4-FFF2-40B4-BE49-F238E27FC236}">
                        <a16:creationId xmlns:a16="http://schemas.microsoft.com/office/drawing/2014/main" id="{9DA1D7A0-F967-E74D-960A-4B56F22DD2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602" y="2654187"/>
                    <a:ext cx="305957" cy="73850"/>
                  </a:xfrm>
                  <a:custGeom>
                    <a:avLst/>
                    <a:gdLst>
                      <a:gd name="T0" fmla="*/ 213486572 w 2532"/>
                      <a:gd name="T1" fmla="*/ 0 h 723"/>
                      <a:gd name="T2" fmla="*/ 213486572 w 2532"/>
                      <a:gd name="T3" fmla="*/ 0 h 723"/>
                      <a:gd name="T4" fmla="*/ 2147483646 w 2532"/>
                      <a:gd name="T5" fmla="*/ 979380008 h 723"/>
                      <a:gd name="T6" fmla="*/ 2147483646 w 2532"/>
                      <a:gd name="T7" fmla="*/ 1088085165 h 723"/>
                      <a:gd name="T8" fmla="*/ 0 w 2532"/>
                      <a:gd name="T9" fmla="*/ 108705259 h 723"/>
                      <a:gd name="T10" fmla="*/ 21348657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2" name="Freeform 1036">
                    <a:extLst>
                      <a:ext uri="{FF2B5EF4-FFF2-40B4-BE49-F238E27FC236}">
                        <a16:creationId xmlns:a16="http://schemas.microsoft.com/office/drawing/2014/main" id="{950CCC8A-F414-9A41-9782-93A28378FB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797" y="2640645"/>
                    <a:ext cx="3311" cy="14959"/>
                  </a:xfrm>
                  <a:custGeom>
                    <a:avLst/>
                    <a:gdLst>
                      <a:gd name="T0" fmla="*/ 262278191 w 26"/>
                      <a:gd name="T1" fmla="*/ 107489981 h 147"/>
                      <a:gd name="T2" fmla="*/ 262278191 w 26"/>
                      <a:gd name="T3" fmla="*/ 214969480 h 147"/>
                      <a:gd name="T4" fmla="*/ 0 w 26"/>
                      <a:gd name="T5" fmla="*/ 214969480 h 147"/>
                      <a:gd name="T6" fmla="*/ 262278191 w 26"/>
                      <a:gd name="T7" fmla="*/ 0 h 147"/>
                      <a:gd name="T8" fmla="*/ 262278191 w 26"/>
                      <a:gd name="T9" fmla="*/ 10748998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3" name="Freeform 1037">
                    <a:extLst>
                      <a:ext uri="{FF2B5EF4-FFF2-40B4-BE49-F238E27FC236}">
                        <a16:creationId xmlns:a16="http://schemas.microsoft.com/office/drawing/2014/main" id="{096C7422-F2A4-C441-8ACD-BCE2E662DB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992" y="2579707"/>
                    <a:ext cx="142170" cy="61883"/>
                  </a:xfrm>
                  <a:custGeom>
                    <a:avLst/>
                    <a:gdLst>
                      <a:gd name="T0" fmla="*/ 2136125890 w 1176"/>
                      <a:gd name="T1" fmla="*/ 0 h 606"/>
                      <a:gd name="T2" fmla="*/ 0 w 1176"/>
                      <a:gd name="T3" fmla="*/ 870000945 h 606"/>
                      <a:gd name="T4" fmla="*/ 213789467 w 1176"/>
                      <a:gd name="T5" fmla="*/ 870000945 h 606"/>
                      <a:gd name="T6" fmla="*/ 2136125890 w 1176"/>
                      <a:gd name="T7" fmla="*/ 108617123 h 606"/>
                      <a:gd name="T8" fmla="*/ 2136125890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Freeform 1038">
                    <a:extLst>
                      <a:ext uri="{FF2B5EF4-FFF2-40B4-BE49-F238E27FC236}">
                        <a16:creationId xmlns:a16="http://schemas.microsoft.com/office/drawing/2014/main" id="{62886C74-4755-1F49-916C-0FB17C421A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68535" y="2643795"/>
                    <a:ext cx="290182" cy="71016"/>
                  </a:xfrm>
                  <a:custGeom>
                    <a:avLst/>
                    <a:gdLst>
                      <a:gd name="T0" fmla="*/ 173112702 w 2532"/>
                      <a:gd name="T1" fmla="*/ 0 h 723"/>
                      <a:gd name="T2" fmla="*/ 173112702 w 2532"/>
                      <a:gd name="T3" fmla="*/ 0 h 723"/>
                      <a:gd name="T4" fmla="*/ 2069773885 w 2532"/>
                      <a:gd name="T5" fmla="*/ 558173482 h 723"/>
                      <a:gd name="T6" fmla="*/ 2069773885 w 2532"/>
                      <a:gd name="T7" fmla="*/ 558173482 h 723"/>
                      <a:gd name="T8" fmla="*/ 0 w 2532"/>
                      <a:gd name="T9" fmla="*/ 92871346 h 723"/>
                      <a:gd name="T10" fmla="*/ 17311270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" name="Freeform 1039">
                    <a:extLst>
                      <a:ext uri="{FF2B5EF4-FFF2-40B4-BE49-F238E27FC236}">
                        <a16:creationId xmlns:a16="http://schemas.microsoft.com/office/drawing/2014/main" id="{83286882-3B59-2E4B-8F6B-0A559AFADE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7758327" y="2638756"/>
                    <a:ext cx="118410" cy="73535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962694895 h 723"/>
                      <a:gd name="T6" fmla="*/ 0 w 2532"/>
                      <a:gd name="T7" fmla="*/ 962694895 h 723"/>
                      <a:gd name="T8" fmla="*/ 0 w 2532"/>
                      <a:gd name="T9" fmla="*/ 107314314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2" name="Group 850">
                  <a:extLst>
                    <a:ext uri="{FF2B5EF4-FFF2-40B4-BE49-F238E27FC236}">
                      <a16:creationId xmlns:a16="http://schemas.microsoft.com/office/drawing/2014/main" id="{19F8753D-AAD8-4949-A49B-6EC93DC270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08527" y="2307905"/>
                  <a:ext cx="399726" cy="74090"/>
                  <a:chOff x="2199" y="955"/>
                  <a:chExt cx="2547" cy="506"/>
                </a:xfrm>
              </p:grpSpPr>
              <p:sp>
                <p:nvSpPr>
                  <p:cNvPr id="194" name="Freeform 851">
                    <a:extLst>
                      <a:ext uri="{FF2B5EF4-FFF2-40B4-BE49-F238E27FC236}">
                        <a16:creationId xmlns:a16="http://schemas.microsoft.com/office/drawing/2014/main" id="{40AEBF74-7D40-DE48-B7FB-0E8992CB58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" y="1166"/>
                    <a:ext cx="260" cy="281"/>
                  </a:xfrm>
                  <a:custGeom>
                    <a:avLst/>
                    <a:gdLst>
                      <a:gd name="T0" fmla="*/ 260 w 260"/>
                      <a:gd name="T1" fmla="*/ 0 h 281"/>
                      <a:gd name="T2" fmla="*/ 42 w 260"/>
                      <a:gd name="T3" fmla="*/ 112 h 281"/>
                      <a:gd name="T4" fmla="*/ 35 w 260"/>
                      <a:gd name="T5" fmla="*/ 211 h 281"/>
                      <a:gd name="T6" fmla="*/ 253 w 260"/>
                      <a:gd name="T7" fmla="*/ 281 h 2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0" h="281">
                        <a:moveTo>
                          <a:pt x="260" y="0"/>
                        </a:moveTo>
                        <a:cubicBezTo>
                          <a:pt x="224" y="19"/>
                          <a:pt x="79" y="77"/>
                          <a:pt x="42" y="112"/>
                        </a:cubicBezTo>
                        <a:cubicBezTo>
                          <a:pt x="5" y="143"/>
                          <a:pt x="0" y="183"/>
                          <a:pt x="35" y="211"/>
                        </a:cubicBezTo>
                        <a:cubicBezTo>
                          <a:pt x="70" y="239"/>
                          <a:pt x="208" y="266"/>
                          <a:pt x="253" y="281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" name="Freeform 852">
                    <a:extLst>
                      <a:ext uri="{FF2B5EF4-FFF2-40B4-BE49-F238E27FC236}">
                        <a16:creationId xmlns:a16="http://schemas.microsoft.com/office/drawing/2014/main" id="{CD6F1594-3FE4-F94F-ACC7-0D901861F3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040"/>
                    <a:ext cx="900" cy="421"/>
                  </a:xfrm>
                  <a:custGeom>
                    <a:avLst/>
                    <a:gdLst>
                      <a:gd name="T0" fmla="*/ 531 w 900"/>
                      <a:gd name="T1" fmla="*/ 0 h 421"/>
                      <a:gd name="T2" fmla="*/ 279 w 900"/>
                      <a:gd name="T3" fmla="*/ 77 h 421"/>
                      <a:gd name="T4" fmla="*/ 68 w 900"/>
                      <a:gd name="T5" fmla="*/ 182 h 421"/>
                      <a:gd name="T6" fmla="*/ 33 w 900"/>
                      <a:gd name="T7" fmla="*/ 323 h 421"/>
                      <a:gd name="T8" fmla="*/ 328 w 900"/>
                      <a:gd name="T9" fmla="*/ 400 h 421"/>
                      <a:gd name="T10" fmla="*/ 812 w 900"/>
                      <a:gd name="T11" fmla="*/ 421 h 421"/>
                      <a:gd name="T12" fmla="*/ 855 w 900"/>
                      <a:gd name="T13" fmla="*/ 400 h 4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00" h="421">
                        <a:moveTo>
                          <a:pt x="531" y="0"/>
                        </a:moveTo>
                        <a:cubicBezTo>
                          <a:pt x="489" y="13"/>
                          <a:pt x="356" y="47"/>
                          <a:pt x="279" y="77"/>
                        </a:cubicBezTo>
                        <a:cubicBezTo>
                          <a:pt x="202" y="107"/>
                          <a:pt x="109" y="141"/>
                          <a:pt x="68" y="182"/>
                        </a:cubicBezTo>
                        <a:cubicBezTo>
                          <a:pt x="31" y="213"/>
                          <a:pt x="0" y="292"/>
                          <a:pt x="33" y="323"/>
                        </a:cubicBezTo>
                        <a:cubicBezTo>
                          <a:pt x="76" y="359"/>
                          <a:pt x="198" y="384"/>
                          <a:pt x="328" y="400"/>
                        </a:cubicBezTo>
                        <a:cubicBezTo>
                          <a:pt x="458" y="416"/>
                          <a:pt x="724" y="421"/>
                          <a:pt x="812" y="421"/>
                        </a:cubicBezTo>
                        <a:cubicBezTo>
                          <a:pt x="900" y="421"/>
                          <a:pt x="846" y="404"/>
                          <a:pt x="855" y="40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6" name="Freeform 853">
                    <a:extLst>
                      <a:ext uri="{FF2B5EF4-FFF2-40B4-BE49-F238E27FC236}">
                        <a16:creationId xmlns:a16="http://schemas.microsoft.com/office/drawing/2014/main" id="{D17F9977-9E37-8741-B482-D64778F671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68"/>
                    <a:ext cx="428" cy="269"/>
                  </a:xfrm>
                  <a:custGeom>
                    <a:avLst/>
                    <a:gdLst>
                      <a:gd name="T0" fmla="*/ 428 w 428"/>
                      <a:gd name="T1" fmla="*/ 0 h 269"/>
                      <a:gd name="T2" fmla="*/ 217 w 428"/>
                      <a:gd name="T3" fmla="*/ 35 h 269"/>
                      <a:gd name="T4" fmla="*/ 21 w 428"/>
                      <a:gd name="T5" fmla="*/ 140 h 269"/>
                      <a:gd name="T6" fmla="*/ 91 w 428"/>
                      <a:gd name="T7" fmla="*/ 246 h 269"/>
                      <a:gd name="T8" fmla="*/ 231 w 428"/>
                      <a:gd name="T9" fmla="*/ 267 h 269"/>
                      <a:gd name="T10" fmla="*/ 414 w 428"/>
                      <a:gd name="T11" fmla="*/ 26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28" h="269">
                        <a:moveTo>
                          <a:pt x="428" y="0"/>
                        </a:moveTo>
                        <a:cubicBezTo>
                          <a:pt x="428" y="0"/>
                          <a:pt x="217" y="35"/>
                          <a:pt x="217" y="35"/>
                        </a:cubicBezTo>
                        <a:cubicBezTo>
                          <a:pt x="217" y="35"/>
                          <a:pt x="42" y="105"/>
                          <a:pt x="21" y="140"/>
                        </a:cubicBezTo>
                        <a:cubicBezTo>
                          <a:pt x="0" y="175"/>
                          <a:pt x="14" y="217"/>
                          <a:pt x="91" y="246"/>
                        </a:cubicBezTo>
                        <a:cubicBezTo>
                          <a:pt x="126" y="267"/>
                          <a:pt x="177" y="265"/>
                          <a:pt x="231" y="267"/>
                        </a:cubicBezTo>
                        <a:cubicBezTo>
                          <a:pt x="285" y="269"/>
                          <a:pt x="376" y="262"/>
                          <a:pt x="414" y="26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Freeform 854">
                    <a:extLst>
                      <a:ext uri="{FF2B5EF4-FFF2-40B4-BE49-F238E27FC236}">
                        <a16:creationId xmlns:a16="http://schemas.microsoft.com/office/drawing/2014/main" id="{9CA9F277-24FA-3940-B16C-D12B7BB4F3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1075"/>
                    <a:ext cx="377" cy="239"/>
                  </a:xfrm>
                  <a:custGeom>
                    <a:avLst/>
                    <a:gdLst>
                      <a:gd name="T0" fmla="*/ 42 w 377"/>
                      <a:gd name="T1" fmla="*/ 239 h 239"/>
                      <a:gd name="T2" fmla="*/ 335 w 377"/>
                      <a:gd name="T3" fmla="*/ 146 h 239"/>
                      <a:gd name="T4" fmla="*/ 342 w 377"/>
                      <a:gd name="T5" fmla="*/ 47 h 239"/>
                      <a:gd name="T6" fmla="*/ 0 w 377"/>
                      <a:gd name="T7" fmla="*/ 0 h 2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7" h="239">
                        <a:moveTo>
                          <a:pt x="42" y="239"/>
                        </a:moveTo>
                        <a:cubicBezTo>
                          <a:pt x="89" y="224"/>
                          <a:pt x="285" y="178"/>
                          <a:pt x="335" y="146"/>
                        </a:cubicBezTo>
                        <a:cubicBezTo>
                          <a:pt x="372" y="115"/>
                          <a:pt x="377" y="75"/>
                          <a:pt x="342" y="47"/>
                        </a:cubicBezTo>
                        <a:cubicBezTo>
                          <a:pt x="286" y="23"/>
                          <a:pt x="71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Freeform 855">
                    <a:extLst>
                      <a:ext uri="{FF2B5EF4-FFF2-40B4-BE49-F238E27FC236}">
                        <a16:creationId xmlns:a16="http://schemas.microsoft.com/office/drawing/2014/main" id="{42D0BD36-F52A-EA4F-8E56-673822F593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6" y="997"/>
                    <a:ext cx="660" cy="336"/>
                  </a:xfrm>
                  <a:custGeom>
                    <a:avLst/>
                    <a:gdLst>
                      <a:gd name="T0" fmla="*/ 390 w 646"/>
                      <a:gd name="T1" fmla="*/ 592 h 300"/>
                      <a:gd name="T2" fmla="*/ 555 w 646"/>
                      <a:gd name="T3" fmla="*/ 501 h 300"/>
                      <a:gd name="T4" fmla="*/ 690 w 646"/>
                      <a:gd name="T5" fmla="*/ 377 h 300"/>
                      <a:gd name="T6" fmla="*/ 713 w 646"/>
                      <a:gd name="T7" fmla="*/ 211 h 300"/>
                      <a:gd name="T8" fmla="*/ 522 w 646"/>
                      <a:gd name="T9" fmla="*/ 119 h 300"/>
                      <a:gd name="T10" fmla="*/ 0 w 646"/>
                      <a:gd name="T11" fmla="*/ 0 h 3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46" h="300">
                        <a:moveTo>
                          <a:pt x="343" y="300"/>
                        </a:moveTo>
                        <a:cubicBezTo>
                          <a:pt x="367" y="292"/>
                          <a:pt x="443" y="272"/>
                          <a:pt x="487" y="254"/>
                        </a:cubicBezTo>
                        <a:cubicBezTo>
                          <a:pt x="531" y="236"/>
                          <a:pt x="584" y="216"/>
                          <a:pt x="607" y="191"/>
                        </a:cubicBezTo>
                        <a:cubicBezTo>
                          <a:pt x="628" y="173"/>
                          <a:pt x="646" y="125"/>
                          <a:pt x="627" y="107"/>
                        </a:cubicBezTo>
                        <a:cubicBezTo>
                          <a:pt x="603" y="85"/>
                          <a:pt x="563" y="79"/>
                          <a:pt x="459" y="61"/>
                        </a:cubicBezTo>
                        <a:cubicBezTo>
                          <a:pt x="355" y="43"/>
                          <a:pt x="76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" name="Freeform 856">
                    <a:extLst>
                      <a:ext uri="{FF2B5EF4-FFF2-40B4-BE49-F238E27FC236}">
                        <a16:creationId xmlns:a16="http://schemas.microsoft.com/office/drawing/2014/main" id="{DE032556-7636-804E-906F-97BBD0B9C9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6" y="955"/>
                    <a:ext cx="630" cy="397"/>
                  </a:xfrm>
                  <a:custGeom>
                    <a:avLst/>
                    <a:gdLst>
                      <a:gd name="T0" fmla="*/ 320 w 630"/>
                      <a:gd name="T1" fmla="*/ 397 h 397"/>
                      <a:gd name="T2" fmla="*/ 468 w 630"/>
                      <a:gd name="T3" fmla="*/ 345 h 397"/>
                      <a:gd name="T4" fmla="*/ 590 w 630"/>
                      <a:gd name="T5" fmla="*/ 275 h 397"/>
                      <a:gd name="T6" fmla="*/ 611 w 630"/>
                      <a:gd name="T7" fmla="*/ 181 h 397"/>
                      <a:gd name="T8" fmla="*/ 439 w 630"/>
                      <a:gd name="T9" fmla="*/ 129 h 397"/>
                      <a:gd name="T10" fmla="*/ 0 w 630"/>
                      <a:gd name="T11" fmla="*/ 0 h 3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30" h="397">
                        <a:moveTo>
                          <a:pt x="320" y="397"/>
                        </a:moveTo>
                        <a:cubicBezTo>
                          <a:pt x="345" y="388"/>
                          <a:pt x="423" y="366"/>
                          <a:pt x="468" y="345"/>
                        </a:cubicBezTo>
                        <a:cubicBezTo>
                          <a:pt x="513" y="325"/>
                          <a:pt x="567" y="303"/>
                          <a:pt x="590" y="275"/>
                        </a:cubicBezTo>
                        <a:cubicBezTo>
                          <a:pt x="612" y="255"/>
                          <a:pt x="630" y="201"/>
                          <a:pt x="611" y="181"/>
                        </a:cubicBezTo>
                        <a:cubicBezTo>
                          <a:pt x="586" y="156"/>
                          <a:pt x="541" y="159"/>
                          <a:pt x="439" y="129"/>
                        </a:cubicBezTo>
                        <a:cubicBezTo>
                          <a:pt x="337" y="99"/>
                          <a:pt x="91" y="27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E327019D-1905-154A-8E85-6EC04E7752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94314" y="2366481"/>
                  <a:ext cx="39385" cy="702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25857B5F-442D-6547-97DC-F5378BA1C438}"/>
                  </a:ext>
                </a:extLst>
              </p:cNvPr>
              <p:cNvGrpSpPr/>
              <p:nvPr/>
            </p:nvGrpSpPr>
            <p:grpSpPr>
              <a:xfrm>
                <a:off x="10632645" y="4361380"/>
                <a:ext cx="406937" cy="372436"/>
                <a:chOff x="7341491" y="2307905"/>
                <a:chExt cx="509280" cy="439573"/>
              </a:xfrm>
            </p:grpSpPr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76DB35A4-9E1B-4E44-8D0F-D270CF67063A}"/>
                    </a:ext>
                  </a:extLst>
                </p:cNvPr>
                <p:cNvGrpSpPr/>
                <p:nvPr/>
              </p:nvGrpSpPr>
              <p:grpSpPr>
                <a:xfrm>
                  <a:off x="7341491" y="2426725"/>
                  <a:ext cx="509280" cy="320753"/>
                  <a:chOff x="7458407" y="2414528"/>
                  <a:chExt cx="509280" cy="320753"/>
                </a:xfrm>
              </p:grpSpPr>
              <p:pic>
                <p:nvPicPr>
                  <p:cNvPr id="232" name="Picture 1018" descr="laptop_keyboard">
                    <a:extLst>
                      <a:ext uri="{FF2B5EF4-FFF2-40B4-BE49-F238E27FC236}">
                        <a16:creationId xmlns:a16="http://schemas.microsoft.com/office/drawing/2014/main" id="{4F4F48BB-0250-D44A-9BC4-81D3641D24A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7458407" y="2575770"/>
                    <a:ext cx="437221" cy="159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33" name="Freeform 1019">
                    <a:extLst>
                      <a:ext uri="{FF2B5EF4-FFF2-40B4-BE49-F238E27FC236}">
                        <a16:creationId xmlns:a16="http://schemas.microsoft.com/office/drawing/2014/main" id="{2AF3E33D-CD8C-2F48-81D3-778B4B41A7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3304" y="2420984"/>
                    <a:ext cx="351919" cy="208167"/>
                  </a:xfrm>
                  <a:custGeom>
                    <a:avLst/>
                    <a:gdLst>
                      <a:gd name="T0" fmla="*/ 775798119 w 2982"/>
                      <a:gd name="T1" fmla="*/ 0 h 2442"/>
                      <a:gd name="T2" fmla="*/ 0 w 2982"/>
                      <a:gd name="T3" fmla="*/ 211226083 h 2442"/>
                      <a:gd name="T4" fmla="*/ 2147483646 w 2982"/>
                      <a:gd name="T5" fmla="*/ 263880059 h 2442"/>
                      <a:gd name="T6" fmla="*/ 2147483646 w 2982"/>
                      <a:gd name="T7" fmla="*/ 52653891 h 2442"/>
                      <a:gd name="T8" fmla="*/ 775798119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34" name="Picture 1020" descr="screen">
                    <a:extLst>
                      <a:ext uri="{FF2B5EF4-FFF2-40B4-BE49-F238E27FC236}">
                        <a16:creationId xmlns:a16="http://schemas.microsoft.com/office/drawing/2014/main" id="{8DF7014D-CFBA-C245-B0BD-DE0B172F72E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0637" y="2426338"/>
                    <a:ext cx="319785" cy="189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35" name="Freeform 1021">
                    <a:extLst>
                      <a:ext uri="{FF2B5EF4-FFF2-40B4-BE49-F238E27FC236}">
                        <a16:creationId xmlns:a16="http://schemas.microsoft.com/office/drawing/2014/main" id="{511E93A6-2D52-5346-8CB6-B5B1DF37F7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7378" y="2414843"/>
                    <a:ext cx="298167" cy="38736"/>
                  </a:xfrm>
                  <a:custGeom>
                    <a:avLst/>
                    <a:gdLst>
                      <a:gd name="T0" fmla="*/ 193616298 w 2528"/>
                      <a:gd name="T1" fmla="*/ 0 h 455"/>
                      <a:gd name="T2" fmla="*/ 2147483646 w 2528"/>
                      <a:gd name="T3" fmla="*/ 52445139 h 455"/>
                      <a:gd name="T4" fmla="*/ 2147483646 w 2528"/>
                      <a:gd name="T5" fmla="*/ 52445139 h 455"/>
                      <a:gd name="T6" fmla="*/ 0 w 2528"/>
                      <a:gd name="T7" fmla="*/ 52445139 h 455"/>
                      <a:gd name="T8" fmla="*/ 193616298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Freeform 1022">
                    <a:extLst>
                      <a:ext uri="{FF2B5EF4-FFF2-40B4-BE49-F238E27FC236}">
                        <a16:creationId xmlns:a16="http://schemas.microsoft.com/office/drawing/2014/main" id="{1D625A85-B0E0-4145-AF39-6DB0D9E0C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0188" y="2414528"/>
                    <a:ext cx="82770" cy="161243"/>
                  </a:xfrm>
                  <a:custGeom>
                    <a:avLst/>
                    <a:gdLst>
                      <a:gd name="T0" fmla="*/ 773664160 w 702"/>
                      <a:gd name="T1" fmla="*/ 0 h 1893"/>
                      <a:gd name="T2" fmla="*/ 0 w 702"/>
                      <a:gd name="T3" fmla="*/ 210739916 h 1893"/>
                      <a:gd name="T4" fmla="*/ 193416040 w 702"/>
                      <a:gd name="T5" fmla="*/ 210739916 h 1893"/>
                      <a:gd name="T6" fmla="*/ 967080200 w 702"/>
                      <a:gd name="T7" fmla="*/ 52529017 h 1893"/>
                      <a:gd name="T8" fmla="*/ 773664160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7" name="Freeform 1023">
                    <a:extLst>
                      <a:ext uri="{FF2B5EF4-FFF2-40B4-BE49-F238E27FC236}">
                        <a16:creationId xmlns:a16="http://schemas.microsoft.com/office/drawing/2014/main" id="{ABD8107C-127C-8B4C-956D-D2038C947A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4205" y="2443344"/>
                    <a:ext cx="89197" cy="186122"/>
                  </a:xfrm>
                  <a:custGeom>
                    <a:avLst/>
                    <a:gdLst>
                      <a:gd name="T0" fmla="*/ 969024527 w 756"/>
                      <a:gd name="T1" fmla="*/ 0 h 2184"/>
                      <a:gd name="T2" fmla="*/ 193802074 w 756"/>
                      <a:gd name="T3" fmla="*/ 263660221 h 2184"/>
                      <a:gd name="T4" fmla="*/ 0 w 756"/>
                      <a:gd name="T5" fmla="*/ 263660221 h 2184"/>
                      <a:gd name="T6" fmla="*/ 775222454 w 756"/>
                      <a:gd name="T7" fmla="*/ 52610059 h 2184"/>
                      <a:gd name="T8" fmla="*/ 969024527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Freeform 1024">
                    <a:extLst>
                      <a:ext uri="{FF2B5EF4-FFF2-40B4-BE49-F238E27FC236}">
                        <a16:creationId xmlns:a16="http://schemas.microsoft.com/office/drawing/2014/main" id="{523BA87F-7AE2-F34A-B701-BE0CF79FE0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214" y="2567582"/>
                    <a:ext cx="327185" cy="62828"/>
                  </a:xfrm>
                  <a:custGeom>
                    <a:avLst/>
                    <a:gdLst>
                      <a:gd name="T0" fmla="*/ 193829444 w 2773"/>
                      <a:gd name="T1" fmla="*/ 0 h 738"/>
                      <a:gd name="T2" fmla="*/ 0 w 2773"/>
                      <a:gd name="T3" fmla="*/ 52443587 h 738"/>
                      <a:gd name="T4" fmla="*/ 2147483646 w 2773"/>
                      <a:gd name="T5" fmla="*/ 104894411 h 738"/>
                      <a:gd name="T6" fmla="*/ 2147483646 w 2773"/>
                      <a:gd name="T7" fmla="*/ 52443587 h 738"/>
                      <a:gd name="T8" fmla="*/ 193829444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Freeform 1025">
                    <a:extLst>
                      <a:ext uri="{FF2B5EF4-FFF2-40B4-BE49-F238E27FC236}">
                        <a16:creationId xmlns:a16="http://schemas.microsoft.com/office/drawing/2014/main" id="{F6F11968-F7C7-7148-A094-57D4B6F7A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4138" y="2444918"/>
                    <a:ext cx="83549" cy="186909"/>
                  </a:xfrm>
                  <a:custGeom>
                    <a:avLst/>
                    <a:gdLst>
                      <a:gd name="T0" fmla="*/ 2147483646 w 637"/>
                      <a:gd name="T1" fmla="*/ 0 h 1659"/>
                      <a:gd name="T2" fmla="*/ 2147483646 w 637"/>
                      <a:gd name="T3" fmla="*/ 0 h 1659"/>
                      <a:gd name="T4" fmla="*/ 295581541 w 637"/>
                      <a:gd name="T5" fmla="*/ 2147483646 h 1659"/>
                      <a:gd name="T6" fmla="*/ 0 w 637"/>
                      <a:gd name="T7" fmla="*/ 2147483646 h 1659"/>
                      <a:gd name="T8" fmla="*/ 2147483646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Freeform 1026">
                    <a:extLst>
                      <a:ext uri="{FF2B5EF4-FFF2-40B4-BE49-F238E27FC236}">
                        <a16:creationId xmlns:a16="http://schemas.microsoft.com/office/drawing/2014/main" id="{9CE419CC-6653-D64F-826C-2A3B663DD5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603" y="2575928"/>
                    <a:ext cx="290961" cy="62041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296523134 w 2216"/>
                      <a:gd name="T3" fmla="*/ 324379338 h 550"/>
                      <a:gd name="T4" fmla="*/ 2147483646 w 2216"/>
                      <a:gd name="T5" fmla="*/ 2147483646 h 550"/>
                      <a:gd name="T6" fmla="*/ 2147483646 w 2216"/>
                      <a:gd name="T7" fmla="*/ 2147483646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41" name="Group 1027">
                    <a:extLst>
                      <a:ext uri="{FF2B5EF4-FFF2-40B4-BE49-F238E27FC236}">
                        <a16:creationId xmlns:a16="http://schemas.microsoft.com/office/drawing/2014/main" id="{B79A86C8-03B9-3742-B3E1-C3C4870A9B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594735" y="2642220"/>
                    <a:ext cx="98740" cy="36846"/>
                    <a:chOff x="1740" y="2642"/>
                    <a:chExt cx="752" cy="327"/>
                  </a:xfrm>
                </p:grpSpPr>
                <p:sp>
                  <p:nvSpPr>
                    <p:cNvPr id="248" name="Freeform 1028">
                      <a:extLst>
                        <a:ext uri="{FF2B5EF4-FFF2-40B4-BE49-F238E27FC236}">
                          <a16:creationId xmlns:a16="http://schemas.microsoft.com/office/drawing/2014/main" id="{294DD880-2083-8645-945D-9844B40608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9" name="Freeform 1029">
                      <a:extLst>
                        <a:ext uri="{FF2B5EF4-FFF2-40B4-BE49-F238E27FC236}">
                          <a16:creationId xmlns:a16="http://schemas.microsoft.com/office/drawing/2014/main" id="{AE3490FA-748F-B64C-A3DB-5C327A8281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0" name="Freeform 1030">
                      <a:extLst>
                        <a:ext uri="{FF2B5EF4-FFF2-40B4-BE49-F238E27FC236}">
                          <a16:creationId xmlns:a16="http://schemas.microsoft.com/office/drawing/2014/main" id="{2A46627B-BBEF-1943-8288-EC0F71CA7D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1" name="Freeform 1031">
                      <a:extLst>
                        <a:ext uri="{FF2B5EF4-FFF2-40B4-BE49-F238E27FC236}">
                          <a16:creationId xmlns:a16="http://schemas.microsoft.com/office/drawing/2014/main" id="{6DF5FBDA-FAE1-B241-90C6-B93B7090DB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2" name="Freeform 1032">
                      <a:extLst>
                        <a:ext uri="{FF2B5EF4-FFF2-40B4-BE49-F238E27FC236}">
                          <a16:creationId xmlns:a16="http://schemas.microsoft.com/office/drawing/2014/main" id="{7FA684E5-78AC-0C46-8D3D-012C1F7450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3" name="Freeform 1033">
                      <a:extLst>
                        <a:ext uri="{FF2B5EF4-FFF2-40B4-BE49-F238E27FC236}">
                          <a16:creationId xmlns:a16="http://schemas.microsoft.com/office/drawing/2014/main" id="{B3FCEF67-D6F1-984D-8779-21AC52CA9C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42" name="Freeform 1034">
                    <a:extLst>
                      <a:ext uri="{FF2B5EF4-FFF2-40B4-BE49-F238E27FC236}">
                        <a16:creationId xmlns:a16="http://schemas.microsoft.com/office/drawing/2014/main" id="{236DF0FE-8B0C-254C-9AE3-B73153B830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3780" y="2647731"/>
                    <a:ext cx="119578" cy="80936"/>
                  </a:xfrm>
                  <a:custGeom>
                    <a:avLst/>
                    <a:gdLst>
                      <a:gd name="T0" fmla="*/ 213221464 w 990"/>
                      <a:gd name="T1" fmla="*/ 1090686587 h 792"/>
                      <a:gd name="T2" fmla="*/ 1915477586 w 990"/>
                      <a:gd name="T3" fmla="*/ 0 h 792"/>
                      <a:gd name="T4" fmla="*/ 1915477586 w 990"/>
                      <a:gd name="T5" fmla="*/ 108859840 h 792"/>
                      <a:gd name="T6" fmla="*/ 0 w 990"/>
                      <a:gd name="T7" fmla="*/ 1090686587 h 792"/>
                      <a:gd name="T8" fmla="*/ 213221464 w 990"/>
                      <a:gd name="T9" fmla="*/ 1090686587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Freeform 1035">
                    <a:extLst>
                      <a:ext uri="{FF2B5EF4-FFF2-40B4-BE49-F238E27FC236}">
                        <a16:creationId xmlns:a16="http://schemas.microsoft.com/office/drawing/2014/main" id="{CD69B965-4D92-7C44-AB07-D51C40C35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602" y="2654187"/>
                    <a:ext cx="305957" cy="73850"/>
                  </a:xfrm>
                  <a:custGeom>
                    <a:avLst/>
                    <a:gdLst>
                      <a:gd name="T0" fmla="*/ 213486572 w 2532"/>
                      <a:gd name="T1" fmla="*/ 0 h 723"/>
                      <a:gd name="T2" fmla="*/ 213486572 w 2532"/>
                      <a:gd name="T3" fmla="*/ 0 h 723"/>
                      <a:gd name="T4" fmla="*/ 2147483646 w 2532"/>
                      <a:gd name="T5" fmla="*/ 979380008 h 723"/>
                      <a:gd name="T6" fmla="*/ 2147483646 w 2532"/>
                      <a:gd name="T7" fmla="*/ 1088085165 h 723"/>
                      <a:gd name="T8" fmla="*/ 0 w 2532"/>
                      <a:gd name="T9" fmla="*/ 108705259 h 723"/>
                      <a:gd name="T10" fmla="*/ 21348657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Freeform 1036">
                    <a:extLst>
                      <a:ext uri="{FF2B5EF4-FFF2-40B4-BE49-F238E27FC236}">
                        <a16:creationId xmlns:a16="http://schemas.microsoft.com/office/drawing/2014/main" id="{7F88CD3B-8D3F-944F-93A0-3272A6EC0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797" y="2640645"/>
                    <a:ext cx="3311" cy="14959"/>
                  </a:xfrm>
                  <a:custGeom>
                    <a:avLst/>
                    <a:gdLst>
                      <a:gd name="T0" fmla="*/ 262278191 w 26"/>
                      <a:gd name="T1" fmla="*/ 107489981 h 147"/>
                      <a:gd name="T2" fmla="*/ 262278191 w 26"/>
                      <a:gd name="T3" fmla="*/ 214969480 h 147"/>
                      <a:gd name="T4" fmla="*/ 0 w 26"/>
                      <a:gd name="T5" fmla="*/ 214969480 h 147"/>
                      <a:gd name="T6" fmla="*/ 262278191 w 26"/>
                      <a:gd name="T7" fmla="*/ 0 h 147"/>
                      <a:gd name="T8" fmla="*/ 262278191 w 26"/>
                      <a:gd name="T9" fmla="*/ 10748998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Freeform 1037">
                    <a:extLst>
                      <a:ext uri="{FF2B5EF4-FFF2-40B4-BE49-F238E27FC236}">
                        <a16:creationId xmlns:a16="http://schemas.microsoft.com/office/drawing/2014/main" id="{96F1BC2D-3CA4-2C4F-9D40-5E252F8EF9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992" y="2579707"/>
                    <a:ext cx="142170" cy="61883"/>
                  </a:xfrm>
                  <a:custGeom>
                    <a:avLst/>
                    <a:gdLst>
                      <a:gd name="T0" fmla="*/ 2136125890 w 1176"/>
                      <a:gd name="T1" fmla="*/ 0 h 606"/>
                      <a:gd name="T2" fmla="*/ 0 w 1176"/>
                      <a:gd name="T3" fmla="*/ 870000945 h 606"/>
                      <a:gd name="T4" fmla="*/ 213789467 w 1176"/>
                      <a:gd name="T5" fmla="*/ 870000945 h 606"/>
                      <a:gd name="T6" fmla="*/ 2136125890 w 1176"/>
                      <a:gd name="T7" fmla="*/ 108617123 h 606"/>
                      <a:gd name="T8" fmla="*/ 2136125890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Freeform 1038">
                    <a:extLst>
                      <a:ext uri="{FF2B5EF4-FFF2-40B4-BE49-F238E27FC236}">
                        <a16:creationId xmlns:a16="http://schemas.microsoft.com/office/drawing/2014/main" id="{0907C174-E6C0-5642-A505-58A08DD18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68535" y="2643795"/>
                    <a:ext cx="290182" cy="71016"/>
                  </a:xfrm>
                  <a:custGeom>
                    <a:avLst/>
                    <a:gdLst>
                      <a:gd name="T0" fmla="*/ 173112702 w 2532"/>
                      <a:gd name="T1" fmla="*/ 0 h 723"/>
                      <a:gd name="T2" fmla="*/ 173112702 w 2532"/>
                      <a:gd name="T3" fmla="*/ 0 h 723"/>
                      <a:gd name="T4" fmla="*/ 2069773885 w 2532"/>
                      <a:gd name="T5" fmla="*/ 558173482 h 723"/>
                      <a:gd name="T6" fmla="*/ 2069773885 w 2532"/>
                      <a:gd name="T7" fmla="*/ 558173482 h 723"/>
                      <a:gd name="T8" fmla="*/ 0 w 2532"/>
                      <a:gd name="T9" fmla="*/ 92871346 h 723"/>
                      <a:gd name="T10" fmla="*/ 17311270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Freeform 1039">
                    <a:extLst>
                      <a:ext uri="{FF2B5EF4-FFF2-40B4-BE49-F238E27FC236}">
                        <a16:creationId xmlns:a16="http://schemas.microsoft.com/office/drawing/2014/main" id="{1CDC6E2D-A772-3B49-8439-D3D8915183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7758327" y="2638756"/>
                    <a:ext cx="118410" cy="73535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962694895 h 723"/>
                      <a:gd name="T6" fmla="*/ 0 w 2532"/>
                      <a:gd name="T7" fmla="*/ 962694895 h 723"/>
                      <a:gd name="T8" fmla="*/ 0 w 2532"/>
                      <a:gd name="T9" fmla="*/ 107314314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4" name="Group 850">
                  <a:extLst>
                    <a:ext uri="{FF2B5EF4-FFF2-40B4-BE49-F238E27FC236}">
                      <a16:creationId xmlns:a16="http://schemas.microsoft.com/office/drawing/2014/main" id="{C7FC9F56-C4B9-CB4F-871F-27598301F4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08527" y="2307905"/>
                  <a:ext cx="399726" cy="74090"/>
                  <a:chOff x="2199" y="955"/>
                  <a:chExt cx="2547" cy="506"/>
                </a:xfrm>
              </p:grpSpPr>
              <p:sp>
                <p:nvSpPr>
                  <p:cNvPr id="226" name="Freeform 851">
                    <a:extLst>
                      <a:ext uri="{FF2B5EF4-FFF2-40B4-BE49-F238E27FC236}">
                        <a16:creationId xmlns:a16="http://schemas.microsoft.com/office/drawing/2014/main" id="{C78362AD-12BA-544F-9449-4E99CFE45F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" y="1166"/>
                    <a:ext cx="260" cy="281"/>
                  </a:xfrm>
                  <a:custGeom>
                    <a:avLst/>
                    <a:gdLst>
                      <a:gd name="T0" fmla="*/ 260 w 260"/>
                      <a:gd name="T1" fmla="*/ 0 h 281"/>
                      <a:gd name="T2" fmla="*/ 42 w 260"/>
                      <a:gd name="T3" fmla="*/ 112 h 281"/>
                      <a:gd name="T4" fmla="*/ 35 w 260"/>
                      <a:gd name="T5" fmla="*/ 211 h 281"/>
                      <a:gd name="T6" fmla="*/ 253 w 260"/>
                      <a:gd name="T7" fmla="*/ 281 h 2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0" h="281">
                        <a:moveTo>
                          <a:pt x="260" y="0"/>
                        </a:moveTo>
                        <a:cubicBezTo>
                          <a:pt x="224" y="19"/>
                          <a:pt x="79" y="77"/>
                          <a:pt x="42" y="112"/>
                        </a:cubicBezTo>
                        <a:cubicBezTo>
                          <a:pt x="5" y="143"/>
                          <a:pt x="0" y="183"/>
                          <a:pt x="35" y="211"/>
                        </a:cubicBezTo>
                        <a:cubicBezTo>
                          <a:pt x="70" y="239"/>
                          <a:pt x="208" y="266"/>
                          <a:pt x="253" y="281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" name="Freeform 852">
                    <a:extLst>
                      <a:ext uri="{FF2B5EF4-FFF2-40B4-BE49-F238E27FC236}">
                        <a16:creationId xmlns:a16="http://schemas.microsoft.com/office/drawing/2014/main" id="{D7D5F371-6CB2-754F-B423-4A735A9DB5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040"/>
                    <a:ext cx="900" cy="421"/>
                  </a:xfrm>
                  <a:custGeom>
                    <a:avLst/>
                    <a:gdLst>
                      <a:gd name="T0" fmla="*/ 531 w 900"/>
                      <a:gd name="T1" fmla="*/ 0 h 421"/>
                      <a:gd name="T2" fmla="*/ 279 w 900"/>
                      <a:gd name="T3" fmla="*/ 77 h 421"/>
                      <a:gd name="T4" fmla="*/ 68 w 900"/>
                      <a:gd name="T5" fmla="*/ 182 h 421"/>
                      <a:gd name="T6" fmla="*/ 33 w 900"/>
                      <a:gd name="T7" fmla="*/ 323 h 421"/>
                      <a:gd name="T8" fmla="*/ 328 w 900"/>
                      <a:gd name="T9" fmla="*/ 400 h 421"/>
                      <a:gd name="T10" fmla="*/ 812 w 900"/>
                      <a:gd name="T11" fmla="*/ 421 h 421"/>
                      <a:gd name="T12" fmla="*/ 855 w 900"/>
                      <a:gd name="T13" fmla="*/ 400 h 4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00" h="421">
                        <a:moveTo>
                          <a:pt x="531" y="0"/>
                        </a:moveTo>
                        <a:cubicBezTo>
                          <a:pt x="489" y="13"/>
                          <a:pt x="356" y="47"/>
                          <a:pt x="279" y="77"/>
                        </a:cubicBezTo>
                        <a:cubicBezTo>
                          <a:pt x="202" y="107"/>
                          <a:pt x="109" y="141"/>
                          <a:pt x="68" y="182"/>
                        </a:cubicBezTo>
                        <a:cubicBezTo>
                          <a:pt x="31" y="213"/>
                          <a:pt x="0" y="292"/>
                          <a:pt x="33" y="323"/>
                        </a:cubicBezTo>
                        <a:cubicBezTo>
                          <a:pt x="76" y="359"/>
                          <a:pt x="198" y="384"/>
                          <a:pt x="328" y="400"/>
                        </a:cubicBezTo>
                        <a:cubicBezTo>
                          <a:pt x="458" y="416"/>
                          <a:pt x="724" y="421"/>
                          <a:pt x="812" y="421"/>
                        </a:cubicBezTo>
                        <a:cubicBezTo>
                          <a:pt x="900" y="421"/>
                          <a:pt x="846" y="404"/>
                          <a:pt x="855" y="40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Freeform 853">
                    <a:extLst>
                      <a:ext uri="{FF2B5EF4-FFF2-40B4-BE49-F238E27FC236}">
                        <a16:creationId xmlns:a16="http://schemas.microsoft.com/office/drawing/2014/main" id="{8BA4DE9D-2F75-6549-9A25-7FB763FE55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68"/>
                    <a:ext cx="428" cy="269"/>
                  </a:xfrm>
                  <a:custGeom>
                    <a:avLst/>
                    <a:gdLst>
                      <a:gd name="T0" fmla="*/ 428 w 428"/>
                      <a:gd name="T1" fmla="*/ 0 h 269"/>
                      <a:gd name="T2" fmla="*/ 217 w 428"/>
                      <a:gd name="T3" fmla="*/ 35 h 269"/>
                      <a:gd name="T4" fmla="*/ 21 w 428"/>
                      <a:gd name="T5" fmla="*/ 140 h 269"/>
                      <a:gd name="T6" fmla="*/ 91 w 428"/>
                      <a:gd name="T7" fmla="*/ 246 h 269"/>
                      <a:gd name="T8" fmla="*/ 231 w 428"/>
                      <a:gd name="T9" fmla="*/ 267 h 269"/>
                      <a:gd name="T10" fmla="*/ 414 w 428"/>
                      <a:gd name="T11" fmla="*/ 26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28" h="269">
                        <a:moveTo>
                          <a:pt x="428" y="0"/>
                        </a:moveTo>
                        <a:cubicBezTo>
                          <a:pt x="428" y="0"/>
                          <a:pt x="217" y="35"/>
                          <a:pt x="217" y="35"/>
                        </a:cubicBezTo>
                        <a:cubicBezTo>
                          <a:pt x="217" y="35"/>
                          <a:pt x="42" y="105"/>
                          <a:pt x="21" y="140"/>
                        </a:cubicBezTo>
                        <a:cubicBezTo>
                          <a:pt x="0" y="175"/>
                          <a:pt x="14" y="217"/>
                          <a:pt x="91" y="246"/>
                        </a:cubicBezTo>
                        <a:cubicBezTo>
                          <a:pt x="126" y="267"/>
                          <a:pt x="177" y="265"/>
                          <a:pt x="231" y="267"/>
                        </a:cubicBezTo>
                        <a:cubicBezTo>
                          <a:pt x="285" y="269"/>
                          <a:pt x="376" y="262"/>
                          <a:pt x="414" y="26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Freeform 854">
                    <a:extLst>
                      <a:ext uri="{FF2B5EF4-FFF2-40B4-BE49-F238E27FC236}">
                        <a16:creationId xmlns:a16="http://schemas.microsoft.com/office/drawing/2014/main" id="{9C6E88C6-1471-3640-9C83-836DB2672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1075"/>
                    <a:ext cx="377" cy="239"/>
                  </a:xfrm>
                  <a:custGeom>
                    <a:avLst/>
                    <a:gdLst>
                      <a:gd name="T0" fmla="*/ 42 w 377"/>
                      <a:gd name="T1" fmla="*/ 239 h 239"/>
                      <a:gd name="T2" fmla="*/ 335 w 377"/>
                      <a:gd name="T3" fmla="*/ 146 h 239"/>
                      <a:gd name="T4" fmla="*/ 342 w 377"/>
                      <a:gd name="T5" fmla="*/ 47 h 239"/>
                      <a:gd name="T6" fmla="*/ 0 w 377"/>
                      <a:gd name="T7" fmla="*/ 0 h 2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7" h="239">
                        <a:moveTo>
                          <a:pt x="42" y="239"/>
                        </a:moveTo>
                        <a:cubicBezTo>
                          <a:pt x="89" y="224"/>
                          <a:pt x="285" y="178"/>
                          <a:pt x="335" y="146"/>
                        </a:cubicBezTo>
                        <a:cubicBezTo>
                          <a:pt x="372" y="115"/>
                          <a:pt x="377" y="75"/>
                          <a:pt x="342" y="47"/>
                        </a:cubicBezTo>
                        <a:cubicBezTo>
                          <a:pt x="286" y="23"/>
                          <a:pt x="71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0" name="Freeform 855">
                    <a:extLst>
                      <a:ext uri="{FF2B5EF4-FFF2-40B4-BE49-F238E27FC236}">
                        <a16:creationId xmlns:a16="http://schemas.microsoft.com/office/drawing/2014/main" id="{CDF7241E-AB35-CB4E-AC37-D40F82656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6" y="997"/>
                    <a:ext cx="660" cy="336"/>
                  </a:xfrm>
                  <a:custGeom>
                    <a:avLst/>
                    <a:gdLst>
                      <a:gd name="T0" fmla="*/ 390 w 646"/>
                      <a:gd name="T1" fmla="*/ 592 h 300"/>
                      <a:gd name="T2" fmla="*/ 555 w 646"/>
                      <a:gd name="T3" fmla="*/ 501 h 300"/>
                      <a:gd name="T4" fmla="*/ 690 w 646"/>
                      <a:gd name="T5" fmla="*/ 377 h 300"/>
                      <a:gd name="T6" fmla="*/ 713 w 646"/>
                      <a:gd name="T7" fmla="*/ 211 h 300"/>
                      <a:gd name="T8" fmla="*/ 522 w 646"/>
                      <a:gd name="T9" fmla="*/ 119 h 300"/>
                      <a:gd name="T10" fmla="*/ 0 w 646"/>
                      <a:gd name="T11" fmla="*/ 0 h 3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46" h="300">
                        <a:moveTo>
                          <a:pt x="343" y="300"/>
                        </a:moveTo>
                        <a:cubicBezTo>
                          <a:pt x="367" y="292"/>
                          <a:pt x="443" y="272"/>
                          <a:pt x="487" y="254"/>
                        </a:cubicBezTo>
                        <a:cubicBezTo>
                          <a:pt x="531" y="236"/>
                          <a:pt x="584" y="216"/>
                          <a:pt x="607" y="191"/>
                        </a:cubicBezTo>
                        <a:cubicBezTo>
                          <a:pt x="628" y="173"/>
                          <a:pt x="646" y="125"/>
                          <a:pt x="627" y="107"/>
                        </a:cubicBezTo>
                        <a:cubicBezTo>
                          <a:pt x="603" y="85"/>
                          <a:pt x="563" y="79"/>
                          <a:pt x="459" y="61"/>
                        </a:cubicBezTo>
                        <a:cubicBezTo>
                          <a:pt x="355" y="43"/>
                          <a:pt x="76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 856">
                    <a:extLst>
                      <a:ext uri="{FF2B5EF4-FFF2-40B4-BE49-F238E27FC236}">
                        <a16:creationId xmlns:a16="http://schemas.microsoft.com/office/drawing/2014/main" id="{1F147BC7-3E05-0248-B4B8-53FE858D23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6" y="955"/>
                    <a:ext cx="630" cy="397"/>
                  </a:xfrm>
                  <a:custGeom>
                    <a:avLst/>
                    <a:gdLst>
                      <a:gd name="T0" fmla="*/ 320 w 630"/>
                      <a:gd name="T1" fmla="*/ 397 h 397"/>
                      <a:gd name="T2" fmla="*/ 468 w 630"/>
                      <a:gd name="T3" fmla="*/ 345 h 397"/>
                      <a:gd name="T4" fmla="*/ 590 w 630"/>
                      <a:gd name="T5" fmla="*/ 275 h 397"/>
                      <a:gd name="T6" fmla="*/ 611 w 630"/>
                      <a:gd name="T7" fmla="*/ 181 h 397"/>
                      <a:gd name="T8" fmla="*/ 439 w 630"/>
                      <a:gd name="T9" fmla="*/ 129 h 397"/>
                      <a:gd name="T10" fmla="*/ 0 w 630"/>
                      <a:gd name="T11" fmla="*/ 0 h 3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30" h="397">
                        <a:moveTo>
                          <a:pt x="320" y="397"/>
                        </a:moveTo>
                        <a:cubicBezTo>
                          <a:pt x="345" y="388"/>
                          <a:pt x="423" y="366"/>
                          <a:pt x="468" y="345"/>
                        </a:cubicBezTo>
                        <a:cubicBezTo>
                          <a:pt x="513" y="325"/>
                          <a:pt x="567" y="303"/>
                          <a:pt x="590" y="275"/>
                        </a:cubicBezTo>
                        <a:cubicBezTo>
                          <a:pt x="612" y="255"/>
                          <a:pt x="630" y="201"/>
                          <a:pt x="611" y="181"/>
                        </a:cubicBezTo>
                        <a:cubicBezTo>
                          <a:pt x="586" y="156"/>
                          <a:pt x="541" y="159"/>
                          <a:pt x="439" y="129"/>
                        </a:cubicBezTo>
                        <a:cubicBezTo>
                          <a:pt x="337" y="99"/>
                          <a:pt x="91" y="27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3BA573AA-F2AE-334C-B328-9F37A8FF45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94314" y="2366481"/>
                  <a:ext cx="39385" cy="702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28" name="Group 527">
              <a:extLst>
                <a:ext uri="{FF2B5EF4-FFF2-40B4-BE49-F238E27FC236}">
                  <a16:creationId xmlns:a16="http://schemas.microsoft.com/office/drawing/2014/main" id="{B503E439-945A-A344-AB60-2A65A7023FC4}"/>
                </a:ext>
              </a:extLst>
            </p:cNvPr>
            <p:cNvGrpSpPr/>
            <p:nvPr/>
          </p:nvGrpSpPr>
          <p:grpSpPr>
            <a:xfrm>
              <a:off x="7840518" y="1242873"/>
              <a:ext cx="4037013" cy="1377421"/>
              <a:chOff x="7785100" y="730250"/>
              <a:chExt cx="4037013" cy="1377421"/>
            </a:xfrm>
          </p:grpSpPr>
          <p:grpSp>
            <p:nvGrpSpPr>
              <p:cNvPr id="273" name="Group 117">
                <a:extLst>
                  <a:ext uri="{FF2B5EF4-FFF2-40B4-BE49-F238E27FC236}">
                    <a16:creationId xmlns:a16="http://schemas.microsoft.com/office/drawing/2014/main" id="{D45AA40C-B22D-9946-9473-ECEF602BD9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85100" y="736600"/>
                <a:ext cx="850900" cy="527050"/>
                <a:chOff x="-490" y="1664"/>
                <a:chExt cx="1429" cy="842"/>
              </a:xfrm>
            </p:grpSpPr>
            <p:sp>
              <p:nvSpPr>
                <p:cNvPr id="274" name="AutoShape 111">
                  <a:extLst>
                    <a:ext uri="{FF2B5EF4-FFF2-40B4-BE49-F238E27FC236}">
                      <a16:creationId xmlns:a16="http://schemas.microsoft.com/office/drawing/2014/main" id="{19FECEC5-DE0E-784A-9583-2B6FFC9B7B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75" name="Group 116">
                  <a:extLst>
                    <a:ext uri="{FF2B5EF4-FFF2-40B4-BE49-F238E27FC236}">
                      <a16:creationId xmlns:a16="http://schemas.microsoft.com/office/drawing/2014/main" id="{CB83F8A1-1FC2-3B4D-8C09-DF5C80183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76" name="Rectangle 99">
                    <a:extLst>
                      <a:ext uri="{FF2B5EF4-FFF2-40B4-BE49-F238E27FC236}">
                        <a16:creationId xmlns:a16="http://schemas.microsoft.com/office/drawing/2014/main" id="{A2734C67-F9AC-2F44-B35F-38E877473C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77" name="Line 7">
                    <a:extLst>
                      <a:ext uri="{FF2B5EF4-FFF2-40B4-BE49-F238E27FC236}">
                        <a16:creationId xmlns:a16="http://schemas.microsoft.com/office/drawing/2014/main" id="{C66E4941-F9C5-1E4F-8B84-AFF95C6698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78" name="Group 103">
                    <a:extLst>
                      <a:ext uri="{FF2B5EF4-FFF2-40B4-BE49-F238E27FC236}">
                        <a16:creationId xmlns:a16="http://schemas.microsoft.com/office/drawing/2014/main" id="{7CB4606E-327A-1A44-A907-2660A56372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84" name="Rectangle 104">
                      <a:extLst>
                        <a:ext uri="{FF2B5EF4-FFF2-40B4-BE49-F238E27FC236}">
                          <a16:creationId xmlns:a16="http://schemas.microsoft.com/office/drawing/2014/main" id="{A99A3752-5DF1-1C4E-BD45-602755ADFA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85" name="Rectangle 105">
                      <a:extLst>
                        <a:ext uri="{FF2B5EF4-FFF2-40B4-BE49-F238E27FC236}">
                          <a16:creationId xmlns:a16="http://schemas.microsoft.com/office/drawing/2014/main" id="{AC49E6EB-2EDA-8B47-AE75-BB9901D4F9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86" name="Rectangle 106">
                      <a:extLst>
                        <a:ext uri="{FF2B5EF4-FFF2-40B4-BE49-F238E27FC236}">
                          <a16:creationId xmlns:a16="http://schemas.microsoft.com/office/drawing/2014/main" id="{651CC5C2-CB72-6C43-B103-BE4D703728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87" name="Rectangle 107">
                      <a:extLst>
                        <a:ext uri="{FF2B5EF4-FFF2-40B4-BE49-F238E27FC236}">
                          <a16:creationId xmlns:a16="http://schemas.microsoft.com/office/drawing/2014/main" id="{1DE97946-179C-8D42-A61A-D83CE59461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88" name="Rectangle 108">
                      <a:extLst>
                        <a:ext uri="{FF2B5EF4-FFF2-40B4-BE49-F238E27FC236}">
                          <a16:creationId xmlns:a16="http://schemas.microsoft.com/office/drawing/2014/main" id="{04A1C1EF-E526-1F41-A47F-D1260D32ED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89" name="AutoShape 109">
                      <a:extLst>
                        <a:ext uri="{FF2B5EF4-FFF2-40B4-BE49-F238E27FC236}">
                          <a16:creationId xmlns:a16="http://schemas.microsoft.com/office/drawing/2014/main" id="{DAE4B7E4-EF46-4D47-BE30-6BDF7FC9D9F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279" name="Picture 110" descr="desktop_computer_stylized_small">
                    <a:extLst>
                      <a:ext uri="{FF2B5EF4-FFF2-40B4-BE49-F238E27FC236}">
                        <a16:creationId xmlns:a16="http://schemas.microsoft.com/office/drawing/2014/main" id="{DDDBC1EE-FFD8-AA47-90A3-58C691D12C8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0" name="Rectangle 112">
                    <a:extLst>
                      <a:ext uri="{FF2B5EF4-FFF2-40B4-BE49-F238E27FC236}">
                        <a16:creationId xmlns:a16="http://schemas.microsoft.com/office/drawing/2014/main" id="{1ABA220B-E12D-014F-A57E-FF99A7E823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1" name="Freeform 113">
                    <a:extLst>
                      <a:ext uri="{FF2B5EF4-FFF2-40B4-BE49-F238E27FC236}">
                        <a16:creationId xmlns:a16="http://schemas.microsoft.com/office/drawing/2014/main" id="{D421ED9C-7EE2-4245-A767-1000693F3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83" name="Picture 115" descr="tv">
                    <a:extLst>
                      <a:ext uri="{FF2B5EF4-FFF2-40B4-BE49-F238E27FC236}">
                        <a16:creationId xmlns:a16="http://schemas.microsoft.com/office/drawing/2014/main" id="{DA3CD424-6F2B-A64F-BB99-BFCEFC77DBA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341" name="Line 169">
                <a:extLst>
                  <a:ext uri="{FF2B5EF4-FFF2-40B4-BE49-F238E27FC236}">
                    <a16:creationId xmlns:a16="http://schemas.microsoft.com/office/drawing/2014/main" id="{0ED8CDDF-16E6-9949-AE23-AEA42EA9F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3564" y="1479550"/>
                <a:ext cx="2593686" cy="0"/>
              </a:xfrm>
              <a:prstGeom prst="line">
                <a:avLst/>
              </a:prstGeom>
              <a:noFill/>
              <a:ln w="19050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Text Box 204">
                <a:extLst>
                  <a:ext uri="{FF2B5EF4-FFF2-40B4-BE49-F238E27FC236}">
                    <a16:creationId xmlns:a16="http://schemas.microsoft.com/office/drawing/2014/main" id="{9EB94DD9-4B0C-9F40-A9C8-055FEE1AE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39275" y="808038"/>
                <a:ext cx="4889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…</a:t>
                </a:r>
              </a:p>
            </p:txBody>
          </p: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94702E13-DA68-4543-AB4F-AD4BC76B53EB}"/>
                  </a:ext>
                </a:extLst>
              </p:cNvPr>
              <p:cNvGrpSpPr/>
              <p:nvPr/>
            </p:nvGrpSpPr>
            <p:grpSpPr>
              <a:xfrm>
                <a:off x="7872413" y="1479550"/>
                <a:ext cx="850900" cy="623888"/>
                <a:chOff x="7872413" y="1479550"/>
                <a:chExt cx="850900" cy="623888"/>
              </a:xfrm>
            </p:grpSpPr>
            <p:grpSp>
              <p:nvGrpSpPr>
                <p:cNvPr id="307" name="Group 135">
                  <a:extLst>
                    <a:ext uri="{FF2B5EF4-FFF2-40B4-BE49-F238E27FC236}">
                      <a16:creationId xmlns:a16="http://schemas.microsoft.com/office/drawing/2014/main" id="{18C2718F-6489-3842-866B-C6083D9124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72413" y="1576388"/>
                  <a:ext cx="850900" cy="527050"/>
                  <a:chOff x="-490" y="1664"/>
                  <a:chExt cx="1429" cy="842"/>
                </a:xfrm>
              </p:grpSpPr>
              <p:sp>
                <p:nvSpPr>
                  <p:cNvPr id="308" name="AutoShape 136">
                    <a:extLst>
                      <a:ext uri="{FF2B5EF4-FFF2-40B4-BE49-F238E27FC236}">
                        <a16:creationId xmlns:a16="http://schemas.microsoft.com/office/drawing/2014/main" id="{06A4920B-716F-6440-A4A4-D28120C164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490" y="1664"/>
                    <a:ext cx="1429" cy="29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309" name="Group 137">
                    <a:extLst>
                      <a:ext uri="{FF2B5EF4-FFF2-40B4-BE49-F238E27FC236}">
                        <a16:creationId xmlns:a16="http://schemas.microsoft.com/office/drawing/2014/main" id="{D5BBEB23-7774-4344-9031-57B565E628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427" y="1737"/>
                    <a:ext cx="1217" cy="769"/>
                    <a:chOff x="-427" y="1737"/>
                    <a:chExt cx="1217" cy="769"/>
                  </a:xfrm>
                </p:grpSpPr>
                <p:sp>
                  <p:nvSpPr>
                    <p:cNvPr id="310" name="Rectangle 138">
                      <a:extLst>
                        <a:ext uri="{FF2B5EF4-FFF2-40B4-BE49-F238E27FC236}">
                          <a16:creationId xmlns:a16="http://schemas.microsoft.com/office/drawing/2014/main" id="{8FC71A6F-1303-3A46-848F-ED88E09D46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38" y="1923"/>
                      <a:ext cx="1128" cy="583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11" name="Line 7">
                      <a:extLst>
                        <a:ext uri="{FF2B5EF4-FFF2-40B4-BE49-F238E27FC236}">
                          <a16:creationId xmlns:a16="http://schemas.microsoft.com/office/drawing/2014/main" id="{74A21E63-C3A9-BE46-B55D-249D7B73AC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150" y="2271"/>
                      <a:ext cx="67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E4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12" name="Group 140">
                      <a:extLst>
                        <a:ext uri="{FF2B5EF4-FFF2-40B4-BE49-F238E27FC236}">
                          <a16:creationId xmlns:a16="http://schemas.microsoft.com/office/drawing/2014/main" id="{F6600432-E3DE-234E-9D32-F2444455478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" y="2192"/>
                      <a:ext cx="387" cy="139"/>
                      <a:chOff x="322" y="890"/>
                      <a:chExt cx="872" cy="339"/>
                    </a:xfrm>
                  </p:grpSpPr>
                  <p:sp>
                    <p:nvSpPr>
                      <p:cNvPr id="318" name="Rectangle 141">
                        <a:extLst>
                          <a:ext uri="{FF2B5EF4-FFF2-40B4-BE49-F238E27FC236}">
                            <a16:creationId xmlns:a16="http://schemas.microsoft.com/office/drawing/2014/main" id="{0AC9502F-C0FF-034A-B159-81DCA48F81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0" y="1000"/>
                        <a:ext cx="871" cy="229"/>
                      </a:xfrm>
                      <a:prstGeom prst="rect">
                        <a:avLst/>
                      </a:prstGeom>
                      <a:solidFill>
                        <a:srgbClr val="EC8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19" name="Rectangle 142">
                        <a:extLst>
                          <a:ext uri="{FF2B5EF4-FFF2-40B4-BE49-F238E27FC236}">
                            <a16:creationId xmlns:a16="http://schemas.microsoft.com/office/drawing/2014/main" id="{1836D0E5-A637-3645-ADFC-9E3F1C73445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" y="1074"/>
                        <a:ext cx="54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20" name="Rectangle 143">
                        <a:extLst>
                          <a:ext uri="{FF2B5EF4-FFF2-40B4-BE49-F238E27FC236}">
                            <a16:creationId xmlns:a16="http://schemas.microsoft.com/office/drawing/2014/main" id="{033C6F2A-0F65-6040-8A3C-BAD90C628B9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" y="1074"/>
                        <a:ext cx="54" cy="56"/>
                      </a:xfrm>
                      <a:prstGeom prst="rect">
                        <a:avLst/>
                      </a:prstGeom>
                      <a:solidFill>
                        <a:srgbClr val="33CC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21" name="Rectangle 144">
                        <a:extLst>
                          <a:ext uri="{FF2B5EF4-FFF2-40B4-BE49-F238E27FC236}">
                            <a16:creationId xmlns:a16="http://schemas.microsoft.com/office/drawing/2014/main" id="{513E5FB6-D7F9-9343-82C8-9BB80CB7FF9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6" y="1068"/>
                        <a:ext cx="60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22" name="Rectangle 145">
                        <a:extLst>
                          <a:ext uri="{FF2B5EF4-FFF2-40B4-BE49-F238E27FC236}">
                            <a16:creationId xmlns:a16="http://schemas.microsoft.com/office/drawing/2014/main" id="{700456BA-BDB8-784C-999D-644E2C79FCD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5" y="1068"/>
                        <a:ext cx="54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23" name="AutoShape 146">
                        <a:extLst>
                          <a:ext uri="{FF2B5EF4-FFF2-40B4-BE49-F238E27FC236}">
                            <a16:creationId xmlns:a16="http://schemas.microsoft.com/office/drawing/2014/main" id="{902212FC-7256-754F-AFD4-8BD64D83D2D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 flipH="1">
                        <a:off x="322" y="890"/>
                        <a:ext cx="859" cy="11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1 w 21600"/>
                          <a:gd name="T13" fmla="*/ 4516 h 21600"/>
                          <a:gd name="T14" fmla="*/ 17099 w 21600"/>
                          <a:gd name="T15" fmla="*/ 17084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C8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pic>
                  <p:nvPicPr>
                    <p:cNvPr id="313" name="Picture 147" descr="desktop_computer_stylized_small">
                      <a:extLst>
                        <a:ext uri="{FF2B5EF4-FFF2-40B4-BE49-F238E27FC236}">
                          <a16:creationId xmlns:a16="http://schemas.microsoft.com/office/drawing/2014/main" id="{6749D4B2-638E-3247-895E-C38F81C6A167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427" y="2049"/>
                      <a:ext cx="447" cy="4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14" name="Rectangle 148">
                      <a:extLst>
                        <a:ext uri="{FF2B5EF4-FFF2-40B4-BE49-F238E27FC236}">
                          <a16:creationId xmlns:a16="http://schemas.microsoft.com/office/drawing/2014/main" id="{11D92BD6-CE36-634D-9F1B-6CBED16DB8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232"/>
                      <a:ext cx="104" cy="91"/>
                    </a:xfrm>
                    <a:prstGeom prst="rect">
                      <a:avLst/>
                    </a:prstGeom>
                    <a:solidFill>
                      <a:srgbClr val="E4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15" name="Freeform 149">
                      <a:extLst>
                        <a:ext uri="{FF2B5EF4-FFF2-40B4-BE49-F238E27FC236}">
                          <a16:creationId xmlns:a16="http://schemas.microsoft.com/office/drawing/2014/main" id="{FA61DEAA-1D6D-3A4B-9DD2-2633E3EF32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" y="1951"/>
                      <a:ext cx="302" cy="274"/>
                    </a:xfrm>
                    <a:custGeom>
                      <a:avLst/>
                      <a:gdLst>
                        <a:gd name="T0" fmla="*/ 14 w 381"/>
                        <a:gd name="T1" fmla="*/ 274 h 274"/>
                        <a:gd name="T2" fmla="*/ 14 w 381"/>
                        <a:gd name="T3" fmla="*/ 130 h 274"/>
                        <a:gd name="T4" fmla="*/ 0 w 381"/>
                        <a:gd name="T5" fmla="*/ 0 h 274"/>
                        <a:gd name="T6" fmla="*/ 0 60000 65536"/>
                        <a:gd name="T7" fmla="*/ 0 60000 65536"/>
                        <a:gd name="T8" fmla="*/ 0 60000 65536"/>
                        <a:gd name="T9" fmla="*/ 0 w 381"/>
                        <a:gd name="T10" fmla="*/ 0 h 274"/>
                        <a:gd name="T11" fmla="*/ 381 w 381"/>
                        <a:gd name="T12" fmla="*/ 274 h 27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1" h="274">
                          <a:moveTo>
                            <a:pt x="381" y="274"/>
                          </a:moveTo>
                          <a:lnTo>
                            <a:pt x="381" y="13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E4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317" name="Picture 151" descr="tv">
                      <a:extLst>
                        <a:ext uri="{FF2B5EF4-FFF2-40B4-BE49-F238E27FC236}">
                          <a16:creationId xmlns:a16="http://schemas.microsoft.com/office/drawing/2014/main" id="{94763A90-FA83-6D43-A436-F13917DEDD5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" y="1737"/>
                      <a:ext cx="476" cy="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364" name="Freeform 209">
                  <a:extLst>
                    <a:ext uri="{FF2B5EF4-FFF2-40B4-BE49-F238E27FC236}">
                      <a16:creationId xmlns:a16="http://schemas.microsoft.com/office/drawing/2014/main" id="{EFB2345E-45BF-0345-9876-16ED4A0CB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3925" y="1479550"/>
                  <a:ext cx="127000" cy="476250"/>
                </a:xfrm>
                <a:custGeom>
                  <a:avLst/>
                  <a:gdLst>
                    <a:gd name="T0" fmla="*/ 0 w 80"/>
                    <a:gd name="T1" fmla="*/ 2147483647 h 300"/>
                    <a:gd name="T2" fmla="*/ 2147483647 w 80"/>
                    <a:gd name="T3" fmla="*/ 2147483647 h 300"/>
                    <a:gd name="T4" fmla="*/ 2147483647 w 80"/>
                    <a:gd name="T5" fmla="*/ 0 h 300"/>
                    <a:gd name="T6" fmla="*/ 0 60000 65536"/>
                    <a:gd name="T7" fmla="*/ 0 60000 65536"/>
                    <a:gd name="T8" fmla="*/ 0 60000 65536"/>
                    <a:gd name="T9" fmla="*/ 0 w 80"/>
                    <a:gd name="T10" fmla="*/ 0 h 300"/>
                    <a:gd name="T11" fmla="*/ 80 w 80"/>
                    <a:gd name="T12" fmla="*/ 300 h 3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0" h="300">
                      <a:moveTo>
                        <a:pt x="0" y="300"/>
                      </a:moveTo>
                      <a:lnTo>
                        <a:pt x="80" y="30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5" name="Rectangle 44">
                <a:extLst>
                  <a:ext uri="{FF2B5EF4-FFF2-40B4-BE49-F238E27FC236}">
                    <a16:creationId xmlns:a16="http://schemas.microsoft.com/office/drawing/2014/main" id="{7ABEC7AC-0CF9-7740-88E7-0E43CF017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5313" y="1054100"/>
                <a:ext cx="955675" cy="7000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7" name="Freeform 216">
                <a:extLst>
                  <a:ext uri="{FF2B5EF4-FFF2-40B4-BE49-F238E27FC236}">
                    <a16:creationId xmlns:a16="http://schemas.microsoft.com/office/drawing/2014/main" id="{D74A0656-120C-2348-A152-8E46A643D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2488" y="1236663"/>
                <a:ext cx="330200" cy="454025"/>
              </a:xfrm>
              <a:custGeom>
                <a:avLst/>
                <a:gdLst>
                  <a:gd name="T0" fmla="*/ 0 w 318"/>
                  <a:gd name="T1" fmla="*/ 2147483647 h 412"/>
                  <a:gd name="T2" fmla="*/ 2147483647 w 318"/>
                  <a:gd name="T3" fmla="*/ 2147483647 h 412"/>
                  <a:gd name="T4" fmla="*/ 2147483647 w 318"/>
                  <a:gd name="T5" fmla="*/ 0 h 412"/>
                  <a:gd name="T6" fmla="*/ 2147483647 w 318"/>
                  <a:gd name="T7" fmla="*/ 2147483647 h 412"/>
                  <a:gd name="T8" fmla="*/ 2147483647 w 318"/>
                  <a:gd name="T9" fmla="*/ 2147483647 h 412"/>
                  <a:gd name="T10" fmla="*/ 2147483647 w 318"/>
                  <a:gd name="T11" fmla="*/ 2147483647 h 412"/>
                  <a:gd name="T12" fmla="*/ 2147483647 w 318"/>
                  <a:gd name="T13" fmla="*/ 2147483647 h 412"/>
                  <a:gd name="T14" fmla="*/ 2147483647 w 318"/>
                  <a:gd name="T15" fmla="*/ 2147483647 h 412"/>
                  <a:gd name="T16" fmla="*/ 0 w 318"/>
                  <a:gd name="T17" fmla="*/ 2147483647 h 4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8"/>
                  <a:gd name="T28" fmla="*/ 0 h 412"/>
                  <a:gd name="T29" fmla="*/ 318 w 318"/>
                  <a:gd name="T30" fmla="*/ 412 h 4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8" h="412">
                    <a:moveTo>
                      <a:pt x="0" y="412"/>
                    </a:moveTo>
                    <a:lnTo>
                      <a:pt x="3" y="1"/>
                    </a:lnTo>
                    <a:lnTo>
                      <a:pt x="74" y="0"/>
                    </a:lnTo>
                    <a:lnTo>
                      <a:pt x="254" y="111"/>
                    </a:lnTo>
                    <a:lnTo>
                      <a:pt x="318" y="115"/>
                    </a:lnTo>
                    <a:lnTo>
                      <a:pt x="318" y="308"/>
                    </a:lnTo>
                    <a:lnTo>
                      <a:pt x="246" y="308"/>
                    </a:lnTo>
                    <a:lnTo>
                      <a:pt x="74" y="412"/>
                    </a:lnTo>
                    <a:lnTo>
                      <a:pt x="0" y="41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rgbClr val="E4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217">
                <a:extLst>
                  <a:ext uri="{FF2B5EF4-FFF2-40B4-BE49-F238E27FC236}">
                    <a16:creationId xmlns:a16="http://schemas.microsoft.com/office/drawing/2014/main" id="{B21EE085-803A-FB4A-83BD-700B68E7F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9842" y="1167342"/>
                <a:ext cx="366713" cy="406400"/>
              </a:xfrm>
              <a:custGeom>
                <a:avLst/>
                <a:gdLst>
                  <a:gd name="T0" fmla="*/ 0 w 353"/>
                  <a:gd name="T1" fmla="*/ 2147483647 h 369"/>
                  <a:gd name="T2" fmla="*/ 2147483647 w 353"/>
                  <a:gd name="T3" fmla="*/ 0 h 369"/>
                  <a:gd name="T4" fmla="*/ 2147483647 w 353"/>
                  <a:gd name="T5" fmla="*/ 0 h 369"/>
                  <a:gd name="T6" fmla="*/ 2147483647 w 353"/>
                  <a:gd name="T7" fmla="*/ 2147483647 h 369"/>
                  <a:gd name="T8" fmla="*/ 2147483647 w 353"/>
                  <a:gd name="T9" fmla="*/ 2147483647 h 369"/>
                  <a:gd name="T10" fmla="*/ 2147483647 w 353"/>
                  <a:gd name="T11" fmla="*/ 2147483647 h 369"/>
                  <a:gd name="T12" fmla="*/ 2147483647 w 353"/>
                  <a:gd name="T13" fmla="*/ 2147483647 h 369"/>
                  <a:gd name="T14" fmla="*/ 2147483647 w 353"/>
                  <a:gd name="T15" fmla="*/ 2147483647 h 369"/>
                  <a:gd name="T16" fmla="*/ 2147483647 w 353"/>
                  <a:gd name="T17" fmla="*/ 2147483647 h 369"/>
                  <a:gd name="T18" fmla="*/ 2147483647 w 353"/>
                  <a:gd name="T19" fmla="*/ 2147483647 h 369"/>
                  <a:gd name="T20" fmla="*/ 0 w 353"/>
                  <a:gd name="T21" fmla="*/ 2147483647 h 3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3"/>
                  <a:gd name="T34" fmla="*/ 0 h 369"/>
                  <a:gd name="T35" fmla="*/ 353 w 353"/>
                  <a:gd name="T36" fmla="*/ 369 h 3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3" h="369">
                    <a:moveTo>
                      <a:pt x="0" y="59"/>
                    </a:moveTo>
                    <a:lnTo>
                      <a:pt x="32" y="0"/>
                    </a:lnTo>
                    <a:lnTo>
                      <a:pt x="105" y="0"/>
                    </a:lnTo>
                    <a:lnTo>
                      <a:pt x="276" y="113"/>
                    </a:lnTo>
                    <a:lnTo>
                      <a:pt x="353" y="113"/>
                    </a:lnTo>
                    <a:lnTo>
                      <a:pt x="353" y="315"/>
                    </a:lnTo>
                    <a:lnTo>
                      <a:pt x="318" y="369"/>
                    </a:lnTo>
                    <a:lnTo>
                      <a:pt x="315" y="173"/>
                    </a:lnTo>
                    <a:lnTo>
                      <a:pt x="254" y="173"/>
                    </a:lnTo>
                    <a:lnTo>
                      <a:pt x="75" y="6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Line 218">
                <a:extLst>
                  <a:ext uri="{FF2B5EF4-FFF2-40B4-BE49-F238E27FC236}">
                    <a16:creationId xmlns:a16="http://schemas.microsoft.com/office/drawing/2014/main" id="{662CF9DC-48CB-3C4D-B5DD-565FE580B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339513" y="1295400"/>
                <a:ext cx="34925" cy="68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Line 219">
                <a:extLst>
                  <a:ext uri="{FF2B5EF4-FFF2-40B4-BE49-F238E27FC236}">
                    <a16:creationId xmlns:a16="http://schemas.microsoft.com/office/drawing/2014/main" id="{7C5780A1-D001-8344-837A-3397C4576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1063" y="1466850"/>
                <a:ext cx="2682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220">
                <a:extLst>
                  <a:ext uri="{FF2B5EF4-FFF2-40B4-BE49-F238E27FC236}">
                    <a16:creationId xmlns:a16="http://schemas.microsoft.com/office/drawing/2014/main" id="{6C59CA65-50C3-0443-8B37-EE986EE2D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4713" y="1290638"/>
                <a:ext cx="274637" cy="115887"/>
              </a:xfrm>
              <a:custGeom>
                <a:avLst/>
                <a:gdLst>
                  <a:gd name="T0" fmla="*/ 0 w 264"/>
                  <a:gd name="T1" fmla="*/ 0 h 105"/>
                  <a:gd name="T2" fmla="*/ 2147483647 w 264"/>
                  <a:gd name="T3" fmla="*/ 0 h 105"/>
                  <a:gd name="T4" fmla="*/ 2147483647 w 264"/>
                  <a:gd name="T5" fmla="*/ 2147483647 h 105"/>
                  <a:gd name="T6" fmla="*/ 2147483647 w 264"/>
                  <a:gd name="T7" fmla="*/ 2147483647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105"/>
                  <a:gd name="T14" fmla="*/ 264 w 264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105">
                    <a:moveTo>
                      <a:pt x="0" y="0"/>
                    </a:moveTo>
                    <a:lnTo>
                      <a:pt x="52" y="0"/>
                    </a:lnTo>
                    <a:lnTo>
                      <a:pt x="207" y="105"/>
                    </a:lnTo>
                    <a:lnTo>
                      <a:pt x="264" y="10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Freeform 221">
                <a:extLst>
                  <a:ext uri="{FF2B5EF4-FFF2-40B4-BE49-F238E27FC236}">
                    <a16:creationId xmlns:a16="http://schemas.microsoft.com/office/drawing/2014/main" id="{7556E69F-3BCD-2B4F-A17A-81BBDE0EEFC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1034713" y="1527175"/>
                <a:ext cx="274637" cy="114300"/>
              </a:xfrm>
              <a:custGeom>
                <a:avLst/>
                <a:gdLst>
                  <a:gd name="T0" fmla="*/ 0 w 264"/>
                  <a:gd name="T1" fmla="*/ 0 h 105"/>
                  <a:gd name="T2" fmla="*/ 2147483647 w 264"/>
                  <a:gd name="T3" fmla="*/ 0 h 105"/>
                  <a:gd name="T4" fmla="*/ 2147483647 w 264"/>
                  <a:gd name="T5" fmla="*/ 2147483647 h 105"/>
                  <a:gd name="T6" fmla="*/ 2147483647 w 264"/>
                  <a:gd name="T7" fmla="*/ 2147483647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105"/>
                  <a:gd name="T14" fmla="*/ 264 w 264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105">
                    <a:moveTo>
                      <a:pt x="0" y="0"/>
                    </a:moveTo>
                    <a:lnTo>
                      <a:pt x="52" y="0"/>
                    </a:lnTo>
                    <a:lnTo>
                      <a:pt x="207" y="105"/>
                    </a:lnTo>
                    <a:lnTo>
                      <a:pt x="264" y="10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AutoShape 225">
                <a:extLst>
                  <a:ext uri="{FF2B5EF4-FFF2-40B4-BE49-F238E27FC236}">
                    <a16:creationId xmlns:a16="http://schemas.microsoft.com/office/drawing/2014/main" id="{9DD28501-C345-2745-849B-87EB75970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15613" y="790575"/>
                <a:ext cx="1206500" cy="26193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983BDABC-49F0-F642-9544-FC51657A2E15}"/>
                  </a:ext>
                </a:extLst>
              </p:cNvPr>
              <p:cNvGrpSpPr/>
              <p:nvPr/>
            </p:nvGrpSpPr>
            <p:grpSpPr>
              <a:xfrm>
                <a:off x="8699500" y="730250"/>
                <a:ext cx="850900" cy="755650"/>
                <a:chOff x="8699500" y="730250"/>
                <a:chExt cx="850900" cy="755650"/>
              </a:xfrm>
            </p:grpSpPr>
            <p:grpSp>
              <p:nvGrpSpPr>
                <p:cNvPr id="393" name="Group 117">
                  <a:extLst>
                    <a:ext uri="{FF2B5EF4-FFF2-40B4-BE49-F238E27FC236}">
                      <a16:creationId xmlns:a16="http://schemas.microsoft.com/office/drawing/2014/main" id="{D54CFC43-9C44-9741-8C04-D80CE47569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99500" y="730250"/>
                  <a:ext cx="850900" cy="527050"/>
                  <a:chOff x="-490" y="1664"/>
                  <a:chExt cx="1429" cy="842"/>
                </a:xfrm>
              </p:grpSpPr>
              <p:sp>
                <p:nvSpPr>
                  <p:cNvPr id="394" name="AutoShape 111">
                    <a:extLst>
                      <a:ext uri="{FF2B5EF4-FFF2-40B4-BE49-F238E27FC236}">
                        <a16:creationId xmlns:a16="http://schemas.microsoft.com/office/drawing/2014/main" id="{97DF7804-CC88-1F42-B8F9-051351FE80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490" y="1664"/>
                    <a:ext cx="1429" cy="29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395" name="Group 116">
                    <a:extLst>
                      <a:ext uri="{FF2B5EF4-FFF2-40B4-BE49-F238E27FC236}">
                        <a16:creationId xmlns:a16="http://schemas.microsoft.com/office/drawing/2014/main" id="{62D463CD-C41B-EB42-B714-BE7DEB8C5A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427" y="1737"/>
                    <a:ext cx="1217" cy="769"/>
                    <a:chOff x="-427" y="1737"/>
                    <a:chExt cx="1217" cy="769"/>
                  </a:xfrm>
                </p:grpSpPr>
                <p:sp>
                  <p:nvSpPr>
                    <p:cNvPr id="396" name="Rectangle 99">
                      <a:extLst>
                        <a:ext uri="{FF2B5EF4-FFF2-40B4-BE49-F238E27FC236}">
                          <a16:creationId xmlns:a16="http://schemas.microsoft.com/office/drawing/2014/main" id="{C882ED75-ED21-974A-90AC-D2ADE1E07E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38" y="1923"/>
                      <a:ext cx="1128" cy="583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97" name="Line 7">
                      <a:extLst>
                        <a:ext uri="{FF2B5EF4-FFF2-40B4-BE49-F238E27FC236}">
                          <a16:creationId xmlns:a16="http://schemas.microsoft.com/office/drawing/2014/main" id="{1BB2D968-610B-184F-A2CF-14B33B3A95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150" y="2271"/>
                      <a:ext cx="673" cy="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E4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98" name="Group 103">
                      <a:extLst>
                        <a:ext uri="{FF2B5EF4-FFF2-40B4-BE49-F238E27FC236}">
                          <a16:creationId xmlns:a16="http://schemas.microsoft.com/office/drawing/2014/main" id="{4D4CE61C-8983-B647-864F-F470C03A07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" y="2192"/>
                      <a:ext cx="387" cy="139"/>
                      <a:chOff x="322" y="890"/>
                      <a:chExt cx="872" cy="339"/>
                    </a:xfrm>
                  </p:grpSpPr>
                  <p:sp>
                    <p:nvSpPr>
                      <p:cNvPr id="403" name="Rectangle 104">
                        <a:extLst>
                          <a:ext uri="{FF2B5EF4-FFF2-40B4-BE49-F238E27FC236}">
                            <a16:creationId xmlns:a16="http://schemas.microsoft.com/office/drawing/2014/main" id="{F0C7BF96-DC9B-8F46-A1CD-DF23ED3B114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0" y="1000"/>
                        <a:ext cx="871" cy="229"/>
                      </a:xfrm>
                      <a:prstGeom prst="rect">
                        <a:avLst/>
                      </a:prstGeom>
                      <a:solidFill>
                        <a:srgbClr val="EC8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04" name="Rectangle 105">
                        <a:extLst>
                          <a:ext uri="{FF2B5EF4-FFF2-40B4-BE49-F238E27FC236}">
                            <a16:creationId xmlns:a16="http://schemas.microsoft.com/office/drawing/2014/main" id="{31A36EA8-D658-AB47-BE82-801AA588F5B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" y="1074"/>
                        <a:ext cx="54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05" name="Rectangle 106">
                        <a:extLst>
                          <a:ext uri="{FF2B5EF4-FFF2-40B4-BE49-F238E27FC236}">
                            <a16:creationId xmlns:a16="http://schemas.microsoft.com/office/drawing/2014/main" id="{5DDEAC47-056C-384C-B89F-5A42C8379AD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" y="1074"/>
                        <a:ext cx="54" cy="56"/>
                      </a:xfrm>
                      <a:prstGeom prst="rect">
                        <a:avLst/>
                      </a:prstGeom>
                      <a:solidFill>
                        <a:srgbClr val="33CC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06" name="Rectangle 107">
                        <a:extLst>
                          <a:ext uri="{FF2B5EF4-FFF2-40B4-BE49-F238E27FC236}">
                            <a16:creationId xmlns:a16="http://schemas.microsoft.com/office/drawing/2014/main" id="{5FAEA790-B08D-2741-A24E-F6C8966DFA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6" y="1068"/>
                        <a:ext cx="60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07" name="Rectangle 108">
                        <a:extLst>
                          <a:ext uri="{FF2B5EF4-FFF2-40B4-BE49-F238E27FC236}">
                            <a16:creationId xmlns:a16="http://schemas.microsoft.com/office/drawing/2014/main" id="{C8681A97-C9D1-FE48-BB82-818A99CB0B4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5" y="1068"/>
                        <a:ext cx="54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08" name="AutoShape 109">
                        <a:extLst>
                          <a:ext uri="{FF2B5EF4-FFF2-40B4-BE49-F238E27FC236}">
                            <a16:creationId xmlns:a16="http://schemas.microsoft.com/office/drawing/2014/main" id="{CFB36D93-5244-FD4C-BD34-FB641007F59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 flipH="1">
                        <a:off x="322" y="890"/>
                        <a:ext cx="859" cy="11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1 w 21600"/>
                          <a:gd name="T13" fmla="*/ 4516 h 21600"/>
                          <a:gd name="T14" fmla="*/ 17099 w 21600"/>
                          <a:gd name="T15" fmla="*/ 17084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pic>
                  <p:nvPicPr>
                    <p:cNvPr id="399" name="Picture 110" descr="desktop_computer_stylized_small">
                      <a:extLst>
                        <a:ext uri="{FF2B5EF4-FFF2-40B4-BE49-F238E27FC236}">
                          <a16:creationId xmlns:a16="http://schemas.microsoft.com/office/drawing/2014/main" id="{9B404C1F-048E-7044-BE69-14D8C09F81C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427" y="2049"/>
                      <a:ext cx="447" cy="4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00" name="Rectangle 112">
                      <a:extLst>
                        <a:ext uri="{FF2B5EF4-FFF2-40B4-BE49-F238E27FC236}">
                          <a16:creationId xmlns:a16="http://schemas.microsoft.com/office/drawing/2014/main" id="{93620211-30D2-A74F-85D8-3CCB3BB54C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232"/>
                      <a:ext cx="104" cy="91"/>
                    </a:xfrm>
                    <a:prstGeom prst="rect">
                      <a:avLst/>
                    </a:prstGeom>
                    <a:solidFill>
                      <a:srgbClr val="E4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1" name="Freeform 113">
                      <a:extLst>
                        <a:ext uri="{FF2B5EF4-FFF2-40B4-BE49-F238E27FC236}">
                          <a16:creationId xmlns:a16="http://schemas.microsoft.com/office/drawing/2014/main" id="{EAB132C2-BF16-0F4B-B306-8B5A4C1C07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" y="1951"/>
                      <a:ext cx="302" cy="274"/>
                    </a:xfrm>
                    <a:custGeom>
                      <a:avLst/>
                      <a:gdLst>
                        <a:gd name="T0" fmla="*/ 14 w 381"/>
                        <a:gd name="T1" fmla="*/ 274 h 274"/>
                        <a:gd name="T2" fmla="*/ 14 w 381"/>
                        <a:gd name="T3" fmla="*/ 130 h 274"/>
                        <a:gd name="T4" fmla="*/ 0 w 381"/>
                        <a:gd name="T5" fmla="*/ 0 h 274"/>
                        <a:gd name="T6" fmla="*/ 0 60000 65536"/>
                        <a:gd name="T7" fmla="*/ 0 60000 65536"/>
                        <a:gd name="T8" fmla="*/ 0 60000 65536"/>
                        <a:gd name="T9" fmla="*/ 0 w 381"/>
                        <a:gd name="T10" fmla="*/ 0 h 274"/>
                        <a:gd name="T11" fmla="*/ 381 w 381"/>
                        <a:gd name="T12" fmla="*/ 274 h 27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1" h="274">
                          <a:moveTo>
                            <a:pt x="381" y="274"/>
                          </a:moveTo>
                          <a:lnTo>
                            <a:pt x="381" y="13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E4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402" name="Picture 115" descr="tv">
                      <a:extLst>
                        <a:ext uri="{FF2B5EF4-FFF2-40B4-BE49-F238E27FC236}">
                          <a16:creationId xmlns:a16="http://schemas.microsoft.com/office/drawing/2014/main" id="{E56F1C09-456F-6945-AACA-76354A8314E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" y="1737"/>
                      <a:ext cx="476" cy="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id="{CEADDDE2-F07E-2048-90F3-56476774EC97}"/>
                    </a:ext>
                  </a:extLst>
                </p:cNvPr>
                <p:cNvCxnSpPr/>
                <p:nvPr/>
              </p:nvCxnSpPr>
              <p:spPr>
                <a:xfrm>
                  <a:off x="9334500" y="1147233"/>
                  <a:ext cx="0" cy="338667"/>
                </a:xfrm>
                <a:prstGeom prst="line">
                  <a:avLst/>
                </a:prstGeom>
                <a:ln w="9525">
                  <a:solidFill>
                    <a:srgbClr val="E4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2E6A914D-56E6-6144-8A5D-B26042233D49}"/>
                  </a:ext>
                </a:extLst>
              </p:cNvPr>
              <p:cNvCxnSpPr/>
              <p:nvPr/>
            </p:nvCxnSpPr>
            <p:spPr>
              <a:xfrm>
                <a:off x="8428567" y="1151466"/>
                <a:ext cx="0" cy="338667"/>
              </a:xfrm>
              <a:prstGeom prst="line">
                <a:avLst/>
              </a:prstGeom>
              <a:ln w="9525">
                <a:solidFill>
                  <a:srgbClr val="E4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EA667DB5-3322-4A46-B5FA-A070FD5DC154}"/>
                  </a:ext>
                </a:extLst>
              </p:cNvPr>
              <p:cNvGrpSpPr/>
              <p:nvPr/>
            </p:nvGrpSpPr>
            <p:grpSpPr>
              <a:xfrm>
                <a:off x="8795279" y="1483783"/>
                <a:ext cx="850900" cy="623888"/>
                <a:chOff x="7872413" y="1479550"/>
                <a:chExt cx="850900" cy="623888"/>
              </a:xfrm>
            </p:grpSpPr>
            <p:grpSp>
              <p:nvGrpSpPr>
                <p:cNvPr id="416" name="Group 135">
                  <a:extLst>
                    <a:ext uri="{FF2B5EF4-FFF2-40B4-BE49-F238E27FC236}">
                      <a16:creationId xmlns:a16="http://schemas.microsoft.com/office/drawing/2014/main" id="{85DFD946-B194-774B-88CB-2C0D2F0CAA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72413" y="1576388"/>
                  <a:ext cx="850900" cy="527050"/>
                  <a:chOff x="-490" y="1664"/>
                  <a:chExt cx="1429" cy="842"/>
                </a:xfrm>
              </p:grpSpPr>
              <p:sp>
                <p:nvSpPr>
                  <p:cNvPr id="418" name="AutoShape 136">
                    <a:extLst>
                      <a:ext uri="{FF2B5EF4-FFF2-40B4-BE49-F238E27FC236}">
                        <a16:creationId xmlns:a16="http://schemas.microsoft.com/office/drawing/2014/main" id="{F297B945-74B3-CB4B-878C-7C02A4889F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490" y="1664"/>
                    <a:ext cx="1429" cy="29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419" name="Group 137">
                    <a:extLst>
                      <a:ext uri="{FF2B5EF4-FFF2-40B4-BE49-F238E27FC236}">
                        <a16:creationId xmlns:a16="http://schemas.microsoft.com/office/drawing/2014/main" id="{E4CF7180-96A2-CD40-B8A0-45AE98BA1F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427" y="1737"/>
                    <a:ext cx="1217" cy="769"/>
                    <a:chOff x="-427" y="1737"/>
                    <a:chExt cx="1217" cy="769"/>
                  </a:xfrm>
                </p:grpSpPr>
                <p:sp>
                  <p:nvSpPr>
                    <p:cNvPr id="420" name="Rectangle 138">
                      <a:extLst>
                        <a:ext uri="{FF2B5EF4-FFF2-40B4-BE49-F238E27FC236}">
                          <a16:creationId xmlns:a16="http://schemas.microsoft.com/office/drawing/2014/main" id="{E728FEDA-C496-A141-8FEA-14AAB825DF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38" y="1923"/>
                      <a:ext cx="1128" cy="583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21" name="Line 7">
                      <a:extLst>
                        <a:ext uri="{FF2B5EF4-FFF2-40B4-BE49-F238E27FC236}">
                          <a16:creationId xmlns:a16="http://schemas.microsoft.com/office/drawing/2014/main" id="{94947D33-1E0B-FE40-8CAB-CBBDC0D6E2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150" y="2271"/>
                      <a:ext cx="67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E4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22" name="Group 140">
                      <a:extLst>
                        <a:ext uri="{FF2B5EF4-FFF2-40B4-BE49-F238E27FC236}">
                          <a16:creationId xmlns:a16="http://schemas.microsoft.com/office/drawing/2014/main" id="{394E883E-EC3D-5D4A-AEA2-4725F7F2DBF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" y="2192"/>
                      <a:ext cx="387" cy="139"/>
                      <a:chOff x="322" y="890"/>
                      <a:chExt cx="872" cy="339"/>
                    </a:xfrm>
                  </p:grpSpPr>
                  <p:sp>
                    <p:nvSpPr>
                      <p:cNvPr id="427" name="Rectangle 141">
                        <a:extLst>
                          <a:ext uri="{FF2B5EF4-FFF2-40B4-BE49-F238E27FC236}">
                            <a16:creationId xmlns:a16="http://schemas.microsoft.com/office/drawing/2014/main" id="{448655B1-0992-6F4B-815F-913E06606C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0" y="1000"/>
                        <a:ext cx="871" cy="229"/>
                      </a:xfrm>
                      <a:prstGeom prst="rect">
                        <a:avLst/>
                      </a:prstGeom>
                      <a:solidFill>
                        <a:srgbClr val="EC8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28" name="Rectangle 142">
                        <a:extLst>
                          <a:ext uri="{FF2B5EF4-FFF2-40B4-BE49-F238E27FC236}">
                            <a16:creationId xmlns:a16="http://schemas.microsoft.com/office/drawing/2014/main" id="{968409F2-F7DA-2446-B315-0CF4D05EAD1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" y="1074"/>
                        <a:ext cx="54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29" name="Rectangle 143">
                        <a:extLst>
                          <a:ext uri="{FF2B5EF4-FFF2-40B4-BE49-F238E27FC236}">
                            <a16:creationId xmlns:a16="http://schemas.microsoft.com/office/drawing/2014/main" id="{0362FF3B-ADD9-5744-8ACA-3EFADB83225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" y="1074"/>
                        <a:ext cx="54" cy="56"/>
                      </a:xfrm>
                      <a:prstGeom prst="rect">
                        <a:avLst/>
                      </a:prstGeom>
                      <a:solidFill>
                        <a:srgbClr val="33CC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30" name="Rectangle 144">
                        <a:extLst>
                          <a:ext uri="{FF2B5EF4-FFF2-40B4-BE49-F238E27FC236}">
                            <a16:creationId xmlns:a16="http://schemas.microsoft.com/office/drawing/2014/main" id="{C40AA11A-DFD4-8F42-897F-82FED599B22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6" y="1068"/>
                        <a:ext cx="60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31" name="Rectangle 145">
                        <a:extLst>
                          <a:ext uri="{FF2B5EF4-FFF2-40B4-BE49-F238E27FC236}">
                            <a16:creationId xmlns:a16="http://schemas.microsoft.com/office/drawing/2014/main" id="{8A810F1B-6E62-5742-8139-F7E89D3E1C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5" y="1068"/>
                        <a:ext cx="54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32" name="AutoShape 146">
                        <a:extLst>
                          <a:ext uri="{FF2B5EF4-FFF2-40B4-BE49-F238E27FC236}">
                            <a16:creationId xmlns:a16="http://schemas.microsoft.com/office/drawing/2014/main" id="{F9E0BEC6-A98D-274B-80FC-89A04433923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 flipH="1">
                        <a:off x="322" y="890"/>
                        <a:ext cx="859" cy="11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1 w 21600"/>
                          <a:gd name="T13" fmla="*/ 4516 h 21600"/>
                          <a:gd name="T14" fmla="*/ 17099 w 21600"/>
                          <a:gd name="T15" fmla="*/ 17084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pic>
                  <p:nvPicPr>
                    <p:cNvPr id="423" name="Picture 147" descr="desktop_computer_stylized_small">
                      <a:extLst>
                        <a:ext uri="{FF2B5EF4-FFF2-40B4-BE49-F238E27FC236}">
                          <a16:creationId xmlns:a16="http://schemas.microsoft.com/office/drawing/2014/main" id="{0A91A55F-2043-9E4B-99F9-AFA78F5A814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427" y="2049"/>
                      <a:ext cx="447" cy="4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24" name="Rectangle 148">
                      <a:extLst>
                        <a:ext uri="{FF2B5EF4-FFF2-40B4-BE49-F238E27FC236}">
                          <a16:creationId xmlns:a16="http://schemas.microsoft.com/office/drawing/2014/main" id="{F8AF0B05-119A-0146-852E-B3BD3225EC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232"/>
                      <a:ext cx="104" cy="91"/>
                    </a:xfrm>
                    <a:prstGeom prst="rect">
                      <a:avLst/>
                    </a:prstGeom>
                    <a:solidFill>
                      <a:srgbClr val="E4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25" name="Freeform 149">
                      <a:extLst>
                        <a:ext uri="{FF2B5EF4-FFF2-40B4-BE49-F238E27FC236}">
                          <a16:creationId xmlns:a16="http://schemas.microsoft.com/office/drawing/2014/main" id="{AB1B2319-3B1A-4844-AE46-5CB41DCFDC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" y="1951"/>
                      <a:ext cx="302" cy="274"/>
                    </a:xfrm>
                    <a:custGeom>
                      <a:avLst/>
                      <a:gdLst>
                        <a:gd name="T0" fmla="*/ 14 w 381"/>
                        <a:gd name="T1" fmla="*/ 274 h 274"/>
                        <a:gd name="T2" fmla="*/ 14 w 381"/>
                        <a:gd name="T3" fmla="*/ 130 h 274"/>
                        <a:gd name="T4" fmla="*/ 0 w 381"/>
                        <a:gd name="T5" fmla="*/ 0 h 274"/>
                        <a:gd name="T6" fmla="*/ 0 60000 65536"/>
                        <a:gd name="T7" fmla="*/ 0 60000 65536"/>
                        <a:gd name="T8" fmla="*/ 0 60000 65536"/>
                        <a:gd name="T9" fmla="*/ 0 w 381"/>
                        <a:gd name="T10" fmla="*/ 0 h 274"/>
                        <a:gd name="T11" fmla="*/ 381 w 381"/>
                        <a:gd name="T12" fmla="*/ 274 h 27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1" h="274">
                          <a:moveTo>
                            <a:pt x="381" y="274"/>
                          </a:moveTo>
                          <a:lnTo>
                            <a:pt x="381" y="13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E4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426" name="Picture 151" descr="tv">
                      <a:extLst>
                        <a:ext uri="{FF2B5EF4-FFF2-40B4-BE49-F238E27FC236}">
                          <a16:creationId xmlns:a16="http://schemas.microsoft.com/office/drawing/2014/main" id="{FBF03B14-5AED-7E49-8E18-C9D52DD0666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" y="1737"/>
                      <a:ext cx="476" cy="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417" name="Freeform 209">
                  <a:extLst>
                    <a:ext uri="{FF2B5EF4-FFF2-40B4-BE49-F238E27FC236}">
                      <a16:creationId xmlns:a16="http://schemas.microsoft.com/office/drawing/2014/main" id="{0B7484A0-57B4-9D4F-88D9-C1C31B000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3925" y="1479550"/>
                  <a:ext cx="127000" cy="476250"/>
                </a:xfrm>
                <a:custGeom>
                  <a:avLst/>
                  <a:gdLst>
                    <a:gd name="T0" fmla="*/ 0 w 80"/>
                    <a:gd name="T1" fmla="*/ 2147483647 h 300"/>
                    <a:gd name="T2" fmla="*/ 2147483647 w 80"/>
                    <a:gd name="T3" fmla="*/ 2147483647 h 300"/>
                    <a:gd name="T4" fmla="*/ 2147483647 w 80"/>
                    <a:gd name="T5" fmla="*/ 0 h 300"/>
                    <a:gd name="T6" fmla="*/ 0 60000 65536"/>
                    <a:gd name="T7" fmla="*/ 0 60000 65536"/>
                    <a:gd name="T8" fmla="*/ 0 60000 65536"/>
                    <a:gd name="T9" fmla="*/ 0 w 80"/>
                    <a:gd name="T10" fmla="*/ 0 h 300"/>
                    <a:gd name="T11" fmla="*/ 80 w 80"/>
                    <a:gd name="T12" fmla="*/ 300 h 3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0" h="300">
                      <a:moveTo>
                        <a:pt x="0" y="300"/>
                      </a:moveTo>
                      <a:lnTo>
                        <a:pt x="80" y="30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3" name="Text Box 204">
                <a:extLst>
                  <a:ext uri="{FF2B5EF4-FFF2-40B4-BE49-F238E27FC236}">
                    <a16:creationId xmlns:a16="http://schemas.microsoft.com/office/drawing/2014/main" id="{3C38ADF6-8694-1144-9C3F-327CA87364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4075" y="1341438"/>
                <a:ext cx="4889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…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F01AC7-2E5B-D84F-AB90-A83570071E30}"/>
                </a:ext>
              </a:extLst>
            </p:cNvPr>
            <p:cNvSpPr/>
            <p:nvPr/>
          </p:nvSpPr>
          <p:spPr>
            <a:xfrm>
              <a:off x="9880298" y="2315290"/>
              <a:ext cx="14959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Cable access</a:t>
              </a: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459E104B-0656-AD45-8B15-E06794D0179B}"/>
                </a:ext>
              </a:extLst>
            </p:cNvPr>
            <p:cNvSpPr/>
            <p:nvPr/>
          </p:nvSpPr>
          <p:spPr>
            <a:xfrm>
              <a:off x="8838380" y="4315152"/>
              <a:ext cx="9476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cellular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23043AC6-1FBA-CA4A-90DB-571BBB799190}"/>
                </a:ext>
              </a:extLst>
            </p:cNvPr>
            <p:cNvSpPr/>
            <p:nvPr/>
          </p:nvSpPr>
          <p:spPr>
            <a:xfrm>
              <a:off x="8860151" y="5885806"/>
              <a:ext cx="6495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WiFi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26AA65EC-3CE2-F045-85D4-2A946CC3BFE5}"/>
                </a:ext>
              </a:extLst>
            </p:cNvPr>
            <p:cNvSpPr/>
            <p:nvPr/>
          </p:nvSpPr>
          <p:spPr>
            <a:xfrm>
              <a:off x="10374820" y="5030500"/>
              <a:ext cx="16743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Ethernet 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288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Link layer: services (more)</a:t>
            </a:r>
            <a:endParaRPr lang="en-US" sz="5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ECB38E-687E-C946-9EB7-A4D36B2DC890}"/>
              </a:ext>
            </a:extLst>
          </p:cNvPr>
          <p:cNvSpPr txBox="1">
            <a:spLocks noChangeArrowheads="1"/>
          </p:cNvSpPr>
          <p:nvPr/>
        </p:nvSpPr>
        <p:spPr>
          <a:xfrm>
            <a:off x="1007706" y="1476885"/>
            <a:ext cx="6591653" cy="51557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 control: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pacing between adjacent sending and receiving nodes</a:t>
            </a:r>
          </a:p>
          <a:p>
            <a:pPr marL="344488" marR="0" lvl="0" indent="-276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detection: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errors caused by signal attenuation, noise.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receiver detects errors, signals retransmission, or drops frame </a:t>
            </a:r>
          </a:p>
          <a:p>
            <a:pPr marL="3524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correction: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receiver identifies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corrects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 error(s) without retransmission</a:t>
            </a:r>
          </a:p>
          <a:p>
            <a:pPr marL="344488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half-duplex and full-duplex: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half duplex, nodes at both ends of link can transmit, but not at same time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18DD465-5678-7F46-88CD-A9C8241C43A8}"/>
              </a:ext>
            </a:extLst>
          </p:cNvPr>
          <p:cNvGrpSpPr/>
          <p:nvPr/>
        </p:nvGrpSpPr>
        <p:grpSpPr>
          <a:xfrm>
            <a:off x="7840518" y="1242873"/>
            <a:ext cx="4208607" cy="5116362"/>
            <a:chOff x="7840518" y="1242873"/>
            <a:chExt cx="4208607" cy="5116362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525656D4-B7A0-C048-90DD-116180563E05}"/>
                </a:ext>
              </a:extLst>
            </p:cNvPr>
            <p:cNvGrpSpPr/>
            <p:nvPr/>
          </p:nvGrpSpPr>
          <p:grpSpPr>
            <a:xfrm>
              <a:off x="9022376" y="3275911"/>
              <a:ext cx="532171" cy="1016171"/>
              <a:chOff x="9022376" y="3275911"/>
              <a:chExt cx="615031" cy="1296090"/>
            </a:xfrm>
          </p:grpSpPr>
          <p:sp>
            <p:nvSpPr>
              <p:cNvPr id="583" name="Oval 800">
                <a:extLst>
                  <a:ext uri="{FF2B5EF4-FFF2-40B4-BE49-F238E27FC236}">
                    <a16:creationId xmlns:a16="http://schemas.microsoft.com/office/drawing/2014/main" id="{F687B44D-8D4B-A74D-8F58-0F188DCC6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5510" y="3593195"/>
                <a:ext cx="69106" cy="791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584" name="Group 817">
                <a:extLst>
                  <a:ext uri="{FF2B5EF4-FFF2-40B4-BE49-F238E27FC236}">
                    <a16:creationId xmlns:a16="http://schemas.microsoft.com/office/drawing/2014/main" id="{D6E2B641-9D17-2347-9494-752FEC79F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22376" y="3275911"/>
                <a:ext cx="615031" cy="694531"/>
                <a:chOff x="2920" y="1424"/>
                <a:chExt cx="326" cy="320"/>
              </a:xfrm>
            </p:grpSpPr>
            <p:sp>
              <p:nvSpPr>
                <p:cNvPr id="601" name="Oval 818">
                  <a:extLst>
                    <a:ext uri="{FF2B5EF4-FFF2-40B4-BE49-F238E27FC236}">
                      <a16:creationId xmlns:a16="http://schemas.microsoft.com/office/drawing/2014/main" id="{D7B3FADD-EEE2-3743-8F0A-E01E2C3F4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02" name="Group 819">
                  <a:extLst>
                    <a:ext uri="{FF2B5EF4-FFF2-40B4-BE49-F238E27FC236}">
                      <a16:creationId xmlns:a16="http://schemas.microsoft.com/office/drawing/2014/main" id="{8B3464A8-E853-A64B-9712-FC16795F77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24"/>
                  <a:ext cx="265" cy="280"/>
                  <a:chOff x="2949" y="1424"/>
                  <a:chExt cx="265" cy="280"/>
                </a:xfrm>
              </p:grpSpPr>
              <p:sp>
                <p:nvSpPr>
                  <p:cNvPr id="604" name="Oval 820">
                    <a:extLst>
                      <a:ext uri="{FF2B5EF4-FFF2-40B4-BE49-F238E27FC236}">
                        <a16:creationId xmlns:a16="http://schemas.microsoft.com/office/drawing/2014/main" id="{F6774F0C-90C9-204B-B18E-4E9469E21E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5" name="Oval 821">
                    <a:extLst>
                      <a:ext uri="{FF2B5EF4-FFF2-40B4-BE49-F238E27FC236}">
                        <a16:creationId xmlns:a16="http://schemas.microsoft.com/office/drawing/2014/main" id="{075DBCC1-6C56-F64C-AC66-773FFA666E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6" name="Oval 822">
                    <a:extLst>
                      <a:ext uri="{FF2B5EF4-FFF2-40B4-BE49-F238E27FC236}">
                        <a16:creationId xmlns:a16="http://schemas.microsoft.com/office/drawing/2014/main" id="{2688E6EC-A9AC-8542-9ABA-5D70150C8E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7" name="Oval 823">
                    <a:extLst>
                      <a:ext uri="{FF2B5EF4-FFF2-40B4-BE49-F238E27FC236}">
                        <a16:creationId xmlns:a16="http://schemas.microsoft.com/office/drawing/2014/main" id="{C2CA4C50-60D7-1242-AF37-D86F543CEF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8" name="Freeform 824">
                    <a:extLst>
                      <a:ext uri="{FF2B5EF4-FFF2-40B4-BE49-F238E27FC236}">
                        <a16:creationId xmlns:a16="http://schemas.microsoft.com/office/drawing/2014/main" id="{A8DDFFF3-CE51-9B42-9E5F-D541D5414B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987" y="1424"/>
                    <a:ext cx="205" cy="143"/>
                  </a:xfrm>
                  <a:custGeom>
                    <a:avLst/>
                    <a:gdLst>
                      <a:gd name="T0" fmla="*/ 0 w 1180"/>
                      <a:gd name="T1" fmla="*/ 0 h 956"/>
                      <a:gd name="T2" fmla="*/ 0 w 1180"/>
                      <a:gd name="T3" fmla="*/ 0 h 956"/>
                      <a:gd name="T4" fmla="*/ 0 w 1180"/>
                      <a:gd name="T5" fmla="*/ 0 h 956"/>
                      <a:gd name="T6" fmla="*/ 0 w 1180"/>
                      <a:gd name="T7" fmla="*/ 0 h 956"/>
                      <a:gd name="T8" fmla="*/ 0 w 1180"/>
                      <a:gd name="T9" fmla="*/ 0 h 956"/>
                      <a:gd name="T10" fmla="*/ 0 w 1180"/>
                      <a:gd name="T11" fmla="*/ 0 h 956"/>
                      <a:gd name="T12" fmla="*/ 0 w 1180"/>
                      <a:gd name="T13" fmla="*/ 0 h 956"/>
                      <a:gd name="T14" fmla="*/ 0 w 1180"/>
                      <a:gd name="T15" fmla="*/ 0 h 956"/>
                      <a:gd name="T16" fmla="*/ 0 w 1180"/>
                      <a:gd name="T17" fmla="*/ 0 h 956"/>
                      <a:gd name="T18" fmla="*/ 0 w 1180"/>
                      <a:gd name="T19" fmla="*/ 0 h 95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180" h="956">
                        <a:moveTo>
                          <a:pt x="499" y="7"/>
                        </a:moveTo>
                        <a:lnTo>
                          <a:pt x="0" y="780"/>
                        </a:lnTo>
                        <a:lnTo>
                          <a:pt x="134" y="885"/>
                        </a:lnTo>
                        <a:lnTo>
                          <a:pt x="366" y="920"/>
                        </a:lnTo>
                        <a:lnTo>
                          <a:pt x="534" y="956"/>
                        </a:lnTo>
                        <a:lnTo>
                          <a:pt x="829" y="949"/>
                        </a:lnTo>
                        <a:lnTo>
                          <a:pt x="1096" y="850"/>
                        </a:lnTo>
                        <a:lnTo>
                          <a:pt x="1180" y="801"/>
                        </a:lnTo>
                        <a:lnTo>
                          <a:pt x="668" y="0"/>
                        </a:lnTo>
                        <a:lnTo>
                          <a:pt x="499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03" name="Freeform 825">
                  <a:extLst>
                    <a:ext uri="{FF2B5EF4-FFF2-40B4-BE49-F238E27FC236}">
                      <a16:creationId xmlns:a16="http://schemas.microsoft.com/office/drawing/2014/main" id="{1259158D-5FC5-2E48-AA91-E37CD0405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5" name="Group 783">
                <a:extLst>
                  <a:ext uri="{FF2B5EF4-FFF2-40B4-BE49-F238E27FC236}">
                    <a16:creationId xmlns:a16="http://schemas.microsoft.com/office/drawing/2014/main" id="{A5401281-C010-FA40-ACD7-EDAB7C8101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2147" y="3619387"/>
                <a:ext cx="432400" cy="952614"/>
                <a:chOff x="3130" y="3288"/>
                <a:chExt cx="410" cy="742"/>
              </a:xfrm>
            </p:grpSpPr>
            <p:sp>
              <p:nvSpPr>
                <p:cNvPr id="586" name="Line 270">
                  <a:extLst>
                    <a:ext uri="{FF2B5EF4-FFF2-40B4-BE49-F238E27FC236}">
                      <a16:creationId xmlns:a16="http://schemas.microsoft.com/office/drawing/2014/main" id="{0CF128C2-09AA-7048-BF4A-CAD7299FDA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Line 271">
                  <a:extLst>
                    <a:ext uri="{FF2B5EF4-FFF2-40B4-BE49-F238E27FC236}">
                      <a16:creationId xmlns:a16="http://schemas.microsoft.com/office/drawing/2014/main" id="{353BD8ED-04F8-604B-9852-A4031B864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8" name="Line 272">
                  <a:extLst>
                    <a:ext uri="{FF2B5EF4-FFF2-40B4-BE49-F238E27FC236}">
                      <a16:creationId xmlns:a16="http://schemas.microsoft.com/office/drawing/2014/main" id="{9BE7E3A0-CCBA-0B4D-8E2B-0A951A5117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Line 273">
                  <a:extLst>
                    <a:ext uri="{FF2B5EF4-FFF2-40B4-BE49-F238E27FC236}">
                      <a16:creationId xmlns:a16="http://schemas.microsoft.com/office/drawing/2014/main" id="{86C9D0F3-E069-8A49-A72E-CF4AF5BB1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Line 274">
                  <a:extLst>
                    <a:ext uri="{FF2B5EF4-FFF2-40B4-BE49-F238E27FC236}">
                      <a16:creationId xmlns:a16="http://schemas.microsoft.com/office/drawing/2014/main" id="{D649354C-9195-7F49-BB05-EE2A053B58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Line 275">
                  <a:extLst>
                    <a:ext uri="{FF2B5EF4-FFF2-40B4-BE49-F238E27FC236}">
                      <a16:creationId xmlns:a16="http://schemas.microsoft.com/office/drawing/2014/main" id="{7EBCC3C8-43FB-D746-AC83-38FDE50FF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Line 276">
                  <a:extLst>
                    <a:ext uri="{FF2B5EF4-FFF2-40B4-BE49-F238E27FC236}">
                      <a16:creationId xmlns:a16="http://schemas.microsoft.com/office/drawing/2014/main" id="{72689539-26BE-064E-9437-B9456BEE77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Line 277">
                  <a:extLst>
                    <a:ext uri="{FF2B5EF4-FFF2-40B4-BE49-F238E27FC236}">
                      <a16:creationId xmlns:a16="http://schemas.microsoft.com/office/drawing/2014/main" id="{EA7F379A-F606-D84A-B561-3DA5257E3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Line 278">
                  <a:extLst>
                    <a:ext uri="{FF2B5EF4-FFF2-40B4-BE49-F238E27FC236}">
                      <a16:creationId xmlns:a16="http://schemas.microsoft.com/office/drawing/2014/main" id="{AD0E3F60-40A4-E249-9B7A-3F4C5CB08D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5" name="Line 279">
                  <a:extLst>
                    <a:ext uri="{FF2B5EF4-FFF2-40B4-BE49-F238E27FC236}">
                      <a16:creationId xmlns:a16="http://schemas.microsoft.com/office/drawing/2014/main" id="{3A20EB55-5F53-8D4A-B15F-D4BDF5B95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Line 280">
                  <a:extLst>
                    <a:ext uri="{FF2B5EF4-FFF2-40B4-BE49-F238E27FC236}">
                      <a16:creationId xmlns:a16="http://schemas.microsoft.com/office/drawing/2014/main" id="{09B1AE77-ABC6-A543-9BD3-1B79AEE548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Line 281">
                  <a:extLst>
                    <a:ext uri="{FF2B5EF4-FFF2-40B4-BE49-F238E27FC236}">
                      <a16:creationId xmlns:a16="http://schemas.microsoft.com/office/drawing/2014/main" id="{C9E2F43C-BF37-C043-9B9F-9B871CC212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Line 282">
                  <a:extLst>
                    <a:ext uri="{FF2B5EF4-FFF2-40B4-BE49-F238E27FC236}">
                      <a16:creationId xmlns:a16="http://schemas.microsoft.com/office/drawing/2014/main" id="{5E154FF5-2885-3B45-AA84-B8A439A049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Line 283">
                  <a:extLst>
                    <a:ext uri="{FF2B5EF4-FFF2-40B4-BE49-F238E27FC236}">
                      <a16:creationId xmlns:a16="http://schemas.microsoft.com/office/drawing/2014/main" id="{F5561895-586A-9C4D-B794-5F38CF92B5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Line 284">
                  <a:extLst>
                    <a:ext uri="{FF2B5EF4-FFF2-40B4-BE49-F238E27FC236}">
                      <a16:creationId xmlns:a16="http://schemas.microsoft.com/office/drawing/2014/main" id="{530EB7CE-EDFC-7A4B-8A20-743CB29804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75D495D-C255-814F-AC70-A857D9CADE9E}"/>
                </a:ext>
              </a:extLst>
            </p:cNvPr>
            <p:cNvGrpSpPr/>
            <p:nvPr/>
          </p:nvGrpSpPr>
          <p:grpSpPr>
            <a:xfrm>
              <a:off x="8405402" y="3099042"/>
              <a:ext cx="527285" cy="593983"/>
              <a:chOff x="8328836" y="2202873"/>
              <a:chExt cx="527285" cy="593983"/>
            </a:xfrm>
          </p:grpSpPr>
          <p:pic>
            <p:nvPicPr>
              <p:cNvPr id="575" name="Picture 653" descr="iphone_stylized_small">
                <a:extLst>
                  <a:ext uri="{FF2B5EF4-FFF2-40B4-BE49-F238E27FC236}">
                    <a16:creationId xmlns:a16="http://schemas.microsoft.com/office/drawing/2014/main" id="{26EE1846-03D3-3F42-8334-610B30AB2D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6432" y="2271663"/>
                <a:ext cx="180509" cy="525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76" name="Group 850">
                <a:extLst>
                  <a:ext uri="{FF2B5EF4-FFF2-40B4-BE49-F238E27FC236}">
                    <a16:creationId xmlns:a16="http://schemas.microsoft.com/office/drawing/2014/main" id="{866E8245-505E-3D4A-BEA8-C37EF27B33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8836" y="2202873"/>
                <a:ext cx="527285" cy="118466"/>
                <a:chOff x="2199" y="955"/>
                <a:chExt cx="2547" cy="506"/>
              </a:xfrm>
            </p:grpSpPr>
            <p:sp>
              <p:nvSpPr>
                <p:cNvPr id="577" name="Freeform 851">
                  <a:extLst>
                    <a:ext uri="{FF2B5EF4-FFF2-40B4-BE49-F238E27FC236}">
                      <a16:creationId xmlns:a16="http://schemas.microsoft.com/office/drawing/2014/main" id="{43658B60-BEC0-2940-B4D2-1C6DF40A2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Freeform 852">
                  <a:extLst>
                    <a:ext uri="{FF2B5EF4-FFF2-40B4-BE49-F238E27FC236}">
                      <a16:creationId xmlns:a16="http://schemas.microsoft.com/office/drawing/2014/main" id="{57F7CCE4-09AA-0F4A-97AC-1F0005571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Freeform 853">
                  <a:extLst>
                    <a:ext uri="{FF2B5EF4-FFF2-40B4-BE49-F238E27FC236}">
                      <a16:creationId xmlns:a16="http://schemas.microsoft.com/office/drawing/2014/main" id="{08300E6E-FB45-764B-92BB-C176A3322E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Freeform 854">
                  <a:extLst>
                    <a:ext uri="{FF2B5EF4-FFF2-40B4-BE49-F238E27FC236}">
                      <a16:creationId xmlns:a16="http://schemas.microsoft.com/office/drawing/2014/main" id="{48F0C5EB-B463-1941-A973-B8AF6D57B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Freeform 855">
                  <a:extLst>
                    <a:ext uri="{FF2B5EF4-FFF2-40B4-BE49-F238E27FC236}">
                      <a16:creationId xmlns:a16="http://schemas.microsoft.com/office/drawing/2014/main" id="{D46B24E5-B89E-144F-BA23-B0F528821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reeform 856">
                  <a:extLst>
                    <a:ext uri="{FF2B5EF4-FFF2-40B4-BE49-F238E27FC236}">
                      <a16:creationId xmlns:a16="http://schemas.microsoft.com/office/drawing/2014/main" id="{4E35544A-3DDA-974E-9C4C-694B4E35F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32C545ED-43BF-7B4E-8160-E564ACA96044}"/>
                </a:ext>
              </a:extLst>
            </p:cNvPr>
            <p:cNvGrpSpPr/>
            <p:nvPr/>
          </p:nvGrpSpPr>
          <p:grpSpPr>
            <a:xfrm>
              <a:off x="7856376" y="3838205"/>
              <a:ext cx="1062340" cy="341909"/>
              <a:chOff x="9561515" y="2748013"/>
              <a:chExt cx="1120341" cy="347863"/>
            </a:xfrm>
          </p:grpSpPr>
          <p:pic>
            <p:nvPicPr>
              <p:cNvPr id="566" name="Picture 603" descr="car_icon_small">
                <a:extLst>
                  <a:ext uri="{FF2B5EF4-FFF2-40B4-BE49-F238E27FC236}">
                    <a16:creationId xmlns:a16="http://schemas.microsoft.com/office/drawing/2014/main" id="{9069160E-81B3-814E-BC7A-543EA448AC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61515" y="2826814"/>
                <a:ext cx="1120341" cy="269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67" name="Group 850">
                <a:extLst>
                  <a:ext uri="{FF2B5EF4-FFF2-40B4-BE49-F238E27FC236}">
                    <a16:creationId xmlns:a16="http://schemas.microsoft.com/office/drawing/2014/main" id="{FDD85375-764E-1A4D-AAC3-B4572E6A46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88587" y="2748013"/>
                <a:ext cx="527285" cy="118466"/>
                <a:chOff x="2199" y="955"/>
                <a:chExt cx="2547" cy="506"/>
              </a:xfrm>
            </p:grpSpPr>
            <p:sp>
              <p:nvSpPr>
                <p:cNvPr id="569" name="Freeform 851">
                  <a:extLst>
                    <a:ext uri="{FF2B5EF4-FFF2-40B4-BE49-F238E27FC236}">
                      <a16:creationId xmlns:a16="http://schemas.microsoft.com/office/drawing/2014/main" id="{A627EE87-50B4-EA4B-9EAF-9300F6093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0" name="Freeform 852">
                  <a:extLst>
                    <a:ext uri="{FF2B5EF4-FFF2-40B4-BE49-F238E27FC236}">
                      <a16:creationId xmlns:a16="http://schemas.microsoft.com/office/drawing/2014/main" id="{E110E52C-6DC7-D449-86DF-2909C9282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1" name="Freeform 853">
                  <a:extLst>
                    <a:ext uri="{FF2B5EF4-FFF2-40B4-BE49-F238E27FC236}">
                      <a16:creationId xmlns:a16="http://schemas.microsoft.com/office/drawing/2014/main" id="{1CBD7BA2-89D1-8D42-9BFD-5738BAD3A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Freeform 854">
                  <a:extLst>
                    <a:ext uri="{FF2B5EF4-FFF2-40B4-BE49-F238E27FC236}">
                      <a16:creationId xmlns:a16="http://schemas.microsoft.com/office/drawing/2014/main" id="{73CEC12A-17BA-9F45-B7BF-12FFD08536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Freeform 855">
                  <a:extLst>
                    <a:ext uri="{FF2B5EF4-FFF2-40B4-BE49-F238E27FC236}">
                      <a16:creationId xmlns:a16="http://schemas.microsoft.com/office/drawing/2014/main" id="{DCD2F1BD-FE5C-AA4E-9F72-36A5532E2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4" name="Freeform 856">
                  <a:extLst>
                    <a:ext uri="{FF2B5EF4-FFF2-40B4-BE49-F238E27FC236}">
                      <a16:creationId xmlns:a16="http://schemas.microsoft.com/office/drawing/2014/main" id="{447254F4-B1F8-FF42-A10D-AD0109927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A5FA3456-E7C2-5346-90DA-566DF6B7CE52}"/>
                  </a:ext>
                </a:extLst>
              </p:cNvPr>
              <p:cNvCxnSpPr/>
              <p:nvPr/>
            </p:nvCxnSpPr>
            <p:spPr>
              <a:xfrm>
                <a:off x="10032156" y="2798664"/>
                <a:ext cx="31623" cy="13689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DE6D2425-80FB-B94E-B01C-00CDE34C0ABE}"/>
                </a:ext>
              </a:extLst>
            </p:cNvPr>
            <p:cNvGrpSpPr/>
            <p:nvPr/>
          </p:nvGrpSpPr>
          <p:grpSpPr>
            <a:xfrm>
              <a:off x="9731765" y="3463179"/>
              <a:ext cx="502369" cy="512348"/>
              <a:chOff x="7341491" y="2307905"/>
              <a:chExt cx="509280" cy="439573"/>
            </a:xfrm>
          </p:grpSpPr>
          <p:grpSp>
            <p:nvGrpSpPr>
              <p:cNvPr id="535" name="Group 534">
                <a:extLst>
                  <a:ext uri="{FF2B5EF4-FFF2-40B4-BE49-F238E27FC236}">
                    <a16:creationId xmlns:a16="http://schemas.microsoft.com/office/drawing/2014/main" id="{62E2EB96-BBDF-1B42-BD81-8F2EA9EEB029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544" name="Picture 1018" descr="laptop_keyboard">
                  <a:extLst>
                    <a:ext uri="{FF2B5EF4-FFF2-40B4-BE49-F238E27FC236}">
                      <a16:creationId xmlns:a16="http://schemas.microsoft.com/office/drawing/2014/main" id="{B26BC03B-36B5-C240-9509-5FC2687DAF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5" name="Freeform 1019">
                  <a:extLst>
                    <a:ext uri="{FF2B5EF4-FFF2-40B4-BE49-F238E27FC236}">
                      <a16:creationId xmlns:a16="http://schemas.microsoft.com/office/drawing/2014/main" id="{7184219E-4513-AD47-A6B5-6C820B45E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46" name="Picture 1020" descr="screen">
                  <a:extLst>
                    <a:ext uri="{FF2B5EF4-FFF2-40B4-BE49-F238E27FC236}">
                      <a16:creationId xmlns:a16="http://schemas.microsoft.com/office/drawing/2014/main" id="{7C9A828A-3FA8-DA44-B0BB-660CED5B6C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7" name="Freeform 1021">
                  <a:extLst>
                    <a:ext uri="{FF2B5EF4-FFF2-40B4-BE49-F238E27FC236}">
                      <a16:creationId xmlns:a16="http://schemas.microsoft.com/office/drawing/2014/main" id="{360E1912-E990-EF4A-A168-97D62A042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8" name="Freeform 1022">
                  <a:extLst>
                    <a:ext uri="{FF2B5EF4-FFF2-40B4-BE49-F238E27FC236}">
                      <a16:creationId xmlns:a16="http://schemas.microsoft.com/office/drawing/2014/main" id="{AB2F9DCB-7D0E-CF4F-B534-CD48B0FF5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9" name="Freeform 1023">
                  <a:extLst>
                    <a:ext uri="{FF2B5EF4-FFF2-40B4-BE49-F238E27FC236}">
                      <a16:creationId xmlns:a16="http://schemas.microsoft.com/office/drawing/2014/main" id="{D2275662-6913-B342-8D4F-B54B1FD732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Freeform 1024">
                  <a:extLst>
                    <a:ext uri="{FF2B5EF4-FFF2-40B4-BE49-F238E27FC236}">
                      <a16:creationId xmlns:a16="http://schemas.microsoft.com/office/drawing/2014/main" id="{624D1F43-BEC1-0B42-B4B4-9C8B31E78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Freeform 1025">
                  <a:extLst>
                    <a:ext uri="{FF2B5EF4-FFF2-40B4-BE49-F238E27FC236}">
                      <a16:creationId xmlns:a16="http://schemas.microsoft.com/office/drawing/2014/main" id="{4D03BFA9-5625-7048-80AD-E11761123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Freeform 1026">
                  <a:extLst>
                    <a:ext uri="{FF2B5EF4-FFF2-40B4-BE49-F238E27FC236}">
                      <a16:creationId xmlns:a16="http://schemas.microsoft.com/office/drawing/2014/main" id="{CBA0000F-3C26-4F47-ADF0-3A42BEB738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53" name="Group 1027">
                  <a:extLst>
                    <a:ext uri="{FF2B5EF4-FFF2-40B4-BE49-F238E27FC236}">
                      <a16:creationId xmlns:a16="http://schemas.microsoft.com/office/drawing/2014/main" id="{B7A6EF01-4E6C-7747-9568-00D99B7B7E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560" name="Freeform 1028">
                    <a:extLst>
                      <a:ext uri="{FF2B5EF4-FFF2-40B4-BE49-F238E27FC236}">
                        <a16:creationId xmlns:a16="http://schemas.microsoft.com/office/drawing/2014/main" id="{3B534C3F-FFD2-AF49-A1B8-E3812FAAA7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1" name="Freeform 1029">
                    <a:extLst>
                      <a:ext uri="{FF2B5EF4-FFF2-40B4-BE49-F238E27FC236}">
                        <a16:creationId xmlns:a16="http://schemas.microsoft.com/office/drawing/2014/main" id="{9E7AA977-F639-2A46-8045-57318488DC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2" name="Freeform 1030">
                    <a:extLst>
                      <a:ext uri="{FF2B5EF4-FFF2-40B4-BE49-F238E27FC236}">
                        <a16:creationId xmlns:a16="http://schemas.microsoft.com/office/drawing/2014/main" id="{31170FBC-FBB9-9247-A3E8-2C725CFE0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" name="Freeform 1031">
                    <a:extLst>
                      <a:ext uri="{FF2B5EF4-FFF2-40B4-BE49-F238E27FC236}">
                        <a16:creationId xmlns:a16="http://schemas.microsoft.com/office/drawing/2014/main" id="{F2F08FC2-75AB-2044-AF2A-8DBF41C891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4" name="Freeform 1032">
                    <a:extLst>
                      <a:ext uri="{FF2B5EF4-FFF2-40B4-BE49-F238E27FC236}">
                        <a16:creationId xmlns:a16="http://schemas.microsoft.com/office/drawing/2014/main" id="{8A6DE604-E047-5745-BA1E-D445993F73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5" name="Freeform 1033">
                    <a:extLst>
                      <a:ext uri="{FF2B5EF4-FFF2-40B4-BE49-F238E27FC236}">
                        <a16:creationId xmlns:a16="http://schemas.microsoft.com/office/drawing/2014/main" id="{9EC5A2BD-8AB7-CD4E-A1C6-691DC9E0B1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54" name="Freeform 1034">
                  <a:extLst>
                    <a:ext uri="{FF2B5EF4-FFF2-40B4-BE49-F238E27FC236}">
                      <a16:creationId xmlns:a16="http://schemas.microsoft.com/office/drawing/2014/main" id="{EDD0CD04-14F2-E64D-ADFB-1F9D962A8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5" name="Freeform 1035">
                  <a:extLst>
                    <a:ext uri="{FF2B5EF4-FFF2-40B4-BE49-F238E27FC236}">
                      <a16:creationId xmlns:a16="http://schemas.microsoft.com/office/drawing/2014/main" id="{344BEA7E-1D99-474C-BA43-D36AFF077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6" name="Freeform 1036">
                  <a:extLst>
                    <a:ext uri="{FF2B5EF4-FFF2-40B4-BE49-F238E27FC236}">
                      <a16:creationId xmlns:a16="http://schemas.microsoft.com/office/drawing/2014/main" id="{7D014298-3FAC-E74C-A3C6-FEF113FAB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Freeform 1037">
                  <a:extLst>
                    <a:ext uri="{FF2B5EF4-FFF2-40B4-BE49-F238E27FC236}">
                      <a16:creationId xmlns:a16="http://schemas.microsoft.com/office/drawing/2014/main" id="{AA24228A-3940-C047-9862-E4276C8F8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8" name="Freeform 1038">
                  <a:extLst>
                    <a:ext uri="{FF2B5EF4-FFF2-40B4-BE49-F238E27FC236}">
                      <a16:creationId xmlns:a16="http://schemas.microsoft.com/office/drawing/2014/main" id="{AC5F707D-F324-E146-9AAE-13C53B2E5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Freeform 1039">
                  <a:extLst>
                    <a:ext uri="{FF2B5EF4-FFF2-40B4-BE49-F238E27FC236}">
                      <a16:creationId xmlns:a16="http://schemas.microsoft.com/office/drawing/2014/main" id="{DFBBB30B-9ADB-4B44-ACEE-D908F7C4BB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6" name="Group 850">
                <a:extLst>
                  <a:ext uri="{FF2B5EF4-FFF2-40B4-BE49-F238E27FC236}">
                    <a16:creationId xmlns:a16="http://schemas.microsoft.com/office/drawing/2014/main" id="{A1F9CDC2-7601-9A40-82D3-151D8B9396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538" name="Freeform 851">
                  <a:extLst>
                    <a:ext uri="{FF2B5EF4-FFF2-40B4-BE49-F238E27FC236}">
                      <a16:creationId xmlns:a16="http://schemas.microsoft.com/office/drawing/2014/main" id="{E3901ADE-3D2F-0F40-83EC-1E343D4A4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Freeform 852">
                  <a:extLst>
                    <a:ext uri="{FF2B5EF4-FFF2-40B4-BE49-F238E27FC236}">
                      <a16:creationId xmlns:a16="http://schemas.microsoft.com/office/drawing/2014/main" id="{1133C005-DAE0-2547-A349-A2A7FF6C1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Freeform 853">
                  <a:extLst>
                    <a:ext uri="{FF2B5EF4-FFF2-40B4-BE49-F238E27FC236}">
                      <a16:creationId xmlns:a16="http://schemas.microsoft.com/office/drawing/2014/main" id="{2AD9129D-0B75-2846-BD83-FE4B88FD35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Freeform 854">
                  <a:extLst>
                    <a:ext uri="{FF2B5EF4-FFF2-40B4-BE49-F238E27FC236}">
                      <a16:creationId xmlns:a16="http://schemas.microsoft.com/office/drawing/2014/main" id="{89EE6BAC-FF86-2E45-A4A6-6F964118A5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Freeform 855">
                  <a:extLst>
                    <a:ext uri="{FF2B5EF4-FFF2-40B4-BE49-F238E27FC236}">
                      <a16:creationId xmlns:a16="http://schemas.microsoft.com/office/drawing/2014/main" id="{49C009EA-4F9B-6947-B5F3-9089B1E11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Freeform 856">
                  <a:extLst>
                    <a:ext uri="{FF2B5EF4-FFF2-40B4-BE49-F238E27FC236}">
                      <a16:creationId xmlns:a16="http://schemas.microsoft.com/office/drawing/2014/main" id="{D470AE7F-9904-7444-8C91-6124A0D96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37" name="Straight Connector 536">
                <a:extLst>
                  <a:ext uri="{FF2B5EF4-FFF2-40B4-BE49-F238E27FC236}">
                    <a16:creationId xmlns:a16="http://schemas.microsoft.com/office/drawing/2014/main" id="{B2CA645B-4B20-E445-A3FB-1A5DFFB64F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420CA967-C6FF-AF49-B120-4A1B63029159}"/>
                </a:ext>
              </a:extLst>
            </p:cNvPr>
            <p:cNvGrpSpPr/>
            <p:nvPr/>
          </p:nvGrpSpPr>
          <p:grpSpPr>
            <a:xfrm>
              <a:off x="10268203" y="3452676"/>
              <a:ext cx="1415984" cy="1643535"/>
              <a:chOff x="10249542" y="3676610"/>
              <a:chExt cx="1415984" cy="1643535"/>
            </a:xfrm>
          </p:grpSpPr>
          <p:sp>
            <p:nvSpPr>
              <p:cNvPr id="506" name="Line 435">
                <a:extLst>
                  <a:ext uri="{FF2B5EF4-FFF2-40B4-BE49-F238E27FC236}">
                    <a16:creationId xmlns:a16="http://schemas.microsoft.com/office/drawing/2014/main" id="{45BD382F-8E79-AF42-8D83-102728C2D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319747" y="4049486"/>
                <a:ext cx="7615" cy="356080"/>
              </a:xfrm>
              <a:prstGeom prst="line">
                <a:avLst/>
              </a:prstGeom>
              <a:noFill/>
              <a:ln w="19050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7" name="Line 436">
                <a:extLst>
                  <a:ext uri="{FF2B5EF4-FFF2-40B4-BE49-F238E27FC236}">
                    <a16:creationId xmlns:a16="http://schemas.microsoft.com/office/drawing/2014/main" id="{36B815AF-C2C5-F142-8D82-327977AB2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58519" y="4487840"/>
                <a:ext cx="518620" cy="173119"/>
              </a:xfrm>
              <a:prstGeom prst="line">
                <a:avLst/>
              </a:prstGeom>
              <a:noFill/>
              <a:ln w="19050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8" name="Line 439">
                <a:extLst>
                  <a:ext uri="{FF2B5EF4-FFF2-40B4-BE49-F238E27FC236}">
                    <a16:creationId xmlns:a16="http://schemas.microsoft.com/office/drawing/2014/main" id="{8CF8E9E2-D971-6849-8B2D-5DDA78B1E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01006" y="4473187"/>
                <a:ext cx="127931" cy="524238"/>
              </a:xfrm>
              <a:prstGeom prst="line">
                <a:avLst/>
              </a:prstGeom>
              <a:noFill/>
              <a:ln w="19050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1D2F9153-D8C3-0C4A-81B7-9BB2A5A7EECD}"/>
                  </a:ext>
                </a:extLst>
              </p:cNvPr>
              <p:cNvGrpSpPr/>
              <p:nvPr/>
            </p:nvGrpSpPr>
            <p:grpSpPr>
              <a:xfrm>
                <a:off x="11084522" y="4291738"/>
                <a:ext cx="581004" cy="299152"/>
                <a:chOff x="3668110" y="2448910"/>
                <a:chExt cx="3794234" cy="2165130"/>
              </a:xfrm>
            </p:grpSpPr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9107DBC8-859E-8D40-B5B6-C4AA2C8FB9B3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E4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Freeform 528">
                  <a:extLst>
                    <a:ext uri="{FF2B5EF4-FFF2-40B4-BE49-F238E27FC236}">
                      <a16:creationId xmlns:a16="http://schemas.microsoft.com/office/drawing/2014/main" id="{202521BE-D707-0F40-92B9-1CF932599427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30" name="Group 529">
                  <a:extLst>
                    <a:ext uri="{FF2B5EF4-FFF2-40B4-BE49-F238E27FC236}">
                      <a16:creationId xmlns:a16="http://schemas.microsoft.com/office/drawing/2014/main" id="{386B2BB7-4B70-9E41-90D4-D3BA3A243DE5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531" name="Freeform 530">
                    <a:extLst>
                      <a:ext uri="{FF2B5EF4-FFF2-40B4-BE49-F238E27FC236}">
                        <a16:creationId xmlns:a16="http://schemas.microsoft.com/office/drawing/2014/main" id="{D068C3A0-7999-2F4F-AD40-DCE41D95256F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2" name="Freeform 531">
                    <a:extLst>
                      <a:ext uri="{FF2B5EF4-FFF2-40B4-BE49-F238E27FC236}">
                        <a16:creationId xmlns:a16="http://schemas.microsoft.com/office/drawing/2014/main" id="{5639C0F5-5081-3B41-B9D2-1EEDEA67E903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3" name="Freeform 532">
                    <a:extLst>
                      <a:ext uri="{FF2B5EF4-FFF2-40B4-BE49-F238E27FC236}">
                        <a16:creationId xmlns:a16="http://schemas.microsoft.com/office/drawing/2014/main" id="{58E7AD86-18B1-D04C-A608-C2C2C32D3025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4" name="Freeform 533">
                    <a:extLst>
                      <a:ext uri="{FF2B5EF4-FFF2-40B4-BE49-F238E27FC236}">
                        <a16:creationId xmlns:a16="http://schemas.microsoft.com/office/drawing/2014/main" id="{5F37FABE-0C5E-BE4B-816C-434CDEF518C7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EC86A6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10" name="Group 590">
                <a:extLst>
                  <a:ext uri="{FF2B5EF4-FFF2-40B4-BE49-F238E27FC236}">
                    <a16:creationId xmlns:a16="http://schemas.microsoft.com/office/drawing/2014/main" id="{D433E483-6A63-3749-A0B5-CDE5F09370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0917985" y="3676610"/>
                <a:ext cx="649485" cy="571200"/>
                <a:chOff x="2839" y="3501"/>
                <a:chExt cx="755" cy="803"/>
              </a:xfrm>
            </p:grpSpPr>
            <p:pic>
              <p:nvPicPr>
                <p:cNvPr id="519" name="Picture 591" descr="desktop_computer_stylized_medium">
                  <a:extLst>
                    <a:ext uri="{FF2B5EF4-FFF2-40B4-BE49-F238E27FC236}">
                      <a16:creationId xmlns:a16="http://schemas.microsoft.com/office/drawing/2014/main" id="{872C8DF8-FDD2-1F45-920A-9065DA104B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1" name="Freeform 592">
                  <a:extLst>
                    <a:ext uri="{FF2B5EF4-FFF2-40B4-BE49-F238E27FC236}">
                      <a16:creationId xmlns:a16="http://schemas.microsoft.com/office/drawing/2014/main" id="{B68FB3B0-1F09-9B49-ACA9-BE55166AF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1" name="Group 590">
                <a:extLst>
                  <a:ext uri="{FF2B5EF4-FFF2-40B4-BE49-F238E27FC236}">
                    <a16:creationId xmlns:a16="http://schemas.microsoft.com/office/drawing/2014/main" id="{E3C29E7E-5870-D04F-802F-276AABC35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0249542" y="4410101"/>
                <a:ext cx="649485" cy="571200"/>
                <a:chOff x="2839" y="3501"/>
                <a:chExt cx="755" cy="803"/>
              </a:xfrm>
            </p:grpSpPr>
            <p:pic>
              <p:nvPicPr>
                <p:cNvPr id="516" name="Picture 591" descr="desktop_computer_stylized_medium">
                  <a:extLst>
                    <a:ext uri="{FF2B5EF4-FFF2-40B4-BE49-F238E27FC236}">
                      <a16:creationId xmlns:a16="http://schemas.microsoft.com/office/drawing/2014/main" id="{4E2E3CDB-8AAD-1C43-BC56-67106497837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8" name="Freeform 592">
                  <a:extLst>
                    <a:ext uri="{FF2B5EF4-FFF2-40B4-BE49-F238E27FC236}">
                      <a16:creationId xmlns:a16="http://schemas.microsoft.com/office/drawing/2014/main" id="{CED3A19C-2D17-F345-AF9E-396B480DA4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2" name="Group 590">
                <a:extLst>
                  <a:ext uri="{FF2B5EF4-FFF2-40B4-BE49-F238E27FC236}">
                    <a16:creationId xmlns:a16="http://schemas.microsoft.com/office/drawing/2014/main" id="{6F4F6FB6-D521-2547-A64E-23DBD821A6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0797829" y="4748945"/>
                <a:ext cx="649485" cy="571200"/>
                <a:chOff x="2839" y="3501"/>
                <a:chExt cx="755" cy="803"/>
              </a:xfrm>
            </p:grpSpPr>
            <p:pic>
              <p:nvPicPr>
                <p:cNvPr id="513" name="Picture 591" descr="desktop_computer_stylized_medium">
                  <a:extLst>
                    <a:ext uri="{FF2B5EF4-FFF2-40B4-BE49-F238E27FC236}">
                      <a16:creationId xmlns:a16="http://schemas.microsoft.com/office/drawing/2014/main" id="{259939A2-EF0D-0849-87E5-C30B512ABC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5" name="Freeform 592">
                  <a:extLst>
                    <a:ext uri="{FF2B5EF4-FFF2-40B4-BE49-F238E27FC236}">
                      <a16:creationId xmlns:a16="http://schemas.microsoft.com/office/drawing/2014/main" id="{969549B6-E8D9-F346-B4D3-531B6A248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CED303F0-222E-5244-A993-7309936A6DDE}"/>
                </a:ext>
              </a:extLst>
            </p:cNvPr>
            <p:cNvGrpSpPr/>
            <p:nvPr/>
          </p:nvGrpSpPr>
          <p:grpSpPr>
            <a:xfrm>
              <a:off x="8229600" y="5199782"/>
              <a:ext cx="1923291" cy="1159453"/>
              <a:chOff x="9874069" y="4049856"/>
              <a:chExt cx="1165513" cy="683960"/>
            </a:xfrm>
          </p:grpSpPr>
          <p:pic>
            <p:nvPicPr>
              <p:cNvPr id="414" name="Picture 781" descr="antenna_radiation_stylized">
                <a:extLst>
                  <a:ext uri="{FF2B5EF4-FFF2-40B4-BE49-F238E27FC236}">
                    <a16:creationId xmlns:a16="http://schemas.microsoft.com/office/drawing/2014/main" id="{A7825C18-3A75-0543-A6DF-CD0EBCC848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3455" y="4053920"/>
                <a:ext cx="452014" cy="95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" name="Picture 780" descr="access_point_stylized_small">
                <a:extLst>
                  <a:ext uri="{FF2B5EF4-FFF2-40B4-BE49-F238E27FC236}">
                    <a16:creationId xmlns:a16="http://schemas.microsoft.com/office/drawing/2014/main" id="{00B2B9D6-136E-8F44-9D1F-73D9678EE5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01992" y="4097214"/>
                <a:ext cx="380935" cy="317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35" name="Group 850">
                <a:extLst>
                  <a:ext uri="{FF2B5EF4-FFF2-40B4-BE49-F238E27FC236}">
                    <a16:creationId xmlns:a16="http://schemas.microsoft.com/office/drawing/2014/main" id="{55D7AFE3-491A-0F41-845E-73BE57A579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57306" y="4049856"/>
                <a:ext cx="450526" cy="96315"/>
                <a:chOff x="2199" y="955"/>
                <a:chExt cx="2547" cy="506"/>
              </a:xfrm>
            </p:grpSpPr>
            <p:sp>
              <p:nvSpPr>
                <p:cNvPr id="500" name="Freeform 851">
                  <a:extLst>
                    <a:ext uri="{FF2B5EF4-FFF2-40B4-BE49-F238E27FC236}">
                      <a16:creationId xmlns:a16="http://schemas.microsoft.com/office/drawing/2014/main" id="{F966C65E-4602-0C4E-BE21-449A027F5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reeform 852">
                  <a:extLst>
                    <a:ext uri="{FF2B5EF4-FFF2-40B4-BE49-F238E27FC236}">
                      <a16:creationId xmlns:a16="http://schemas.microsoft.com/office/drawing/2014/main" id="{F970640B-3A9E-5441-BC12-EE66BC848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reeform 853">
                  <a:extLst>
                    <a:ext uri="{FF2B5EF4-FFF2-40B4-BE49-F238E27FC236}">
                      <a16:creationId xmlns:a16="http://schemas.microsoft.com/office/drawing/2014/main" id="{4D1F8A5D-B984-3941-8162-CBC784976C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Freeform 854">
                  <a:extLst>
                    <a:ext uri="{FF2B5EF4-FFF2-40B4-BE49-F238E27FC236}">
                      <a16:creationId xmlns:a16="http://schemas.microsoft.com/office/drawing/2014/main" id="{81F815F2-BBBE-F048-946C-E2F160ACF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Freeform 855">
                  <a:extLst>
                    <a:ext uri="{FF2B5EF4-FFF2-40B4-BE49-F238E27FC236}">
                      <a16:creationId xmlns:a16="http://schemas.microsoft.com/office/drawing/2014/main" id="{401DE888-B65E-C948-AFD1-FE211E0E52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Freeform 856">
                  <a:extLst>
                    <a:ext uri="{FF2B5EF4-FFF2-40B4-BE49-F238E27FC236}">
                      <a16:creationId xmlns:a16="http://schemas.microsoft.com/office/drawing/2014/main" id="{0BF51E83-E31D-B44F-B45E-8F5E16572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6" name="Group 435">
                <a:extLst>
                  <a:ext uri="{FF2B5EF4-FFF2-40B4-BE49-F238E27FC236}">
                    <a16:creationId xmlns:a16="http://schemas.microsoft.com/office/drawing/2014/main" id="{D5751695-2861-FD47-8A0E-1F97388A9181}"/>
                  </a:ext>
                </a:extLst>
              </p:cNvPr>
              <p:cNvGrpSpPr/>
              <p:nvPr/>
            </p:nvGrpSpPr>
            <p:grpSpPr>
              <a:xfrm>
                <a:off x="9874069" y="4284324"/>
                <a:ext cx="406937" cy="372436"/>
                <a:chOff x="7341491" y="2307905"/>
                <a:chExt cx="509280" cy="439573"/>
              </a:xfrm>
            </p:grpSpPr>
            <p:grpSp>
              <p:nvGrpSpPr>
                <p:cNvPr id="469" name="Group 468">
                  <a:extLst>
                    <a:ext uri="{FF2B5EF4-FFF2-40B4-BE49-F238E27FC236}">
                      <a16:creationId xmlns:a16="http://schemas.microsoft.com/office/drawing/2014/main" id="{3E4EB07F-3B58-EF40-B44B-DA38BC38CDFE}"/>
                    </a:ext>
                  </a:extLst>
                </p:cNvPr>
                <p:cNvGrpSpPr/>
                <p:nvPr/>
              </p:nvGrpSpPr>
              <p:grpSpPr>
                <a:xfrm>
                  <a:off x="7341491" y="2426725"/>
                  <a:ext cx="509280" cy="320753"/>
                  <a:chOff x="7458407" y="2414528"/>
                  <a:chExt cx="509280" cy="320753"/>
                </a:xfrm>
              </p:grpSpPr>
              <p:pic>
                <p:nvPicPr>
                  <p:cNvPr id="478" name="Picture 1018" descr="laptop_keyboard">
                    <a:extLst>
                      <a:ext uri="{FF2B5EF4-FFF2-40B4-BE49-F238E27FC236}">
                        <a16:creationId xmlns:a16="http://schemas.microsoft.com/office/drawing/2014/main" id="{032DC61A-E49E-4941-A6AB-575FC7F2D32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7458407" y="2575770"/>
                    <a:ext cx="437221" cy="159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79" name="Freeform 1019">
                    <a:extLst>
                      <a:ext uri="{FF2B5EF4-FFF2-40B4-BE49-F238E27FC236}">
                        <a16:creationId xmlns:a16="http://schemas.microsoft.com/office/drawing/2014/main" id="{741AEBEB-99B3-BB43-8D71-9C2929E135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3304" y="2420984"/>
                    <a:ext cx="351919" cy="208167"/>
                  </a:xfrm>
                  <a:custGeom>
                    <a:avLst/>
                    <a:gdLst>
                      <a:gd name="T0" fmla="*/ 775798119 w 2982"/>
                      <a:gd name="T1" fmla="*/ 0 h 2442"/>
                      <a:gd name="T2" fmla="*/ 0 w 2982"/>
                      <a:gd name="T3" fmla="*/ 211226083 h 2442"/>
                      <a:gd name="T4" fmla="*/ 2147483646 w 2982"/>
                      <a:gd name="T5" fmla="*/ 263880059 h 2442"/>
                      <a:gd name="T6" fmla="*/ 2147483646 w 2982"/>
                      <a:gd name="T7" fmla="*/ 52653891 h 2442"/>
                      <a:gd name="T8" fmla="*/ 775798119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80" name="Picture 1020" descr="screen">
                    <a:extLst>
                      <a:ext uri="{FF2B5EF4-FFF2-40B4-BE49-F238E27FC236}">
                        <a16:creationId xmlns:a16="http://schemas.microsoft.com/office/drawing/2014/main" id="{1B4123BB-C943-744C-8B67-89E26681824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0637" y="2426338"/>
                    <a:ext cx="319785" cy="189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81" name="Freeform 1021">
                    <a:extLst>
                      <a:ext uri="{FF2B5EF4-FFF2-40B4-BE49-F238E27FC236}">
                        <a16:creationId xmlns:a16="http://schemas.microsoft.com/office/drawing/2014/main" id="{FF6D3575-1FD0-4546-8B92-CA8E53118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7378" y="2414843"/>
                    <a:ext cx="298167" cy="38736"/>
                  </a:xfrm>
                  <a:custGeom>
                    <a:avLst/>
                    <a:gdLst>
                      <a:gd name="T0" fmla="*/ 193616298 w 2528"/>
                      <a:gd name="T1" fmla="*/ 0 h 455"/>
                      <a:gd name="T2" fmla="*/ 2147483646 w 2528"/>
                      <a:gd name="T3" fmla="*/ 52445139 h 455"/>
                      <a:gd name="T4" fmla="*/ 2147483646 w 2528"/>
                      <a:gd name="T5" fmla="*/ 52445139 h 455"/>
                      <a:gd name="T6" fmla="*/ 0 w 2528"/>
                      <a:gd name="T7" fmla="*/ 52445139 h 455"/>
                      <a:gd name="T8" fmla="*/ 193616298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2" name="Freeform 1022">
                    <a:extLst>
                      <a:ext uri="{FF2B5EF4-FFF2-40B4-BE49-F238E27FC236}">
                        <a16:creationId xmlns:a16="http://schemas.microsoft.com/office/drawing/2014/main" id="{B870A336-D5A4-2A40-9246-48263F1165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0188" y="2414528"/>
                    <a:ext cx="82770" cy="161243"/>
                  </a:xfrm>
                  <a:custGeom>
                    <a:avLst/>
                    <a:gdLst>
                      <a:gd name="T0" fmla="*/ 773664160 w 702"/>
                      <a:gd name="T1" fmla="*/ 0 h 1893"/>
                      <a:gd name="T2" fmla="*/ 0 w 702"/>
                      <a:gd name="T3" fmla="*/ 210739916 h 1893"/>
                      <a:gd name="T4" fmla="*/ 193416040 w 702"/>
                      <a:gd name="T5" fmla="*/ 210739916 h 1893"/>
                      <a:gd name="T6" fmla="*/ 967080200 w 702"/>
                      <a:gd name="T7" fmla="*/ 52529017 h 1893"/>
                      <a:gd name="T8" fmla="*/ 773664160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3" name="Freeform 1023">
                    <a:extLst>
                      <a:ext uri="{FF2B5EF4-FFF2-40B4-BE49-F238E27FC236}">
                        <a16:creationId xmlns:a16="http://schemas.microsoft.com/office/drawing/2014/main" id="{1422FA6F-B293-CC47-8035-BFAEE20361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4205" y="2443344"/>
                    <a:ext cx="89197" cy="186122"/>
                  </a:xfrm>
                  <a:custGeom>
                    <a:avLst/>
                    <a:gdLst>
                      <a:gd name="T0" fmla="*/ 969024527 w 756"/>
                      <a:gd name="T1" fmla="*/ 0 h 2184"/>
                      <a:gd name="T2" fmla="*/ 193802074 w 756"/>
                      <a:gd name="T3" fmla="*/ 263660221 h 2184"/>
                      <a:gd name="T4" fmla="*/ 0 w 756"/>
                      <a:gd name="T5" fmla="*/ 263660221 h 2184"/>
                      <a:gd name="T6" fmla="*/ 775222454 w 756"/>
                      <a:gd name="T7" fmla="*/ 52610059 h 2184"/>
                      <a:gd name="T8" fmla="*/ 969024527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4" name="Freeform 1024">
                    <a:extLst>
                      <a:ext uri="{FF2B5EF4-FFF2-40B4-BE49-F238E27FC236}">
                        <a16:creationId xmlns:a16="http://schemas.microsoft.com/office/drawing/2014/main" id="{977DE91F-7E9A-CD4C-BBFE-1E362481F5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214" y="2567582"/>
                    <a:ext cx="327185" cy="62828"/>
                  </a:xfrm>
                  <a:custGeom>
                    <a:avLst/>
                    <a:gdLst>
                      <a:gd name="T0" fmla="*/ 193829444 w 2773"/>
                      <a:gd name="T1" fmla="*/ 0 h 738"/>
                      <a:gd name="T2" fmla="*/ 0 w 2773"/>
                      <a:gd name="T3" fmla="*/ 52443587 h 738"/>
                      <a:gd name="T4" fmla="*/ 2147483646 w 2773"/>
                      <a:gd name="T5" fmla="*/ 104894411 h 738"/>
                      <a:gd name="T6" fmla="*/ 2147483646 w 2773"/>
                      <a:gd name="T7" fmla="*/ 52443587 h 738"/>
                      <a:gd name="T8" fmla="*/ 193829444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5" name="Freeform 1025">
                    <a:extLst>
                      <a:ext uri="{FF2B5EF4-FFF2-40B4-BE49-F238E27FC236}">
                        <a16:creationId xmlns:a16="http://schemas.microsoft.com/office/drawing/2014/main" id="{46DCAA87-03AE-994A-92BC-C124AFA107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4138" y="2444918"/>
                    <a:ext cx="83549" cy="186909"/>
                  </a:xfrm>
                  <a:custGeom>
                    <a:avLst/>
                    <a:gdLst>
                      <a:gd name="T0" fmla="*/ 2147483646 w 637"/>
                      <a:gd name="T1" fmla="*/ 0 h 1659"/>
                      <a:gd name="T2" fmla="*/ 2147483646 w 637"/>
                      <a:gd name="T3" fmla="*/ 0 h 1659"/>
                      <a:gd name="T4" fmla="*/ 295581541 w 637"/>
                      <a:gd name="T5" fmla="*/ 2147483646 h 1659"/>
                      <a:gd name="T6" fmla="*/ 0 w 637"/>
                      <a:gd name="T7" fmla="*/ 2147483646 h 1659"/>
                      <a:gd name="T8" fmla="*/ 2147483646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6" name="Freeform 1026">
                    <a:extLst>
                      <a:ext uri="{FF2B5EF4-FFF2-40B4-BE49-F238E27FC236}">
                        <a16:creationId xmlns:a16="http://schemas.microsoft.com/office/drawing/2014/main" id="{DC0CE329-95EE-8144-9875-DA4FBB32A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603" y="2575928"/>
                    <a:ext cx="290961" cy="62041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296523134 w 2216"/>
                      <a:gd name="T3" fmla="*/ 324379338 h 550"/>
                      <a:gd name="T4" fmla="*/ 2147483646 w 2216"/>
                      <a:gd name="T5" fmla="*/ 2147483646 h 550"/>
                      <a:gd name="T6" fmla="*/ 2147483646 w 2216"/>
                      <a:gd name="T7" fmla="*/ 2147483646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87" name="Group 1027">
                    <a:extLst>
                      <a:ext uri="{FF2B5EF4-FFF2-40B4-BE49-F238E27FC236}">
                        <a16:creationId xmlns:a16="http://schemas.microsoft.com/office/drawing/2014/main" id="{06F6AD5D-84F9-3648-9E54-96448E76BA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594735" y="2642220"/>
                    <a:ext cx="98740" cy="36846"/>
                    <a:chOff x="1740" y="2642"/>
                    <a:chExt cx="752" cy="327"/>
                  </a:xfrm>
                </p:grpSpPr>
                <p:sp>
                  <p:nvSpPr>
                    <p:cNvPr id="494" name="Freeform 1028">
                      <a:extLst>
                        <a:ext uri="{FF2B5EF4-FFF2-40B4-BE49-F238E27FC236}">
                          <a16:creationId xmlns:a16="http://schemas.microsoft.com/office/drawing/2014/main" id="{0CBABEAE-3A8F-1E43-8427-3CE7367D0A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5" name="Freeform 1029">
                      <a:extLst>
                        <a:ext uri="{FF2B5EF4-FFF2-40B4-BE49-F238E27FC236}">
                          <a16:creationId xmlns:a16="http://schemas.microsoft.com/office/drawing/2014/main" id="{530EEDCA-EC9D-9E43-B7E2-EACE522D53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6" name="Freeform 1030">
                      <a:extLst>
                        <a:ext uri="{FF2B5EF4-FFF2-40B4-BE49-F238E27FC236}">
                          <a16:creationId xmlns:a16="http://schemas.microsoft.com/office/drawing/2014/main" id="{F8981A58-6D1F-0A4D-8713-5E3C5AC2A4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7" name="Freeform 1031">
                      <a:extLst>
                        <a:ext uri="{FF2B5EF4-FFF2-40B4-BE49-F238E27FC236}">
                          <a16:creationId xmlns:a16="http://schemas.microsoft.com/office/drawing/2014/main" id="{DD0C1F2E-4615-CF43-A943-A9418DAC9F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8" name="Freeform 1032">
                      <a:extLst>
                        <a:ext uri="{FF2B5EF4-FFF2-40B4-BE49-F238E27FC236}">
                          <a16:creationId xmlns:a16="http://schemas.microsoft.com/office/drawing/2014/main" id="{808B9297-AFFC-984F-B0AC-13FB540AF5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9" name="Freeform 1033">
                      <a:extLst>
                        <a:ext uri="{FF2B5EF4-FFF2-40B4-BE49-F238E27FC236}">
                          <a16:creationId xmlns:a16="http://schemas.microsoft.com/office/drawing/2014/main" id="{6C71B69D-A351-8643-B6E6-F4536269D8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88" name="Freeform 1034">
                    <a:extLst>
                      <a:ext uri="{FF2B5EF4-FFF2-40B4-BE49-F238E27FC236}">
                        <a16:creationId xmlns:a16="http://schemas.microsoft.com/office/drawing/2014/main" id="{EE840DC1-0BE8-6646-8DEB-5C4EA94966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3780" y="2647731"/>
                    <a:ext cx="119578" cy="80936"/>
                  </a:xfrm>
                  <a:custGeom>
                    <a:avLst/>
                    <a:gdLst>
                      <a:gd name="T0" fmla="*/ 213221464 w 990"/>
                      <a:gd name="T1" fmla="*/ 1090686587 h 792"/>
                      <a:gd name="T2" fmla="*/ 1915477586 w 990"/>
                      <a:gd name="T3" fmla="*/ 0 h 792"/>
                      <a:gd name="T4" fmla="*/ 1915477586 w 990"/>
                      <a:gd name="T5" fmla="*/ 108859840 h 792"/>
                      <a:gd name="T6" fmla="*/ 0 w 990"/>
                      <a:gd name="T7" fmla="*/ 1090686587 h 792"/>
                      <a:gd name="T8" fmla="*/ 213221464 w 990"/>
                      <a:gd name="T9" fmla="*/ 1090686587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9" name="Freeform 1035">
                    <a:extLst>
                      <a:ext uri="{FF2B5EF4-FFF2-40B4-BE49-F238E27FC236}">
                        <a16:creationId xmlns:a16="http://schemas.microsoft.com/office/drawing/2014/main" id="{BABA7F00-DA52-2E49-BB76-B5A5F5595A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602" y="2654187"/>
                    <a:ext cx="305957" cy="73850"/>
                  </a:xfrm>
                  <a:custGeom>
                    <a:avLst/>
                    <a:gdLst>
                      <a:gd name="T0" fmla="*/ 213486572 w 2532"/>
                      <a:gd name="T1" fmla="*/ 0 h 723"/>
                      <a:gd name="T2" fmla="*/ 213486572 w 2532"/>
                      <a:gd name="T3" fmla="*/ 0 h 723"/>
                      <a:gd name="T4" fmla="*/ 2147483646 w 2532"/>
                      <a:gd name="T5" fmla="*/ 979380008 h 723"/>
                      <a:gd name="T6" fmla="*/ 2147483646 w 2532"/>
                      <a:gd name="T7" fmla="*/ 1088085165 h 723"/>
                      <a:gd name="T8" fmla="*/ 0 w 2532"/>
                      <a:gd name="T9" fmla="*/ 108705259 h 723"/>
                      <a:gd name="T10" fmla="*/ 21348657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0" name="Freeform 1036">
                    <a:extLst>
                      <a:ext uri="{FF2B5EF4-FFF2-40B4-BE49-F238E27FC236}">
                        <a16:creationId xmlns:a16="http://schemas.microsoft.com/office/drawing/2014/main" id="{A21E46CA-0E1F-2E4E-8894-6A9675A749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797" y="2640645"/>
                    <a:ext cx="3311" cy="14959"/>
                  </a:xfrm>
                  <a:custGeom>
                    <a:avLst/>
                    <a:gdLst>
                      <a:gd name="T0" fmla="*/ 262278191 w 26"/>
                      <a:gd name="T1" fmla="*/ 107489981 h 147"/>
                      <a:gd name="T2" fmla="*/ 262278191 w 26"/>
                      <a:gd name="T3" fmla="*/ 214969480 h 147"/>
                      <a:gd name="T4" fmla="*/ 0 w 26"/>
                      <a:gd name="T5" fmla="*/ 214969480 h 147"/>
                      <a:gd name="T6" fmla="*/ 262278191 w 26"/>
                      <a:gd name="T7" fmla="*/ 0 h 147"/>
                      <a:gd name="T8" fmla="*/ 262278191 w 26"/>
                      <a:gd name="T9" fmla="*/ 10748998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1" name="Freeform 1037">
                    <a:extLst>
                      <a:ext uri="{FF2B5EF4-FFF2-40B4-BE49-F238E27FC236}">
                        <a16:creationId xmlns:a16="http://schemas.microsoft.com/office/drawing/2014/main" id="{F41B4260-C5B0-DC41-92A3-C9AABDF866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992" y="2579707"/>
                    <a:ext cx="142170" cy="61883"/>
                  </a:xfrm>
                  <a:custGeom>
                    <a:avLst/>
                    <a:gdLst>
                      <a:gd name="T0" fmla="*/ 2136125890 w 1176"/>
                      <a:gd name="T1" fmla="*/ 0 h 606"/>
                      <a:gd name="T2" fmla="*/ 0 w 1176"/>
                      <a:gd name="T3" fmla="*/ 870000945 h 606"/>
                      <a:gd name="T4" fmla="*/ 213789467 w 1176"/>
                      <a:gd name="T5" fmla="*/ 870000945 h 606"/>
                      <a:gd name="T6" fmla="*/ 2136125890 w 1176"/>
                      <a:gd name="T7" fmla="*/ 108617123 h 606"/>
                      <a:gd name="T8" fmla="*/ 2136125890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2" name="Freeform 1038">
                    <a:extLst>
                      <a:ext uri="{FF2B5EF4-FFF2-40B4-BE49-F238E27FC236}">
                        <a16:creationId xmlns:a16="http://schemas.microsoft.com/office/drawing/2014/main" id="{7BD35E16-08BD-5744-8C23-DC1C1F54C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68535" y="2643795"/>
                    <a:ext cx="290182" cy="71016"/>
                  </a:xfrm>
                  <a:custGeom>
                    <a:avLst/>
                    <a:gdLst>
                      <a:gd name="T0" fmla="*/ 173112702 w 2532"/>
                      <a:gd name="T1" fmla="*/ 0 h 723"/>
                      <a:gd name="T2" fmla="*/ 173112702 w 2532"/>
                      <a:gd name="T3" fmla="*/ 0 h 723"/>
                      <a:gd name="T4" fmla="*/ 2069773885 w 2532"/>
                      <a:gd name="T5" fmla="*/ 558173482 h 723"/>
                      <a:gd name="T6" fmla="*/ 2069773885 w 2532"/>
                      <a:gd name="T7" fmla="*/ 558173482 h 723"/>
                      <a:gd name="T8" fmla="*/ 0 w 2532"/>
                      <a:gd name="T9" fmla="*/ 92871346 h 723"/>
                      <a:gd name="T10" fmla="*/ 17311270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3" name="Freeform 1039">
                    <a:extLst>
                      <a:ext uri="{FF2B5EF4-FFF2-40B4-BE49-F238E27FC236}">
                        <a16:creationId xmlns:a16="http://schemas.microsoft.com/office/drawing/2014/main" id="{BE751657-56F1-4448-866D-BF6DD8070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7758327" y="2638756"/>
                    <a:ext cx="118410" cy="73535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962694895 h 723"/>
                      <a:gd name="T6" fmla="*/ 0 w 2532"/>
                      <a:gd name="T7" fmla="*/ 962694895 h 723"/>
                      <a:gd name="T8" fmla="*/ 0 w 2532"/>
                      <a:gd name="T9" fmla="*/ 107314314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0" name="Group 850">
                  <a:extLst>
                    <a:ext uri="{FF2B5EF4-FFF2-40B4-BE49-F238E27FC236}">
                      <a16:creationId xmlns:a16="http://schemas.microsoft.com/office/drawing/2014/main" id="{41FF5206-8939-DB4A-AFCB-28FE4AFEC2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08527" y="2307905"/>
                  <a:ext cx="399726" cy="74090"/>
                  <a:chOff x="2199" y="955"/>
                  <a:chExt cx="2547" cy="506"/>
                </a:xfrm>
              </p:grpSpPr>
              <p:sp>
                <p:nvSpPr>
                  <p:cNvPr id="472" name="Freeform 851">
                    <a:extLst>
                      <a:ext uri="{FF2B5EF4-FFF2-40B4-BE49-F238E27FC236}">
                        <a16:creationId xmlns:a16="http://schemas.microsoft.com/office/drawing/2014/main" id="{5806E134-9C32-BD43-BDEE-5A50AA482E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" y="1166"/>
                    <a:ext cx="260" cy="281"/>
                  </a:xfrm>
                  <a:custGeom>
                    <a:avLst/>
                    <a:gdLst>
                      <a:gd name="T0" fmla="*/ 260 w 260"/>
                      <a:gd name="T1" fmla="*/ 0 h 281"/>
                      <a:gd name="T2" fmla="*/ 42 w 260"/>
                      <a:gd name="T3" fmla="*/ 112 h 281"/>
                      <a:gd name="T4" fmla="*/ 35 w 260"/>
                      <a:gd name="T5" fmla="*/ 211 h 281"/>
                      <a:gd name="T6" fmla="*/ 253 w 260"/>
                      <a:gd name="T7" fmla="*/ 281 h 2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0" h="281">
                        <a:moveTo>
                          <a:pt x="260" y="0"/>
                        </a:moveTo>
                        <a:cubicBezTo>
                          <a:pt x="224" y="19"/>
                          <a:pt x="79" y="77"/>
                          <a:pt x="42" y="112"/>
                        </a:cubicBezTo>
                        <a:cubicBezTo>
                          <a:pt x="5" y="143"/>
                          <a:pt x="0" y="183"/>
                          <a:pt x="35" y="211"/>
                        </a:cubicBezTo>
                        <a:cubicBezTo>
                          <a:pt x="70" y="239"/>
                          <a:pt x="208" y="266"/>
                          <a:pt x="253" y="281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3" name="Freeform 852">
                    <a:extLst>
                      <a:ext uri="{FF2B5EF4-FFF2-40B4-BE49-F238E27FC236}">
                        <a16:creationId xmlns:a16="http://schemas.microsoft.com/office/drawing/2014/main" id="{E2541107-0F31-9F40-BEA1-F0066A9987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040"/>
                    <a:ext cx="900" cy="421"/>
                  </a:xfrm>
                  <a:custGeom>
                    <a:avLst/>
                    <a:gdLst>
                      <a:gd name="T0" fmla="*/ 531 w 900"/>
                      <a:gd name="T1" fmla="*/ 0 h 421"/>
                      <a:gd name="T2" fmla="*/ 279 w 900"/>
                      <a:gd name="T3" fmla="*/ 77 h 421"/>
                      <a:gd name="T4" fmla="*/ 68 w 900"/>
                      <a:gd name="T5" fmla="*/ 182 h 421"/>
                      <a:gd name="T6" fmla="*/ 33 w 900"/>
                      <a:gd name="T7" fmla="*/ 323 h 421"/>
                      <a:gd name="T8" fmla="*/ 328 w 900"/>
                      <a:gd name="T9" fmla="*/ 400 h 421"/>
                      <a:gd name="T10" fmla="*/ 812 w 900"/>
                      <a:gd name="T11" fmla="*/ 421 h 421"/>
                      <a:gd name="T12" fmla="*/ 855 w 900"/>
                      <a:gd name="T13" fmla="*/ 400 h 4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00" h="421">
                        <a:moveTo>
                          <a:pt x="531" y="0"/>
                        </a:moveTo>
                        <a:cubicBezTo>
                          <a:pt x="489" y="13"/>
                          <a:pt x="356" y="47"/>
                          <a:pt x="279" y="77"/>
                        </a:cubicBezTo>
                        <a:cubicBezTo>
                          <a:pt x="202" y="107"/>
                          <a:pt x="109" y="141"/>
                          <a:pt x="68" y="182"/>
                        </a:cubicBezTo>
                        <a:cubicBezTo>
                          <a:pt x="31" y="213"/>
                          <a:pt x="0" y="292"/>
                          <a:pt x="33" y="323"/>
                        </a:cubicBezTo>
                        <a:cubicBezTo>
                          <a:pt x="76" y="359"/>
                          <a:pt x="198" y="384"/>
                          <a:pt x="328" y="400"/>
                        </a:cubicBezTo>
                        <a:cubicBezTo>
                          <a:pt x="458" y="416"/>
                          <a:pt x="724" y="421"/>
                          <a:pt x="812" y="421"/>
                        </a:cubicBezTo>
                        <a:cubicBezTo>
                          <a:pt x="900" y="421"/>
                          <a:pt x="846" y="404"/>
                          <a:pt x="855" y="40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4" name="Freeform 853">
                    <a:extLst>
                      <a:ext uri="{FF2B5EF4-FFF2-40B4-BE49-F238E27FC236}">
                        <a16:creationId xmlns:a16="http://schemas.microsoft.com/office/drawing/2014/main" id="{1D6522D4-EE2C-4A4A-93B4-B2C4D1FCD6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68"/>
                    <a:ext cx="428" cy="269"/>
                  </a:xfrm>
                  <a:custGeom>
                    <a:avLst/>
                    <a:gdLst>
                      <a:gd name="T0" fmla="*/ 428 w 428"/>
                      <a:gd name="T1" fmla="*/ 0 h 269"/>
                      <a:gd name="T2" fmla="*/ 217 w 428"/>
                      <a:gd name="T3" fmla="*/ 35 h 269"/>
                      <a:gd name="T4" fmla="*/ 21 w 428"/>
                      <a:gd name="T5" fmla="*/ 140 h 269"/>
                      <a:gd name="T6" fmla="*/ 91 w 428"/>
                      <a:gd name="T7" fmla="*/ 246 h 269"/>
                      <a:gd name="T8" fmla="*/ 231 w 428"/>
                      <a:gd name="T9" fmla="*/ 267 h 269"/>
                      <a:gd name="T10" fmla="*/ 414 w 428"/>
                      <a:gd name="T11" fmla="*/ 26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28" h="269">
                        <a:moveTo>
                          <a:pt x="428" y="0"/>
                        </a:moveTo>
                        <a:cubicBezTo>
                          <a:pt x="428" y="0"/>
                          <a:pt x="217" y="35"/>
                          <a:pt x="217" y="35"/>
                        </a:cubicBezTo>
                        <a:cubicBezTo>
                          <a:pt x="217" y="35"/>
                          <a:pt x="42" y="105"/>
                          <a:pt x="21" y="140"/>
                        </a:cubicBezTo>
                        <a:cubicBezTo>
                          <a:pt x="0" y="175"/>
                          <a:pt x="14" y="217"/>
                          <a:pt x="91" y="246"/>
                        </a:cubicBezTo>
                        <a:cubicBezTo>
                          <a:pt x="126" y="267"/>
                          <a:pt x="177" y="265"/>
                          <a:pt x="231" y="267"/>
                        </a:cubicBezTo>
                        <a:cubicBezTo>
                          <a:pt x="285" y="269"/>
                          <a:pt x="376" y="262"/>
                          <a:pt x="414" y="26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5" name="Freeform 854">
                    <a:extLst>
                      <a:ext uri="{FF2B5EF4-FFF2-40B4-BE49-F238E27FC236}">
                        <a16:creationId xmlns:a16="http://schemas.microsoft.com/office/drawing/2014/main" id="{367EDD77-F978-3741-A187-EE6953F51E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1075"/>
                    <a:ext cx="377" cy="239"/>
                  </a:xfrm>
                  <a:custGeom>
                    <a:avLst/>
                    <a:gdLst>
                      <a:gd name="T0" fmla="*/ 42 w 377"/>
                      <a:gd name="T1" fmla="*/ 239 h 239"/>
                      <a:gd name="T2" fmla="*/ 335 w 377"/>
                      <a:gd name="T3" fmla="*/ 146 h 239"/>
                      <a:gd name="T4" fmla="*/ 342 w 377"/>
                      <a:gd name="T5" fmla="*/ 47 h 239"/>
                      <a:gd name="T6" fmla="*/ 0 w 377"/>
                      <a:gd name="T7" fmla="*/ 0 h 2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7" h="239">
                        <a:moveTo>
                          <a:pt x="42" y="239"/>
                        </a:moveTo>
                        <a:cubicBezTo>
                          <a:pt x="89" y="224"/>
                          <a:pt x="285" y="178"/>
                          <a:pt x="335" y="146"/>
                        </a:cubicBezTo>
                        <a:cubicBezTo>
                          <a:pt x="372" y="115"/>
                          <a:pt x="377" y="75"/>
                          <a:pt x="342" y="47"/>
                        </a:cubicBezTo>
                        <a:cubicBezTo>
                          <a:pt x="286" y="23"/>
                          <a:pt x="71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6" name="Freeform 855">
                    <a:extLst>
                      <a:ext uri="{FF2B5EF4-FFF2-40B4-BE49-F238E27FC236}">
                        <a16:creationId xmlns:a16="http://schemas.microsoft.com/office/drawing/2014/main" id="{2846515E-1CE9-AC41-8FE7-268F5CECE4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6" y="997"/>
                    <a:ext cx="660" cy="336"/>
                  </a:xfrm>
                  <a:custGeom>
                    <a:avLst/>
                    <a:gdLst>
                      <a:gd name="T0" fmla="*/ 390 w 646"/>
                      <a:gd name="T1" fmla="*/ 592 h 300"/>
                      <a:gd name="T2" fmla="*/ 555 w 646"/>
                      <a:gd name="T3" fmla="*/ 501 h 300"/>
                      <a:gd name="T4" fmla="*/ 690 w 646"/>
                      <a:gd name="T5" fmla="*/ 377 h 300"/>
                      <a:gd name="T6" fmla="*/ 713 w 646"/>
                      <a:gd name="T7" fmla="*/ 211 h 300"/>
                      <a:gd name="T8" fmla="*/ 522 w 646"/>
                      <a:gd name="T9" fmla="*/ 119 h 300"/>
                      <a:gd name="T10" fmla="*/ 0 w 646"/>
                      <a:gd name="T11" fmla="*/ 0 h 3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46" h="300">
                        <a:moveTo>
                          <a:pt x="343" y="300"/>
                        </a:moveTo>
                        <a:cubicBezTo>
                          <a:pt x="367" y="292"/>
                          <a:pt x="443" y="272"/>
                          <a:pt x="487" y="254"/>
                        </a:cubicBezTo>
                        <a:cubicBezTo>
                          <a:pt x="531" y="236"/>
                          <a:pt x="584" y="216"/>
                          <a:pt x="607" y="191"/>
                        </a:cubicBezTo>
                        <a:cubicBezTo>
                          <a:pt x="628" y="173"/>
                          <a:pt x="646" y="125"/>
                          <a:pt x="627" y="107"/>
                        </a:cubicBezTo>
                        <a:cubicBezTo>
                          <a:pt x="603" y="85"/>
                          <a:pt x="563" y="79"/>
                          <a:pt x="459" y="61"/>
                        </a:cubicBezTo>
                        <a:cubicBezTo>
                          <a:pt x="355" y="43"/>
                          <a:pt x="76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7" name="Freeform 856">
                    <a:extLst>
                      <a:ext uri="{FF2B5EF4-FFF2-40B4-BE49-F238E27FC236}">
                        <a16:creationId xmlns:a16="http://schemas.microsoft.com/office/drawing/2014/main" id="{33E043C0-9EF6-BE46-9846-4D601F5AD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6" y="955"/>
                    <a:ext cx="630" cy="397"/>
                  </a:xfrm>
                  <a:custGeom>
                    <a:avLst/>
                    <a:gdLst>
                      <a:gd name="T0" fmla="*/ 320 w 630"/>
                      <a:gd name="T1" fmla="*/ 397 h 397"/>
                      <a:gd name="T2" fmla="*/ 468 w 630"/>
                      <a:gd name="T3" fmla="*/ 345 h 397"/>
                      <a:gd name="T4" fmla="*/ 590 w 630"/>
                      <a:gd name="T5" fmla="*/ 275 h 397"/>
                      <a:gd name="T6" fmla="*/ 611 w 630"/>
                      <a:gd name="T7" fmla="*/ 181 h 397"/>
                      <a:gd name="T8" fmla="*/ 439 w 630"/>
                      <a:gd name="T9" fmla="*/ 129 h 397"/>
                      <a:gd name="T10" fmla="*/ 0 w 630"/>
                      <a:gd name="T11" fmla="*/ 0 h 3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30" h="397">
                        <a:moveTo>
                          <a:pt x="320" y="397"/>
                        </a:moveTo>
                        <a:cubicBezTo>
                          <a:pt x="345" y="388"/>
                          <a:pt x="423" y="366"/>
                          <a:pt x="468" y="345"/>
                        </a:cubicBezTo>
                        <a:cubicBezTo>
                          <a:pt x="513" y="325"/>
                          <a:pt x="567" y="303"/>
                          <a:pt x="590" y="275"/>
                        </a:cubicBezTo>
                        <a:cubicBezTo>
                          <a:pt x="612" y="255"/>
                          <a:pt x="630" y="201"/>
                          <a:pt x="611" y="181"/>
                        </a:cubicBezTo>
                        <a:cubicBezTo>
                          <a:pt x="586" y="156"/>
                          <a:pt x="541" y="159"/>
                          <a:pt x="439" y="129"/>
                        </a:cubicBezTo>
                        <a:cubicBezTo>
                          <a:pt x="337" y="99"/>
                          <a:pt x="91" y="27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471" name="Straight Connector 470">
                  <a:extLst>
                    <a:ext uri="{FF2B5EF4-FFF2-40B4-BE49-F238E27FC236}">
                      <a16:creationId xmlns:a16="http://schemas.microsoft.com/office/drawing/2014/main" id="{CB69F864-8FB5-E041-9129-AC195EDCC6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94314" y="2366481"/>
                  <a:ext cx="39385" cy="702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7" name="Group 436">
                <a:extLst>
                  <a:ext uri="{FF2B5EF4-FFF2-40B4-BE49-F238E27FC236}">
                    <a16:creationId xmlns:a16="http://schemas.microsoft.com/office/drawing/2014/main" id="{C2AA1ADC-DA20-0446-A617-23E1618DB1E1}"/>
                  </a:ext>
                </a:extLst>
              </p:cNvPr>
              <p:cNvGrpSpPr/>
              <p:nvPr/>
            </p:nvGrpSpPr>
            <p:grpSpPr>
              <a:xfrm>
                <a:off x="10632645" y="4361380"/>
                <a:ext cx="406937" cy="372436"/>
                <a:chOff x="7341491" y="2307905"/>
                <a:chExt cx="509280" cy="439573"/>
              </a:xfrm>
            </p:grpSpPr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76BCDA8E-D15E-A74A-8ADE-A687CEE3E3C8}"/>
                    </a:ext>
                  </a:extLst>
                </p:cNvPr>
                <p:cNvGrpSpPr/>
                <p:nvPr/>
              </p:nvGrpSpPr>
              <p:grpSpPr>
                <a:xfrm>
                  <a:off x="7341491" y="2426725"/>
                  <a:ext cx="509280" cy="320753"/>
                  <a:chOff x="7458407" y="2414528"/>
                  <a:chExt cx="509280" cy="320753"/>
                </a:xfrm>
              </p:grpSpPr>
              <p:pic>
                <p:nvPicPr>
                  <p:cNvPr id="447" name="Picture 1018" descr="laptop_keyboard">
                    <a:extLst>
                      <a:ext uri="{FF2B5EF4-FFF2-40B4-BE49-F238E27FC236}">
                        <a16:creationId xmlns:a16="http://schemas.microsoft.com/office/drawing/2014/main" id="{8164BC6B-27AC-F543-BC9A-5144C3FE81A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7458407" y="2575770"/>
                    <a:ext cx="437221" cy="159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48" name="Freeform 1019">
                    <a:extLst>
                      <a:ext uri="{FF2B5EF4-FFF2-40B4-BE49-F238E27FC236}">
                        <a16:creationId xmlns:a16="http://schemas.microsoft.com/office/drawing/2014/main" id="{8CCC328C-1513-4C4F-BA81-A677864367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3304" y="2420984"/>
                    <a:ext cx="351919" cy="208167"/>
                  </a:xfrm>
                  <a:custGeom>
                    <a:avLst/>
                    <a:gdLst>
                      <a:gd name="T0" fmla="*/ 775798119 w 2982"/>
                      <a:gd name="T1" fmla="*/ 0 h 2442"/>
                      <a:gd name="T2" fmla="*/ 0 w 2982"/>
                      <a:gd name="T3" fmla="*/ 211226083 h 2442"/>
                      <a:gd name="T4" fmla="*/ 2147483646 w 2982"/>
                      <a:gd name="T5" fmla="*/ 263880059 h 2442"/>
                      <a:gd name="T6" fmla="*/ 2147483646 w 2982"/>
                      <a:gd name="T7" fmla="*/ 52653891 h 2442"/>
                      <a:gd name="T8" fmla="*/ 775798119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49" name="Picture 1020" descr="screen">
                    <a:extLst>
                      <a:ext uri="{FF2B5EF4-FFF2-40B4-BE49-F238E27FC236}">
                        <a16:creationId xmlns:a16="http://schemas.microsoft.com/office/drawing/2014/main" id="{DDA06ED4-53B0-1B48-9119-46F36D48C88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0637" y="2426338"/>
                    <a:ext cx="319785" cy="189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0" name="Freeform 1021">
                    <a:extLst>
                      <a:ext uri="{FF2B5EF4-FFF2-40B4-BE49-F238E27FC236}">
                        <a16:creationId xmlns:a16="http://schemas.microsoft.com/office/drawing/2014/main" id="{BA9F220B-5659-2A42-847E-A563796C3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7378" y="2414843"/>
                    <a:ext cx="298167" cy="38736"/>
                  </a:xfrm>
                  <a:custGeom>
                    <a:avLst/>
                    <a:gdLst>
                      <a:gd name="T0" fmla="*/ 193616298 w 2528"/>
                      <a:gd name="T1" fmla="*/ 0 h 455"/>
                      <a:gd name="T2" fmla="*/ 2147483646 w 2528"/>
                      <a:gd name="T3" fmla="*/ 52445139 h 455"/>
                      <a:gd name="T4" fmla="*/ 2147483646 w 2528"/>
                      <a:gd name="T5" fmla="*/ 52445139 h 455"/>
                      <a:gd name="T6" fmla="*/ 0 w 2528"/>
                      <a:gd name="T7" fmla="*/ 52445139 h 455"/>
                      <a:gd name="T8" fmla="*/ 193616298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1" name="Freeform 1022">
                    <a:extLst>
                      <a:ext uri="{FF2B5EF4-FFF2-40B4-BE49-F238E27FC236}">
                        <a16:creationId xmlns:a16="http://schemas.microsoft.com/office/drawing/2014/main" id="{7A53E173-94E0-9A45-A5EB-06BAE70B45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0188" y="2414528"/>
                    <a:ext cx="82770" cy="161243"/>
                  </a:xfrm>
                  <a:custGeom>
                    <a:avLst/>
                    <a:gdLst>
                      <a:gd name="T0" fmla="*/ 773664160 w 702"/>
                      <a:gd name="T1" fmla="*/ 0 h 1893"/>
                      <a:gd name="T2" fmla="*/ 0 w 702"/>
                      <a:gd name="T3" fmla="*/ 210739916 h 1893"/>
                      <a:gd name="T4" fmla="*/ 193416040 w 702"/>
                      <a:gd name="T5" fmla="*/ 210739916 h 1893"/>
                      <a:gd name="T6" fmla="*/ 967080200 w 702"/>
                      <a:gd name="T7" fmla="*/ 52529017 h 1893"/>
                      <a:gd name="T8" fmla="*/ 773664160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2" name="Freeform 1023">
                    <a:extLst>
                      <a:ext uri="{FF2B5EF4-FFF2-40B4-BE49-F238E27FC236}">
                        <a16:creationId xmlns:a16="http://schemas.microsoft.com/office/drawing/2014/main" id="{1AE4308B-5274-7E4E-8319-3DCEAF641A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4205" y="2443344"/>
                    <a:ext cx="89197" cy="186122"/>
                  </a:xfrm>
                  <a:custGeom>
                    <a:avLst/>
                    <a:gdLst>
                      <a:gd name="T0" fmla="*/ 969024527 w 756"/>
                      <a:gd name="T1" fmla="*/ 0 h 2184"/>
                      <a:gd name="T2" fmla="*/ 193802074 w 756"/>
                      <a:gd name="T3" fmla="*/ 263660221 h 2184"/>
                      <a:gd name="T4" fmla="*/ 0 w 756"/>
                      <a:gd name="T5" fmla="*/ 263660221 h 2184"/>
                      <a:gd name="T6" fmla="*/ 775222454 w 756"/>
                      <a:gd name="T7" fmla="*/ 52610059 h 2184"/>
                      <a:gd name="T8" fmla="*/ 969024527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3" name="Freeform 1024">
                    <a:extLst>
                      <a:ext uri="{FF2B5EF4-FFF2-40B4-BE49-F238E27FC236}">
                        <a16:creationId xmlns:a16="http://schemas.microsoft.com/office/drawing/2014/main" id="{0AFBA2BB-6C86-F343-AEFA-24E9DAA9D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214" y="2567582"/>
                    <a:ext cx="327185" cy="62828"/>
                  </a:xfrm>
                  <a:custGeom>
                    <a:avLst/>
                    <a:gdLst>
                      <a:gd name="T0" fmla="*/ 193829444 w 2773"/>
                      <a:gd name="T1" fmla="*/ 0 h 738"/>
                      <a:gd name="T2" fmla="*/ 0 w 2773"/>
                      <a:gd name="T3" fmla="*/ 52443587 h 738"/>
                      <a:gd name="T4" fmla="*/ 2147483646 w 2773"/>
                      <a:gd name="T5" fmla="*/ 104894411 h 738"/>
                      <a:gd name="T6" fmla="*/ 2147483646 w 2773"/>
                      <a:gd name="T7" fmla="*/ 52443587 h 738"/>
                      <a:gd name="T8" fmla="*/ 193829444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4" name="Freeform 1025">
                    <a:extLst>
                      <a:ext uri="{FF2B5EF4-FFF2-40B4-BE49-F238E27FC236}">
                        <a16:creationId xmlns:a16="http://schemas.microsoft.com/office/drawing/2014/main" id="{30D94257-9C5E-3E45-9F36-5D972F3CA4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4138" y="2444918"/>
                    <a:ext cx="83549" cy="186909"/>
                  </a:xfrm>
                  <a:custGeom>
                    <a:avLst/>
                    <a:gdLst>
                      <a:gd name="T0" fmla="*/ 2147483646 w 637"/>
                      <a:gd name="T1" fmla="*/ 0 h 1659"/>
                      <a:gd name="T2" fmla="*/ 2147483646 w 637"/>
                      <a:gd name="T3" fmla="*/ 0 h 1659"/>
                      <a:gd name="T4" fmla="*/ 295581541 w 637"/>
                      <a:gd name="T5" fmla="*/ 2147483646 h 1659"/>
                      <a:gd name="T6" fmla="*/ 0 w 637"/>
                      <a:gd name="T7" fmla="*/ 2147483646 h 1659"/>
                      <a:gd name="T8" fmla="*/ 2147483646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5" name="Freeform 1026">
                    <a:extLst>
                      <a:ext uri="{FF2B5EF4-FFF2-40B4-BE49-F238E27FC236}">
                        <a16:creationId xmlns:a16="http://schemas.microsoft.com/office/drawing/2014/main" id="{E9457D97-2948-DB40-A085-56B4906D1E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603" y="2575928"/>
                    <a:ext cx="290961" cy="62041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296523134 w 2216"/>
                      <a:gd name="T3" fmla="*/ 324379338 h 550"/>
                      <a:gd name="T4" fmla="*/ 2147483646 w 2216"/>
                      <a:gd name="T5" fmla="*/ 2147483646 h 550"/>
                      <a:gd name="T6" fmla="*/ 2147483646 w 2216"/>
                      <a:gd name="T7" fmla="*/ 2147483646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56" name="Group 1027">
                    <a:extLst>
                      <a:ext uri="{FF2B5EF4-FFF2-40B4-BE49-F238E27FC236}">
                        <a16:creationId xmlns:a16="http://schemas.microsoft.com/office/drawing/2014/main" id="{3D852EFB-5B6C-2344-BBE3-31D62F7A86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594735" y="2642220"/>
                    <a:ext cx="98740" cy="36846"/>
                    <a:chOff x="1740" y="2642"/>
                    <a:chExt cx="752" cy="327"/>
                  </a:xfrm>
                </p:grpSpPr>
                <p:sp>
                  <p:nvSpPr>
                    <p:cNvPr id="463" name="Freeform 1028">
                      <a:extLst>
                        <a:ext uri="{FF2B5EF4-FFF2-40B4-BE49-F238E27FC236}">
                          <a16:creationId xmlns:a16="http://schemas.microsoft.com/office/drawing/2014/main" id="{B9B98FA7-C99E-C74B-A8AB-A9637F89C8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4" name="Freeform 1029">
                      <a:extLst>
                        <a:ext uri="{FF2B5EF4-FFF2-40B4-BE49-F238E27FC236}">
                          <a16:creationId xmlns:a16="http://schemas.microsoft.com/office/drawing/2014/main" id="{F702DC6C-29FF-CF47-9F8F-0E01864268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5" name="Freeform 1030">
                      <a:extLst>
                        <a:ext uri="{FF2B5EF4-FFF2-40B4-BE49-F238E27FC236}">
                          <a16:creationId xmlns:a16="http://schemas.microsoft.com/office/drawing/2014/main" id="{CBC32426-3508-7746-B721-84A333EF29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6" name="Freeform 1031">
                      <a:extLst>
                        <a:ext uri="{FF2B5EF4-FFF2-40B4-BE49-F238E27FC236}">
                          <a16:creationId xmlns:a16="http://schemas.microsoft.com/office/drawing/2014/main" id="{A502E851-76CC-D944-B6BF-AEA62F4B7F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7" name="Freeform 1032">
                      <a:extLst>
                        <a:ext uri="{FF2B5EF4-FFF2-40B4-BE49-F238E27FC236}">
                          <a16:creationId xmlns:a16="http://schemas.microsoft.com/office/drawing/2014/main" id="{9EF53E4B-1A3E-B340-981B-10DCC78EDF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8" name="Freeform 1033">
                      <a:extLst>
                        <a:ext uri="{FF2B5EF4-FFF2-40B4-BE49-F238E27FC236}">
                          <a16:creationId xmlns:a16="http://schemas.microsoft.com/office/drawing/2014/main" id="{7AD8F7A7-416B-4E4B-B3E9-7BAB69D2CD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57" name="Freeform 1034">
                    <a:extLst>
                      <a:ext uri="{FF2B5EF4-FFF2-40B4-BE49-F238E27FC236}">
                        <a16:creationId xmlns:a16="http://schemas.microsoft.com/office/drawing/2014/main" id="{AFB20872-AFCC-4D45-AFDB-876C97DAF0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3780" y="2647731"/>
                    <a:ext cx="119578" cy="80936"/>
                  </a:xfrm>
                  <a:custGeom>
                    <a:avLst/>
                    <a:gdLst>
                      <a:gd name="T0" fmla="*/ 213221464 w 990"/>
                      <a:gd name="T1" fmla="*/ 1090686587 h 792"/>
                      <a:gd name="T2" fmla="*/ 1915477586 w 990"/>
                      <a:gd name="T3" fmla="*/ 0 h 792"/>
                      <a:gd name="T4" fmla="*/ 1915477586 w 990"/>
                      <a:gd name="T5" fmla="*/ 108859840 h 792"/>
                      <a:gd name="T6" fmla="*/ 0 w 990"/>
                      <a:gd name="T7" fmla="*/ 1090686587 h 792"/>
                      <a:gd name="T8" fmla="*/ 213221464 w 990"/>
                      <a:gd name="T9" fmla="*/ 1090686587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8" name="Freeform 1035">
                    <a:extLst>
                      <a:ext uri="{FF2B5EF4-FFF2-40B4-BE49-F238E27FC236}">
                        <a16:creationId xmlns:a16="http://schemas.microsoft.com/office/drawing/2014/main" id="{884A6080-45F5-1D41-97E8-A1E4D9BD5A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602" y="2654187"/>
                    <a:ext cx="305957" cy="73850"/>
                  </a:xfrm>
                  <a:custGeom>
                    <a:avLst/>
                    <a:gdLst>
                      <a:gd name="T0" fmla="*/ 213486572 w 2532"/>
                      <a:gd name="T1" fmla="*/ 0 h 723"/>
                      <a:gd name="T2" fmla="*/ 213486572 w 2532"/>
                      <a:gd name="T3" fmla="*/ 0 h 723"/>
                      <a:gd name="T4" fmla="*/ 2147483646 w 2532"/>
                      <a:gd name="T5" fmla="*/ 979380008 h 723"/>
                      <a:gd name="T6" fmla="*/ 2147483646 w 2532"/>
                      <a:gd name="T7" fmla="*/ 1088085165 h 723"/>
                      <a:gd name="T8" fmla="*/ 0 w 2532"/>
                      <a:gd name="T9" fmla="*/ 108705259 h 723"/>
                      <a:gd name="T10" fmla="*/ 21348657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9" name="Freeform 1036">
                    <a:extLst>
                      <a:ext uri="{FF2B5EF4-FFF2-40B4-BE49-F238E27FC236}">
                        <a16:creationId xmlns:a16="http://schemas.microsoft.com/office/drawing/2014/main" id="{D9AB2866-286A-324B-A617-3FD7D7A50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797" y="2640645"/>
                    <a:ext cx="3311" cy="14959"/>
                  </a:xfrm>
                  <a:custGeom>
                    <a:avLst/>
                    <a:gdLst>
                      <a:gd name="T0" fmla="*/ 262278191 w 26"/>
                      <a:gd name="T1" fmla="*/ 107489981 h 147"/>
                      <a:gd name="T2" fmla="*/ 262278191 w 26"/>
                      <a:gd name="T3" fmla="*/ 214969480 h 147"/>
                      <a:gd name="T4" fmla="*/ 0 w 26"/>
                      <a:gd name="T5" fmla="*/ 214969480 h 147"/>
                      <a:gd name="T6" fmla="*/ 262278191 w 26"/>
                      <a:gd name="T7" fmla="*/ 0 h 147"/>
                      <a:gd name="T8" fmla="*/ 262278191 w 26"/>
                      <a:gd name="T9" fmla="*/ 10748998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0" name="Freeform 1037">
                    <a:extLst>
                      <a:ext uri="{FF2B5EF4-FFF2-40B4-BE49-F238E27FC236}">
                        <a16:creationId xmlns:a16="http://schemas.microsoft.com/office/drawing/2014/main" id="{4F862B12-01C2-394B-BD64-EF5B294C92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992" y="2579707"/>
                    <a:ext cx="142170" cy="61883"/>
                  </a:xfrm>
                  <a:custGeom>
                    <a:avLst/>
                    <a:gdLst>
                      <a:gd name="T0" fmla="*/ 2136125890 w 1176"/>
                      <a:gd name="T1" fmla="*/ 0 h 606"/>
                      <a:gd name="T2" fmla="*/ 0 w 1176"/>
                      <a:gd name="T3" fmla="*/ 870000945 h 606"/>
                      <a:gd name="T4" fmla="*/ 213789467 w 1176"/>
                      <a:gd name="T5" fmla="*/ 870000945 h 606"/>
                      <a:gd name="T6" fmla="*/ 2136125890 w 1176"/>
                      <a:gd name="T7" fmla="*/ 108617123 h 606"/>
                      <a:gd name="T8" fmla="*/ 2136125890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" name="Freeform 1038">
                    <a:extLst>
                      <a:ext uri="{FF2B5EF4-FFF2-40B4-BE49-F238E27FC236}">
                        <a16:creationId xmlns:a16="http://schemas.microsoft.com/office/drawing/2014/main" id="{9F56D63D-1051-4947-BFE8-AC99905DBF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68535" y="2643795"/>
                    <a:ext cx="290182" cy="71016"/>
                  </a:xfrm>
                  <a:custGeom>
                    <a:avLst/>
                    <a:gdLst>
                      <a:gd name="T0" fmla="*/ 173112702 w 2532"/>
                      <a:gd name="T1" fmla="*/ 0 h 723"/>
                      <a:gd name="T2" fmla="*/ 173112702 w 2532"/>
                      <a:gd name="T3" fmla="*/ 0 h 723"/>
                      <a:gd name="T4" fmla="*/ 2069773885 w 2532"/>
                      <a:gd name="T5" fmla="*/ 558173482 h 723"/>
                      <a:gd name="T6" fmla="*/ 2069773885 w 2532"/>
                      <a:gd name="T7" fmla="*/ 558173482 h 723"/>
                      <a:gd name="T8" fmla="*/ 0 w 2532"/>
                      <a:gd name="T9" fmla="*/ 92871346 h 723"/>
                      <a:gd name="T10" fmla="*/ 17311270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2" name="Freeform 1039">
                    <a:extLst>
                      <a:ext uri="{FF2B5EF4-FFF2-40B4-BE49-F238E27FC236}">
                        <a16:creationId xmlns:a16="http://schemas.microsoft.com/office/drawing/2014/main" id="{F5A7C9DF-5755-EF45-8744-FDD1C5EEB8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7758327" y="2638756"/>
                    <a:ext cx="118410" cy="73535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962694895 h 723"/>
                      <a:gd name="T6" fmla="*/ 0 w 2532"/>
                      <a:gd name="T7" fmla="*/ 962694895 h 723"/>
                      <a:gd name="T8" fmla="*/ 0 w 2532"/>
                      <a:gd name="T9" fmla="*/ 107314314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9" name="Group 850">
                  <a:extLst>
                    <a:ext uri="{FF2B5EF4-FFF2-40B4-BE49-F238E27FC236}">
                      <a16:creationId xmlns:a16="http://schemas.microsoft.com/office/drawing/2014/main" id="{0E19DCC2-5C17-114A-AA3B-AB1F761F3E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08527" y="2307905"/>
                  <a:ext cx="399726" cy="74090"/>
                  <a:chOff x="2199" y="955"/>
                  <a:chExt cx="2547" cy="506"/>
                </a:xfrm>
              </p:grpSpPr>
              <p:sp>
                <p:nvSpPr>
                  <p:cNvPr id="441" name="Freeform 851">
                    <a:extLst>
                      <a:ext uri="{FF2B5EF4-FFF2-40B4-BE49-F238E27FC236}">
                        <a16:creationId xmlns:a16="http://schemas.microsoft.com/office/drawing/2014/main" id="{BBA6444B-A512-F544-B52F-56EFEF8735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" y="1166"/>
                    <a:ext cx="260" cy="281"/>
                  </a:xfrm>
                  <a:custGeom>
                    <a:avLst/>
                    <a:gdLst>
                      <a:gd name="T0" fmla="*/ 260 w 260"/>
                      <a:gd name="T1" fmla="*/ 0 h 281"/>
                      <a:gd name="T2" fmla="*/ 42 w 260"/>
                      <a:gd name="T3" fmla="*/ 112 h 281"/>
                      <a:gd name="T4" fmla="*/ 35 w 260"/>
                      <a:gd name="T5" fmla="*/ 211 h 281"/>
                      <a:gd name="T6" fmla="*/ 253 w 260"/>
                      <a:gd name="T7" fmla="*/ 281 h 2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0" h="281">
                        <a:moveTo>
                          <a:pt x="260" y="0"/>
                        </a:moveTo>
                        <a:cubicBezTo>
                          <a:pt x="224" y="19"/>
                          <a:pt x="79" y="77"/>
                          <a:pt x="42" y="112"/>
                        </a:cubicBezTo>
                        <a:cubicBezTo>
                          <a:pt x="5" y="143"/>
                          <a:pt x="0" y="183"/>
                          <a:pt x="35" y="211"/>
                        </a:cubicBezTo>
                        <a:cubicBezTo>
                          <a:pt x="70" y="239"/>
                          <a:pt x="208" y="266"/>
                          <a:pt x="253" y="281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2" name="Freeform 852">
                    <a:extLst>
                      <a:ext uri="{FF2B5EF4-FFF2-40B4-BE49-F238E27FC236}">
                        <a16:creationId xmlns:a16="http://schemas.microsoft.com/office/drawing/2014/main" id="{3C1ADE30-986F-D446-A0E8-E55FDC5C3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040"/>
                    <a:ext cx="900" cy="421"/>
                  </a:xfrm>
                  <a:custGeom>
                    <a:avLst/>
                    <a:gdLst>
                      <a:gd name="T0" fmla="*/ 531 w 900"/>
                      <a:gd name="T1" fmla="*/ 0 h 421"/>
                      <a:gd name="T2" fmla="*/ 279 w 900"/>
                      <a:gd name="T3" fmla="*/ 77 h 421"/>
                      <a:gd name="T4" fmla="*/ 68 w 900"/>
                      <a:gd name="T5" fmla="*/ 182 h 421"/>
                      <a:gd name="T6" fmla="*/ 33 w 900"/>
                      <a:gd name="T7" fmla="*/ 323 h 421"/>
                      <a:gd name="T8" fmla="*/ 328 w 900"/>
                      <a:gd name="T9" fmla="*/ 400 h 421"/>
                      <a:gd name="T10" fmla="*/ 812 w 900"/>
                      <a:gd name="T11" fmla="*/ 421 h 421"/>
                      <a:gd name="T12" fmla="*/ 855 w 900"/>
                      <a:gd name="T13" fmla="*/ 400 h 4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00" h="421">
                        <a:moveTo>
                          <a:pt x="531" y="0"/>
                        </a:moveTo>
                        <a:cubicBezTo>
                          <a:pt x="489" y="13"/>
                          <a:pt x="356" y="47"/>
                          <a:pt x="279" y="77"/>
                        </a:cubicBezTo>
                        <a:cubicBezTo>
                          <a:pt x="202" y="107"/>
                          <a:pt x="109" y="141"/>
                          <a:pt x="68" y="182"/>
                        </a:cubicBezTo>
                        <a:cubicBezTo>
                          <a:pt x="31" y="213"/>
                          <a:pt x="0" y="292"/>
                          <a:pt x="33" y="323"/>
                        </a:cubicBezTo>
                        <a:cubicBezTo>
                          <a:pt x="76" y="359"/>
                          <a:pt x="198" y="384"/>
                          <a:pt x="328" y="400"/>
                        </a:cubicBezTo>
                        <a:cubicBezTo>
                          <a:pt x="458" y="416"/>
                          <a:pt x="724" y="421"/>
                          <a:pt x="812" y="421"/>
                        </a:cubicBezTo>
                        <a:cubicBezTo>
                          <a:pt x="900" y="421"/>
                          <a:pt x="846" y="404"/>
                          <a:pt x="855" y="40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3" name="Freeform 853">
                    <a:extLst>
                      <a:ext uri="{FF2B5EF4-FFF2-40B4-BE49-F238E27FC236}">
                        <a16:creationId xmlns:a16="http://schemas.microsoft.com/office/drawing/2014/main" id="{5421D839-7A32-BE47-B2AE-97D6E019C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68"/>
                    <a:ext cx="428" cy="269"/>
                  </a:xfrm>
                  <a:custGeom>
                    <a:avLst/>
                    <a:gdLst>
                      <a:gd name="T0" fmla="*/ 428 w 428"/>
                      <a:gd name="T1" fmla="*/ 0 h 269"/>
                      <a:gd name="T2" fmla="*/ 217 w 428"/>
                      <a:gd name="T3" fmla="*/ 35 h 269"/>
                      <a:gd name="T4" fmla="*/ 21 w 428"/>
                      <a:gd name="T5" fmla="*/ 140 h 269"/>
                      <a:gd name="T6" fmla="*/ 91 w 428"/>
                      <a:gd name="T7" fmla="*/ 246 h 269"/>
                      <a:gd name="T8" fmla="*/ 231 w 428"/>
                      <a:gd name="T9" fmla="*/ 267 h 269"/>
                      <a:gd name="T10" fmla="*/ 414 w 428"/>
                      <a:gd name="T11" fmla="*/ 26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28" h="269">
                        <a:moveTo>
                          <a:pt x="428" y="0"/>
                        </a:moveTo>
                        <a:cubicBezTo>
                          <a:pt x="428" y="0"/>
                          <a:pt x="217" y="35"/>
                          <a:pt x="217" y="35"/>
                        </a:cubicBezTo>
                        <a:cubicBezTo>
                          <a:pt x="217" y="35"/>
                          <a:pt x="42" y="105"/>
                          <a:pt x="21" y="140"/>
                        </a:cubicBezTo>
                        <a:cubicBezTo>
                          <a:pt x="0" y="175"/>
                          <a:pt x="14" y="217"/>
                          <a:pt x="91" y="246"/>
                        </a:cubicBezTo>
                        <a:cubicBezTo>
                          <a:pt x="126" y="267"/>
                          <a:pt x="177" y="265"/>
                          <a:pt x="231" y="267"/>
                        </a:cubicBezTo>
                        <a:cubicBezTo>
                          <a:pt x="285" y="269"/>
                          <a:pt x="376" y="262"/>
                          <a:pt x="414" y="26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4" name="Freeform 854">
                    <a:extLst>
                      <a:ext uri="{FF2B5EF4-FFF2-40B4-BE49-F238E27FC236}">
                        <a16:creationId xmlns:a16="http://schemas.microsoft.com/office/drawing/2014/main" id="{6265BB06-F570-694B-835C-CBFAFCDB73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1075"/>
                    <a:ext cx="377" cy="239"/>
                  </a:xfrm>
                  <a:custGeom>
                    <a:avLst/>
                    <a:gdLst>
                      <a:gd name="T0" fmla="*/ 42 w 377"/>
                      <a:gd name="T1" fmla="*/ 239 h 239"/>
                      <a:gd name="T2" fmla="*/ 335 w 377"/>
                      <a:gd name="T3" fmla="*/ 146 h 239"/>
                      <a:gd name="T4" fmla="*/ 342 w 377"/>
                      <a:gd name="T5" fmla="*/ 47 h 239"/>
                      <a:gd name="T6" fmla="*/ 0 w 377"/>
                      <a:gd name="T7" fmla="*/ 0 h 2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7" h="239">
                        <a:moveTo>
                          <a:pt x="42" y="239"/>
                        </a:moveTo>
                        <a:cubicBezTo>
                          <a:pt x="89" y="224"/>
                          <a:pt x="285" y="178"/>
                          <a:pt x="335" y="146"/>
                        </a:cubicBezTo>
                        <a:cubicBezTo>
                          <a:pt x="372" y="115"/>
                          <a:pt x="377" y="75"/>
                          <a:pt x="342" y="47"/>
                        </a:cubicBezTo>
                        <a:cubicBezTo>
                          <a:pt x="286" y="23"/>
                          <a:pt x="71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5" name="Freeform 855">
                    <a:extLst>
                      <a:ext uri="{FF2B5EF4-FFF2-40B4-BE49-F238E27FC236}">
                        <a16:creationId xmlns:a16="http://schemas.microsoft.com/office/drawing/2014/main" id="{80300F44-8884-9342-8458-52213EFA1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6" y="997"/>
                    <a:ext cx="660" cy="336"/>
                  </a:xfrm>
                  <a:custGeom>
                    <a:avLst/>
                    <a:gdLst>
                      <a:gd name="T0" fmla="*/ 390 w 646"/>
                      <a:gd name="T1" fmla="*/ 592 h 300"/>
                      <a:gd name="T2" fmla="*/ 555 w 646"/>
                      <a:gd name="T3" fmla="*/ 501 h 300"/>
                      <a:gd name="T4" fmla="*/ 690 w 646"/>
                      <a:gd name="T5" fmla="*/ 377 h 300"/>
                      <a:gd name="T6" fmla="*/ 713 w 646"/>
                      <a:gd name="T7" fmla="*/ 211 h 300"/>
                      <a:gd name="T8" fmla="*/ 522 w 646"/>
                      <a:gd name="T9" fmla="*/ 119 h 300"/>
                      <a:gd name="T10" fmla="*/ 0 w 646"/>
                      <a:gd name="T11" fmla="*/ 0 h 3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46" h="300">
                        <a:moveTo>
                          <a:pt x="343" y="300"/>
                        </a:moveTo>
                        <a:cubicBezTo>
                          <a:pt x="367" y="292"/>
                          <a:pt x="443" y="272"/>
                          <a:pt x="487" y="254"/>
                        </a:cubicBezTo>
                        <a:cubicBezTo>
                          <a:pt x="531" y="236"/>
                          <a:pt x="584" y="216"/>
                          <a:pt x="607" y="191"/>
                        </a:cubicBezTo>
                        <a:cubicBezTo>
                          <a:pt x="628" y="173"/>
                          <a:pt x="646" y="125"/>
                          <a:pt x="627" y="107"/>
                        </a:cubicBezTo>
                        <a:cubicBezTo>
                          <a:pt x="603" y="85"/>
                          <a:pt x="563" y="79"/>
                          <a:pt x="459" y="61"/>
                        </a:cubicBezTo>
                        <a:cubicBezTo>
                          <a:pt x="355" y="43"/>
                          <a:pt x="76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6" name="Freeform 856">
                    <a:extLst>
                      <a:ext uri="{FF2B5EF4-FFF2-40B4-BE49-F238E27FC236}">
                        <a16:creationId xmlns:a16="http://schemas.microsoft.com/office/drawing/2014/main" id="{C20B7147-F177-2244-A300-85310EEFDE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6" y="955"/>
                    <a:ext cx="630" cy="397"/>
                  </a:xfrm>
                  <a:custGeom>
                    <a:avLst/>
                    <a:gdLst>
                      <a:gd name="T0" fmla="*/ 320 w 630"/>
                      <a:gd name="T1" fmla="*/ 397 h 397"/>
                      <a:gd name="T2" fmla="*/ 468 w 630"/>
                      <a:gd name="T3" fmla="*/ 345 h 397"/>
                      <a:gd name="T4" fmla="*/ 590 w 630"/>
                      <a:gd name="T5" fmla="*/ 275 h 397"/>
                      <a:gd name="T6" fmla="*/ 611 w 630"/>
                      <a:gd name="T7" fmla="*/ 181 h 397"/>
                      <a:gd name="T8" fmla="*/ 439 w 630"/>
                      <a:gd name="T9" fmla="*/ 129 h 397"/>
                      <a:gd name="T10" fmla="*/ 0 w 630"/>
                      <a:gd name="T11" fmla="*/ 0 h 3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30" h="397">
                        <a:moveTo>
                          <a:pt x="320" y="397"/>
                        </a:moveTo>
                        <a:cubicBezTo>
                          <a:pt x="345" y="388"/>
                          <a:pt x="423" y="366"/>
                          <a:pt x="468" y="345"/>
                        </a:cubicBezTo>
                        <a:cubicBezTo>
                          <a:pt x="513" y="325"/>
                          <a:pt x="567" y="303"/>
                          <a:pt x="590" y="275"/>
                        </a:cubicBezTo>
                        <a:cubicBezTo>
                          <a:pt x="612" y="255"/>
                          <a:pt x="630" y="201"/>
                          <a:pt x="611" y="181"/>
                        </a:cubicBezTo>
                        <a:cubicBezTo>
                          <a:pt x="586" y="156"/>
                          <a:pt x="541" y="159"/>
                          <a:pt x="439" y="129"/>
                        </a:cubicBezTo>
                        <a:cubicBezTo>
                          <a:pt x="337" y="99"/>
                          <a:pt x="91" y="27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BC94D261-B269-5947-A948-0F102BE96F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94314" y="2366481"/>
                  <a:ext cx="39385" cy="702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61065D64-FFA0-D845-B229-AD586B66C3BA}"/>
                </a:ext>
              </a:extLst>
            </p:cNvPr>
            <p:cNvGrpSpPr/>
            <p:nvPr/>
          </p:nvGrpSpPr>
          <p:grpSpPr>
            <a:xfrm>
              <a:off x="7840518" y="1242873"/>
              <a:ext cx="4037013" cy="1377421"/>
              <a:chOff x="7785100" y="730250"/>
              <a:chExt cx="4037013" cy="1377421"/>
            </a:xfrm>
          </p:grpSpPr>
          <p:grpSp>
            <p:nvGrpSpPr>
              <p:cNvPr id="272" name="Group 117">
                <a:extLst>
                  <a:ext uri="{FF2B5EF4-FFF2-40B4-BE49-F238E27FC236}">
                    <a16:creationId xmlns:a16="http://schemas.microsoft.com/office/drawing/2014/main" id="{DA8F2ABF-024D-5644-A618-D1554772AA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85100" y="736600"/>
                <a:ext cx="850900" cy="527050"/>
                <a:chOff x="-490" y="1664"/>
                <a:chExt cx="1429" cy="842"/>
              </a:xfrm>
            </p:grpSpPr>
            <p:sp>
              <p:nvSpPr>
                <p:cNvPr id="382" name="AutoShape 111">
                  <a:extLst>
                    <a:ext uri="{FF2B5EF4-FFF2-40B4-BE49-F238E27FC236}">
                      <a16:creationId xmlns:a16="http://schemas.microsoft.com/office/drawing/2014/main" id="{4F7D0D8B-AE92-DF48-837E-38F90CA89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83" name="Group 116">
                  <a:extLst>
                    <a:ext uri="{FF2B5EF4-FFF2-40B4-BE49-F238E27FC236}">
                      <a16:creationId xmlns:a16="http://schemas.microsoft.com/office/drawing/2014/main" id="{4A654723-8B5D-FE4C-BF2B-514CD235A1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84" name="Rectangle 99">
                    <a:extLst>
                      <a:ext uri="{FF2B5EF4-FFF2-40B4-BE49-F238E27FC236}">
                        <a16:creationId xmlns:a16="http://schemas.microsoft.com/office/drawing/2014/main" id="{A4AFDABA-F0DD-F64F-8D40-C82C98855D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85" name="Line 7">
                    <a:extLst>
                      <a:ext uri="{FF2B5EF4-FFF2-40B4-BE49-F238E27FC236}">
                        <a16:creationId xmlns:a16="http://schemas.microsoft.com/office/drawing/2014/main" id="{68D767C0-B1CD-734F-8B29-6BF22590B0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86" name="Group 103">
                    <a:extLst>
                      <a:ext uri="{FF2B5EF4-FFF2-40B4-BE49-F238E27FC236}">
                        <a16:creationId xmlns:a16="http://schemas.microsoft.com/office/drawing/2014/main" id="{97E7E30C-8EEE-5042-A3E2-1D8BBB9A55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91" name="Rectangle 104">
                      <a:extLst>
                        <a:ext uri="{FF2B5EF4-FFF2-40B4-BE49-F238E27FC236}">
                          <a16:creationId xmlns:a16="http://schemas.microsoft.com/office/drawing/2014/main" id="{843E43FE-69ED-704E-A9F4-273EFC499F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92" name="Rectangle 105">
                      <a:extLst>
                        <a:ext uri="{FF2B5EF4-FFF2-40B4-BE49-F238E27FC236}">
                          <a16:creationId xmlns:a16="http://schemas.microsoft.com/office/drawing/2014/main" id="{670D1F7B-0520-4C41-B14C-44928D44AB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9" name="Rectangle 106">
                      <a:extLst>
                        <a:ext uri="{FF2B5EF4-FFF2-40B4-BE49-F238E27FC236}">
                          <a16:creationId xmlns:a16="http://schemas.microsoft.com/office/drawing/2014/main" id="{6930B14E-463C-3148-9063-193BCF9C1D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10" name="Rectangle 107">
                      <a:extLst>
                        <a:ext uri="{FF2B5EF4-FFF2-40B4-BE49-F238E27FC236}">
                          <a16:creationId xmlns:a16="http://schemas.microsoft.com/office/drawing/2014/main" id="{E611E401-F46E-7546-90FD-D90E19B2D63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11" name="Rectangle 108">
                      <a:extLst>
                        <a:ext uri="{FF2B5EF4-FFF2-40B4-BE49-F238E27FC236}">
                          <a16:creationId xmlns:a16="http://schemas.microsoft.com/office/drawing/2014/main" id="{0AC6AB71-4D2D-914E-8DE4-E34FB6CE72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13" name="AutoShape 109">
                      <a:extLst>
                        <a:ext uri="{FF2B5EF4-FFF2-40B4-BE49-F238E27FC236}">
                          <a16:creationId xmlns:a16="http://schemas.microsoft.com/office/drawing/2014/main" id="{C5E21FF9-2515-9749-8D1B-9918E78C45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87" name="Picture 110" descr="desktop_computer_stylized_small">
                    <a:extLst>
                      <a:ext uri="{FF2B5EF4-FFF2-40B4-BE49-F238E27FC236}">
                        <a16:creationId xmlns:a16="http://schemas.microsoft.com/office/drawing/2014/main" id="{904301F2-7241-4647-A30F-B93D8AE8E00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88" name="Rectangle 112">
                    <a:extLst>
                      <a:ext uri="{FF2B5EF4-FFF2-40B4-BE49-F238E27FC236}">
                        <a16:creationId xmlns:a16="http://schemas.microsoft.com/office/drawing/2014/main" id="{E4B6BA92-C28D-DC47-9D36-BABDA3F6B6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89" name="Freeform 113">
                    <a:extLst>
                      <a:ext uri="{FF2B5EF4-FFF2-40B4-BE49-F238E27FC236}">
                        <a16:creationId xmlns:a16="http://schemas.microsoft.com/office/drawing/2014/main" id="{B4A54A71-C2C4-FD44-A968-22FCFF1C2C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90" name="Picture 115" descr="tv">
                    <a:extLst>
                      <a:ext uri="{FF2B5EF4-FFF2-40B4-BE49-F238E27FC236}">
                        <a16:creationId xmlns:a16="http://schemas.microsoft.com/office/drawing/2014/main" id="{CB5F76B1-AA8E-F243-ACB3-EE63F5787A4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82" name="Line 169">
                <a:extLst>
                  <a:ext uri="{FF2B5EF4-FFF2-40B4-BE49-F238E27FC236}">
                    <a16:creationId xmlns:a16="http://schemas.microsoft.com/office/drawing/2014/main" id="{683925C6-A420-AC4A-98EC-BC48D9B42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3564" y="1479550"/>
                <a:ext cx="2593686" cy="0"/>
              </a:xfrm>
              <a:prstGeom prst="line">
                <a:avLst/>
              </a:prstGeom>
              <a:noFill/>
              <a:ln w="19050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Text Box 204">
                <a:extLst>
                  <a:ext uri="{FF2B5EF4-FFF2-40B4-BE49-F238E27FC236}">
                    <a16:creationId xmlns:a16="http://schemas.microsoft.com/office/drawing/2014/main" id="{606A13BF-006E-E64F-B419-78E6F90CC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39275" y="808038"/>
                <a:ext cx="4889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…</a:t>
                </a:r>
              </a:p>
            </p:txBody>
          </p: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74823287-6077-6446-AF55-57CFE46FE077}"/>
                  </a:ext>
                </a:extLst>
              </p:cNvPr>
              <p:cNvGrpSpPr/>
              <p:nvPr/>
            </p:nvGrpSpPr>
            <p:grpSpPr>
              <a:xfrm>
                <a:off x="7872413" y="1479550"/>
                <a:ext cx="850900" cy="623888"/>
                <a:chOff x="7872413" y="1479550"/>
                <a:chExt cx="850900" cy="623888"/>
              </a:xfrm>
            </p:grpSpPr>
            <p:grpSp>
              <p:nvGrpSpPr>
                <p:cNvPr id="355" name="Group 135">
                  <a:extLst>
                    <a:ext uri="{FF2B5EF4-FFF2-40B4-BE49-F238E27FC236}">
                      <a16:creationId xmlns:a16="http://schemas.microsoft.com/office/drawing/2014/main" id="{8ADD54EE-7A0D-674F-A2BD-E5C03262C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72413" y="1576388"/>
                  <a:ext cx="850900" cy="527050"/>
                  <a:chOff x="-490" y="1664"/>
                  <a:chExt cx="1429" cy="842"/>
                </a:xfrm>
              </p:grpSpPr>
              <p:sp>
                <p:nvSpPr>
                  <p:cNvPr id="357" name="AutoShape 136">
                    <a:extLst>
                      <a:ext uri="{FF2B5EF4-FFF2-40B4-BE49-F238E27FC236}">
                        <a16:creationId xmlns:a16="http://schemas.microsoft.com/office/drawing/2014/main" id="{0118FE48-1B9C-3C4A-9E1A-9DDFA75F5B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490" y="1664"/>
                    <a:ext cx="1429" cy="29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358" name="Group 137">
                    <a:extLst>
                      <a:ext uri="{FF2B5EF4-FFF2-40B4-BE49-F238E27FC236}">
                        <a16:creationId xmlns:a16="http://schemas.microsoft.com/office/drawing/2014/main" id="{6B86DF99-CBED-144A-94EC-2756704E1A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427" y="1737"/>
                    <a:ext cx="1217" cy="769"/>
                    <a:chOff x="-427" y="1737"/>
                    <a:chExt cx="1217" cy="769"/>
                  </a:xfrm>
                </p:grpSpPr>
                <p:sp>
                  <p:nvSpPr>
                    <p:cNvPr id="360" name="Rectangle 138">
                      <a:extLst>
                        <a:ext uri="{FF2B5EF4-FFF2-40B4-BE49-F238E27FC236}">
                          <a16:creationId xmlns:a16="http://schemas.microsoft.com/office/drawing/2014/main" id="{E2F83C1F-2DCD-404E-AE4F-63E99CDF36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38" y="1923"/>
                      <a:ext cx="1128" cy="583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61" name="Line 7">
                      <a:extLst>
                        <a:ext uri="{FF2B5EF4-FFF2-40B4-BE49-F238E27FC236}">
                          <a16:creationId xmlns:a16="http://schemas.microsoft.com/office/drawing/2014/main" id="{C055AFF3-0D0C-BC48-A997-2C34FB897E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150" y="2271"/>
                      <a:ext cx="67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E4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62" name="Group 140">
                      <a:extLst>
                        <a:ext uri="{FF2B5EF4-FFF2-40B4-BE49-F238E27FC236}">
                          <a16:creationId xmlns:a16="http://schemas.microsoft.com/office/drawing/2014/main" id="{7854FAEA-62F7-A14F-97B1-D2E9BCDE4C2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" y="2192"/>
                      <a:ext cx="387" cy="139"/>
                      <a:chOff x="322" y="890"/>
                      <a:chExt cx="872" cy="339"/>
                    </a:xfrm>
                  </p:grpSpPr>
                  <p:sp>
                    <p:nvSpPr>
                      <p:cNvPr id="376" name="Rectangle 141">
                        <a:extLst>
                          <a:ext uri="{FF2B5EF4-FFF2-40B4-BE49-F238E27FC236}">
                            <a16:creationId xmlns:a16="http://schemas.microsoft.com/office/drawing/2014/main" id="{8D61C38E-17AA-8B46-82C3-68045A533E8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0" y="1000"/>
                        <a:ext cx="871" cy="229"/>
                      </a:xfrm>
                      <a:prstGeom prst="rect">
                        <a:avLst/>
                      </a:prstGeom>
                      <a:solidFill>
                        <a:srgbClr val="EC8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77" name="Rectangle 142">
                        <a:extLst>
                          <a:ext uri="{FF2B5EF4-FFF2-40B4-BE49-F238E27FC236}">
                            <a16:creationId xmlns:a16="http://schemas.microsoft.com/office/drawing/2014/main" id="{34E63E9C-CE7A-5740-9F5A-EBBD524BEC5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" y="1074"/>
                        <a:ext cx="54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78" name="Rectangle 143">
                        <a:extLst>
                          <a:ext uri="{FF2B5EF4-FFF2-40B4-BE49-F238E27FC236}">
                            <a16:creationId xmlns:a16="http://schemas.microsoft.com/office/drawing/2014/main" id="{BF6F6A45-7BFD-4A43-A1FE-C35037B8B85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" y="1074"/>
                        <a:ext cx="54" cy="56"/>
                      </a:xfrm>
                      <a:prstGeom prst="rect">
                        <a:avLst/>
                      </a:prstGeom>
                      <a:solidFill>
                        <a:srgbClr val="33CC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79" name="Rectangle 144">
                        <a:extLst>
                          <a:ext uri="{FF2B5EF4-FFF2-40B4-BE49-F238E27FC236}">
                            <a16:creationId xmlns:a16="http://schemas.microsoft.com/office/drawing/2014/main" id="{90500725-1B45-9C46-BC6F-F7ECDE38FA9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6" y="1068"/>
                        <a:ext cx="60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80" name="Rectangle 145">
                        <a:extLst>
                          <a:ext uri="{FF2B5EF4-FFF2-40B4-BE49-F238E27FC236}">
                            <a16:creationId xmlns:a16="http://schemas.microsoft.com/office/drawing/2014/main" id="{0AACC607-A52B-6045-BF20-AB80915FCA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5" y="1068"/>
                        <a:ext cx="54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81" name="AutoShape 146">
                        <a:extLst>
                          <a:ext uri="{FF2B5EF4-FFF2-40B4-BE49-F238E27FC236}">
                            <a16:creationId xmlns:a16="http://schemas.microsoft.com/office/drawing/2014/main" id="{4C6EB161-0B24-DB45-ABCC-5C6B6893FAC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 flipH="1">
                        <a:off x="322" y="890"/>
                        <a:ext cx="859" cy="11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1 w 21600"/>
                          <a:gd name="T13" fmla="*/ 4516 h 21600"/>
                          <a:gd name="T14" fmla="*/ 17099 w 21600"/>
                          <a:gd name="T15" fmla="*/ 17084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C8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pic>
                  <p:nvPicPr>
                    <p:cNvPr id="363" name="Picture 147" descr="desktop_computer_stylized_small">
                      <a:extLst>
                        <a:ext uri="{FF2B5EF4-FFF2-40B4-BE49-F238E27FC236}">
                          <a16:creationId xmlns:a16="http://schemas.microsoft.com/office/drawing/2014/main" id="{F585443D-9525-E14B-8AA4-E5AE4121EC1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427" y="2049"/>
                      <a:ext cx="447" cy="4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66" name="Rectangle 148">
                      <a:extLst>
                        <a:ext uri="{FF2B5EF4-FFF2-40B4-BE49-F238E27FC236}">
                          <a16:creationId xmlns:a16="http://schemas.microsoft.com/office/drawing/2014/main" id="{CAA6C040-9D81-E941-9947-DDE3881D43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232"/>
                      <a:ext cx="104" cy="91"/>
                    </a:xfrm>
                    <a:prstGeom prst="rect">
                      <a:avLst/>
                    </a:prstGeom>
                    <a:solidFill>
                      <a:srgbClr val="E4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74" name="Freeform 149">
                      <a:extLst>
                        <a:ext uri="{FF2B5EF4-FFF2-40B4-BE49-F238E27FC236}">
                          <a16:creationId xmlns:a16="http://schemas.microsoft.com/office/drawing/2014/main" id="{1402F0C5-D459-E247-A664-0B7AB05001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" y="1951"/>
                      <a:ext cx="302" cy="274"/>
                    </a:xfrm>
                    <a:custGeom>
                      <a:avLst/>
                      <a:gdLst>
                        <a:gd name="T0" fmla="*/ 14 w 381"/>
                        <a:gd name="T1" fmla="*/ 274 h 274"/>
                        <a:gd name="T2" fmla="*/ 14 w 381"/>
                        <a:gd name="T3" fmla="*/ 130 h 274"/>
                        <a:gd name="T4" fmla="*/ 0 w 381"/>
                        <a:gd name="T5" fmla="*/ 0 h 274"/>
                        <a:gd name="T6" fmla="*/ 0 60000 65536"/>
                        <a:gd name="T7" fmla="*/ 0 60000 65536"/>
                        <a:gd name="T8" fmla="*/ 0 60000 65536"/>
                        <a:gd name="T9" fmla="*/ 0 w 381"/>
                        <a:gd name="T10" fmla="*/ 0 h 274"/>
                        <a:gd name="T11" fmla="*/ 381 w 381"/>
                        <a:gd name="T12" fmla="*/ 274 h 27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1" h="274">
                          <a:moveTo>
                            <a:pt x="381" y="274"/>
                          </a:moveTo>
                          <a:lnTo>
                            <a:pt x="381" y="13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E4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375" name="Picture 151" descr="tv">
                      <a:extLst>
                        <a:ext uri="{FF2B5EF4-FFF2-40B4-BE49-F238E27FC236}">
                          <a16:creationId xmlns:a16="http://schemas.microsoft.com/office/drawing/2014/main" id="{C4452B7F-EFA4-E84E-842E-D50C26DBB49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" y="1737"/>
                      <a:ext cx="476" cy="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356" name="Freeform 209">
                  <a:extLst>
                    <a:ext uri="{FF2B5EF4-FFF2-40B4-BE49-F238E27FC236}">
                      <a16:creationId xmlns:a16="http://schemas.microsoft.com/office/drawing/2014/main" id="{11B3A7AD-BBDA-7044-AF36-AB803F8479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3925" y="1479550"/>
                  <a:ext cx="127000" cy="476250"/>
                </a:xfrm>
                <a:custGeom>
                  <a:avLst/>
                  <a:gdLst>
                    <a:gd name="T0" fmla="*/ 0 w 80"/>
                    <a:gd name="T1" fmla="*/ 2147483647 h 300"/>
                    <a:gd name="T2" fmla="*/ 2147483647 w 80"/>
                    <a:gd name="T3" fmla="*/ 2147483647 h 300"/>
                    <a:gd name="T4" fmla="*/ 2147483647 w 80"/>
                    <a:gd name="T5" fmla="*/ 0 h 300"/>
                    <a:gd name="T6" fmla="*/ 0 60000 65536"/>
                    <a:gd name="T7" fmla="*/ 0 60000 65536"/>
                    <a:gd name="T8" fmla="*/ 0 60000 65536"/>
                    <a:gd name="T9" fmla="*/ 0 w 80"/>
                    <a:gd name="T10" fmla="*/ 0 h 300"/>
                    <a:gd name="T11" fmla="*/ 80 w 80"/>
                    <a:gd name="T12" fmla="*/ 300 h 3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0" h="300">
                      <a:moveTo>
                        <a:pt x="0" y="300"/>
                      </a:moveTo>
                      <a:lnTo>
                        <a:pt x="80" y="30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2" name="Rectangle 44">
                <a:extLst>
                  <a:ext uri="{FF2B5EF4-FFF2-40B4-BE49-F238E27FC236}">
                    <a16:creationId xmlns:a16="http://schemas.microsoft.com/office/drawing/2014/main" id="{EDF3CEBF-6311-104C-B1C2-DDE49663E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5313" y="1054100"/>
                <a:ext cx="955675" cy="7000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Freeform 216">
                <a:extLst>
                  <a:ext uri="{FF2B5EF4-FFF2-40B4-BE49-F238E27FC236}">
                    <a16:creationId xmlns:a16="http://schemas.microsoft.com/office/drawing/2014/main" id="{568B9560-555E-104B-962D-8C1735FCC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2488" y="1236663"/>
                <a:ext cx="330200" cy="454025"/>
              </a:xfrm>
              <a:custGeom>
                <a:avLst/>
                <a:gdLst>
                  <a:gd name="T0" fmla="*/ 0 w 318"/>
                  <a:gd name="T1" fmla="*/ 2147483647 h 412"/>
                  <a:gd name="T2" fmla="*/ 2147483647 w 318"/>
                  <a:gd name="T3" fmla="*/ 2147483647 h 412"/>
                  <a:gd name="T4" fmla="*/ 2147483647 w 318"/>
                  <a:gd name="T5" fmla="*/ 0 h 412"/>
                  <a:gd name="T6" fmla="*/ 2147483647 w 318"/>
                  <a:gd name="T7" fmla="*/ 2147483647 h 412"/>
                  <a:gd name="T8" fmla="*/ 2147483647 w 318"/>
                  <a:gd name="T9" fmla="*/ 2147483647 h 412"/>
                  <a:gd name="T10" fmla="*/ 2147483647 w 318"/>
                  <a:gd name="T11" fmla="*/ 2147483647 h 412"/>
                  <a:gd name="T12" fmla="*/ 2147483647 w 318"/>
                  <a:gd name="T13" fmla="*/ 2147483647 h 412"/>
                  <a:gd name="T14" fmla="*/ 2147483647 w 318"/>
                  <a:gd name="T15" fmla="*/ 2147483647 h 412"/>
                  <a:gd name="T16" fmla="*/ 0 w 318"/>
                  <a:gd name="T17" fmla="*/ 2147483647 h 4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8"/>
                  <a:gd name="T28" fmla="*/ 0 h 412"/>
                  <a:gd name="T29" fmla="*/ 318 w 318"/>
                  <a:gd name="T30" fmla="*/ 412 h 4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8" h="412">
                    <a:moveTo>
                      <a:pt x="0" y="412"/>
                    </a:moveTo>
                    <a:lnTo>
                      <a:pt x="3" y="1"/>
                    </a:lnTo>
                    <a:lnTo>
                      <a:pt x="74" y="0"/>
                    </a:lnTo>
                    <a:lnTo>
                      <a:pt x="254" y="111"/>
                    </a:lnTo>
                    <a:lnTo>
                      <a:pt x="318" y="115"/>
                    </a:lnTo>
                    <a:lnTo>
                      <a:pt x="318" y="308"/>
                    </a:lnTo>
                    <a:lnTo>
                      <a:pt x="246" y="308"/>
                    </a:lnTo>
                    <a:lnTo>
                      <a:pt x="74" y="412"/>
                    </a:lnTo>
                    <a:lnTo>
                      <a:pt x="0" y="41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rgbClr val="E4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217">
                <a:extLst>
                  <a:ext uri="{FF2B5EF4-FFF2-40B4-BE49-F238E27FC236}">
                    <a16:creationId xmlns:a16="http://schemas.microsoft.com/office/drawing/2014/main" id="{DA2971D4-FEBA-E244-9839-37C7EE346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9842" y="1167342"/>
                <a:ext cx="366713" cy="406400"/>
              </a:xfrm>
              <a:custGeom>
                <a:avLst/>
                <a:gdLst>
                  <a:gd name="T0" fmla="*/ 0 w 353"/>
                  <a:gd name="T1" fmla="*/ 2147483647 h 369"/>
                  <a:gd name="T2" fmla="*/ 2147483647 w 353"/>
                  <a:gd name="T3" fmla="*/ 0 h 369"/>
                  <a:gd name="T4" fmla="*/ 2147483647 w 353"/>
                  <a:gd name="T5" fmla="*/ 0 h 369"/>
                  <a:gd name="T6" fmla="*/ 2147483647 w 353"/>
                  <a:gd name="T7" fmla="*/ 2147483647 h 369"/>
                  <a:gd name="T8" fmla="*/ 2147483647 w 353"/>
                  <a:gd name="T9" fmla="*/ 2147483647 h 369"/>
                  <a:gd name="T10" fmla="*/ 2147483647 w 353"/>
                  <a:gd name="T11" fmla="*/ 2147483647 h 369"/>
                  <a:gd name="T12" fmla="*/ 2147483647 w 353"/>
                  <a:gd name="T13" fmla="*/ 2147483647 h 369"/>
                  <a:gd name="T14" fmla="*/ 2147483647 w 353"/>
                  <a:gd name="T15" fmla="*/ 2147483647 h 369"/>
                  <a:gd name="T16" fmla="*/ 2147483647 w 353"/>
                  <a:gd name="T17" fmla="*/ 2147483647 h 369"/>
                  <a:gd name="T18" fmla="*/ 2147483647 w 353"/>
                  <a:gd name="T19" fmla="*/ 2147483647 h 369"/>
                  <a:gd name="T20" fmla="*/ 0 w 353"/>
                  <a:gd name="T21" fmla="*/ 2147483647 h 3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3"/>
                  <a:gd name="T34" fmla="*/ 0 h 369"/>
                  <a:gd name="T35" fmla="*/ 353 w 353"/>
                  <a:gd name="T36" fmla="*/ 369 h 3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3" h="369">
                    <a:moveTo>
                      <a:pt x="0" y="59"/>
                    </a:moveTo>
                    <a:lnTo>
                      <a:pt x="32" y="0"/>
                    </a:lnTo>
                    <a:lnTo>
                      <a:pt x="105" y="0"/>
                    </a:lnTo>
                    <a:lnTo>
                      <a:pt x="276" y="113"/>
                    </a:lnTo>
                    <a:lnTo>
                      <a:pt x="353" y="113"/>
                    </a:lnTo>
                    <a:lnTo>
                      <a:pt x="353" y="315"/>
                    </a:lnTo>
                    <a:lnTo>
                      <a:pt x="318" y="369"/>
                    </a:lnTo>
                    <a:lnTo>
                      <a:pt x="315" y="173"/>
                    </a:lnTo>
                    <a:lnTo>
                      <a:pt x="254" y="173"/>
                    </a:lnTo>
                    <a:lnTo>
                      <a:pt x="75" y="6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Line 218">
                <a:extLst>
                  <a:ext uri="{FF2B5EF4-FFF2-40B4-BE49-F238E27FC236}">
                    <a16:creationId xmlns:a16="http://schemas.microsoft.com/office/drawing/2014/main" id="{1BD09D89-8D3D-0A4A-892A-15FDA5DBDC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339513" y="1295400"/>
                <a:ext cx="34925" cy="68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Line 219">
                <a:extLst>
                  <a:ext uri="{FF2B5EF4-FFF2-40B4-BE49-F238E27FC236}">
                    <a16:creationId xmlns:a16="http://schemas.microsoft.com/office/drawing/2014/main" id="{135D1CBC-9B94-1746-A89B-2A44F9EF2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1063" y="1466850"/>
                <a:ext cx="2682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Freeform 220">
                <a:extLst>
                  <a:ext uri="{FF2B5EF4-FFF2-40B4-BE49-F238E27FC236}">
                    <a16:creationId xmlns:a16="http://schemas.microsoft.com/office/drawing/2014/main" id="{68BA57F7-BBEA-274C-9D12-9DD3172CB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4713" y="1290638"/>
                <a:ext cx="274637" cy="115887"/>
              </a:xfrm>
              <a:custGeom>
                <a:avLst/>
                <a:gdLst>
                  <a:gd name="T0" fmla="*/ 0 w 264"/>
                  <a:gd name="T1" fmla="*/ 0 h 105"/>
                  <a:gd name="T2" fmla="*/ 2147483647 w 264"/>
                  <a:gd name="T3" fmla="*/ 0 h 105"/>
                  <a:gd name="T4" fmla="*/ 2147483647 w 264"/>
                  <a:gd name="T5" fmla="*/ 2147483647 h 105"/>
                  <a:gd name="T6" fmla="*/ 2147483647 w 264"/>
                  <a:gd name="T7" fmla="*/ 2147483647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105"/>
                  <a:gd name="T14" fmla="*/ 264 w 264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105">
                    <a:moveTo>
                      <a:pt x="0" y="0"/>
                    </a:moveTo>
                    <a:lnTo>
                      <a:pt x="52" y="0"/>
                    </a:lnTo>
                    <a:lnTo>
                      <a:pt x="207" y="105"/>
                    </a:lnTo>
                    <a:lnTo>
                      <a:pt x="264" y="10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Freeform 221">
                <a:extLst>
                  <a:ext uri="{FF2B5EF4-FFF2-40B4-BE49-F238E27FC236}">
                    <a16:creationId xmlns:a16="http://schemas.microsoft.com/office/drawing/2014/main" id="{F332205B-8DCF-B445-AB10-02D71F7374E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1034713" y="1527175"/>
                <a:ext cx="274637" cy="114300"/>
              </a:xfrm>
              <a:custGeom>
                <a:avLst/>
                <a:gdLst>
                  <a:gd name="T0" fmla="*/ 0 w 264"/>
                  <a:gd name="T1" fmla="*/ 0 h 105"/>
                  <a:gd name="T2" fmla="*/ 2147483647 w 264"/>
                  <a:gd name="T3" fmla="*/ 0 h 105"/>
                  <a:gd name="T4" fmla="*/ 2147483647 w 264"/>
                  <a:gd name="T5" fmla="*/ 2147483647 h 105"/>
                  <a:gd name="T6" fmla="*/ 2147483647 w 264"/>
                  <a:gd name="T7" fmla="*/ 2147483647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105"/>
                  <a:gd name="T14" fmla="*/ 264 w 264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105">
                    <a:moveTo>
                      <a:pt x="0" y="0"/>
                    </a:moveTo>
                    <a:lnTo>
                      <a:pt x="52" y="0"/>
                    </a:lnTo>
                    <a:lnTo>
                      <a:pt x="207" y="105"/>
                    </a:lnTo>
                    <a:lnTo>
                      <a:pt x="264" y="10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AutoShape 225">
                <a:extLst>
                  <a:ext uri="{FF2B5EF4-FFF2-40B4-BE49-F238E27FC236}">
                    <a16:creationId xmlns:a16="http://schemas.microsoft.com/office/drawing/2014/main" id="{CEA8A387-526F-5044-B9B1-E20B96341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15613" y="790575"/>
                <a:ext cx="1206500" cy="26193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E7752F08-A19A-8444-9EA8-BB81552EC212}"/>
                  </a:ext>
                </a:extLst>
              </p:cNvPr>
              <p:cNvGrpSpPr/>
              <p:nvPr/>
            </p:nvGrpSpPr>
            <p:grpSpPr>
              <a:xfrm>
                <a:off x="8699500" y="730250"/>
                <a:ext cx="850900" cy="755650"/>
                <a:chOff x="8699500" y="730250"/>
                <a:chExt cx="850900" cy="755650"/>
              </a:xfrm>
            </p:grpSpPr>
            <p:grpSp>
              <p:nvGrpSpPr>
                <p:cNvPr id="337" name="Group 117">
                  <a:extLst>
                    <a:ext uri="{FF2B5EF4-FFF2-40B4-BE49-F238E27FC236}">
                      <a16:creationId xmlns:a16="http://schemas.microsoft.com/office/drawing/2014/main" id="{D5D8D43D-BB3B-1E46-A705-D0683F8779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99500" y="730250"/>
                  <a:ext cx="850900" cy="527050"/>
                  <a:chOff x="-490" y="1664"/>
                  <a:chExt cx="1429" cy="842"/>
                </a:xfrm>
              </p:grpSpPr>
              <p:sp>
                <p:nvSpPr>
                  <p:cNvPr id="339" name="AutoShape 111">
                    <a:extLst>
                      <a:ext uri="{FF2B5EF4-FFF2-40B4-BE49-F238E27FC236}">
                        <a16:creationId xmlns:a16="http://schemas.microsoft.com/office/drawing/2014/main" id="{4E171CC9-165E-404A-82A8-88DB35A3F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490" y="1664"/>
                    <a:ext cx="1429" cy="29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340" name="Group 116">
                    <a:extLst>
                      <a:ext uri="{FF2B5EF4-FFF2-40B4-BE49-F238E27FC236}">
                        <a16:creationId xmlns:a16="http://schemas.microsoft.com/office/drawing/2014/main" id="{4731C3F0-ADAE-4F46-8E65-7A67411D05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427" y="1737"/>
                    <a:ext cx="1217" cy="769"/>
                    <a:chOff x="-427" y="1737"/>
                    <a:chExt cx="1217" cy="769"/>
                  </a:xfrm>
                </p:grpSpPr>
                <p:sp>
                  <p:nvSpPr>
                    <p:cNvPr id="342" name="Rectangle 99">
                      <a:extLst>
                        <a:ext uri="{FF2B5EF4-FFF2-40B4-BE49-F238E27FC236}">
                          <a16:creationId xmlns:a16="http://schemas.microsoft.com/office/drawing/2014/main" id="{6A738239-04CC-EA45-B43F-0D611B5F6B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38" y="1923"/>
                      <a:ext cx="1128" cy="583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43" name="Line 7">
                      <a:extLst>
                        <a:ext uri="{FF2B5EF4-FFF2-40B4-BE49-F238E27FC236}">
                          <a16:creationId xmlns:a16="http://schemas.microsoft.com/office/drawing/2014/main" id="{12D690B9-43E5-984D-AB1A-C277E3A9229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150" y="2271"/>
                      <a:ext cx="673" cy="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E4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44" name="Group 103">
                      <a:extLst>
                        <a:ext uri="{FF2B5EF4-FFF2-40B4-BE49-F238E27FC236}">
                          <a16:creationId xmlns:a16="http://schemas.microsoft.com/office/drawing/2014/main" id="{76729020-C881-2043-AA09-0BACB55C063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" y="2192"/>
                      <a:ext cx="387" cy="139"/>
                      <a:chOff x="322" y="890"/>
                      <a:chExt cx="872" cy="339"/>
                    </a:xfrm>
                  </p:grpSpPr>
                  <p:sp>
                    <p:nvSpPr>
                      <p:cNvPr id="349" name="Rectangle 104">
                        <a:extLst>
                          <a:ext uri="{FF2B5EF4-FFF2-40B4-BE49-F238E27FC236}">
                            <a16:creationId xmlns:a16="http://schemas.microsoft.com/office/drawing/2014/main" id="{948BF2D7-6F8B-D840-B1F5-D2DDF651756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0" y="1000"/>
                        <a:ext cx="871" cy="229"/>
                      </a:xfrm>
                      <a:prstGeom prst="rect">
                        <a:avLst/>
                      </a:prstGeom>
                      <a:solidFill>
                        <a:srgbClr val="EC8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50" name="Rectangle 105">
                        <a:extLst>
                          <a:ext uri="{FF2B5EF4-FFF2-40B4-BE49-F238E27FC236}">
                            <a16:creationId xmlns:a16="http://schemas.microsoft.com/office/drawing/2014/main" id="{3A905019-5DD9-F745-A36A-1D482CD071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" y="1074"/>
                        <a:ext cx="54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51" name="Rectangle 106">
                        <a:extLst>
                          <a:ext uri="{FF2B5EF4-FFF2-40B4-BE49-F238E27FC236}">
                            <a16:creationId xmlns:a16="http://schemas.microsoft.com/office/drawing/2014/main" id="{4C645A2A-31FB-1246-B39B-7B7919FC739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" y="1074"/>
                        <a:ext cx="54" cy="56"/>
                      </a:xfrm>
                      <a:prstGeom prst="rect">
                        <a:avLst/>
                      </a:prstGeom>
                      <a:solidFill>
                        <a:srgbClr val="33CC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52" name="Rectangle 107">
                        <a:extLst>
                          <a:ext uri="{FF2B5EF4-FFF2-40B4-BE49-F238E27FC236}">
                            <a16:creationId xmlns:a16="http://schemas.microsoft.com/office/drawing/2014/main" id="{1BA77B0A-5598-544E-B486-65012F7DAB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6" y="1068"/>
                        <a:ext cx="60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53" name="Rectangle 108">
                        <a:extLst>
                          <a:ext uri="{FF2B5EF4-FFF2-40B4-BE49-F238E27FC236}">
                            <a16:creationId xmlns:a16="http://schemas.microsoft.com/office/drawing/2014/main" id="{195D0D72-2864-3B4F-AD0C-8D2AA5145DA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5" y="1068"/>
                        <a:ext cx="54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54" name="AutoShape 109">
                        <a:extLst>
                          <a:ext uri="{FF2B5EF4-FFF2-40B4-BE49-F238E27FC236}">
                            <a16:creationId xmlns:a16="http://schemas.microsoft.com/office/drawing/2014/main" id="{E55B99DE-0597-3145-81BC-98E1EC4B3FD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 flipH="1">
                        <a:off x="322" y="890"/>
                        <a:ext cx="859" cy="11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1 w 21600"/>
                          <a:gd name="T13" fmla="*/ 4516 h 21600"/>
                          <a:gd name="T14" fmla="*/ 17099 w 21600"/>
                          <a:gd name="T15" fmla="*/ 17084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pic>
                  <p:nvPicPr>
                    <p:cNvPr id="345" name="Picture 110" descr="desktop_computer_stylized_small">
                      <a:extLst>
                        <a:ext uri="{FF2B5EF4-FFF2-40B4-BE49-F238E27FC236}">
                          <a16:creationId xmlns:a16="http://schemas.microsoft.com/office/drawing/2014/main" id="{5FB8C145-7ACE-E648-BBB7-20201870A70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427" y="2049"/>
                      <a:ext cx="447" cy="4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46" name="Rectangle 112">
                      <a:extLst>
                        <a:ext uri="{FF2B5EF4-FFF2-40B4-BE49-F238E27FC236}">
                          <a16:creationId xmlns:a16="http://schemas.microsoft.com/office/drawing/2014/main" id="{F2003DEA-0401-1F4E-AD90-AC69AA3E7E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232"/>
                      <a:ext cx="104" cy="91"/>
                    </a:xfrm>
                    <a:prstGeom prst="rect">
                      <a:avLst/>
                    </a:prstGeom>
                    <a:solidFill>
                      <a:srgbClr val="E4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47" name="Freeform 113">
                      <a:extLst>
                        <a:ext uri="{FF2B5EF4-FFF2-40B4-BE49-F238E27FC236}">
                          <a16:creationId xmlns:a16="http://schemas.microsoft.com/office/drawing/2014/main" id="{F3EA5308-B706-C143-97C3-FEBF11F1F8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" y="1951"/>
                      <a:ext cx="302" cy="274"/>
                    </a:xfrm>
                    <a:custGeom>
                      <a:avLst/>
                      <a:gdLst>
                        <a:gd name="T0" fmla="*/ 14 w 381"/>
                        <a:gd name="T1" fmla="*/ 274 h 274"/>
                        <a:gd name="T2" fmla="*/ 14 w 381"/>
                        <a:gd name="T3" fmla="*/ 130 h 274"/>
                        <a:gd name="T4" fmla="*/ 0 w 381"/>
                        <a:gd name="T5" fmla="*/ 0 h 274"/>
                        <a:gd name="T6" fmla="*/ 0 60000 65536"/>
                        <a:gd name="T7" fmla="*/ 0 60000 65536"/>
                        <a:gd name="T8" fmla="*/ 0 60000 65536"/>
                        <a:gd name="T9" fmla="*/ 0 w 381"/>
                        <a:gd name="T10" fmla="*/ 0 h 274"/>
                        <a:gd name="T11" fmla="*/ 381 w 381"/>
                        <a:gd name="T12" fmla="*/ 274 h 27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1" h="274">
                          <a:moveTo>
                            <a:pt x="381" y="274"/>
                          </a:moveTo>
                          <a:lnTo>
                            <a:pt x="381" y="13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E4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348" name="Picture 115" descr="tv">
                      <a:extLst>
                        <a:ext uri="{FF2B5EF4-FFF2-40B4-BE49-F238E27FC236}">
                          <a16:creationId xmlns:a16="http://schemas.microsoft.com/office/drawing/2014/main" id="{EABA3C7B-C202-794D-A3FB-3B29837291A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" y="1737"/>
                      <a:ext cx="476" cy="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74AF2BF7-B943-A746-B252-2B443091B823}"/>
                    </a:ext>
                  </a:extLst>
                </p:cNvPr>
                <p:cNvCxnSpPr/>
                <p:nvPr/>
              </p:nvCxnSpPr>
              <p:spPr>
                <a:xfrm>
                  <a:off x="9334500" y="1147233"/>
                  <a:ext cx="0" cy="338667"/>
                </a:xfrm>
                <a:prstGeom prst="line">
                  <a:avLst/>
                </a:prstGeom>
                <a:ln w="9525">
                  <a:solidFill>
                    <a:srgbClr val="E4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EE38AA63-EC11-9F42-9745-2278EB109853}"/>
                  </a:ext>
                </a:extLst>
              </p:cNvPr>
              <p:cNvCxnSpPr/>
              <p:nvPr/>
            </p:nvCxnSpPr>
            <p:spPr>
              <a:xfrm>
                <a:off x="8428567" y="1151466"/>
                <a:ext cx="0" cy="338667"/>
              </a:xfrm>
              <a:prstGeom prst="line">
                <a:avLst/>
              </a:prstGeom>
              <a:ln w="9525">
                <a:solidFill>
                  <a:srgbClr val="E4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F319704F-B982-7B4D-9960-D57CBFDB553F}"/>
                  </a:ext>
                </a:extLst>
              </p:cNvPr>
              <p:cNvGrpSpPr/>
              <p:nvPr/>
            </p:nvGrpSpPr>
            <p:grpSpPr>
              <a:xfrm>
                <a:off x="8795279" y="1483783"/>
                <a:ext cx="850900" cy="623888"/>
                <a:chOff x="7872413" y="1479550"/>
                <a:chExt cx="850900" cy="623888"/>
              </a:xfrm>
            </p:grpSpPr>
            <p:grpSp>
              <p:nvGrpSpPr>
                <p:cNvPr id="304" name="Group 135">
                  <a:extLst>
                    <a:ext uri="{FF2B5EF4-FFF2-40B4-BE49-F238E27FC236}">
                      <a16:creationId xmlns:a16="http://schemas.microsoft.com/office/drawing/2014/main" id="{25279E9E-A15B-1F48-A106-9A2AB09A14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72413" y="1576388"/>
                  <a:ext cx="850900" cy="527050"/>
                  <a:chOff x="-490" y="1664"/>
                  <a:chExt cx="1429" cy="842"/>
                </a:xfrm>
              </p:grpSpPr>
              <p:sp>
                <p:nvSpPr>
                  <p:cNvPr id="306" name="AutoShape 136">
                    <a:extLst>
                      <a:ext uri="{FF2B5EF4-FFF2-40B4-BE49-F238E27FC236}">
                        <a16:creationId xmlns:a16="http://schemas.microsoft.com/office/drawing/2014/main" id="{31F27311-5038-7743-9C67-00780D22F6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490" y="1664"/>
                    <a:ext cx="1429" cy="29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316" name="Group 137">
                    <a:extLst>
                      <a:ext uri="{FF2B5EF4-FFF2-40B4-BE49-F238E27FC236}">
                        <a16:creationId xmlns:a16="http://schemas.microsoft.com/office/drawing/2014/main" id="{0DC431F1-4E78-FF44-A0B3-E4CCCE9F61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427" y="1737"/>
                    <a:ext cx="1217" cy="769"/>
                    <a:chOff x="-427" y="1737"/>
                    <a:chExt cx="1217" cy="769"/>
                  </a:xfrm>
                </p:grpSpPr>
                <p:sp>
                  <p:nvSpPr>
                    <p:cNvPr id="324" name="Rectangle 138">
                      <a:extLst>
                        <a:ext uri="{FF2B5EF4-FFF2-40B4-BE49-F238E27FC236}">
                          <a16:creationId xmlns:a16="http://schemas.microsoft.com/office/drawing/2014/main" id="{B31BF9B4-3AD6-DB46-BEA2-A277446CE8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38" y="1923"/>
                      <a:ext cx="1128" cy="583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5" name="Line 7">
                      <a:extLst>
                        <a:ext uri="{FF2B5EF4-FFF2-40B4-BE49-F238E27FC236}">
                          <a16:creationId xmlns:a16="http://schemas.microsoft.com/office/drawing/2014/main" id="{ED6DCD2B-F4B4-3346-9C82-FF6E1841BA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150" y="2271"/>
                      <a:ext cx="67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E4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26" name="Group 140">
                      <a:extLst>
                        <a:ext uri="{FF2B5EF4-FFF2-40B4-BE49-F238E27FC236}">
                          <a16:creationId xmlns:a16="http://schemas.microsoft.com/office/drawing/2014/main" id="{FE6AB543-1E1A-3F4E-BF6C-AB32B91A3E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" y="2192"/>
                      <a:ext cx="387" cy="139"/>
                      <a:chOff x="322" y="890"/>
                      <a:chExt cx="872" cy="339"/>
                    </a:xfrm>
                  </p:grpSpPr>
                  <p:sp>
                    <p:nvSpPr>
                      <p:cNvPr id="331" name="Rectangle 141">
                        <a:extLst>
                          <a:ext uri="{FF2B5EF4-FFF2-40B4-BE49-F238E27FC236}">
                            <a16:creationId xmlns:a16="http://schemas.microsoft.com/office/drawing/2014/main" id="{43F7A185-841B-254E-88BA-634FCF0533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0" y="1000"/>
                        <a:ext cx="871" cy="229"/>
                      </a:xfrm>
                      <a:prstGeom prst="rect">
                        <a:avLst/>
                      </a:prstGeom>
                      <a:solidFill>
                        <a:srgbClr val="EC86A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32" name="Rectangle 142">
                        <a:extLst>
                          <a:ext uri="{FF2B5EF4-FFF2-40B4-BE49-F238E27FC236}">
                            <a16:creationId xmlns:a16="http://schemas.microsoft.com/office/drawing/2014/main" id="{8A58443C-B792-E24E-AA24-833037BC1BB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" y="1074"/>
                        <a:ext cx="54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33" name="Rectangle 143">
                        <a:extLst>
                          <a:ext uri="{FF2B5EF4-FFF2-40B4-BE49-F238E27FC236}">
                            <a16:creationId xmlns:a16="http://schemas.microsoft.com/office/drawing/2014/main" id="{67841AAD-A67A-984C-890C-27238DC611E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" y="1074"/>
                        <a:ext cx="54" cy="56"/>
                      </a:xfrm>
                      <a:prstGeom prst="rect">
                        <a:avLst/>
                      </a:prstGeom>
                      <a:solidFill>
                        <a:srgbClr val="33CC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34" name="Rectangle 144">
                        <a:extLst>
                          <a:ext uri="{FF2B5EF4-FFF2-40B4-BE49-F238E27FC236}">
                            <a16:creationId xmlns:a16="http://schemas.microsoft.com/office/drawing/2014/main" id="{99B12CCF-6A8E-4C42-8428-5EC80E492D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6" y="1068"/>
                        <a:ext cx="60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35" name="Rectangle 145">
                        <a:extLst>
                          <a:ext uri="{FF2B5EF4-FFF2-40B4-BE49-F238E27FC236}">
                            <a16:creationId xmlns:a16="http://schemas.microsoft.com/office/drawing/2014/main" id="{F9E3231A-CC81-7547-98A2-FE89100B475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5" y="1068"/>
                        <a:ext cx="54" cy="5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36" name="AutoShape 146">
                        <a:extLst>
                          <a:ext uri="{FF2B5EF4-FFF2-40B4-BE49-F238E27FC236}">
                            <a16:creationId xmlns:a16="http://schemas.microsoft.com/office/drawing/2014/main" id="{5B95490B-2DF2-6741-B079-E04BA01E8EF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 flipH="1">
                        <a:off x="322" y="890"/>
                        <a:ext cx="859" cy="11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1 w 21600"/>
                          <a:gd name="T13" fmla="*/ 4516 h 21600"/>
                          <a:gd name="T14" fmla="*/ 17099 w 21600"/>
                          <a:gd name="T15" fmla="*/ 17084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pic>
                  <p:nvPicPr>
                    <p:cNvPr id="327" name="Picture 147" descr="desktop_computer_stylized_small">
                      <a:extLst>
                        <a:ext uri="{FF2B5EF4-FFF2-40B4-BE49-F238E27FC236}">
                          <a16:creationId xmlns:a16="http://schemas.microsoft.com/office/drawing/2014/main" id="{16BF7DB0-B14B-734E-9E1E-81765A3EE20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427" y="2049"/>
                      <a:ext cx="447" cy="4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28" name="Rectangle 148">
                      <a:extLst>
                        <a:ext uri="{FF2B5EF4-FFF2-40B4-BE49-F238E27FC236}">
                          <a16:creationId xmlns:a16="http://schemas.microsoft.com/office/drawing/2014/main" id="{1D40FD0F-29C0-E047-B7D4-F8FE1FD0DD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232"/>
                      <a:ext cx="104" cy="91"/>
                    </a:xfrm>
                    <a:prstGeom prst="rect">
                      <a:avLst/>
                    </a:prstGeom>
                    <a:solidFill>
                      <a:srgbClr val="E4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9" name="Freeform 149">
                      <a:extLst>
                        <a:ext uri="{FF2B5EF4-FFF2-40B4-BE49-F238E27FC236}">
                          <a16:creationId xmlns:a16="http://schemas.microsoft.com/office/drawing/2014/main" id="{76837186-3492-A340-AA78-C880936144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" y="1951"/>
                      <a:ext cx="302" cy="274"/>
                    </a:xfrm>
                    <a:custGeom>
                      <a:avLst/>
                      <a:gdLst>
                        <a:gd name="T0" fmla="*/ 14 w 381"/>
                        <a:gd name="T1" fmla="*/ 274 h 274"/>
                        <a:gd name="T2" fmla="*/ 14 w 381"/>
                        <a:gd name="T3" fmla="*/ 130 h 274"/>
                        <a:gd name="T4" fmla="*/ 0 w 381"/>
                        <a:gd name="T5" fmla="*/ 0 h 274"/>
                        <a:gd name="T6" fmla="*/ 0 60000 65536"/>
                        <a:gd name="T7" fmla="*/ 0 60000 65536"/>
                        <a:gd name="T8" fmla="*/ 0 60000 65536"/>
                        <a:gd name="T9" fmla="*/ 0 w 381"/>
                        <a:gd name="T10" fmla="*/ 0 h 274"/>
                        <a:gd name="T11" fmla="*/ 381 w 381"/>
                        <a:gd name="T12" fmla="*/ 274 h 27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1" h="274">
                          <a:moveTo>
                            <a:pt x="381" y="274"/>
                          </a:moveTo>
                          <a:lnTo>
                            <a:pt x="381" y="13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E4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330" name="Picture 151" descr="tv">
                      <a:extLst>
                        <a:ext uri="{FF2B5EF4-FFF2-40B4-BE49-F238E27FC236}">
                          <a16:creationId xmlns:a16="http://schemas.microsoft.com/office/drawing/2014/main" id="{188B66AB-AF8D-EE40-89A6-279EED0305B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" y="1737"/>
                      <a:ext cx="476" cy="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305" name="Freeform 209">
                  <a:extLst>
                    <a:ext uri="{FF2B5EF4-FFF2-40B4-BE49-F238E27FC236}">
                      <a16:creationId xmlns:a16="http://schemas.microsoft.com/office/drawing/2014/main" id="{0379BC1E-CE8C-9E41-9C56-6EEF0F79BA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3925" y="1479550"/>
                  <a:ext cx="127000" cy="476250"/>
                </a:xfrm>
                <a:custGeom>
                  <a:avLst/>
                  <a:gdLst>
                    <a:gd name="T0" fmla="*/ 0 w 80"/>
                    <a:gd name="T1" fmla="*/ 2147483647 h 300"/>
                    <a:gd name="T2" fmla="*/ 2147483647 w 80"/>
                    <a:gd name="T3" fmla="*/ 2147483647 h 300"/>
                    <a:gd name="T4" fmla="*/ 2147483647 w 80"/>
                    <a:gd name="T5" fmla="*/ 0 h 300"/>
                    <a:gd name="T6" fmla="*/ 0 60000 65536"/>
                    <a:gd name="T7" fmla="*/ 0 60000 65536"/>
                    <a:gd name="T8" fmla="*/ 0 60000 65536"/>
                    <a:gd name="T9" fmla="*/ 0 w 80"/>
                    <a:gd name="T10" fmla="*/ 0 h 300"/>
                    <a:gd name="T11" fmla="*/ 80 w 80"/>
                    <a:gd name="T12" fmla="*/ 300 h 3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0" h="300">
                      <a:moveTo>
                        <a:pt x="0" y="300"/>
                      </a:moveTo>
                      <a:lnTo>
                        <a:pt x="80" y="30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3" name="Text Box 204">
                <a:extLst>
                  <a:ext uri="{FF2B5EF4-FFF2-40B4-BE49-F238E27FC236}">
                    <a16:creationId xmlns:a16="http://schemas.microsoft.com/office/drawing/2014/main" id="{8B2B579D-D385-BD4B-A1C0-247155B70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4075" y="1341438"/>
                <a:ext cx="4889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…</a:t>
                </a:r>
              </a:p>
            </p:txBody>
          </p:sp>
        </p:grp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090757EC-D70E-864B-8D4F-700F97AB7D0B}"/>
                </a:ext>
              </a:extLst>
            </p:cNvPr>
            <p:cNvSpPr/>
            <p:nvPr/>
          </p:nvSpPr>
          <p:spPr>
            <a:xfrm>
              <a:off x="9880298" y="2315290"/>
              <a:ext cx="14959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Cable access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CF8093FE-FD2F-B44E-8C52-4793A76CE340}"/>
                </a:ext>
              </a:extLst>
            </p:cNvPr>
            <p:cNvSpPr/>
            <p:nvPr/>
          </p:nvSpPr>
          <p:spPr>
            <a:xfrm>
              <a:off x="8838380" y="4315152"/>
              <a:ext cx="9476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cellular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E8BF0FE3-AED7-624C-818A-35B66237BBB1}"/>
                </a:ext>
              </a:extLst>
            </p:cNvPr>
            <p:cNvSpPr/>
            <p:nvPr/>
          </p:nvSpPr>
          <p:spPr>
            <a:xfrm>
              <a:off x="8860151" y="5885806"/>
              <a:ext cx="6495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WiFi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E76A483E-074E-EF4A-8E9D-CA190F5929FE}"/>
                </a:ext>
              </a:extLst>
            </p:cNvPr>
            <p:cNvSpPr/>
            <p:nvPr/>
          </p:nvSpPr>
          <p:spPr>
            <a:xfrm>
              <a:off x="10374820" y="5030500"/>
              <a:ext cx="16743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Ethernet 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8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36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cs typeface="Calibri" panose="020F0502020204030204" pitchFamily="34" charset="0"/>
              </a:rPr>
              <a:t>Host link-layer implementation</a:t>
            </a:r>
            <a:endParaRPr lang="en-US" sz="4800" dirty="0"/>
          </a:p>
        </p:txBody>
      </p:sp>
      <p:sp>
        <p:nvSpPr>
          <p:cNvPr id="259" name="Rectangle 3">
            <a:extLst>
              <a:ext uri="{FF2B5EF4-FFF2-40B4-BE49-F238E27FC236}">
                <a16:creationId xmlns:a16="http://schemas.microsoft.com/office/drawing/2014/main" id="{A48F2D8E-D82E-0A4C-8783-B2F84E2BA4F6}"/>
              </a:ext>
            </a:extLst>
          </p:cNvPr>
          <p:cNvSpPr txBox="1">
            <a:spLocks noChangeArrowheads="1"/>
          </p:cNvSpPr>
          <p:nvPr/>
        </p:nvSpPr>
        <p:spPr>
          <a:xfrm>
            <a:off x="943030" y="1692296"/>
            <a:ext cx="6185557" cy="465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each-and-every host</a:t>
            </a:r>
          </a:p>
          <a:p>
            <a:pPr marL="352425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 implemented on-chip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or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interface card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(NIC) 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implements link, physical layer</a:t>
            </a:r>
          </a:p>
          <a:p>
            <a:pPr marL="352425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attaches into host’s system buses</a:t>
            </a:r>
          </a:p>
          <a:p>
            <a:pPr marL="352425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combination of hardware, software, firmware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339" name="Freeform 92">
            <a:extLst>
              <a:ext uri="{FF2B5EF4-FFF2-40B4-BE49-F238E27FC236}">
                <a16:creationId xmlns:a16="http://schemas.microsoft.com/office/drawing/2014/main" id="{E4A9915D-6AEE-C449-9BB3-5A3FF82FE7DA}"/>
              </a:ext>
            </a:extLst>
          </p:cNvPr>
          <p:cNvSpPr>
            <a:spLocks/>
          </p:cNvSpPr>
          <p:nvPr/>
        </p:nvSpPr>
        <p:spPr bwMode="auto">
          <a:xfrm>
            <a:off x="8482590" y="5121168"/>
            <a:ext cx="2308225" cy="79749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00"/>
              <a:gd name="connsiteY0" fmla="*/ 7479 h 8422"/>
              <a:gd name="connsiteX1" fmla="*/ 138 w 10000"/>
              <a:gd name="connsiteY1" fmla="*/ 7232 h 8422"/>
              <a:gd name="connsiteX2" fmla="*/ 1933 w 10000"/>
              <a:gd name="connsiteY2" fmla="*/ 6289 h 8422"/>
              <a:gd name="connsiteX3" fmla="*/ 8569 w 10000"/>
              <a:gd name="connsiteY3" fmla="*/ 0 h 8422"/>
              <a:gd name="connsiteX4" fmla="*/ 10000 w 10000"/>
              <a:gd name="connsiteY4" fmla="*/ 6247 h 8422"/>
              <a:gd name="connsiteX5" fmla="*/ 1706 w 10000"/>
              <a:gd name="connsiteY5" fmla="*/ 8422 h 8422"/>
              <a:gd name="connsiteX6" fmla="*/ 0 w 10000"/>
              <a:gd name="connsiteY6" fmla="*/ 7479 h 8422"/>
              <a:gd name="connsiteX0" fmla="*/ 0 w 10000"/>
              <a:gd name="connsiteY0" fmla="*/ 1463 h 2583"/>
              <a:gd name="connsiteX1" fmla="*/ 138 w 10000"/>
              <a:gd name="connsiteY1" fmla="*/ 1170 h 2583"/>
              <a:gd name="connsiteX2" fmla="*/ 1933 w 10000"/>
              <a:gd name="connsiteY2" fmla="*/ 50 h 2583"/>
              <a:gd name="connsiteX3" fmla="*/ 6408 w 10000"/>
              <a:gd name="connsiteY3" fmla="*/ 241 h 2583"/>
              <a:gd name="connsiteX4" fmla="*/ 10000 w 10000"/>
              <a:gd name="connsiteY4" fmla="*/ 0 h 2583"/>
              <a:gd name="connsiteX5" fmla="*/ 1706 w 10000"/>
              <a:gd name="connsiteY5" fmla="*/ 2583 h 2583"/>
              <a:gd name="connsiteX6" fmla="*/ 0 w 10000"/>
              <a:gd name="connsiteY6" fmla="*/ 1463 h 2583"/>
              <a:gd name="connsiteX0" fmla="*/ 0 w 10000"/>
              <a:gd name="connsiteY0" fmla="*/ 5664 h 14626"/>
              <a:gd name="connsiteX1" fmla="*/ 138 w 10000"/>
              <a:gd name="connsiteY1" fmla="*/ 4530 h 14626"/>
              <a:gd name="connsiteX2" fmla="*/ 1933 w 10000"/>
              <a:gd name="connsiteY2" fmla="*/ 194 h 14626"/>
              <a:gd name="connsiteX3" fmla="*/ 6408 w 10000"/>
              <a:gd name="connsiteY3" fmla="*/ 933 h 14626"/>
              <a:gd name="connsiteX4" fmla="*/ 10000 w 10000"/>
              <a:gd name="connsiteY4" fmla="*/ 0 h 14626"/>
              <a:gd name="connsiteX5" fmla="*/ 1526 w 10000"/>
              <a:gd name="connsiteY5" fmla="*/ 14626 h 14626"/>
              <a:gd name="connsiteX6" fmla="*/ 0 w 10000"/>
              <a:gd name="connsiteY6" fmla="*/ 5664 h 14626"/>
              <a:gd name="connsiteX0" fmla="*/ 0 w 10000"/>
              <a:gd name="connsiteY0" fmla="*/ 5664 h 12103"/>
              <a:gd name="connsiteX1" fmla="*/ 138 w 10000"/>
              <a:gd name="connsiteY1" fmla="*/ 4530 h 12103"/>
              <a:gd name="connsiteX2" fmla="*/ 1933 w 10000"/>
              <a:gd name="connsiteY2" fmla="*/ 194 h 12103"/>
              <a:gd name="connsiteX3" fmla="*/ 6408 w 10000"/>
              <a:gd name="connsiteY3" fmla="*/ 933 h 12103"/>
              <a:gd name="connsiteX4" fmla="*/ 10000 w 10000"/>
              <a:gd name="connsiteY4" fmla="*/ 0 h 12103"/>
              <a:gd name="connsiteX5" fmla="*/ 1286 w 10000"/>
              <a:gd name="connsiteY5" fmla="*/ 12103 h 12103"/>
              <a:gd name="connsiteX6" fmla="*/ 0 w 10000"/>
              <a:gd name="connsiteY6" fmla="*/ 5664 h 1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2103">
                <a:moveTo>
                  <a:pt x="0" y="5664"/>
                </a:moveTo>
                <a:cubicBezTo>
                  <a:pt x="103" y="4603"/>
                  <a:pt x="28" y="4917"/>
                  <a:pt x="138" y="4530"/>
                </a:cubicBezTo>
                <a:lnTo>
                  <a:pt x="1933" y="194"/>
                </a:lnTo>
                <a:lnTo>
                  <a:pt x="6408" y="933"/>
                </a:lnTo>
                <a:lnTo>
                  <a:pt x="10000" y="0"/>
                </a:lnTo>
                <a:lnTo>
                  <a:pt x="1286" y="12103"/>
                </a:lnTo>
                <a:lnTo>
                  <a:pt x="0" y="566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0" name="Rectangle 42">
            <a:extLst>
              <a:ext uri="{FF2B5EF4-FFF2-40B4-BE49-F238E27FC236}">
                <a16:creationId xmlns:a16="http://schemas.microsoft.com/office/drawing/2014/main" id="{08D16DCA-2F81-3142-8787-DCBB8257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65" y="2749550"/>
            <a:ext cx="1836737" cy="2401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2" name="Rectangle 44">
            <a:extLst>
              <a:ext uri="{FF2B5EF4-FFF2-40B4-BE49-F238E27FC236}">
                <a16:creationId xmlns:a16="http://schemas.microsoft.com/office/drawing/2014/main" id="{4292A8DC-1EBA-E346-AA85-38C6822CA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927" y="4687887"/>
            <a:ext cx="6667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3" name="Rectangle 45">
            <a:extLst>
              <a:ext uri="{FF2B5EF4-FFF2-40B4-BE49-F238E27FC236}">
                <a16:creationId xmlns:a16="http://schemas.microsoft.com/office/drawing/2014/main" id="{9AD0BC31-6A50-984F-86A3-3CA27EA7C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927" y="4100512"/>
            <a:ext cx="657225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controller</a:t>
            </a:r>
          </a:p>
        </p:txBody>
      </p:sp>
      <p:sp>
        <p:nvSpPr>
          <p:cNvPr id="344" name="Text Box 46">
            <a:extLst>
              <a:ext uri="{FF2B5EF4-FFF2-40B4-BE49-F238E27FC236}">
                <a16:creationId xmlns:a16="http://schemas.microsoft.com/office/drawing/2014/main" id="{0B7C150F-CB12-034D-8895-A7245A5D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720" y="4697412"/>
            <a:ext cx="737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physical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5" name="Freeform 47">
            <a:extLst>
              <a:ext uri="{FF2B5EF4-FFF2-40B4-BE49-F238E27FC236}">
                <a16:creationId xmlns:a16="http://schemas.microsoft.com/office/drawing/2014/main" id="{793E17F7-22E2-FF4D-8509-E82EDBE2D5AA}"/>
              </a:ext>
            </a:extLst>
          </p:cNvPr>
          <p:cNvSpPr>
            <a:spLocks/>
          </p:cNvSpPr>
          <p:nvPr/>
        </p:nvSpPr>
        <p:spPr bwMode="auto">
          <a:xfrm>
            <a:off x="9457315" y="3619500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rgbClr val="0000A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6" name="Line 48">
            <a:extLst>
              <a:ext uri="{FF2B5EF4-FFF2-40B4-BE49-F238E27FC236}">
                <a16:creationId xmlns:a16="http://schemas.microsoft.com/office/drawing/2014/main" id="{07601B60-F87E-2F49-8A8E-1FF14E515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2377" y="3792537"/>
            <a:ext cx="1358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7" name="Line 49">
            <a:extLst>
              <a:ext uri="{FF2B5EF4-FFF2-40B4-BE49-F238E27FC236}">
                <a16:creationId xmlns:a16="http://schemas.microsoft.com/office/drawing/2014/main" id="{A28FA316-5FFA-F44A-BA99-AC0415DFF7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7665" y="3800475"/>
            <a:ext cx="0" cy="300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8" name="Rectangle 50">
            <a:extLst>
              <a:ext uri="{FF2B5EF4-FFF2-40B4-BE49-F238E27FC236}">
                <a16:creationId xmlns:a16="http://schemas.microsoft.com/office/drawing/2014/main" id="{A634403E-4499-294B-99AD-E3A86D96C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252" y="3101975"/>
            <a:ext cx="657225" cy="51911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cpu</a:t>
            </a:r>
          </a:p>
        </p:txBody>
      </p:sp>
      <p:sp>
        <p:nvSpPr>
          <p:cNvPr id="349" name="Rectangle 51">
            <a:extLst>
              <a:ext uri="{FF2B5EF4-FFF2-40B4-BE49-F238E27FC236}">
                <a16:creationId xmlns:a16="http://schemas.microsoft.com/office/drawing/2014/main" id="{82C997D8-021F-0245-9B73-2C5E048B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402" y="3103562"/>
            <a:ext cx="657225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memory</a:t>
            </a:r>
          </a:p>
        </p:txBody>
      </p:sp>
      <p:sp>
        <p:nvSpPr>
          <p:cNvPr id="350" name="Line 52">
            <a:extLst>
              <a:ext uri="{FF2B5EF4-FFF2-40B4-BE49-F238E27FC236}">
                <a16:creationId xmlns:a16="http://schemas.microsoft.com/office/drawing/2014/main" id="{D74D41F5-3112-6646-9892-D00D36377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514465" y="3622675"/>
            <a:ext cx="1587" cy="16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1" name="Line 53">
            <a:extLst>
              <a:ext uri="{FF2B5EF4-FFF2-40B4-BE49-F238E27FC236}">
                <a16:creationId xmlns:a16="http://schemas.microsoft.com/office/drawing/2014/main" id="{AA1745EF-4026-E54D-9775-040F79E5D1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387590" y="3624262"/>
            <a:ext cx="1587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2" name="Text Box 54">
            <a:extLst>
              <a:ext uri="{FF2B5EF4-FFF2-40B4-BE49-F238E27FC236}">
                <a16:creationId xmlns:a16="http://schemas.microsoft.com/office/drawing/2014/main" id="{2B134A77-7C20-734B-9A65-D56BD3B3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5265" y="3921125"/>
            <a:ext cx="1038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host bus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(e.g., PCI)</a:t>
            </a:r>
          </a:p>
        </p:txBody>
      </p:sp>
      <p:sp>
        <p:nvSpPr>
          <p:cNvPr id="353" name="Line 55">
            <a:extLst>
              <a:ext uri="{FF2B5EF4-FFF2-40B4-BE49-F238E27FC236}">
                <a16:creationId xmlns:a16="http://schemas.microsoft.com/office/drawing/2014/main" id="{159E9A7C-2C1B-CC40-B1B4-760AFE091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0365" y="4408487"/>
            <a:ext cx="3944" cy="340991"/>
          </a:xfrm>
          <a:prstGeom prst="line">
            <a:avLst/>
          </a:prstGeom>
          <a:noFill/>
          <a:ln w="38100">
            <a:solidFill>
              <a:srgbClr val="0000A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4" name="Line 56">
            <a:extLst>
              <a:ext uri="{FF2B5EF4-FFF2-40B4-BE49-F238E27FC236}">
                <a16:creationId xmlns:a16="http://schemas.microsoft.com/office/drawing/2014/main" id="{52214380-92AB-E048-BEDD-B0110B2E8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9463" y="4992686"/>
            <a:ext cx="0" cy="366713"/>
          </a:xfrm>
          <a:prstGeom prst="line">
            <a:avLst/>
          </a:prstGeom>
          <a:noFill/>
          <a:ln w="38100">
            <a:solidFill>
              <a:srgbClr val="0000A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5" name="Line 57">
            <a:extLst>
              <a:ext uri="{FF2B5EF4-FFF2-40B4-BE49-F238E27FC236}">
                <a16:creationId xmlns:a16="http://schemas.microsoft.com/office/drawing/2014/main" id="{DF140DC0-F2C1-704D-A310-3786A5A5C8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13002" y="3797300"/>
            <a:ext cx="382588" cy="268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6" name="Text Box 58">
            <a:extLst>
              <a:ext uri="{FF2B5EF4-FFF2-40B4-BE49-F238E27FC236}">
                <a16:creationId xmlns:a16="http://schemas.microsoft.com/office/drawing/2014/main" id="{8134E125-6FFA-2245-A695-F469578E2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477" y="5491162"/>
            <a:ext cx="13532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network interface</a:t>
            </a:r>
          </a:p>
        </p:txBody>
      </p:sp>
      <p:sp>
        <p:nvSpPr>
          <p:cNvPr id="357" name="Line 59">
            <a:extLst>
              <a:ext uri="{FF2B5EF4-FFF2-40B4-BE49-F238E27FC236}">
                <a16:creationId xmlns:a16="http://schemas.microsoft.com/office/drawing/2014/main" id="{23B10271-25ED-6947-A1F2-08B5CDCE89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330440" y="4814887"/>
            <a:ext cx="271462" cy="75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8" name="Rectangle 43">
            <a:extLst>
              <a:ext uri="{FF2B5EF4-FFF2-40B4-BE49-F238E27FC236}">
                <a16:creationId xmlns:a16="http://schemas.microsoft.com/office/drawing/2014/main" id="{D2E8D72A-74A0-8047-B32B-E6CC292FC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625" y="4012536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360" name="Group 84">
            <a:extLst>
              <a:ext uri="{FF2B5EF4-FFF2-40B4-BE49-F238E27FC236}">
                <a16:creationId xmlns:a16="http://schemas.microsoft.com/office/drawing/2014/main" id="{F87BAAC8-00DB-C64F-B18B-456E80F15B7F}"/>
              </a:ext>
            </a:extLst>
          </p:cNvPr>
          <p:cNvGrpSpPr>
            <a:grpSpLocks/>
          </p:cNvGrpSpPr>
          <p:nvPr/>
        </p:nvGrpSpPr>
        <p:grpSpPr bwMode="auto">
          <a:xfrm>
            <a:off x="7926967" y="2941636"/>
            <a:ext cx="1470026" cy="2035175"/>
            <a:chOff x="2695" y="1742"/>
            <a:chExt cx="926" cy="1282"/>
          </a:xfrm>
        </p:grpSpPr>
        <p:sp>
          <p:nvSpPr>
            <p:cNvPr id="361" name="Freeform 62">
              <a:extLst>
                <a:ext uri="{FF2B5EF4-FFF2-40B4-BE49-F238E27FC236}">
                  <a16:creationId xmlns:a16="http://schemas.microsoft.com/office/drawing/2014/main" id="{9DAAFB2F-E3C8-FB46-A22A-E065E705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488"/>
              <a:ext cx="393" cy="536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933 w 9933"/>
                <a:gd name="connsiteY0" fmla="*/ 0 h 10000"/>
                <a:gd name="connsiteX1" fmla="*/ 0 w 9933"/>
                <a:gd name="connsiteY1" fmla="*/ 1944 h 10000"/>
                <a:gd name="connsiteX2" fmla="*/ 10 w 9933"/>
                <a:gd name="connsiteY2" fmla="*/ 8327 h 10000"/>
                <a:gd name="connsiteX3" fmla="*/ 9882 w 9933"/>
                <a:gd name="connsiteY3" fmla="*/ 10000 h 10000"/>
                <a:gd name="connsiteX4" fmla="*/ 9933 w 9933"/>
                <a:gd name="connsiteY4" fmla="*/ 0 h 10000"/>
                <a:gd name="connsiteX0" fmla="*/ 10067 w 10067"/>
                <a:gd name="connsiteY0" fmla="*/ 2667 h 8056"/>
                <a:gd name="connsiteX1" fmla="*/ 0 w 10067"/>
                <a:gd name="connsiteY1" fmla="*/ 0 h 8056"/>
                <a:gd name="connsiteX2" fmla="*/ 10 w 10067"/>
                <a:gd name="connsiteY2" fmla="*/ 6383 h 8056"/>
                <a:gd name="connsiteX3" fmla="*/ 9949 w 10067"/>
                <a:gd name="connsiteY3" fmla="*/ 8056 h 8056"/>
                <a:gd name="connsiteX4" fmla="*/ 10067 w 10067"/>
                <a:gd name="connsiteY4" fmla="*/ 2667 h 8056"/>
                <a:gd name="connsiteX0" fmla="*/ 10134 w 10134"/>
                <a:gd name="connsiteY0" fmla="*/ 2191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2191 h 10000"/>
                <a:gd name="connsiteX0" fmla="*/ 10134 w 10134"/>
                <a:gd name="connsiteY0" fmla="*/ 1569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1569 h 10000"/>
                <a:gd name="connsiteX0" fmla="*/ 10134 w 10134"/>
                <a:gd name="connsiteY0" fmla="*/ 1569 h 9876"/>
                <a:gd name="connsiteX1" fmla="*/ 0 w 10134"/>
                <a:gd name="connsiteY1" fmla="*/ 0 h 9876"/>
                <a:gd name="connsiteX2" fmla="*/ 10 w 10134"/>
                <a:gd name="connsiteY2" fmla="*/ 7923 h 9876"/>
                <a:gd name="connsiteX3" fmla="*/ 10084 w 10134"/>
                <a:gd name="connsiteY3" fmla="*/ 9876 h 9876"/>
                <a:gd name="connsiteX4" fmla="*/ 10134 w 10134"/>
                <a:gd name="connsiteY4" fmla="*/ 1569 h 9876"/>
                <a:gd name="connsiteX0" fmla="*/ 9934 w 9954"/>
                <a:gd name="connsiteY0" fmla="*/ 0 h 12944"/>
                <a:gd name="connsiteX1" fmla="*/ 0 w 9954"/>
                <a:gd name="connsiteY1" fmla="*/ 2944 h 12944"/>
                <a:gd name="connsiteX2" fmla="*/ 10 w 9954"/>
                <a:gd name="connsiteY2" fmla="*/ 10966 h 12944"/>
                <a:gd name="connsiteX3" fmla="*/ 9951 w 9954"/>
                <a:gd name="connsiteY3" fmla="*/ 12944 h 12944"/>
                <a:gd name="connsiteX4" fmla="*/ 9934 w 9954"/>
                <a:gd name="connsiteY4" fmla="*/ 0 h 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" h="1294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1" name="Rectangle 73">
              <a:extLst>
                <a:ext uri="{FF2B5EF4-FFF2-40B4-BE49-F238E27FC236}">
                  <a16:creationId xmlns:a16="http://schemas.microsoft.com/office/drawing/2014/main" id="{D34E92F6-E00A-9E48-8EEE-3793F53B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2678"/>
              <a:ext cx="489" cy="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4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2" name="Freeform 63">
              <a:extLst>
                <a:ext uri="{FF2B5EF4-FFF2-40B4-BE49-F238E27FC236}">
                  <a16:creationId xmlns:a16="http://schemas.microsoft.com/office/drawing/2014/main" id="{BB2C5787-9CAC-D84A-B4B9-64FEECE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90" name="Rectangle 82">
              <a:extLst>
                <a:ext uri="{FF2B5EF4-FFF2-40B4-BE49-F238E27FC236}">
                  <a16:creationId xmlns:a16="http://schemas.microsoft.com/office/drawing/2014/main" id="{059501C9-A68B-2743-A02C-0C5FBC61B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1764"/>
              <a:ext cx="490" cy="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6" name="Text Box 65">
              <a:extLst>
                <a:ext uri="{FF2B5EF4-FFF2-40B4-BE49-F238E27FC236}">
                  <a16:creationId xmlns:a16="http://schemas.microsoft.com/office/drawing/2014/main" id="{6AAE7E3E-6438-C244-82B8-2B86F8F44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3" y="1742"/>
              <a:ext cx="5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</a:p>
          </p:txBody>
        </p:sp>
        <p:sp>
          <p:nvSpPr>
            <p:cNvPr id="374" name="Line 66">
              <a:extLst>
                <a:ext uri="{FF2B5EF4-FFF2-40B4-BE49-F238E27FC236}">
                  <a16:creationId xmlns:a16="http://schemas.microsoft.com/office/drawing/2014/main" id="{9A080B16-B360-474F-B6FE-AF8100600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1898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5" name="Line 67">
              <a:extLst>
                <a:ext uri="{FF2B5EF4-FFF2-40B4-BE49-F238E27FC236}">
                  <a16:creationId xmlns:a16="http://schemas.microsoft.com/office/drawing/2014/main" id="{6F15818C-975A-E24C-A5EF-48346108B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001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6" name="Line 68">
              <a:extLst>
                <a:ext uri="{FF2B5EF4-FFF2-40B4-BE49-F238E27FC236}">
                  <a16:creationId xmlns:a16="http://schemas.microsoft.com/office/drawing/2014/main" id="{FD65879D-0360-2B41-B483-1A5D93371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2110"/>
              <a:ext cx="48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8" name="Rectangle 70">
              <a:extLst>
                <a:ext uri="{FF2B5EF4-FFF2-40B4-BE49-F238E27FC236}">
                  <a16:creationId xmlns:a16="http://schemas.microsoft.com/office/drawing/2014/main" id="{38B2F785-6155-1E4B-8594-95B2271D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9" name="Line 71">
              <a:extLst>
                <a:ext uri="{FF2B5EF4-FFF2-40B4-BE49-F238E27FC236}">
                  <a16:creationId xmlns:a16="http://schemas.microsoft.com/office/drawing/2014/main" id="{C451312B-40CC-7A40-B679-7AE554491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4" y="222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0" name="Line 72">
              <a:extLst>
                <a:ext uri="{FF2B5EF4-FFF2-40B4-BE49-F238E27FC236}">
                  <a16:creationId xmlns:a16="http://schemas.microsoft.com/office/drawing/2014/main" id="{E2DC1FE8-5DB9-EA46-8800-4241D6DEF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2" name="Text Box 74">
              <a:extLst>
                <a:ext uri="{FF2B5EF4-FFF2-40B4-BE49-F238E27FC236}">
                  <a16:creationId xmlns:a16="http://schemas.microsoft.com/office/drawing/2014/main" id="{C6254BFE-8FC8-864C-911D-A03B8EB5C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2653"/>
              <a:ext cx="4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physical</a:t>
              </a:r>
            </a:p>
          </p:txBody>
        </p:sp>
        <p:sp>
          <p:nvSpPr>
            <p:cNvPr id="386" name="Line 78">
              <a:extLst>
                <a:ext uri="{FF2B5EF4-FFF2-40B4-BE49-F238E27FC236}">
                  <a16:creationId xmlns:a16="http://schemas.microsoft.com/office/drawing/2014/main" id="{B46866E9-0690-6D43-9964-01804A72D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03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8" name="Line 80">
              <a:extLst>
                <a:ext uri="{FF2B5EF4-FFF2-40B4-BE49-F238E27FC236}">
                  <a16:creationId xmlns:a16="http://schemas.microsoft.com/office/drawing/2014/main" id="{431126D1-7D41-174B-9A00-15B64D7CF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9" name="Line 81">
              <a:extLst>
                <a:ext uri="{FF2B5EF4-FFF2-40B4-BE49-F238E27FC236}">
                  <a16:creationId xmlns:a16="http://schemas.microsoft.com/office/drawing/2014/main" id="{E451146C-AD0C-394A-B9D7-786E8388A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pic>
        <p:nvPicPr>
          <p:cNvPr id="409" name="Picture 87">
            <a:extLst>
              <a:ext uri="{FF2B5EF4-FFF2-40B4-BE49-F238E27FC236}">
                <a16:creationId xmlns:a16="http://schemas.microsoft.com/office/drawing/2014/main" id="{6B897852-0519-9143-BDE1-7222839F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086" y="1396579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10" name="Group 89">
            <a:extLst>
              <a:ext uri="{FF2B5EF4-FFF2-40B4-BE49-F238E27FC236}">
                <a16:creationId xmlns:a16="http://schemas.microsoft.com/office/drawing/2014/main" id="{9321D1B2-41ED-6A42-B25B-B7F04C3C1339}"/>
              </a:ext>
            </a:extLst>
          </p:cNvPr>
          <p:cNvGrpSpPr>
            <a:grpSpLocks/>
          </p:cNvGrpSpPr>
          <p:nvPr/>
        </p:nvGrpSpPr>
        <p:grpSpPr bwMode="auto">
          <a:xfrm>
            <a:off x="7888865" y="5386387"/>
            <a:ext cx="1109662" cy="820449"/>
            <a:chOff x="-44" y="1473"/>
            <a:chExt cx="981" cy="1105"/>
          </a:xfrm>
        </p:grpSpPr>
        <p:pic>
          <p:nvPicPr>
            <p:cNvPr id="411" name="Picture 90" descr="desktop_computer_stylized_medium">
              <a:extLst>
                <a:ext uri="{FF2B5EF4-FFF2-40B4-BE49-F238E27FC236}">
                  <a16:creationId xmlns:a16="http://schemas.microsoft.com/office/drawing/2014/main" id="{E89A12BD-E0D6-A949-9CB5-05BA66E33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" name="Freeform 91">
              <a:extLst>
                <a:ext uri="{FF2B5EF4-FFF2-40B4-BE49-F238E27FC236}">
                  <a16:creationId xmlns:a16="http://schemas.microsoft.com/office/drawing/2014/main" id="{C0A77030-4BC2-C44C-AD1F-5FB48849AB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pic>
        <p:nvPicPr>
          <p:cNvPr id="1026" name="Picture 2" descr="Broadcom chip image">
            <a:extLst>
              <a:ext uri="{FF2B5EF4-FFF2-40B4-BE49-F238E27FC236}">
                <a16:creationId xmlns:a16="http://schemas.microsoft.com/office/drawing/2014/main" id="{33C0D5A2-E836-0E42-91D7-80B5B9B5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404" y="1556656"/>
            <a:ext cx="921139" cy="92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72F9AB0-BFC2-5542-A40C-5E7B5EB25F2B}"/>
              </a:ext>
            </a:extLst>
          </p:cNvPr>
          <p:cNvGrpSpPr/>
          <p:nvPr/>
        </p:nvGrpSpPr>
        <p:grpSpPr>
          <a:xfrm>
            <a:off x="6859466" y="1579642"/>
            <a:ext cx="1654101" cy="2401887"/>
            <a:chOff x="3457903" y="1592254"/>
            <a:chExt cx="1654101" cy="2401887"/>
          </a:xfrm>
        </p:grpSpPr>
        <p:sp>
          <p:nvSpPr>
            <p:cNvPr id="117" name="Rectangle 42">
              <a:extLst>
                <a:ext uri="{FF2B5EF4-FFF2-40B4-BE49-F238E27FC236}">
                  <a16:creationId xmlns:a16="http://schemas.microsoft.com/office/drawing/2014/main" id="{1AEEBA61-14FC-154D-88CA-B447B0359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903" y="1592254"/>
              <a:ext cx="1654101" cy="2401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44">
              <a:extLst>
                <a:ext uri="{FF2B5EF4-FFF2-40B4-BE49-F238E27FC236}">
                  <a16:creationId xmlns:a16="http://schemas.microsoft.com/office/drawing/2014/main" id="{D0D47B06-FE3D-DA4E-A18A-5F4609A0A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843" y="3517620"/>
              <a:ext cx="666750" cy="282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45">
              <a:extLst>
                <a:ext uri="{FF2B5EF4-FFF2-40B4-BE49-F238E27FC236}">
                  <a16:creationId xmlns:a16="http://schemas.microsoft.com/office/drawing/2014/main" id="{2220353A-A27E-5C4B-B042-109D64100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418" y="2936730"/>
              <a:ext cx="657225" cy="519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controller</a:t>
              </a:r>
            </a:p>
          </p:txBody>
        </p:sp>
        <p:sp>
          <p:nvSpPr>
            <p:cNvPr id="120" name="Text Box 46">
              <a:extLst>
                <a:ext uri="{FF2B5EF4-FFF2-40B4-BE49-F238E27FC236}">
                  <a16:creationId xmlns:a16="http://schemas.microsoft.com/office/drawing/2014/main" id="{000F374E-6915-074D-8BA8-C296E4FB3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3393" y="3514379"/>
              <a:ext cx="737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physical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1" name="Freeform 47">
              <a:extLst>
                <a:ext uri="{FF2B5EF4-FFF2-40B4-BE49-F238E27FC236}">
                  <a16:creationId xmlns:a16="http://schemas.microsoft.com/office/drawing/2014/main" id="{5722F489-9C55-474B-AD7B-3596A67F9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7726" y="2473508"/>
              <a:ext cx="291334" cy="460375"/>
            </a:xfrm>
            <a:custGeom>
              <a:avLst/>
              <a:gdLst>
                <a:gd name="T0" fmla="*/ 0 w 361"/>
                <a:gd name="T1" fmla="*/ 0 h 478"/>
                <a:gd name="T2" fmla="*/ 0 w 361"/>
                <a:gd name="T3" fmla="*/ 2147483647 h 478"/>
                <a:gd name="T4" fmla="*/ 2147483647 w 361"/>
                <a:gd name="T5" fmla="*/ 2147483647 h 478"/>
                <a:gd name="T6" fmla="*/ 2147483647 w 361"/>
                <a:gd name="T7" fmla="*/ 2147483647 h 4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1" h="478">
                  <a:moveTo>
                    <a:pt x="0" y="0"/>
                  </a:moveTo>
                  <a:lnTo>
                    <a:pt x="0" y="230"/>
                  </a:lnTo>
                  <a:lnTo>
                    <a:pt x="361" y="230"/>
                  </a:lnTo>
                  <a:lnTo>
                    <a:pt x="359" y="478"/>
                  </a:lnTo>
                </a:path>
              </a:pathLst>
            </a:custGeom>
            <a:noFill/>
            <a:ln w="38100" cmpd="sng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Line 48">
              <a:extLst>
                <a:ext uri="{FF2B5EF4-FFF2-40B4-BE49-F238E27FC236}">
                  <a16:creationId xmlns:a16="http://schemas.microsoft.com/office/drawing/2014/main" id="{11921392-3DC2-E44B-9184-34A0E05D1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959" y="2628755"/>
              <a:ext cx="135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Line 49">
              <a:extLst>
                <a:ext uri="{FF2B5EF4-FFF2-40B4-BE49-F238E27FC236}">
                  <a16:creationId xmlns:a16="http://schemas.microsoft.com/office/drawing/2014/main" id="{BAFE9A46-B07B-0D46-BF9D-A127CF0FC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2165" y="2631881"/>
              <a:ext cx="0" cy="300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50">
              <a:extLst>
                <a:ext uri="{FF2B5EF4-FFF2-40B4-BE49-F238E27FC236}">
                  <a16:creationId xmlns:a16="http://schemas.microsoft.com/office/drawing/2014/main" id="{B42296AE-5EDB-CB41-A8A8-F256FE984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392" y="1927519"/>
              <a:ext cx="657225" cy="5191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memory</a:t>
              </a:r>
            </a:p>
          </p:txBody>
        </p:sp>
        <p:sp>
          <p:nvSpPr>
            <p:cNvPr id="125" name="Rectangle 51">
              <a:extLst>
                <a:ext uri="{FF2B5EF4-FFF2-40B4-BE49-F238E27FC236}">
                  <a16:creationId xmlns:a16="http://schemas.microsoft.com/office/drawing/2014/main" id="{A0530BD1-8578-7749-A8F2-514C1E6AF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984" y="1939780"/>
              <a:ext cx="657225" cy="5191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E4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CPU</a:t>
              </a:r>
            </a:p>
          </p:txBody>
        </p:sp>
        <p:sp>
          <p:nvSpPr>
            <p:cNvPr id="126" name="Line 52">
              <a:extLst>
                <a:ext uri="{FF2B5EF4-FFF2-40B4-BE49-F238E27FC236}">
                  <a16:creationId xmlns:a16="http://schemas.microsoft.com/office/drawing/2014/main" id="{A3C7A151-EBC5-7E44-A73B-EC7BF250A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36047" y="2458893"/>
              <a:ext cx="1587" cy="169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Line 53">
              <a:extLst>
                <a:ext uri="{FF2B5EF4-FFF2-40B4-BE49-F238E27FC236}">
                  <a16:creationId xmlns:a16="http://schemas.microsoft.com/office/drawing/2014/main" id="{C4B99840-0FB7-CE42-8D34-DEC52118C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09172" y="2460480"/>
              <a:ext cx="1587" cy="17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Line 55">
              <a:extLst>
                <a:ext uri="{FF2B5EF4-FFF2-40B4-BE49-F238E27FC236}">
                  <a16:creationId xmlns:a16="http://schemas.microsoft.com/office/drawing/2014/main" id="{68A743ED-4B58-E94D-83B1-E54D12545A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8787" y="3249620"/>
              <a:ext cx="4474" cy="356262"/>
            </a:xfrm>
            <a:prstGeom prst="line">
              <a:avLst/>
            </a:prstGeom>
            <a:noFill/>
            <a:ln w="38100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Rectangle 43">
              <a:extLst>
                <a:ext uri="{FF2B5EF4-FFF2-40B4-BE49-F238E27FC236}">
                  <a16:creationId xmlns:a16="http://schemas.microsoft.com/office/drawing/2014/main" id="{0EC4FEFF-71C3-204E-942F-DF941FB47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524" y="2820792"/>
              <a:ext cx="1122362" cy="1082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46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Interfaces communicating</a:t>
            </a:r>
            <a:endParaRPr lang="en-US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A5E3C2-990E-9C41-AAAA-45311F46F06D}"/>
              </a:ext>
            </a:extLst>
          </p:cNvPr>
          <p:cNvGrpSpPr/>
          <p:nvPr/>
        </p:nvGrpSpPr>
        <p:grpSpPr>
          <a:xfrm>
            <a:off x="3386648" y="1585768"/>
            <a:ext cx="1709144" cy="2401887"/>
            <a:chOff x="3386648" y="1585768"/>
            <a:chExt cx="1709144" cy="2401887"/>
          </a:xfrm>
        </p:grpSpPr>
        <p:sp>
          <p:nvSpPr>
            <p:cNvPr id="340" name="Rectangle 42">
              <a:extLst>
                <a:ext uri="{FF2B5EF4-FFF2-40B4-BE49-F238E27FC236}">
                  <a16:creationId xmlns:a16="http://schemas.microsoft.com/office/drawing/2014/main" id="{08D16DCA-2F81-3142-8787-DCBB82571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648" y="1585768"/>
              <a:ext cx="1709144" cy="2401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2" name="Rectangle 44">
              <a:extLst>
                <a:ext uri="{FF2B5EF4-FFF2-40B4-BE49-F238E27FC236}">
                  <a16:creationId xmlns:a16="http://schemas.microsoft.com/office/drawing/2014/main" id="{4292A8DC-1EBA-E346-AA85-38C6822CA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201" y="3524105"/>
              <a:ext cx="666750" cy="282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3" name="Rectangle 45">
              <a:extLst>
                <a:ext uri="{FF2B5EF4-FFF2-40B4-BE49-F238E27FC236}">
                  <a16:creationId xmlns:a16="http://schemas.microsoft.com/office/drawing/2014/main" id="{9AD0BC31-6A50-984F-86A3-3CA27EA7C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453" y="2936730"/>
              <a:ext cx="657225" cy="519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controller</a:t>
              </a:r>
            </a:p>
          </p:txBody>
        </p:sp>
        <p:sp>
          <p:nvSpPr>
            <p:cNvPr id="344" name="Text Box 46">
              <a:extLst>
                <a:ext uri="{FF2B5EF4-FFF2-40B4-BE49-F238E27FC236}">
                  <a16:creationId xmlns:a16="http://schemas.microsoft.com/office/drawing/2014/main" id="{0B7C150F-CB12-034D-8895-A7245A5D6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993" y="3514379"/>
              <a:ext cx="737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physical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5" name="Freeform 47">
              <a:extLst>
                <a:ext uri="{FF2B5EF4-FFF2-40B4-BE49-F238E27FC236}">
                  <a16:creationId xmlns:a16="http://schemas.microsoft.com/office/drawing/2014/main" id="{793E17F7-22E2-FF4D-8509-E82EDBE2D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897" y="2455718"/>
              <a:ext cx="326278" cy="460375"/>
            </a:xfrm>
            <a:custGeom>
              <a:avLst/>
              <a:gdLst>
                <a:gd name="T0" fmla="*/ 0 w 361"/>
                <a:gd name="T1" fmla="*/ 0 h 478"/>
                <a:gd name="T2" fmla="*/ 0 w 361"/>
                <a:gd name="T3" fmla="*/ 2147483647 h 478"/>
                <a:gd name="T4" fmla="*/ 2147483647 w 361"/>
                <a:gd name="T5" fmla="*/ 2147483647 h 478"/>
                <a:gd name="T6" fmla="*/ 2147483647 w 361"/>
                <a:gd name="T7" fmla="*/ 2147483647 h 4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1" h="478">
                  <a:moveTo>
                    <a:pt x="0" y="0"/>
                  </a:moveTo>
                  <a:lnTo>
                    <a:pt x="0" y="230"/>
                  </a:lnTo>
                  <a:lnTo>
                    <a:pt x="361" y="230"/>
                  </a:lnTo>
                  <a:lnTo>
                    <a:pt x="359" y="478"/>
                  </a:lnTo>
                </a:path>
              </a:pathLst>
            </a:custGeom>
            <a:noFill/>
            <a:ln w="38100" cmpd="sng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6" name="Line 48">
              <a:extLst>
                <a:ext uri="{FF2B5EF4-FFF2-40B4-BE49-F238E27FC236}">
                  <a16:creationId xmlns:a16="http://schemas.microsoft.com/office/drawing/2014/main" id="{07601B60-F87E-2F49-8A8E-1FF14E515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959" y="2628755"/>
              <a:ext cx="135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7" name="Line 49">
              <a:extLst>
                <a:ext uri="{FF2B5EF4-FFF2-40B4-BE49-F238E27FC236}">
                  <a16:creationId xmlns:a16="http://schemas.microsoft.com/office/drawing/2014/main" id="{A28FA316-5FFA-F44A-BA99-AC0415DFF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4375" y="2631881"/>
              <a:ext cx="0" cy="300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8" name="Rectangle 50">
              <a:extLst>
                <a:ext uri="{FF2B5EF4-FFF2-40B4-BE49-F238E27FC236}">
                  <a16:creationId xmlns:a16="http://schemas.microsoft.com/office/drawing/2014/main" id="{A634403E-4499-294B-99AD-E3A86D96C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834" y="1938193"/>
              <a:ext cx="657225" cy="5191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cpu</a:t>
              </a:r>
            </a:p>
          </p:txBody>
        </p:sp>
        <p:sp>
          <p:nvSpPr>
            <p:cNvPr id="349" name="Rectangle 51">
              <a:extLst>
                <a:ext uri="{FF2B5EF4-FFF2-40B4-BE49-F238E27FC236}">
                  <a16:creationId xmlns:a16="http://schemas.microsoft.com/office/drawing/2014/main" id="{82C997D8-021F-0245-9B73-2C5E048B6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984" y="1939780"/>
              <a:ext cx="657225" cy="519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memory</a:t>
              </a:r>
            </a:p>
          </p:txBody>
        </p:sp>
        <p:sp>
          <p:nvSpPr>
            <p:cNvPr id="350" name="Line 52">
              <a:extLst>
                <a:ext uri="{FF2B5EF4-FFF2-40B4-BE49-F238E27FC236}">
                  <a16:creationId xmlns:a16="http://schemas.microsoft.com/office/drawing/2014/main" id="{D74D41F5-3112-6646-9892-D00D36377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36047" y="2458893"/>
              <a:ext cx="1587" cy="169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1" name="Line 53">
              <a:extLst>
                <a:ext uri="{FF2B5EF4-FFF2-40B4-BE49-F238E27FC236}">
                  <a16:creationId xmlns:a16="http://schemas.microsoft.com/office/drawing/2014/main" id="{AA1745EF-4026-E54D-9775-040F79E5D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09172" y="2460480"/>
              <a:ext cx="1587" cy="17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3" name="Line 55">
              <a:extLst>
                <a:ext uri="{FF2B5EF4-FFF2-40B4-BE49-F238E27FC236}">
                  <a16:creationId xmlns:a16="http://schemas.microsoft.com/office/drawing/2014/main" id="{159E9A7C-2C1B-CC40-B1B4-760AFE091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2601" y="3239892"/>
              <a:ext cx="4474" cy="356262"/>
            </a:xfrm>
            <a:prstGeom prst="line">
              <a:avLst/>
            </a:prstGeom>
            <a:noFill/>
            <a:ln w="38100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8" name="Rectangle 43">
              <a:extLst>
                <a:ext uri="{FF2B5EF4-FFF2-40B4-BE49-F238E27FC236}">
                  <a16:creationId xmlns:a16="http://schemas.microsoft.com/office/drawing/2014/main" id="{D2E8D72A-74A0-8047-B32B-E6CC292FC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876" y="2820792"/>
              <a:ext cx="1122362" cy="1082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60" name="Group 84">
            <a:extLst>
              <a:ext uri="{FF2B5EF4-FFF2-40B4-BE49-F238E27FC236}">
                <a16:creationId xmlns:a16="http://schemas.microsoft.com/office/drawing/2014/main" id="{F87BAAC8-00DB-C64F-B18B-456E80F15B7F}"/>
              </a:ext>
            </a:extLst>
          </p:cNvPr>
          <p:cNvGrpSpPr>
            <a:grpSpLocks/>
          </p:cNvGrpSpPr>
          <p:nvPr/>
        </p:nvGrpSpPr>
        <p:grpSpPr bwMode="auto">
          <a:xfrm>
            <a:off x="2300585" y="1777854"/>
            <a:ext cx="1508125" cy="2035175"/>
            <a:chOff x="2695" y="1742"/>
            <a:chExt cx="950" cy="1282"/>
          </a:xfrm>
        </p:grpSpPr>
        <p:sp>
          <p:nvSpPr>
            <p:cNvPr id="361" name="Freeform 62">
              <a:extLst>
                <a:ext uri="{FF2B5EF4-FFF2-40B4-BE49-F238E27FC236}">
                  <a16:creationId xmlns:a16="http://schemas.microsoft.com/office/drawing/2014/main" id="{9DAAFB2F-E3C8-FB46-A22A-E065E705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488"/>
              <a:ext cx="417" cy="536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933 w 9933"/>
                <a:gd name="connsiteY0" fmla="*/ 0 h 10000"/>
                <a:gd name="connsiteX1" fmla="*/ 0 w 9933"/>
                <a:gd name="connsiteY1" fmla="*/ 1944 h 10000"/>
                <a:gd name="connsiteX2" fmla="*/ 10 w 9933"/>
                <a:gd name="connsiteY2" fmla="*/ 8327 h 10000"/>
                <a:gd name="connsiteX3" fmla="*/ 9882 w 9933"/>
                <a:gd name="connsiteY3" fmla="*/ 10000 h 10000"/>
                <a:gd name="connsiteX4" fmla="*/ 9933 w 9933"/>
                <a:gd name="connsiteY4" fmla="*/ 0 h 10000"/>
                <a:gd name="connsiteX0" fmla="*/ 10067 w 10067"/>
                <a:gd name="connsiteY0" fmla="*/ 2667 h 8056"/>
                <a:gd name="connsiteX1" fmla="*/ 0 w 10067"/>
                <a:gd name="connsiteY1" fmla="*/ 0 h 8056"/>
                <a:gd name="connsiteX2" fmla="*/ 10 w 10067"/>
                <a:gd name="connsiteY2" fmla="*/ 6383 h 8056"/>
                <a:gd name="connsiteX3" fmla="*/ 9949 w 10067"/>
                <a:gd name="connsiteY3" fmla="*/ 8056 h 8056"/>
                <a:gd name="connsiteX4" fmla="*/ 10067 w 10067"/>
                <a:gd name="connsiteY4" fmla="*/ 2667 h 8056"/>
                <a:gd name="connsiteX0" fmla="*/ 10134 w 10134"/>
                <a:gd name="connsiteY0" fmla="*/ 2191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2191 h 10000"/>
                <a:gd name="connsiteX0" fmla="*/ 10134 w 10134"/>
                <a:gd name="connsiteY0" fmla="*/ 1569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1569 h 10000"/>
                <a:gd name="connsiteX0" fmla="*/ 10134 w 10134"/>
                <a:gd name="connsiteY0" fmla="*/ 1569 h 9876"/>
                <a:gd name="connsiteX1" fmla="*/ 0 w 10134"/>
                <a:gd name="connsiteY1" fmla="*/ 0 h 9876"/>
                <a:gd name="connsiteX2" fmla="*/ 10 w 10134"/>
                <a:gd name="connsiteY2" fmla="*/ 7923 h 9876"/>
                <a:gd name="connsiteX3" fmla="*/ 10084 w 10134"/>
                <a:gd name="connsiteY3" fmla="*/ 9876 h 9876"/>
                <a:gd name="connsiteX4" fmla="*/ 10134 w 10134"/>
                <a:gd name="connsiteY4" fmla="*/ 1569 h 9876"/>
                <a:gd name="connsiteX0" fmla="*/ 9934 w 9954"/>
                <a:gd name="connsiteY0" fmla="*/ 0 h 12944"/>
                <a:gd name="connsiteX1" fmla="*/ 0 w 9954"/>
                <a:gd name="connsiteY1" fmla="*/ 2944 h 12944"/>
                <a:gd name="connsiteX2" fmla="*/ 10 w 9954"/>
                <a:gd name="connsiteY2" fmla="*/ 10966 h 12944"/>
                <a:gd name="connsiteX3" fmla="*/ 9951 w 9954"/>
                <a:gd name="connsiteY3" fmla="*/ 12944 h 12944"/>
                <a:gd name="connsiteX4" fmla="*/ 9934 w 9954"/>
                <a:gd name="connsiteY4" fmla="*/ 0 h 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" h="1294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FF">
                    <a:alpha val="74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1" name="Rectangle 73">
              <a:extLst>
                <a:ext uri="{FF2B5EF4-FFF2-40B4-BE49-F238E27FC236}">
                  <a16:creationId xmlns:a16="http://schemas.microsoft.com/office/drawing/2014/main" id="{D34E92F6-E00A-9E48-8EEE-3793F53B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2678"/>
              <a:ext cx="489" cy="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4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2" name="Freeform 63">
              <a:extLst>
                <a:ext uri="{FF2B5EF4-FFF2-40B4-BE49-F238E27FC236}">
                  <a16:creationId xmlns:a16="http://schemas.microsoft.com/office/drawing/2014/main" id="{BB2C5787-9CAC-D84A-B4B9-64FEECE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767"/>
              <a:ext cx="244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65000"/>
                  </a:schemeClr>
                </a:gs>
                <a:gs pos="99000">
                  <a:srgbClr val="FFFFFF">
                    <a:alpha val="66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90" name="Rectangle 82">
              <a:extLst>
                <a:ext uri="{FF2B5EF4-FFF2-40B4-BE49-F238E27FC236}">
                  <a16:creationId xmlns:a16="http://schemas.microsoft.com/office/drawing/2014/main" id="{059501C9-A68B-2743-A02C-0C5FBC61B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1764"/>
              <a:ext cx="490" cy="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6" name="Text Box 65">
              <a:extLst>
                <a:ext uri="{FF2B5EF4-FFF2-40B4-BE49-F238E27FC236}">
                  <a16:creationId xmlns:a16="http://schemas.microsoft.com/office/drawing/2014/main" id="{6AAE7E3E-6438-C244-82B8-2B86F8F44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3" y="1742"/>
              <a:ext cx="5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</a:p>
          </p:txBody>
        </p:sp>
        <p:sp>
          <p:nvSpPr>
            <p:cNvPr id="374" name="Line 66">
              <a:extLst>
                <a:ext uri="{FF2B5EF4-FFF2-40B4-BE49-F238E27FC236}">
                  <a16:creationId xmlns:a16="http://schemas.microsoft.com/office/drawing/2014/main" id="{9A080B16-B360-474F-B6FE-AF8100600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1898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5" name="Line 67">
              <a:extLst>
                <a:ext uri="{FF2B5EF4-FFF2-40B4-BE49-F238E27FC236}">
                  <a16:creationId xmlns:a16="http://schemas.microsoft.com/office/drawing/2014/main" id="{6F15818C-975A-E24C-A5EF-48346108B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001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6" name="Line 68">
              <a:extLst>
                <a:ext uri="{FF2B5EF4-FFF2-40B4-BE49-F238E27FC236}">
                  <a16:creationId xmlns:a16="http://schemas.microsoft.com/office/drawing/2014/main" id="{FD65879D-0360-2B41-B483-1A5D93371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2110"/>
              <a:ext cx="48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8" name="Rectangle 70">
              <a:extLst>
                <a:ext uri="{FF2B5EF4-FFF2-40B4-BE49-F238E27FC236}">
                  <a16:creationId xmlns:a16="http://schemas.microsoft.com/office/drawing/2014/main" id="{38B2F785-6155-1E4B-8594-95B2271D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9" name="Line 71">
              <a:extLst>
                <a:ext uri="{FF2B5EF4-FFF2-40B4-BE49-F238E27FC236}">
                  <a16:creationId xmlns:a16="http://schemas.microsoft.com/office/drawing/2014/main" id="{C451312B-40CC-7A40-B679-7AE554491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4" y="222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0" name="Line 72">
              <a:extLst>
                <a:ext uri="{FF2B5EF4-FFF2-40B4-BE49-F238E27FC236}">
                  <a16:creationId xmlns:a16="http://schemas.microsoft.com/office/drawing/2014/main" id="{E2DC1FE8-5DB9-EA46-8800-4241D6DEF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2" name="Text Box 74">
              <a:extLst>
                <a:ext uri="{FF2B5EF4-FFF2-40B4-BE49-F238E27FC236}">
                  <a16:creationId xmlns:a16="http://schemas.microsoft.com/office/drawing/2014/main" id="{C6254BFE-8FC8-864C-911D-A03B8EB5C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2653"/>
              <a:ext cx="4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physical</a:t>
              </a:r>
            </a:p>
          </p:txBody>
        </p:sp>
        <p:sp>
          <p:nvSpPr>
            <p:cNvPr id="386" name="Line 78">
              <a:extLst>
                <a:ext uri="{FF2B5EF4-FFF2-40B4-BE49-F238E27FC236}">
                  <a16:creationId xmlns:a16="http://schemas.microsoft.com/office/drawing/2014/main" id="{B46866E9-0690-6D43-9964-01804A72D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03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8" name="Line 80">
              <a:extLst>
                <a:ext uri="{FF2B5EF4-FFF2-40B4-BE49-F238E27FC236}">
                  <a16:creationId xmlns:a16="http://schemas.microsoft.com/office/drawing/2014/main" id="{431126D1-7D41-174B-9A00-15B64D7CF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9" name="Line 81">
              <a:extLst>
                <a:ext uri="{FF2B5EF4-FFF2-40B4-BE49-F238E27FC236}">
                  <a16:creationId xmlns:a16="http://schemas.microsoft.com/office/drawing/2014/main" id="{E451146C-AD0C-394A-B9D7-786E8388A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940C5E-A452-394D-9303-5A0908ACF414}"/>
              </a:ext>
            </a:extLst>
          </p:cNvPr>
          <p:cNvGrpSpPr/>
          <p:nvPr/>
        </p:nvGrpSpPr>
        <p:grpSpPr>
          <a:xfrm>
            <a:off x="8154574" y="1741034"/>
            <a:ext cx="1453373" cy="2053837"/>
            <a:chOff x="9730606" y="1055376"/>
            <a:chExt cx="1453373" cy="2053837"/>
          </a:xfrm>
        </p:grpSpPr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01B01F1E-124F-BC43-A974-ABF83467E8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30606" y="2258313"/>
              <a:ext cx="623888" cy="85090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933 w 9933"/>
                <a:gd name="connsiteY0" fmla="*/ 0 h 10000"/>
                <a:gd name="connsiteX1" fmla="*/ 0 w 9933"/>
                <a:gd name="connsiteY1" fmla="*/ 1944 h 10000"/>
                <a:gd name="connsiteX2" fmla="*/ 10 w 9933"/>
                <a:gd name="connsiteY2" fmla="*/ 8327 h 10000"/>
                <a:gd name="connsiteX3" fmla="*/ 9882 w 9933"/>
                <a:gd name="connsiteY3" fmla="*/ 10000 h 10000"/>
                <a:gd name="connsiteX4" fmla="*/ 9933 w 9933"/>
                <a:gd name="connsiteY4" fmla="*/ 0 h 10000"/>
                <a:gd name="connsiteX0" fmla="*/ 10067 w 10067"/>
                <a:gd name="connsiteY0" fmla="*/ 2667 h 8056"/>
                <a:gd name="connsiteX1" fmla="*/ 0 w 10067"/>
                <a:gd name="connsiteY1" fmla="*/ 0 h 8056"/>
                <a:gd name="connsiteX2" fmla="*/ 10 w 10067"/>
                <a:gd name="connsiteY2" fmla="*/ 6383 h 8056"/>
                <a:gd name="connsiteX3" fmla="*/ 9949 w 10067"/>
                <a:gd name="connsiteY3" fmla="*/ 8056 h 8056"/>
                <a:gd name="connsiteX4" fmla="*/ 10067 w 10067"/>
                <a:gd name="connsiteY4" fmla="*/ 2667 h 8056"/>
                <a:gd name="connsiteX0" fmla="*/ 10134 w 10134"/>
                <a:gd name="connsiteY0" fmla="*/ 2191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2191 h 10000"/>
                <a:gd name="connsiteX0" fmla="*/ 10134 w 10134"/>
                <a:gd name="connsiteY0" fmla="*/ 1569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1569 h 10000"/>
                <a:gd name="connsiteX0" fmla="*/ 10134 w 10134"/>
                <a:gd name="connsiteY0" fmla="*/ 1569 h 9876"/>
                <a:gd name="connsiteX1" fmla="*/ 0 w 10134"/>
                <a:gd name="connsiteY1" fmla="*/ 0 h 9876"/>
                <a:gd name="connsiteX2" fmla="*/ 10 w 10134"/>
                <a:gd name="connsiteY2" fmla="*/ 7923 h 9876"/>
                <a:gd name="connsiteX3" fmla="*/ 10084 w 10134"/>
                <a:gd name="connsiteY3" fmla="*/ 9876 h 9876"/>
                <a:gd name="connsiteX4" fmla="*/ 10134 w 10134"/>
                <a:gd name="connsiteY4" fmla="*/ 1569 h 9876"/>
                <a:gd name="connsiteX0" fmla="*/ 9934 w 9954"/>
                <a:gd name="connsiteY0" fmla="*/ 0 h 12944"/>
                <a:gd name="connsiteX1" fmla="*/ 0 w 9954"/>
                <a:gd name="connsiteY1" fmla="*/ 2944 h 12944"/>
                <a:gd name="connsiteX2" fmla="*/ 10 w 9954"/>
                <a:gd name="connsiteY2" fmla="*/ 10966 h 12944"/>
                <a:gd name="connsiteX3" fmla="*/ 9951 w 9954"/>
                <a:gd name="connsiteY3" fmla="*/ 12944 h 12944"/>
                <a:gd name="connsiteX4" fmla="*/ 9934 w 9954"/>
                <a:gd name="connsiteY4" fmla="*/ 0 h 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" h="1294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FF">
                    <a:alpha val="82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" name="Rectangle 73">
              <a:extLst>
                <a:ext uri="{FF2B5EF4-FFF2-40B4-BE49-F238E27FC236}">
                  <a16:creationId xmlns:a16="http://schemas.microsoft.com/office/drawing/2014/main" id="{E45D8FA9-172B-4349-9201-C855690CD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0066" y="2541276"/>
              <a:ext cx="776288" cy="415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4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6688D65-8859-3543-A395-35CEEDEDD0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35685" y="1076403"/>
              <a:ext cx="436563" cy="70326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>
                    <a:alpha val="81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" name="Rectangle 82">
              <a:extLst>
                <a:ext uri="{FF2B5EF4-FFF2-40B4-BE49-F238E27FC236}">
                  <a16:creationId xmlns:a16="http://schemas.microsoft.com/office/drawing/2014/main" id="{06D41716-A543-3F4F-9489-BC4A00085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5304" y="1090301"/>
              <a:ext cx="777876" cy="7350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Text Box 65">
              <a:extLst>
                <a:ext uri="{FF2B5EF4-FFF2-40B4-BE49-F238E27FC236}">
                  <a16:creationId xmlns:a16="http://schemas.microsoft.com/office/drawing/2014/main" id="{2D82B720-E5DF-4F4F-8FBA-8D31F068A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6091" y="1055376"/>
              <a:ext cx="877888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D80B677C-0558-AA49-9BC2-C865179CD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0066" y="1303026"/>
              <a:ext cx="776288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8" name="Line 67">
              <a:extLst>
                <a:ext uri="{FF2B5EF4-FFF2-40B4-BE49-F238E27FC236}">
                  <a16:creationId xmlns:a16="http://schemas.microsoft.com/office/drawing/2014/main" id="{96ECD29D-6AC3-3C4A-8B76-C6CE4E709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0066" y="1466539"/>
              <a:ext cx="776288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9" name="Line 68">
              <a:extLst>
                <a:ext uri="{FF2B5EF4-FFF2-40B4-BE49-F238E27FC236}">
                  <a16:creationId xmlns:a16="http://schemas.microsoft.com/office/drawing/2014/main" id="{93393447-F152-0A41-B307-A690875EC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6891" y="1639576"/>
              <a:ext cx="776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0" name="Rectangle 70">
              <a:extLst>
                <a:ext uri="{FF2B5EF4-FFF2-40B4-BE49-F238E27FC236}">
                  <a16:creationId xmlns:a16="http://schemas.microsoft.com/office/drawing/2014/main" id="{34836D0F-96F1-C74D-BB52-0007C90AE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3391" y="1801501"/>
              <a:ext cx="876301" cy="182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1" name="Line 71">
              <a:extLst>
                <a:ext uri="{FF2B5EF4-FFF2-40B4-BE49-F238E27FC236}">
                  <a16:creationId xmlns:a16="http://schemas.microsoft.com/office/drawing/2014/main" id="{B826D465-956C-AC42-A034-8ACCE0186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5304" y="1820551"/>
              <a:ext cx="0" cy="103188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2" name="Line 72">
              <a:extLst>
                <a:ext uri="{FF2B5EF4-FFF2-40B4-BE49-F238E27FC236}">
                  <a16:creationId xmlns:a16="http://schemas.microsoft.com/office/drawing/2014/main" id="{18797742-2033-0E42-BF7B-CC2F3B116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34767" y="1811026"/>
              <a:ext cx="0" cy="10160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3" name="Text Box 74">
              <a:extLst>
                <a:ext uri="{FF2B5EF4-FFF2-40B4-BE49-F238E27FC236}">
                  <a16:creationId xmlns:a16="http://schemas.microsoft.com/office/drawing/2014/main" id="{6CAFE6BE-3638-874A-B141-EDEE018D6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88641" y="2501589"/>
              <a:ext cx="6842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physical</a:t>
              </a:r>
            </a:p>
          </p:txBody>
        </p:sp>
        <p:sp>
          <p:nvSpPr>
            <p:cNvPr id="74" name="Line 78">
              <a:extLst>
                <a:ext uri="{FF2B5EF4-FFF2-40B4-BE49-F238E27FC236}">
                  <a16:creationId xmlns:a16="http://schemas.microsoft.com/office/drawing/2014/main" id="{84E322A3-E89B-AC48-B4B3-233C598CB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8479" y="2739714"/>
              <a:ext cx="776288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5" name="Line 80">
              <a:extLst>
                <a:ext uri="{FF2B5EF4-FFF2-40B4-BE49-F238E27FC236}">
                  <a16:creationId xmlns:a16="http://schemas.microsoft.com/office/drawing/2014/main" id="{B2BA3CCE-9278-934F-8020-A9A3C0BDA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0066" y="2439676"/>
              <a:ext cx="0" cy="103188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6" name="Line 81">
              <a:extLst>
                <a:ext uri="{FF2B5EF4-FFF2-40B4-BE49-F238E27FC236}">
                  <a16:creationId xmlns:a16="http://schemas.microsoft.com/office/drawing/2014/main" id="{5AB37789-637D-C443-B20A-F54499BB7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36354" y="2439676"/>
              <a:ext cx="0" cy="10160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40BD8E7B-C44D-C64B-8B42-1AB6A22BDEC2}"/>
              </a:ext>
            </a:extLst>
          </p:cNvPr>
          <p:cNvSpPr/>
          <p:nvPr/>
        </p:nvSpPr>
        <p:spPr>
          <a:xfrm>
            <a:off x="4153301" y="3785951"/>
            <a:ext cx="3591390" cy="522811"/>
          </a:xfrm>
          <a:custGeom>
            <a:avLst/>
            <a:gdLst>
              <a:gd name="connsiteX0" fmla="*/ 0 w 5874327"/>
              <a:gd name="connsiteY0" fmla="*/ 0 h 277091"/>
              <a:gd name="connsiteX1" fmla="*/ 0 w 5874327"/>
              <a:gd name="connsiteY1" fmla="*/ 277091 h 277091"/>
              <a:gd name="connsiteX2" fmla="*/ 5874327 w 5874327"/>
              <a:gd name="connsiteY2" fmla="*/ 277091 h 277091"/>
              <a:gd name="connsiteX3" fmla="*/ 5874327 w 5874327"/>
              <a:gd name="connsiteY3" fmla="*/ 41564 h 277091"/>
              <a:gd name="connsiteX4" fmla="*/ 5874327 w 5874327"/>
              <a:gd name="connsiteY4" fmla="*/ 41564 h 277091"/>
              <a:gd name="connsiteX0" fmla="*/ 0 w 5881026"/>
              <a:gd name="connsiteY0" fmla="*/ 0 h 277091"/>
              <a:gd name="connsiteX1" fmla="*/ 0 w 5881026"/>
              <a:gd name="connsiteY1" fmla="*/ 277091 h 277091"/>
              <a:gd name="connsiteX2" fmla="*/ 5874327 w 5881026"/>
              <a:gd name="connsiteY2" fmla="*/ 277091 h 277091"/>
              <a:gd name="connsiteX3" fmla="*/ 5874327 w 5881026"/>
              <a:gd name="connsiteY3" fmla="*/ 41564 h 277091"/>
              <a:gd name="connsiteX4" fmla="*/ 5881026 w 5881026"/>
              <a:gd name="connsiteY4" fmla="*/ 48806 h 277091"/>
              <a:gd name="connsiteX0" fmla="*/ 0 w 5881026"/>
              <a:gd name="connsiteY0" fmla="*/ 0 h 277091"/>
              <a:gd name="connsiteX1" fmla="*/ 0 w 5881026"/>
              <a:gd name="connsiteY1" fmla="*/ 277091 h 277091"/>
              <a:gd name="connsiteX2" fmla="*/ 5874327 w 5881026"/>
              <a:gd name="connsiteY2" fmla="*/ 277091 h 277091"/>
              <a:gd name="connsiteX3" fmla="*/ 5874327 w 5881026"/>
              <a:gd name="connsiteY3" fmla="*/ 41564 h 277091"/>
              <a:gd name="connsiteX4" fmla="*/ 5881026 w 5881026"/>
              <a:gd name="connsiteY4" fmla="*/ 30701 h 277091"/>
              <a:gd name="connsiteX0" fmla="*/ 0 w 5874327"/>
              <a:gd name="connsiteY0" fmla="*/ 0 h 277091"/>
              <a:gd name="connsiteX1" fmla="*/ 0 w 5874327"/>
              <a:gd name="connsiteY1" fmla="*/ 277091 h 277091"/>
              <a:gd name="connsiteX2" fmla="*/ 5874327 w 5874327"/>
              <a:gd name="connsiteY2" fmla="*/ 277091 h 277091"/>
              <a:gd name="connsiteX3" fmla="*/ 5874327 w 5874327"/>
              <a:gd name="connsiteY3" fmla="*/ 41564 h 277091"/>
              <a:gd name="connsiteX0" fmla="*/ 0 w 5874327"/>
              <a:gd name="connsiteY0" fmla="*/ 5510 h 282601"/>
              <a:gd name="connsiteX1" fmla="*/ 0 w 5874327"/>
              <a:gd name="connsiteY1" fmla="*/ 282601 h 282601"/>
              <a:gd name="connsiteX2" fmla="*/ 5874327 w 5874327"/>
              <a:gd name="connsiteY2" fmla="*/ 282601 h 282601"/>
              <a:gd name="connsiteX3" fmla="*/ 5864278 w 5874327"/>
              <a:gd name="connsiteY3" fmla="*/ 0 h 28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4327" h="282601">
                <a:moveTo>
                  <a:pt x="0" y="5510"/>
                </a:moveTo>
                <a:lnTo>
                  <a:pt x="0" y="282601"/>
                </a:lnTo>
                <a:lnTo>
                  <a:pt x="5874327" y="282601"/>
                </a:lnTo>
                <a:cubicBezTo>
                  <a:pt x="5874327" y="204092"/>
                  <a:pt x="5863162" y="41065"/>
                  <a:pt x="5864278" y="0"/>
                </a:cubicBezTo>
              </a:path>
            </a:pathLst>
          </a:custGeom>
          <a:noFill/>
          <a:ln w="34925">
            <a:solidFill>
              <a:srgbClr val="0000A8"/>
            </a:solidFill>
            <a:headEnd type="triangle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18B56FA4-5E06-734B-8CCA-520BDE95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424" y="4590175"/>
            <a:ext cx="524708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sending side:</a:t>
            </a:r>
          </a:p>
          <a:p>
            <a:pPr marL="400050" marR="0" lvl="0" indent="-2762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encapsulates datagram in frame</a:t>
            </a:r>
          </a:p>
          <a:p>
            <a:pPr marL="400050" marR="0" lvl="0" indent="-2762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adds error checking bits, reliable data transfer, flow control, etc.</a:t>
            </a:r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CE6ED78C-4BB6-A242-9D70-6F08129C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664" y="4606063"/>
            <a:ext cx="4829464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receiving side:</a:t>
            </a:r>
          </a:p>
          <a:p>
            <a:pPr marL="400050" marR="0" lvl="0" indent="-2762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looks for errors, reliable data transfer, flow control, etc.</a:t>
            </a:r>
          </a:p>
          <a:p>
            <a:pPr marL="400050" marR="0" lvl="0" indent="-2762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extracts datagram, passes to upper layer at receiving side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7C4F57-1245-0842-89E6-D0D42B4637B1}"/>
              </a:ext>
            </a:extLst>
          </p:cNvPr>
          <p:cNvGrpSpPr/>
          <p:nvPr/>
        </p:nvGrpSpPr>
        <p:grpSpPr>
          <a:xfrm>
            <a:off x="957300" y="3054812"/>
            <a:ext cx="1569900" cy="338554"/>
            <a:chOff x="946500" y="2082812"/>
            <a:chExt cx="1569900" cy="33855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EDCCCEE-3CB2-1846-BBAC-01DB77CF94E9}"/>
                </a:ext>
              </a:extLst>
            </p:cNvPr>
            <p:cNvSpPr/>
            <p:nvPr/>
          </p:nvSpPr>
          <p:spPr>
            <a:xfrm>
              <a:off x="977194" y="2096985"/>
              <a:ext cx="1539206" cy="3114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B6EC950-6D21-8943-AD9A-1A9BA731F563}"/>
                </a:ext>
              </a:extLst>
            </p:cNvPr>
            <p:cNvSpPr txBox="1"/>
            <p:nvPr/>
          </p:nvSpPr>
          <p:spPr>
            <a:xfrm>
              <a:off x="946500" y="2082812"/>
              <a:ext cx="615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link</a:t>
              </a:r>
              <a:r>
                <a:rPr kumimoji="0" lang="en-US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endPara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74AB8B-EB99-0441-9682-66840F3A7F92}"/>
              </a:ext>
            </a:extLst>
          </p:cNvPr>
          <p:cNvGrpSpPr/>
          <p:nvPr/>
        </p:nvGrpSpPr>
        <p:grpSpPr>
          <a:xfrm>
            <a:off x="955870" y="3055124"/>
            <a:ext cx="1642179" cy="339427"/>
            <a:chOff x="8795014" y="27710"/>
            <a:chExt cx="1642179" cy="339427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F4BB85F-69FB-5247-9776-577109762BF8}"/>
                </a:ext>
              </a:extLst>
            </p:cNvPr>
            <p:cNvGrpSpPr/>
            <p:nvPr/>
          </p:nvGrpSpPr>
          <p:grpSpPr>
            <a:xfrm>
              <a:off x="8795014" y="28583"/>
              <a:ext cx="1569900" cy="338554"/>
              <a:chOff x="946500" y="2082812"/>
              <a:chExt cx="1569900" cy="338554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BC16E38-D878-DA40-BBB8-6FB0CDBAC30B}"/>
                  </a:ext>
                </a:extLst>
              </p:cNvPr>
              <p:cNvSpPr/>
              <p:nvPr/>
            </p:nvSpPr>
            <p:spPr>
              <a:xfrm>
                <a:off x="977194" y="2096985"/>
                <a:ext cx="1539206" cy="3114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A787236-15FA-7C49-9EC5-8D58F317FD53}"/>
                  </a:ext>
                </a:extLst>
              </p:cNvPr>
              <p:cNvSpPr txBox="1"/>
              <p:nvPr/>
            </p:nvSpPr>
            <p:spPr>
              <a:xfrm>
                <a:off x="946500" y="2082812"/>
                <a:ext cx="6159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link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  <a:endPara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005BFB6-442F-8B4F-A9BE-E9EA4B39C815}"/>
                </a:ext>
              </a:extLst>
            </p:cNvPr>
            <p:cNvGrpSpPr/>
            <p:nvPr/>
          </p:nvGrpSpPr>
          <p:grpSpPr>
            <a:xfrm>
              <a:off x="9386857" y="27710"/>
              <a:ext cx="1050336" cy="338554"/>
              <a:chOff x="1551732" y="2084406"/>
              <a:chExt cx="1050336" cy="33855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71FB187-96E4-244B-AF15-E9CD3D0042E1}"/>
                  </a:ext>
                </a:extLst>
              </p:cNvPr>
              <p:cNvSpPr/>
              <p:nvPr/>
            </p:nvSpPr>
            <p:spPr>
              <a:xfrm>
                <a:off x="1568121" y="2133017"/>
                <a:ext cx="925841" cy="2467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0772B65-2D38-BD48-890B-AE81492D2152}"/>
                  </a:ext>
                </a:extLst>
              </p:cNvPr>
              <p:cNvSpPr txBox="1"/>
              <p:nvPr/>
            </p:nvSpPr>
            <p:spPr>
              <a:xfrm>
                <a:off x="1551732" y="2084406"/>
                <a:ext cx="1050336" cy="3385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datagram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6E2B94-DB9A-7246-AFC8-1AF4BF171909}"/>
              </a:ext>
            </a:extLst>
          </p:cNvPr>
          <p:cNvGrpSpPr/>
          <p:nvPr/>
        </p:nvGrpSpPr>
        <p:grpSpPr>
          <a:xfrm>
            <a:off x="1551732" y="2080806"/>
            <a:ext cx="1050336" cy="338554"/>
            <a:chOff x="1551732" y="2084406"/>
            <a:chExt cx="1050336" cy="33855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FE69BAF-1146-6E49-A666-E323A3E57C63}"/>
                </a:ext>
              </a:extLst>
            </p:cNvPr>
            <p:cNvSpPr/>
            <p:nvPr/>
          </p:nvSpPr>
          <p:spPr>
            <a:xfrm>
              <a:off x="1568121" y="2133017"/>
              <a:ext cx="925841" cy="2467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6546C0F-2F99-5D49-9B71-D806E1F4AC4B}"/>
                </a:ext>
              </a:extLst>
            </p:cNvPr>
            <p:cNvSpPr txBox="1"/>
            <p:nvPr/>
          </p:nvSpPr>
          <p:spPr>
            <a:xfrm>
              <a:off x="1551732" y="2084406"/>
              <a:ext cx="1050336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datagram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4DCBCE-E716-334C-BD5E-3775F82A2DA5}"/>
              </a:ext>
            </a:extLst>
          </p:cNvPr>
          <p:cNvGrpSpPr/>
          <p:nvPr/>
        </p:nvGrpSpPr>
        <p:grpSpPr>
          <a:xfrm>
            <a:off x="9888337" y="3037360"/>
            <a:ext cx="1050336" cy="338554"/>
            <a:chOff x="309834" y="1124253"/>
            <a:chExt cx="1050336" cy="338554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80854FB-94FB-5641-A2CE-545956B45415}"/>
                </a:ext>
              </a:extLst>
            </p:cNvPr>
            <p:cNvSpPr/>
            <p:nvPr/>
          </p:nvSpPr>
          <p:spPr>
            <a:xfrm>
              <a:off x="326223" y="1172864"/>
              <a:ext cx="925841" cy="2467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9C16815-500B-C54D-BE20-C80213A27D36}"/>
                </a:ext>
              </a:extLst>
            </p:cNvPr>
            <p:cNvSpPr txBox="1"/>
            <p:nvPr/>
          </p:nvSpPr>
          <p:spPr>
            <a:xfrm>
              <a:off x="309834" y="1124253"/>
              <a:ext cx="1050336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5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2.5E-6 0.1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023 C 0.00078 0.05555 0.0017 0.11111 0.00261 0.1669 L 0.68633 0.17477 L 0.68633 -0.00301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1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-0.00039 -0.138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6046</TotalTime>
  <Words>808</Words>
  <Application>Microsoft Macintosh PowerPoint</Application>
  <PresentationFormat>Widescreen</PresentationFormat>
  <Paragraphs>213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Times New Roman</vt:lpstr>
      <vt:lpstr>Wingdings</vt:lpstr>
      <vt:lpstr>1_Office Theme</vt:lpstr>
      <vt:lpstr>2_Office Theme</vt:lpstr>
      <vt:lpstr>The Link Layer</vt:lpstr>
      <vt:lpstr>Link layer and LANs: our goals</vt:lpstr>
      <vt:lpstr>Link layer, LANs: roadmap</vt:lpstr>
      <vt:lpstr>Link layer: introduction</vt:lpstr>
      <vt:lpstr>Link layer: context</vt:lpstr>
      <vt:lpstr>Link layer: services</vt:lpstr>
      <vt:lpstr>Link layer: services (more)</vt:lpstr>
      <vt:lpstr>Host link-layer implementation</vt:lpstr>
      <vt:lpstr>Interfaces communicating</vt:lpstr>
      <vt:lpstr>Link Layer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James Kurose</cp:lastModifiedBy>
  <cp:revision>47</cp:revision>
  <dcterms:created xsi:type="dcterms:W3CDTF">2020-04-18T15:23:50Z</dcterms:created>
  <dcterms:modified xsi:type="dcterms:W3CDTF">2020-11-04T12:50:15Z</dcterms:modified>
</cp:coreProperties>
</file>