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0" r:id="rId2"/>
  </p:sldMasterIdLst>
  <p:notesMasterIdLst>
    <p:notesMasterId r:id="rId13"/>
  </p:notesMasterIdLst>
  <p:sldIdLst>
    <p:sldId id="1191" r:id="rId3"/>
    <p:sldId id="1233" r:id="rId4"/>
    <p:sldId id="1234" r:id="rId5"/>
    <p:sldId id="1047" r:id="rId6"/>
    <p:sldId id="1130" r:id="rId7"/>
    <p:sldId id="1131" r:id="rId8"/>
    <p:sldId id="1132" r:id="rId9"/>
    <p:sldId id="1133" r:id="rId10"/>
    <p:sldId id="1134" r:id="rId11"/>
    <p:sldId id="119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56" userDrawn="1">
          <p15:clr>
            <a:srgbClr val="A4A3A4"/>
          </p15:clr>
        </p15:guide>
        <p15:guide id="2" pos="28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3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214"/>
    <p:restoredTop sz="96327"/>
  </p:normalViewPr>
  <p:slideViewPr>
    <p:cSldViewPr snapToGrid="0" snapToObjects="1" showGuides="1">
      <p:cViewPr varScale="1">
        <p:scale>
          <a:sx n="69" d="100"/>
          <a:sy n="69" d="100"/>
        </p:scale>
        <p:origin x="224" y="1120"/>
      </p:cViewPr>
      <p:guideLst>
        <p:guide orient="horz" pos="1056"/>
        <p:guide pos="28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F10E2F-7E7F-F04D-A043-F9F8A4741469}" type="datetimeFigureOut">
              <a:rPr lang="en-US" smtClean="0"/>
              <a:t>11/3/20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6EA1AD-6EA3-1049-AB4E-FC15F4DC35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533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69823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1025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6EA1AD-6EA3-1049-AB4E-FC15F4DC35F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10948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43482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61080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94895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25538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68213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42542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91EEAC-CFEF-9647-876F-EABC6B8338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4844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EC686-8429-2E40-81FA-5EC9C4AB3C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C2C238-9334-5D47-BE46-7DBB933E48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7E93C0D-5E34-354A-A654-B383913662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Network Layer: 4-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231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2846C-3DC3-2A4C-84E1-3E3C50231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4027"/>
            <a:ext cx="10515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32235DD-B99A-7744-92BB-36CB49B43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41126D0-2478-AE48-891D-9046D4F5EA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Network Layer: 4-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928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48D4C-6954-CC4D-A491-4B78BF548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BE2032-3F11-1945-8A1D-25EC80CF91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DCF1CB-5DBA-8B49-A839-F079E4BF43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39731AF-B9DB-1E4D-A017-6D1C48DC05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Network Layer: 4-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98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B102D-EC4F-B64D-BB0A-3CBBCEE21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0DCD8E0-36D6-2D43-9C3A-92DC921E1D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Network Layer: 4-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610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EC686-8429-2E40-81FA-5EC9C4AB3C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C2C238-9334-5D47-BE46-7DBB933E48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7E93C0D-5E34-354A-A654-B383913662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Link Layer: 6-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880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2846C-3DC3-2A4C-84E1-3E3C50231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4027"/>
            <a:ext cx="10515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32235DD-B99A-7744-92BB-36CB49B43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41126D0-2478-AE48-891D-9046D4F5EA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Link Layer: 6-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94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48D4C-6954-CC4D-A491-4B78BF548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BE2032-3F11-1945-8A1D-25EC80CF91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DCF1CB-5DBA-8B49-A839-F079E4BF43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39731AF-B9DB-1E4D-A017-6D1C48DC05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Link Layer: 6-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31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B102D-EC4F-B64D-BB0A-3CBBCEE21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0DCD8E0-36D6-2D43-9C3A-92DC921E1D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Link Layer: 6-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077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2846C-3DC3-2A4C-84E1-3E3C50231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4027"/>
            <a:ext cx="10515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32235DD-B99A-7744-92BB-36CB49B43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41126D0-2478-AE48-891D-9046D4F5EA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Network Layer: 4-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428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6D5FD2-E0BC-9B4A-8B69-BFD8F956C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821"/>
            <a:ext cx="10515600" cy="8946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987CFD-1EF3-634C-B854-216A26AC23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CF3ABA1-E9EF-3248-90FD-6E40E659EF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Network Layer: 4-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968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00A3"/>
          </a:solidFill>
          <a:latin typeface="+mj-lt"/>
          <a:ea typeface="+mj-ea"/>
          <a:cs typeface="+mj-cs"/>
        </a:defRPr>
      </a:lvl1pPr>
    </p:titleStyle>
    <p:bodyStyle>
      <a:lvl1pPr marL="352425" indent="-222250" algn="l" defTabSz="914400" rtl="0" eaLnBrk="1" latinLnBrk="0" hangingPunct="1">
        <a:lnSpc>
          <a:spcPct val="90000"/>
        </a:lnSpc>
        <a:spcBef>
          <a:spcPts val="1000"/>
        </a:spcBef>
        <a:buClr>
          <a:srgbClr val="0000A3"/>
        </a:buClr>
        <a:buFont typeface="Wingdings" pitchFamily="2" charset="2"/>
        <a:buChar char="§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95325" indent="-231775" algn="l" defTabSz="914400" rtl="0" eaLnBrk="1" latinLnBrk="0" hangingPunct="1">
        <a:lnSpc>
          <a:spcPct val="90000"/>
        </a:lnSpc>
        <a:spcBef>
          <a:spcPts val="500"/>
        </a:spcBef>
        <a:buClr>
          <a:srgbClr val="0000A8"/>
        </a:buClr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6D5FD2-E0BC-9B4A-8B69-BFD8F956C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1821"/>
            <a:ext cx="10515600" cy="8946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987CFD-1EF3-634C-B854-216A26AC23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CF3ABA1-E9EF-3248-90FD-6E40E659EF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19616" y="644308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Link Layer: 6-</a:t>
            </a:r>
            <a:fld id="{C4204591-24BD-A542-B9D5-F8D8A88D2F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33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00A3"/>
          </a:solidFill>
          <a:latin typeface="+mj-lt"/>
          <a:ea typeface="+mj-ea"/>
          <a:cs typeface="+mj-cs"/>
        </a:defRPr>
      </a:lvl1pPr>
    </p:titleStyle>
    <p:bodyStyle>
      <a:lvl1pPr marL="352425" indent="-222250" algn="l" defTabSz="914400" rtl="0" eaLnBrk="1" latinLnBrk="0" hangingPunct="1">
        <a:lnSpc>
          <a:spcPct val="90000"/>
        </a:lnSpc>
        <a:spcBef>
          <a:spcPts val="1000"/>
        </a:spcBef>
        <a:buClr>
          <a:srgbClr val="0000A3"/>
        </a:buClr>
        <a:buFont typeface="Wingdings" pitchFamily="2" charset="2"/>
        <a:buChar char="§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95325" indent="-231775" algn="l" defTabSz="914400" rtl="0" eaLnBrk="1" latinLnBrk="0" hangingPunct="1">
        <a:lnSpc>
          <a:spcPct val="90000"/>
        </a:lnSpc>
        <a:spcBef>
          <a:spcPts val="500"/>
        </a:spcBef>
        <a:buClr>
          <a:srgbClr val="0000A8"/>
        </a:buClr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2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25.png"/><Relationship Id="rId5" Type="http://schemas.openxmlformats.org/officeDocument/2006/relationships/image" Target="../media/image8.png"/><Relationship Id="rId10" Type="http://schemas.openxmlformats.org/officeDocument/2006/relationships/image" Target="../media/image24.png"/><Relationship Id="rId4" Type="http://schemas.openxmlformats.org/officeDocument/2006/relationships/image" Target="../media/image11.png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2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25.png"/><Relationship Id="rId5" Type="http://schemas.openxmlformats.org/officeDocument/2006/relationships/image" Target="../media/image8.png"/><Relationship Id="rId10" Type="http://schemas.openxmlformats.org/officeDocument/2006/relationships/image" Target="../media/image24.png"/><Relationship Id="rId4" Type="http://schemas.openxmlformats.org/officeDocument/2006/relationships/image" Target="../media/image11.png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529" y="650420"/>
            <a:ext cx="6551791" cy="1650991"/>
          </a:xfrm>
        </p:spPr>
        <p:txBody>
          <a:bodyPr>
            <a:normAutofit/>
          </a:bodyPr>
          <a:lstStyle/>
          <a:p>
            <a:r>
              <a:rPr lang="en-US" altLang="en-US" sz="6000" dirty="0">
                <a:cs typeface="Calibri" panose="020F0502020204030204" pitchFamily="34" charset="0"/>
              </a:rPr>
              <a:t>The Link Layer</a:t>
            </a:r>
            <a:endParaRPr lang="en-US" sz="6000" dirty="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55AB9D8D-7F05-094B-8DA6-3095A7A7A096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574495" y="2100867"/>
            <a:ext cx="8716929" cy="4173132"/>
          </a:xfrm>
        </p:spPr>
        <p:txBody>
          <a:bodyPr>
            <a:normAutofit/>
          </a:bodyPr>
          <a:lstStyle/>
          <a:p>
            <a:pPr marL="403225" indent="-285750">
              <a:spcBef>
                <a:spcPts val="800"/>
              </a:spcBef>
              <a:buClr>
                <a:srgbClr val="0013A3"/>
              </a:buClr>
            </a:pPr>
            <a:r>
              <a:rPr lang="en-US" sz="3600" dirty="0"/>
              <a:t>Introduction to the Link Layer 	 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Error-Detection and -Correction Techniques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Multiple Access Links and Protocols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Switched Local Area Networks 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Link Virtualization: a Network as a Link Layer 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Data Center Networking 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Retrospective: A Day in the Life of a Web Page Request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5966BCE-E1AB-7A42-B864-7745FF725900}"/>
              </a:ext>
            </a:extLst>
          </p:cNvPr>
          <p:cNvGrpSpPr/>
          <p:nvPr/>
        </p:nvGrpSpPr>
        <p:grpSpPr>
          <a:xfrm>
            <a:off x="7421880" y="792480"/>
            <a:ext cx="4399280" cy="3866277"/>
            <a:chOff x="7421880" y="792480"/>
            <a:chExt cx="4399280" cy="3866277"/>
          </a:xfrm>
        </p:grpSpPr>
        <p:pic>
          <p:nvPicPr>
            <p:cNvPr id="1026" name="Picture 2" descr="University of Massachusetts Amherst - Wikipedia">
              <a:extLst>
                <a:ext uri="{FF2B5EF4-FFF2-40B4-BE49-F238E27FC236}">
                  <a16:creationId xmlns:a16="http://schemas.microsoft.com/office/drawing/2014/main" id="{EA65677E-34B6-934A-BD3F-AAD350437B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86440" y="2125980"/>
              <a:ext cx="848360" cy="848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B8EB14B-C9ED-0847-B970-A5202AF4CE20}"/>
                </a:ext>
              </a:extLst>
            </p:cNvPr>
            <p:cNvSpPr txBox="1"/>
            <p:nvPr/>
          </p:nvSpPr>
          <p:spPr>
            <a:xfrm>
              <a:off x="7421880" y="792480"/>
              <a:ext cx="439928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COMPSCI 453 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13A3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Computer Networks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Professor Jim Kurose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College of Information and Computer Sciences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University of Massachusetts 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C6E2ED4-232F-CF49-92D4-D59F2E8D1361}"/>
                </a:ext>
              </a:extLst>
            </p:cNvPr>
            <p:cNvGrpSpPr/>
            <p:nvPr/>
          </p:nvGrpSpPr>
          <p:grpSpPr>
            <a:xfrm>
              <a:off x="7884160" y="3304540"/>
              <a:ext cx="3857707" cy="1354217"/>
              <a:chOff x="7904480" y="4206240"/>
              <a:chExt cx="3857707" cy="1354217"/>
            </a:xfrm>
          </p:grpSpPr>
          <p:pic>
            <p:nvPicPr>
              <p:cNvPr id="6" name="Picture 5" descr="Kurose_CVR_REV2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828020" y="4246880"/>
                <a:ext cx="934167" cy="1224438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BB5C915-B56D-DF41-B49F-F01D9828071E}"/>
                  </a:ext>
                </a:extLst>
              </p:cNvPr>
              <p:cNvSpPr txBox="1"/>
              <p:nvPr/>
            </p:nvSpPr>
            <p:spPr>
              <a:xfrm>
                <a:off x="7904480" y="4206240"/>
                <a:ext cx="2885440" cy="1354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Class textbook: 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Computer Networking: A Top-Down Approach </a:t>
                </a: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(8</a:t>
                </a:r>
                <a:r>
                  <a:rPr kumimoji="0" lang="en-US" sz="1400" b="0" i="1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th</a:t>
                </a: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ed.)</a:t>
                </a:r>
                <a:endParaRPr kumimoji="0" lang="en-US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J.F. Kurose, K.W. Ross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Pearson, 2020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http://</a:t>
                </a:r>
                <a:r>
                  <a:rPr kumimoji="0" lang="en-US" sz="10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gaia.cs.umass.edu</a:t>
                </a: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/</a:t>
                </a:r>
                <a:r>
                  <a:rPr kumimoji="0" lang="en-US" sz="10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kurose_ross</a:t>
                </a: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3352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529" y="463807"/>
            <a:ext cx="6551791" cy="1650991"/>
          </a:xfrm>
        </p:spPr>
        <p:txBody>
          <a:bodyPr>
            <a:normAutofit/>
          </a:bodyPr>
          <a:lstStyle/>
          <a:p>
            <a:r>
              <a:rPr lang="en-US" altLang="en-US" sz="6000" dirty="0">
                <a:cs typeface="Calibri" panose="020F0502020204030204" pitchFamily="34" charset="0"/>
              </a:rPr>
              <a:t>Link Layer</a:t>
            </a:r>
            <a:endParaRPr lang="en-US" sz="60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5966BCE-E1AB-7A42-B864-7745FF725900}"/>
              </a:ext>
            </a:extLst>
          </p:cNvPr>
          <p:cNvGrpSpPr/>
          <p:nvPr/>
        </p:nvGrpSpPr>
        <p:grpSpPr>
          <a:xfrm>
            <a:off x="7421880" y="792480"/>
            <a:ext cx="4399280" cy="3866277"/>
            <a:chOff x="7421880" y="792480"/>
            <a:chExt cx="4399280" cy="3866277"/>
          </a:xfrm>
        </p:grpSpPr>
        <p:pic>
          <p:nvPicPr>
            <p:cNvPr id="1026" name="Picture 2" descr="University of Massachusetts Amherst - Wikipedia">
              <a:extLst>
                <a:ext uri="{FF2B5EF4-FFF2-40B4-BE49-F238E27FC236}">
                  <a16:creationId xmlns:a16="http://schemas.microsoft.com/office/drawing/2014/main" id="{EA65677E-34B6-934A-BD3F-AAD350437B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86440" y="2125980"/>
              <a:ext cx="848360" cy="848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B8EB14B-C9ED-0847-B970-A5202AF4CE20}"/>
                </a:ext>
              </a:extLst>
            </p:cNvPr>
            <p:cNvSpPr txBox="1"/>
            <p:nvPr/>
          </p:nvSpPr>
          <p:spPr>
            <a:xfrm>
              <a:off x="7421880" y="792480"/>
              <a:ext cx="439928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COMPSCI 453 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13A3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Computer Networks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Professor Jim Kurose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College of Information and Computer Sciences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University of Massachusetts 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C6E2ED4-232F-CF49-92D4-D59F2E8D1361}"/>
                </a:ext>
              </a:extLst>
            </p:cNvPr>
            <p:cNvGrpSpPr/>
            <p:nvPr/>
          </p:nvGrpSpPr>
          <p:grpSpPr>
            <a:xfrm>
              <a:off x="7884160" y="3304540"/>
              <a:ext cx="3857707" cy="1354217"/>
              <a:chOff x="7904480" y="4206240"/>
              <a:chExt cx="3857707" cy="1354217"/>
            </a:xfrm>
          </p:grpSpPr>
          <p:pic>
            <p:nvPicPr>
              <p:cNvPr id="6" name="Picture 5" descr="Kurose_CVR_REV2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828020" y="4246880"/>
                <a:ext cx="934167" cy="1224438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BB5C915-B56D-DF41-B49F-F01D9828071E}"/>
                  </a:ext>
                </a:extLst>
              </p:cNvPr>
              <p:cNvSpPr txBox="1"/>
              <p:nvPr/>
            </p:nvSpPr>
            <p:spPr>
              <a:xfrm>
                <a:off x="7904480" y="4206240"/>
                <a:ext cx="2885440" cy="1354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Class textbook: 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Computer Networking: A Top-Down Approach </a:t>
                </a: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(8</a:t>
                </a:r>
                <a:r>
                  <a:rPr kumimoji="0" lang="en-US" sz="1400" b="0" i="1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th</a:t>
                </a:r>
                <a:r>
                  <a:rPr kumimoji="0" lang="en-US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ed.)</a:t>
                </a:r>
                <a:endParaRPr kumimoji="0" lang="en-US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J.F. Kurose, K.W. Ross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Pearson, 2020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http://</a:t>
                </a:r>
                <a:r>
                  <a:rPr kumimoji="0" lang="en-US" sz="10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gaia.cs.umass.edu</a:t>
                </a:r>
                <a:r>
                  <a:rPr kumimoji="0" lang="en-US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/</a:t>
                </a:r>
                <a:r>
                  <a:rPr kumimoji="0" lang="en-US" sz="105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kurose_ross</a:t>
                </a: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343EEA3-8BC6-7B46-9854-572A173AE42B}"/>
              </a:ext>
            </a:extLst>
          </p:cNvPr>
          <p:cNvGrpSpPr/>
          <p:nvPr/>
        </p:nvGrpSpPr>
        <p:grpSpPr>
          <a:xfrm>
            <a:off x="706121" y="6088211"/>
            <a:ext cx="6892924" cy="461665"/>
            <a:chOff x="731521" y="6141551"/>
            <a:chExt cx="6892924" cy="46166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B30DA58-493D-384B-8439-8C16107CBDAD}"/>
                </a:ext>
              </a:extLst>
            </p:cNvPr>
            <p:cNvSpPr txBox="1"/>
            <p:nvPr/>
          </p:nvSpPr>
          <p:spPr>
            <a:xfrm>
              <a:off x="731521" y="6141551"/>
              <a:ext cx="68929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Video:     2020, J.F. Kurose, All Rights Reserved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Powerpoint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:    1996-2020, J.F. Kurose, K.W. Ross, All Rights Reserved</a:t>
              </a: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53D374EA-BACA-C547-873D-1E4DDAA23ABE}"/>
                </a:ext>
              </a:extLst>
            </p:cNvPr>
            <p:cNvGrpSpPr/>
            <p:nvPr/>
          </p:nvGrpSpPr>
          <p:grpSpPr>
            <a:xfrm>
              <a:off x="1252378" y="6209727"/>
              <a:ext cx="473108" cy="346349"/>
              <a:chOff x="1252378" y="6209727"/>
              <a:chExt cx="473108" cy="346349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F43D4D8A-E720-5649-908C-4A3AE9C0D01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52378" y="6209727"/>
                <a:ext cx="125836" cy="160221"/>
              </a:xfrm>
              <a:prstGeom prst="rect">
                <a:avLst/>
              </a:prstGeom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F670730F-8967-2747-9696-C2E01F1D12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9650" y="6395855"/>
                <a:ext cx="125836" cy="160221"/>
              </a:xfrm>
              <a:prstGeom prst="rect">
                <a:avLst/>
              </a:prstGeom>
            </p:spPr>
          </p:pic>
        </p:grpSp>
      </p:grpSp>
      <p:sp>
        <p:nvSpPr>
          <p:cNvPr id="19" name="Rectangle 4">
            <a:extLst>
              <a:ext uri="{FF2B5EF4-FFF2-40B4-BE49-F238E27FC236}">
                <a16:creationId xmlns:a16="http://schemas.microsoft.com/office/drawing/2014/main" id="{5757F790-C2A6-D54F-AD3F-6C6348B1253C}"/>
              </a:ext>
            </a:extLst>
          </p:cNvPr>
          <p:cNvSpPr txBox="1">
            <a:spLocks noChangeArrowheads="1"/>
          </p:cNvSpPr>
          <p:nvPr/>
        </p:nvSpPr>
        <p:spPr>
          <a:xfrm>
            <a:off x="518511" y="1895594"/>
            <a:ext cx="8716929" cy="4173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3225" indent="-285750">
              <a:spcBef>
                <a:spcPts val="800"/>
              </a:spcBef>
              <a:buClr>
                <a:srgbClr val="0013A3"/>
              </a:buClr>
            </a:pPr>
            <a:r>
              <a:rPr lang="en-US" sz="3600" dirty="0"/>
              <a:t>Introduction to the Link Layer 	 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Error-Detection and -Correction Techniques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Multiple Access Links and Protocols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Switched Local Area Networks 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Link Virtualization: a Network as a Link Layer 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Data Center Networking </a:t>
            </a:r>
          </a:p>
          <a:p>
            <a:pPr marL="403225" indent="-285750">
              <a:spcBef>
                <a:spcPts val="800"/>
              </a:spcBef>
              <a:buClr>
                <a:schemeClr val="bg1">
                  <a:lumMod val="75000"/>
                </a:schemeClr>
              </a:buClr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Retrospective: A Day in the Life of a Web Page Request</a:t>
            </a:r>
          </a:p>
        </p:txBody>
      </p:sp>
    </p:spTree>
    <p:extLst>
      <p:ext uri="{BB962C8B-B14F-4D97-AF65-F5344CB8AC3E}">
        <p14:creationId xmlns:p14="http://schemas.microsoft.com/office/powerpoint/2010/main" val="95843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F6FC3-7DD0-8D48-A73C-1EC08DB3B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5400" dirty="0">
                <a:cs typeface="Calibri" panose="020F0502020204030204" pitchFamily="34" charset="0"/>
              </a:rPr>
              <a:t>Link layer and LANs: our goals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183EDA-C355-9A48-9A7B-13CAE9D049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72572"/>
            <a:ext cx="9705392" cy="4698465"/>
          </a:xfrm>
        </p:spPr>
        <p:txBody>
          <a:bodyPr>
            <a:normAutofit/>
          </a:bodyPr>
          <a:lstStyle/>
          <a:p>
            <a:pPr marL="342900" indent="-325438">
              <a:buFont typeface="Wingdings" charset="2"/>
              <a:buChar char="§"/>
              <a:defRPr/>
            </a:pPr>
            <a:r>
              <a:rPr lang="en-US" dirty="0"/>
              <a:t>understand </a:t>
            </a:r>
            <a:r>
              <a:rPr lang="en-US" dirty="0">
                <a:solidFill>
                  <a:srgbClr val="C00000"/>
                </a:solidFill>
              </a:rPr>
              <a:t>principles</a:t>
            </a:r>
            <a:r>
              <a:rPr lang="en-US" dirty="0"/>
              <a:t> behind link layer services:</a:t>
            </a:r>
          </a:p>
          <a:p>
            <a:pPr marL="688975" lvl="1" indent="-317500">
              <a:lnSpc>
                <a:spcPct val="100000"/>
              </a:lnSpc>
              <a:defRPr/>
            </a:pPr>
            <a:r>
              <a:rPr lang="en-US" sz="2800" dirty="0"/>
              <a:t>error detection, correction</a:t>
            </a:r>
          </a:p>
          <a:p>
            <a:pPr marL="688975" lvl="1" indent="-317500">
              <a:lnSpc>
                <a:spcPct val="100000"/>
              </a:lnSpc>
              <a:defRPr/>
            </a:pPr>
            <a:r>
              <a:rPr lang="en-US" sz="2800" dirty="0"/>
              <a:t>sharing a broadcast channel: multiple access</a:t>
            </a:r>
          </a:p>
          <a:p>
            <a:pPr marL="688975" lvl="1" indent="-317500">
              <a:lnSpc>
                <a:spcPct val="100000"/>
              </a:lnSpc>
              <a:defRPr/>
            </a:pPr>
            <a:r>
              <a:rPr lang="en-US" sz="2800" dirty="0"/>
              <a:t>link layer addressing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6A4EEF-90EE-424B-9F5F-D32E647EF1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6589" y="3665374"/>
            <a:ext cx="6664617" cy="2925926"/>
          </a:xfrm>
        </p:spPr>
        <p:txBody>
          <a:bodyPr>
            <a:normAutofit/>
          </a:bodyPr>
          <a:lstStyle/>
          <a:p>
            <a:pPr marL="407988" indent="-277813"/>
            <a:r>
              <a:rPr lang="en-US" dirty="0">
                <a:solidFill>
                  <a:srgbClr val="C00000"/>
                </a:solidFill>
              </a:rPr>
              <a:t>practice: </a:t>
            </a:r>
            <a:r>
              <a:rPr lang="en-US" dirty="0"/>
              <a:t>instantiation, implementation of various link layer technologies</a:t>
            </a:r>
          </a:p>
          <a:p>
            <a:pPr marL="750888" lvl="1" indent="-277813"/>
            <a:r>
              <a:rPr lang="en-US" sz="2800" dirty="0"/>
              <a:t>Ethernet</a:t>
            </a:r>
          </a:p>
          <a:p>
            <a:pPr marL="750888" lvl="1" indent="-277813"/>
            <a:r>
              <a:rPr lang="en-US" sz="2800" dirty="0"/>
              <a:t>VLANs</a:t>
            </a:r>
          </a:p>
          <a:p>
            <a:pPr marL="750888" lvl="1" indent="-277813"/>
            <a:r>
              <a:rPr lang="en-US" sz="2800" dirty="0"/>
              <a:t>MPLS</a:t>
            </a:r>
          </a:p>
          <a:p>
            <a:pPr marL="750888" lvl="1" indent="-277813"/>
            <a:r>
              <a:rPr lang="en-US" sz="2800" dirty="0"/>
              <a:t>data center networks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74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691" y="289325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5400" dirty="0">
                <a:cs typeface="Calibri" panose="020F0502020204030204" pitchFamily="34" charset="0"/>
              </a:rPr>
              <a:t>Link layer, LANs: roadmap</a:t>
            </a:r>
            <a:endParaRPr lang="en-US" sz="5400" dirty="0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3A4FBDA-F3DE-F640-AAEE-CE557E67DD69}"/>
              </a:ext>
            </a:extLst>
          </p:cNvPr>
          <p:cNvSpPr txBox="1">
            <a:spLocks noChangeArrowheads="1"/>
          </p:cNvSpPr>
          <p:nvPr/>
        </p:nvSpPr>
        <p:spPr>
          <a:xfrm>
            <a:off x="6535195" y="5074514"/>
            <a:ext cx="5066531" cy="981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33337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Chapter 1-6 synthesis: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day in the life of a web request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2935D8EE-730D-3846-8ED3-CF147CA4A373}"/>
              </a:ext>
            </a:extLst>
          </p:cNvPr>
          <p:cNvSpPr txBox="1">
            <a:spLocks noChangeArrowheads="1"/>
          </p:cNvSpPr>
          <p:nvPr/>
        </p:nvSpPr>
        <p:spPr>
          <a:xfrm>
            <a:off x="942943" y="1294813"/>
            <a:ext cx="5571867" cy="50391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74638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A8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 panose="020B0604020202020204" pitchFamily="34" charset="0"/>
              </a:rPr>
              <a:t>introduction</a:t>
            </a:r>
          </a:p>
          <a:p>
            <a:pPr marL="285750" marR="0" lvl="0" indent="-274638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A8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 panose="020B0604020202020204" pitchFamily="34" charset="0"/>
              </a:rPr>
              <a:t>error detection, correction </a:t>
            </a:r>
          </a:p>
          <a:p>
            <a:pPr marL="285750" marR="0" lvl="0" indent="-274638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A8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 panose="020B0604020202020204" pitchFamily="34" charset="0"/>
              </a:rPr>
              <a:t>multiple access protocols</a:t>
            </a:r>
          </a:p>
          <a:p>
            <a:pPr marL="285750" marR="0" lvl="0" indent="-274638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A8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 panose="020B0604020202020204" pitchFamily="34" charset="0"/>
              </a:rPr>
              <a:t>LANs</a:t>
            </a:r>
          </a:p>
          <a:p>
            <a:pPr marL="628650" marR="0" lvl="1" indent="-274638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 panose="020B0604020202020204" pitchFamily="34" charset="0"/>
              </a:rPr>
              <a:t>addressing, ARP</a:t>
            </a:r>
          </a:p>
          <a:p>
            <a:pPr marL="628650" marR="0" lvl="1" indent="-274638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 panose="020B0604020202020204" pitchFamily="34" charset="0"/>
              </a:rPr>
              <a:t>Ethernet</a:t>
            </a:r>
          </a:p>
          <a:p>
            <a:pPr marL="628650" marR="0" lvl="1" indent="-274638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 panose="020B0604020202020204" pitchFamily="34" charset="0"/>
              </a:rPr>
              <a:t>switches</a:t>
            </a:r>
          </a:p>
          <a:p>
            <a:pPr marL="628650" marR="0" lvl="1" indent="-274638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 panose="020B0604020202020204" pitchFamily="34" charset="0"/>
              </a:rPr>
              <a:t>VLANs</a:t>
            </a:r>
          </a:p>
          <a:p>
            <a:pPr marL="285750" marR="0" lvl="0" indent="-274638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 panose="020B0604020202020204" pitchFamily="34" charset="0"/>
              </a:rPr>
              <a:t>link virtualization: MPLS</a:t>
            </a:r>
          </a:p>
          <a:p>
            <a:pPr marL="285750" marR="0" lvl="0" indent="-274638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Arial" panose="020B0604020202020204" pitchFamily="34" charset="0"/>
              </a:rPr>
              <a:t>data center networking</a:t>
            </a:r>
          </a:p>
          <a:p>
            <a:pPr marL="285750" marR="0" lvl="0" indent="-274638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Arial" panose="020B0604020202020204" pitchFamily="34" charset="0"/>
            </a:endParaRPr>
          </a:p>
          <a:p>
            <a:pPr marL="628650" marR="0" lvl="1" indent="-274638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958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362678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dirty="0">
                <a:cs typeface="Calibri" panose="020F0502020204030204" pitchFamily="34" charset="0"/>
              </a:rPr>
              <a:t>Link layer: introduction</a:t>
            </a:r>
            <a:endParaRPr lang="en-US" sz="4400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B81DCC24-3FE7-E745-BC17-3886FB241095}"/>
              </a:ext>
            </a:extLst>
          </p:cNvPr>
          <p:cNvSpPr txBox="1">
            <a:spLocks noChangeArrowheads="1"/>
          </p:cNvSpPr>
          <p:nvPr/>
        </p:nvSpPr>
        <p:spPr>
          <a:xfrm>
            <a:off x="1104900" y="1257300"/>
            <a:ext cx="5622601" cy="41534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3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None/>
              <a:defRPr/>
            </a:pPr>
            <a:r>
              <a:rPr kumimoji="0" lang="en-US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terminology:</a:t>
            </a:r>
          </a:p>
          <a:p>
            <a:pPr marL="404813" marR="0" lvl="0" indent="-274638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hosts, routers: 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srgbClr val="0013A3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nodes</a:t>
            </a:r>
          </a:p>
          <a:p>
            <a:pPr marL="404813" marR="0" lvl="0" indent="-274638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communication channels that 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directly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connect 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physically adjacent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 nodes: 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srgbClr val="0013A3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links</a:t>
            </a:r>
          </a:p>
          <a:p>
            <a:pPr marL="747713" marR="0" lvl="1" indent="-274638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wired , wireless </a:t>
            </a:r>
          </a:p>
          <a:p>
            <a:pPr marL="747713" marR="0" lvl="1" indent="-274638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LANs</a:t>
            </a:r>
          </a:p>
          <a:p>
            <a:pPr marL="404813" marR="0" lvl="0" indent="-274638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layer-2 packet: </a:t>
            </a:r>
            <a:r>
              <a:rPr kumimoji="0" lang="en-US" altLang="en-US" b="0" i="1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frame</a:t>
            </a:r>
            <a:r>
              <a:rPr kumimoji="0" lang="en-US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ＭＳ Ｐゴシック" panose="020B0600070205080204" pitchFamily="34" charset="-128"/>
              </a:rPr>
              <a:t>, encapsulates datagram</a:t>
            </a: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FC4FF92-130F-BB41-8C2E-AD6E35A5EFB3}"/>
              </a:ext>
            </a:extLst>
          </p:cNvPr>
          <p:cNvSpPr/>
          <p:nvPr/>
        </p:nvSpPr>
        <p:spPr>
          <a:xfrm>
            <a:off x="8985188" y="3065778"/>
            <a:ext cx="1124807" cy="1337915"/>
          </a:xfrm>
          <a:custGeom>
            <a:avLst/>
            <a:gdLst>
              <a:gd name="connsiteX0" fmla="*/ 434989 w 1523031"/>
              <a:gd name="connsiteY0" fmla="*/ 253346 h 1763594"/>
              <a:gd name="connsiteX1" fmla="*/ 488 w 1523031"/>
              <a:gd name="connsiteY1" fmla="*/ 921706 h 1763594"/>
              <a:gd name="connsiteX2" fmla="*/ 368142 w 1523031"/>
              <a:gd name="connsiteY2" fmla="*/ 1489812 h 1763594"/>
              <a:gd name="connsiteX3" fmla="*/ 1187008 w 1523031"/>
              <a:gd name="connsiteY3" fmla="*/ 1757156 h 1763594"/>
              <a:gd name="connsiteX4" fmla="*/ 1521239 w 1523031"/>
              <a:gd name="connsiteY4" fmla="*/ 1239177 h 1763594"/>
              <a:gd name="connsiteX5" fmla="*/ 1320700 w 1523031"/>
              <a:gd name="connsiteY5" fmla="*/ 654362 h 1763594"/>
              <a:gd name="connsiteX6" fmla="*/ 1337412 w 1523031"/>
              <a:gd name="connsiteY6" fmla="*/ 136383 h 1763594"/>
              <a:gd name="connsiteX7" fmla="*/ 1086739 w 1523031"/>
              <a:gd name="connsiteY7" fmla="*/ 2711 h 1763594"/>
              <a:gd name="connsiteX8" fmla="*/ 434989 w 1523031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1086739 w 1537226"/>
              <a:gd name="connsiteY7" fmla="*/ 2711 h 1763594"/>
              <a:gd name="connsiteX8" fmla="*/ 434989 w 1537226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839572 w 1537226"/>
              <a:gd name="connsiteY7" fmla="*/ 2711 h 1763594"/>
              <a:gd name="connsiteX8" fmla="*/ 434989 w 1537226"/>
              <a:gd name="connsiteY8" fmla="*/ 253346 h 1763594"/>
              <a:gd name="connsiteX0" fmla="*/ 360357 w 1536743"/>
              <a:gd name="connsiteY0" fmla="*/ 534641 h 1782088"/>
              <a:gd name="connsiteX1" fmla="*/ 5 w 1536743"/>
              <a:gd name="connsiteY1" fmla="*/ 940200 h 1782088"/>
              <a:gd name="connsiteX2" fmla="*/ 367659 w 1536743"/>
              <a:gd name="connsiteY2" fmla="*/ 1508306 h 1782088"/>
              <a:gd name="connsiteX3" fmla="*/ 1186525 w 1536743"/>
              <a:gd name="connsiteY3" fmla="*/ 1775650 h 1782088"/>
              <a:gd name="connsiteX4" fmla="*/ 1520756 w 1536743"/>
              <a:gd name="connsiteY4" fmla="*/ 1257671 h 1782088"/>
              <a:gd name="connsiteX5" fmla="*/ 1468515 w 1536743"/>
              <a:gd name="connsiteY5" fmla="*/ 672856 h 1782088"/>
              <a:gd name="connsiteX6" fmla="*/ 1336929 w 1536743"/>
              <a:gd name="connsiteY6" fmla="*/ 154877 h 1782088"/>
              <a:gd name="connsiteX7" fmla="*/ 839089 w 1536743"/>
              <a:gd name="connsiteY7" fmla="*/ 21205 h 1782088"/>
              <a:gd name="connsiteX8" fmla="*/ 360357 w 1536743"/>
              <a:gd name="connsiteY8" fmla="*/ 534641 h 1782088"/>
              <a:gd name="connsiteX0" fmla="*/ 360355 w 1536741"/>
              <a:gd name="connsiteY0" fmla="*/ 534641 h 1782088"/>
              <a:gd name="connsiteX1" fmla="*/ 3 w 1536741"/>
              <a:gd name="connsiteY1" fmla="*/ 940200 h 1782088"/>
              <a:gd name="connsiteX2" fmla="*/ 367657 w 1536741"/>
              <a:gd name="connsiteY2" fmla="*/ 1508306 h 1782088"/>
              <a:gd name="connsiteX3" fmla="*/ 1186523 w 1536741"/>
              <a:gd name="connsiteY3" fmla="*/ 1775650 h 1782088"/>
              <a:gd name="connsiteX4" fmla="*/ 1520754 w 1536741"/>
              <a:gd name="connsiteY4" fmla="*/ 1257671 h 1782088"/>
              <a:gd name="connsiteX5" fmla="*/ 1468513 w 1536741"/>
              <a:gd name="connsiteY5" fmla="*/ 672856 h 1782088"/>
              <a:gd name="connsiteX6" fmla="*/ 1336927 w 1536741"/>
              <a:gd name="connsiteY6" fmla="*/ 154877 h 1782088"/>
              <a:gd name="connsiteX7" fmla="*/ 839087 w 1536741"/>
              <a:gd name="connsiteY7" fmla="*/ 21205 h 1782088"/>
              <a:gd name="connsiteX8" fmla="*/ 360355 w 1536741"/>
              <a:gd name="connsiteY8" fmla="*/ 534641 h 1782088"/>
              <a:gd name="connsiteX0" fmla="*/ 382604 w 1558990"/>
              <a:gd name="connsiteY0" fmla="*/ 534641 h 1810599"/>
              <a:gd name="connsiteX1" fmla="*/ 22252 w 1558990"/>
              <a:gd name="connsiteY1" fmla="*/ 940200 h 1810599"/>
              <a:gd name="connsiteX2" fmla="*/ 167457 w 1558990"/>
              <a:gd name="connsiteY2" fmla="*/ 1672556 h 1810599"/>
              <a:gd name="connsiteX3" fmla="*/ 1208772 w 1558990"/>
              <a:gd name="connsiteY3" fmla="*/ 1775650 h 1810599"/>
              <a:gd name="connsiteX4" fmla="*/ 1543003 w 1558990"/>
              <a:gd name="connsiteY4" fmla="*/ 1257671 h 1810599"/>
              <a:gd name="connsiteX5" fmla="*/ 1490762 w 1558990"/>
              <a:gd name="connsiteY5" fmla="*/ 672856 h 1810599"/>
              <a:gd name="connsiteX6" fmla="*/ 1359176 w 1558990"/>
              <a:gd name="connsiteY6" fmla="*/ 154877 h 1810599"/>
              <a:gd name="connsiteX7" fmla="*/ 861336 w 1558990"/>
              <a:gd name="connsiteY7" fmla="*/ 21205 h 1810599"/>
              <a:gd name="connsiteX8" fmla="*/ 382604 w 1558990"/>
              <a:gd name="connsiteY8" fmla="*/ 534641 h 1810599"/>
              <a:gd name="connsiteX0" fmla="*/ 393458 w 1593840"/>
              <a:gd name="connsiteY0" fmla="*/ 534641 h 1793264"/>
              <a:gd name="connsiteX1" fmla="*/ 33106 w 1593840"/>
              <a:gd name="connsiteY1" fmla="*/ 940200 h 1793264"/>
              <a:gd name="connsiteX2" fmla="*/ 178311 w 1593840"/>
              <a:gd name="connsiteY2" fmla="*/ 1672556 h 1793264"/>
              <a:gd name="connsiteX3" fmla="*/ 1464139 w 1593840"/>
              <a:gd name="connsiteY3" fmla="*/ 1752440 h 1793264"/>
              <a:gd name="connsiteX4" fmla="*/ 1553857 w 1593840"/>
              <a:gd name="connsiteY4" fmla="*/ 1257671 h 1793264"/>
              <a:gd name="connsiteX5" fmla="*/ 1501616 w 1593840"/>
              <a:gd name="connsiteY5" fmla="*/ 672856 h 1793264"/>
              <a:gd name="connsiteX6" fmla="*/ 1370030 w 1593840"/>
              <a:gd name="connsiteY6" fmla="*/ 154877 h 1793264"/>
              <a:gd name="connsiteX7" fmla="*/ 872190 w 1593840"/>
              <a:gd name="connsiteY7" fmla="*/ 21205 h 1793264"/>
              <a:gd name="connsiteX8" fmla="*/ 393458 w 1593840"/>
              <a:gd name="connsiteY8" fmla="*/ 534641 h 1793264"/>
              <a:gd name="connsiteX0" fmla="*/ 393458 w 1566550"/>
              <a:gd name="connsiteY0" fmla="*/ 534641 h 1840341"/>
              <a:gd name="connsiteX1" fmla="*/ 33106 w 1566550"/>
              <a:gd name="connsiteY1" fmla="*/ 940200 h 1840341"/>
              <a:gd name="connsiteX2" fmla="*/ 178311 w 1566550"/>
              <a:gd name="connsiteY2" fmla="*/ 1672556 h 1840341"/>
              <a:gd name="connsiteX3" fmla="*/ 1464139 w 1566550"/>
              <a:gd name="connsiteY3" fmla="*/ 1752440 h 1840341"/>
              <a:gd name="connsiteX4" fmla="*/ 1553857 w 1566550"/>
              <a:gd name="connsiteY4" fmla="*/ 1257671 h 1840341"/>
              <a:gd name="connsiteX5" fmla="*/ 1501616 w 1566550"/>
              <a:gd name="connsiteY5" fmla="*/ 672856 h 1840341"/>
              <a:gd name="connsiteX6" fmla="*/ 1370030 w 1566550"/>
              <a:gd name="connsiteY6" fmla="*/ 154877 h 1840341"/>
              <a:gd name="connsiteX7" fmla="*/ 872190 w 1566550"/>
              <a:gd name="connsiteY7" fmla="*/ 21205 h 1840341"/>
              <a:gd name="connsiteX8" fmla="*/ 393458 w 1566550"/>
              <a:gd name="connsiteY8" fmla="*/ 534641 h 1840341"/>
              <a:gd name="connsiteX0" fmla="*/ 393458 w 1555557"/>
              <a:gd name="connsiteY0" fmla="*/ 534641 h 1787187"/>
              <a:gd name="connsiteX1" fmla="*/ 33106 w 1555557"/>
              <a:gd name="connsiteY1" fmla="*/ 940200 h 1787187"/>
              <a:gd name="connsiteX2" fmla="*/ 178311 w 1555557"/>
              <a:gd name="connsiteY2" fmla="*/ 1672556 h 1787187"/>
              <a:gd name="connsiteX3" fmla="*/ 1464139 w 1555557"/>
              <a:gd name="connsiteY3" fmla="*/ 1752440 h 1787187"/>
              <a:gd name="connsiteX4" fmla="*/ 1553857 w 1555557"/>
              <a:gd name="connsiteY4" fmla="*/ 1257671 h 1787187"/>
              <a:gd name="connsiteX5" fmla="*/ 1501616 w 1555557"/>
              <a:gd name="connsiteY5" fmla="*/ 672856 h 1787187"/>
              <a:gd name="connsiteX6" fmla="*/ 1370030 w 1555557"/>
              <a:gd name="connsiteY6" fmla="*/ 154877 h 1787187"/>
              <a:gd name="connsiteX7" fmla="*/ 872190 w 1555557"/>
              <a:gd name="connsiteY7" fmla="*/ 21205 h 1787187"/>
              <a:gd name="connsiteX8" fmla="*/ 393458 w 1555557"/>
              <a:gd name="connsiteY8" fmla="*/ 534641 h 1787187"/>
              <a:gd name="connsiteX0" fmla="*/ 401126 w 1664928"/>
              <a:gd name="connsiteY0" fmla="*/ 534641 h 1783934"/>
              <a:gd name="connsiteX1" fmla="*/ 40774 w 1664928"/>
              <a:gd name="connsiteY1" fmla="*/ 940200 h 1783934"/>
              <a:gd name="connsiteX2" fmla="*/ 185979 w 1664928"/>
              <a:gd name="connsiteY2" fmla="*/ 1672556 h 1783934"/>
              <a:gd name="connsiteX3" fmla="*/ 1618513 w 1664928"/>
              <a:gd name="connsiteY3" fmla="*/ 1747798 h 1783934"/>
              <a:gd name="connsiteX4" fmla="*/ 1561525 w 1664928"/>
              <a:gd name="connsiteY4" fmla="*/ 1257671 h 1783934"/>
              <a:gd name="connsiteX5" fmla="*/ 1509284 w 1664928"/>
              <a:gd name="connsiteY5" fmla="*/ 672856 h 1783934"/>
              <a:gd name="connsiteX6" fmla="*/ 1377698 w 1664928"/>
              <a:gd name="connsiteY6" fmla="*/ 154877 h 1783934"/>
              <a:gd name="connsiteX7" fmla="*/ 879858 w 1664928"/>
              <a:gd name="connsiteY7" fmla="*/ 21205 h 1783934"/>
              <a:gd name="connsiteX8" fmla="*/ 401126 w 1664928"/>
              <a:gd name="connsiteY8" fmla="*/ 534641 h 1783934"/>
              <a:gd name="connsiteX0" fmla="*/ 408119 w 1718774"/>
              <a:gd name="connsiteY0" fmla="*/ 534641 h 1826522"/>
              <a:gd name="connsiteX1" fmla="*/ 47767 w 1718774"/>
              <a:gd name="connsiteY1" fmla="*/ 940200 h 1826522"/>
              <a:gd name="connsiteX2" fmla="*/ 179001 w 1718774"/>
              <a:gd name="connsiteY2" fmla="*/ 1742186 h 1826522"/>
              <a:gd name="connsiteX3" fmla="*/ 1625506 w 1718774"/>
              <a:gd name="connsiteY3" fmla="*/ 1747798 h 1826522"/>
              <a:gd name="connsiteX4" fmla="*/ 1568518 w 1718774"/>
              <a:gd name="connsiteY4" fmla="*/ 1257671 h 1826522"/>
              <a:gd name="connsiteX5" fmla="*/ 1516277 w 1718774"/>
              <a:gd name="connsiteY5" fmla="*/ 672856 h 1826522"/>
              <a:gd name="connsiteX6" fmla="*/ 1384691 w 1718774"/>
              <a:gd name="connsiteY6" fmla="*/ 154877 h 1826522"/>
              <a:gd name="connsiteX7" fmla="*/ 886851 w 1718774"/>
              <a:gd name="connsiteY7" fmla="*/ 21205 h 1826522"/>
              <a:gd name="connsiteX8" fmla="*/ 408119 w 1718774"/>
              <a:gd name="connsiteY8" fmla="*/ 534641 h 1826522"/>
              <a:gd name="connsiteX0" fmla="*/ 477759 w 1796623"/>
              <a:gd name="connsiteY0" fmla="*/ 534641 h 1818043"/>
              <a:gd name="connsiteX1" fmla="*/ 117407 w 1796623"/>
              <a:gd name="connsiteY1" fmla="*/ 940200 h 1818043"/>
              <a:gd name="connsiteX2" fmla="*/ 136864 w 1796623"/>
              <a:gd name="connsiteY2" fmla="*/ 1728260 h 1818043"/>
              <a:gd name="connsiteX3" fmla="*/ 1695146 w 1796623"/>
              <a:gd name="connsiteY3" fmla="*/ 1747798 h 1818043"/>
              <a:gd name="connsiteX4" fmla="*/ 1638158 w 1796623"/>
              <a:gd name="connsiteY4" fmla="*/ 1257671 h 1818043"/>
              <a:gd name="connsiteX5" fmla="*/ 1585917 w 1796623"/>
              <a:gd name="connsiteY5" fmla="*/ 672856 h 1818043"/>
              <a:gd name="connsiteX6" fmla="*/ 1454331 w 1796623"/>
              <a:gd name="connsiteY6" fmla="*/ 154877 h 1818043"/>
              <a:gd name="connsiteX7" fmla="*/ 956491 w 1796623"/>
              <a:gd name="connsiteY7" fmla="*/ 21205 h 1818043"/>
              <a:gd name="connsiteX8" fmla="*/ 477759 w 1796623"/>
              <a:gd name="connsiteY8" fmla="*/ 534641 h 1818043"/>
              <a:gd name="connsiteX0" fmla="*/ 396783 w 1688820"/>
              <a:gd name="connsiteY0" fmla="*/ 534641 h 1815615"/>
              <a:gd name="connsiteX1" fmla="*/ 36431 w 1688820"/>
              <a:gd name="connsiteY1" fmla="*/ 940200 h 1815615"/>
              <a:gd name="connsiteX2" fmla="*/ 55888 w 1688820"/>
              <a:gd name="connsiteY2" fmla="*/ 1728260 h 1815615"/>
              <a:gd name="connsiteX3" fmla="*/ 421834 w 1688820"/>
              <a:gd name="connsiteY3" fmla="*/ 1798118 h 1815615"/>
              <a:gd name="connsiteX4" fmla="*/ 1614170 w 1688820"/>
              <a:gd name="connsiteY4" fmla="*/ 1747798 h 1815615"/>
              <a:gd name="connsiteX5" fmla="*/ 1557182 w 1688820"/>
              <a:gd name="connsiteY5" fmla="*/ 1257671 h 1815615"/>
              <a:gd name="connsiteX6" fmla="*/ 1504941 w 1688820"/>
              <a:gd name="connsiteY6" fmla="*/ 672856 h 1815615"/>
              <a:gd name="connsiteX7" fmla="*/ 1373355 w 1688820"/>
              <a:gd name="connsiteY7" fmla="*/ 154877 h 1815615"/>
              <a:gd name="connsiteX8" fmla="*/ 875515 w 1688820"/>
              <a:gd name="connsiteY8" fmla="*/ 21205 h 1815615"/>
              <a:gd name="connsiteX9" fmla="*/ 396783 w 1688820"/>
              <a:gd name="connsiteY9" fmla="*/ 534641 h 1815615"/>
              <a:gd name="connsiteX0" fmla="*/ 394951 w 1689541"/>
              <a:gd name="connsiteY0" fmla="*/ 534641 h 1877271"/>
              <a:gd name="connsiteX1" fmla="*/ 34599 w 1689541"/>
              <a:gd name="connsiteY1" fmla="*/ 940200 h 1877271"/>
              <a:gd name="connsiteX2" fmla="*/ 54056 w 1689541"/>
              <a:gd name="connsiteY2" fmla="*/ 1728260 h 1877271"/>
              <a:gd name="connsiteX3" fmla="*/ 385071 w 1689541"/>
              <a:gd name="connsiteY3" fmla="*/ 1877032 h 1877271"/>
              <a:gd name="connsiteX4" fmla="*/ 1612338 w 1689541"/>
              <a:gd name="connsiteY4" fmla="*/ 1747798 h 1877271"/>
              <a:gd name="connsiteX5" fmla="*/ 1555350 w 1689541"/>
              <a:gd name="connsiteY5" fmla="*/ 1257671 h 1877271"/>
              <a:gd name="connsiteX6" fmla="*/ 1503109 w 1689541"/>
              <a:gd name="connsiteY6" fmla="*/ 672856 h 1877271"/>
              <a:gd name="connsiteX7" fmla="*/ 1371523 w 1689541"/>
              <a:gd name="connsiteY7" fmla="*/ 154877 h 1877271"/>
              <a:gd name="connsiteX8" fmla="*/ 873683 w 1689541"/>
              <a:gd name="connsiteY8" fmla="*/ 21205 h 1877271"/>
              <a:gd name="connsiteX9" fmla="*/ 394951 w 1689541"/>
              <a:gd name="connsiteY9" fmla="*/ 534641 h 1877271"/>
              <a:gd name="connsiteX0" fmla="*/ 394949 w 1689541"/>
              <a:gd name="connsiteY0" fmla="*/ 534641 h 1877032"/>
              <a:gd name="connsiteX1" fmla="*/ 34597 w 1689541"/>
              <a:gd name="connsiteY1" fmla="*/ 940200 h 1877032"/>
              <a:gd name="connsiteX2" fmla="*/ 54054 w 1689541"/>
              <a:gd name="connsiteY2" fmla="*/ 1728260 h 1877032"/>
              <a:gd name="connsiteX3" fmla="*/ 385069 w 1689541"/>
              <a:gd name="connsiteY3" fmla="*/ 1877032 h 1877032"/>
              <a:gd name="connsiteX4" fmla="*/ 1612336 w 1689541"/>
              <a:gd name="connsiteY4" fmla="*/ 1747798 h 1877032"/>
              <a:gd name="connsiteX5" fmla="*/ 1555348 w 1689541"/>
              <a:gd name="connsiteY5" fmla="*/ 1257671 h 1877032"/>
              <a:gd name="connsiteX6" fmla="*/ 1503107 w 1689541"/>
              <a:gd name="connsiteY6" fmla="*/ 672856 h 1877032"/>
              <a:gd name="connsiteX7" fmla="*/ 1371521 w 1689541"/>
              <a:gd name="connsiteY7" fmla="*/ 154877 h 1877032"/>
              <a:gd name="connsiteX8" fmla="*/ 873681 w 1689541"/>
              <a:gd name="connsiteY8" fmla="*/ 21205 h 1877032"/>
              <a:gd name="connsiteX9" fmla="*/ 394949 w 1689541"/>
              <a:gd name="connsiteY9" fmla="*/ 534641 h 1877032"/>
              <a:gd name="connsiteX0" fmla="*/ 394949 w 1683795"/>
              <a:gd name="connsiteY0" fmla="*/ 534641 h 1877032"/>
              <a:gd name="connsiteX1" fmla="*/ 34597 w 1683795"/>
              <a:gd name="connsiteY1" fmla="*/ 940200 h 1877032"/>
              <a:gd name="connsiteX2" fmla="*/ 54054 w 1683795"/>
              <a:gd name="connsiteY2" fmla="*/ 1728260 h 1877032"/>
              <a:gd name="connsiteX3" fmla="*/ 385069 w 1683795"/>
              <a:gd name="connsiteY3" fmla="*/ 1877032 h 1877032"/>
              <a:gd name="connsiteX4" fmla="*/ 1605349 w 1683795"/>
              <a:gd name="connsiteY4" fmla="*/ 1798860 h 1877032"/>
              <a:gd name="connsiteX5" fmla="*/ 1555348 w 1683795"/>
              <a:gd name="connsiteY5" fmla="*/ 1257671 h 1877032"/>
              <a:gd name="connsiteX6" fmla="*/ 1503107 w 1683795"/>
              <a:gd name="connsiteY6" fmla="*/ 672856 h 1877032"/>
              <a:gd name="connsiteX7" fmla="*/ 1371521 w 1683795"/>
              <a:gd name="connsiteY7" fmla="*/ 154877 h 1877032"/>
              <a:gd name="connsiteX8" fmla="*/ 873681 w 1683795"/>
              <a:gd name="connsiteY8" fmla="*/ 21205 h 1877032"/>
              <a:gd name="connsiteX9" fmla="*/ 394949 w 1683795"/>
              <a:gd name="connsiteY9" fmla="*/ 534641 h 1877032"/>
              <a:gd name="connsiteX0" fmla="*/ 394949 w 1720794"/>
              <a:gd name="connsiteY0" fmla="*/ 534641 h 1877032"/>
              <a:gd name="connsiteX1" fmla="*/ 34597 w 1720794"/>
              <a:gd name="connsiteY1" fmla="*/ 940200 h 1877032"/>
              <a:gd name="connsiteX2" fmla="*/ 54054 w 1720794"/>
              <a:gd name="connsiteY2" fmla="*/ 1728260 h 1877032"/>
              <a:gd name="connsiteX3" fmla="*/ 385069 w 1720794"/>
              <a:gd name="connsiteY3" fmla="*/ 1877032 h 1877032"/>
              <a:gd name="connsiteX4" fmla="*/ 1605349 w 1720794"/>
              <a:gd name="connsiteY4" fmla="*/ 1798860 h 1877032"/>
              <a:gd name="connsiteX5" fmla="*/ 1555348 w 1720794"/>
              <a:gd name="connsiteY5" fmla="*/ 1257671 h 1877032"/>
              <a:gd name="connsiteX6" fmla="*/ 1503107 w 1720794"/>
              <a:gd name="connsiteY6" fmla="*/ 672856 h 1877032"/>
              <a:gd name="connsiteX7" fmla="*/ 1371521 w 1720794"/>
              <a:gd name="connsiteY7" fmla="*/ 154877 h 1877032"/>
              <a:gd name="connsiteX8" fmla="*/ 873681 w 1720794"/>
              <a:gd name="connsiteY8" fmla="*/ 21205 h 1877032"/>
              <a:gd name="connsiteX9" fmla="*/ 394949 w 1720794"/>
              <a:gd name="connsiteY9" fmla="*/ 534641 h 1877032"/>
              <a:gd name="connsiteX0" fmla="*/ 394949 w 1720794"/>
              <a:gd name="connsiteY0" fmla="*/ 534641 h 1877032"/>
              <a:gd name="connsiteX1" fmla="*/ 34597 w 1720794"/>
              <a:gd name="connsiteY1" fmla="*/ 940200 h 1877032"/>
              <a:gd name="connsiteX2" fmla="*/ 54054 w 1720794"/>
              <a:gd name="connsiteY2" fmla="*/ 1728260 h 1877032"/>
              <a:gd name="connsiteX3" fmla="*/ 385069 w 1720794"/>
              <a:gd name="connsiteY3" fmla="*/ 1877032 h 1877032"/>
              <a:gd name="connsiteX4" fmla="*/ 1605349 w 1720794"/>
              <a:gd name="connsiteY4" fmla="*/ 1798860 h 1877032"/>
              <a:gd name="connsiteX5" fmla="*/ 1555348 w 1720794"/>
              <a:gd name="connsiteY5" fmla="*/ 1257671 h 1877032"/>
              <a:gd name="connsiteX6" fmla="*/ 1503107 w 1720794"/>
              <a:gd name="connsiteY6" fmla="*/ 672856 h 1877032"/>
              <a:gd name="connsiteX7" fmla="*/ 1371521 w 1720794"/>
              <a:gd name="connsiteY7" fmla="*/ 154877 h 1877032"/>
              <a:gd name="connsiteX8" fmla="*/ 873681 w 1720794"/>
              <a:gd name="connsiteY8" fmla="*/ 21205 h 1877032"/>
              <a:gd name="connsiteX9" fmla="*/ 394949 w 1720794"/>
              <a:gd name="connsiteY9" fmla="*/ 534641 h 1877032"/>
              <a:gd name="connsiteX0" fmla="*/ 394949 w 1671512"/>
              <a:gd name="connsiteY0" fmla="*/ 534641 h 1877032"/>
              <a:gd name="connsiteX1" fmla="*/ 34597 w 1671512"/>
              <a:gd name="connsiteY1" fmla="*/ 940200 h 1877032"/>
              <a:gd name="connsiteX2" fmla="*/ 54054 w 1671512"/>
              <a:gd name="connsiteY2" fmla="*/ 1728260 h 1877032"/>
              <a:gd name="connsiteX3" fmla="*/ 385069 w 1671512"/>
              <a:gd name="connsiteY3" fmla="*/ 1877032 h 1877032"/>
              <a:gd name="connsiteX4" fmla="*/ 1605349 w 1671512"/>
              <a:gd name="connsiteY4" fmla="*/ 1798860 h 1877032"/>
              <a:gd name="connsiteX5" fmla="*/ 1555348 w 1671512"/>
              <a:gd name="connsiteY5" fmla="*/ 1257671 h 1877032"/>
              <a:gd name="connsiteX6" fmla="*/ 1503107 w 1671512"/>
              <a:gd name="connsiteY6" fmla="*/ 672856 h 1877032"/>
              <a:gd name="connsiteX7" fmla="*/ 1371521 w 1671512"/>
              <a:gd name="connsiteY7" fmla="*/ 154877 h 1877032"/>
              <a:gd name="connsiteX8" fmla="*/ 873681 w 1671512"/>
              <a:gd name="connsiteY8" fmla="*/ 21205 h 1877032"/>
              <a:gd name="connsiteX9" fmla="*/ 394949 w 1671512"/>
              <a:gd name="connsiteY9" fmla="*/ 534641 h 1877032"/>
              <a:gd name="connsiteX0" fmla="*/ 394949 w 1677296"/>
              <a:gd name="connsiteY0" fmla="*/ 534641 h 1877032"/>
              <a:gd name="connsiteX1" fmla="*/ 34597 w 1677296"/>
              <a:gd name="connsiteY1" fmla="*/ 940200 h 1877032"/>
              <a:gd name="connsiteX2" fmla="*/ 54054 w 1677296"/>
              <a:gd name="connsiteY2" fmla="*/ 1728260 h 1877032"/>
              <a:gd name="connsiteX3" fmla="*/ 385069 w 1677296"/>
              <a:gd name="connsiteY3" fmla="*/ 1877032 h 1877032"/>
              <a:gd name="connsiteX4" fmla="*/ 1612334 w 1677296"/>
              <a:gd name="connsiteY4" fmla="*/ 1840637 h 1877032"/>
              <a:gd name="connsiteX5" fmla="*/ 1555348 w 1677296"/>
              <a:gd name="connsiteY5" fmla="*/ 1257671 h 1877032"/>
              <a:gd name="connsiteX6" fmla="*/ 1503107 w 1677296"/>
              <a:gd name="connsiteY6" fmla="*/ 672856 h 1877032"/>
              <a:gd name="connsiteX7" fmla="*/ 1371521 w 1677296"/>
              <a:gd name="connsiteY7" fmla="*/ 154877 h 1877032"/>
              <a:gd name="connsiteX8" fmla="*/ 873681 w 1677296"/>
              <a:gd name="connsiteY8" fmla="*/ 21205 h 1877032"/>
              <a:gd name="connsiteX9" fmla="*/ 394949 w 1677296"/>
              <a:gd name="connsiteY9" fmla="*/ 534641 h 1877032"/>
              <a:gd name="connsiteX0" fmla="*/ 394949 w 1677298"/>
              <a:gd name="connsiteY0" fmla="*/ 534641 h 1877032"/>
              <a:gd name="connsiteX1" fmla="*/ 34597 w 1677298"/>
              <a:gd name="connsiteY1" fmla="*/ 940200 h 1877032"/>
              <a:gd name="connsiteX2" fmla="*/ 54054 w 1677298"/>
              <a:gd name="connsiteY2" fmla="*/ 1728260 h 1877032"/>
              <a:gd name="connsiteX3" fmla="*/ 385069 w 1677298"/>
              <a:gd name="connsiteY3" fmla="*/ 1877032 h 1877032"/>
              <a:gd name="connsiteX4" fmla="*/ 1612334 w 1677298"/>
              <a:gd name="connsiteY4" fmla="*/ 1840637 h 1877032"/>
              <a:gd name="connsiteX5" fmla="*/ 1555348 w 1677298"/>
              <a:gd name="connsiteY5" fmla="*/ 1257671 h 1877032"/>
              <a:gd name="connsiteX6" fmla="*/ 1503107 w 1677298"/>
              <a:gd name="connsiteY6" fmla="*/ 672856 h 1877032"/>
              <a:gd name="connsiteX7" fmla="*/ 1371521 w 1677298"/>
              <a:gd name="connsiteY7" fmla="*/ 154877 h 1877032"/>
              <a:gd name="connsiteX8" fmla="*/ 873681 w 1677298"/>
              <a:gd name="connsiteY8" fmla="*/ 21205 h 1877032"/>
              <a:gd name="connsiteX9" fmla="*/ 394949 w 1677298"/>
              <a:gd name="connsiteY9" fmla="*/ 534641 h 1877032"/>
              <a:gd name="connsiteX0" fmla="*/ 394949 w 1677296"/>
              <a:gd name="connsiteY0" fmla="*/ 534641 h 1904936"/>
              <a:gd name="connsiteX1" fmla="*/ 34597 w 1677296"/>
              <a:gd name="connsiteY1" fmla="*/ 940200 h 1904936"/>
              <a:gd name="connsiteX2" fmla="*/ 54054 w 1677296"/>
              <a:gd name="connsiteY2" fmla="*/ 1728260 h 1904936"/>
              <a:gd name="connsiteX3" fmla="*/ 385069 w 1677296"/>
              <a:gd name="connsiteY3" fmla="*/ 1877032 h 1904936"/>
              <a:gd name="connsiteX4" fmla="*/ 1612334 w 1677296"/>
              <a:gd name="connsiteY4" fmla="*/ 1840637 h 1904936"/>
              <a:gd name="connsiteX5" fmla="*/ 1555348 w 1677296"/>
              <a:gd name="connsiteY5" fmla="*/ 1257671 h 1904936"/>
              <a:gd name="connsiteX6" fmla="*/ 1503107 w 1677296"/>
              <a:gd name="connsiteY6" fmla="*/ 672856 h 1904936"/>
              <a:gd name="connsiteX7" fmla="*/ 1371521 w 1677296"/>
              <a:gd name="connsiteY7" fmla="*/ 154877 h 1904936"/>
              <a:gd name="connsiteX8" fmla="*/ 873681 w 1677296"/>
              <a:gd name="connsiteY8" fmla="*/ 21205 h 1904936"/>
              <a:gd name="connsiteX9" fmla="*/ 394949 w 1677296"/>
              <a:gd name="connsiteY9" fmla="*/ 534641 h 1904936"/>
              <a:gd name="connsiteX0" fmla="*/ 461539 w 1743887"/>
              <a:gd name="connsiteY0" fmla="*/ 534641 h 1904936"/>
              <a:gd name="connsiteX1" fmla="*/ 101187 w 1743887"/>
              <a:gd name="connsiteY1" fmla="*/ 940200 h 1904936"/>
              <a:gd name="connsiteX2" fmla="*/ 22840 w 1743887"/>
              <a:gd name="connsiteY2" fmla="*/ 1737812 h 1904936"/>
              <a:gd name="connsiteX3" fmla="*/ 451659 w 1743887"/>
              <a:gd name="connsiteY3" fmla="*/ 1877032 h 1904936"/>
              <a:gd name="connsiteX4" fmla="*/ 1678924 w 1743887"/>
              <a:gd name="connsiteY4" fmla="*/ 1840637 h 1904936"/>
              <a:gd name="connsiteX5" fmla="*/ 1621938 w 1743887"/>
              <a:gd name="connsiteY5" fmla="*/ 1257671 h 1904936"/>
              <a:gd name="connsiteX6" fmla="*/ 1569697 w 1743887"/>
              <a:gd name="connsiteY6" fmla="*/ 672856 h 1904936"/>
              <a:gd name="connsiteX7" fmla="*/ 1438111 w 1743887"/>
              <a:gd name="connsiteY7" fmla="*/ 154877 h 1904936"/>
              <a:gd name="connsiteX8" fmla="*/ 940271 w 1743887"/>
              <a:gd name="connsiteY8" fmla="*/ 21205 h 1904936"/>
              <a:gd name="connsiteX9" fmla="*/ 461539 w 1743887"/>
              <a:gd name="connsiteY9" fmla="*/ 534641 h 1904936"/>
              <a:gd name="connsiteX0" fmla="*/ 452050 w 1756359"/>
              <a:gd name="connsiteY0" fmla="*/ 534641 h 1891359"/>
              <a:gd name="connsiteX1" fmla="*/ 91698 w 1756359"/>
              <a:gd name="connsiteY1" fmla="*/ 940200 h 1891359"/>
              <a:gd name="connsiteX2" fmla="*/ 13351 w 1756359"/>
              <a:gd name="connsiteY2" fmla="*/ 1737812 h 1891359"/>
              <a:gd name="connsiteX3" fmla="*/ 309435 w 1756359"/>
              <a:gd name="connsiteY3" fmla="*/ 1891359 h 1891359"/>
              <a:gd name="connsiteX4" fmla="*/ 1669435 w 1756359"/>
              <a:gd name="connsiteY4" fmla="*/ 1840637 h 1891359"/>
              <a:gd name="connsiteX5" fmla="*/ 1612449 w 1756359"/>
              <a:gd name="connsiteY5" fmla="*/ 1257671 h 1891359"/>
              <a:gd name="connsiteX6" fmla="*/ 1560208 w 1756359"/>
              <a:gd name="connsiteY6" fmla="*/ 672856 h 1891359"/>
              <a:gd name="connsiteX7" fmla="*/ 1428622 w 1756359"/>
              <a:gd name="connsiteY7" fmla="*/ 154877 h 1891359"/>
              <a:gd name="connsiteX8" fmla="*/ 930782 w 1756359"/>
              <a:gd name="connsiteY8" fmla="*/ 21205 h 1891359"/>
              <a:gd name="connsiteX9" fmla="*/ 452050 w 1756359"/>
              <a:gd name="connsiteY9" fmla="*/ 534641 h 1891359"/>
              <a:gd name="connsiteX0" fmla="*/ 452050 w 1756257"/>
              <a:gd name="connsiteY0" fmla="*/ 534641 h 1891359"/>
              <a:gd name="connsiteX1" fmla="*/ 91698 w 1756257"/>
              <a:gd name="connsiteY1" fmla="*/ 940200 h 1891359"/>
              <a:gd name="connsiteX2" fmla="*/ 13351 w 1756257"/>
              <a:gd name="connsiteY2" fmla="*/ 1737812 h 1891359"/>
              <a:gd name="connsiteX3" fmla="*/ 309435 w 1756257"/>
              <a:gd name="connsiteY3" fmla="*/ 1891359 h 1891359"/>
              <a:gd name="connsiteX4" fmla="*/ 1669435 w 1756257"/>
              <a:gd name="connsiteY4" fmla="*/ 1840637 h 1891359"/>
              <a:gd name="connsiteX5" fmla="*/ 1612449 w 1756257"/>
              <a:gd name="connsiteY5" fmla="*/ 1257671 h 1891359"/>
              <a:gd name="connsiteX6" fmla="*/ 1563496 w 1756257"/>
              <a:gd name="connsiteY6" fmla="*/ 959631 h 1891359"/>
              <a:gd name="connsiteX7" fmla="*/ 1560208 w 1756257"/>
              <a:gd name="connsiteY7" fmla="*/ 672856 h 1891359"/>
              <a:gd name="connsiteX8" fmla="*/ 1428622 w 1756257"/>
              <a:gd name="connsiteY8" fmla="*/ 154877 h 1891359"/>
              <a:gd name="connsiteX9" fmla="*/ 930782 w 1756257"/>
              <a:gd name="connsiteY9" fmla="*/ 21205 h 1891359"/>
              <a:gd name="connsiteX10" fmla="*/ 452050 w 1756257"/>
              <a:gd name="connsiteY10" fmla="*/ 534641 h 1891359"/>
              <a:gd name="connsiteX0" fmla="*/ 452050 w 1764590"/>
              <a:gd name="connsiteY0" fmla="*/ 534641 h 1891359"/>
              <a:gd name="connsiteX1" fmla="*/ 91698 w 1764590"/>
              <a:gd name="connsiteY1" fmla="*/ 940200 h 1891359"/>
              <a:gd name="connsiteX2" fmla="*/ 13351 w 1764590"/>
              <a:gd name="connsiteY2" fmla="*/ 1737812 h 1891359"/>
              <a:gd name="connsiteX3" fmla="*/ 309435 w 1764590"/>
              <a:gd name="connsiteY3" fmla="*/ 1891359 h 1891359"/>
              <a:gd name="connsiteX4" fmla="*/ 1669435 w 1764590"/>
              <a:gd name="connsiteY4" fmla="*/ 1840637 h 1891359"/>
              <a:gd name="connsiteX5" fmla="*/ 1612449 w 1764590"/>
              <a:gd name="connsiteY5" fmla="*/ 1257671 h 1891359"/>
              <a:gd name="connsiteX6" fmla="*/ 1309780 w 1764590"/>
              <a:gd name="connsiteY6" fmla="*/ 1046341 h 1891359"/>
              <a:gd name="connsiteX7" fmla="*/ 1560208 w 1764590"/>
              <a:gd name="connsiteY7" fmla="*/ 672856 h 1891359"/>
              <a:gd name="connsiteX8" fmla="*/ 1428622 w 1764590"/>
              <a:gd name="connsiteY8" fmla="*/ 154877 h 1891359"/>
              <a:gd name="connsiteX9" fmla="*/ 930782 w 1764590"/>
              <a:gd name="connsiteY9" fmla="*/ 21205 h 1891359"/>
              <a:gd name="connsiteX10" fmla="*/ 452050 w 1764590"/>
              <a:gd name="connsiteY10" fmla="*/ 534641 h 1891359"/>
              <a:gd name="connsiteX0" fmla="*/ 452050 w 1764592"/>
              <a:gd name="connsiteY0" fmla="*/ 534641 h 1891359"/>
              <a:gd name="connsiteX1" fmla="*/ 91698 w 1764592"/>
              <a:gd name="connsiteY1" fmla="*/ 940200 h 1891359"/>
              <a:gd name="connsiteX2" fmla="*/ 13351 w 1764592"/>
              <a:gd name="connsiteY2" fmla="*/ 1737812 h 1891359"/>
              <a:gd name="connsiteX3" fmla="*/ 309435 w 1764592"/>
              <a:gd name="connsiteY3" fmla="*/ 1891359 h 1891359"/>
              <a:gd name="connsiteX4" fmla="*/ 1669435 w 1764592"/>
              <a:gd name="connsiteY4" fmla="*/ 1840637 h 1891359"/>
              <a:gd name="connsiteX5" fmla="*/ 1612449 w 1764592"/>
              <a:gd name="connsiteY5" fmla="*/ 1257671 h 1891359"/>
              <a:gd name="connsiteX6" fmla="*/ 1309780 w 1764592"/>
              <a:gd name="connsiteY6" fmla="*/ 1046341 h 1891359"/>
              <a:gd name="connsiteX7" fmla="*/ 1560208 w 1764592"/>
              <a:gd name="connsiteY7" fmla="*/ 672856 h 1891359"/>
              <a:gd name="connsiteX8" fmla="*/ 1428622 w 1764592"/>
              <a:gd name="connsiteY8" fmla="*/ 154877 h 1891359"/>
              <a:gd name="connsiteX9" fmla="*/ 930782 w 1764592"/>
              <a:gd name="connsiteY9" fmla="*/ 21205 h 1891359"/>
              <a:gd name="connsiteX10" fmla="*/ 452050 w 1764592"/>
              <a:gd name="connsiteY10" fmla="*/ 534641 h 1891359"/>
              <a:gd name="connsiteX0" fmla="*/ 452050 w 1764590"/>
              <a:gd name="connsiteY0" fmla="*/ 534641 h 1891359"/>
              <a:gd name="connsiteX1" fmla="*/ 91698 w 1764590"/>
              <a:gd name="connsiteY1" fmla="*/ 940200 h 1891359"/>
              <a:gd name="connsiteX2" fmla="*/ 13351 w 1764590"/>
              <a:gd name="connsiteY2" fmla="*/ 1737812 h 1891359"/>
              <a:gd name="connsiteX3" fmla="*/ 309435 w 1764590"/>
              <a:gd name="connsiteY3" fmla="*/ 1891359 h 1891359"/>
              <a:gd name="connsiteX4" fmla="*/ 1669435 w 1764590"/>
              <a:gd name="connsiteY4" fmla="*/ 1840637 h 1891359"/>
              <a:gd name="connsiteX5" fmla="*/ 1612449 w 1764590"/>
              <a:gd name="connsiteY5" fmla="*/ 1257671 h 1891359"/>
              <a:gd name="connsiteX6" fmla="*/ 1309780 w 1764590"/>
              <a:gd name="connsiteY6" fmla="*/ 1046341 h 1891359"/>
              <a:gd name="connsiteX7" fmla="*/ 1560208 w 1764590"/>
              <a:gd name="connsiteY7" fmla="*/ 672856 h 1891359"/>
              <a:gd name="connsiteX8" fmla="*/ 1428622 w 1764590"/>
              <a:gd name="connsiteY8" fmla="*/ 154877 h 1891359"/>
              <a:gd name="connsiteX9" fmla="*/ 930782 w 1764590"/>
              <a:gd name="connsiteY9" fmla="*/ 21205 h 1891359"/>
              <a:gd name="connsiteX10" fmla="*/ 452050 w 1764590"/>
              <a:gd name="connsiteY10" fmla="*/ 534641 h 1891359"/>
              <a:gd name="connsiteX0" fmla="*/ 452050 w 1792731"/>
              <a:gd name="connsiteY0" fmla="*/ 534641 h 1891359"/>
              <a:gd name="connsiteX1" fmla="*/ 91698 w 1792731"/>
              <a:gd name="connsiteY1" fmla="*/ 940200 h 1891359"/>
              <a:gd name="connsiteX2" fmla="*/ 13351 w 1792731"/>
              <a:gd name="connsiteY2" fmla="*/ 1737812 h 1891359"/>
              <a:gd name="connsiteX3" fmla="*/ 309435 w 1792731"/>
              <a:gd name="connsiteY3" fmla="*/ 1891359 h 1891359"/>
              <a:gd name="connsiteX4" fmla="*/ 1669435 w 1792731"/>
              <a:gd name="connsiteY4" fmla="*/ 1840637 h 1891359"/>
              <a:gd name="connsiteX5" fmla="*/ 1688563 w 1792731"/>
              <a:gd name="connsiteY5" fmla="*/ 1292355 h 1891359"/>
              <a:gd name="connsiteX6" fmla="*/ 1309780 w 1792731"/>
              <a:gd name="connsiteY6" fmla="*/ 1046341 h 1891359"/>
              <a:gd name="connsiteX7" fmla="*/ 1560208 w 1792731"/>
              <a:gd name="connsiteY7" fmla="*/ 672856 h 1891359"/>
              <a:gd name="connsiteX8" fmla="*/ 1428622 w 1792731"/>
              <a:gd name="connsiteY8" fmla="*/ 154877 h 1891359"/>
              <a:gd name="connsiteX9" fmla="*/ 930782 w 1792731"/>
              <a:gd name="connsiteY9" fmla="*/ 21205 h 1891359"/>
              <a:gd name="connsiteX10" fmla="*/ 452050 w 1792731"/>
              <a:gd name="connsiteY10" fmla="*/ 534641 h 1891359"/>
              <a:gd name="connsiteX0" fmla="*/ 452050 w 1814809"/>
              <a:gd name="connsiteY0" fmla="*/ 534641 h 1891359"/>
              <a:gd name="connsiteX1" fmla="*/ 91698 w 1814809"/>
              <a:gd name="connsiteY1" fmla="*/ 940200 h 1891359"/>
              <a:gd name="connsiteX2" fmla="*/ 13351 w 1814809"/>
              <a:gd name="connsiteY2" fmla="*/ 1737812 h 1891359"/>
              <a:gd name="connsiteX3" fmla="*/ 309435 w 1814809"/>
              <a:gd name="connsiteY3" fmla="*/ 1891359 h 1891359"/>
              <a:gd name="connsiteX4" fmla="*/ 1669435 w 1814809"/>
              <a:gd name="connsiteY4" fmla="*/ 1840637 h 1891359"/>
              <a:gd name="connsiteX5" fmla="*/ 1688563 w 1814809"/>
              <a:gd name="connsiteY5" fmla="*/ 1292355 h 1891359"/>
              <a:gd name="connsiteX6" fmla="*/ 1309780 w 1814809"/>
              <a:gd name="connsiteY6" fmla="*/ 1046341 h 1891359"/>
              <a:gd name="connsiteX7" fmla="*/ 1560208 w 1814809"/>
              <a:gd name="connsiteY7" fmla="*/ 672856 h 1891359"/>
              <a:gd name="connsiteX8" fmla="*/ 1428622 w 1814809"/>
              <a:gd name="connsiteY8" fmla="*/ 154877 h 1891359"/>
              <a:gd name="connsiteX9" fmla="*/ 930782 w 1814809"/>
              <a:gd name="connsiteY9" fmla="*/ 21205 h 1891359"/>
              <a:gd name="connsiteX10" fmla="*/ 452050 w 1814809"/>
              <a:gd name="connsiteY10" fmla="*/ 534641 h 1891359"/>
              <a:gd name="connsiteX0" fmla="*/ 452050 w 1814809"/>
              <a:gd name="connsiteY0" fmla="*/ 534641 h 1891359"/>
              <a:gd name="connsiteX1" fmla="*/ 91698 w 1814809"/>
              <a:gd name="connsiteY1" fmla="*/ 940200 h 1891359"/>
              <a:gd name="connsiteX2" fmla="*/ 13351 w 1814809"/>
              <a:gd name="connsiteY2" fmla="*/ 1737812 h 1891359"/>
              <a:gd name="connsiteX3" fmla="*/ 309435 w 1814809"/>
              <a:gd name="connsiteY3" fmla="*/ 1891359 h 1891359"/>
              <a:gd name="connsiteX4" fmla="*/ 1669435 w 1814809"/>
              <a:gd name="connsiteY4" fmla="*/ 1840637 h 1891359"/>
              <a:gd name="connsiteX5" fmla="*/ 1688563 w 1814809"/>
              <a:gd name="connsiteY5" fmla="*/ 1292355 h 1891359"/>
              <a:gd name="connsiteX6" fmla="*/ 1309780 w 1814809"/>
              <a:gd name="connsiteY6" fmla="*/ 1046341 h 1891359"/>
              <a:gd name="connsiteX7" fmla="*/ 1619996 w 1814809"/>
              <a:gd name="connsiteY7" fmla="*/ 526399 h 1891359"/>
              <a:gd name="connsiteX8" fmla="*/ 1428622 w 1814809"/>
              <a:gd name="connsiteY8" fmla="*/ 154877 h 1891359"/>
              <a:gd name="connsiteX9" fmla="*/ 930782 w 1814809"/>
              <a:gd name="connsiteY9" fmla="*/ 21205 h 1891359"/>
              <a:gd name="connsiteX10" fmla="*/ 452050 w 1814809"/>
              <a:gd name="connsiteY10" fmla="*/ 534641 h 1891359"/>
              <a:gd name="connsiteX0" fmla="*/ 452050 w 1814809"/>
              <a:gd name="connsiteY0" fmla="*/ 542872 h 1899590"/>
              <a:gd name="connsiteX1" fmla="*/ 91698 w 1814809"/>
              <a:gd name="connsiteY1" fmla="*/ 948431 h 1899590"/>
              <a:gd name="connsiteX2" fmla="*/ 13351 w 1814809"/>
              <a:gd name="connsiteY2" fmla="*/ 1746043 h 1899590"/>
              <a:gd name="connsiteX3" fmla="*/ 309435 w 1814809"/>
              <a:gd name="connsiteY3" fmla="*/ 1899590 h 1899590"/>
              <a:gd name="connsiteX4" fmla="*/ 1669435 w 1814809"/>
              <a:gd name="connsiteY4" fmla="*/ 1848868 h 1899590"/>
              <a:gd name="connsiteX5" fmla="*/ 1688563 w 1814809"/>
              <a:gd name="connsiteY5" fmla="*/ 1300586 h 1899590"/>
              <a:gd name="connsiteX6" fmla="*/ 1309780 w 1814809"/>
              <a:gd name="connsiteY6" fmla="*/ 1054572 h 1899590"/>
              <a:gd name="connsiteX7" fmla="*/ 1619996 w 1814809"/>
              <a:gd name="connsiteY7" fmla="*/ 534630 h 1899590"/>
              <a:gd name="connsiteX8" fmla="*/ 1488411 w 1814809"/>
              <a:gd name="connsiteY8" fmla="*/ 129049 h 1899590"/>
              <a:gd name="connsiteX9" fmla="*/ 930782 w 1814809"/>
              <a:gd name="connsiteY9" fmla="*/ 29436 h 1899590"/>
              <a:gd name="connsiteX10" fmla="*/ 452050 w 1814809"/>
              <a:gd name="connsiteY10" fmla="*/ 542872 h 1899590"/>
              <a:gd name="connsiteX0" fmla="*/ 452050 w 1814809"/>
              <a:gd name="connsiteY0" fmla="*/ 540513 h 1897231"/>
              <a:gd name="connsiteX1" fmla="*/ 91698 w 1814809"/>
              <a:gd name="connsiteY1" fmla="*/ 946072 h 1897231"/>
              <a:gd name="connsiteX2" fmla="*/ 13351 w 1814809"/>
              <a:gd name="connsiteY2" fmla="*/ 1743684 h 1897231"/>
              <a:gd name="connsiteX3" fmla="*/ 309435 w 1814809"/>
              <a:gd name="connsiteY3" fmla="*/ 1897231 h 1897231"/>
              <a:gd name="connsiteX4" fmla="*/ 1669435 w 1814809"/>
              <a:gd name="connsiteY4" fmla="*/ 1846509 h 1897231"/>
              <a:gd name="connsiteX5" fmla="*/ 1688563 w 1814809"/>
              <a:gd name="connsiteY5" fmla="*/ 1298227 h 1897231"/>
              <a:gd name="connsiteX6" fmla="*/ 1309780 w 1814809"/>
              <a:gd name="connsiteY6" fmla="*/ 1052213 h 1897231"/>
              <a:gd name="connsiteX7" fmla="*/ 1619996 w 1814809"/>
              <a:gd name="connsiteY7" fmla="*/ 532271 h 1897231"/>
              <a:gd name="connsiteX8" fmla="*/ 1488411 w 1814809"/>
              <a:gd name="connsiteY8" fmla="*/ 126690 h 1897231"/>
              <a:gd name="connsiteX9" fmla="*/ 930782 w 1814809"/>
              <a:gd name="connsiteY9" fmla="*/ 27077 h 1897231"/>
              <a:gd name="connsiteX10" fmla="*/ 452050 w 1814809"/>
              <a:gd name="connsiteY10" fmla="*/ 540513 h 1897231"/>
              <a:gd name="connsiteX0" fmla="*/ 452050 w 1814809"/>
              <a:gd name="connsiteY0" fmla="*/ 540513 h 1897231"/>
              <a:gd name="connsiteX1" fmla="*/ 91698 w 1814809"/>
              <a:gd name="connsiteY1" fmla="*/ 946072 h 1897231"/>
              <a:gd name="connsiteX2" fmla="*/ 13351 w 1814809"/>
              <a:gd name="connsiteY2" fmla="*/ 1743684 h 1897231"/>
              <a:gd name="connsiteX3" fmla="*/ 309435 w 1814809"/>
              <a:gd name="connsiteY3" fmla="*/ 1897231 h 1897231"/>
              <a:gd name="connsiteX4" fmla="*/ 1669435 w 1814809"/>
              <a:gd name="connsiteY4" fmla="*/ 1846509 h 1897231"/>
              <a:gd name="connsiteX5" fmla="*/ 1688563 w 1814809"/>
              <a:gd name="connsiteY5" fmla="*/ 1298227 h 1897231"/>
              <a:gd name="connsiteX6" fmla="*/ 1309780 w 1814809"/>
              <a:gd name="connsiteY6" fmla="*/ 1052213 h 1897231"/>
              <a:gd name="connsiteX7" fmla="*/ 1619996 w 1814809"/>
              <a:gd name="connsiteY7" fmla="*/ 532271 h 1897231"/>
              <a:gd name="connsiteX8" fmla="*/ 1488411 w 1814809"/>
              <a:gd name="connsiteY8" fmla="*/ 126690 h 1897231"/>
              <a:gd name="connsiteX9" fmla="*/ 930782 w 1814809"/>
              <a:gd name="connsiteY9" fmla="*/ 27077 h 1897231"/>
              <a:gd name="connsiteX10" fmla="*/ 452050 w 1814809"/>
              <a:gd name="connsiteY10" fmla="*/ 540513 h 1897231"/>
              <a:gd name="connsiteX0" fmla="*/ 288567 w 1811701"/>
              <a:gd name="connsiteY0" fmla="*/ 555674 h 1898251"/>
              <a:gd name="connsiteX1" fmla="*/ 88590 w 1811701"/>
              <a:gd name="connsiteY1" fmla="*/ 947092 h 1898251"/>
              <a:gd name="connsiteX2" fmla="*/ 10243 w 1811701"/>
              <a:gd name="connsiteY2" fmla="*/ 1744704 h 1898251"/>
              <a:gd name="connsiteX3" fmla="*/ 306327 w 1811701"/>
              <a:gd name="connsiteY3" fmla="*/ 1898251 h 1898251"/>
              <a:gd name="connsiteX4" fmla="*/ 1666327 w 1811701"/>
              <a:gd name="connsiteY4" fmla="*/ 1847529 h 1898251"/>
              <a:gd name="connsiteX5" fmla="*/ 1685455 w 1811701"/>
              <a:gd name="connsiteY5" fmla="*/ 1299247 h 1898251"/>
              <a:gd name="connsiteX6" fmla="*/ 1306672 w 1811701"/>
              <a:gd name="connsiteY6" fmla="*/ 1053233 h 1898251"/>
              <a:gd name="connsiteX7" fmla="*/ 1616888 w 1811701"/>
              <a:gd name="connsiteY7" fmla="*/ 533291 h 1898251"/>
              <a:gd name="connsiteX8" fmla="*/ 1485303 w 1811701"/>
              <a:gd name="connsiteY8" fmla="*/ 127710 h 1898251"/>
              <a:gd name="connsiteX9" fmla="*/ 927674 w 1811701"/>
              <a:gd name="connsiteY9" fmla="*/ 28097 h 1898251"/>
              <a:gd name="connsiteX10" fmla="*/ 288567 w 1811701"/>
              <a:gd name="connsiteY10" fmla="*/ 555674 h 1898251"/>
              <a:gd name="connsiteX0" fmla="*/ 288567 w 1811701"/>
              <a:gd name="connsiteY0" fmla="*/ 479828 h 1822405"/>
              <a:gd name="connsiteX1" fmla="*/ 88590 w 1811701"/>
              <a:gd name="connsiteY1" fmla="*/ 871246 h 1822405"/>
              <a:gd name="connsiteX2" fmla="*/ 10243 w 1811701"/>
              <a:gd name="connsiteY2" fmla="*/ 1668858 h 1822405"/>
              <a:gd name="connsiteX3" fmla="*/ 306327 w 1811701"/>
              <a:gd name="connsiteY3" fmla="*/ 1822405 h 1822405"/>
              <a:gd name="connsiteX4" fmla="*/ 1666327 w 1811701"/>
              <a:gd name="connsiteY4" fmla="*/ 1771683 h 1822405"/>
              <a:gd name="connsiteX5" fmla="*/ 1685455 w 1811701"/>
              <a:gd name="connsiteY5" fmla="*/ 1223401 h 1822405"/>
              <a:gd name="connsiteX6" fmla="*/ 1306672 w 1811701"/>
              <a:gd name="connsiteY6" fmla="*/ 977387 h 1822405"/>
              <a:gd name="connsiteX7" fmla="*/ 1616888 w 1811701"/>
              <a:gd name="connsiteY7" fmla="*/ 457445 h 1822405"/>
              <a:gd name="connsiteX8" fmla="*/ 1485303 w 1811701"/>
              <a:gd name="connsiteY8" fmla="*/ 51864 h 1822405"/>
              <a:gd name="connsiteX9" fmla="*/ 895599 w 1811701"/>
              <a:gd name="connsiteY9" fmla="*/ 79530 h 1822405"/>
              <a:gd name="connsiteX10" fmla="*/ 288567 w 1811701"/>
              <a:gd name="connsiteY10" fmla="*/ 479828 h 1822405"/>
              <a:gd name="connsiteX0" fmla="*/ 288567 w 1811701"/>
              <a:gd name="connsiteY0" fmla="*/ 419258 h 1761835"/>
              <a:gd name="connsiteX1" fmla="*/ 88590 w 1811701"/>
              <a:gd name="connsiteY1" fmla="*/ 810676 h 1761835"/>
              <a:gd name="connsiteX2" fmla="*/ 10243 w 1811701"/>
              <a:gd name="connsiteY2" fmla="*/ 1608288 h 1761835"/>
              <a:gd name="connsiteX3" fmla="*/ 306327 w 1811701"/>
              <a:gd name="connsiteY3" fmla="*/ 1761835 h 1761835"/>
              <a:gd name="connsiteX4" fmla="*/ 1666327 w 1811701"/>
              <a:gd name="connsiteY4" fmla="*/ 1711113 h 1761835"/>
              <a:gd name="connsiteX5" fmla="*/ 1685455 w 1811701"/>
              <a:gd name="connsiteY5" fmla="*/ 1162831 h 1761835"/>
              <a:gd name="connsiteX6" fmla="*/ 1306672 w 1811701"/>
              <a:gd name="connsiteY6" fmla="*/ 916817 h 1761835"/>
              <a:gd name="connsiteX7" fmla="*/ 1616888 w 1811701"/>
              <a:gd name="connsiteY7" fmla="*/ 396875 h 1761835"/>
              <a:gd name="connsiteX8" fmla="*/ 1373040 w 1811701"/>
              <a:gd name="connsiteY8" fmla="*/ 118574 h 1761835"/>
              <a:gd name="connsiteX9" fmla="*/ 895599 w 1811701"/>
              <a:gd name="connsiteY9" fmla="*/ 18960 h 1761835"/>
              <a:gd name="connsiteX10" fmla="*/ 288567 w 1811701"/>
              <a:gd name="connsiteY10" fmla="*/ 419258 h 1761835"/>
              <a:gd name="connsiteX0" fmla="*/ 288567 w 1811701"/>
              <a:gd name="connsiteY0" fmla="*/ 419258 h 1761835"/>
              <a:gd name="connsiteX1" fmla="*/ 88590 w 1811701"/>
              <a:gd name="connsiteY1" fmla="*/ 810676 h 1761835"/>
              <a:gd name="connsiteX2" fmla="*/ 10243 w 1811701"/>
              <a:gd name="connsiteY2" fmla="*/ 1608288 h 1761835"/>
              <a:gd name="connsiteX3" fmla="*/ 306327 w 1811701"/>
              <a:gd name="connsiteY3" fmla="*/ 1761835 h 1761835"/>
              <a:gd name="connsiteX4" fmla="*/ 1666327 w 1811701"/>
              <a:gd name="connsiteY4" fmla="*/ 1711113 h 1761835"/>
              <a:gd name="connsiteX5" fmla="*/ 1685455 w 1811701"/>
              <a:gd name="connsiteY5" fmla="*/ 1162831 h 1761835"/>
              <a:gd name="connsiteX6" fmla="*/ 1306672 w 1811701"/>
              <a:gd name="connsiteY6" fmla="*/ 916817 h 1761835"/>
              <a:gd name="connsiteX7" fmla="*/ 1584814 w 1811701"/>
              <a:gd name="connsiteY7" fmla="*/ 510012 h 1761835"/>
              <a:gd name="connsiteX8" fmla="*/ 1373040 w 1811701"/>
              <a:gd name="connsiteY8" fmla="*/ 118574 h 1761835"/>
              <a:gd name="connsiteX9" fmla="*/ 895599 w 1811701"/>
              <a:gd name="connsiteY9" fmla="*/ 18960 h 1761835"/>
              <a:gd name="connsiteX10" fmla="*/ 288567 w 1811701"/>
              <a:gd name="connsiteY10" fmla="*/ 419258 h 1761835"/>
              <a:gd name="connsiteX0" fmla="*/ 288567 w 1770444"/>
              <a:gd name="connsiteY0" fmla="*/ 419258 h 1761835"/>
              <a:gd name="connsiteX1" fmla="*/ 88590 w 1770444"/>
              <a:gd name="connsiteY1" fmla="*/ 810676 h 1761835"/>
              <a:gd name="connsiteX2" fmla="*/ 10243 w 1770444"/>
              <a:gd name="connsiteY2" fmla="*/ 1608288 h 1761835"/>
              <a:gd name="connsiteX3" fmla="*/ 306327 w 1770444"/>
              <a:gd name="connsiteY3" fmla="*/ 1761835 h 1761835"/>
              <a:gd name="connsiteX4" fmla="*/ 1666327 w 1770444"/>
              <a:gd name="connsiteY4" fmla="*/ 1711113 h 1761835"/>
              <a:gd name="connsiteX5" fmla="*/ 1589229 w 1770444"/>
              <a:gd name="connsiteY5" fmla="*/ 1176973 h 1761835"/>
              <a:gd name="connsiteX6" fmla="*/ 1306672 w 1770444"/>
              <a:gd name="connsiteY6" fmla="*/ 916817 h 1761835"/>
              <a:gd name="connsiteX7" fmla="*/ 1584814 w 1770444"/>
              <a:gd name="connsiteY7" fmla="*/ 510012 h 1761835"/>
              <a:gd name="connsiteX8" fmla="*/ 1373040 w 1770444"/>
              <a:gd name="connsiteY8" fmla="*/ 118574 h 1761835"/>
              <a:gd name="connsiteX9" fmla="*/ 895599 w 1770444"/>
              <a:gd name="connsiteY9" fmla="*/ 18960 h 1761835"/>
              <a:gd name="connsiteX10" fmla="*/ 288567 w 1770444"/>
              <a:gd name="connsiteY10" fmla="*/ 419258 h 1761835"/>
              <a:gd name="connsiteX0" fmla="*/ 288567 w 1592514"/>
              <a:gd name="connsiteY0" fmla="*/ 419258 h 1863058"/>
              <a:gd name="connsiteX1" fmla="*/ 88590 w 1592514"/>
              <a:gd name="connsiteY1" fmla="*/ 810676 h 1863058"/>
              <a:gd name="connsiteX2" fmla="*/ 10243 w 1592514"/>
              <a:gd name="connsiteY2" fmla="*/ 1608288 h 1863058"/>
              <a:gd name="connsiteX3" fmla="*/ 306327 w 1592514"/>
              <a:gd name="connsiteY3" fmla="*/ 1761835 h 1863058"/>
              <a:gd name="connsiteX4" fmla="*/ 1377650 w 1592514"/>
              <a:gd name="connsiteY4" fmla="*/ 1838393 h 1863058"/>
              <a:gd name="connsiteX5" fmla="*/ 1589229 w 1592514"/>
              <a:gd name="connsiteY5" fmla="*/ 1176973 h 1863058"/>
              <a:gd name="connsiteX6" fmla="*/ 1306672 w 1592514"/>
              <a:gd name="connsiteY6" fmla="*/ 916817 h 1863058"/>
              <a:gd name="connsiteX7" fmla="*/ 1584814 w 1592514"/>
              <a:gd name="connsiteY7" fmla="*/ 510012 h 1863058"/>
              <a:gd name="connsiteX8" fmla="*/ 1373040 w 1592514"/>
              <a:gd name="connsiteY8" fmla="*/ 118574 h 1863058"/>
              <a:gd name="connsiteX9" fmla="*/ 895599 w 1592514"/>
              <a:gd name="connsiteY9" fmla="*/ 18960 h 1863058"/>
              <a:gd name="connsiteX10" fmla="*/ 288567 w 1592514"/>
              <a:gd name="connsiteY10" fmla="*/ 419258 h 1863058"/>
              <a:gd name="connsiteX0" fmla="*/ 421322 w 1594935"/>
              <a:gd name="connsiteY0" fmla="*/ 616342 h 1876292"/>
              <a:gd name="connsiteX1" fmla="*/ 91011 w 1594935"/>
              <a:gd name="connsiteY1" fmla="*/ 823910 h 1876292"/>
              <a:gd name="connsiteX2" fmla="*/ 12664 w 1594935"/>
              <a:gd name="connsiteY2" fmla="*/ 1621522 h 1876292"/>
              <a:gd name="connsiteX3" fmla="*/ 308748 w 1594935"/>
              <a:gd name="connsiteY3" fmla="*/ 1775069 h 1876292"/>
              <a:gd name="connsiteX4" fmla="*/ 1380071 w 1594935"/>
              <a:gd name="connsiteY4" fmla="*/ 1851627 h 1876292"/>
              <a:gd name="connsiteX5" fmla="*/ 1591650 w 1594935"/>
              <a:gd name="connsiteY5" fmla="*/ 1190207 h 1876292"/>
              <a:gd name="connsiteX6" fmla="*/ 1309093 w 1594935"/>
              <a:gd name="connsiteY6" fmla="*/ 930051 h 1876292"/>
              <a:gd name="connsiteX7" fmla="*/ 1587235 w 1594935"/>
              <a:gd name="connsiteY7" fmla="*/ 523246 h 1876292"/>
              <a:gd name="connsiteX8" fmla="*/ 1375461 w 1594935"/>
              <a:gd name="connsiteY8" fmla="*/ 131808 h 1876292"/>
              <a:gd name="connsiteX9" fmla="*/ 898020 w 1594935"/>
              <a:gd name="connsiteY9" fmla="*/ 32194 h 1876292"/>
              <a:gd name="connsiteX10" fmla="*/ 421322 w 1594935"/>
              <a:gd name="connsiteY10" fmla="*/ 616342 h 1876292"/>
              <a:gd name="connsiteX0" fmla="*/ 413257 w 1586870"/>
              <a:gd name="connsiteY0" fmla="*/ 616342 h 1876292"/>
              <a:gd name="connsiteX1" fmla="*/ 140873 w 1586870"/>
              <a:gd name="connsiteY1" fmla="*/ 993617 h 1876292"/>
              <a:gd name="connsiteX2" fmla="*/ 4599 w 1586870"/>
              <a:gd name="connsiteY2" fmla="*/ 1621522 h 1876292"/>
              <a:gd name="connsiteX3" fmla="*/ 300683 w 1586870"/>
              <a:gd name="connsiteY3" fmla="*/ 1775069 h 1876292"/>
              <a:gd name="connsiteX4" fmla="*/ 1372006 w 1586870"/>
              <a:gd name="connsiteY4" fmla="*/ 1851627 h 1876292"/>
              <a:gd name="connsiteX5" fmla="*/ 1583585 w 1586870"/>
              <a:gd name="connsiteY5" fmla="*/ 1190207 h 1876292"/>
              <a:gd name="connsiteX6" fmla="*/ 1301028 w 1586870"/>
              <a:gd name="connsiteY6" fmla="*/ 930051 h 1876292"/>
              <a:gd name="connsiteX7" fmla="*/ 1579170 w 1586870"/>
              <a:gd name="connsiteY7" fmla="*/ 523246 h 1876292"/>
              <a:gd name="connsiteX8" fmla="*/ 1367396 w 1586870"/>
              <a:gd name="connsiteY8" fmla="*/ 131808 h 1876292"/>
              <a:gd name="connsiteX9" fmla="*/ 889955 w 1586870"/>
              <a:gd name="connsiteY9" fmla="*/ 32194 h 1876292"/>
              <a:gd name="connsiteX10" fmla="*/ 413257 w 1586870"/>
              <a:gd name="connsiteY10" fmla="*/ 616342 h 1876292"/>
              <a:gd name="connsiteX0" fmla="*/ 284962 w 1458575"/>
              <a:gd name="connsiteY0" fmla="*/ 616342 h 1908017"/>
              <a:gd name="connsiteX1" fmla="*/ 12578 w 1458575"/>
              <a:gd name="connsiteY1" fmla="*/ 993617 h 1908017"/>
              <a:gd name="connsiteX2" fmla="*/ 172388 w 1458575"/>
              <a:gd name="connsiteY2" fmla="*/ 1775069 h 1908017"/>
              <a:gd name="connsiteX3" fmla="*/ 1243711 w 1458575"/>
              <a:gd name="connsiteY3" fmla="*/ 1851627 h 1908017"/>
              <a:gd name="connsiteX4" fmla="*/ 1455290 w 1458575"/>
              <a:gd name="connsiteY4" fmla="*/ 1190207 h 1908017"/>
              <a:gd name="connsiteX5" fmla="*/ 1172733 w 1458575"/>
              <a:gd name="connsiteY5" fmla="*/ 930051 h 1908017"/>
              <a:gd name="connsiteX6" fmla="*/ 1450875 w 1458575"/>
              <a:gd name="connsiteY6" fmla="*/ 523246 h 1908017"/>
              <a:gd name="connsiteX7" fmla="*/ 1239101 w 1458575"/>
              <a:gd name="connsiteY7" fmla="*/ 131808 h 1908017"/>
              <a:gd name="connsiteX8" fmla="*/ 761660 w 1458575"/>
              <a:gd name="connsiteY8" fmla="*/ 32194 h 1908017"/>
              <a:gd name="connsiteX9" fmla="*/ 284962 w 1458575"/>
              <a:gd name="connsiteY9" fmla="*/ 616342 h 1908017"/>
              <a:gd name="connsiteX0" fmla="*/ 343858 w 1519131"/>
              <a:gd name="connsiteY0" fmla="*/ 616342 h 1885036"/>
              <a:gd name="connsiteX1" fmla="*/ 71474 w 1519131"/>
              <a:gd name="connsiteY1" fmla="*/ 993617 h 1885036"/>
              <a:gd name="connsiteX2" fmla="*/ 115432 w 1519131"/>
              <a:gd name="connsiteY2" fmla="*/ 1704358 h 1885036"/>
              <a:gd name="connsiteX3" fmla="*/ 1302607 w 1519131"/>
              <a:gd name="connsiteY3" fmla="*/ 1851627 h 1885036"/>
              <a:gd name="connsiteX4" fmla="*/ 1514186 w 1519131"/>
              <a:gd name="connsiteY4" fmla="*/ 1190207 h 1885036"/>
              <a:gd name="connsiteX5" fmla="*/ 1231629 w 1519131"/>
              <a:gd name="connsiteY5" fmla="*/ 930051 h 1885036"/>
              <a:gd name="connsiteX6" fmla="*/ 1509771 w 1519131"/>
              <a:gd name="connsiteY6" fmla="*/ 523246 h 1885036"/>
              <a:gd name="connsiteX7" fmla="*/ 1297997 w 1519131"/>
              <a:gd name="connsiteY7" fmla="*/ 131808 h 1885036"/>
              <a:gd name="connsiteX8" fmla="*/ 820556 w 1519131"/>
              <a:gd name="connsiteY8" fmla="*/ 32194 h 1885036"/>
              <a:gd name="connsiteX9" fmla="*/ 343858 w 1519131"/>
              <a:gd name="connsiteY9" fmla="*/ 616342 h 1885036"/>
              <a:gd name="connsiteX0" fmla="*/ 343858 w 1549812"/>
              <a:gd name="connsiteY0" fmla="*/ 616342 h 1800235"/>
              <a:gd name="connsiteX1" fmla="*/ 71474 w 1549812"/>
              <a:gd name="connsiteY1" fmla="*/ 993617 h 1800235"/>
              <a:gd name="connsiteX2" fmla="*/ 115432 w 1549812"/>
              <a:gd name="connsiteY2" fmla="*/ 1704358 h 1800235"/>
              <a:gd name="connsiteX3" fmla="*/ 1389496 w 1549812"/>
              <a:gd name="connsiteY3" fmla="*/ 1724347 h 1800235"/>
              <a:gd name="connsiteX4" fmla="*/ 1514186 w 1549812"/>
              <a:gd name="connsiteY4" fmla="*/ 1190207 h 1800235"/>
              <a:gd name="connsiteX5" fmla="*/ 1231629 w 1549812"/>
              <a:gd name="connsiteY5" fmla="*/ 930051 h 1800235"/>
              <a:gd name="connsiteX6" fmla="*/ 1509771 w 1549812"/>
              <a:gd name="connsiteY6" fmla="*/ 523246 h 1800235"/>
              <a:gd name="connsiteX7" fmla="*/ 1297997 w 1549812"/>
              <a:gd name="connsiteY7" fmla="*/ 131808 h 1800235"/>
              <a:gd name="connsiteX8" fmla="*/ 820556 w 1549812"/>
              <a:gd name="connsiteY8" fmla="*/ 32194 h 1800235"/>
              <a:gd name="connsiteX9" fmla="*/ 343858 w 1549812"/>
              <a:gd name="connsiteY9" fmla="*/ 616342 h 1800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9812" h="1800235">
                <a:moveTo>
                  <a:pt x="343858" y="616342"/>
                </a:moveTo>
                <a:cubicBezTo>
                  <a:pt x="219011" y="776579"/>
                  <a:pt x="109545" y="812281"/>
                  <a:pt x="71474" y="993617"/>
                </a:cubicBezTo>
                <a:cubicBezTo>
                  <a:pt x="33403" y="1174953"/>
                  <a:pt x="-89757" y="1561356"/>
                  <a:pt x="115432" y="1704358"/>
                </a:cubicBezTo>
                <a:cubicBezTo>
                  <a:pt x="320621" y="1847360"/>
                  <a:pt x="1156371" y="1810039"/>
                  <a:pt x="1389496" y="1724347"/>
                </a:cubicBezTo>
                <a:cubicBezTo>
                  <a:pt x="1622621" y="1638655"/>
                  <a:pt x="1540497" y="1322590"/>
                  <a:pt x="1514186" y="1190207"/>
                </a:cubicBezTo>
                <a:cubicBezTo>
                  <a:pt x="1487875" y="1057824"/>
                  <a:pt x="1240336" y="1148914"/>
                  <a:pt x="1231629" y="930051"/>
                </a:cubicBezTo>
                <a:cubicBezTo>
                  <a:pt x="1248292" y="693847"/>
                  <a:pt x="1498710" y="656286"/>
                  <a:pt x="1509771" y="523246"/>
                </a:cubicBezTo>
                <a:cubicBezTo>
                  <a:pt x="1520832" y="390206"/>
                  <a:pt x="1431655" y="305130"/>
                  <a:pt x="1297997" y="131808"/>
                </a:cubicBezTo>
                <a:cubicBezTo>
                  <a:pt x="1189251" y="36824"/>
                  <a:pt x="979579" y="-48562"/>
                  <a:pt x="820556" y="32194"/>
                </a:cubicBezTo>
                <a:cubicBezTo>
                  <a:pt x="661533" y="112950"/>
                  <a:pt x="468705" y="456105"/>
                  <a:pt x="343858" y="616342"/>
                </a:cubicBezTo>
                <a:close/>
              </a:path>
            </a:pathLst>
          </a:custGeom>
          <a:solidFill>
            <a:srgbClr val="9CDF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417">
            <a:extLst>
              <a:ext uri="{FF2B5EF4-FFF2-40B4-BE49-F238E27FC236}">
                <a16:creationId xmlns:a16="http://schemas.microsoft.com/office/drawing/2014/main" id="{86D46BE4-B0DC-6447-9B19-4A15963D6107}"/>
              </a:ext>
            </a:extLst>
          </p:cNvPr>
          <p:cNvSpPr>
            <a:spLocks/>
          </p:cNvSpPr>
          <p:nvPr/>
        </p:nvSpPr>
        <p:spPr bwMode="auto">
          <a:xfrm>
            <a:off x="7274076" y="1826035"/>
            <a:ext cx="1736725" cy="1317704"/>
          </a:xfrm>
          <a:custGeom>
            <a:avLst/>
            <a:gdLst>
              <a:gd name="T0" fmla="*/ 2147483646 w 1036"/>
              <a:gd name="T1" fmla="*/ 2147483646 h 675"/>
              <a:gd name="T2" fmla="*/ 2147483646 w 1036"/>
              <a:gd name="T3" fmla="*/ 2147483646 h 675"/>
              <a:gd name="T4" fmla="*/ 2147483646 w 1036"/>
              <a:gd name="T5" fmla="*/ 2147483646 h 675"/>
              <a:gd name="T6" fmla="*/ 2147483646 w 1036"/>
              <a:gd name="T7" fmla="*/ 2147483646 h 675"/>
              <a:gd name="T8" fmla="*/ 2147483646 w 1036"/>
              <a:gd name="T9" fmla="*/ 2147483646 h 675"/>
              <a:gd name="T10" fmla="*/ 2147483646 w 1036"/>
              <a:gd name="T11" fmla="*/ 2147483646 h 675"/>
              <a:gd name="T12" fmla="*/ 2147483646 w 1036"/>
              <a:gd name="T13" fmla="*/ 2147483646 h 675"/>
              <a:gd name="T14" fmla="*/ 2147483646 w 1036"/>
              <a:gd name="T15" fmla="*/ 2147483646 h 675"/>
              <a:gd name="T16" fmla="*/ 2147483646 w 1036"/>
              <a:gd name="T17" fmla="*/ 2147483646 h 675"/>
              <a:gd name="T18" fmla="*/ 2147483646 w 1036"/>
              <a:gd name="T19" fmla="*/ 2147483646 h 675"/>
              <a:gd name="T20" fmla="*/ 2147483646 w 1036"/>
              <a:gd name="T21" fmla="*/ 2147483646 h 675"/>
              <a:gd name="T22" fmla="*/ 2147483646 w 1036"/>
              <a:gd name="T23" fmla="*/ 2147483646 h 675"/>
              <a:gd name="T24" fmla="*/ 2147483646 w 1036"/>
              <a:gd name="T25" fmla="*/ 2147483646 h 675"/>
              <a:gd name="T26" fmla="*/ 2147483646 w 1036"/>
              <a:gd name="T27" fmla="*/ 2147483646 h 675"/>
              <a:gd name="T28" fmla="*/ 2147483646 w 1036"/>
              <a:gd name="T29" fmla="*/ 2147483646 h 675"/>
              <a:gd name="T30" fmla="*/ 2147483646 w 1036"/>
              <a:gd name="T31" fmla="*/ 2147483646 h 675"/>
              <a:gd name="T32" fmla="*/ 2147483646 w 1036"/>
              <a:gd name="T33" fmla="*/ 2147483646 h 675"/>
              <a:gd name="T34" fmla="*/ 2147483646 w 1036"/>
              <a:gd name="T35" fmla="*/ 2147483646 h 67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036"/>
              <a:gd name="T55" fmla="*/ 0 h 675"/>
              <a:gd name="T56" fmla="*/ 1036 w 1036"/>
              <a:gd name="T57" fmla="*/ 675 h 67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036" h="675">
                <a:moveTo>
                  <a:pt x="648" y="11"/>
                </a:moveTo>
                <a:cubicBezTo>
                  <a:pt x="584" y="19"/>
                  <a:pt x="464" y="33"/>
                  <a:pt x="390" y="53"/>
                </a:cubicBezTo>
                <a:cubicBezTo>
                  <a:pt x="316" y="73"/>
                  <a:pt x="246" y="100"/>
                  <a:pt x="206" y="129"/>
                </a:cubicBezTo>
                <a:cubicBezTo>
                  <a:pt x="166" y="158"/>
                  <a:pt x="183" y="201"/>
                  <a:pt x="152" y="229"/>
                </a:cubicBezTo>
                <a:cubicBezTo>
                  <a:pt x="121" y="257"/>
                  <a:pt x="44" y="259"/>
                  <a:pt x="22" y="297"/>
                </a:cubicBezTo>
                <a:cubicBezTo>
                  <a:pt x="0" y="335"/>
                  <a:pt x="0" y="427"/>
                  <a:pt x="18" y="459"/>
                </a:cubicBezTo>
                <a:cubicBezTo>
                  <a:pt x="36" y="491"/>
                  <a:pt x="59" y="484"/>
                  <a:pt x="132" y="489"/>
                </a:cubicBezTo>
                <a:cubicBezTo>
                  <a:pt x="205" y="494"/>
                  <a:pt x="380" y="478"/>
                  <a:pt x="458" y="489"/>
                </a:cubicBezTo>
                <a:cubicBezTo>
                  <a:pt x="536" y="500"/>
                  <a:pt x="549" y="527"/>
                  <a:pt x="598" y="555"/>
                </a:cubicBezTo>
                <a:cubicBezTo>
                  <a:pt x="647" y="583"/>
                  <a:pt x="707" y="639"/>
                  <a:pt x="752" y="657"/>
                </a:cubicBezTo>
                <a:cubicBezTo>
                  <a:pt x="797" y="675"/>
                  <a:pt x="837" y="670"/>
                  <a:pt x="870" y="661"/>
                </a:cubicBezTo>
                <a:cubicBezTo>
                  <a:pt x="903" y="652"/>
                  <a:pt x="932" y="639"/>
                  <a:pt x="952" y="603"/>
                </a:cubicBezTo>
                <a:cubicBezTo>
                  <a:pt x="972" y="567"/>
                  <a:pt x="981" y="497"/>
                  <a:pt x="992" y="445"/>
                </a:cubicBezTo>
                <a:cubicBezTo>
                  <a:pt x="1003" y="393"/>
                  <a:pt x="1013" y="347"/>
                  <a:pt x="1018" y="291"/>
                </a:cubicBezTo>
                <a:cubicBezTo>
                  <a:pt x="1023" y="235"/>
                  <a:pt x="1036" y="153"/>
                  <a:pt x="1022" y="107"/>
                </a:cubicBezTo>
                <a:cubicBezTo>
                  <a:pt x="1008" y="61"/>
                  <a:pt x="975" y="34"/>
                  <a:pt x="934" y="17"/>
                </a:cubicBezTo>
                <a:cubicBezTo>
                  <a:pt x="893" y="0"/>
                  <a:pt x="824" y="4"/>
                  <a:pt x="776" y="3"/>
                </a:cubicBezTo>
                <a:cubicBezTo>
                  <a:pt x="728" y="2"/>
                  <a:pt x="712" y="3"/>
                  <a:pt x="648" y="11"/>
                </a:cubicBezTo>
                <a:close/>
              </a:path>
            </a:pathLst>
          </a:custGeom>
          <a:solidFill>
            <a:srgbClr val="9CDFF9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oup 418">
            <a:extLst>
              <a:ext uri="{FF2B5EF4-FFF2-40B4-BE49-F238E27FC236}">
                <a16:creationId xmlns:a16="http://schemas.microsoft.com/office/drawing/2014/main" id="{B6EA0447-3C72-2546-A182-B18B3204742F}"/>
              </a:ext>
            </a:extLst>
          </p:cNvPr>
          <p:cNvGrpSpPr>
            <a:grpSpLocks/>
          </p:cNvGrpSpPr>
          <p:nvPr/>
        </p:nvGrpSpPr>
        <p:grpSpPr bwMode="auto">
          <a:xfrm>
            <a:off x="7205350" y="3289251"/>
            <a:ext cx="1458912" cy="933450"/>
            <a:chOff x="2889" y="1631"/>
            <a:chExt cx="980" cy="743"/>
          </a:xfrm>
        </p:grpSpPr>
        <p:sp>
          <p:nvSpPr>
            <p:cNvPr id="13" name="Rectangle 419">
              <a:extLst>
                <a:ext uri="{FF2B5EF4-FFF2-40B4-BE49-F238E27FC236}">
                  <a16:creationId xmlns:a16="http://schemas.microsoft.com/office/drawing/2014/main" id="{BE021C30-4F59-6844-AF0D-B5AB853A3B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6" y="1841"/>
              <a:ext cx="663" cy="533"/>
            </a:xfrm>
            <a:prstGeom prst="rect">
              <a:avLst/>
            </a:prstGeom>
            <a:solidFill>
              <a:srgbClr val="9CDF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14" name="AutoShape 420">
              <a:extLst>
                <a:ext uri="{FF2B5EF4-FFF2-40B4-BE49-F238E27FC236}">
                  <a16:creationId xmlns:a16="http://schemas.microsoft.com/office/drawing/2014/main" id="{27AA7BFA-EEE4-4140-B9E6-23FEE52ACC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9" y="1631"/>
              <a:ext cx="980" cy="253"/>
            </a:xfrm>
            <a:prstGeom prst="triangle">
              <a:avLst>
                <a:gd name="adj" fmla="val 50000"/>
              </a:avLst>
            </a:prstGeom>
            <a:solidFill>
              <a:srgbClr val="9CDF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CCFF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</p:grpSp>
      <p:sp>
        <p:nvSpPr>
          <p:cNvPr id="15" name="Freeform 427">
            <a:extLst>
              <a:ext uri="{FF2B5EF4-FFF2-40B4-BE49-F238E27FC236}">
                <a16:creationId xmlns:a16="http://schemas.microsoft.com/office/drawing/2014/main" id="{50383F63-A1BE-EE40-9A4A-9521B5B39A87}"/>
              </a:ext>
            </a:extLst>
          </p:cNvPr>
          <p:cNvSpPr>
            <a:spLocks/>
          </p:cNvSpPr>
          <p:nvPr/>
        </p:nvSpPr>
        <p:spPr bwMode="auto">
          <a:xfrm>
            <a:off x="7712401" y="4683134"/>
            <a:ext cx="3079750" cy="1665288"/>
          </a:xfrm>
          <a:custGeom>
            <a:avLst/>
            <a:gdLst>
              <a:gd name="T0" fmla="*/ 2147483646 w 1940"/>
              <a:gd name="T1" fmla="*/ 2147483646 h 1049"/>
              <a:gd name="T2" fmla="*/ 2147483646 w 1940"/>
              <a:gd name="T3" fmla="*/ 2147483646 h 1049"/>
              <a:gd name="T4" fmla="*/ 2147483646 w 1940"/>
              <a:gd name="T5" fmla="*/ 2147483646 h 1049"/>
              <a:gd name="T6" fmla="*/ 2147483646 w 1940"/>
              <a:gd name="T7" fmla="*/ 2147483646 h 1049"/>
              <a:gd name="T8" fmla="*/ 2147483646 w 1940"/>
              <a:gd name="T9" fmla="*/ 2147483646 h 1049"/>
              <a:gd name="T10" fmla="*/ 2147483646 w 1940"/>
              <a:gd name="T11" fmla="*/ 2147483646 h 1049"/>
              <a:gd name="T12" fmla="*/ 2147483646 w 1940"/>
              <a:gd name="T13" fmla="*/ 2147483646 h 1049"/>
              <a:gd name="T14" fmla="*/ 2147483646 w 1940"/>
              <a:gd name="T15" fmla="*/ 2147483646 h 1049"/>
              <a:gd name="T16" fmla="*/ 2147483646 w 1940"/>
              <a:gd name="T17" fmla="*/ 2147483646 h 1049"/>
              <a:gd name="T18" fmla="*/ 2147483646 w 1940"/>
              <a:gd name="T19" fmla="*/ 2147483646 h 1049"/>
              <a:gd name="T20" fmla="*/ 2147483646 w 1940"/>
              <a:gd name="T21" fmla="*/ 2147483646 h 1049"/>
              <a:gd name="T22" fmla="*/ 2147483646 w 1940"/>
              <a:gd name="T23" fmla="*/ 2147483646 h 1049"/>
              <a:gd name="T24" fmla="*/ 2147483646 w 1940"/>
              <a:gd name="T25" fmla="*/ 2147483646 h 1049"/>
              <a:gd name="T26" fmla="*/ 2147483646 w 1940"/>
              <a:gd name="T27" fmla="*/ 2147483646 h 1049"/>
              <a:gd name="T28" fmla="*/ 2147483646 w 1940"/>
              <a:gd name="T29" fmla="*/ 2147483646 h 1049"/>
              <a:gd name="T30" fmla="*/ 2147483646 w 1940"/>
              <a:gd name="T31" fmla="*/ 2147483646 h 104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940"/>
              <a:gd name="T49" fmla="*/ 0 h 1049"/>
              <a:gd name="T50" fmla="*/ 1940 w 1940"/>
              <a:gd name="T51" fmla="*/ 1049 h 1049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940" h="1049">
                <a:moveTo>
                  <a:pt x="952" y="26"/>
                </a:moveTo>
                <a:cubicBezTo>
                  <a:pt x="867" y="45"/>
                  <a:pt x="832" y="118"/>
                  <a:pt x="755" y="125"/>
                </a:cubicBezTo>
                <a:cubicBezTo>
                  <a:pt x="678" y="132"/>
                  <a:pt x="587" y="72"/>
                  <a:pt x="488" y="68"/>
                </a:cubicBezTo>
                <a:cubicBezTo>
                  <a:pt x="389" y="64"/>
                  <a:pt x="237" y="48"/>
                  <a:pt x="158" y="101"/>
                </a:cubicBezTo>
                <a:cubicBezTo>
                  <a:pt x="79" y="154"/>
                  <a:pt x="28" y="298"/>
                  <a:pt x="14" y="389"/>
                </a:cubicBezTo>
                <a:cubicBezTo>
                  <a:pt x="0" y="480"/>
                  <a:pt x="25" y="595"/>
                  <a:pt x="71" y="648"/>
                </a:cubicBezTo>
                <a:cubicBezTo>
                  <a:pt x="117" y="701"/>
                  <a:pt x="205" y="665"/>
                  <a:pt x="288" y="706"/>
                </a:cubicBezTo>
                <a:cubicBezTo>
                  <a:pt x="371" y="747"/>
                  <a:pt x="450" y="842"/>
                  <a:pt x="568" y="893"/>
                </a:cubicBezTo>
                <a:cubicBezTo>
                  <a:pt x="686" y="944"/>
                  <a:pt x="852" y="991"/>
                  <a:pt x="996" y="1014"/>
                </a:cubicBezTo>
                <a:cubicBezTo>
                  <a:pt x="1140" y="1036"/>
                  <a:pt x="1309" y="1049"/>
                  <a:pt x="1433" y="1031"/>
                </a:cubicBezTo>
                <a:cubicBezTo>
                  <a:pt x="1557" y="1012"/>
                  <a:pt x="1657" y="960"/>
                  <a:pt x="1739" y="907"/>
                </a:cubicBezTo>
                <a:cubicBezTo>
                  <a:pt x="1821" y="855"/>
                  <a:pt x="1906" y="824"/>
                  <a:pt x="1923" y="714"/>
                </a:cubicBezTo>
                <a:cubicBezTo>
                  <a:pt x="1940" y="604"/>
                  <a:pt x="1898" y="350"/>
                  <a:pt x="1839" y="251"/>
                </a:cubicBezTo>
                <a:cubicBezTo>
                  <a:pt x="1780" y="151"/>
                  <a:pt x="1662" y="153"/>
                  <a:pt x="1566" y="114"/>
                </a:cubicBezTo>
                <a:cubicBezTo>
                  <a:pt x="1470" y="76"/>
                  <a:pt x="1365" y="30"/>
                  <a:pt x="1263" y="15"/>
                </a:cubicBezTo>
                <a:cubicBezTo>
                  <a:pt x="1161" y="0"/>
                  <a:pt x="1037" y="8"/>
                  <a:pt x="952" y="26"/>
                </a:cubicBezTo>
                <a:close/>
              </a:path>
            </a:pathLst>
          </a:custGeom>
          <a:solidFill>
            <a:srgbClr val="9CDFF9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Box 580">
            <a:extLst>
              <a:ext uri="{FF2B5EF4-FFF2-40B4-BE49-F238E27FC236}">
                <a16:creationId xmlns:a16="http://schemas.microsoft.com/office/drawing/2014/main" id="{68F39DC6-82AA-494B-BF8C-3328A3504C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9274" y="1488461"/>
            <a:ext cx="133940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Arial" panose="020B0604020202020204" pitchFamily="34" charset="0"/>
              </a:rPr>
              <a:t>mobile network</a:t>
            </a:r>
          </a:p>
        </p:txBody>
      </p:sp>
      <p:sp>
        <p:nvSpPr>
          <p:cNvPr id="19" name="Text Box 580">
            <a:extLst>
              <a:ext uri="{FF2B5EF4-FFF2-40B4-BE49-F238E27FC236}">
                <a16:creationId xmlns:a16="http://schemas.microsoft.com/office/drawing/2014/main" id="{18D63BA9-A80C-3C4E-951E-EC3E6277A6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6908" y="5779775"/>
            <a:ext cx="1195135" cy="44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Arial" panose="020B0604020202020204" pitchFamily="34" charset="0"/>
              </a:rPr>
              <a:t>enterprise</a:t>
            </a: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PGothic" panose="020B0600070205080204" pitchFamily="34" charset="-128"/>
                <a:cs typeface="Arial" panose="020B0604020202020204" pitchFamily="34" charset="0"/>
              </a:rPr>
              <a:t>          network</a:t>
            </a: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21C1BA4F-9694-604C-B41C-E527BFD0B4FC}"/>
              </a:ext>
            </a:extLst>
          </p:cNvPr>
          <p:cNvSpPr/>
          <p:nvPr/>
        </p:nvSpPr>
        <p:spPr>
          <a:xfrm>
            <a:off x="10222146" y="3179540"/>
            <a:ext cx="1273167" cy="1935748"/>
          </a:xfrm>
          <a:custGeom>
            <a:avLst/>
            <a:gdLst>
              <a:gd name="connsiteX0" fmla="*/ 434989 w 1523031"/>
              <a:gd name="connsiteY0" fmla="*/ 253346 h 1763594"/>
              <a:gd name="connsiteX1" fmla="*/ 488 w 1523031"/>
              <a:gd name="connsiteY1" fmla="*/ 921706 h 1763594"/>
              <a:gd name="connsiteX2" fmla="*/ 368142 w 1523031"/>
              <a:gd name="connsiteY2" fmla="*/ 1489812 h 1763594"/>
              <a:gd name="connsiteX3" fmla="*/ 1187008 w 1523031"/>
              <a:gd name="connsiteY3" fmla="*/ 1757156 h 1763594"/>
              <a:gd name="connsiteX4" fmla="*/ 1521239 w 1523031"/>
              <a:gd name="connsiteY4" fmla="*/ 1239177 h 1763594"/>
              <a:gd name="connsiteX5" fmla="*/ 1320700 w 1523031"/>
              <a:gd name="connsiteY5" fmla="*/ 654362 h 1763594"/>
              <a:gd name="connsiteX6" fmla="*/ 1337412 w 1523031"/>
              <a:gd name="connsiteY6" fmla="*/ 136383 h 1763594"/>
              <a:gd name="connsiteX7" fmla="*/ 1086739 w 1523031"/>
              <a:gd name="connsiteY7" fmla="*/ 2711 h 1763594"/>
              <a:gd name="connsiteX8" fmla="*/ 434989 w 1523031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1086739 w 1537226"/>
              <a:gd name="connsiteY7" fmla="*/ 2711 h 1763594"/>
              <a:gd name="connsiteX8" fmla="*/ 434989 w 1537226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839572 w 1537226"/>
              <a:gd name="connsiteY7" fmla="*/ 2711 h 1763594"/>
              <a:gd name="connsiteX8" fmla="*/ 434989 w 1537226"/>
              <a:gd name="connsiteY8" fmla="*/ 253346 h 1763594"/>
              <a:gd name="connsiteX0" fmla="*/ 360357 w 1536743"/>
              <a:gd name="connsiteY0" fmla="*/ 534641 h 1782088"/>
              <a:gd name="connsiteX1" fmla="*/ 5 w 1536743"/>
              <a:gd name="connsiteY1" fmla="*/ 940200 h 1782088"/>
              <a:gd name="connsiteX2" fmla="*/ 367659 w 1536743"/>
              <a:gd name="connsiteY2" fmla="*/ 1508306 h 1782088"/>
              <a:gd name="connsiteX3" fmla="*/ 1186525 w 1536743"/>
              <a:gd name="connsiteY3" fmla="*/ 1775650 h 1782088"/>
              <a:gd name="connsiteX4" fmla="*/ 1520756 w 1536743"/>
              <a:gd name="connsiteY4" fmla="*/ 1257671 h 1782088"/>
              <a:gd name="connsiteX5" fmla="*/ 1468515 w 1536743"/>
              <a:gd name="connsiteY5" fmla="*/ 672856 h 1782088"/>
              <a:gd name="connsiteX6" fmla="*/ 1336929 w 1536743"/>
              <a:gd name="connsiteY6" fmla="*/ 154877 h 1782088"/>
              <a:gd name="connsiteX7" fmla="*/ 839089 w 1536743"/>
              <a:gd name="connsiteY7" fmla="*/ 21205 h 1782088"/>
              <a:gd name="connsiteX8" fmla="*/ 360357 w 1536743"/>
              <a:gd name="connsiteY8" fmla="*/ 534641 h 1782088"/>
              <a:gd name="connsiteX0" fmla="*/ 360355 w 1536741"/>
              <a:gd name="connsiteY0" fmla="*/ 534641 h 1782088"/>
              <a:gd name="connsiteX1" fmla="*/ 3 w 1536741"/>
              <a:gd name="connsiteY1" fmla="*/ 940200 h 1782088"/>
              <a:gd name="connsiteX2" fmla="*/ 367657 w 1536741"/>
              <a:gd name="connsiteY2" fmla="*/ 1508306 h 1782088"/>
              <a:gd name="connsiteX3" fmla="*/ 1186523 w 1536741"/>
              <a:gd name="connsiteY3" fmla="*/ 1775650 h 1782088"/>
              <a:gd name="connsiteX4" fmla="*/ 1520754 w 1536741"/>
              <a:gd name="connsiteY4" fmla="*/ 1257671 h 1782088"/>
              <a:gd name="connsiteX5" fmla="*/ 1468513 w 1536741"/>
              <a:gd name="connsiteY5" fmla="*/ 672856 h 1782088"/>
              <a:gd name="connsiteX6" fmla="*/ 1336927 w 1536741"/>
              <a:gd name="connsiteY6" fmla="*/ 154877 h 1782088"/>
              <a:gd name="connsiteX7" fmla="*/ 839087 w 1536741"/>
              <a:gd name="connsiteY7" fmla="*/ 21205 h 1782088"/>
              <a:gd name="connsiteX8" fmla="*/ 360355 w 1536741"/>
              <a:gd name="connsiteY8" fmla="*/ 534641 h 1782088"/>
              <a:gd name="connsiteX0" fmla="*/ 360355 w 1534770"/>
              <a:gd name="connsiteY0" fmla="*/ 553225 h 1800672"/>
              <a:gd name="connsiteX1" fmla="*/ 3 w 1534770"/>
              <a:gd name="connsiteY1" fmla="*/ 958784 h 1800672"/>
              <a:gd name="connsiteX2" fmla="*/ 367657 w 1534770"/>
              <a:gd name="connsiteY2" fmla="*/ 1526890 h 1800672"/>
              <a:gd name="connsiteX3" fmla="*/ 1186523 w 1534770"/>
              <a:gd name="connsiteY3" fmla="*/ 1794234 h 1800672"/>
              <a:gd name="connsiteX4" fmla="*/ 1520754 w 1534770"/>
              <a:gd name="connsiteY4" fmla="*/ 1276255 h 1800672"/>
              <a:gd name="connsiteX5" fmla="*/ 1468513 w 1534770"/>
              <a:gd name="connsiteY5" fmla="*/ 691440 h 1800672"/>
              <a:gd name="connsiteX6" fmla="*/ 1435794 w 1534770"/>
              <a:gd name="connsiteY6" fmla="*/ 107761 h 1800672"/>
              <a:gd name="connsiteX7" fmla="*/ 839087 w 1534770"/>
              <a:gd name="connsiteY7" fmla="*/ 39789 h 1800672"/>
              <a:gd name="connsiteX8" fmla="*/ 360355 w 1534770"/>
              <a:gd name="connsiteY8" fmla="*/ 553225 h 1800672"/>
              <a:gd name="connsiteX0" fmla="*/ 360355 w 1580585"/>
              <a:gd name="connsiteY0" fmla="*/ 553225 h 1880420"/>
              <a:gd name="connsiteX1" fmla="*/ 3 w 1580585"/>
              <a:gd name="connsiteY1" fmla="*/ 958784 h 1880420"/>
              <a:gd name="connsiteX2" fmla="*/ 367657 w 1580585"/>
              <a:gd name="connsiteY2" fmla="*/ 1526890 h 1880420"/>
              <a:gd name="connsiteX3" fmla="*/ 1186523 w 1580585"/>
              <a:gd name="connsiteY3" fmla="*/ 1794234 h 1880420"/>
              <a:gd name="connsiteX4" fmla="*/ 1570188 w 1580585"/>
              <a:gd name="connsiteY4" fmla="*/ 1785433 h 1880420"/>
              <a:gd name="connsiteX5" fmla="*/ 1468513 w 1580585"/>
              <a:gd name="connsiteY5" fmla="*/ 691440 h 1880420"/>
              <a:gd name="connsiteX6" fmla="*/ 1435794 w 1580585"/>
              <a:gd name="connsiteY6" fmla="*/ 107761 h 1880420"/>
              <a:gd name="connsiteX7" fmla="*/ 839087 w 1580585"/>
              <a:gd name="connsiteY7" fmla="*/ 39789 h 1880420"/>
              <a:gd name="connsiteX8" fmla="*/ 360355 w 1580585"/>
              <a:gd name="connsiteY8" fmla="*/ 553225 h 1880420"/>
              <a:gd name="connsiteX0" fmla="*/ 316588 w 1580732"/>
              <a:gd name="connsiteY0" fmla="*/ 359285 h 1867156"/>
              <a:gd name="connsiteX1" fmla="*/ 150 w 1580732"/>
              <a:gd name="connsiteY1" fmla="*/ 945520 h 1867156"/>
              <a:gd name="connsiteX2" fmla="*/ 367804 w 1580732"/>
              <a:gd name="connsiteY2" fmla="*/ 1513626 h 1867156"/>
              <a:gd name="connsiteX3" fmla="*/ 1186670 w 1580732"/>
              <a:gd name="connsiteY3" fmla="*/ 1780970 h 1867156"/>
              <a:gd name="connsiteX4" fmla="*/ 1570335 w 1580732"/>
              <a:gd name="connsiteY4" fmla="*/ 1772169 h 1867156"/>
              <a:gd name="connsiteX5" fmla="*/ 1468660 w 1580732"/>
              <a:gd name="connsiteY5" fmla="*/ 678176 h 1867156"/>
              <a:gd name="connsiteX6" fmla="*/ 1435941 w 1580732"/>
              <a:gd name="connsiteY6" fmla="*/ 94497 h 1867156"/>
              <a:gd name="connsiteX7" fmla="*/ 839234 w 1580732"/>
              <a:gd name="connsiteY7" fmla="*/ 26525 h 1867156"/>
              <a:gd name="connsiteX8" fmla="*/ 316588 w 1580732"/>
              <a:gd name="connsiteY8" fmla="*/ 359285 h 1867156"/>
              <a:gd name="connsiteX0" fmla="*/ 163575 w 1427719"/>
              <a:gd name="connsiteY0" fmla="*/ 359285 h 1867156"/>
              <a:gd name="connsiteX1" fmla="*/ 836 w 1427719"/>
              <a:gd name="connsiteY1" fmla="*/ 1076921 h 1867156"/>
              <a:gd name="connsiteX2" fmla="*/ 214791 w 1427719"/>
              <a:gd name="connsiteY2" fmla="*/ 1513626 h 1867156"/>
              <a:gd name="connsiteX3" fmla="*/ 1033657 w 1427719"/>
              <a:gd name="connsiteY3" fmla="*/ 1780970 h 1867156"/>
              <a:gd name="connsiteX4" fmla="*/ 1417322 w 1427719"/>
              <a:gd name="connsiteY4" fmla="*/ 1772169 h 1867156"/>
              <a:gd name="connsiteX5" fmla="*/ 1315647 w 1427719"/>
              <a:gd name="connsiteY5" fmla="*/ 678176 h 1867156"/>
              <a:gd name="connsiteX6" fmla="*/ 1282928 w 1427719"/>
              <a:gd name="connsiteY6" fmla="*/ 94497 h 1867156"/>
              <a:gd name="connsiteX7" fmla="*/ 686221 w 1427719"/>
              <a:gd name="connsiteY7" fmla="*/ 26525 h 1867156"/>
              <a:gd name="connsiteX8" fmla="*/ 163575 w 1427719"/>
              <a:gd name="connsiteY8" fmla="*/ 359285 h 1867156"/>
              <a:gd name="connsiteX0" fmla="*/ 163575 w 1426632"/>
              <a:gd name="connsiteY0" fmla="*/ 394322 h 1902193"/>
              <a:gd name="connsiteX1" fmla="*/ 836 w 1426632"/>
              <a:gd name="connsiteY1" fmla="*/ 1111958 h 1902193"/>
              <a:gd name="connsiteX2" fmla="*/ 214791 w 1426632"/>
              <a:gd name="connsiteY2" fmla="*/ 1548663 h 1902193"/>
              <a:gd name="connsiteX3" fmla="*/ 1033657 w 1426632"/>
              <a:gd name="connsiteY3" fmla="*/ 1816007 h 1902193"/>
              <a:gd name="connsiteX4" fmla="*/ 1417322 w 1426632"/>
              <a:gd name="connsiteY4" fmla="*/ 1807206 h 1902193"/>
              <a:gd name="connsiteX5" fmla="*/ 1315647 w 1426632"/>
              <a:gd name="connsiteY5" fmla="*/ 713213 h 1902193"/>
              <a:gd name="connsiteX6" fmla="*/ 1401843 w 1426632"/>
              <a:gd name="connsiteY6" fmla="*/ 63834 h 1902193"/>
              <a:gd name="connsiteX7" fmla="*/ 686221 w 1426632"/>
              <a:gd name="connsiteY7" fmla="*/ 61562 h 1902193"/>
              <a:gd name="connsiteX8" fmla="*/ 163575 w 1426632"/>
              <a:gd name="connsiteY8" fmla="*/ 394322 h 1902193"/>
              <a:gd name="connsiteX0" fmla="*/ 163575 w 1435249"/>
              <a:gd name="connsiteY0" fmla="*/ 394322 h 1885560"/>
              <a:gd name="connsiteX1" fmla="*/ 836 w 1435249"/>
              <a:gd name="connsiteY1" fmla="*/ 1111958 h 1885560"/>
              <a:gd name="connsiteX2" fmla="*/ 214791 w 1435249"/>
              <a:gd name="connsiteY2" fmla="*/ 1548663 h 1885560"/>
              <a:gd name="connsiteX3" fmla="*/ 1033657 w 1435249"/>
              <a:gd name="connsiteY3" fmla="*/ 1816007 h 1885560"/>
              <a:gd name="connsiteX4" fmla="*/ 1417322 w 1435249"/>
              <a:gd name="connsiteY4" fmla="*/ 1807206 h 1885560"/>
              <a:gd name="connsiteX5" fmla="*/ 1375103 w 1435249"/>
              <a:gd name="connsiteY5" fmla="*/ 943164 h 1885560"/>
              <a:gd name="connsiteX6" fmla="*/ 1401843 w 1435249"/>
              <a:gd name="connsiteY6" fmla="*/ 63834 h 1885560"/>
              <a:gd name="connsiteX7" fmla="*/ 686221 w 1435249"/>
              <a:gd name="connsiteY7" fmla="*/ 61562 h 1885560"/>
              <a:gd name="connsiteX8" fmla="*/ 163575 w 1435249"/>
              <a:gd name="connsiteY8" fmla="*/ 394322 h 1885560"/>
              <a:gd name="connsiteX0" fmla="*/ 128947 w 1438213"/>
              <a:gd name="connsiteY0" fmla="*/ 345176 h 1883146"/>
              <a:gd name="connsiteX1" fmla="*/ 3802 w 1438213"/>
              <a:gd name="connsiteY1" fmla="*/ 1109544 h 1883146"/>
              <a:gd name="connsiteX2" fmla="*/ 217757 w 1438213"/>
              <a:gd name="connsiteY2" fmla="*/ 1546249 h 1883146"/>
              <a:gd name="connsiteX3" fmla="*/ 1036623 w 1438213"/>
              <a:gd name="connsiteY3" fmla="*/ 1813593 h 1883146"/>
              <a:gd name="connsiteX4" fmla="*/ 1420288 w 1438213"/>
              <a:gd name="connsiteY4" fmla="*/ 1804792 h 1883146"/>
              <a:gd name="connsiteX5" fmla="*/ 1378069 w 1438213"/>
              <a:gd name="connsiteY5" fmla="*/ 940750 h 1883146"/>
              <a:gd name="connsiteX6" fmla="*/ 1404809 w 1438213"/>
              <a:gd name="connsiteY6" fmla="*/ 61420 h 1883146"/>
              <a:gd name="connsiteX7" fmla="*/ 689187 w 1438213"/>
              <a:gd name="connsiteY7" fmla="*/ 59148 h 1883146"/>
              <a:gd name="connsiteX8" fmla="*/ 128947 w 1438213"/>
              <a:gd name="connsiteY8" fmla="*/ 345176 h 1883146"/>
              <a:gd name="connsiteX0" fmla="*/ 126587 w 1435854"/>
              <a:gd name="connsiteY0" fmla="*/ 353278 h 1891248"/>
              <a:gd name="connsiteX1" fmla="*/ 1442 w 1435854"/>
              <a:gd name="connsiteY1" fmla="*/ 1117646 h 1891248"/>
              <a:gd name="connsiteX2" fmla="*/ 215397 w 1435854"/>
              <a:gd name="connsiteY2" fmla="*/ 1554351 h 1891248"/>
              <a:gd name="connsiteX3" fmla="*/ 1034263 w 1435854"/>
              <a:gd name="connsiteY3" fmla="*/ 1821695 h 1891248"/>
              <a:gd name="connsiteX4" fmla="*/ 1417928 w 1435854"/>
              <a:gd name="connsiteY4" fmla="*/ 1812894 h 1891248"/>
              <a:gd name="connsiteX5" fmla="*/ 1375709 w 1435854"/>
              <a:gd name="connsiteY5" fmla="*/ 948852 h 1891248"/>
              <a:gd name="connsiteX6" fmla="*/ 1402449 w 1435854"/>
              <a:gd name="connsiteY6" fmla="*/ 69522 h 1891248"/>
              <a:gd name="connsiteX7" fmla="*/ 221605 w 1435854"/>
              <a:gd name="connsiteY7" fmla="*/ 47778 h 1891248"/>
              <a:gd name="connsiteX8" fmla="*/ 126587 w 1435854"/>
              <a:gd name="connsiteY8" fmla="*/ 353278 h 1891248"/>
              <a:gd name="connsiteX0" fmla="*/ 35803 w 1453152"/>
              <a:gd name="connsiteY0" fmla="*/ 439993 h 1896181"/>
              <a:gd name="connsiteX1" fmla="*/ 18740 w 1453152"/>
              <a:gd name="connsiteY1" fmla="*/ 1122579 h 1896181"/>
              <a:gd name="connsiteX2" fmla="*/ 232695 w 1453152"/>
              <a:gd name="connsiteY2" fmla="*/ 1559284 h 1896181"/>
              <a:gd name="connsiteX3" fmla="*/ 1051561 w 1453152"/>
              <a:gd name="connsiteY3" fmla="*/ 1826628 h 1896181"/>
              <a:gd name="connsiteX4" fmla="*/ 1435226 w 1453152"/>
              <a:gd name="connsiteY4" fmla="*/ 1817827 h 1896181"/>
              <a:gd name="connsiteX5" fmla="*/ 1393007 w 1453152"/>
              <a:gd name="connsiteY5" fmla="*/ 953785 h 1896181"/>
              <a:gd name="connsiteX6" fmla="*/ 1419747 w 1453152"/>
              <a:gd name="connsiteY6" fmla="*/ 74455 h 1896181"/>
              <a:gd name="connsiteX7" fmla="*/ 238903 w 1453152"/>
              <a:gd name="connsiteY7" fmla="*/ 52711 h 1896181"/>
              <a:gd name="connsiteX8" fmla="*/ 35803 w 1453152"/>
              <a:gd name="connsiteY8" fmla="*/ 439993 h 1896181"/>
              <a:gd name="connsiteX0" fmla="*/ 35803 w 1447873"/>
              <a:gd name="connsiteY0" fmla="*/ 439993 h 1952840"/>
              <a:gd name="connsiteX1" fmla="*/ 18740 w 1447873"/>
              <a:gd name="connsiteY1" fmla="*/ 1122579 h 1952840"/>
              <a:gd name="connsiteX2" fmla="*/ 232695 w 1447873"/>
              <a:gd name="connsiteY2" fmla="*/ 1559284 h 1952840"/>
              <a:gd name="connsiteX3" fmla="*/ 1130848 w 1447873"/>
              <a:gd name="connsiteY3" fmla="*/ 1925181 h 1952840"/>
              <a:gd name="connsiteX4" fmla="*/ 1435226 w 1447873"/>
              <a:gd name="connsiteY4" fmla="*/ 1817827 h 1952840"/>
              <a:gd name="connsiteX5" fmla="*/ 1393007 w 1447873"/>
              <a:gd name="connsiteY5" fmla="*/ 953785 h 1952840"/>
              <a:gd name="connsiteX6" fmla="*/ 1419747 w 1447873"/>
              <a:gd name="connsiteY6" fmla="*/ 74455 h 1952840"/>
              <a:gd name="connsiteX7" fmla="*/ 238903 w 1447873"/>
              <a:gd name="connsiteY7" fmla="*/ 52711 h 1952840"/>
              <a:gd name="connsiteX8" fmla="*/ 35803 w 1447873"/>
              <a:gd name="connsiteY8" fmla="*/ 439993 h 1952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7873" h="1952840">
                <a:moveTo>
                  <a:pt x="35803" y="439993"/>
                </a:moveTo>
                <a:cubicBezTo>
                  <a:pt x="-891" y="618304"/>
                  <a:pt x="-14075" y="936031"/>
                  <a:pt x="18740" y="1122579"/>
                </a:cubicBezTo>
                <a:cubicBezTo>
                  <a:pt x="51555" y="1309127"/>
                  <a:pt x="47344" y="1425517"/>
                  <a:pt x="232695" y="1559284"/>
                </a:cubicBezTo>
                <a:cubicBezTo>
                  <a:pt x="418046" y="1693051"/>
                  <a:pt x="930426" y="1882091"/>
                  <a:pt x="1130848" y="1925181"/>
                </a:cubicBezTo>
                <a:cubicBezTo>
                  <a:pt x="1331270" y="1968271"/>
                  <a:pt x="1391533" y="1979726"/>
                  <a:pt x="1435226" y="1817827"/>
                </a:cubicBezTo>
                <a:cubicBezTo>
                  <a:pt x="1478919" y="1655928"/>
                  <a:pt x="1395587" y="1244347"/>
                  <a:pt x="1393007" y="953785"/>
                </a:cubicBezTo>
                <a:cubicBezTo>
                  <a:pt x="1390427" y="663223"/>
                  <a:pt x="1458740" y="183063"/>
                  <a:pt x="1419747" y="74455"/>
                </a:cubicBezTo>
                <a:cubicBezTo>
                  <a:pt x="1380754" y="-34153"/>
                  <a:pt x="469560" y="-8212"/>
                  <a:pt x="238903" y="52711"/>
                </a:cubicBezTo>
                <a:cubicBezTo>
                  <a:pt x="8246" y="113634"/>
                  <a:pt x="72497" y="261682"/>
                  <a:pt x="35803" y="439993"/>
                </a:cubicBezTo>
                <a:close/>
              </a:path>
            </a:pathLst>
          </a:custGeom>
          <a:gradFill flip="none" rotWithShape="1">
            <a:gsLst>
              <a:gs pos="0">
                <a:srgbClr val="9CDFF9"/>
              </a:gs>
              <a:gs pos="100000">
                <a:schemeClr val="bg1"/>
              </a:gs>
              <a:gs pos="59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9D929D7-3426-7545-8640-DC8E2ED95FB9}"/>
              </a:ext>
            </a:extLst>
          </p:cNvPr>
          <p:cNvGrpSpPr/>
          <p:nvPr/>
        </p:nvGrpSpPr>
        <p:grpSpPr>
          <a:xfrm>
            <a:off x="10837700" y="3928050"/>
            <a:ext cx="687393" cy="721548"/>
            <a:chOff x="5203089" y="1751190"/>
            <a:chExt cx="858331" cy="662414"/>
          </a:xfrm>
        </p:grpSpPr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32949C6B-70A2-0C41-96B1-4A94F8B7F80B}"/>
                </a:ext>
              </a:extLst>
            </p:cNvPr>
            <p:cNvSpPr/>
            <p:nvPr/>
          </p:nvSpPr>
          <p:spPr>
            <a:xfrm>
              <a:off x="5536769" y="1751190"/>
              <a:ext cx="524651" cy="662124"/>
            </a:xfrm>
            <a:custGeom>
              <a:avLst/>
              <a:gdLst>
                <a:gd name="connsiteX0" fmla="*/ 3618 w 651290"/>
                <a:gd name="connsiteY0" fmla="*/ 492070 h 492070"/>
                <a:gd name="connsiteX1" fmla="*/ 0 w 651290"/>
                <a:gd name="connsiteY1" fmla="*/ 141108 h 492070"/>
                <a:gd name="connsiteX2" fmla="*/ 423338 w 651290"/>
                <a:gd name="connsiteY2" fmla="*/ 0 h 492070"/>
                <a:gd name="connsiteX3" fmla="*/ 647672 w 651290"/>
                <a:gd name="connsiteY3" fmla="*/ 57891 h 492070"/>
                <a:gd name="connsiteX4" fmla="*/ 651290 w 651290"/>
                <a:gd name="connsiteY4" fmla="*/ 492070 h 492070"/>
                <a:gd name="connsiteX5" fmla="*/ 3618 w 651290"/>
                <a:gd name="connsiteY5" fmla="*/ 492070 h 492070"/>
                <a:gd name="connsiteX0" fmla="*/ 3618 w 651290"/>
                <a:gd name="connsiteY0" fmla="*/ 593378 h 593378"/>
                <a:gd name="connsiteX1" fmla="*/ 0 w 651290"/>
                <a:gd name="connsiteY1" fmla="*/ 242416 h 593378"/>
                <a:gd name="connsiteX2" fmla="*/ 423338 w 651290"/>
                <a:gd name="connsiteY2" fmla="*/ 101308 h 593378"/>
                <a:gd name="connsiteX3" fmla="*/ 647672 w 651290"/>
                <a:gd name="connsiteY3" fmla="*/ 0 h 593378"/>
                <a:gd name="connsiteX4" fmla="*/ 651290 w 651290"/>
                <a:gd name="connsiteY4" fmla="*/ 593378 h 593378"/>
                <a:gd name="connsiteX5" fmla="*/ 3618 w 651290"/>
                <a:gd name="connsiteY5" fmla="*/ 593378 h 593378"/>
                <a:gd name="connsiteX0" fmla="*/ 3618 w 651290"/>
                <a:gd name="connsiteY0" fmla="*/ 662124 h 662124"/>
                <a:gd name="connsiteX1" fmla="*/ 0 w 651290"/>
                <a:gd name="connsiteY1" fmla="*/ 311162 h 662124"/>
                <a:gd name="connsiteX2" fmla="*/ 376300 w 651290"/>
                <a:gd name="connsiteY2" fmla="*/ 0 h 662124"/>
                <a:gd name="connsiteX3" fmla="*/ 647672 w 651290"/>
                <a:gd name="connsiteY3" fmla="*/ 68746 h 662124"/>
                <a:gd name="connsiteX4" fmla="*/ 651290 w 651290"/>
                <a:gd name="connsiteY4" fmla="*/ 662124 h 662124"/>
                <a:gd name="connsiteX5" fmla="*/ 3618 w 651290"/>
                <a:gd name="connsiteY5" fmla="*/ 662124 h 662124"/>
                <a:gd name="connsiteX0" fmla="*/ 0 w 647672"/>
                <a:gd name="connsiteY0" fmla="*/ 662124 h 662124"/>
                <a:gd name="connsiteX1" fmla="*/ 123021 w 647672"/>
                <a:gd name="connsiteY1" fmla="*/ 83217 h 662124"/>
                <a:gd name="connsiteX2" fmla="*/ 372682 w 647672"/>
                <a:gd name="connsiteY2" fmla="*/ 0 h 662124"/>
                <a:gd name="connsiteX3" fmla="*/ 644054 w 647672"/>
                <a:gd name="connsiteY3" fmla="*/ 68746 h 662124"/>
                <a:gd name="connsiteX4" fmla="*/ 647672 w 647672"/>
                <a:gd name="connsiteY4" fmla="*/ 662124 h 662124"/>
                <a:gd name="connsiteX5" fmla="*/ 0 w 647672"/>
                <a:gd name="connsiteY5" fmla="*/ 662124 h 662124"/>
                <a:gd name="connsiteX0" fmla="*/ 7238 w 524651"/>
                <a:gd name="connsiteY0" fmla="*/ 669360 h 669360"/>
                <a:gd name="connsiteX1" fmla="*/ 0 w 524651"/>
                <a:gd name="connsiteY1" fmla="*/ 83217 h 669360"/>
                <a:gd name="connsiteX2" fmla="*/ 249661 w 524651"/>
                <a:gd name="connsiteY2" fmla="*/ 0 h 669360"/>
                <a:gd name="connsiteX3" fmla="*/ 521033 w 524651"/>
                <a:gd name="connsiteY3" fmla="*/ 68746 h 669360"/>
                <a:gd name="connsiteX4" fmla="*/ 524651 w 524651"/>
                <a:gd name="connsiteY4" fmla="*/ 662124 h 669360"/>
                <a:gd name="connsiteX5" fmla="*/ 7238 w 524651"/>
                <a:gd name="connsiteY5" fmla="*/ 669360 h 669360"/>
                <a:gd name="connsiteX0" fmla="*/ 438 w 528706"/>
                <a:gd name="connsiteY0" fmla="*/ 665742 h 665742"/>
                <a:gd name="connsiteX1" fmla="*/ 4055 w 528706"/>
                <a:gd name="connsiteY1" fmla="*/ 83217 h 665742"/>
                <a:gd name="connsiteX2" fmla="*/ 253716 w 528706"/>
                <a:gd name="connsiteY2" fmla="*/ 0 h 665742"/>
                <a:gd name="connsiteX3" fmla="*/ 525088 w 528706"/>
                <a:gd name="connsiteY3" fmla="*/ 68746 h 665742"/>
                <a:gd name="connsiteX4" fmla="*/ 528706 w 528706"/>
                <a:gd name="connsiteY4" fmla="*/ 662124 h 665742"/>
                <a:gd name="connsiteX5" fmla="*/ 438 w 528706"/>
                <a:gd name="connsiteY5" fmla="*/ 665742 h 665742"/>
                <a:gd name="connsiteX0" fmla="*/ 155 w 546514"/>
                <a:gd name="connsiteY0" fmla="*/ 662124 h 662124"/>
                <a:gd name="connsiteX1" fmla="*/ 21863 w 546514"/>
                <a:gd name="connsiteY1" fmla="*/ 83217 h 662124"/>
                <a:gd name="connsiteX2" fmla="*/ 271524 w 546514"/>
                <a:gd name="connsiteY2" fmla="*/ 0 h 662124"/>
                <a:gd name="connsiteX3" fmla="*/ 542896 w 546514"/>
                <a:gd name="connsiteY3" fmla="*/ 68746 h 662124"/>
                <a:gd name="connsiteX4" fmla="*/ 546514 w 546514"/>
                <a:gd name="connsiteY4" fmla="*/ 662124 h 662124"/>
                <a:gd name="connsiteX5" fmla="*/ 155 w 546514"/>
                <a:gd name="connsiteY5" fmla="*/ 662124 h 662124"/>
                <a:gd name="connsiteX0" fmla="*/ 10856 w 524651"/>
                <a:gd name="connsiteY0" fmla="*/ 658506 h 662124"/>
                <a:gd name="connsiteX1" fmla="*/ 0 w 524651"/>
                <a:gd name="connsiteY1" fmla="*/ 83217 h 662124"/>
                <a:gd name="connsiteX2" fmla="*/ 249661 w 524651"/>
                <a:gd name="connsiteY2" fmla="*/ 0 h 662124"/>
                <a:gd name="connsiteX3" fmla="*/ 521033 w 524651"/>
                <a:gd name="connsiteY3" fmla="*/ 68746 h 662124"/>
                <a:gd name="connsiteX4" fmla="*/ 524651 w 524651"/>
                <a:gd name="connsiteY4" fmla="*/ 662124 h 662124"/>
                <a:gd name="connsiteX5" fmla="*/ 10856 w 524651"/>
                <a:gd name="connsiteY5" fmla="*/ 658506 h 662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4651" h="662124">
                  <a:moveTo>
                    <a:pt x="10856" y="658506"/>
                  </a:moveTo>
                  <a:cubicBezTo>
                    <a:pt x="8443" y="463125"/>
                    <a:pt x="2413" y="278598"/>
                    <a:pt x="0" y="83217"/>
                  </a:cubicBezTo>
                  <a:lnTo>
                    <a:pt x="249661" y="0"/>
                  </a:lnTo>
                  <a:lnTo>
                    <a:pt x="521033" y="68746"/>
                  </a:lnTo>
                  <a:lnTo>
                    <a:pt x="524651" y="662124"/>
                  </a:lnTo>
                  <a:lnTo>
                    <a:pt x="10856" y="658506"/>
                  </a:lnTo>
                  <a:close/>
                </a:path>
              </a:pathLst>
            </a:custGeom>
            <a:solidFill>
              <a:srgbClr val="E0EBF1"/>
            </a:solidFill>
            <a:ln w="12700">
              <a:solidFill>
                <a:srgbClr val="0000A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6A42A8C1-0A52-8944-BCD0-7C3E1000F6A9}"/>
                </a:ext>
              </a:extLst>
            </p:cNvPr>
            <p:cNvSpPr/>
            <p:nvPr/>
          </p:nvSpPr>
          <p:spPr>
            <a:xfrm>
              <a:off x="5203089" y="1921244"/>
              <a:ext cx="651290" cy="492070"/>
            </a:xfrm>
            <a:custGeom>
              <a:avLst/>
              <a:gdLst>
                <a:gd name="connsiteX0" fmla="*/ 3618 w 651290"/>
                <a:gd name="connsiteY0" fmla="*/ 492070 h 492070"/>
                <a:gd name="connsiteX1" fmla="*/ 0 w 651290"/>
                <a:gd name="connsiteY1" fmla="*/ 141108 h 492070"/>
                <a:gd name="connsiteX2" fmla="*/ 423338 w 651290"/>
                <a:gd name="connsiteY2" fmla="*/ 0 h 492070"/>
                <a:gd name="connsiteX3" fmla="*/ 647672 w 651290"/>
                <a:gd name="connsiteY3" fmla="*/ 57891 h 492070"/>
                <a:gd name="connsiteX4" fmla="*/ 651290 w 651290"/>
                <a:gd name="connsiteY4" fmla="*/ 492070 h 492070"/>
                <a:gd name="connsiteX5" fmla="*/ 3618 w 651290"/>
                <a:gd name="connsiteY5" fmla="*/ 492070 h 49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1290" h="492070">
                  <a:moveTo>
                    <a:pt x="3618" y="492070"/>
                  </a:moveTo>
                  <a:lnTo>
                    <a:pt x="0" y="141108"/>
                  </a:lnTo>
                  <a:lnTo>
                    <a:pt x="423338" y="0"/>
                  </a:lnTo>
                  <a:lnTo>
                    <a:pt x="647672" y="57891"/>
                  </a:lnTo>
                  <a:lnTo>
                    <a:pt x="651290" y="492070"/>
                  </a:lnTo>
                  <a:lnTo>
                    <a:pt x="3618" y="492070"/>
                  </a:lnTo>
                  <a:close/>
                </a:path>
              </a:pathLst>
            </a:custGeom>
            <a:solidFill>
              <a:srgbClr val="E0EBF1"/>
            </a:solidFill>
            <a:ln w="12700">
              <a:solidFill>
                <a:srgbClr val="0000A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801E422-A8CB-5D4B-8A53-10BB1CC241B4}"/>
                </a:ext>
              </a:extLst>
            </p:cNvPr>
            <p:cNvCxnSpPr/>
            <p:nvPr/>
          </p:nvCxnSpPr>
          <p:spPr>
            <a:xfrm flipV="1">
              <a:off x="5270526" y="2029553"/>
              <a:ext cx="295249" cy="73468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A70776E-060B-774C-AF87-577276BCDEDB}"/>
                </a:ext>
              </a:extLst>
            </p:cNvPr>
            <p:cNvCxnSpPr/>
            <p:nvPr/>
          </p:nvCxnSpPr>
          <p:spPr>
            <a:xfrm flipV="1">
              <a:off x="5275406" y="2261710"/>
              <a:ext cx="290369" cy="16752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4F15741-4E5D-2C40-AA55-B8A92FB5641B}"/>
                </a:ext>
              </a:extLst>
            </p:cNvPr>
            <p:cNvCxnSpPr/>
            <p:nvPr/>
          </p:nvCxnSpPr>
          <p:spPr>
            <a:xfrm flipV="1">
              <a:off x="5275406" y="2151772"/>
              <a:ext cx="290369" cy="48402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CC116124-6B0D-0A48-9748-70E0EE10E0B8}"/>
                </a:ext>
              </a:extLst>
            </p:cNvPr>
            <p:cNvCxnSpPr/>
            <p:nvPr/>
          </p:nvCxnSpPr>
          <p:spPr>
            <a:xfrm>
              <a:off x="5270094" y="2354086"/>
              <a:ext cx="295681" cy="0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1A80C21-FB20-4F42-A016-94A2E068D917}"/>
                </a:ext>
              </a:extLst>
            </p:cNvPr>
            <p:cNvCxnSpPr/>
            <p:nvPr/>
          </p:nvCxnSpPr>
          <p:spPr>
            <a:xfrm flipV="1">
              <a:off x="5950242" y="1866900"/>
              <a:ext cx="0" cy="465273"/>
            </a:xfrm>
            <a:prstGeom prst="line">
              <a:avLst/>
            </a:prstGeom>
            <a:ln w="44450">
              <a:solidFill>
                <a:schemeClr val="bg1"/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D96746B7-2DA8-C14F-A27C-643C5FAB1AF2}"/>
                </a:ext>
              </a:extLst>
            </p:cNvPr>
            <p:cNvCxnSpPr/>
            <p:nvPr/>
          </p:nvCxnSpPr>
          <p:spPr>
            <a:xfrm>
              <a:off x="5628589" y="1936750"/>
              <a:ext cx="0" cy="476854"/>
            </a:xfrm>
            <a:prstGeom prst="line">
              <a:avLst/>
            </a:prstGeom>
            <a:ln w="15875">
              <a:solidFill>
                <a:srgbClr val="0000A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2066780-DE5E-6740-8BBA-01C995D1619B}"/>
              </a:ext>
            </a:extLst>
          </p:cNvPr>
          <p:cNvGrpSpPr/>
          <p:nvPr/>
        </p:nvGrpSpPr>
        <p:grpSpPr>
          <a:xfrm>
            <a:off x="10771171" y="3194171"/>
            <a:ext cx="594613" cy="648336"/>
            <a:chOff x="5203089" y="1751190"/>
            <a:chExt cx="858331" cy="662414"/>
          </a:xfrm>
        </p:grpSpPr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F49A9BF7-5D60-2C4D-AF1F-F5F5F46EB76B}"/>
                </a:ext>
              </a:extLst>
            </p:cNvPr>
            <p:cNvSpPr/>
            <p:nvPr/>
          </p:nvSpPr>
          <p:spPr>
            <a:xfrm>
              <a:off x="5536769" y="1751190"/>
              <a:ext cx="524651" cy="662124"/>
            </a:xfrm>
            <a:custGeom>
              <a:avLst/>
              <a:gdLst>
                <a:gd name="connsiteX0" fmla="*/ 3618 w 651290"/>
                <a:gd name="connsiteY0" fmla="*/ 492070 h 492070"/>
                <a:gd name="connsiteX1" fmla="*/ 0 w 651290"/>
                <a:gd name="connsiteY1" fmla="*/ 141108 h 492070"/>
                <a:gd name="connsiteX2" fmla="*/ 423338 w 651290"/>
                <a:gd name="connsiteY2" fmla="*/ 0 h 492070"/>
                <a:gd name="connsiteX3" fmla="*/ 647672 w 651290"/>
                <a:gd name="connsiteY3" fmla="*/ 57891 h 492070"/>
                <a:gd name="connsiteX4" fmla="*/ 651290 w 651290"/>
                <a:gd name="connsiteY4" fmla="*/ 492070 h 492070"/>
                <a:gd name="connsiteX5" fmla="*/ 3618 w 651290"/>
                <a:gd name="connsiteY5" fmla="*/ 492070 h 492070"/>
                <a:gd name="connsiteX0" fmla="*/ 3618 w 651290"/>
                <a:gd name="connsiteY0" fmla="*/ 593378 h 593378"/>
                <a:gd name="connsiteX1" fmla="*/ 0 w 651290"/>
                <a:gd name="connsiteY1" fmla="*/ 242416 h 593378"/>
                <a:gd name="connsiteX2" fmla="*/ 423338 w 651290"/>
                <a:gd name="connsiteY2" fmla="*/ 101308 h 593378"/>
                <a:gd name="connsiteX3" fmla="*/ 647672 w 651290"/>
                <a:gd name="connsiteY3" fmla="*/ 0 h 593378"/>
                <a:gd name="connsiteX4" fmla="*/ 651290 w 651290"/>
                <a:gd name="connsiteY4" fmla="*/ 593378 h 593378"/>
                <a:gd name="connsiteX5" fmla="*/ 3618 w 651290"/>
                <a:gd name="connsiteY5" fmla="*/ 593378 h 593378"/>
                <a:gd name="connsiteX0" fmla="*/ 3618 w 651290"/>
                <a:gd name="connsiteY0" fmla="*/ 662124 h 662124"/>
                <a:gd name="connsiteX1" fmla="*/ 0 w 651290"/>
                <a:gd name="connsiteY1" fmla="*/ 311162 h 662124"/>
                <a:gd name="connsiteX2" fmla="*/ 376300 w 651290"/>
                <a:gd name="connsiteY2" fmla="*/ 0 h 662124"/>
                <a:gd name="connsiteX3" fmla="*/ 647672 w 651290"/>
                <a:gd name="connsiteY3" fmla="*/ 68746 h 662124"/>
                <a:gd name="connsiteX4" fmla="*/ 651290 w 651290"/>
                <a:gd name="connsiteY4" fmla="*/ 662124 h 662124"/>
                <a:gd name="connsiteX5" fmla="*/ 3618 w 651290"/>
                <a:gd name="connsiteY5" fmla="*/ 662124 h 662124"/>
                <a:gd name="connsiteX0" fmla="*/ 0 w 647672"/>
                <a:gd name="connsiteY0" fmla="*/ 662124 h 662124"/>
                <a:gd name="connsiteX1" fmla="*/ 123021 w 647672"/>
                <a:gd name="connsiteY1" fmla="*/ 83217 h 662124"/>
                <a:gd name="connsiteX2" fmla="*/ 372682 w 647672"/>
                <a:gd name="connsiteY2" fmla="*/ 0 h 662124"/>
                <a:gd name="connsiteX3" fmla="*/ 644054 w 647672"/>
                <a:gd name="connsiteY3" fmla="*/ 68746 h 662124"/>
                <a:gd name="connsiteX4" fmla="*/ 647672 w 647672"/>
                <a:gd name="connsiteY4" fmla="*/ 662124 h 662124"/>
                <a:gd name="connsiteX5" fmla="*/ 0 w 647672"/>
                <a:gd name="connsiteY5" fmla="*/ 662124 h 662124"/>
                <a:gd name="connsiteX0" fmla="*/ 7238 w 524651"/>
                <a:gd name="connsiteY0" fmla="*/ 669360 h 669360"/>
                <a:gd name="connsiteX1" fmla="*/ 0 w 524651"/>
                <a:gd name="connsiteY1" fmla="*/ 83217 h 669360"/>
                <a:gd name="connsiteX2" fmla="*/ 249661 w 524651"/>
                <a:gd name="connsiteY2" fmla="*/ 0 h 669360"/>
                <a:gd name="connsiteX3" fmla="*/ 521033 w 524651"/>
                <a:gd name="connsiteY3" fmla="*/ 68746 h 669360"/>
                <a:gd name="connsiteX4" fmla="*/ 524651 w 524651"/>
                <a:gd name="connsiteY4" fmla="*/ 662124 h 669360"/>
                <a:gd name="connsiteX5" fmla="*/ 7238 w 524651"/>
                <a:gd name="connsiteY5" fmla="*/ 669360 h 669360"/>
                <a:gd name="connsiteX0" fmla="*/ 438 w 528706"/>
                <a:gd name="connsiteY0" fmla="*/ 665742 h 665742"/>
                <a:gd name="connsiteX1" fmla="*/ 4055 w 528706"/>
                <a:gd name="connsiteY1" fmla="*/ 83217 h 665742"/>
                <a:gd name="connsiteX2" fmla="*/ 253716 w 528706"/>
                <a:gd name="connsiteY2" fmla="*/ 0 h 665742"/>
                <a:gd name="connsiteX3" fmla="*/ 525088 w 528706"/>
                <a:gd name="connsiteY3" fmla="*/ 68746 h 665742"/>
                <a:gd name="connsiteX4" fmla="*/ 528706 w 528706"/>
                <a:gd name="connsiteY4" fmla="*/ 662124 h 665742"/>
                <a:gd name="connsiteX5" fmla="*/ 438 w 528706"/>
                <a:gd name="connsiteY5" fmla="*/ 665742 h 665742"/>
                <a:gd name="connsiteX0" fmla="*/ 155 w 546514"/>
                <a:gd name="connsiteY0" fmla="*/ 662124 h 662124"/>
                <a:gd name="connsiteX1" fmla="*/ 21863 w 546514"/>
                <a:gd name="connsiteY1" fmla="*/ 83217 h 662124"/>
                <a:gd name="connsiteX2" fmla="*/ 271524 w 546514"/>
                <a:gd name="connsiteY2" fmla="*/ 0 h 662124"/>
                <a:gd name="connsiteX3" fmla="*/ 542896 w 546514"/>
                <a:gd name="connsiteY3" fmla="*/ 68746 h 662124"/>
                <a:gd name="connsiteX4" fmla="*/ 546514 w 546514"/>
                <a:gd name="connsiteY4" fmla="*/ 662124 h 662124"/>
                <a:gd name="connsiteX5" fmla="*/ 155 w 546514"/>
                <a:gd name="connsiteY5" fmla="*/ 662124 h 662124"/>
                <a:gd name="connsiteX0" fmla="*/ 10856 w 524651"/>
                <a:gd name="connsiteY0" fmla="*/ 658506 h 662124"/>
                <a:gd name="connsiteX1" fmla="*/ 0 w 524651"/>
                <a:gd name="connsiteY1" fmla="*/ 83217 h 662124"/>
                <a:gd name="connsiteX2" fmla="*/ 249661 w 524651"/>
                <a:gd name="connsiteY2" fmla="*/ 0 h 662124"/>
                <a:gd name="connsiteX3" fmla="*/ 521033 w 524651"/>
                <a:gd name="connsiteY3" fmla="*/ 68746 h 662124"/>
                <a:gd name="connsiteX4" fmla="*/ 524651 w 524651"/>
                <a:gd name="connsiteY4" fmla="*/ 662124 h 662124"/>
                <a:gd name="connsiteX5" fmla="*/ 10856 w 524651"/>
                <a:gd name="connsiteY5" fmla="*/ 658506 h 662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4651" h="662124">
                  <a:moveTo>
                    <a:pt x="10856" y="658506"/>
                  </a:moveTo>
                  <a:cubicBezTo>
                    <a:pt x="8443" y="463125"/>
                    <a:pt x="2413" y="278598"/>
                    <a:pt x="0" y="83217"/>
                  </a:cubicBezTo>
                  <a:lnTo>
                    <a:pt x="249661" y="0"/>
                  </a:lnTo>
                  <a:lnTo>
                    <a:pt x="521033" y="68746"/>
                  </a:lnTo>
                  <a:lnTo>
                    <a:pt x="524651" y="662124"/>
                  </a:lnTo>
                  <a:lnTo>
                    <a:pt x="10856" y="658506"/>
                  </a:lnTo>
                  <a:close/>
                </a:path>
              </a:pathLst>
            </a:custGeom>
            <a:solidFill>
              <a:srgbClr val="E0EBF1"/>
            </a:solidFill>
            <a:ln w="12700">
              <a:solidFill>
                <a:srgbClr val="0000A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F8935E55-D83F-F74C-A0C3-358E8FF3E7CE}"/>
                </a:ext>
              </a:extLst>
            </p:cNvPr>
            <p:cNvSpPr/>
            <p:nvPr/>
          </p:nvSpPr>
          <p:spPr>
            <a:xfrm>
              <a:off x="5203089" y="1921244"/>
              <a:ext cx="651290" cy="492070"/>
            </a:xfrm>
            <a:custGeom>
              <a:avLst/>
              <a:gdLst>
                <a:gd name="connsiteX0" fmla="*/ 3618 w 651290"/>
                <a:gd name="connsiteY0" fmla="*/ 492070 h 492070"/>
                <a:gd name="connsiteX1" fmla="*/ 0 w 651290"/>
                <a:gd name="connsiteY1" fmla="*/ 141108 h 492070"/>
                <a:gd name="connsiteX2" fmla="*/ 423338 w 651290"/>
                <a:gd name="connsiteY2" fmla="*/ 0 h 492070"/>
                <a:gd name="connsiteX3" fmla="*/ 647672 w 651290"/>
                <a:gd name="connsiteY3" fmla="*/ 57891 h 492070"/>
                <a:gd name="connsiteX4" fmla="*/ 651290 w 651290"/>
                <a:gd name="connsiteY4" fmla="*/ 492070 h 492070"/>
                <a:gd name="connsiteX5" fmla="*/ 3618 w 651290"/>
                <a:gd name="connsiteY5" fmla="*/ 492070 h 49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1290" h="492070">
                  <a:moveTo>
                    <a:pt x="3618" y="492070"/>
                  </a:moveTo>
                  <a:lnTo>
                    <a:pt x="0" y="141108"/>
                  </a:lnTo>
                  <a:lnTo>
                    <a:pt x="423338" y="0"/>
                  </a:lnTo>
                  <a:lnTo>
                    <a:pt x="647672" y="57891"/>
                  </a:lnTo>
                  <a:lnTo>
                    <a:pt x="651290" y="492070"/>
                  </a:lnTo>
                  <a:lnTo>
                    <a:pt x="3618" y="492070"/>
                  </a:lnTo>
                  <a:close/>
                </a:path>
              </a:pathLst>
            </a:custGeom>
            <a:solidFill>
              <a:srgbClr val="E0EBF1"/>
            </a:solidFill>
            <a:ln w="12700">
              <a:solidFill>
                <a:srgbClr val="0000A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3FFB49DC-1122-2D42-9C83-51C0E0469DF6}"/>
                </a:ext>
              </a:extLst>
            </p:cNvPr>
            <p:cNvCxnSpPr/>
            <p:nvPr/>
          </p:nvCxnSpPr>
          <p:spPr>
            <a:xfrm flipV="1">
              <a:off x="5270526" y="2029553"/>
              <a:ext cx="295249" cy="73468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FB4DFA1B-BDC0-0547-BA3C-F5988DF09577}"/>
                </a:ext>
              </a:extLst>
            </p:cNvPr>
            <p:cNvCxnSpPr/>
            <p:nvPr/>
          </p:nvCxnSpPr>
          <p:spPr>
            <a:xfrm flipV="1">
              <a:off x="5275406" y="2261710"/>
              <a:ext cx="290369" cy="16752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34898AC-622F-264A-9A7D-E5817715A6AD}"/>
                </a:ext>
              </a:extLst>
            </p:cNvPr>
            <p:cNvCxnSpPr/>
            <p:nvPr/>
          </p:nvCxnSpPr>
          <p:spPr>
            <a:xfrm flipV="1">
              <a:off x="5275406" y="2151772"/>
              <a:ext cx="290369" cy="48402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B01C8AF5-125A-4746-96BD-BF09BC7DDE9B}"/>
                </a:ext>
              </a:extLst>
            </p:cNvPr>
            <p:cNvCxnSpPr/>
            <p:nvPr/>
          </p:nvCxnSpPr>
          <p:spPr>
            <a:xfrm>
              <a:off x="5270094" y="2354086"/>
              <a:ext cx="295681" cy="0"/>
            </a:xfrm>
            <a:prstGeom prst="line">
              <a:avLst/>
            </a:prstGeom>
            <a:ln w="4445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3662089-AD1C-A64B-9B48-0369C502239D}"/>
                </a:ext>
              </a:extLst>
            </p:cNvPr>
            <p:cNvCxnSpPr/>
            <p:nvPr/>
          </p:nvCxnSpPr>
          <p:spPr>
            <a:xfrm flipV="1">
              <a:off x="5950242" y="1866900"/>
              <a:ext cx="0" cy="465273"/>
            </a:xfrm>
            <a:prstGeom prst="line">
              <a:avLst/>
            </a:prstGeom>
            <a:ln w="44450">
              <a:solidFill>
                <a:schemeClr val="bg1"/>
              </a:solidFill>
              <a:prstDash val="sys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B0D9A8F3-9F56-D642-96B2-51A352E9864D}"/>
                </a:ext>
              </a:extLst>
            </p:cNvPr>
            <p:cNvCxnSpPr/>
            <p:nvPr/>
          </p:nvCxnSpPr>
          <p:spPr>
            <a:xfrm>
              <a:off x="5628589" y="1936750"/>
              <a:ext cx="0" cy="476854"/>
            </a:xfrm>
            <a:prstGeom prst="line">
              <a:avLst/>
            </a:prstGeom>
            <a:ln w="15875">
              <a:solidFill>
                <a:srgbClr val="0000A8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Freeform 38">
            <a:extLst>
              <a:ext uri="{FF2B5EF4-FFF2-40B4-BE49-F238E27FC236}">
                <a16:creationId xmlns:a16="http://schemas.microsoft.com/office/drawing/2014/main" id="{717B1C14-4D36-EF4F-A926-BBBD98456BEE}"/>
              </a:ext>
            </a:extLst>
          </p:cNvPr>
          <p:cNvSpPr/>
          <p:nvPr/>
        </p:nvSpPr>
        <p:spPr>
          <a:xfrm>
            <a:off x="9540813" y="1782042"/>
            <a:ext cx="1497864" cy="1386455"/>
          </a:xfrm>
          <a:custGeom>
            <a:avLst/>
            <a:gdLst>
              <a:gd name="connsiteX0" fmla="*/ 434989 w 1523031"/>
              <a:gd name="connsiteY0" fmla="*/ 253346 h 1763594"/>
              <a:gd name="connsiteX1" fmla="*/ 488 w 1523031"/>
              <a:gd name="connsiteY1" fmla="*/ 921706 h 1763594"/>
              <a:gd name="connsiteX2" fmla="*/ 368142 w 1523031"/>
              <a:gd name="connsiteY2" fmla="*/ 1489812 h 1763594"/>
              <a:gd name="connsiteX3" fmla="*/ 1187008 w 1523031"/>
              <a:gd name="connsiteY3" fmla="*/ 1757156 h 1763594"/>
              <a:gd name="connsiteX4" fmla="*/ 1521239 w 1523031"/>
              <a:gd name="connsiteY4" fmla="*/ 1239177 h 1763594"/>
              <a:gd name="connsiteX5" fmla="*/ 1320700 w 1523031"/>
              <a:gd name="connsiteY5" fmla="*/ 654362 h 1763594"/>
              <a:gd name="connsiteX6" fmla="*/ 1337412 w 1523031"/>
              <a:gd name="connsiteY6" fmla="*/ 136383 h 1763594"/>
              <a:gd name="connsiteX7" fmla="*/ 1086739 w 1523031"/>
              <a:gd name="connsiteY7" fmla="*/ 2711 h 1763594"/>
              <a:gd name="connsiteX8" fmla="*/ 434989 w 1523031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1086739 w 1537226"/>
              <a:gd name="connsiteY7" fmla="*/ 2711 h 1763594"/>
              <a:gd name="connsiteX8" fmla="*/ 434989 w 1537226"/>
              <a:gd name="connsiteY8" fmla="*/ 253346 h 1763594"/>
              <a:gd name="connsiteX0" fmla="*/ 434989 w 1537226"/>
              <a:gd name="connsiteY0" fmla="*/ 253346 h 1763594"/>
              <a:gd name="connsiteX1" fmla="*/ 488 w 1537226"/>
              <a:gd name="connsiteY1" fmla="*/ 921706 h 1763594"/>
              <a:gd name="connsiteX2" fmla="*/ 368142 w 1537226"/>
              <a:gd name="connsiteY2" fmla="*/ 1489812 h 1763594"/>
              <a:gd name="connsiteX3" fmla="*/ 1187008 w 1537226"/>
              <a:gd name="connsiteY3" fmla="*/ 1757156 h 1763594"/>
              <a:gd name="connsiteX4" fmla="*/ 1521239 w 1537226"/>
              <a:gd name="connsiteY4" fmla="*/ 1239177 h 1763594"/>
              <a:gd name="connsiteX5" fmla="*/ 1468998 w 1537226"/>
              <a:gd name="connsiteY5" fmla="*/ 654362 h 1763594"/>
              <a:gd name="connsiteX6" fmla="*/ 1337412 w 1537226"/>
              <a:gd name="connsiteY6" fmla="*/ 136383 h 1763594"/>
              <a:gd name="connsiteX7" fmla="*/ 839572 w 1537226"/>
              <a:gd name="connsiteY7" fmla="*/ 2711 h 1763594"/>
              <a:gd name="connsiteX8" fmla="*/ 434989 w 1537226"/>
              <a:gd name="connsiteY8" fmla="*/ 253346 h 1763594"/>
              <a:gd name="connsiteX0" fmla="*/ 360357 w 1536743"/>
              <a:gd name="connsiteY0" fmla="*/ 534641 h 1782088"/>
              <a:gd name="connsiteX1" fmla="*/ 5 w 1536743"/>
              <a:gd name="connsiteY1" fmla="*/ 940200 h 1782088"/>
              <a:gd name="connsiteX2" fmla="*/ 367659 w 1536743"/>
              <a:gd name="connsiteY2" fmla="*/ 1508306 h 1782088"/>
              <a:gd name="connsiteX3" fmla="*/ 1186525 w 1536743"/>
              <a:gd name="connsiteY3" fmla="*/ 1775650 h 1782088"/>
              <a:gd name="connsiteX4" fmla="*/ 1520756 w 1536743"/>
              <a:gd name="connsiteY4" fmla="*/ 1257671 h 1782088"/>
              <a:gd name="connsiteX5" fmla="*/ 1468515 w 1536743"/>
              <a:gd name="connsiteY5" fmla="*/ 672856 h 1782088"/>
              <a:gd name="connsiteX6" fmla="*/ 1336929 w 1536743"/>
              <a:gd name="connsiteY6" fmla="*/ 154877 h 1782088"/>
              <a:gd name="connsiteX7" fmla="*/ 839089 w 1536743"/>
              <a:gd name="connsiteY7" fmla="*/ 21205 h 1782088"/>
              <a:gd name="connsiteX8" fmla="*/ 360357 w 1536743"/>
              <a:gd name="connsiteY8" fmla="*/ 534641 h 1782088"/>
              <a:gd name="connsiteX0" fmla="*/ 360355 w 1536741"/>
              <a:gd name="connsiteY0" fmla="*/ 534641 h 1782088"/>
              <a:gd name="connsiteX1" fmla="*/ 3 w 1536741"/>
              <a:gd name="connsiteY1" fmla="*/ 940200 h 1782088"/>
              <a:gd name="connsiteX2" fmla="*/ 367657 w 1536741"/>
              <a:gd name="connsiteY2" fmla="*/ 1508306 h 1782088"/>
              <a:gd name="connsiteX3" fmla="*/ 1186523 w 1536741"/>
              <a:gd name="connsiteY3" fmla="*/ 1775650 h 1782088"/>
              <a:gd name="connsiteX4" fmla="*/ 1520754 w 1536741"/>
              <a:gd name="connsiteY4" fmla="*/ 1257671 h 1782088"/>
              <a:gd name="connsiteX5" fmla="*/ 1468513 w 1536741"/>
              <a:gd name="connsiteY5" fmla="*/ 672856 h 1782088"/>
              <a:gd name="connsiteX6" fmla="*/ 1336927 w 1536741"/>
              <a:gd name="connsiteY6" fmla="*/ 154877 h 1782088"/>
              <a:gd name="connsiteX7" fmla="*/ 839087 w 1536741"/>
              <a:gd name="connsiteY7" fmla="*/ 21205 h 1782088"/>
              <a:gd name="connsiteX8" fmla="*/ 360355 w 1536741"/>
              <a:gd name="connsiteY8" fmla="*/ 534641 h 1782088"/>
              <a:gd name="connsiteX0" fmla="*/ 360355 w 1494463"/>
              <a:gd name="connsiteY0" fmla="*/ 534641 h 1775651"/>
              <a:gd name="connsiteX1" fmla="*/ 3 w 1494463"/>
              <a:gd name="connsiteY1" fmla="*/ 940200 h 1775651"/>
              <a:gd name="connsiteX2" fmla="*/ 367657 w 1494463"/>
              <a:gd name="connsiteY2" fmla="*/ 1508306 h 1775651"/>
              <a:gd name="connsiteX3" fmla="*/ 1186523 w 1494463"/>
              <a:gd name="connsiteY3" fmla="*/ 1775650 h 1775651"/>
              <a:gd name="connsiteX4" fmla="*/ 1467465 w 1494463"/>
              <a:gd name="connsiteY4" fmla="*/ 1510813 h 1775651"/>
              <a:gd name="connsiteX5" fmla="*/ 1468513 w 1494463"/>
              <a:gd name="connsiteY5" fmla="*/ 672856 h 1775651"/>
              <a:gd name="connsiteX6" fmla="*/ 1336927 w 1494463"/>
              <a:gd name="connsiteY6" fmla="*/ 154877 h 1775651"/>
              <a:gd name="connsiteX7" fmla="*/ 839087 w 1494463"/>
              <a:gd name="connsiteY7" fmla="*/ 21205 h 1775651"/>
              <a:gd name="connsiteX8" fmla="*/ 360355 w 1494463"/>
              <a:gd name="connsiteY8" fmla="*/ 534641 h 1775651"/>
              <a:gd name="connsiteX0" fmla="*/ 360355 w 1491064"/>
              <a:gd name="connsiteY0" fmla="*/ 552327 h 1793337"/>
              <a:gd name="connsiteX1" fmla="*/ 3 w 1491064"/>
              <a:gd name="connsiteY1" fmla="*/ 957886 h 1793337"/>
              <a:gd name="connsiteX2" fmla="*/ 367657 w 1491064"/>
              <a:gd name="connsiteY2" fmla="*/ 1525992 h 1793337"/>
              <a:gd name="connsiteX3" fmla="*/ 1186523 w 1491064"/>
              <a:gd name="connsiteY3" fmla="*/ 1793336 h 1793337"/>
              <a:gd name="connsiteX4" fmla="*/ 1467465 w 1491064"/>
              <a:gd name="connsiteY4" fmla="*/ 1528499 h 1793337"/>
              <a:gd name="connsiteX5" fmla="*/ 1468513 w 1491064"/>
              <a:gd name="connsiteY5" fmla="*/ 690542 h 1793337"/>
              <a:gd name="connsiteX6" fmla="*/ 1407977 w 1491064"/>
              <a:gd name="connsiteY6" fmla="*/ 109278 h 1793337"/>
              <a:gd name="connsiteX7" fmla="*/ 839087 w 1491064"/>
              <a:gd name="connsiteY7" fmla="*/ 38891 h 1793337"/>
              <a:gd name="connsiteX8" fmla="*/ 360355 w 1491064"/>
              <a:gd name="connsiteY8" fmla="*/ 552327 h 1793337"/>
              <a:gd name="connsiteX0" fmla="*/ 360355 w 1502818"/>
              <a:gd name="connsiteY0" fmla="*/ 552327 h 1612281"/>
              <a:gd name="connsiteX1" fmla="*/ 3 w 1502818"/>
              <a:gd name="connsiteY1" fmla="*/ 957886 h 1612281"/>
              <a:gd name="connsiteX2" fmla="*/ 367657 w 1502818"/>
              <a:gd name="connsiteY2" fmla="*/ 1525992 h 1612281"/>
              <a:gd name="connsiteX3" fmla="*/ 1026659 w 1502818"/>
              <a:gd name="connsiteY3" fmla="*/ 1582385 h 1612281"/>
              <a:gd name="connsiteX4" fmla="*/ 1467465 w 1502818"/>
              <a:gd name="connsiteY4" fmla="*/ 1528499 h 1612281"/>
              <a:gd name="connsiteX5" fmla="*/ 1468513 w 1502818"/>
              <a:gd name="connsiteY5" fmla="*/ 690542 h 1612281"/>
              <a:gd name="connsiteX6" fmla="*/ 1407977 w 1502818"/>
              <a:gd name="connsiteY6" fmla="*/ 109278 h 1612281"/>
              <a:gd name="connsiteX7" fmla="*/ 839087 w 1502818"/>
              <a:gd name="connsiteY7" fmla="*/ 38891 h 1612281"/>
              <a:gd name="connsiteX8" fmla="*/ 360355 w 1502818"/>
              <a:gd name="connsiteY8" fmla="*/ 552327 h 1612281"/>
              <a:gd name="connsiteX0" fmla="*/ 360384 w 1502847"/>
              <a:gd name="connsiteY0" fmla="*/ 552327 h 1803602"/>
              <a:gd name="connsiteX1" fmla="*/ 32 w 1502847"/>
              <a:gd name="connsiteY1" fmla="*/ 957886 h 1803602"/>
              <a:gd name="connsiteX2" fmla="*/ 385448 w 1502847"/>
              <a:gd name="connsiteY2" fmla="*/ 1779134 h 1803602"/>
              <a:gd name="connsiteX3" fmla="*/ 1026688 w 1502847"/>
              <a:gd name="connsiteY3" fmla="*/ 1582385 h 1803602"/>
              <a:gd name="connsiteX4" fmla="*/ 1467494 w 1502847"/>
              <a:gd name="connsiteY4" fmla="*/ 1528499 h 1803602"/>
              <a:gd name="connsiteX5" fmla="*/ 1468542 w 1502847"/>
              <a:gd name="connsiteY5" fmla="*/ 690542 h 1803602"/>
              <a:gd name="connsiteX6" fmla="*/ 1408006 w 1502847"/>
              <a:gd name="connsiteY6" fmla="*/ 109278 h 1803602"/>
              <a:gd name="connsiteX7" fmla="*/ 839116 w 1502847"/>
              <a:gd name="connsiteY7" fmla="*/ 38891 h 1803602"/>
              <a:gd name="connsiteX8" fmla="*/ 360384 w 1502847"/>
              <a:gd name="connsiteY8" fmla="*/ 552327 h 1803602"/>
              <a:gd name="connsiteX0" fmla="*/ 360384 w 1502847"/>
              <a:gd name="connsiteY0" fmla="*/ 552327 h 1826319"/>
              <a:gd name="connsiteX1" fmla="*/ 32 w 1502847"/>
              <a:gd name="connsiteY1" fmla="*/ 957886 h 1826319"/>
              <a:gd name="connsiteX2" fmla="*/ 385448 w 1502847"/>
              <a:gd name="connsiteY2" fmla="*/ 1779134 h 1826319"/>
              <a:gd name="connsiteX3" fmla="*/ 1026688 w 1502847"/>
              <a:gd name="connsiteY3" fmla="*/ 1582385 h 1826319"/>
              <a:gd name="connsiteX4" fmla="*/ 1467494 w 1502847"/>
              <a:gd name="connsiteY4" fmla="*/ 1528499 h 1826319"/>
              <a:gd name="connsiteX5" fmla="*/ 1468542 w 1502847"/>
              <a:gd name="connsiteY5" fmla="*/ 690542 h 1826319"/>
              <a:gd name="connsiteX6" fmla="*/ 1408006 w 1502847"/>
              <a:gd name="connsiteY6" fmla="*/ 109278 h 1826319"/>
              <a:gd name="connsiteX7" fmla="*/ 839116 w 1502847"/>
              <a:gd name="connsiteY7" fmla="*/ 38891 h 1826319"/>
              <a:gd name="connsiteX8" fmla="*/ 360384 w 1502847"/>
              <a:gd name="connsiteY8" fmla="*/ 552327 h 1826319"/>
              <a:gd name="connsiteX0" fmla="*/ 289852 w 1503366"/>
              <a:gd name="connsiteY0" fmla="*/ 461730 h 1820101"/>
              <a:gd name="connsiteX1" fmla="*/ 551 w 1503366"/>
              <a:gd name="connsiteY1" fmla="*/ 951668 h 1820101"/>
              <a:gd name="connsiteX2" fmla="*/ 385967 w 1503366"/>
              <a:gd name="connsiteY2" fmla="*/ 1772916 h 1820101"/>
              <a:gd name="connsiteX3" fmla="*/ 1027207 w 1503366"/>
              <a:gd name="connsiteY3" fmla="*/ 1576167 h 1820101"/>
              <a:gd name="connsiteX4" fmla="*/ 1468013 w 1503366"/>
              <a:gd name="connsiteY4" fmla="*/ 1522281 h 1820101"/>
              <a:gd name="connsiteX5" fmla="*/ 1469061 w 1503366"/>
              <a:gd name="connsiteY5" fmla="*/ 684324 h 1820101"/>
              <a:gd name="connsiteX6" fmla="*/ 1408525 w 1503366"/>
              <a:gd name="connsiteY6" fmla="*/ 103060 h 1820101"/>
              <a:gd name="connsiteX7" fmla="*/ 839635 w 1503366"/>
              <a:gd name="connsiteY7" fmla="*/ 32673 h 1820101"/>
              <a:gd name="connsiteX8" fmla="*/ 289852 w 1503366"/>
              <a:gd name="connsiteY8" fmla="*/ 461730 h 1820101"/>
              <a:gd name="connsiteX0" fmla="*/ 293376 w 1506890"/>
              <a:gd name="connsiteY0" fmla="*/ 461730 h 1820101"/>
              <a:gd name="connsiteX1" fmla="*/ 4075 w 1506890"/>
              <a:gd name="connsiteY1" fmla="*/ 951668 h 1820101"/>
              <a:gd name="connsiteX2" fmla="*/ 389491 w 1506890"/>
              <a:gd name="connsiteY2" fmla="*/ 1772916 h 1820101"/>
              <a:gd name="connsiteX3" fmla="*/ 1030731 w 1506890"/>
              <a:gd name="connsiteY3" fmla="*/ 1576167 h 1820101"/>
              <a:gd name="connsiteX4" fmla="*/ 1471537 w 1506890"/>
              <a:gd name="connsiteY4" fmla="*/ 1522281 h 1820101"/>
              <a:gd name="connsiteX5" fmla="*/ 1472585 w 1506890"/>
              <a:gd name="connsiteY5" fmla="*/ 684324 h 1820101"/>
              <a:gd name="connsiteX6" fmla="*/ 1412049 w 1506890"/>
              <a:gd name="connsiteY6" fmla="*/ 103060 h 1820101"/>
              <a:gd name="connsiteX7" fmla="*/ 843159 w 1506890"/>
              <a:gd name="connsiteY7" fmla="*/ 32673 h 1820101"/>
              <a:gd name="connsiteX8" fmla="*/ 293376 w 1506890"/>
              <a:gd name="connsiteY8" fmla="*/ 461730 h 1820101"/>
              <a:gd name="connsiteX0" fmla="*/ 203955 w 1545103"/>
              <a:gd name="connsiteY0" fmla="*/ 206126 h 1802639"/>
              <a:gd name="connsiteX1" fmla="*/ 42288 w 1545103"/>
              <a:gd name="connsiteY1" fmla="*/ 934206 h 1802639"/>
              <a:gd name="connsiteX2" fmla="*/ 427704 w 1545103"/>
              <a:gd name="connsiteY2" fmla="*/ 1755454 h 1802639"/>
              <a:gd name="connsiteX3" fmla="*/ 1068944 w 1545103"/>
              <a:gd name="connsiteY3" fmla="*/ 1558705 h 1802639"/>
              <a:gd name="connsiteX4" fmla="*/ 1509750 w 1545103"/>
              <a:gd name="connsiteY4" fmla="*/ 1504819 h 1802639"/>
              <a:gd name="connsiteX5" fmla="*/ 1510798 w 1545103"/>
              <a:gd name="connsiteY5" fmla="*/ 666862 h 1802639"/>
              <a:gd name="connsiteX6" fmla="*/ 1450262 w 1545103"/>
              <a:gd name="connsiteY6" fmla="*/ 85598 h 1802639"/>
              <a:gd name="connsiteX7" fmla="*/ 881372 w 1545103"/>
              <a:gd name="connsiteY7" fmla="*/ 15211 h 1802639"/>
              <a:gd name="connsiteX8" fmla="*/ 203955 w 1545103"/>
              <a:gd name="connsiteY8" fmla="*/ 206126 h 1802639"/>
              <a:gd name="connsiteX0" fmla="*/ 147252 w 1634267"/>
              <a:gd name="connsiteY0" fmla="*/ 113266 h 1796376"/>
              <a:gd name="connsiteX1" fmla="*/ 131452 w 1634267"/>
              <a:gd name="connsiteY1" fmla="*/ 927943 h 1796376"/>
              <a:gd name="connsiteX2" fmla="*/ 516868 w 1634267"/>
              <a:gd name="connsiteY2" fmla="*/ 1749191 h 1796376"/>
              <a:gd name="connsiteX3" fmla="*/ 1158108 w 1634267"/>
              <a:gd name="connsiteY3" fmla="*/ 1552442 h 1796376"/>
              <a:gd name="connsiteX4" fmla="*/ 1598914 w 1634267"/>
              <a:gd name="connsiteY4" fmla="*/ 1498556 h 1796376"/>
              <a:gd name="connsiteX5" fmla="*/ 1599962 w 1634267"/>
              <a:gd name="connsiteY5" fmla="*/ 660599 h 1796376"/>
              <a:gd name="connsiteX6" fmla="*/ 1539426 w 1634267"/>
              <a:gd name="connsiteY6" fmla="*/ 79335 h 1796376"/>
              <a:gd name="connsiteX7" fmla="*/ 970536 w 1634267"/>
              <a:gd name="connsiteY7" fmla="*/ 8948 h 1796376"/>
              <a:gd name="connsiteX8" fmla="*/ 147252 w 1634267"/>
              <a:gd name="connsiteY8" fmla="*/ 113266 h 1796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34267" h="1796376">
                <a:moveTo>
                  <a:pt x="147252" y="113266"/>
                </a:moveTo>
                <a:cubicBezTo>
                  <a:pt x="-139307" y="245497"/>
                  <a:pt x="69849" y="655289"/>
                  <a:pt x="131452" y="927943"/>
                </a:cubicBezTo>
                <a:cubicBezTo>
                  <a:pt x="193055" y="1200597"/>
                  <a:pt x="345759" y="1645108"/>
                  <a:pt x="516868" y="1749191"/>
                </a:cubicBezTo>
                <a:cubicBezTo>
                  <a:pt x="687977" y="1853274"/>
                  <a:pt x="1013294" y="1784070"/>
                  <a:pt x="1158108" y="1552442"/>
                </a:cubicBezTo>
                <a:cubicBezTo>
                  <a:pt x="1302922" y="1320814"/>
                  <a:pt x="1525272" y="1647197"/>
                  <a:pt x="1598914" y="1498556"/>
                </a:cubicBezTo>
                <a:cubicBezTo>
                  <a:pt x="1672556" y="1349916"/>
                  <a:pt x="1609877" y="897136"/>
                  <a:pt x="1599962" y="660599"/>
                </a:cubicBezTo>
                <a:cubicBezTo>
                  <a:pt x="1590047" y="424062"/>
                  <a:pt x="1578419" y="187943"/>
                  <a:pt x="1539426" y="79335"/>
                </a:cubicBezTo>
                <a:cubicBezTo>
                  <a:pt x="1500433" y="-29273"/>
                  <a:pt x="1202565" y="3293"/>
                  <a:pt x="970536" y="8948"/>
                </a:cubicBezTo>
                <a:cubicBezTo>
                  <a:pt x="738507" y="14603"/>
                  <a:pt x="433811" y="-18965"/>
                  <a:pt x="147252" y="113266"/>
                </a:cubicBezTo>
                <a:close/>
              </a:path>
            </a:pathLst>
          </a:custGeom>
          <a:gradFill flip="none" rotWithShape="1">
            <a:gsLst>
              <a:gs pos="0">
                <a:srgbClr val="9CDFF9"/>
              </a:gs>
              <a:gs pos="100000">
                <a:schemeClr val="bg1"/>
              </a:gs>
              <a:gs pos="57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13F2107-1C9A-0C41-B24A-0671CC60D47A}"/>
              </a:ext>
            </a:extLst>
          </p:cNvPr>
          <p:cNvSpPr txBox="1"/>
          <p:nvPr/>
        </p:nvSpPr>
        <p:spPr>
          <a:xfrm>
            <a:off x="9427201" y="1851195"/>
            <a:ext cx="1725088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national or global ISP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E6D405D-F88D-A643-A8DA-87BCB5348C5C}"/>
              </a:ext>
            </a:extLst>
          </p:cNvPr>
          <p:cNvSpPr/>
          <p:nvPr/>
        </p:nvSpPr>
        <p:spPr>
          <a:xfrm>
            <a:off x="9279068" y="3677908"/>
            <a:ext cx="305749" cy="197847"/>
          </a:xfrm>
          <a:prstGeom prst="rect">
            <a:avLst/>
          </a:prstGeom>
          <a:solidFill>
            <a:srgbClr val="9CDF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95F625F-E4CA-A14C-BDB7-680FDFE6EE1F}"/>
              </a:ext>
            </a:extLst>
          </p:cNvPr>
          <p:cNvSpPr txBox="1"/>
          <p:nvPr/>
        </p:nvSpPr>
        <p:spPr>
          <a:xfrm>
            <a:off x="10917767" y="4677937"/>
            <a:ext cx="813043" cy="3831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datacenter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network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959284F2-2C3E-6B49-83BE-150EADA93824}"/>
              </a:ext>
            </a:extLst>
          </p:cNvPr>
          <p:cNvCxnSpPr>
            <a:cxnSpLocks/>
          </p:cNvCxnSpPr>
          <p:nvPr/>
        </p:nvCxnSpPr>
        <p:spPr>
          <a:xfrm flipH="1" flipV="1">
            <a:off x="10559920" y="3580125"/>
            <a:ext cx="412964" cy="63712"/>
          </a:xfrm>
          <a:prstGeom prst="line">
            <a:avLst/>
          </a:prstGeom>
          <a:ln w="19050">
            <a:solidFill>
              <a:srgbClr val="E4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91AEFAB6-4248-8846-A79A-BF9D6164DE76}"/>
              </a:ext>
            </a:extLst>
          </p:cNvPr>
          <p:cNvCxnSpPr>
            <a:cxnSpLocks/>
          </p:cNvCxnSpPr>
          <p:nvPr/>
        </p:nvCxnSpPr>
        <p:spPr>
          <a:xfrm flipH="1" flipV="1">
            <a:off x="10660835" y="3640684"/>
            <a:ext cx="345866" cy="738975"/>
          </a:xfrm>
          <a:prstGeom prst="line">
            <a:avLst/>
          </a:prstGeom>
          <a:ln w="19050">
            <a:solidFill>
              <a:srgbClr val="E4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ED0D3269-0EC2-2640-AC07-B881868275F8}"/>
              </a:ext>
            </a:extLst>
          </p:cNvPr>
          <p:cNvCxnSpPr>
            <a:cxnSpLocks/>
          </p:cNvCxnSpPr>
          <p:nvPr/>
        </p:nvCxnSpPr>
        <p:spPr>
          <a:xfrm flipV="1">
            <a:off x="10636897" y="3633421"/>
            <a:ext cx="335987" cy="395340"/>
          </a:xfrm>
          <a:prstGeom prst="line">
            <a:avLst/>
          </a:prstGeom>
          <a:ln w="19050">
            <a:solidFill>
              <a:srgbClr val="E4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F63C34A0-4725-C44D-9514-4F74B2157D8C}"/>
              </a:ext>
            </a:extLst>
          </p:cNvPr>
          <p:cNvCxnSpPr>
            <a:cxnSpLocks/>
          </p:cNvCxnSpPr>
          <p:nvPr/>
        </p:nvCxnSpPr>
        <p:spPr>
          <a:xfrm flipH="1" flipV="1">
            <a:off x="10570774" y="3594896"/>
            <a:ext cx="1" cy="4857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D0311E5-76D3-2C44-A6A8-22CB01ADCF02}"/>
              </a:ext>
            </a:extLst>
          </p:cNvPr>
          <p:cNvCxnSpPr>
            <a:cxnSpLocks/>
          </p:cNvCxnSpPr>
          <p:nvPr/>
        </p:nvCxnSpPr>
        <p:spPr>
          <a:xfrm flipH="1" flipV="1">
            <a:off x="10550620" y="4071642"/>
            <a:ext cx="508543" cy="348647"/>
          </a:xfrm>
          <a:prstGeom prst="line">
            <a:avLst/>
          </a:prstGeom>
          <a:ln w="19050">
            <a:solidFill>
              <a:srgbClr val="E4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1939BF82-EFED-E140-BFC2-23D3688C2CB7}"/>
              </a:ext>
            </a:extLst>
          </p:cNvPr>
          <p:cNvCxnSpPr>
            <a:cxnSpLocks/>
          </p:cNvCxnSpPr>
          <p:nvPr/>
        </p:nvCxnSpPr>
        <p:spPr>
          <a:xfrm flipH="1">
            <a:off x="9895195" y="4087742"/>
            <a:ext cx="655425" cy="0"/>
          </a:xfrm>
          <a:prstGeom prst="line">
            <a:avLst/>
          </a:prstGeom>
          <a:ln w="19050">
            <a:solidFill>
              <a:srgbClr val="E4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56E47AF2-94A8-0243-8795-936020048815}"/>
              </a:ext>
            </a:extLst>
          </p:cNvPr>
          <p:cNvCxnSpPr>
            <a:cxnSpLocks/>
          </p:cNvCxnSpPr>
          <p:nvPr/>
        </p:nvCxnSpPr>
        <p:spPr>
          <a:xfrm flipH="1">
            <a:off x="9219616" y="4087742"/>
            <a:ext cx="655425" cy="0"/>
          </a:xfrm>
          <a:prstGeom prst="line">
            <a:avLst/>
          </a:prstGeom>
          <a:ln w="19050">
            <a:solidFill>
              <a:srgbClr val="E4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AD648A8C-238E-7045-A29E-EDD4DA54C3A4}"/>
              </a:ext>
            </a:extLst>
          </p:cNvPr>
          <p:cNvCxnSpPr>
            <a:cxnSpLocks/>
          </p:cNvCxnSpPr>
          <p:nvPr/>
        </p:nvCxnSpPr>
        <p:spPr>
          <a:xfrm flipH="1">
            <a:off x="9276868" y="3507672"/>
            <a:ext cx="382424" cy="517050"/>
          </a:xfrm>
          <a:prstGeom prst="line">
            <a:avLst/>
          </a:prstGeom>
          <a:ln w="19050">
            <a:solidFill>
              <a:srgbClr val="E4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F8AD327-3BC9-7D46-A7E7-D0F90B60A252}"/>
              </a:ext>
            </a:extLst>
          </p:cNvPr>
          <p:cNvCxnSpPr>
            <a:cxnSpLocks/>
          </p:cNvCxnSpPr>
          <p:nvPr/>
        </p:nvCxnSpPr>
        <p:spPr>
          <a:xfrm>
            <a:off x="9733069" y="3507672"/>
            <a:ext cx="0" cy="540294"/>
          </a:xfrm>
          <a:prstGeom prst="line">
            <a:avLst/>
          </a:prstGeom>
          <a:ln w="19050">
            <a:solidFill>
              <a:srgbClr val="E4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217C26C3-84F1-C149-AC22-6F1EB6629DA9}"/>
              </a:ext>
            </a:extLst>
          </p:cNvPr>
          <p:cNvCxnSpPr/>
          <p:nvPr/>
        </p:nvCxnSpPr>
        <p:spPr>
          <a:xfrm>
            <a:off x="10137668" y="2754692"/>
            <a:ext cx="488174" cy="839333"/>
          </a:xfrm>
          <a:prstGeom prst="line">
            <a:avLst/>
          </a:prstGeom>
          <a:ln w="19050">
            <a:solidFill>
              <a:srgbClr val="E4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E0F05EFE-FD3D-3C4D-8F4F-0AC6B112D1A2}"/>
              </a:ext>
            </a:extLst>
          </p:cNvPr>
          <p:cNvCxnSpPr>
            <a:cxnSpLocks/>
          </p:cNvCxnSpPr>
          <p:nvPr/>
        </p:nvCxnSpPr>
        <p:spPr>
          <a:xfrm flipH="1">
            <a:off x="9798719" y="2695013"/>
            <a:ext cx="380432" cy="694807"/>
          </a:xfrm>
          <a:prstGeom prst="line">
            <a:avLst/>
          </a:prstGeom>
          <a:ln w="19050">
            <a:solidFill>
              <a:srgbClr val="E4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Line 428">
            <a:extLst>
              <a:ext uri="{FF2B5EF4-FFF2-40B4-BE49-F238E27FC236}">
                <a16:creationId xmlns:a16="http://schemas.microsoft.com/office/drawing/2014/main" id="{16F1973E-A8F0-6E4E-9510-49D75998F4A8}"/>
              </a:ext>
            </a:extLst>
          </p:cNvPr>
          <p:cNvSpPr>
            <a:spLocks noChangeShapeType="1"/>
          </p:cNvSpPr>
          <p:nvPr/>
        </p:nvSpPr>
        <p:spPr bwMode="auto">
          <a:xfrm rot="16200000" flipV="1">
            <a:off x="9789609" y="5251739"/>
            <a:ext cx="388062" cy="7560"/>
          </a:xfrm>
          <a:prstGeom prst="line">
            <a:avLst/>
          </a:prstGeom>
          <a:noFill/>
          <a:ln w="19050">
            <a:solidFill>
              <a:srgbClr val="E4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Line 430">
            <a:extLst>
              <a:ext uri="{FF2B5EF4-FFF2-40B4-BE49-F238E27FC236}">
                <a16:creationId xmlns:a16="http://schemas.microsoft.com/office/drawing/2014/main" id="{CAB72423-2D43-1046-869C-9EDAEA5E40C1}"/>
              </a:ext>
            </a:extLst>
          </p:cNvPr>
          <p:cNvSpPr>
            <a:spLocks noChangeShapeType="1"/>
          </p:cNvSpPr>
          <p:nvPr/>
        </p:nvSpPr>
        <p:spPr bwMode="auto">
          <a:xfrm rot="16200000">
            <a:off x="10209926" y="5405286"/>
            <a:ext cx="0" cy="114300"/>
          </a:xfrm>
          <a:prstGeom prst="line">
            <a:avLst/>
          </a:prstGeom>
          <a:noFill/>
          <a:ln w="19050">
            <a:solidFill>
              <a:srgbClr val="E4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Line 431">
            <a:extLst>
              <a:ext uri="{FF2B5EF4-FFF2-40B4-BE49-F238E27FC236}">
                <a16:creationId xmlns:a16="http://schemas.microsoft.com/office/drawing/2014/main" id="{99BD1088-D56F-3A42-8E44-483A32BEDA49}"/>
              </a:ext>
            </a:extLst>
          </p:cNvPr>
          <p:cNvSpPr>
            <a:spLocks noChangeShapeType="1"/>
          </p:cNvSpPr>
          <p:nvPr/>
        </p:nvSpPr>
        <p:spPr bwMode="auto">
          <a:xfrm>
            <a:off x="9432959" y="4838517"/>
            <a:ext cx="524483" cy="261537"/>
          </a:xfrm>
          <a:prstGeom prst="line">
            <a:avLst/>
          </a:prstGeom>
          <a:noFill/>
          <a:ln w="19050">
            <a:solidFill>
              <a:srgbClr val="E4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Line 432">
            <a:extLst>
              <a:ext uri="{FF2B5EF4-FFF2-40B4-BE49-F238E27FC236}">
                <a16:creationId xmlns:a16="http://schemas.microsoft.com/office/drawing/2014/main" id="{8A75CF99-7455-B74F-8BAD-3AD43E03F47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850066" y="4838517"/>
            <a:ext cx="569255" cy="246266"/>
          </a:xfrm>
          <a:prstGeom prst="line">
            <a:avLst/>
          </a:prstGeom>
          <a:noFill/>
          <a:ln w="19050">
            <a:solidFill>
              <a:srgbClr val="E4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Line 433">
            <a:extLst>
              <a:ext uri="{FF2B5EF4-FFF2-40B4-BE49-F238E27FC236}">
                <a16:creationId xmlns:a16="http://schemas.microsoft.com/office/drawing/2014/main" id="{FC542B29-675E-3D46-80C8-75565CBAE29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821744" y="5108876"/>
            <a:ext cx="1030502" cy="0"/>
          </a:xfrm>
          <a:prstGeom prst="line">
            <a:avLst/>
          </a:prstGeom>
          <a:noFill/>
          <a:ln w="19050">
            <a:solidFill>
              <a:srgbClr val="E4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Line 435">
            <a:extLst>
              <a:ext uri="{FF2B5EF4-FFF2-40B4-BE49-F238E27FC236}">
                <a16:creationId xmlns:a16="http://schemas.microsoft.com/office/drawing/2014/main" id="{2B974C3D-5280-D849-8D04-7FDDEF66CF86}"/>
              </a:ext>
            </a:extLst>
          </p:cNvPr>
          <p:cNvSpPr>
            <a:spLocks noChangeShapeType="1"/>
          </p:cNvSpPr>
          <p:nvPr/>
        </p:nvSpPr>
        <p:spPr bwMode="auto">
          <a:xfrm>
            <a:off x="8210207" y="5117334"/>
            <a:ext cx="226800" cy="127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Line 436">
            <a:extLst>
              <a:ext uri="{FF2B5EF4-FFF2-40B4-BE49-F238E27FC236}">
                <a16:creationId xmlns:a16="http://schemas.microsoft.com/office/drawing/2014/main" id="{05391238-AE6D-D14C-8C1F-CD07E40328C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48367" y="5290470"/>
            <a:ext cx="412750" cy="127000"/>
          </a:xfrm>
          <a:prstGeom prst="line">
            <a:avLst/>
          </a:prstGeom>
          <a:noFill/>
          <a:ln w="19050">
            <a:solidFill>
              <a:srgbClr val="E4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Line 439">
            <a:extLst>
              <a:ext uri="{FF2B5EF4-FFF2-40B4-BE49-F238E27FC236}">
                <a16:creationId xmlns:a16="http://schemas.microsoft.com/office/drawing/2014/main" id="{F0B33890-F38E-9948-851E-64C7E965F08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73817" y="5282252"/>
            <a:ext cx="68080" cy="293968"/>
          </a:xfrm>
          <a:prstGeom prst="line">
            <a:avLst/>
          </a:prstGeom>
          <a:noFill/>
          <a:ln w="19050">
            <a:solidFill>
              <a:srgbClr val="E4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Line 440">
            <a:extLst>
              <a:ext uri="{FF2B5EF4-FFF2-40B4-BE49-F238E27FC236}">
                <a16:creationId xmlns:a16="http://schemas.microsoft.com/office/drawing/2014/main" id="{A6F6A7F9-E45C-124D-AC6C-F4101DAE4B5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488731" y="5307931"/>
            <a:ext cx="280374" cy="269876"/>
          </a:xfrm>
          <a:prstGeom prst="line">
            <a:avLst/>
          </a:prstGeom>
          <a:noFill/>
          <a:ln w="19050">
            <a:solidFill>
              <a:srgbClr val="E4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Line 441">
            <a:extLst>
              <a:ext uri="{FF2B5EF4-FFF2-40B4-BE49-F238E27FC236}">
                <a16:creationId xmlns:a16="http://schemas.microsoft.com/office/drawing/2014/main" id="{AD8346D7-6C40-1348-A196-CC99EDB76C75}"/>
              </a:ext>
            </a:extLst>
          </p:cNvPr>
          <p:cNvSpPr>
            <a:spLocks noChangeShapeType="1"/>
          </p:cNvSpPr>
          <p:nvPr/>
        </p:nvSpPr>
        <p:spPr bwMode="auto">
          <a:xfrm>
            <a:off x="8488731" y="5258048"/>
            <a:ext cx="914184" cy="468622"/>
          </a:xfrm>
          <a:prstGeom prst="line">
            <a:avLst/>
          </a:prstGeom>
          <a:noFill/>
          <a:ln w="19050">
            <a:solidFill>
              <a:srgbClr val="E4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Line 443">
            <a:extLst>
              <a:ext uri="{FF2B5EF4-FFF2-40B4-BE49-F238E27FC236}">
                <a16:creationId xmlns:a16="http://schemas.microsoft.com/office/drawing/2014/main" id="{E2DA8AD7-F617-354E-B5AE-47F97541A8FA}"/>
              </a:ext>
            </a:extLst>
          </p:cNvPr>
          <p:cNvSpPr>
            <a:spLocks noChangeShapeType="1"/>
          </p:cNvSpPr>
          <p:nvPr/>
        </p:nvSpPr>
        <p:spPr bwMode="auto">
          <a:xfrm>
            <a:off x="8247778" y="3829970"/>
            <a:ext cx="0" cy="131762"/>
          </a:xfrm>
          <a:prstGeom prst="line">
            <a:avLst/>
          </a:prstGeom>
          <a:noFill/>
          <a:ln w="19050">
            <a:solidFill>
              <a:srgbClr val="E4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Line 449">
            <a:extLst>
              <a:ext uri="{FF2B5EF4-FFF2-40B4-BE49-F238E27FC236}">
                <a16:creationId xmlns:a16="http://schemas.microsoft.com/office/drawing/2014/main" id="{E873DD89-2DB7-304C-ADED-170F1F4E1A6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896666" y="4041107"/>
            <a:ext cx="168275" cy="3175"/>
          </a:xfrm>
          <a:prstGeom prst="line">
            <a:avLst/>
          </a:prstGeom>
          <a:noFill/>
          <a:ln w="19050">
            <a:solidFill>
              <a:srgbClr val="E4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Line 428">
            <a:extLst>
              <a:ext uri="{FF2B5EF4-FFF2-40B4-BE49-F238E27FC236}">
                <a16:creationId xmlns:a16="http://schemas.microsoft.com/office/drawing/2014/main" id="{56AC483A-3972-5540-9E9F-AE1FE256604E}"/>
              </a:ext>
            </a:extLst>
          </p:cNvPr>
          <p:cNvSpPr>
            <a:spLocks noChangeShapeType="1"/>
          </p:cNvSpPr>
          <p:nvPr/>
        </p:nvSpPr>
        <p:spPr bwMode="auto">
          <a:xfrm rot="16200000" flipV="1">
            <a:off x="9885545" y="5583471"/>
            <a:ext cx="366793" cy="1482"/>
          </a:xfrm>
          <a:prstGeom prst="line">
            <a:avLst/>
          </a:prstGeom>
          <a:noFill/>
          <a:ln w="19050">
            <a:solidFill>
              <a:srgbClr val="E4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Line 440">
            <a:extLst>
              <a:ext uri="{FF2B5EF4-FFF2-40B4-BE49-F238E27FC236}">
                <a16:creationId xmlns:a16="http://schemas.microsoft.com/office/drawing/2014/main" id="{B0224379-0B0C-1343-B0E2-E62DFA482C0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459425" y="5036562"/>
            <a:ext cx="404236" cy="207771"/>
          </a:xfrm>
          <a:prstGeom prst="line">
            <a:avLst/>
          </a:prstGeom>
          <a:noFill/>
          <a:ln w="19050">
            <a:solidFill>
              <a:srgbClr val="E4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1DFBDA95-16CE-D146-A4C5-C45EDEC8D34E}"/>
              </a:ext>
            </a:extLst>
          </p:cNvPr>
          <p:cNvCxnSpPr/>
          <p:nvPr/>
        </p:nvCxnSpPr>
        <p:spPr>
          <a:xfrm flipH="1">
            <a:off x="10100635" y="2169432"/>
            <a:ext cx="761467" cy="577355"/>
          </a:xfrm>
          <a:prstGeom prst="line">
            <a:avLst/>
          </a:prstGeom>
          <a:ln w="19050">
            <a:solidFill>
              <a:srgbClr val="E4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A282E722-916E-234E-AC0B-E2B36A0049E1}"/>
              </a:ext>
            </a:extLst>
          </p:cNvPr>
          <p:cNvCxnSpPr/>
          <p:nvPr/>
        </p:nvCxnSpPr>
        <p:spPr>
          <a:xfrm flipH="1">
            <a:off x="10100635" y="2268313"/>
            <a:ext cx="3970" cy="518461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F691F242-AF67-1B42-8D8E-F09C1EB27D39}"/>
              </a:ext>
            </a:extLst>
          </p:cNvPr>
          <p:cNvCxnSpPr/>
          <p:nvPr/>
        </p:nvCxnSpPr>
        <p:spPr>
          <a:xfrm flipH="1">
            <a:off x="10672135" y="2200506"/>
            <a:ext cx="149360" cy="518461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EFE49F46-6C78-A640-A53B-1F2DCAE49B5E}"/>
              </a:ext>
            </a:extLst>
          </p:cNvPr>
          <p:cNvCxnSpPr/>
          <p:nvPr/>
        </p:nvCxnSpPr>
        <p:spPr>
          <a:xfrm flipH="1">
            <a:off x="10142166" y="2718967"/>
            <a:ext cx="574283" cy="27820"/>
          </a:xfrm>
          <a:prstGeom prst="line">
            <a:avLst/>
          </a:prstGeom>
          <a:ln w="19050">
            <a:solidFill>
              <a:srgbClr val="E4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81454C82-BE7E-874F-AA28-09F795395B3E}"/>
              </a:ext>
            </a:extLst>
          </p:cNvPr>
          <p:cNvCxnSpPr/>
          <p:nvPr/>
        </p:nvCxnSpPr>
        <p:spPr>
          <a:xfrm flipH="1">
            <a:off x="10069542" y="2169432"/>
            <a:ext cx="788589" cy="98881"/>
          </a:xfrm>
          <a:prstGeom prst="line">
            <a:avLst/>
          </a:prstGeom>
          <a:ln w="19050">
            <a:solidFill>
              <a:srgbClr val="E4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42F00AE0-2163-514F-B52E-CFE0592CCF07}"/>
              </a:ext>
            </a:extLst>
          </p:cNvPr>
          <p:cNvCxnSpPr/>
          <p:nvPr/>
        </p:nvCxnSpPr>
        <p:spPr>
          <a:xfrm flipH="1">
            <a:off x="10862103" y="2127325"/>
            <a:ext cx="279002" cy="42107"/>
          </a:xfrm>
          <a:prstGeom prst="line">
            <a:avLst/>
          </a:prstGeom>
          <a:ln w="19050">
            <a:solidFill>
              <a:srgbClr val="E4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9E38317B-7455-F04C-9FB3-A47169171585}"/>
              </a:ext>
            </a:extLst>
          </p:cNvPr>
          <p:cNvCxnSpPr/>
          <p:nvPr/>
        </p:nvCxnSpPr>
        <p:spPr>
          <a:xfrm flipH="1" flipV="1">
            <a:off x="10681994" y="2718967"/>
            <a:ext cx="353541" cy="67807"/>
          </a:xfrm>
          <a:prstGeom prst="line">
            <a:avLst/>
          </a:prstGeom>
          <a:ln w="19050">
            <a:solidFill>
              <a:srgbClr val="E4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18CD097C-75DA-B84B-B03E-371F3044C3BB}"/>
              </a:ext>
            </a:extLst>
          </p:cNvPr>
          <p:cNvCxnSpPr/>
          <p:nvPr/>
        </p:nvCxnSpPr>
        <p:spPr>
          <a:xfrm flipH="1">
            <a:off x="8769223" y="2268313"/>
            <a:ext cx="1300319" cy="606622"/>
          </a:xfrm>
          <a:prstGeom prst="line">
            <a:avLst/>
          </a:prstGeom>
          <a:ln w="19050">
            <a:solidFill>
              <a:srgbClr val="E4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Line 541">
            <a:extLst>
              <a:ext uri="{FF2B5EF4-FFF2-40B4-BE49-F238E27FC236}">
                <a16:creationId xmlns:a16="http://schemas.microsoft.com/office/drawing/2014/main" id="{3EE4D6D5-1F58-604E-926E-B12AF198F92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378705" y="4113379"/>
            <a:ext cx="429324" cy="705603"/>
          </a:xfrm>
          <a:prstGeom prst="line">
            <a:avLst/>
          </a:prstGeom>
          <a:noFill/>
          <a:ln w="19050">
            <a:solidFill>
              <a:srgbClr val="E4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Line 424">
            <a:extLst>
              <a:ext uri="{FF2B5EF4-FFF2-40B4-BE49-F238E27FC236}">
                <a16:creationId xmlns:a16="http://schemas.microsoft.com/office/drawing/2014/main" id="{69D11C97-9A2A-6F4A-BEC2-192440539BA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244554" y="4047456"/>
            <a:ext cx="969051" cy="3175"/>
          </a:xfrm>
          <a:prstGeom prst="line">
            <a:avLst/>
          </a:prstGeom>
          <a:noFill/>
          <a:ln w="19050">
            <a:solidFill>
              <a:srgbClr val="E4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8" name="Picture 778" descr="antenna_radiation_stylized">
            <a:extLst>
              <a:ext uri="{FF2B5EF4-FFF2-40B4-BE49-F238E27FC236}">
                <a16:creationId xmlns:a16="http://schemas.microsoft.com/office/drawing/2014/main" id="{AE641E33-5C90-9C48-B6C0-B2DA38E6B4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238" y="3813930"/>
            <a:ext cx="506412" cy="106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Picture 781" descr="antenna_radiation_stylized">
            <a:extLst>
              <a:ext uri="{FF2B5EF4-FFF2-40B4-BE49-F238E27FC236}">
                <a16:creationId xmlns:a16="http://schemas.microsoft.com/office/drawing/2014/main" id="{58D0D77F-41BF-B141-99CC-7444770200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2073" y="5480938"/>
            <a:ext cx="452014" cy="95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Picture 799" descr="cell_tower_radiation copy">
            <a:extLst>
              <a:ext uri="{FF2B5EF4-FFF2-40B4-BE49-F238E27FC236}">
                <a16:creationId xmlns:a16="http://schemas.microsoft.com/office/drawing/2014/main" id="{B93FCB1A-5588-5743-82CC-8E52ADEAD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0866" y="2158167"/>
            <a:ext cx="457200" cy="33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" name="Oval 800">
            <a:extLst>
              <a:ext uri="{FF2B5EF4-FFF2-40B4-BE49-F238E27FC236}">
                <a16:creationId xmlns:a16="http://schemas.microsoft.com/office/drawing/2014/main" id="{029C7FDD-ABE9-EB40-A1C5-64FF9B2F93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4541" y="2292995"/>
            <a:ext cx="52388" cy="4948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6" name="Line 426">
            <a:extLst>
              <a:ext uri="{FF2B5EF4-FFF2-40B4-BE49-F238E27FC236}">
                <a16:creationId xmlns:a16="http://schemas.microsoft.com/office/drawing/2014/main" id="{390C81B6-E64F-6D4C-8D06-8F1804B7F591}"/>
              </a:ext>
            </a:extLst>
          </p:cNvPr>
          <p:cNvSpPr>
            <a:spLocks noChangeShapeType="1"/>
          </p:cNvSpPr>
          <p:nvPr/>
        </p:nvSpPr>
        <p:spPr bwMode="auto">
          <a:xfrm>
            <a:off x="8207860" y="2700359"/>
            <a:ext cx="227964" cy="174352"/>
          </a:xfrm>
          <a:prstGeom prst="line">
            <a:avLst/>
          </a:prstGeom>
          <a:noFill/>
          <a:ln w="19050">
            <a:solidFill>
              <a:srgbClr val="E4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3" name="Picture 777" descr="access_point_stylized_small">
            <a:extLst>
              <a:ext uri="{FF2B5EF4-FFF2-40B4-BE49-F238E27FC236}">
                <a16:creationId xmlns:a16="http://schemas.microsoft.com/office/drawing/2014/main" id="{B5B19229-5990-4C46-B116-F6E2FC9344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3882" y="3861899"/>
            <a:ext cx="370169" cy="306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" name="Picture 780" descr="access_point_stylized_small">
            <a:extLst>
              <a:ext uri="{FF2B5EF4-FFF2-40B4-BE49-F238E27FC236}">
                <a16:creationId xmlns:a16="http://schemas.microsoft.com/office/drawing/2014/main" id="{615B9139-7B73-FE46-A7A9-D06CDC313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0610" y="5524232"/>
            <a:ext cx="380935" cy="317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1" name="Group 120">
            <a:extLst>
              <a:ext uri="{FF2B5EF4-FFF2-40B4-BE49-F238E27FC236}">
                <a16:creationId xmlns:a16="http://schemas.microsoft.com/office/drawing/2014/main" id="{9932E1A1-9866-4149-B71C-D56584CCE488}"/>
              </a:ext>
            </a:extLst>
          </p:cNvPr>
          <p:cNvGrpSpPr/>
          <p:nvPr/>
        </p:nvGrpSpPr>
        <p:grpSpPr>
          <a:xfrm>
            <a:off x="8676619" y="4967420"/>
            <a:ext cx="393760" cy="218578"/>
            <a:chOff x="7493876" y="2774731"/>
            <a:chExt cx="1481958" cy="894622"/>
          </a:xfrm>
        </p:grpSpPr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A60DF978-36B3-2D47-A16A-0D97C01CAFE0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8656B286-5B4C-0D4F-9AF0-6A6CFC0099D8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CE4349E7-CC12-8D4C-8CFA-829CDA082037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125" name="Freeform 124">
                <a:extLst>
                  <a:ext uri="{FF2B5EF4-FFF2-40B4-BE49-F238E27FC236}">
                    <a16:creationId xmlns:a16="http://schemas.microsoft.com/office/drawing/2014/main" id="{AD86C2F1-D4F0-7948-9E05-62E1C42CC8F0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6" name="Freeform 125">
                <a:extLst>
                  <a:ext uri="{FF2B5EF4-FFF2-40B4-BE49-F238E27FC236}">
                    <a16:creationId xmlns:a16="http://schemas.microsoft.com/office/drawing/2014/main" id="{6224715B-0FC5-9E49-B361-2A29A286F3CE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7" name="Freeform 126">
                <a:extLst>
                  <a:ext uri="{FF2B5EF4-FFF2-40B4-BE49-F238E27FC236}">
                    <a16:creationId xmlns:a16="http://schemas.microsoft.com/office/drawing/2014/main" id="{7CA2DA9C-2B13-214E-ACD2-0EA76BA83013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8" name="Freeform 127">
                <a:extLst>
                  <a:ext uri="{FF2B5EF4-FFF2-40B4-BE49-F238E27FC236}">
                    <a16:creationId xmlns:a16="http://schemas.microsoft.com/office/drawing/2014/main" id="{8C4A6B5C-46E6-5E4D-96C8-1C3F87F03876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0E1D7EA0-6DA2-8D43-8279-78C750CFC172}"/>
              </a:ext>
            </a:extLst>
          </p:cNvPr>
          <p:cNvGrpSpPr/>
          <p:nvPr/>
        </p:nvGrpSpPr>
        <p:grpSpPr>
          <a:xfrm>
            <a:off x="8311829" y="5180504"/>
            <a:ext cx="309187" cy="167750"/>
            <a:chOff x="3668110" y="2448910"/>
            <a:chExt cx="3794234" cy="2165130"/>
          </a:xfrm>
        </p:grpSpPr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3632348E-CBF0-8F4E-B1C0-FA5E7B140362}"/>
                </a:ext>
              </a:extLst>
            </p:cNvPr>
            <p:cNvSpPr/>
            <p:nvPr/>
          </p:nvSpPr>
          <p:spPr>
            <a:xfrm>
              <a:off x="3668110" y="3741409"/>
              <a:ext cx="3780587" cy="872631"/>
            </a:xfrm>
            <a:prstGeom prst="rect">
              <a:avLst/>
            </a:pr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rgbClr val="E4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9E6F91D8-1A83-2A42-AC0B-AD8F10B7EF35}"/>
                </a:ext>
              </a:extLst>
            </p:cNvPr>
            <p:cNvSpPr/>
            <p:nvPr/>
          </p:nvSpPr>
          <p:spPr>
            <a:xfrm>
              <a:off x="3678620" y="2448910"/>
              <a:ext cx="3783724" cy="1324303"/>
            </a:xfrm>
            <a:custGeom>
              <a:avLst/>
              <a:gdLst>
                <a:gd name="connsiteX0" fmla="*/ 0 w 3783724"/>
                <a:gd name="connsiteY0" fmla="*/ 1313793 h 1324303"/>
                <a:gd name="connsiteX1" fmla="*/ 0 w 3783724"/>
                <a:gd name="connsiteY1" fmla="*/ 1313793 h 1324303"/>
                <a:gd name="connsiteX2" fmla="*/ 252248 w 3783724"/>
                <a:gd name="connsiteY2" fmla="*/ 0 h 1324303"/>
                <a:gd name="connsiteX3" fmla="*/ 3415862 w 3783724"/>
                <a:gd name="connsiteY3" fmla="*/ 21020 h 1324303"/>
                <a:gd name="connsiteX4" fmla="*/ 3783724 w 3783724"/>
                <a:gd name="connsiteY4" fmla="*/ 1324303 h 1324303"/>
                <a:gd name="connsiteX5" fmla="*/ 0 w 3783724"/>
                <a:gd name="connsiteY5" fmla="*/ 1313793 h 1324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3724" h="1324303">
                  <a:moveTo>
                    <a:pt x="0" y="1313793"/>
                  </a:moveTo>
                  <a:lnTo>
                    <a:pt x="0" y="1313793"/>
                  </a:lnTo>
                  <a:lnTo>
                    <a:pt x="252248" y="0"/>
                  </a:lnTo>
                  <a:lnTo>
                    <a:pt x="3415862" y="21020"/>
                  </a:lnTo>
                  <a:lnTo>
                    <a:pt x="3783724" y="1324303"/>
                  </a:lnTo>
                  <a:lnTo>
                    <a:pt x="0" y="1313793"/>
                  </a:lnTo>
                  <a:close/>
                </a:path>
              </a:pathLst>
            </a:custGeom>
            <a:solidFill>
              <a:srgbClr val="B8C2C9"/>
            </a:solidFill>
            <a:ln w="63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941E3EF0-51B2-C349-B41E-2A6C5F46D905}"/>
                </a:ext>
              </a:extLst>
            </p:cNvPr>
            <p:cNvGrpSpPr/>
            <p:nvPr/>
          </p:nvGrpSpPr>
          <p:grpSpPr>
            <a:xfrm>
              <a:off x="3941378" y="2603243"/>
              <a:ext cx="3202061" cy="1066110"/>
              <a:chOff x="7939341" y="3037317"/>
              <a:chExt cx="897649" cy="353919"/>
            </a:xfrm>
          </p:grpSpPr>
          <p:sp>
            <p:nvSpPr>
              <p:cNvPr id="133" name="Freeform 132">
                <a:extLst>
                  <a:ext uri="{FF2B5EF4-FFF2-40B4-BE49-F238E27FC236}">
                    <a16:creationId xmlns:a16="http://schemas.microsoft.com/office/drawing/2014/main" id="{C7403B7C-7FA1-3F40-B91E-B9311B3831C3}"/>
                  </a:ext>
                </a:extLst>
              </p:cNvPr>
              <p:cNvSpPr/>
              <p:nvPr/>
            </p:nvSpPr>
            <p:spPr>
              <a:xfrm>
                <a:off x="7964170" y="30373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C00000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4" name="Freeform 133">
                <a:extLst>
                  <a:ext uri="{FF2B5EF4-FFF2-40B4-BE49-F238E27FC236}">
                    <a16:creationId xmlns:a16="http://schemas.microsoft.com/office/drawing/2014/main" id="{2456F695-074E-CC4D-8221-531E7EA3A74D}"/>
                  </a:ext>
                </a:extLst>
              </p:cNvPr>
              <p:cNvSpPr/>
              <p:nvPr/>
            </p:nvSpPr>
            <p:spPr>
              <a:xfrm>
                <a:off x="8519948" y="32067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C00000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5" name="Freeform 134">
                <a:extLst>
                  <a:ext uri="{FF2B5EF4-FFF2-40B4-BE49-F238E27FC236}">
                    <a16:creationId xmlns:a16="http://schemas.microsoft.com/office/drawing/2014/main" id="{224A04C3-C296-1C4B-BBD4-CDE7083CB1D5}"/>
                  </a:ext>
                </a:extLst>
              </p:cNvPr>
              <p:cNvSpPr/>
              <p:nvPr/>
            </p:nvSpPr>
            <p:spPr>
              <a:xfrm>
                <a:off x="7939341" y="32067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C00000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6" name="Freeform 135">
                <a:extLst>
                  <a:ext uri="{FF2B5EF4-FFF2-40B4-BE49-F238E27FC236}">
                    <a16:creationId xmlns:a16="http://schemas.microsoft.com/office/drawing/2014/main" id="{5BBAC641-21BF-8B45-BB54-F143F77A1556}"/>
                  </a:ext>
                </a:extLst>
              </p:cNvPr>
              <p:cNvSpPr/>
              <p:nvPr/>
            </p:nvSpPr>
            <p:spPr>
              <a:xfrm>
                <a:off x="8047413" y="31234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rgbClr val="EC86A6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93BC347E-C394-3042-B2F7-B3F23FAEAB95}"/>
              </a:ext>
            </a:extLst>
          </p:cNvPr>
          <p:cNvGrpSpPr/>
          <p:nvPr/>
        </p:nvGrpSpPr>
        <p:grpSpPr>
          <a:xfrm>
            <a:off x="8439827" y="2812309"/>
            <a:ext cx="353678" cy="168275"/>
            <a:chOff x="7493876" y="2774731"/>
            <a:chExt cx="1481958" cy="894622"/>
          </a:xfrm>
        </p:grpSpPr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E2A87F28-E662-7843-88D6-0813EE7C9C70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7F5A88D5-7F33-C641-91D0-89A14D0320A3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F27C385B-C23A-9D47-A881-792955281F4B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141" name="Freeform 140">
                <a:extLst>
                  <a:ext uri="{FF2B5EF4-FFF2-40B4-BE49-F238E27FC236}">
                    <a16:creationId xmlns:a16="http://schemas.microsoft.com/office/drawing/2014/main" id="{1AAAA0E5-7CFA-D644-ADAB-E7BF68F3D3B3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2" name="Freeform 141">
                <a:extLst>
                  <a:ext uri="{FF2B5EF4-FFF2-40B4-BE49-F238E27FC236}">
                    <a16:creationId xmlns:a16="http://schemas.microsoft.com/office/drawing/2014/main" id="{751DAA20-67FB-F046-A058-83AEFE0E26C0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3" name="Freeform 142">
                <a:extLst>
                  <a:ext uri="{FF2B5EF4-FFF2-40B4-BE49-F238E27FC236}">
                    <a16:creationId xmlns:a16="http://schemas.microsoft.com/office/drawing/2014/main" id="{0C03FD79-9BD7-DD42-AC59-6C4F96612ACE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4" name="Freeform 143">
                <a:extLst>
                  <a:ext uri="{FF2B5EF4-FFF2-40B4-BE49-F238E27FC236}">
                    <a16:creationId xmlns:a16="http://schemas.microsoft.com/office/drawing/2014/main" id="{A4610651-9548-304A-8A63-B930DF62228F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419BFD2C-DE5F-0C45-B636-6597FE43775F}"/>
              </a:ext>
            </a:extLst>
          </p:cNvPr>
          <p:cNvGrpSpPr/>
          <p:nvPr/>
        </p:nvGrpSpPr>
        <p:grpSpPr>
          <a:xfrm>
            <a:off x="10884085" y="3601365"/>
            <a:ext cx="170989" cy="97052"/>
            <a:chOff x="7493876" y="2774731"/>
            <a:chExt cx="1481958" cy="894622"/>
          </a:xfrm>
        </p:grpSpPr>
        <p:sp>
          <p:nvSpPr>
            <p:cNvPr id="154" name="Freeform 153">
              <a:extLst>
                <a:ext uri="{FF2B5EF4-FFF2-40B4-BE49-F238E27FC236}">
                  <a16:creationId xmlns:a16="http://schemas.microsoft.com/office/drawing/2014/main" id="{58D0A013-957C-4B4E-8B83-D6592094AC10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F7DC0323-148A-714F-A6FC-9ADB6FB12895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2B6897F2-F6E6-A049-A1D9-17378B713B31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157" name="Freeform 156">
                <a:extLst>
                  <a:ext uri="{FF2B5EF4-FFF2-40B4-BE49-F238E27FC236}">
                    <a16:creationId xmlns:a16="http://schemas.microsoft.com/office/drawing/2014/main" id="{0F6ACC7A-4B31-AF42-A472-F972FEE81396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8" name="Freeform 157">
                <a:extLst>
                  <a:ext uri="{FF2B5EF4-FFF2-40B4-BE49-F238E27FC236}">
                    <a16:creationId xmlns:a16="http://schemas.microsoft.com/office/drawing/2014/main" id="{0CE6B10E-CA3E-D444-AB50-17DAB7CAD2C8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9" name="Freeform 158">
                <a:extLst>
                  <a:ext uri="{FF2B5EF4-FFF2-40B4-BE49-F238E27FC236}">
                    <a16:creationId xmlns:a16="http://schemas.microsoft.com/office/drawing/2014/main" id="{E3B2228D-5BAA-EC47-BEFB-CB31458923DB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0" name="Freeform 159">
                <a:extLst>
                  <a:ext uri="{FF2B5EF4-FFF2-40B4-BE49-F238E27FC236}">
                    <a16:creationId xmlns:a16="http://schemas.microsoft.com/office/drawing/2014/main" id="{B7729E0C-173F-C14A-AEF0-A4EC382A5215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0F65CB9E-D1E1-5348-9E59-69DA1CEF2123}"/>
              </a:ext>
            </a:extLst>
          </p:cNvPr>
          <p:cNvGrpSpPr/>
          <p:nvPr/>
        </p:nvGrpSpPr>
        <p:grpSpPr>
          <a:xfrm>
            <a:off x="10410609" y="3496138"/>
            <a:ext cx="353678" cy="198344"/>
            <a:chOff x="7493876" y="2774731"/>
            <a:chExt cx="1481958" cy="894622"/>
          </a:xfrm>
        </p:grpSpPr>
        <p:sp>
          <p:nvSpPr>
            <p:cNvPr id="162" name="Freeform 161">
              <a:extLst>
                <a:ext uri="{FF2B5EF4-FFF2-40B4-BE49-F238E27FC236}">
                  <a16:creationId xmlns:a16="http://schemas.microsoft.com/office/drawing/2014/main" id="{21DBEC0A-03A5-5849-AD80-43903CE8F98A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093155A2-B6DA-E04B-931F-EAE90D032943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id="{3931AF15-7062-194D-9D41-4344D0DE6CAC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165" name="Freeform 164">
                <a:extLst>
                  <a:ext uri="{FF2B5EF4-FFF2-40B4-BE49-F238E27FC236}">
                    <a16:creationId xmlns:a16="http://schemas.microsoft.com/office/drawing/2014/main" id="{FDC26AF1-24F2-5D45-AB87-61683E4E2529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6" name="Freeform 165">
                <a:extLst>
                  <a:ext uri="{FF2B5EF4-FFF2-40B4-BE49-F238E27FC236}">
                    <a16:creationId xmlns:a16="http://schemas.microsoft.com/office/drawing/2014/main" id="{4EC90C20-8D53-0646-9F93-F00306B71CA1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7" name="Freeform 166">
                <a:extLst>
                  <a:ext uri="{FF2B5EF4-FFF2-40B4-BE49-F238E27FC236}">
                    <a16:creationId xmlns:a16="http://schemas.microsoft.com/office/drawing/2014/main" id="{49493643-4525-FD45-A56C-AE765396C567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8" name="Freeform 167">
                <a:extLst>
                  <a:ext uri="{FF2B5EF4-FFF2-40B4-BE49-F238E27FC236}">
                    <a16:creationId xmlns:a16="http://schemas.microsoft.com/office/drawing/2014/main" id="{0824CC9D-76C8-2749-A791-F65C4F3ACA43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CFBE87F9-CE91-5943-9D77-D8B9227384AC}"/>
              </a:ext>
            </a:extLst>
          </p:cNvPr>
          <p:cNvGrpSpPr/>
          <p:nvPr/>
        </p:nvGrpSpPr>
        <p:grpSpPr>
          <a:xfrm>
            <a:off x="9948724" y="2202292"/>
            <a:ext cx="353678" cy="198344"/>
            <a:chOff x="7493876" y="2774731"/>
            <a:chExt cx="1481958" cy="894622"/>
          </a:xfrm>
        </p:grpSpPr>
        <p:sp>
          <p:nvSpPr>
            <p:cNvPr id="170" name="Freeform 169">
              <a:extLst>
                <a:ext uri="{FF2B5EF4-FFF2-40B4-BE49-F238E27FC236}">
                  <a16:creationId xmlns:a16="http://schemas.microsoft.com/office/drawing/2014/main" id="{4F167397-FDB8-4A4D-A599-63F4111F1811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08DCFDBA-4FB5-AE49-968D-A9F0C84D1CA6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id="{185146B5-C4CC-CF42-8938-46F3C689B49E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173" name="Freeform 172">
                <a:extLst>
                  <a:ext uri="{FF2B5EF4-FFF2-40B4-BE49-F238E27FC236}">
                    <a16:creationId xmlns:a16="http://schemas.microsoft.com/office/drawing/2014/main" id="{A7227274-32EF-074A-9791-2B53B212E4BB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4" name="Freeform 173">
                <a:extLst>
                  <a:ext uri="{FF2B5EF4-FFF2-40B4-BE49-F238E27FC236}">
                    <a16:creationId xmlns:a16="http://schemas.microsoft.com/office/drawing/2014/main" id="{201B35B0-4270-0A43-B1CB-1EA6DEBA0A34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5" name="Freeform 174">
                <a:extLst>
                  <a:ext uri="{FF2B5EF4-FFF2-40B4-BE49-F238E27FC236}">
                    <a16:creationId xmlns:a16="http://schemas.microsoft.com/office/drawing/2014/main" id="{F7956E94-C156-C749-894C-3962EFA64DC4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6" name="Freeform 175">
                <a:extLst>
                  <a:ext uri="{FF2B5EF4-FFF2-40B4-BE49-F238E27FC236}">
                    <a16:creationId xmlns:a16="http://schemas.microsoft.com/office/drawing/2014/main" id="{30545111-AB10-544C-A7FB-8905D7E84A0C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6D2B1BF7-15E3-B642-B1ED-14A585EC5A4E}"/>
              </a:ext>
            </a:extLst>
          </p:cNvPr>
          <p:cNvGrpSpPr/>
          <p:nvPr/>
        </p:nvGrpSpPr>
        <p:grpSpPr>
          <a:xfrm>
            <a:off x="10527214" y="2613367"/>
            <a:ext cx="353678" cy="198344"/>
            <a:chOff x="7493876" y="2774731"/>
            <a:chExt cx="1481958" cy="894622"/>
          </a:xfrm>
        </p:grpSpPr>
        <p:sp>
          <p:nvSpPr>
            <p:cNvPr id="178" name="Freeform 177">
              <a:extLst>
                <a:ext uri="{FF2B5EF4-FFF2-40B4-BE49-F238E27FC236}">
                  <a16:creationId xmlns:a16="http://schemas.microsoft.com/office/drawing/2014/main" id="{FC3BC896-EAF3-B44C-A223-0B61ADD448AF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A1FDE8F7-458E-F043-99FF-74BB3A940405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180" name="Group 179">
              <a:extLst>
                <a:ext uri="{FF2B5EF4-FFF2-40B4-BE49-F238E27FC236}">
                  <a16:creationId xmlns:a16="http://schemas.microsoft.com/office/drawing/2014/main" id="{FF87486C-C62D-A04E-BD6D-5E7B286D0987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181" name="Freeform 180">
                <a:extLst>
                  <a:ext uri="{FF2B5EF4-FFF2-40B4-BE49-F238E27FC236}">
                    <a16:creationId xmlns:a16="http://schemas.microsoft.com/office/drawing/2014/main" id="{DEDB6C40-CF6A-E547-8BC1-635D2DC438F1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2" name="Freeform 181">
                <a:extLst>
                  <a:ext uri="{FF2B5EF4-FFF2-40B4-BE49-F238E27FC236}">
                    <a16:creationId xmlns:a16="http://schemas.microsoft.com/office/drawing/2014/main" id="{B7776C1D-06CD-5245-AF82-92665409A005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3" name="Freeform 182">
                <a:extLst>
                  <a:ext uri="{FF2B5EF4-FFF2-40B4-BE49-F238E27FC236}">
                    <a16:creationId xmlns:a16="http://schemas.microsoft.com/office/drawing/2014/main" id="{2D893366-435F-C043-8ADD-35A96EC80B1E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84" name="Freeform 183">
                <a:extLst>
                  <a:ext uri="{FF2B5EF4-FFF2-40B4-BE49-F238E27FC236}">
                    <a16:creationId xmlns:a16="http://schemas.microsoft.com/office/drawing/2014/main" id="{5246B375-EFFF-874C-BA50-6516A502F0CE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F0711763-C567-4040-ABFB-F5C34597A154}"/>
              </a:ext>
            </a:extLst>
          </p:cNvPr>
          <p:cNvGrpSpPr/>
          <p:nvPr/>
        </p:nvGrpSpPr>
        <p:grpSpPr>
          <a:xfrm>
            <a:off x="10643825" y="2107963"/>
            <a:ext cx="353678" cy="198344"/>
            <a:chOff x="7493876" y="2774731"/>
            <a:chExt cx="1481958" cy="894622"/>
          </a:xfrm>
        </p:grpSpPr>
        <p:sp>
          <p:nvSpPr>
            <p:cNvPr id="186" name="Freeform 185">
              <a:extLst>
                <a:ext uri="{FF2B5EF4-FFF2-40B4-BE49-F238E27FC236}">
                  <a16:creationId xmlns:a16="http://schemas.microsoft.com/office/drawing/2014/main" id="{7F38627D-7A2B-A841-8C69-850F7253A2D4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8FB71122-C2F0-3B40-A94F-7E95B02A39D4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188" name="Group 187">
              <a:extLst>
                <a:ext uri="{FF2B5EF4-FFF2-40B4-BE49-F238E27FC236}">
                  <a16:creationId xmlns:a16="http://schemas.microsoft.com/office/drawing/2014/main" id="{3A5D9C3E-2D7E-A54F-9A93-7708DD147DB1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189" name="Freeform 188">
                <a:extLst>
                  <a:ext uri="{FF2B5EF4-FFF2-40B4-BE49-F238E27FC236}">
                    <a16:creationId xmlns:a16="http://schemas.microsoft.com/office/drawing/2014/main" id="{2B3C3A91-863F-E54F-BCBF-83530898F04D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0" name="Freeform 189">
                <a:extLst>
                  <a:ext uri="{FF2B5EF4-FFF2-40B4-BE49-F238E27FC236}">
                    <a16:creationId xmlns:a16="http://schemas.microsoft.com/office/drawing/2014/main" id="{E03CE2E4-33A0-7443-968B-028BF2FEAFC6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1" name="Freeform 190">
                <a:extLst>
                  <a:ext uri="{FF2B5EF4-FFF2-40B4-BE49-F238E27FC236}">
                    <a16:creationId xmlns:a16="http://schemas.microsoft.com/office/drawing/2014/main" id="{92376DD9-E3A6-0B4A-97CB-7FDA6023E448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2" name="Freeform 191">
                <a:extLst>
                  <a:ext uri="{FF2B5EF4-FFF2-40B4-BE49-F238E27FC236}">
                    <a16:creationId xmlns:a16="http://schemas.microsoft.com/office/drawing/2014/main" id="{18E42DD9-0888-4A41-A186-22087D773FCC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01" name="Group 200">
            <a:extLst>
              <a:ext uri="{FF2B5EF4-FFF2-40B4-BE49-F238E27FC236}">
                <a16:creationId xmlns:a16="http://schemas.microsoft.com/office/drawing/2014/main" id="{F6C05161-17CC-4047-8DD1-B9901ECF6386}"/>
              </a:ext>
            </a:extLst>
          </p:cNvPr>
          <p:cNvGrpSpPr/>
          <p:nvPr/>
        </p:nvGrpSpPr>
        <p:grpSpPr>
          <a:xfrm>
            <a:off x="9980126" y="2661565"/>
            <a:ext cx="353678" cy="198344"/>
            <a:chOff x="7493876" y="2774731"/>
            <a:chExt cx="1481958" cy="894622"/>
          </a:xfrm>
        </p:grpSpPr>
        <p:sp>
          <p:nvSpPr>
            <p:cNvPr id="202" name="Freeform 201">
              <a:extLst>
                <a:ext uri="{FF2B5EF4-FFF2-40B4-BE49-F238E27FC236}">
                  <a16:creationId xmlns:a16="http://schemas.microsoft.com/office/drawing/2014/main" id="{947827F3-EDEA-7A42-9B1D-083327F8DECB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34CC4598-569C-8B40-92BA-1D2FBE3E50FD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204" name="Group 203">
              <a:extLst>
                <a:ext uri="{FF2B5EF4-FFF2-40B4-BE49-F238E27FC236}">
                  <a16:creationId xmlns:a16="http://schemas.microsoft.com/office/drawing/2014/main" id="{FC8B6594-03D2-024C-9EA4-C0C60D628F1D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205" name="Freeform 204">
                <a:extLst>
                  <a:ext uri="{FF2B5EF4-FFF2-40B4-BE49-F238E27FC236}">
                    <a16:creationId xmlns:a16="http://schemas.microsoft.com/office/drawing/2014/main" id="{1FDE0324-11E3-5145-88E9-DE61B49F2A38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6" name="Freeform 205">
                <a:extLst>
                  <a:ext uri="{FF2B5EF4-FFF2-40B4-BE49-F238E27FC236}">
                    <a16:creationId xmlns:a16="http://schemas.microsoft.com/office/drawing/2014/main" id="{C131568C-F5A3-DB44-94E2-7B887CDB2644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7" name="Freeform 206">
                <a:extLst>
                  <a:ext uri="{FF2B5EF4-FFF2-40B4-BE49-F238E27FC236}">
                    <a16:creationId xmlns:a16="http://schemas.microsoft.com/office/drawing/2014/main" id="{A7EDAE1E-6998-2048-ADF9-12AD17B25B30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8" name="Freeform 207">
                <a:extLst>
                  <a:ext uri="{FF2B5EF4-FFF2-40B4-BE49-F238E27FC236}">
                    <a16:creationId xmlns:a16="http://schemas.microsoft.com/office/drawing/2014/main" id="{8FC26428-BCB7-1047-B128-BD12A87F81FA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09" name="Group 208">
            <a:extLst>
              <a:ext uri="{FF2B5EF4-FFF2-40B4-BE49-F238E27FC236}">
                <a16:creationId xmlns:a16="http://schemas.microsoft.com/office/drawing/2014/main" id="{198EE3F8-E7C6-7742-BDAE-10EEB3BA9601}"/>
              </a:ext>
            </a:extLst>
          </p:cNvPr>
          <p:cNvGrpSpPr/>
          <p:nvPr/>
        </p:nvGrpSpPr>
        <p:grpSpPr>
          <a:xfrm>
            <a:off x="9497138" y="3394032"/>
            <a:ext cx="367224" cy="240304"/>
            <a:chOff x="7493876" y="2774731"/>
            <a:chExt cx="1481958" cy="894622"/>
          </a:xfrm>
        </p:grpSpPr>
        <p:sp>
          <p:nvSpPr>
            <p:cNvPr id="210" name="Freeform 209">
              <a:extLst>
                <a:ext uri="{FF2B5EF4-FFF2-40B4-BE49-F238E27FC236}">
                  <a16:creationId xmlns:a16="http://schemas.microsoft.com/office/drawing/2014/main" id="{7A2B8EB1-241A-C04E-9EA1-495DCDBCB17E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0B3245D7-5441-9648-A36A-661C2ACB5721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id="{86F28103-141B-154E-A362-409B3111D184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213" name="Freeform 212">
                <a:extLst>
                  <a:ext uri="{FF2B5EF4-FFF2-40B4-BE49-F238E27FC236}">
                    <a16:creationId xmlns:a16="http://schemas.microsoft.com/office/drawing/2014/main" id="{2F7A2BEC-77A9-6D41-8098-B64A792EA0B9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4" name="Freeform 213">
                <a:extLst>
                  <a:ext uri="{FF2B5EF4-FFF2-40B4-BE49-F238E27FC236}">
                    <a16:creationId xmlns:a16="http://schemas.microsoft.com/office/drawing/2014/main" id="{7DED57CD-47F8-9D45-9600-A0BEEC976821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5" name="Freeform 214">
                <a:extLst>
                  <a:ext uri="{FF2B5EF4-FFF2-40B4-BE49-F238E27FC236}">
                    <a16:creationId xmlns:a16="http://schemas.microsoft.com/office/drawing/2014/main" id="{210D30D1-E5F0-E44B-A795-D0F4E795F9A3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16" name="Freeform 215">
                <a:extLst>
                  <a:ext uri="{FF2B5EF4-FFF2-40B4-BE49-F238E27FC236}">
                    <a16:creationId xmlns:a16="http://schemas.microsoft.com/office/drawing/2014/main" id="{AC7488D5-7B56-8944-802F-C2691C362324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9F5D0807-95F5-B242-9940-2134E3CE864D}"/>
              </a:ext>
            </a:extLst>
          </p:cNvPr>
          <p:cNvGrpSpPr/>
          <p:nvPr/>
        </p:nvGrpSpPr>
        <p:grpSpPr>
          <a:xfrm>
            <a:off x="10375259" y="3992325"/>
            <a:ext cx="353678" cy="198344"/>
            <a:chOff x="7493876" y="2774731"/>
            <a:chExt cx="1481958" cy="894622"/>
          </a:xfrm>
        </p:grpSpPr>
        <p:sp>
          <p:nvSpPr>
            <p:cNvPr id="226" name="Freeform 225">
              <a:extLst>
                <a:ext uri="{FF2B5EF4-FFF2-40B4-BE49-F238E27FC236}">
                  <a16:creationId xmlns:a16="http://schemas.microsoft.com/office/drawing/2014/main" id="{65E7C622-0E2D-F247-B71E-DB43805F13C1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E1DDDBA8-9328-FF4B-A036-4A8C314BC34A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228" name="Group 227">
              <a:extLst>
                <a:ext uri="{FF2B5EF4-FFF2-40B4-BE49-F238E27FC236}">
                  <a16:creationId xmlns:a16="http://schemas.microsoft.com/office/drawing/2014/main" id="{FE4053D3-C37C-B247-AABC-ACB5431A3328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229" name="Freeform 228">
                <a:extLst>
                  <a:ext uri="{FF2B5EF4-FFF2-40B4-BE49-F238E27FC236}">
                    <a16:creationId xmlns:a16="http://schemas.microsoft.com/office/drawing/2014/main" id="{9B8C5BFF-F366-864D-9DDD-AD0F594855F9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0" name="Freeform 229">
                <a:extLst>
                  <a:ext uri="{FF2B5EF4-FFF2-40B4-BE49-F238E27FC236}">
                    <a16:creationId xmlns:a16="http://schemas.microsoft.com/office/drawing/2014/main" id="{E52E2636-7B29-8B4F-A9E7-0A019FB12336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1" name="Freeform 230">
                <a:extLst>
                  <a:ext uri="{FF2B5EF4-FFF2-40B4-BE49-F238E27FC236}">
                    <a16:creationId xmlns:a16="http://schemas.microsoft.com/office/drawing/2014/main" id="{81B96CBC-D09D-8A44-A7F4-460A6FE268AE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2" name="Freeform 231">
                <a:extLst>
                  <a:ext uri="{FF2B5EF4-FFF2-40B4-BE49-F238E27FC236}">
                    <a16:creationId xmlns:a16="http://schemas.microsoft.com/office/drawing/2014/main" id="{AB72586A-2BC3-AD40-8068-98E191DFFEF1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1" name="Group 240">
            <a:extLst>
              <a:ext uri="{FF2B5EF4-FFF2-40B4-BE49-F238E27FC236}">
                <a16:creationId xmlns:a16="http://schemas.microsoft.com/office/drawing/2014/main" id="{23665DDF-4A56-E24C-9D9B-557EA2031298}"/>
              </a:ext>
            </a:extLst>
          </p:cNvPr>
          <p:cNvGrpSpPr/>
          <p:nvPr/>
        </p:nvGrpSpPr>
        <p:grpSpPr>
          <a:xfrm>
            <a:off x="10925982" y="4369125"/>
            <a:ext cx="228295" cy="120400"/>
            <a:chOff x="7493876" y="2774731"/>
            <a:chExt cx="1481958" cy="894622"/>
          </a:xfrm>
        </p:grpSpPr>
        <p:sp>
          <p:nvSpPr>
            <p:cNvPr id="242" name="Freeform 241">
              <a:extLst>
                <a:ext uri="{FF2B5EF4-FFF2-40B4-BE49-F238E27FC236}">
                  <a16:creationId xmlns:a16="http://schemas.microsoft.com/office/drawing/2014/main" id="{31441261-7107-C940-87CC-EC4FA053449C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5F5B546A-49AB-9042-B43E-5F11C688F25E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244" name="Group 243">
              <a:extLst>
                <a:ext uri="{FF2B5EF4-FFF2-40B4-BE49-F238E27FC236}">
                  <a16:creationId xmlns:a16="http://schemas.microsoft.com/office/drawing/2014/main" id="{E8DF2468-3557-AD4F-8E6A-2FD993E8CF5C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245" name="Freeform 244">
                <a:extLst>
                  <a:ext uri="{FF2B5EF4-FFF2-40B4-BE49-F238E27FC236}">
                    <a16:creationId xmlns:a16="http://schemas.microsoft.com/office/drawing/2014/main" id="{9E3ADAA4-12C2-404E-917C-5A2F54CCDF6B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6" name="Freeform 245">
                <a:extLst>
                  <a:ext uri="{FF2B5EF4-FFF2-40B4-BE49-F238E27FC236}">
                    <a16:creationId xmlns:a16="http://schemas.microsoft.com/office/drawing/2014/main" id="{7A728ED3-C05E-B44A-9C86-A753D22F76A6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7" name="Freeform 246">
                <a:extLst>
                  <a:ext uri="{FF2B5EF4-FFF2-40B4-BE49-F238E27FC236}">
                    <a16:creationId xmlns:a16="http://schemas.microsoft.com/office/drawing/2014/main" id="{63D4F443-59AA-0D4F-BA7D-32F6068E7994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8" name="Freeform 247">
                <a:extLst>
                  <a:ext uri="{FF2B5EF4-FFF2-40B4-BE49-F238E27FC236}">
                    <a16:creationId xmlns:a16="http://schemas.microsoft.com/office/drawing/2014/main" id="{205AEAD2-2A18-2D4A-91B3-368B52FA7C58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9" name="Group 248">
            <a:extLst>
              <a:ext uri="{FF2B5EF4-FFF2-40B4-BE49-F238E27FC236}">
                <a16:creationId xmlns:a16="http://schemas.microsoft.com/office/drawing/2014/main" id="{931C36A9-E761-0148-9032-D81ACCB48A29}"/>
              </a:ext>
            </a:extLst>
          </p:cNvPr>
          <p:cNvGrpSpPr/>
          <p:nvPr/>
        </p:nvGrpSpPr>
        <p:grpSpPr>
          <a:xfrm>
            <a:off x="7439074" y="2356613"/>
            <a:ext cx="534987" cy="407988"/>
            <a:chOff x="7432700" y="2327293"/>
            <a:chExt cx="534987" cy="407988"/>
          </a:xfrm>
        </p:grpSpPr>
        <p:pic>
          <p:nvPicPr>
            <p:cNvPr id="250" name="Picture 1017" descr="antenna_stylized">
              <a:extLst>
                <a:ext uri="{FF2B5EF4-FFF2-40B4-BE49-F238E27FC236}">
                  <a16:creationId xmlns:a16="http://schemas.microsoft.com/office/drawing/2014/main" id="{A1B3AFF0-514E-1142-A2F6-8BE3FF2174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32700" y="2327293"/>
              <a:ext cx="530702" cy="223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1" name="Picture 1018" descr="laptop_keyboard">
              <a:extLst>
                <a:ext uri="{FF2B5EF4-FFF2-40B4-BE49-F238E27FC236}">
                  <a16:creationId xmlns:a16="http://schemas.microsoft.com/office/drawing/2014/main" id="{F72A8B16-D68A-BE43-A9DC-2099F12881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9064" flipH="1">
              <a:off x="7458407" y="2575770"/>
              <a:ext cx="437221" cy="1595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2" name="Freeform 1019">
              <a:extLst>
                <a:ext uri="{FF2B5EF4-FFF2-40B4-BE49-F238E27FC236}">
                  <a16:creationId xmlns:a16="http://schemas.microsoft.com/office/drawing/2014/main" id="{8BD550C1-DB66-1D43-B0FF-2194D6CE59D3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3304" y="2420984"/>
              <a:ext cx="351919" cy="208167"/>
            </a:xfrm>
            <a:custGeom>
              <a:avLst/>
              <a:gdLst>
                <a:gd name="T0" fmla="*/ 775798119 w 2982"/>
                <a:gd name="T1" fmla="*/ 0 h 2442"/>
                <a:gd name="T2" fmla="*/ 0 w 2982"/>
                <a:gd name="T3" fmla="*/ 211226083 h 2442"/>
                <a:gd name="T4" fmla="*/ 2147483646 w 2982"/>
                <a:gd name="T5" fmla="*/ 263880059 h 2442"/>
                <a:gd name="T6" fmla="*/ 2147483646 w 2982"/>
                <a:gd name="T7" fmla="*/ 52653891 h 2442"/>
                <a:gd name="T8" fmla="*/ 775798119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53" name="Picture 1020" descr="screen">
              <a:extLst>
                <a:ext uri="{FF2B5EF4-FFF2-40B4-BE49-F238E27FC236}">
                  <a16:creationId xmlns:a16="http://schemas.microsoft.com/office/drawing/2014/main" id="{5B7A4293-9090-2C47-A5F9-1484B3E8E4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0637" y="2426338"/>
              <a:ext cx="319785" cy="189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4" name="Freeform 1021">
              <a:extLst>
                <a:ext uri="{FF2B5EF4-FFF2-40B4-BE49-F238E27FC236}">
                  <a16:creationId xmlns:a16="http://schemas.microsoft.com/office/drawing/2014/main" id="{66A9E8A3-089D-144F-8C74-780D02523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7378" y="2414843"/>
              <a:ext cx="298167" cy="38736"/>
            </a:xfrm>
            <a:custGeom>
              <a:avLst/>
              <a:gdLst>
                <a:gd name="T0" fmla="*/ 193616298 w 2528"/>
                <a:gd name="T1" fmla="*/ 0 h 455"/>
                <a:gd name="T2" fmla="*/ 2147483646 w 2528"/>
                <a:gd name="T3" fmla="*/ 52445139 h 455"/>
                <a:gd name="T4" fmla="*/ 2147483646 w 2528"/>
                <a:gd name="T5" fmla="*/ 52445139 h 455"/>
                <a:gd name="T6" fmla="*/ 0 w 2528"/>
                <a:gd name="T7" fmla="*/ 52445139 h 455"/>
                <a:gd name="T8" fmla="*/ 193616298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5" name="Freeform 1022">
              <a:extLst>
                <a:ext uri="{FF2B5EF4-FFF2-40B4-BE49-F238E27FC236}">
                  <a16:creationId xmlns:a16="http://schemas.microsoft.com/office/drawing/2014/main" id="{2DEB5F56-4F04-4A4C-B2A9-7F75D76109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0188" y="2414528"/>
              <a:ext cx="82770" cy="161243"/>
            </a:xfrm>
            <a:custGeom>
              <a:avLst/>
              <a:gdLst>
                <a:gd name="T0" fmla="*/ 773664160 w 702"/>
                <a:gd name="T1" fmla="*/ 0 h 1893"/>
                <a:gd name="T2" fmla="*/ 0 w 702"/>
                <a:gd name="T3" fmla="*/ 210739916 h 1893"/>
                <a:gd name="T4" fmla="*/ 193416040 w 702"/>
                <a:gd name="T5" fmla="*/ 210739916 h 1893"/>
                <a:gd name="T6" fmla="*/ 967080200 w 702"/>
                <a:gd name="T7" fmla="*/ 52529017 h 1893"/>
                <a:gd name="T8" fmla="*/ 773664160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6" name="Freeform 1023">
              <a:extLst>
                <a:ext uri="{FF2B5EF4-FFF2-40B4-BE49-F238E27FC236}">
                  <a16:creationId xmlns:a16="http://schemas.microsoft.com/office/drawing/2014/main" id="{264AB736-6181-DD49-9CF8-34CDC3C98A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4205" y="2443344"/>
              <a:ext cx="89197" cy="186122"/>
            </a:xfrm>
            <a:custGeom>
              <a:avLst/>
              <a:gdLst>
                <a:gd name="T0" fmla="*/ 969024527 w 756"/>
                <a:gd name="T1" fmla="*/ 0 h 2184"/>
                <a:gd name="T2" fmla="*/ 193802074 w 756"/>
                <a:gd name="T3" fmla="*/ 263660221 h 2184"/>
                <a:gd name="T4" fmla="*/ 0 w 756"/>
                <a:gd name="T5" fmla="*/ 263660221 h 2184"/>
                <a:gd name="T6" fmla="*/ 775222454 w 756"/>
                <a:gd name="T7" fmla="*/ 52610059 h 2184"/>
                <a:gd name="T8" fmla="*/ 969024527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7" name="Freeform 1024">
              <a:extLst>
                <a:ext uri="{FF2B5EF4-FFF2-40B4-BE49-F238E27FC236}">
                  <a16:creationId xmlns:a16="http://schemas.microsoft.com/office/drawing/2014/main" id="{B30F467B-7CAE-E14D-A3A5-8BE8EC571F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9214" y="2567582"/>
              <a:ext cx="327185" cy="62828"/>
            </a:xfrm>
            <a:custGeom>
              <a:avLst/>
              <a:gdLst>
                <a:gd name="T0" fmla="*/ 193829444 w 2773"/>
                <a:gd name="T1" fmla="*/ 0 h 738"/>
                <a:gd name="T2" fmla="*/ 0 w 2773"/>
                <a:gd name="T3" fmla="*/ 52443587 h 738"/>
                <a:gd name="T4" fmla="*/ 2147483646 w 2773"/>
                <a:gd name="T5" fmla="*/ 104894411 h 738"/>
                <a:gd name="T6" fmla="*/ 2147483646 w 2773"/>
                <a:gd name="T7" fmla="*/ 52443587 h 738"/>
                <a:gd name="T8" fmla="*/ 193829444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8" name="Freeform 1025">
              <a:extLst>
                <a:ext uri="{FF2B5EF4-FFF2-40B4-BE49-F238E27FC236}">
                  <a16:creationId xmlns:a16="http://schemas.microsoft.com/office/drawing/2014/main" id="{714DEECF-C2B9-3646-8D8C-520B14AFF2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4138" y="2444918"/>
              <a:ext cx="83549" cy="186909"/>
            </a:xfrm>
            <a:custGeom>
              <a:avLst/>
              <a:gdLst>
                <a:gd name="T0" fmla="*/ 2147483646 w 637"/>
                <a:gd name="T1" fmla="*/ 0 h 1659"/>
                <a:gd name="T2" fmla="*/ 2147483646 w 637"/>
                <a:gd name="T3" fmla="*/ 0 h 1659"/>
                <a:gd name="T4" fmla="*/ 295581541 w 637"/>
                <a:gd name="T5" fmla="*/ 2147483646 h 1659"/>
                <a:gd name="T6" fmla="*/ 0 w 637"/>
                <a:gd name="T7" fmla="*/ 2147483646 h 1659"/>
                <a:gd name="T8" fmla="*/ 2147483646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9" name="Freeform 1026">
              <a:extLst>
                <a:ext uri="{FF2B5EF4-FFF2-40B4-BE49-F238E27FC236}">
                  <a16:creationId xmlns:a16="http://schemas.microsoft.com/office/drawing/2014/main" id="{434760BE-7A82-7348-8C26-8BB88B73F0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9603" y="2575928"/>
              <a:ext cx="290961" cy="62041"/>
            </a:xfrm>
            <a:custGeom>
              <a:avLst/>
              <a:gdLst>
                <a:gd name="T0" fmla="*/ 0 w 2216"/>
                <a:gd name="T1" fmla="*/ 0 h 550"/>
                <a:gd name="T2" fmla="*/ 296523134 w 2216"/>
                <a:gd name="T3" fmla="*/ 324379338 h 550"/>
                <a:gd name="T4" fmla="*/ 2147483646 w 2216"/>
                <a:gd name="T5" fmla="*/ 2147483646 h 550"/>
                <a:gd name="T6" fmla="*/ 2147483646 w 2216"/>
                <a:gd name="T7" fmla="*/ 2147483646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260" name="Group 1027">
              <a:extLst>
                <a:ext uri="{FF2B5EF4-FFF2-40B4-BE49-F238E27FC236}">
                  <a16:creationId xmlns:a16="http://schemas.microsoft.com/office/drawing/2014/main" id="{A3D737A2-33B2-B843-993D-3954163D2F8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594735" y="2642220"/>
              <a:ext cx="98740" cy="36846"/>
              <a:chOff x="1740" y="2642"/>
              <a:chExt cx="752" cy="327"/>
            </a:xfrm>
          </p:grpSpPr>
          <p:sp>
            <p:nvSpPr>
              <p:cNvPr id="267" name="Freeform 1028">
                <a:extLst>
                  <a:ext uri="{FF2B5EF4-FFF2-40B4-BE49-F238E27FC236}">
                    <a16:creationId xmlns:a16="http://schemas.microsoft.com/office/drawing/2014/main" id="{2B8D95DD-AA07-CA46-8938-5982463E0F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8" name="Freeform 1029">
                <a:extLst>
                  <a:ext uri="{FF2B5EF4-FFF2-40B4-BE49-F238E27FC236}">
                    <a16:creationId xmlns:a16="http://schemas.microsoft.com/office/drawing/2014/main" id="{F36872DC-490B-E041-B789-63AE7E7ACD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69" name="Freeform 1030">
                <a:extLst>
                  <a:ext uri="{FF2B5EF4-FFF2-40B4-BE49-F238E27FC236}">
                    <a16:creationId xmlns:a16="http://schemas.microsoft.com/office/drawing/2014/main" id="{97C01B49-8BEB-1A42-A62D-556A20AEDC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0" name="Freeform 1031">
                <a:extLst>
                  <a:ext uri="{FF2B5EF4-FFF2-40B4-BE49-F238E27FC236}">
                    <a16:creationId xmlns:a16="http://schemas.microsoft.com/office/drawing/2014/main" id="{FDC4BA15-39D3-CD4E-97DA-6107F8C4DF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1" name="Freeform 1032">
                <a:extLst>
                  <a:ext uri="{FF2B5EF4-FFF2-40B4-BE49-F238E27FC236}">
                    <a16:creationId xmlns:a16="http://schemas.microsoft.com/office/drawing/2014/main" id="{B4ED9D93-7953-574C-B8DB-E31647E538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72" name="Freeform 1033">
                <a:extLst>
                  <a:ext uri="{FF2B5EF4-FFF2-40B4-BE49-F238E27FC236}">
                    <a16:creationId xmlns:a16="http://schemas.microsoft.com/office/drawing/2014/main" id="{9040F4DE-59D9-0446-9953-D7CF4E6052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61" name="Freeform 1034">
              <a:extLst>
                <a:ext uri="{FF2B5EF4-FFF2-40B4-BE49-F238E27FC236}">
                  <a16:creationId xmlns:a16="http://schemas.microsoft.com/office/drawing/2014/main" id="{2C7F706E-3A83-E04B-96B6-0DFA0DD1955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3780" y="2647731"/>
              <a:ext cx="119578" cy="80936"/>
            </a:xfrm>
            <a:custGeom>
              <a:avLst/>
              <a:gdLst>
                <a:gd name="T0" fmla="*/ 213221464 w 990"/>
                <a:gd name="T1" fmla="*/ 1090686587 h 792"/>
                <a:gd name="T2" fmla="*/ 1915477586 w 990"/>
                <a:gd name="T3" fmla="*/ 0 h 792"/>
                <a:gd name="T4" fmla="*/ 1915477586 w 990"/>
                <a:gd name="T5" fmla="*/ 108859840 h 792"/>
                <a:gd name="T6" fmla="*/ 0 w 990"/>
                <a:gd name="T7" fmla="*/ 1090686587 h 792"/>
                <a:gd name="T8" fmla="*/ 213221464 w 990"/>
                <a:gd name="T9" fmla="*/ 1090686587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2" name="Freeform 1035">
              <a:extLst>
                <a:ext uri="{FF2B5EF4-FFF2-40B4-BE49-F238E27FC236}">
                  <a16:creationId xmlns:a16="http://schemas.microsoft.com/office/drawing/2014/main" id="{60E14294-2508-FB4A-AE0F-000AF5BCFC85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8602" y="2654187"/>
              <a:ext cx="305957" cy="73850"/>
            </a:xfrm>
            <a:custGeom>
              <a:avLst/>
              <a:gdLst>
                <a:gd name="T0" fmla="*/ 213486572 w 2532"/>
                <a:gd name="T1" fmla="*/ 0 h 723"/>
                <a:gd name="T2" fmla="*/ 213486572 w 2532"/>
                <a:gd name="T3" fmla="*/ 0 h 723"/>
                <a:gd name="T4" fmla="*/ 2147483646 w 2532"/>
                <a:gd name="T5" fmla="*/ 979380008 h 723"/>
                <a:gd name="T6" fmla="*/ 2147483646 w 2532"/>
                <a:gd name="T7" fmla="*/ 1088085165 h 723"/>
                <a:gd name="T8" fmla="*/ 0 w 2532"/>
                <a:gd name="T9" fmla="*/ 108705259 h 723"/>
                <a:gd name="T10" fmla="*/ 213486572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3" name="Freeform 1036">
              <a:extLst>
                <a:ext uri="{FF2B5EF4-FFF2-40B4-BE49-F238E27FC236}">
                  <a16:creationId xmlns:a16="http://schemas.microsoft.com/office/drawing/2014/main" id="{6816A6AE-0883-4D48-8DF3-05A4914E713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8797" y="2640645"/>
              <a:ext cx="3311" cy="14959"/>
            </a:xfrm>
            <a:custGeom>
              <a:avLst/>
              <a:gdLst>
                <a:gd name="T0" fmla="*/ 262278191 w 26"/>
                <a:gd name="T1" fmla="*/ 107489981 h 147"/>
                <a:gd name="T2" fmla="*/ 262278191 w 26"/>
                <a:gd name="T3" fmla="*/ 214969480 h 147"/>
                <a:gd name="T4" fmla="*/ 0 w 26"/>
                <a:gd name="T5" fmla="*/ 214969480 h 147"/>
                <a:gd name="T6" fmla="*/ 262278191 w 26"/>
                <a:gd name="T7" fmla="*/ 0 h 147"/>
                <a:gd name="T8" fmla="*/ 262278191 w 26"/>
                <a:gd name="T9" fmla="*/ 107489981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4" name="Freeform 1037">
              <a:extLst>
                <a:ext uri="{FF2B5EF4-FFF2-40B4-BE49-F238E27FC236}">
                  <a16:creationId xmlns:a16="http://schemas.microsoft.com/office/drawing/2014/main" id="{0C4F2B5B-D9EF-F242-A282-CB6CB4D90E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8992" y="2579707"/>
              <a:ext cx="142170" cy="61883"/>
            </a:xfrm>
            <a:custGeom>
              <a:avLst/>
              <a:gdLst>
                <a:gd name="T0" fmla="*/ 2136125890 w 1176"/>
                <a:gd name="T1" fmla="*/ 0 h 606"/>
                <a:gd name="T2" fmla="*/ 0 w 1176"/>
                <a:gd name="T3" fmla="*/ 870000945 h 606"/>
                <a:gd name="T4" fmla="*/ 213789467 w 1176"/>
                <a:gd name="T5" fmla="*/ 870000945 h 606"/>
                <a:gd name="T6" fmla="*/ 2136125890 w 1176"/>
                <a:gd name="T7" fmla="*/ 108617123 h 606"/>
                <a:gd name="T8" fmla="*/ 2136125890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5" name="Freeform 1038">
              <a:extLst>
                <a:ext uri="{FF2B5EF4-FFF2-40B4-BE49-F238E27FC236}">
                  <a16:creationId xmlns:a16="http://schemas.microsoft.com/office/drawing/2014/main" id="{CA94116C-A643-F041-BE08-F16F1FF3EF9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8535" y="2643795"/>
              <a:ext cx="290182" cy="71016"/>
            </a:xfrm>
            <a:custGeom>
              <a:avLst/>
              <a:gdLst>
                <a:gd name="T0" fmla="*/ 173112702 w 2532"/>
                <a:gd name="T1" fmla="*/ 0 h 723"/>
                <a:gd name="T2" fmla="*/ 173112702 w 2532"/>
                <a:gd name="T3" fmla="*/ 0 h 723"/>
                <a:gd name="T4" fmla="*/ 2069773885 w 2532"/>
                <a:gd name="T5" fmla="*/ 558173482 h 723"/>
                <a:gd name="T6" fmla="*/ 2069773885 w 2532"/>
                <a:gd name="T7" fmla="*/ 558173482 h 723"/>
                <a:gd name="T8" fmla="*/ 0 w 2532"/>
                <a:gd name="T9" fmla="*/ 92871346 h 723"/>
                <a:gd name="T10" fmla="*/ 173112702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6" name="Freeform 1039">
              <a:extLst>
                <a:ext uri="{FF2B5EF4-FFF2-40B4-BE49-F238E27FC236}">
                  <a16:creationId xmlns:a16="http://schemas.microsoft.com/office/drawing/2014/main" id="{EBBEB869-CEFF-3B4D-8790-DF10B6E9EDC0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7758327" y="2638756"/>
              <a:ext cx="118410" cy="73535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962694895 h 723"/>
                <a:gd name="T6" fmla="*/ 0 w 2532"/>
                <a:gd name="T7" fmla="*/ 962694895 h 723"/>
                <a:gd name="T8" fmla="*/ 0 w 2532"/>
                <a:gd name="T9" fmla="*/ 107314314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73" name="Group 272">
            <a:extLst>
              <a:ext uri="{FF2B5EF4-FFF2-40B4-BE49-F238E27FC236}">
                <a16:creationId xmlns:a16="http://schemas.microsoft.com/office/drawing/2014/main" id="{7BE84195-0460-B24A-9BFA-64009B70F0D4}"/>
              </a:ext>
            </a:extLst>
          </p:cNvPr>
          <p:cNvGrpSpPr/>
          <p:nvPr/>
        </p:nvGrpSpPr>
        <p:grpSpPr>
          <a:xfrm>
            <a:off x="8637781" y="2319727"/>
            <a:ext cx="530702" cy="478009"/>
            <a:chOff x="8631407" y="2290407"/>
            <a:chExt cx="530702" cy="478009"/>
          </a:xfrm>
        </p:grpSpPr>
        <p:pic>
          <p:nvPicPr>
            <p:cNvPr id="274" name="Picture 568" descr="light2.png">
              <a:extLst>
                <a:ext uri="{FF2B5EF4-FFF2-40B4-BE49-F238E27FC236}">
                  <a16:creationId xmlns:a16="http://schemas.microsoft.com/office/drawing/2014/main" id="{9C2ABCA4-2AB6-604A-BAF1-3DCCB40F3C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825293" y="2362969"/>
              <a:ext cx="92772" cy="4054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5" name="Picture 1017" descr="antenna_stylized">
              <a:extLst>
                <a:ext uri="{FF2B5EF4-FFF2-40B4-BE49-F238E27FC236}">
                  <a16:creationId xmlns:a16="http://schemas.microsoft.com/office/drawing/2014/main" id="{650AA1D1-0ECD-3E4A-81DB-CC97A96B57C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31407" y="2290407"/>
              <a:ext cx="530702" cy="223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EFF79B51-BA03-584F-A0CE-2E5C3CDBD9C8}"/>
              </a:ext>
            </a:extLst>
          </p:cNvPr>
          <p:cNvGrpSpPr/>
          <p:nvPr/>
        </p:nvGrpSpPr>
        <p:grpSpPr>
          <a:xfrm>
            <a:off x="8499539" y="2059124"/>
            <a:ext cx="849312" cy="226109"/>
            <a:chOff x="8493165" y="2029804"/>
            <a:chExt cx="849312" cy="226109"/>
          </a:xfrm>
        </p:grpSpPr>
        <p:pic>
          <p:nvPicPr>
            <p:cNvPr id="277" name="Picture 603" descr="car_icon_small">
              <a:extLst>
                <a:ext uri="{FF2B5EF4-FFF2-40B4-BE49-F238E27FC236}">
                  <a16:creationId xmlns:a16="http://schemas.microsoft.com/office/drawing/2014/main" id="{A16178BF-CE10-DF42-8C1F-E2AAFB94BB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93165" y="2087638"/>
              <a:ext cx="849312" cy="168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8" name="Picture 1017" descr="antenna_stylized">
              <a:extLst>
                <a:ext uri="{FF2B5EF4-FFF2-40B4-BE49-F238E27FC236}">
                  <a16:creationId xmlns:a16="http://schemas.microsoft.com/office/drawing/2014/main" id="{BF73CD36-5E1A-D143-A3EA-8721982417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04645" y="2029804"/>
              <a:ext cx="530702" cy="223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79" name="Group 278">
            <a:extLst>
              <a:ext uri="{FF2B5EF4-FFF2-40B4-BE49-F238E27FC236}">
                <a16:creationId xmlns:a16="http://schemas.microsoft.com/office/drawing/2014/main" id="{053CF7AA-EEE7-E849-8975-45A554C35F5B}"/>
              </a:ext>
            </a:extLst>
          </p:cNvPr>
          <p:cNvGrpSpPr/>
          <p:nvPr/>
        </p:nvGrpSpPr>
        <p:grpSpPr>
          <a:xfrm>
            <a:off x="7493518" y="3325424"/>
            <a:ext cx="857739" cy="583764"/>
            <a:chOff x="7487144" y="3296104"/>
            <a:chExt cx="857739" cy="583764"/>
          </a:xfrm>
        </p:grpSpPr>
        <p:grpSp>
          <p:nvGrpSpPr>
            <p:cNvPr id="280" name="Group 279">
              <a:extLst>
                <a:ext uri="{FF2B5EF4-FFF2-40B4-BE49-F238E27FC236}">
                  <a16:creationId xmlns:a16="http://schemas.microsoft.com/office/drawing/2014/main" id="{90508AE9-865D-844C-B2E1-CAED9E70CF88}"/>
                </a:ext>
              </a:extLst>
            </p:cNvPr>
            <p:cNvGrpSpPr/>
            <p:nvPr/>
          </p:nvGrpSpPr>
          <p:grpSpPr>
            <a:xfrm>
              <a:off x="7487144" y="3389820"/>
              <a:ext cx="350807" cy="305517"/>
              <a:chOff x="7487144" y="3389820"/>
              <a:chExt cx="350807" cy="305517"/>
            </a:xfrm>
          </p:grpSpPr>
          <p:pic>
            <p:nvPicPr>
              <p:cNvPr id="287" name="Picture 1115" descr="antenna_stylized">
                <a:extLst>
                  <a:ext uri="{FF2B5EF4-FFF2-40B4-BE49-F238E27FC236}">
                    <a16:creationId xmlns:a16="http://schemas.microsoft.com/office/drawing/2014/main" id="{AD910864-C9F4-C94B-9B97-60E50CF30AC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87144" y="3389820"/>
                <a:ext cx="347997" cy="1675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88" name="Picture 1116" descr="laptop_keyboard">
                <a:extLst>
                  <a:ext uri="{FF2B5EF4-FFF2-40B4-BE49-F238E27FC236}">
                    <a16:creationId xmlns:a16="http://schemas.microsoft.com/office/drawing/2014/main" id="{89C482D5-7199-3040-A39E-C983C7E76CD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9064" flipH="1">
                <a:off x="7504001" y="3575889"/>
                <a:ext cx="286699" cy="1194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89" name="Freeform 1117">
                <a:extLst>
                  <a:ext uri="{FF2B5EF4-FFF2-40B4-BE49-F238E27FC236}">
                    <a16:creationId xmlns:a16="http://schemas.microsoft.com/office/drawing/2014/main" id="{0D17FA05-6DB9-CE4E-8353-3DB3EF64CE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99014" y="3459979"/>
                <a:ext cx="230764" cy="155883"/>
              </a:xfrm>
              <a:custGeom>
                <a:avLst/>
                <a:gdLst>
                  <a:gd name="T0" fmla="*/ 143665061 w 2982"/>
                  <a:gd name="T1" fmla="*/ 0 h 2442"/>
                  <a:gd name="T2" fmla="*/ 0 w 2982"/>
                  <a:gd name="T3" fmla="*/ 66329557 h 2442"/>
                  <a:gd name="T4" fmla="*/ 573719931 w 2982"/>
                  <a:gd name="T5" fmla="*/ 82975142 h 2442"/>
                  <a:gd name="T6" fmla="*/ 717384993 w 2982"/>
                  <a:gd name="T7" fmla="*/ 16645585 h 2442"/>
                  <a:gd name="T8" fmla="*/ 143665061 w 2982"/>
                  <a:gd name="T9" fmla="*/ 0 h 24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82"/>
                  <a:gd name="T16" fmla="*/ 0 h 2442"/>
                  <a:gd name="T17" fmla="*/ 2982 w 2982"/>
                  <a:gd name="T18" fmla="*/ 2442 h 24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82" h="2442">
                    <a:moveTo>
                      <a:pt x="540" y="0"/>
                    </a:moveTo>
                    <a:lnTo>
                      <a:pt x="0" y="1734"/>
                    </a:lnTo>
                    <a:lnTo>
                      <a:pt x="2394" y="2442"/>
                    </a:lnTo>
                    <a:lnTo>
                      <a:pt x="2982" y="318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90" name="Picture 1118" descr="screen">
                <a:extLst>
                  <a:ext uri="{FF2B5EF4-FFF2-40B4-BE49-F238E27FC236}">
                    <a16:creationId xmlns:a16="http://schemas.microsoft.com/office/drawing/2014/main" id="{4A4B2A13-447B-ED4B-A13F-5489BEAC9BE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10380" y="3463988"/>
                <a:ext cx="209692" cy="1418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91" name="Freeform 1119">
                <a:extLst>
                  <a:ext uri="{FF2B5EF4-FFF2-40B4-BE49-F238E27FC236}">
                    <a16:creationId xmlns:a16="http://schemas.microsoft.com/office/drawing/2014/main" id="{02BC84AC-7149-BD45-BC93-E0DD4ADF91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41029" y="3455381"/>
                <a:ext cx="195517" cy="29007"/>
              </a:xfrm>
              <a:custGeom>
                <a:avLst/>
                <a:gdLst>
                  <a:gd name="T0" fmla="*/ 35620212 w 2528"/>
                  <a:gd name="T1" fmla="*/ 0 h 455"/>
                  <a:gd name="T2" fmla="*/ 608343257 w 2528"/>
                  <a:gd name="T3" fmla="*/ 16582250 h 455"/>
                  <a:gd name="T4" fmla="*/ 572256449 w 2528"/>
                  <a:gd name="T5" fmla="*/ 16582250 h 455"/>
                  <a:gd name="T6" fmla="*/ 0 w 2528"/>
                  <a:gd name="T7" fmla="*/ 16582250 h 455"/>
                  <a:gd name="T8" fmla="*/ 35620212 w 2528"/>
                  <a:gd name="T9" fmla="*/ 0 h 4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8"/>
                  <a:gd name="T16" fmla="*/ 0 h 455"/>
                  <a:gd name="T17" fmla="*/ 2528 w 2528"/>
                  <a:gd name="T18" fmla="*/ 455 h 4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8" h="455">
                    <a:moveTo>
                      <a:pt x="14" y="0"/>
                    </a:moveTo>
                    <a:lnTo>
                      <a:pt x="2528" y="341"/>
                    </a:lnTo>
                    <a:lnTo>
                      <a:pt x="2480" y="455"/>
                    </a:lnTo>
                    <a:lnTo>
                      <a:pt x="0" y="86"/>
                    </a:lnTo>
                    <a:lnTo>
                      <a:pt x="14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EAEAE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2" name="Freeform 1120">
                <a:extLst>
                  <a:ext uri="{FF2B5EF4-FFF2-40B4-BE49-F238E27FC236}">
                    <a16:creationId xmlns:a16="http://schemas.microsoft.com/office/drawing/2014/main" id="{43377E2E-A43C-E048-A432-F337E7B5EE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96971" y="3455145"/>
                <a:ext cx="54275" cy="120745"/>
              </a:xfrm>
              <a:custGeom>
                <a:avLst/>
                <a:gdLst>
                  <a:gd name="T0" fmla="*/ 142804406 w 702"/>
                  <a:gd name="T1" fmla="*/ 0 h 1893"/>
                  <a:gd name="T2" fmla="*/ 0 w 702"/>
                  <a:gd name="T3" fmla="*/ 66174575 h 1893"/>
                  <a:gd name="T4" fmla="*/ 35584530 w 702"/>
                  <a:gd name="T5" fmla="*/ 66174575 h 1893"/>
                  <a:gd name="T6" fmla="*/ 178855222 w 702"/>
                  <a:gd name="T7" fmla="*/ 16607700 h 1893"/>
                  <a:gd name="T8" fmla="*/ 142804406 w 702"/>
                  <a:gd name="T9" fmla="*/ 0 h 18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2"/>
                  <a:gd name="T16" fmla="*/ 0 h 1893"/>
                  <a:gd name="T17" fmla="*/ 702 w 702"/>
                  <a:gd name="T18" fmla="*/ 1893 h 18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2" h="1893">
                    <a:moveTo>
                      <a:pt x="579" y="0"/>
                    </a:moveTo>
                    <a:lnTo>
                      <a:pt x="0" y="1869"/>
                    </a:lnTo>
                    <a:lnTo>
                      <a:pt x="114" y="1893"/>
                    </a:lnTo>
                    <a:lnTo>
                      <a:pt x="702" y="51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3" name="Freeform 1121">
                <a:extLst>
                  <a:ext uri="{FF2B5EF4-FFF2-40B4-BE49-F238E27FC236}">
                    <a16:creationId xmlns:a16="http://schemas.microsoft.com/office/drawing/2014/main" id="{268349DA-55F4-ED45-92D9-0389907B3C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76652" y="3476723"/>
                <a:ext cx="58489" cy="139375"/>
              </a:xfrm>
              <a:custGeom>
                <a:avLst/>
                <a:gdLst>
                  <a:gd name="T0" fmla="*/ 179213623 w 756"/>
                  <a:gd name="T1" fmla="*/ 0 h 2184"/>
                  <a:gd name="T2" fmla="*/ 35656008 w 756"/>
                  <a:gd name="T3" fmla="*/ 82904513 h 2184"/>
                  <a:gd name="T4" fmla="*/ 0 w 756"/>
                  <a:gd name="T5" fmla="*/ 82904513 h 2184"/>
                  <a:gd name="T6" fmla="*/ 143090785 w 756"/>
                  <a:gd name="T7" fmla="*/ 16632211 h 2184"/>
                  <a:gd name="T8" fmla="*/ 179213623 w 756"/>
                  <a:gd name="T9" fmla="*/ 0 h 218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6"/>
                  <a:gd name="T16" fmla="*/ 0 h 2184"/>
                  <a:gd name="T17" fmla="*/ 756 w 756"/>
                  <a:gd name="T18" fmla="*/ 2184 h 218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6" h="2184">
                    <a:moveTo>
                      <a:pt x="756" y="0"/>
                    </a:moveTo>
                    <a:lnTo>
                      <a:pt x="138" y="2184"/>
                    </a:lnTo>
                    <a:lnTo>
                      <a:pt x="0" y="2148"/>
                    </a:lnTo>
                    <a:lnTo>
                      <a:pt x="606" y="78"/>
                    </a:lnTo>
                    <a:lnTo>
                      <a:pt x="756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4" name="Freeform 1122">
                <a:extLst>
                  <a:ext uri="{FF2B5EF4-FFF2-40B4-BE49-F238E27FC236}">
                    <a16:creationId xmlns:a16="http://schemas.microsoft.com/office/drawing/2014/main" id="{EB4B31C8-34A6-6D47-B6E1-260958CFBD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96332" y="3569758"/>
                <a:ext cx="214545" cy="47048"/>
              </a:xfrm>
              <a:custGeom>
                <a:avLst/>
                <a:gdLst>
                  <a:gd name="T0" fmla="*/ 35658648 w 2773"/>
                  <a:gd name="T1" fmla="*/ 0 h 738"/>
                  <a:gd name="T2" fmla="*/ 0 w 2773"/>
                  <a:gd name="T3" fmla="*/ 16581742 h 738"/>
                  <a:gd name="T4" fmla="*/ 573357470 w 2773"/>
                  <a:gd name="T5" fmla="*/ 33163485 h 738"/>
                  <a:gd name="T6" fmla="*/ 573357470 w 2773"/>
                  <a:gd name="T7" fmla="*/ 16581742 h 738"/>
                  <a:gd name="T8" fmla="*/ 35658648 w 2773"/>
                  <a:gd name="T9" fmla="*/ 0 h 7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73"/>
                  <a:gd name="T16" fmla="*/ 0 h 738"/>
                  <a:gd name="T17" fmla="*/ 2773 w 2773"/>
                  <a:gd name="T18" fmla="*/ 738 h 7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73" h="738">
                    <a:moveTo>
                      <a:pt x="33" y="0"/>
                    </a:moveTo>
                    <a:lnTo>
                      <a:pt x="0" y="99"/>
                    </a:lnTo>
                    <a:lnTo>
                      <a:pt x="2436" y="738"/>
                    </a:lnTo>
                    <a:cubicBezTo>
                      <a:pt x="2499" y="501"/>
                      <a:pt x="2773" y="727"/>
                      <a:pt x="2373" y="603"/>
                    </a:cubicBezTo>
                    <a:lnTo>
                      <a:pt x="3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CC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5" name="Freeform 1123">
                <a:extLst>
                  <a:ext uri="{FF2B5EF4-FFF2-40B4-BE49-F238E27FC236}">
                    <a16:creationId xmlns:a16="http://schemas.microsoft.com/office/drawing/2014/main" id="{91DE791A-C87B-7849-8B6A-CB3B398F11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83165" y="3477902"/>
                <a:ext cx="54786" cy="139965"/>
              </a:xfrm>
              <a:custGeom>
                <a:avLst/>
                <a:gdLst>
                  <a:gd name="T0" fmla="*/ 656550006 w 637"/>
                  <a:gd name="T1" fmla="*/ 0 h 1659"/>
                  <a:gd name="T2" fmla="*/ 656550006 w 637"/>
                  <a:gd name="T3" fmla="*/ 0 h 1659"/>
                  <a:gd name="T4" fmla="*/ 54716163 w 637"/>
                  <a:gd name="T5" fmla="*/ 2147483646 h 1659"/>
                  <a:gd name="T6" fmla="*/ 0 w 637"/>
                  <a:gd name="T7" fmla="*/ 2147483646 h 1659"/>
                  <a:gd name="T8" fmla="*/ 656550006 w 637"/>
                  <a:gd name="T9" fmla="*/ 0 h 165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1659"/>
                  <a:gd name="T17" fmla="*/ 637 w 637"/>
                  <a:gd name="T18" fmla="*/ 1659 h 165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1659">
                    <a:moveTo>
                      <a:pt x="615" y="0"/>
                    </a:moveTo>
                    <a:lnTo>
                      <a:pt x="637" y="0"/>
                    </a:lnTo>
                    <a:lnTo>
                      <a:pt x="68" y="1659"/>
                    </a:lnTo>
                    <a:lnTo>
                      <a:pt x="0" y="1647"/>
                    </a:lnTo>
                    <a:lnTo>
                      <a:pt x="615" y="0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6" name="Freeform 1124">
                <a:extLst>
                  <a:ext uri="{FF2B5EF4-FFF2-40B4-BE49-F238E27FC236}">
                    <a16:creationId xmlns:a16="http://schemas.microsoft.com/office/drawing/2014/main" id="{A02AA6E2-5FD6-D14F-9923-83771333B1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96588" y="3576007"/>
                <a:ext cx="190792" cy="46458"/>
              </a:xfrm>
              <a:custGeom>
                <a:avLst/>
                <a:gdLst>
                  <a:gd name="T0" fmla="*/ 0 w 2216"/>
                  <a:gd name="T1" fmla="*/ 0 h 550"/>
                  <a:gd name="T2" fmla="*/ 54884212 w 2216"/>
                  <a:gd name="T3" fmla="*/ 101852492 h 550"/>
                  <a:gd name="T4" fmla="*/ 2147483646 w 2216"/>
                  <a:gd name="T5" fmla="*/ 1017940055 h 550"/>
                  <a:gd name="T6" fmla="*/ 2147483646 w 2216"/>
                  <a:gd name="T7" fmla="*/ 865464562 h 550"/>
                  <a:gd name="T8" fmla="*/ 0 w 2216"/>
                  <a:gd name="T9" fmla="*/ 0 h 5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16"/>
                  <a:gd name="T16" fmla="*/ 0 h 550"/>
                  <a:gd name="T17" fmla="*/ 2216 w 2216"/>
                  <a:gd name="T18" fmla="*/ 550 h 5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16" h="550">
                    <a:moveTo>
                      <a:pt x="0" y="0"/>
                    </a:moveTo>
                    <a:lnTo>
                      <a:pt x="9" y="57"/>
                    </a:lnTo>
                    <a:lnTo>
                      <a:pt x="2164" y="550"/>
                    </a:lnTo>
                    <a:lnTo>
                      <a:pt x="2216" y="49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297" name="Group 1125">
                <a:extLst>
                  <a:ext uri="{FF2B5EF4-FFF2-40B4-BE49-F238E27FC236}">
                    <a16:creationId xmlns:a16="http://schemas.microsoft.com/office/drawing/2014/main" id="{7117A071-F66A-A547-B2A3-FDEC2347463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593395" y="3625649"/>
                <a:ext cx="64747" cy="27592"/>
                <a:chOff x="1740" y="2642"/>
                <a:chExt cx="752" cy="327"/>
              </a:xfrm>
            </p:grpSpPr>
            <p:sp>
              <p:nvSpPr>
                <p:cNvPr id="304" name="Freeform 1126">
                  <a:extLst>
                    <a:ext uri="{FF2B5EF4-FFF2-40B4-BE49-F238E27FC236}">
                      <a16:creationId xmlns:a16="http://schemas.microsoft.com/office/drawing/2014/main" id="{C6A05ABF-09D5-204F-A863-798CDA488AB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40" y="2642"/>
                  <a:ext cx="752" cy="327"/>
                </a:xfrm>
                <a:custGeom>
                  <a:avLst/>
                  <a:gdLst>
                    <a:gd name="T0" fmla="*/ 293 w 752"/>
                    <a:gd name="T1" fmla="*/ 0 h 327"/>
                    <a:gd name="T2" fmla="*/ 752 w 752"/>
                    <a:gd name="T3" fmla="*/ 124 h 327"/>
                    <a:gd name="T4" fmla="*/ 470 w 752"/>
                    <a:gd name="T5" fmla="*/ 327 h 327"/>
                    <a:gd name="T6" fmla="*/ 0 w 752"/>
                    <a:gd name="T7" fmla="*/ 183 h 327"/>
                    <a:gd name="T8" fmla="*/ 293 w 752"/>
                    <a:gd name="T9" fmla="*/ 0 h 3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2"/>
                    <a:gd name="T16" fmla="*/ 0 h 327"/>
                    <a:gd name="T17" fmla="*/ 752 w 752"/>
                    <a:gd name="T18" fmla="*/ 327 h 3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2" h="327">
                      <a:moveTo>
                        <a:pt x="293" y="0"/>
                      </a:moveTo>
                      <a:lnTo>
                        <a:pt x="752" y="124"/>
                      </a:lnTo>
                      <a:lnTo>
                        <a:pt x="470" y="327"/>
                      </a:lnTo>
                      <a:lnTo>
                        <a:pt x="0" y="183"/>
                      </a:lnTo>
                      <a:lnTo>
                        <a:pt x="293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05" name="Freeform 1127">
                  <a:extLst>
                    <a:ext uri="{FF2B5EF4-FFF2-40B4-BE49-F238E27FC236}">
                      <a16:creationId xmlns:a16="http://schemas.microsoft.com/office/drawing/2014/main" id="{5CAC6B94-A95D-C842-8436-C6DF872191F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54" y="2649"/>
                  <a:ext cx="726" cy="311"/>
                </a:xfrm>
                <a:custGeom>
                  <a:avLst/>
                  <a:gdLst>
                    <a:gd name="T0" fmla="*/ 282 w 726"/>
                    <a:gd name="T1" fmla="*/ 0 h 311"/>
                    <a:gd name="T2" fmla="*/ 726 w 726"/>
                    <a:gd name="T3" fmla="*/ 119 h 311"/>
                    <a:gd name="T4" fmla="*/ 457 w 726"/>
                    <a:gd name="T5" fmla="*/ 311 h 311"/>
                    <a:gd name="T6" fmla="*/ 0 w 726"/>
                    <a:gd name="T7" fmla="*/ 173 h 311"/>
                    <a:gd name="T8" fmla="*/ 282 w 726"/>
                    <a:gd name="T9" fmla="*/ 0 h 3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26"/>
                    <a:gd name="T16" fmla="*/ 0 h 311"/>
                    <a:gd name="T17" fmla="*/ 726 w 726"/>
                    <a:gd name="T18" fmla="*/ 311 h 3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26" h="311">
                      <a:moveTo>
                        <a:pt x="282" y="0"/>
                      </a:moveTo>
                      <a:lnTo>
                        <a:pt x="726" y="119"/>
                      </a:lnTo>
                      <a:lnTo>
                        <a:pt x="457" y="311"/>
                      </a:lnTo>
                      <a:lnTo>
                        <a:pt x="0" y="173"/>
                      </a:lnTo>
                      <a:lnTo>
                        <a:pt x="282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D4D4D"/>
                    </a:gs>
                    <a:gs pos="100000">
                      <a:srgbClr val="DDDDDD"/>
                    </a:gs>
                  </a:gsLst>
                  <a:lin ang="189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06" name="Freeform 1128">
                  <a:extLst>
                    <a:ext uri="{FF2B5EF4-FFF2-40B4-BE49-F238E27FC236}">
                      <a16:creationId xmlns:a16="http://schemas.microsoft.com/office/drawing/2014/main" id="{A944E62C-7CE5-5840-927D-ABB2F8B5C22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08" y="2770"/>
                  <a:ext cx="258" cy="100"/>
                </a:xfrm>
                <a:custGeom>
                  <a:avLst/>
                  <a:gdLst>
                    <a:gd name="T0" fmla="*/ 0 w 258"/>
                    <a:gd name="T1" fmla="*/ 44 h 100"/>
                    <a:gd name="T2" fmla="*/ 75 w 258"/>
                    <a:gd name="T3" fmla="*/ 0 h 100"/>
                    <a:gd name="T4" fmla="*/ 258 w 258"/>
                    <a:gd name="T5" fmla="*/ 50 h 100"/>
                    <a:gd name="T6" fmla="*/ 183 w 258"/>
                    <a:gd name="T7" fmla="*/ 100 h 100"/>
                    <a:gd name="T8" fmla="*/ 0 w 258"/>
                    <a:gd name="T9" fmla="*/ 44 h 10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0"/>
                    <a:gd name="T17" fmla="*/ 258 w 258"/>
                    <a:gd name="T18" fmla="*/ 100 h 10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0">
                      <a:moveTo>
                        <a:pt x="0" y="44"/>
                      </a:moveTo>
                      <a:lnTo>
                        <a:pt x="75" y="0"/>
                      </a:lnTo>
                      <a:lnTo>
                        <a:pt x="258" y="50"/>
                      </a:lnTo>
                      <a:lnTo>
                        <a:pt x="183" y="100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07" name="Freeform 1129">
                  <a:extLst>
                    <a:ext uri="{FF2B5EF4-FFF2-40B4-BE49-F238E27FC236}">
                      <a16:creationId xmlns:a16="http://schemas.microsoft.com/office/drawing/2014/main" id="{5E333F33-6B42-F449-BD09-5F8DBBA551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99" y="2816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08" name="Freeform 1130">
                  <a:extLst>
                    <a:ext uri="{FF2B5EF4-FFF2-40B4-BE49-F238E27FC236}">
                      <a16:creationId xmlns:a16="http://schemas.microsoft.com/office/drawing/2014/main" id="{A3DB0786-C2BD-4E43-9012-01938AED5F1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20" y="2834"/>
                  <a:ext cx="258" cy="102"/>
                </a:xfrm>
                <a:custGeom>
                  <a:avLst/>
                  <a:gdLst>
                    <a:gd name="T0" fmla="*/ 0 w 258"/>
                    <a:gd name="T1" fmla="*/ 46 h 102"/>
                    <a:gd name="T2" fmla="*/ 71 w 258"/>
                    <a:gd name="T3" fmla="*/ 0 h 102"/>
                    <a:gd name="T4" fmla="*/ 258 w 258"/>
                    <a:gd name="T5" fmla="*/ 52 h 102"/>
                    <a:gd name="T6" fmla="*/ 183 w 258"/>
                    <a:gd name="T7" fmla="*/ 102 h 102"/>
                    <a:gd name="T8" fmla="*/ 0 w 258"/>
                    <a:gd name="T9" fmla="*/ 46 h 10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8"/>
                    <a:gd name="T16" fmla="*/ 0 h 102"/>
                    <a:gd name="T17" fmla="*/ 258 w 258"/>
                    <a:gd name="T18" fmla="*/ 102 h 10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8" h="102">
                      <a:moveTo>
                        <a:pt x="0" y="46"/>
                      </a:moveTo>
                      <a:lnTo>
                        <a:pt x="71" y="0"/>
                      </a:lnTo>
                      <a:lnTo>
                        <a:pt x="258" y="52"/>
                      </a:lnTo>
                      <a:lnTo>
                        <a:pt x="183" y="10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09" name="Freeform 1131">
                  <a:extLst>
                    <a:ext uri="{FF2B5EF4-FFF2-40B4-BE49-F238E27FC236}">
                      <a16:creationId xmlns:a16="http://schemas.microsoft.com/office/drawing/2014/main" id="{36DD7204-13F9-8C4B-ADCB-9CEF387EE71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11" y="2882"/>
                  <a:ext cx="194" cy="63"/>
                </a:xfrm>
                <a:custGeom>
                  <a:avLst/>
                  <a:gdLst>
                    <a:gd name="T0" fmla="*/ 12 w 194"/>
                    <a:gd name="T1" fmla="*/ 0 h 63"/>
                    <a:gd name="T2" fmla="*/ 194 w 194"/>
                    <a:gd name="T3" fmla="*/ 53 h 63"/>
                    <a:gd name="T4" fmla="*/ 180 w 194"/>
                    <a:gd name="T5" fmla="*/ 63 h 63"/>
                    <a:gd name="T6" fmla="*/ 0 w 194"/>
                    <a:gd name="T7" fmla="*/ 9 h 63"/>
                    <a:gd name="T8" fmla="*/ 12 w 194"/>
                    <a:gd name="T9" fmla="*/ 0 h 6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4"/>
                    <a:gd name="T16" fmla="*/ 0 h 63"/>
                    <a:gd name="T17" fmla="*/ 194 w 194"/>
                    <a:gd name="T18" fmla="*/ 63 h 6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4" h="63">
                      <a:moveTo>
                        <a:pt x="12" y="0"/>
                      </a:moveTo>
                      <a:lnTo>
                        <a:pt x="194" y="53"/>
                      </a:lnTo>
                      <a:lnTo>
                        <a:pt x="180" y="63"/>
                      </a:lnTo>
                      <a:lnTo>
                        <a:pt x="0" y="9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98" name="Freeform 1132">
                <a:extLst>
                  <a:ext uri="{FF2B5EF4-FFF2-40B4-BE49-F238E27FC236}">
                    <a16:creationId xmlns:a16="http://schemas.microsoft.com/office/drawing/2014/main" id="{8DD637FC-2617-F14C-8226-2FC83A2DC1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04243" y="3629776"/>
                <a:ext cx="78411" cy="60608"/>
              </a:xfrm>
              <a:custGeom>
                <a:avLst/>
                <a:gdLst>
                  <a:gd name="T0" fmla="*/ 39250883 w 990"/>
                  <a:gd name="T1" fmla="*/ 342828616 h 792"/>
                  <a:gd name="T2" fmla="*/ 354255671 w 990"/>
                  <a:gd name="T3" fmla="*/ 0 h 792"/>
                  <a:gd name="T4" fmla="*/ 354255671 w 990"/>
                  <a:gd name="T5" fmla="*/ 34504242 h 792"/>
                  <a:gd name="T6" fmla="*/ 0 w 990"/>
                  <a:gd name="T7" fmla="*/ 342828616 h 792"/>
                  <a:gd name="T8" fmla="*/ 39250883 w 990"/>
                  <a:gd name="T9" fmla="*/ 342828616 h 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90"/>
                  <a:gd name="T16" fmla="*/ 0 h 792"/>
                  <a:gd name="T17" fmla="*/ 990 w 990"/>
                  <a:gd name="T18" fmla="*/ 792 h 7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90" h="792">
                    <a:moveTo>
                      <a:pt x="3" y="738"/>
                    </a:moveTo>
                    <a:lnTo>
                      <a:pt x="990" y="0"/>
                    </a:lnTo>
                    <a:lnTo>
                      <a:pt x="987" y="60"/>
                    </a:lnTo>
                    <a:lnTo>
                      <a:pt x="0" y="792"/>
                    </a:lnTo>
                    <a:lnTo>
                      <a:pt x="3" y="738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9" name="Freeform 1133">
                <a:extLst>
                  <a:ext uri="{FF2B5EF4-FFF2-40B4-BE49-F238E27FC236}">
                    <a16:creationId xmlns:a16="http://schemas.microsoft.com/office/drawing/2014/main" id="{DD3D6FA8-3859-DC44-8888-8CB70CFB17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04129" y="3634611"/>
                <a:ext cx="200625" cy="55302"/>
              </a:xfrm>
              <a:custGeom>
                <a:avLst/>
                <a:gdLst>
                  <a:gd name="T0" fmla="*/ 39302216 w 2532"/>
                  <a:gd name="T1" fmla="*/ 0 h 723"/>
                  <a:gd name="T2" fmla="*/ 39302216 w 2532"/>
                  <a:gd name="T3" fmla="*/ 0 h 723"/>
                  <a:gd name="T4" fmla="*/ 867084690 w 2532"/>
                  <a:gd name="T5" fmla="*/ 307891170 h 723"/>
                  <a:gd name="T6" fmla="*/ 867084690 w 2532"/>
                  <a:gd name="T7" fmla="*/ 342351506 h 723"/>
                  <a:gd name="T8" fmla="*/ 0 w 2532"/>
                  <a:gd name="T9" fmla="*/ 34009889 h 723"/>
                  <a:gd name="T10" fmla="*/ 39302216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0" name="Freeform 1134">
                <a:extLst>
                  <a:ext uri="{FF2B5EF4-FFF2-40B4-BE49-F238E27FC236}">
                    <a16:creationId xmlns:a16="http://schemas.microsoft.com/office/drawing/2014/main" id="{C236FB39-37F7-B848-9AD5-F22CFFE062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04257" y="3624470"/>
                <a:ext cx="2171" cy="11202"/>
              </a:xfrm>
              <a:custGeom>
                <a:avLst/>
                <a:gdLst>
                  <a:gd name="T0" fmla="*/ 48903362 w 26"/>
                  <a:gd name="T1" fmla="*/ 33634500 h 147"/>
                  <a:gd name="T2" fmla="*/ 48903362 w 26"/>
                  <a:gd name="T3" fmla="*/ 67263209 h 147"/>
                  <a:gd name="T4" fmla="*/ 0 w 26"/>
                  <a:gd name="T5" fmla="*/ 67263209 h 147"/>
                  <a:gd name="T6" fmla="*/ 48903362 w 26"/>
                  <a:gd name="T7" fmla="*/ 0 h 147"/>
                  <a:gd name="T8" fmla="*/ 48903362 w 26"/>
                  <a:gd name="T9" fmla="*/ 33634500 h 1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47"/>
                  <a:gd name="T17" fmla="*/ 26 w 26"/>
                  <a:gd name="T18" fmla="*/ 147 h 1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47">
                    <a:moveTo>
                      <a:pt x="26" y="10"/>
                    </a:moveTo>
                    <a:lnTo>
                      <a:pt x="23" y="147"/>
                    </a:lnTo>
                    <a:lnTo>
                      <a:pt x="0" y="144"/>
                    </a:lnTo>
                    <a:lnTo>
                      <a:pt x="3" y="0"/>
                    </a:lnTo>
                    <a:lnTo>
                      <a:pt x="26" y="1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1" name="Freeform 1135">
                <a:extLst>
                  <a:ext uri="{FF2B5EF4-FFF2-40B4-BE49-F238E27FC236}">
                    <a16:creationId xmlns:a16="http://schemas.microsoft.com/office/drawing/2014/main" id="{0FC27225-99A5-B741-A309-ECBEFBCA7E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04384" y="3578837"/>
                <a:ext cx="93225" cy="46340"/>
              </a:xfrm>
              <a:custGeom>
                <a:avLst/>
                <a:gdLst>
                  <a:gd name="T0" fmla="*/ 395043791 w 1176"/>
                  <a:gd name="T1" fmla="*/ 0 h 606"/>
                  <a:gd name="T2" fmla="*/ 0 w 1176"/>
                  <a:gd name="T3" fmla="*/ 273654982 h 606"/>
                  <a:gd name="T4" fmla="*/ 39357994 w 1176"/>
                  <a:gd name="T5" fmla="*/ 273654982 h 606"/>
                  <a:gd name="T6" fmla="*/ 395043791 w 1176"/>
                  <a:gd name="T7" fmla="*/ 33985420 h 606"/>
                  <a:gd name="T8" fmla="*/ 395043791 w 1176"/>
                  <a:gd name="T9" fmla="*/ 0 h 60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76"/>
                  <a:gd name="T16" fmla="*/ 0 h 606"/>
                  <a:gd name="T17" fmla="*/ 1176 w 1176"/>
                  <a:gd name="T18" fmla="*/ 606 h 60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76" h="606">
                    <a:moveTo>
                      <a:pt x="1170" y="0"/>
                    </a:moveTo>
                    <a:lnTo>
                      <a:pt x="0" y="597"/>
                    </a:lnTo>
                    <a:lnTo>
                      <a:pt x="30" y="606"/>
                    </a:lnTo>
                    <a:lnTo>
                      <a:pt x="1176" y="18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2" name="Freeform 1136">
                <a:extLst>
                  <a:ext uri="{FF2B5EF4-FFF2-40B4-BE49-F238E27FC236}">
                    <a16:creationId xmlns:a16="http://schemas.microsoft.com/office/drawing/2014/main" id="{E2FC0D41-6288-E741-A785-A83E6CED2A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10642" y="3626829"/>
                <a:ext cx="190281" cy="53180"/>
              </a:xfrm>
              <a:custGeom>
                <a:avLst/>
                <a:gdLst>
                  <a:gd name="T0" fmla="*/ 31829833 w 2532"/>
                  <a:gd name="T1" fmla="*/ 0 h 723"/>
                  <a:gd name="T2" fmla="*/ 31829833 w 2532"/>
                  <a:gd name="T3" fmla="*/ 0 h 723"/>
                  <a:gd name="T4" fmla="*/ 382827787 w 2532"/>
                  <a:gd name="T5" fmla="*/ 175498781 h 723"/>
                  <a:gd name="T6" fmla="*/ 382827787 w 2532"/>
                  <a:gd name="T7" fmla="*/ 175498781 h 723"/>
                  <a:gd name="T8" fmla="*/ 0 w 2532"/>
                  <a:gd name="T9" fmla="*/ 29448186 h 723"/>
                  <a:gd name="T10" fmla="*/ 31829833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3" name="Freeform 1137">
                <a:extLst>
                  <a:ext uri="{FF2B5EF4-FFF2-40B4-BE49-F238E27FC236}">
                    <a16:creationId xmlns:a16="http://schemas.microsoft.com/office/drawing/2014/main" id="{CA6DB5BC-B521-B849-B156-91FAF531CEC8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7700668" y="3623055"/>
                <a:ext cx="77645" cy="55066"/>
              </a:xfrm>
              <a:custGeom>
                <a:avLst/>
                <a:gdLst>
                  <a:gd name="T0" fmla="*/ 0 w 2532"/>
                  <a:gd name="T1" fmla="*/ 0 h 723"/>
                  <a:gd name="T2" fmla="*/ 0 w 2532"/>
                  <a:gd name="T3" fmla="*/ 0 h 723"/>
                  <a:gd name="T4" fmla="*/ 0 w 2532"/>
                  <a:gd name="T5" fmla="*/ 302641137 h 723"/>
                  <a:gd name="T6" fmla="*/ 0 w 2532"/>
                  <a:gd name="T7" fmla="*/ 302641137 h 723"/>
                  <a:gd name="T8" fmla="*/ 0 w 2532"/>
                  <a:gd name="T9" fmla="*/ 33575256 h 723"/>
                  <a:gd name="T10" fmla="*/ 0 w 2532"/>
                  <a:gd name="T11" fmla="*/ 0 h 72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32"/>
                  <a:gd name="T19" fmla="*/ 0 h 723"/>
                  <a:gd name="T20" fmla="*/ 2532 w 2532"/>
                  <a:gd name="T21" fmla="*/ 723 h 72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32" h="723">
                    <a:moveTo>
                      <a:pt x="6" y="0"/>
                    </a:moveTo>
                    <a:cubicBezTo>
                      <a:pt x="16" y="0"/>
                      <a:pt x="26" y="0"/>
                      <a:pt x="36" y="0"/>
                    </a:cubicBezTo>
                    <a:lnTo>
                      <a:pt x="2532" y="678"/>
                    </a:lnTo>
                    <a:lnTo>
                      <a:pt x="2529" y="723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81" name="Group 1139">
              <a:extLst>
                <a:ext uri="{FF2B5EF4-FFF2-40B4-BE49-F238E27FC236}">
                  <a16:creationId xmlns:a16="http://schemas.microsoft.com/office/drawing/2014/main" id="{88F41A8A-CF3F-494E-9A2F-B26D7CA16434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7985622" y="3537823"/>
              <a:ext cx="359261" cy="342045"/>
              <a:chOff x="2839" y="3501"/>
              <a:chExt cx="755" cy="803"/>
            </a:xfrm>
          </p:grpSpPr>
          <p:pic>
            <p:nvPicPr>
              <p:cNvPr id="285" name="Picture 1140" descr="desktop_computer_stylized_medium">
                <a:extLst>
                  <a:ext uri="{FF2B5EF4-FFF2-40B4-BE49-F238E27FC236}">
                    <a16:creationId xmlns:a16="http://schemas.microsoft.com/office/drawing/2014/main" id="{DF6CF23B-627F-354F-9A8F-4AC37674F07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39" y="3501"/>
                <a:ext cx="755" cy="8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86" name="Freeform 1141">
                <a:extLst>
                  <a:ext uri="{FF2B5EF4-FFF2-40B4-BE49-F238E27FC236}">
                    <a16:creationId xmlns:a16="http://schemas.microsoft.com/office/drawing/2014/main" id="{5B53917A-96FB-2B49-82B9-6BB3BB16C4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6" y="3578"/>
                <a:ext cx="356" cy="368"/>
              </a:xfrm>
              <a:custGeom>
                <a:avLst/>
                <a:gdLst>
                  <a:gd name="T0" fmla="*/ 0 w 356"/>
                  <a:gd name="T1" fmla="*/ 0 h 368"/>
                  <a:gd name="T2" fmla="*/ 300 w 356"/>
                  <a:gd name="T3" fmla="*/ 14 h 368"/>
                  <a:gd name="T4" fmla="*/ 356 w 356"/>
                  <a:gd name="T5" fmla="*/ 294 h 368"/>
                  <a:gd name="T6" fmla="*/ 78 w 356"/>
                  <a:gd name="T7" fmla="*/ 368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6"/>
                  <a:gd name="T16" fmla="*/ 0 h 368"/>
                  <a:gd name="T17" fmla="*/ 356 w 356"/>
                  <a:gd name="T18" fmla="*/ 368 h 36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 wrap="none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685FF657-B3CE-E945-BB86-D18EC9B7226A}"/>
                </a:ext>
              </a:extLst>
            </p:cNvPr>
            <p:cNvGrpSpPr/>
            <p:nvPr/>
          </p:nvGrpSpPr>
          <p:grpSpPr>
            <a:xfrm>
              <a:off x="7797061" y="3296104"/>
              <a:ext cx="347997" cy="396620"/>
              <a:chOff x="7797061" y="3296104"/>
              <a:chExt cx="347997" cy="396620"/>
            </a:xfrm>
          </p:grpSpPr>
          <p:pic>
            <p:nvPicPr>
              <p:cNvPr id="283" name="Picture 571" descr="fridge2.png">
                <a:extLst>
                  <a:ext uri="{FF2B5EF4-FFF2-40B4-BE49-F238E27FC236}">
                    <a16:creationId xmlns:a16="http://schemas.microsoft.com/office/drawing/2014/main" id="{52D49911-07F8-3343-8A41-1B2AC79DBF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96825" y="3355697"/>
                <a:ext cx="189578" cy="3370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84" name="Picture 1115" descr="antenna_stylized">
                <a:extLst>
                  <a:ext uri="{FF2B5EF4-FFF2-40B4-BE49-F238E27FC236}">
                    <a16:creationId xmlns:a16="http://schemas.microsoft.com/office/drawing/2014/main" id="{E5CB4C1D-6CCE-AD42-A805-75067034C0A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97061" y="3296104"/>
                <a:ext cx="347997" cy="1675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310" name="Group 309">
            <a:extLst>
              <a:ext uri="{FF2B5EF4-FFF2-40B4-BE49-F238E27FC236}">
                <a16:creationId xmlns:a16="http://schemas.microsoft.com/office/drawing/2014/main" id="{09017FE0-34A3-FC43-92EF-C44FBDE65EF6}"/>
              </a:ext>
            </a:extLst>
          </p:cNvPr>
          <p:cNvGrpSpPr/>
          <p:nvPr/>
        </p:nvGrpSpPr>
        <p:grpSpPr>
          <a:xfrm>
            <a:off x="11064947" y="3428485"/>
            <a:ext cx="518448" cy="1212242"/>
            <a:chOff x="11058573" y="3399165"/>
            <a:chExt cx="518448" cy="1212242"/>
          </a:xfrm>
        </p:grpSpPr>
        <p:grpSp>
          <p:nvGrpSpPr>
            <p:cNvPr id="311" name="Group 310">
              <a:extLst>
                <a:ext uri="{FF2B5EF4-FFF2-40B4-BE49-F238E27FC236}">
                  <a16:creationId xmlns:a16="http://schemas.microsoft.com/office/drawing/2014/main" id="{1D2297AB-8C1D-774F-89FF-8EBF734EB162}"/>
                </a:ext>
              </a:extLst>
            </p:cNvPr>
            <p:cNvGrpSpPr/>
            <p:nvPr/>
          </p:nvGrpSpPr>
          <p:grpSpPr>
            <a:xfrm>
              <a:off x="11150622" y="4159591"/>
              <a:ext cx="426399" cy="451816"/>
              <a:chOff x="5182936" y="2693365"/>
              <a:chExt cx="532434" cy="414788"/>
            </a:xfrm>
          </p:grpSpPr>
          <p:cxnSp>
            <p:nvCxnSpPr>
              <p:cNvPr id="318" name="Straight Connector 317">
                <a:extLst>
                  <a:ext uri="{FF2B5EF4-FFF2-40B4-BE49-F238E27FC236}">
                    <a16:creationId xmlns:a16="http://schemas.microsoft.com/office/drawing/2014/main" id="{8983DA81-C479-F849-AB06-EDCD924EF8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82936" y="2914214"/>
                <a:ext cx="153344" cy="0"/>
              </a:xfrm>
              <a:prstGeom prst="line">
                <a:avLst/>
              </a:prstGeom>
              <a:ln w="12700">
                <a:solidFill>
                  <a:srgbClr val="E4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19" name="Group 318">
                <a:extLst>
                  <a:ext uri="{FF2B5EF4-FFF2-40B4-BE49-F238E27FC236}">
                    <a16:creationId xmlns:a16="http://schemas.microsoft.com/office/drawing/2014/main" id="{B934C059-B2C0-5D4F-95BD-4B77D403B522}"/>
                  </a:ext>
                </a:extLst>
              </p:cNvPr>
              <p:cNvGrpSpPr/>
              <p:nvPr/>
            </p:nvGrpSpPr>
            <p:grpSpPr>
              <a:xfrm>
                <a:off x="5275406" y="2693365"/>
                <a:ext cx="439964" cy="414788"/>
                <a:chOff x="5275406" y="2711455"/>
                <a:chExt cx="452949" cy="405518"/>
              </a:xfrm>
            </p:grpSpPr>
            <p:pic>
              <p:nvPicPr>
                <p:cNvPr id="320" name="Picture 319" descr="server_rack.png">
                  <a:extLst>
                    <a:ext uri="{FF2B5EF4-FFF2-40B4-BE49-F238E27FC236}">
                      <a16:creationId xmlns:a16="http://schemas.microsoft.com/office/drawing/2014/main" id="{764A46D5-D344-3246-B4CA-E1BF2CFDEE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537367" y="2770786"/>
                  <a:ext cx="190988" cy="313366"/>
                </a:xfrm>
                <a:prstGeom prst="rect">
                  <a:avLst/>
                </a:prstGeom>
              </p:spPr>
            </p:pic>
            <p:pic>
              <p:nvPicPr>
                <p:cNvPr id="321" name="Picture 320" descr="server_rack.png">
                  <a:extLst>
                    <a:ext uri="{FF2B5EF4-FFF2-40B4-BE49-F238E27FC236}">
                      <a16:creationId xmlns:a16="http://schemas.microsoft.com/office/drawing/2014/main" id="{90C1BE08-C428-E74E-B929-C6D1271BFE1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75406" y="2764002"/>
                  <a:ext cx="190988" cy="313366"/>
                </a:xfrm>
                <a:prstGeom prst="rect">
                  <a:avLst/>
                </a:prstGeom>
              </p:spPr>
            </p:pic>
            <p:pic>
              <p:nvPicPr>
                <p:cNvPr id="322" name="Picture 321" descr="server_rack.png">
                  <a:extLst>
                    <a:ext uri="{FF2B5EF4-FFF2-40B4-BE49-F238E27FC236}">
                      <a16:creationId xmlns:a16="http://schemas.microsoft.com/office/drawing/2014/main" id="{35FFED4D-9863-0F4E-8222-43556469342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85676" y="2711455"/>
                  <a:ext cx="247152" cy="405518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312" name="Group 311">
              <a:extLst>
                <a:ext uri="{FF2B5EF4-FFF2-40B4-BE49-F238E27FC236}">
                  <a16:creationId xmlns:a16="http://schemas.microsoft.com/office/drawing/2014/main" id="{57017C35-5A73-C341-95B3-2D62C8998FD7}"/>
                </a:ext>
              </a:extLst>
            </p:cNvPr>
            <p:cNvGrpSpPr/>
            <p:nvPr/>
          </p:nvGrpSpPr>
          <p:grpSpPr>
            <a:xfrm>
              <a:off x="11058573" y="3399165"/>
              <a:ext cx="423724" cy="405973"/>
              <a:chOff x="5103720" y="2693365"/>
              <a:chExt cx="611650" cy="414788"/>
            </a:xfrm>
          </p:grpSpPr>
          <p:cxnSp>
            <p:nvCxnSpPr>
              <p:cNvPr id="313" name="Straight Connector 312">
                <a:extLst>
                  <a:ext uri="{FF2B5EF4-FFF2-40B4-BE49-F238E27FC236}">
                    <a16:creationId xmlns:a16="http://schemas.microsoft.com/office/drawing/2014/main" id="{0B18831A-9F50-FF4A-B278-F70615A9BC25}"/>
                  </a:ext>
                </a:extLst>
              </p:cNvPr>
              <p:cNvCxnSpPr/>
              <p:nvPr/>
            </p:nvCxnSpPr>
            <p:spPr>
              <a:xfrm>
                <a:off x="5103720" y="2914214"/>
                <a:ext cx="232559" cy="0"/>
              </a:xfrm>
              <a:prstGeom prst="line">
                <a:avLst/>
              </a:prstGeom>
              <a:ln w="12700">
                <a:solidFill>
                  <a:srgbClr val="E4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14" name="Group 313">
                <a:extLst>
                  <a:ext uri="{FF2B5EF4-FFF2-40B4-BE49-F238E27FC236}">
                    <a16:creationId xmlns:a16="http://schemas.microsoft.com/office/drawing/2014/main" id="{DFC7A0EC-A9C9-974E-928E-28DD6455D09A}"/>
                  </a:ext>
                </a:extLst>
              </p:cNvPr>
              <p:cNvGrpSpPr/>
              <p:nvPr/>
            </p:nvGrpSpPr>
            <p:grpSpPr>
              <a:xfrm>
                <a:off x="5275406" y="2693365"/>
                <a:ext cx="439964" cy="414788"/>
                <a:chOff x="5275406" y="2711455"/>
                <a:chExt cx="452949" cy="405518"/>
              </a:xfrm>
            </p:grpSpPr>
            <p:pic>
              <p:nvPicPr>
                <p:cNvPr id="315" name="Picture 314" descr="server_rack.png">
                  <a:extLst>
                    <a:ext uri="{FF2B5EF4-FFF2-40B4-BE49-F238E27FC236}">
                      <a16:creationId xmlns:a16="http://schemas.microsoft.com/office/drawing/2014/main" id="{E480D9A5-8FB7-3647-AB54-42D9700E645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537367" y="2770786"/>
                  <a:ext cx="190988" cy="313366"/>
                </a:xfrm>
                <a:prstGeom prst="rect">
                  <a:avLst/>
                </a:prstGeom>
              </p:spPr>
            </p:pic>
            <p:pic>
              <p:nvPicPr>
                <p:cNvPr id="316" name="Picture 315" descr="server_rack.png">
                  <a:extLst>
                    <a:ext uri="{FF2B5EF4-FFF2-40B4-BE49-F238E27FC236}">
                      <a16:creationId xmlns:a16="http://schemas.microsoft.com/office/drawing/2014/main" id="{C17EE074-02D0-4143-8ED9-E4D2205689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275406" y="2764002"/>
                  <a:ext cx="190988" cy="313366"/>
                </a:xfrm>
                <a:prstGeom prst="rect">
                  <a:avLst/>
                </a:prstGeom>
              </p:spPr>
            </p:pic>
            <p:pic>
              <p:nvPicPr>
                <p:cNvPr id="317" name="Picture 316" descr="server_rack.png">
                  <a:extLst>
                    <a:ext uri="{FF2B5EF4-FFF2-40B4-BE49-F238E27FC236}">
                      <a16:creationId xmlns:a16="http://schemas.microsoft.com/office/drawing/2014/main" id="{589F8E4F-69B9-FA46-8D10-90FC7573C77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385676" y="2711455"/>
                  <a:ext cx="247152" cy="405518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356" name="Group 590">
            <a:extLst>
              <a:ext uri="{FF2B5EF4-FFF2-40B4-BE49-F238E27FC236}">
                <a16:creationId xmlns:a16="http://schemas.microsoft.com/office/drawing/2014/main" id="{002C44D5-1F60-7447-A1D2-6EE5F802021D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7980855" y="4900161"/>
            <a:ext cx="345630" cy="320302"/>
            <a:chOff x="2839" y="3501"/>
            <a:chExt cx="755" cy="803"/>
          </a:xfrm>
        </p:grpSpPr>
        <p:pic>
          <p:nvPicPr>
            <p:cNvPr id="357" name="Picture 591" descr="desktop_computer_stylized_medium">
              <a:extLst>
                <a:ext uri="{FF2B5EF4-FFF2-40B4-BE49-F238E27FC236}">
                  <a16:creationId xmlns:a16="http://schemas.microsoft.com/office/drawing/2014/main" id="{7F433925-7699-B34E-88C0-C818C4963B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8" name="Freeform 592">
              <a:extLst>
                <a:ext uri="{FF2B5EF4-FFF2-40B4-BE49-F238E27FC236}">
                  <a16:creationId xmlns:a16="http://schemas.microsoft.com/office/drawing/2014/main" id="{0D0F51BD-6356-DE48-89F6-A645151C0C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59" name="Group 1064">
            <a:extLst>
              <a:ext uri="{FF2B5EF4-FFF2-40B4-BE49-F238E27FC236}">
                <a16:creationId xmlns:a16="http://schemas.microsoft.com/office/drawing/2014/main" id="{CF2DB679-9CD3-5148-94F7-225CE8489122}"/>
              </a:ext>
            </a:extLst>
          </p:cNvPr>
          <p:cNvGrpSpPr>
            <a:grpSpLocks/>
          </p:cNvGrpSpPr>
          <p:nvPr/>
        </p:nvGrpSpPr>
        <p:grpSpPr bwMode="auto">
          <a:xfrm>
            <a:off x="9201681" y="5852809"/>
            <a:ext cx="310186" cy="307808"/>
            <a:chOff x="877" y="1008"/>
            <a:chExt cx="2747" cy="2591"/>
          </a:xfrm>
        </p:grpSpPr>
        <p:pic>
          <p:nvPicPr>
            <p:cNvPr id="360" name="Picture 1065" descr="antenna_stylized">
              <a:extLst>
                <a:ext uri="{FF2B5EF4-FFF2-40B4-BE49-F238E27FC236}">
                  <a16:creationId xmlns:a16="http://schemas.microsoft.com/office/drawing/2014/main" id="{9C0613C0-FBB7-284C-AA40-5548C7D21D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7" y="1008"/>
              <a:ext cx="2725" cy="1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1" name="Picture 1066" descr="laptop_keyboard">
              <a:extLst>
                <a:ext uri="{FF2B5EF4-FFF2-40B4-BE49-F238E27FC236}">
                  <a16:creationId xmlns:a16="http://schemas.microsoft.com/office/drawing/2014/main" id="{4AC7E45E-9572-044A-9C56-FC7ECFA555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9064" flipH="1">
              <a:off x="1009" y="2586"/>
              <a:ext cx="2245" cy="1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2" name="Freeform 1067">
              <a:extLst>
                <a:ext uri="{FF2B5EF4-FFF2-40B4-BE49-F238E27FC236}">
                  <a16:creationId xmlns:a16="http://schemas.microsoft.com/office/drawing/2014/main" id="{F03C1D3B-84C4-D14D-85A1-78A65057D8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3" y="1603"/>
              <a:ext cx="1807" cy="1322"/>
            </a:xfrm>
            <a:custGeom>
              <a:avLst/>
              <a:gdLst>
                <a:gd name="T0" fmla="*/ 1 w 2982"/>
                <a:gd name="T1" fmla="*/ 0 h 2442"/>
                <a:gd name="T2" fmla="*/ 0 w 2982"/>
                <a:gd name="T3" fmla="*/ 1 h 2442"/>
                <a:gd name="T4" fmla="*/ 2 w 2982"/>
                <a:gd name="T5" fmla="*/ 1 h 2442"/>
                <a:gd name="T6" fmla="*/ 2 w 2982"/>
                <a:gd name="T7" fmla="*/ 1 h 2442"/>
                <a:gd name="T8" fmla="*/ 1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63" name="Picture 1068" descr="screen">
              <a:extLst>
                <a:ext uri="{FF2B5EF4-FFF2-40B4-BE49-F238E27FC236}">
                  <a16:creationId xmlns:a16="http://schemas.microsoft.com/office/drawing/2014/main" id="{F1045CBD-A537-1447-9CC0-AA3BBA3EFD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2" y="1637"/>
              <a:ext cx="1642" cy="1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4" name="Freeform 1069">
              <a:extLst>
                <a:ext uri="{FF2B5EF4-FFF2-40B4-BE49-F238E27FC236}">
                  <a16:creationId xmlns:a16="http://schemas.microsoft.com/office/drawing/2014/main" id="{76BB7C6D-EEEF-2649-B828-0A9E5351AE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2" y="1564"/>
              <a:ext cx="1531" cy="246"/>
            </a:xfrm>
            <a:custGeom>
              <a:avLst/>
              <a:gdLst>
                <a:gd name="T0" fmla="*/ 1 w 2528"/>
                <a:gd name="T1" fmla="*/ 0 h 455"/>
                <a:gd name="T2" fmla="*/ 2 w 2528"/>
                <a:gd name="T3" fmla="*/ 1 h 455"/>
                <a:gd name="T4" fmla="*/ 2 w 2528"/>
                <a:gd name="T5" fmla="*/ 1 h 455"/>
                <a:gd name="T6" fmla="*/ 0 w 2528"/>
                <a:gd name="T7" fmla="*/ 1 h 455"/>
                <a:gd name="T8" fmla="*/ 1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5" name="Freeform 1070">
              <a:extLst>
                <a:ext uri="{FF2B5EF4-FFF2-40B4-BE49-F238E27FC236}">
                  <a16:creationId xmlns:a16="http://schemas.microsoft.com/office/drawing/2014/main" id="{3EACCABC-F6A7-9342-BDAE-E9A2DF204C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7" y="1562"/>
              <a:ext cx="425" cy="1024"/>
            </a:xfrm>
            <a:custGeom>
              <a:avLst/>
              <a:gdLst>
                <a:gd name="T0" fmla="*/ 1 w 702"/>
                <a:gd name="T1" fmla="*/ 0 h 1893"/>
                <a:gd name="T2" fmla="*/ 0 w 702"/>
                <a:gd name="T3" fmla="*/ 1 h 1893"/>
                <a:gd name="T4" fmla="*/ 1 w 702"/>
                <a:gd name="T5" fmla="*/ 1 h 1893"/>
                <a:gd name="T6" fmla="*/ 1 w 702"/>
                <a:gd name="T7" fmla="*/ 1 h 1893"/>
                <a:gd name="T8" fmla="*/ 1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6" name="Freeform 1071">
              <a:extLst>
                <a:ext uri="{FF2B5EF4-FFF2-40B4-BE49-F238E27FC236}">
                  <a16:creationId xmlns:a16="http://schemas.microsoft.com/office/drawing/2014/main" id="{D720BF6A-08AA-AD41-9F98-FEEAF38FA2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4" y="1745"/>
              <a:ext cx="458" cy="1182"/>
            </a:xfrm>
            <a:custGeom>
              <a:avLst/>
              <a:gdLst>
                <a:gd name="T0" fmla="*/ 1 w 756"/>
                <a:gd name="T1" fmla="*/ 0 h 2184"/>
                <a:gd name="T2" fmla="*/ 1 w 756"/>
                <a:gd name="T3" fmla="*/ 1 h 2184"/>
                <a:gd name="T4" fmla="*/ 0 w 756"/>
                <a:gd name="T5" fmla="*/ 1 h 2184"/>
                <a:gd name="T6" fmla="*/ 1 w 756"/>
                <a:gd name="T7" fmla="*/ 1 h 2184"/>
                <a:gd name="T8" fmla="*/ 1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7" name="Freeform 1072">
              <a:extLst>
                <a:ext uri="{FF2B5EF4-FFF2-40B4-BE49-F238E27FC236}">
                  <a16:creationId xmlns:a16="http://schemas.microsoft.com/office/drawing/2014/main" id="{EBF545D7-85F7-654E-89B4-82A30829C9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2" y="2534"/>
              <a:ext cx="1680" cy="399"/>
            </a:xfrm>
            <a:custGeom>
              <a:avLst/>
              <a:gdLst>
                <a:gd name="T0" fmla="*/ 1 w 2773"/>
                <a:gd name="T1" fmla="*/ 0 h 738"/>
                <a:gd name="T2" fmla="*/ 0 w 2773"/>
                <a:gd name="T3" fmla="*/ 1 h 738"/>
                <a:gd name="T4" fmla="*/ 2 w 2773"/>
                <a:gd name="T5" fmla="*/ 1 h 738"/>
                <a:gd name="T6" fmla="*/ 2 w 2773"/>
                <a:gd name="T7" fmla="*/ 1 h 738"/>
                <a:gd name="T8" fmla="*/ 1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8" name="Freeform 1073">
              <a:extLst>
                <a:ext uri="{FF2B5EF4-FFF2-40B4-BE49-F238E27FC236}">
                  <a16:creationId xmlns:a16="http://schemas.microsoft.com/office/drawing/2014/main" id="{6EF35D5A-3DBA-4D49-BA09-E93CEA36184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5" y="1755"/>
              <a:ext cx="429" cy="1187"/>
            </a:xfrm>
            <a:custGeom>
              <a:avLst/>
              <a:gdLst>
                <a:gd name="T0" fmla="*/ 2 w 637"/>
                <a:gd name="T1" fmla="*/ 0 h 1659"/>
                <a:gd name="T2" fmla="*/ 2 w 637"/>
                <a:gd name="T3" fmla="*/ 0 h 1659"/>
                <a:gd name="T4" fmla="*/ 1 w 637"/>
                <a:gd name="T5" fmla="*/ 15 h 1659"/>
                <a:gd name="T6" fmla="*/ 0 w 637"/>
                <a:gd name="T7" fmla="*/ 15 h 1659"/>
                <a:gd name="T8" fmla="*/ 2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69" name="Freeform 1074">
              <a:extLst>
                <a:ext uri="{FF2B5EF4-FFF2-40B4-BE49-F238E27FC236}">
                  <a16:creationId xmlns:a16="http://schemas.microsoft.com/office/drawing/2014/main" id="{B6F9A7A1-3455-6E4B-9C84-C9854E64B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4" y="2587"/>
              <a:ext cx="1494" cy="394"/>
            </a:xfrm>
            <a:custGeom>
              <a:avLst/>
              <a:gdLst>
                <a:gd name="T0" fmla="*/ 0 w 2216"/>
                <a:gd name="T1" fmla="*/ 0 h 550"/>
                <a:gd name="T2" fmla="*/ 1 w 2216"/>
                <a:gd name="T3" fmla="*/ 1 h 550"/>
                <a:gd name="T4" fmla="*/ 9 w 2216"/>
                <a:gd name="T5" fmla="*/ 5 h 550"/>
                <a:gd name="T6" fmla="*/ 9 w 2216"/>
                <a:gd name="T7" fmla="*/ 4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70" name="Group 1075">
              <a:extLst>
                <a:ext uri="{FF2B5EF4-FFF2-40B4-BE49-F238E27FC236}">
                  <a16:creationId xmlns:a16="http://schemas.microsoft.com/office/drawing/2014/main" id="{EE846B91-FBCE-4D4F-98BC-92FA6506F51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09" y="3008"/>
              <a:ext cx="507" cy="234"/>
              <a:chOff x="1740" y="2642"/>
              <a:chExt cx="752" cy="327"/>
            </a:xfrm>
          </p:grpSpPr>
          <p:sp>
            <p:nvSpPr>
              <p:cNvPr id="377" name="Freeform 1076">
                <a:extLst>
                  <a:ext uri="{FF2B5EF4-FFF2-40B4-BE49-F238E27FC236}">
                    <a16:creationId xmlns:a16="http://schemas.microsoft.com/office/drawing/2014/main" id="{446AF9FA-9A2B-6646-8305-E78C2A20B6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8" name="Freeform 1077">
                <a:extLst>
                  <a:ext uri="{FF2B5EF4-FFF2-40B4-BE49-F238E27FC236}">
                    <a16:creationId xmlns:a16="http://schemas.microsoft.com/office/drawing/2014/main" id="{032C23DF-A006-EC41-8986-D3A29EAAEE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9" name="Freeform 1078">
                <a:extLst>
                  <a:ext uri="{FF2B5EF4-FFF2-40B4-BE49-F238E27FC236}">
                    <a16:creationId xmlns:a16="http://schemas.microsoft.com/office/drawing/2014/main" id="{12058F0B-8516-DB42-97C6-166A9AB8DD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0" name="Freeform 1079">
                <a:extLst>
                  <a:ext uri="{FF2B5EF4-FFF2-40B4-BE49-F238E27FC236}">
                    <a16:creationId xmlns:a16="http://schemas.microsoft.com/office/drawing/2014/main" id="{E56484E4-7DE8-5D40-A604-ADBF9CAC6C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1" name="Freeform 1080">
                <a:extLst>
                  <a:ext uri="{FF2B5EF4-FFF2-40B4-BE49-F238E27FC236}">
                    <a16:creationId xmlns:a16="http://schemas.microsoft.com/office/drawing/2014/main" id="{F26D0989-3D25-C44A-99EB-C0C43C9CAD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2" name="Freeform 1081">
                <a:extLst>
                  <a:ext uri="{FF2B5EF4-FFF2-40B4-BE49-F238E27FC236}">
                    <a16:creationId xmlns:a16="http://schemas.microsoft.com/office/drawing/2014/main" id="{F72E0F31-1D88-144B-BBDB-07D0278D19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71" name="Freeform 1082">
              <a:extLst>
                <a:ext uri="{FF2B5EF4-FFF2-40B4-BE49-F238E27FC236}">
                  <a16:creationId xmlns:a16="http://schemas.microsoft.com/office/drawing/2014/main" id="{ACBC1450-C521-8449-9515-C8DD92D566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7" y="3043"/>
              <a:ext cx="614" cy="514"/>
            </a:xfrm>
            <a:custGeom>
              <a:avLst/>
              <a:gdLst>
                <a:gd name="T0" fmla="*/ 1 w 990"/>
                <a:gd name="T1" fmla="*/ 2 h 792"/>
                <a:gd name="T2" fmla="*/ 1 w 990"/>
                <a:gd name="T3" fmla="*/ 0 h 792"/>
                <a:gd name="T4" fmla="*/ 1 w 990"/>
                <a:gd name="T5" fmla="*/ 1 h 792"/>
                <a:gd name="T6" fmla="*/ 0 w 990"/>
                <a:gd name="T7" fmla="*/ 2 h 792"/>
                <a:gd name="T8" fmla="*/ 1 w 990"/>
                <a:gd name="T9" fmla="*/ 2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2" name="Freeform 1083">
              <a:extLst>
                <a:ext uri="{FF2B5EF4-FFF2-40B4-BE49-F238E27FC236}">
                  <a16:creationId xmlns:a16="http://schemas.microsoft.com/office/drawing/2014/main" id="{FF494D13-5944-0E4F-BD7D-0B76A1DAD7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" y="3084"/>
              <a:ext cx="1571" cy="469"/>
            </a:xfrm>
            <a:custGeom>
              <a:avLst/>
              <a:gdLst>
                <a:gd name="T0" fmla="*/ 1 w 2532"/>
                <a:gd name="T1" fmla="*/ 0 h 723"/>
                <a:gd name="T2" fmla="*/ 1 w 2532"/>
                <a:gd name="T3" fmla="*/ 0 h 723"/>
                <a:gd name="T4" fmla="*/ 4 w 2532"/>
                <a:gd name="T5" fmla="*/ 2 h 723"/>
                <a:gd name="T6" fmla="*/ 4 w 2532"/>
                <a:gd name="T7" fmla="*/ 2 h 723"/>
                <a:gd name="T8" fmla="*/ 0 w 2532"/>
                <a:gd name="T9" fmla="*/ 1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3" name="Freeform 1084">
              <a:extLst>
                <a:ext uri="{FF2B5EF4-FFF2-40B4-BE49-F238E27FC236}">
                  <a16:creationId xmlns:a16="http://schemas.microsoft.com/office/drawing/2014/main" id="{9558A80C-37DE-F248-8BD6-AB3D92B297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" y="2998"/>
              <a:ext cx="17" cy="95"/>
            </a:xfrm>
            <a:custGeom>
              <a:avLst/>
              <a:gdLst>
                <a:gd name="T0" fmla="*/ 1 w 26"/>
                <a:gd name="T1" fmla="*/ 1 h 147"/>
                <a:gd name="T2" fmla="*/ 1 w 26"/>
                <a:gd name="T3" fmla="*/ 1 h 147"/>
                <a:gd name="T4" fmla="*/ 0 w 26"/>
                <a:gd name="T5" fmla="*/ 1 h 147"/>
                <a:gd name="T6" fmla="*/ 1 w 26"/>
                <a:gd name="T7" fmla="*/ 0 h 147"/>
                <a:gd name="T8" fmla="*/ 1 w 26"/>
                <a:gd name="T9" fmla="*/ 1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4" name="Freeform 1085">
              <a:extLst>
                <a:ext uri="{FF2B5EF4-FFF2-40B4-BE49-F238E27FC236}">
                  <a16:creationId xmlns:a16="http://schemas.microsoft.com/office/drawing/2014/main" id="{B4C7A048-5EFA-F841-8C13-E26E13A6AE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" y="2611"/>
              <a:ext cx="730" cy="393"/>
            </a:xfrm>
            <a:custGeom>
              <a:avLst/>
              <a:gdLst>
                <a:gd name="T0" fmla="*/ 1 w 1176"/>
                <a:gd name="T1" fmla="*/ 0 h 606"/>
                <a:gd name="T2" fmla="*/ 0 w 1176"/>
                <a:gd name="T3" fmla="*/ 1 h 606"/>
                <a:gd name="T4" fmla="*/ 1 w 1176"/>
                <a:gd name="T5" fmla="*/ 1 h 606"/>
                <a:gd name="T6" fmla="*/ 1 w 1176"/>
                <a:gd name="T7" fmla="*/ 1 h 606"/>
                <a:gd name="T8" fmla="*/ 1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5" name="Freeform 1086">
              <a:extLst>
                <a:ext uri="{FF2B5EF4-FFF2-40B4-BE49-F238E27FC236}">
                  <a16:creationId xmlns:a16="http://schemas.microsoft.com/office/drawing/2014/main" id="{AEB574AA-8683-A443-B9F7-0D254045C3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1" y="3018"/>
              <a:ext cx="1490" cy="451"/>
            </a:xfrm>
            <a:custGeom>
              <a:avLst/>
              <a:gdLst>
                <a:gd name="T0" fmla="*/ 1 w 2532"/>
                <a:gd name="T1" fmla="*/ 0 h 723"/>
                <a:gd name="T2" fmla="*/ 1 w 2532"/>
                <a:gd name="T3" fmla="*/ 0 h 723"/>
                <a:gd name="T4" fmla="*/ 1 w 2532"/>
                <a:gd name="T5" fmla="*/ 1 h 723"/>
                <a:gd name="T6" fmla="*/ 1 w 2532"/>
                <a:gd name="T7" fmla="*/ 1 h 723"/>
                <a:gd name="T8" fmla="*/ 0 w 2532"/>
                <a:gd name="T9" fmla="*/ 1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6" name="Freeform 1087">
              <a:extLst>
                <a:ext uri="{FF2B5EF4-FFF2-40B4-BE49-F238E27FC236}">
                  <a16:creationId xmlns:a16="http://schemas.microsoft.com/office/drawing/2014/main" id="{F9C1D164-EACB-FA4C-A7B6-9E26AB4B776C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549" y="2986"/>
              <a:ext cx="608" cy="467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2 h 723"/>
                <a:gd name="T6" fmla="*/ 0 w 2532"/>
                <a:gd name="T7" fmla="*/ 2 h 723"/>
                <a:gd name="T8" fmla="*/ 0 w 2532"/>
                <a:gd name="T9" fmla="*/ 1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83" name="Group 590">
            <a:extLst>
              <a:ext uri="{FF2B5EF4-FFF2-40B4-BE49-F238E27FC236}">
                <a16:creationId xmlns:a16="http://schemas.microsoft.com/office/drawing/2014/main" id="{0E70B6A3-FE5E-A44E-9290-B5AD07E8CD4C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8153909" y="5504657"/>
            <a:ext cx="345630" cy="320302"/>
            <a:chOff x="2839" y="3501"/>
            <a:chExt cx="755" cy="803"/>
          </a:xfrm>
        </p:grpSpPr>
        <p:pic>
          <p:nvPicPr>
            <p:cNvPr id="384" name="Picture 591" descr="desktop_computer_stylized_medium">
              <a:extLst>
                <a:ext uri="{FF2B5EF4-FFF2-40B4-BE49-F238E27FC236}">
                  <a16:creationId xmlns:a16="http://schemas.microsoft.com/office/drawing/2014/main" id="{F2BC7D5E-BF7D-1249-AFC8-B8B0E8165A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5" name="Freeform 592">
              <a:extLst>
                <a:ext uri="{FF2B5EF4-FFF2-40B4-BE49-F238E27FC236}">
                  <a16:creationId xmlns:a16="http://schemas.microsoft.com/office/drawing/2014/main" id="{5BDC8880-AD2D-4C4E-B14E-AAED9CDF1B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86" name="Group 590">
            <a:extLst>
              <a:ext uri="{FF2B5EF4-FFF2-40B4-BE49-F238E27FC236}">
                <a16:creationId xmlns:a16="http://schemas.microsoft.com/office/drawing/2014/main" id="{F4D03415-B38F-5B44-9B13-ABF6FE4BB199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8552134" y="5526130"/>
            <a:ext cx="345630" cy="320302"/>
            <a:chOff x="2839" y="3501"/>
            <a:chExt cx="755" cy="803"/>
          </a:xfrm>
        </p:grpSpPr>
        <p:pic>
          <p:nvPicPr>
            <p:cNvPr id="387" name="Picture 591" descr="desktop_computer_stylized_medium">
              <a:extLst>
                <a:ext uri="{FF2B5EF4-FFF2-40B4-BE49-F238E27FC236}">
                  <a16:creationId xmlns:a16="http://schemas.microsoft.com/office/drawing/2014/main" id="{32EA6117-AAC5-C94D-B49B-C43DF16E60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8" name="Freeform 592">
              <a:extLst>
                <a:ext uri="{FF2B5EF4-FFF2-40B4-BE49-F238E27FC236}">
                  <a16:creationId xmlns:a16="http://schemas.microsoft.com/office/drawing/2014/main" id="{3508017E-8AA9-D647-891A-276887DA9B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89" name="Group 1064">
            <a:extLst>
              <a:ext uri="{FF2B5EF4-FFF2-40B4-BE49-F238E27FC236}">
                <a16:creationId xmlns:a16="http://schemas.microsoft.com/office/drawing/2014/main" id="{8D491387-EBC3-2D40-9285-1F06C1D72E08}"/>
              </a:ext>
            </a:extLst>
          </p:cNvPr>
          <p:cNvGrpSpPr>
            <a:grpSpLocks/>
          </p:cNvGrpSpPr>
          <p:nvPr/>
        </p:nvGrpSpPr>
        <p:grpSpPr bwMode="auto">
          <a:xfrm>
            <a:off x="9534746" y="5795138"/>
            <a:ext cx="319264" cy="253379"/>
            <a:chOff x="877" y="1008"/>
            <a:chExt cx="2747" cy="2591"/>
          </a:xfrm>
        </p:grpSpPr>
        <p:pic>
          <p:nvPicPr>
            <p:cNvPr id="390" name="Picture 1065" descr="antenna_stylized">
              <a:extLst>
                <a:ext uri="{FF2B5EF4-FFF2-40B4-BE49-F238E27FC236}">
                  <a16:creationId xmlns:a16="http://schemas.microsoft.com/office/drawing/2014/main" id="{E1605A46-E7E7-DA4D-A7B1-3F2BF5D0E0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7" y="1008"/>
              <a:ext cx="2725" cy="1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1" name="Picture 1066" descr="laptop_keyboard">
              <a:extLst>
                <a:ext uri="{FF2B5EF4-FFF2-40B4-BE49-F238E27FC236}">
                  <a16:creationId xmlns:a16="http://schemas.microsoft.com/office/drawing/2014/main" id="{E538A48B-7DCF-524B-8A59-631429692CB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9064" flipH="1">
              <a:off x="1009" y="2586"/>
              <a:ext cx="2245" cy="1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2" name="Freeform 1067">
              <a:extLst>
                <a:ext uri="{FF2B5EF4-FFF2-40B4-BE49-F238E27FC236}">
                  <a16:creationId xmlns:a16="http://schemas.microsoft.com/office/drawing/2014/main" id="{0DF72841-010E-EF4C-BF8A-912117577C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3" y="1603"/>
              <a:ext cx="1807" cy="1322"/>
            </a:xfrm>
            <a:custGeom>
              <a:avLst/>
              <a:gdLst>
                <a:gd name="T0" fmla="*/ 1 w 2982"/>
                <a:gd name="T1" fmla="*/ 0 h 2442"/>
                <a:gd name="T2" fmla="*/ 0 w 2982"/>
                <a:gd name="T3" fmla="*/ 1 h 2442"/>
                <a:gd name="T4" fmla="*/ 2 w 2982"/>
                <a:gd name="T5" fmla="*/ 1 h 2442"/>
                <a:gd name="T6" fmla="*/ 2 w 2982"/>
                <a:gd name="T7" fmla="*/ 1 h 2442"/>
                <a:gd name="T8" fmla="*/ 1 w 2982"/>
                <a:gd name="T9" fmla="*/ 0 h 24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82"/>
                <a:gd name="T16" fmla="*/ 0 h 2442"/>
                <a:gd name="T17" fmla="*/ 2982 w 2982"/>
                <a:gd name="T18" fmla="*/ 2442 h 24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82" h="2442">
                  <a:moveTo>
                    <a:pt x="540" y="0"/>
                  </a:moveTo>
                  <a:lnTo>
                    <a:pt x="0" y="1734"/>
                  </a:lnTo>
                  <a:lnTo>
                    <a:pt x="2394" y="2442"/>
                  </a:lnTo>
                  <a:lnTo>
                    <a:pt x="2982" y="318"/>
                  </a:lnTo>
                  <a:lnTo>
                    <a:pt x="54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93" name="Picture 1068" descr="screen">
              <a:extLst>
                <a:ext uri="{FF2B5EF4-FFF2-40B4-BE49-F238E27FC236}">
                  <a16:creationId xmlns:a16="http://schemas.microsoft.com/office/drawing/2014/main" id="{05FB75E6-02C0-C749-B8C1-6EE94751EF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2" y="1637"/>
              <a:ext cx="1642" cy="1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94" name="Freeform 1069">
              <a:extLst>
                <a:ext uri="{FF2B5EF4-FFF2-40B4-BE49-F238E27FC236}">
                  <a16:creationId xmlns:a16="http://schemas.microsoft.com/office/drawing/2014/main" id="{2C42E210-EA7A-7243-97B1-C77EE24760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2" y="1564"/>
              <a:ext cx="1531" cy="246"/>
            </a:xfrm>
            <a:custGeom>
              <a:avLst/>
              <a:gdLst>
                <a:gd name="T0" fmla="*/ 1 w 2528"/>
                <a:gd name="T1" fmla="*/ 0 h 455"/>
                <a:gd name="T2" fmla="*/ 2 w 2528"/>
                <a:gd name="T3" fmla="*/ 1 h 455"/>
                <a:gd name="T4" fmla="*/ 2 w 2528"/>
                <a:gd name="T5" fmla="*/ 1 h 455"/>
                <a:gd name="T6" fmla="*/ 0 w 2528"/>
                <a:gd name="T7" fmla="*/ 1 h 455"/>
                <a:gd name="T8" fmla="*/ 1 w 2528"/>
                <a:gd name="T9" fmla="*/ 0 h 4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28"/>
                <a:gd name="T16" fmla="*/ 0 h 455"/>
                <a:gd name="T17" fmla="*/ 2528 w 2528"/>
                <a:gd name="T18" fmla="*/ 455 h 45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28" h="455">
                  <a:moveTo>
                    <a:pt x="14" y="0"/>
                  </a:moveTo>
                  <a:lnTo>
                    <a:pt x="2528" y="341"/>
                  </a:lnTo>
                  <a:lnTo>
                    <a:pt x="2480" y="455"/>
                  </a:lnTo>
                  <a:lnTo>
                    <a:pt x="0" y="86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EAEAEA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5" name="Freeform 1070">
              <a:extLst>
                <a:ext uri="{FF2B5EF4-FFF2-40B4-BE49-F238E27FC236}">
                  <a16:creationId xmlns:a16="http://schemas.microsoft.com/office/drawing/2014/main" id="{020C16FB-B47C-5A40-8613-E3DA0F0133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7" y="1562"/>
              <a:ext cx="425" cy="1024"/>
            </a:xfrm>
            <a:custGeom>
              <a:avLst/>
              <a:gdLst>
                <a:gd name="T0" fmla="*/ 1 w 702"/>
                <a:gd name="T1" fmla="*/ 0 h 1893"/>
                <a:gd name="T2" fmla="*/ 0 w 702"/>
                <a:gd name="T3" fmla="*/ 1 h 1893"/>
                <a:gd name="T4" fmla="*/ 1 w 702"/>
                <a:gd name="T5" fmla="*/ 1 h 1893"/>
                <a:gd name="T6" fmla="*/ 1 w 702"/>
                <a:gd name="T7" fmla="*/ 1 h 1893"/>
                <a:gd name="T8" fmla="*/ 1 w 702"/>
                <a:gd name="T9" fmla="*/ 0 h 18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2"/>
                <a:gd name="T16" fmla="*/ 0 h 1893"/>
                <a:gd name="T17" fmla="*/ 702 w 702"/>
                <a:gd name="T18" fmla="*/ 1893 h 189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2" h="1893">
                  <a:moveTo>
                    <a:pt x="579" y="0"/>
                  </a:moveTo>
                  <a:lnTo>
                    <a:pt x="0" y="1869"/>
                  </a:lnTo>
                  <a:lnTo>
                    <a:pt x="114" y="1893"/>
                  </a:lnTo>
                  <a:lnTo>
                    <a:pt x="702" y="51"/>
                  </a:lnTo>
                  <a:lnTo>
                    <a:pt x="579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6" name="Freeform 1071">
              <a:extLst>
                <a:ext uri="{FF2B5EF4-FFF2-40B4-BE49-F238E27FC236}">
                  <a16:creationId xmlns:a16="http://schemas.microsoft.com/office/drawing/2014/main" id="{B6AF1532-CB13-784D-8AF3-B5F865952B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4" y="1745"/>
              <a:ext cx="458" cy="1182"/>
            </a:xfrm>
            <a:custGeom>
              <a:avLst/>
              <a:gdLst>
                <a:gd name="T0" fmla="*/ 1 w 756"/>
                <a:gd name="T1" fmla="*/ 0 h 2184"/>
                <a:gd name="T2" fmla="*/ 1 w 756"/>
                <a:gd name="T3" fmla="*/ 1 h 2184"/>
                <a:gd name="T4" fmla="*/ 0 w 756"/>
                <a:gd name="T5" fmla="*/ 1 h 2184"/>
                <a:gd name="T6" fmla="*/ 1 w 756"/>
                <a:gd name="T7" fmla="*/ 1 h 2184"/>
                <a:gd name="T8" fmla="*/ 1 w 756"/>
                <a:gd name="T9" fmla="*/ 0 h 21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2184"/>
                <a:gd name="T17" fmla="*/ 756 w 756"/>
                <a:gd name="T18" fmla="*/ 2184 h 21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2184">
                  <a:moveTo>
                    <a:pt x="756" y="0"/>
                  </a:moveTo>
                  <a:lnTo>
                    <a:pt x="138" y="2184"/>
                  </a:lnTo>
                  <a:lnTo>
                    <a:pt x="0" y="2148"/>
                  </a:lnTo>
                  <a:lnTo>
                    <a:pt x="606" y="78"/>
                  </a:lnTo>
                  <a:lnTo>
                    <a:pt x="756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7" name="Freeform 1072">
              <a:extLst>
                <a:ext uri="{FF2B5EF4-FFF2-40B4-BE49-F238E27FC236}">
                  <a16:creationId xmlns:a16="http://schemas.microsoft.com/office/drawing/2014/main" id="{A71AE470-9F14-D044-93DB-3DCB5DBEBD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2" y="2534"/>
              <a:ext cx="1680" cy="399"/>
            </a:xfrm>
            <a:custGeom>
              <a:avLst/>
              <a:gdLst>
                <a:gd name="T0" fmla="*/ 1 w 2773"/>
                <a:gd name="T1" fmla="*/ 0 h 738"/>
                <a:gd name="T2" fmla="*/ 0 w 2773"/>
                <a:gd name="T3" fmla="*/ 1 h 738"/>
                <a:gd name="T4" fmla="*/ 2 w 2773"/>
                <a:gd name="T5" fmla="*/ 1 h 738"/>
                <a:gd name="T6" fmla="*/ 2 w 2773"/>
                <a:gd name="T7" fmla="*/ 1 h 738"/>
                <a:gd name="T8" fmla="*/ 1 w 2773"/>
                <a:gd name="T9" fmla="*/ 0 h 7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3"/>
                <a:gd name="T16" fmla="*/ 0 h 738"/>
                <a:gd name="T17" fmla="*/ 2773 w 2773"/>
                <a:gd name="T18" fmla="*/ 738 h 7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3" h="738">
                  <a:moveTo>
                    <a:pt x="33" y="0"/>
                  </a:moveTo>
                  <a:lnTo>
                    <a:pt x="0" y="99"/>
                  </a:lnTo>
                  <a:lnTo>
                    <a:pt x="2436" y="738"/>
                  </a:lnTo>
                  <a:cubicBezTo>
                    <a:pt x="2499" y="501"/>
                    <a:pt x="2773" y="727"/>
                    <a:pt x="2373" y="603"/>
                  </a:cubicBezTo>
                  <a:lnTo>
                    <a:pt x="33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CC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8" name="Freeform 1073">
              <a:extLst>
                <a:ext uri="{FF2B5EF4-FFF2-40B4-BE49-F238E27FC236}">
                  <a16:creationId xmlns:a16="http://schemas.microsoft.com/office/drawing/2014/main" id="{7753045D-9842-CC41-9B0D-EB58149EA7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5" y="1755"/>
              <a:ext cx="429" cy="1187"/>
            </a:xfrm>
            <a:custGeom>
              <a:avLst/>
              <a:gdLst>
                <a:gd name="T0" fmla="*/ 2 w 637"/>
                <a:gd name="T1" fmla="*/ 0 h 1659"/>
                <a:gd name="T2" fmla="*/ 2 w 637"/>
                <a:gd name="T3" fmla="*/ 0 h 1659"/>
                <a:gd name="T4" fmla="*/ 1 w 637"/>
                <a:gd name="T5" fmla="*/ 15 h 1659"/>
                <a:gd name="T6" fmla="*/ 0 w 637"/>
                <a:gd name="T7" fmla="*/ 15 h 1659"/>
                <a:gd name="T8" fmla="*/ 2 w 637"/>
                <a:gd name="T9" fmla="*/ 0 h 165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37"/>
                <a:gd name="T16" fmla="*/ 0 h 1659"/>
                <a:gd name="T17" fmla="*/ 637 w 637"/>
                <a:gd name="T18" fmla="*/ 1659 h 165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37" h="1659">
                  <a:moveTo>
                    <a:pt x="615" y="0"/>
                  </a:moveTo>
                  <a:lnTo>
                    <a:pt x="637" y="0"/>
                  </a:lnTo>
                  <a:lnTo>
                    <a:pt x="68" y="1659"/>
                  </a:lnTo>
                  <a:lnTo>
                    <a:pt x="0" y="164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9" name="Freeform 1074">
              <a:extLst>
                <a:ext uri="{FF2B5EF4-FFF2-40B4-BE49-F238E27FC236}">
                  <a16:creationId xmlns:a16="http://schemas.microsoft.com/office/drawing/2014/main" id="{FB62560B-8A1D-1D4A-9C7F-3D1ED4E8CE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4" y="2587"/>
              <a:ext cx="1494" cy="394"/>
            </a:xfrm>
            <a:custGeom>
              <a:avLst/>
              <a:gdLst>
                <a:gd name="T0" fmla="*/ 0 w 2216"/>
                <a:gd name="T1" fmla="*/ 0 h 550"/>
                <a:gd name="T2" fmla="*/ 1 w 2216"/>
                <a:gd name="T3" fmla="*/ 1 h 550"/>
                <a:gd name="T4" fmla="*/ 9 w 2216"/>
                <a:gd name="T5" fmla="*/ 5 h 550"/>
                <a:gd name="T6" fmla="*/ 9 w 2216"/>
                <a:gd name="T7" fmla="*/ 4 h 550"/>
                <a:gd name="T8" fmla="*/ 0 w 2216"/>
                <a:gd name="T9" fmla="*/ 0 h 5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16"/>
                <a:gd name="T16" fmla="*/ 0 h 550"/>
                <a:gd name="T17" fmla="*/ 2216 w 2216"/>
                <a:gd name="T18" fmla="*/ 550 h 55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16" h="550">
                  <a:moveTo>
                    <a:pt x="0" y="0"/>
                  </a:moveTo>
                  <a:lnTo>
                    <a:pt x="9" y="57"/>
                  </a:lnTo>
                  <a:lnTo>
                    <a:pt x="2164" y="550"/>
                  </a:lnTo>
                  <a:lnTo>
                    <a:pt x="2216" y="496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00" name="Group 1075">
              <a:extLst>
                <a:ext uri="{FF2B5EF4-FFF2-40B4-BE49-F238E27FC236}">
                  <a16:creationId xmlns:a16="http://schemas.microsoft.com/office/drawing/2014/main" id="{954A64CB-1C45-324C-8CBE-16624C1A0B8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09" y="3008"/>
              <a:ext cx="507" cy="234"/>
              <a:chOff x="1740" y="2642"/>
              <a:chExt cx="752" cy="327"/>
            </a:xfrm>
          </p:grpSpPr>
          <p:sp>
            <p:nvSpPr>
              <p:cNvPr id="407" name="Freeform 1076">
                <a:extLst>
                  <a:ext uri="{FF2B5EF4-FFF2-40B4-BE49-F238E27FC236}">
                    <a16:creationId xmlns:a16="http://schemas.microsoft.com/office/drawing/2014/main" id="{69DEB18E-BA65-9043-A426-C13F767151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0" y="2642"/>
                <a:ext cx="752" cy="327"/>
              </a:xfrm>
              <a:custGeom>
                <a:avLst/>
                <a:gdLst>
                  <a:gd name="T0" fmla="*/ 293 w 752"/>
                  <a:gd name="T1" fmla="*/ 0 h 327"/>
                  <a:gd name="T2" fmla="*/ 752 w 752"/>
                  <a:gd name="T3" fmla="*/ 124 h 327"/>
                  <a:gd name="T4" fmla="*/ 470 w 752"/>
                  <a:gd name="T5" fmla="*/ 327 h 327"/>
                  <a:gd name="T6" fmla="*/ 0 w 752"/>
                  <a:gd name="T7" fmla="*/ 183 h 327"/>
                  <a:gd name="T8" fmla="*/ 293 w 752"/>
                  <a:gd name="T9" fmla="*/ 0 h 3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52"/>
                  <a:gd name="T16" fmla="*/ 0 h 327"/>
                  <a:gd name="T17" fmla="*/ 752 w 752"/>
                  <a:gd name="T18" fmla="*/ 327 h 3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52" h="327">
                    <a:moveTo>
                      <a:pt x="293" y="0"/>
                    </a:moveTo>
                    <a:lnTo>
                      <a:pt x="752" y="124"/>
                    </a:lnTo>
                    <a:lnTo>
                      <a:pt x="470" y="327"/>
                    </a:lnTo>
                    <a:lnTo>
                      <a:pt x="0" y="183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8" name="Freeform 1077">
                <a:extLst>
                  <a:ext uri="{FF2B5EF4-FFF2-40B4-BE49-F238E27FC236}">
                    <a16:creationId xmlns:a16="http://schemas.microsoft.com/office/drawing/2014/main" id="{4DE24D51-7581-B14D-B3B6-84A6870832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4" y="2649"/>
                <a:ext cx="726" cy="311"/>
              </a:xfrm>
              <a:custGeom>
                <a:avLst/>
                <a:gdLst>
                  <a:gd name="T0" fmla="*/ 282 w 726"/>
                  <a:gd name="T1" fmla="*/ 0 h 311"/>
                  <a:gd name="T2" fmla="*/ 726 w 726"/>
                  <a:gd name="T3" fmla="*/ 119 h 311"/>
                  <a:gd name="T4" fmla="*/ 457 w 726"/>
                  <a:gd name="T5" fmla="*/ 311 h 311"/>
                  <a:gd name="T6" fmla="*/ 0 w 726"/>
                  <a:gd name="T7" fmla="*/ 173 h 311"/>
                  <a:gd name="T8" fmla="*/ 282 w 726"/>
                  <a:gd name="T9" fmla="*/ 0 h 3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6"/>
                  <a:gd name="T16" fmla="*/ 0 h 311"/>
                  <a:gd name="T17" fmla="*/ 726 w 726"/>
                  <a:gd name="T18" fmla="*/ 311 h 3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6" h="311">
                    <a:moveTo>
                      <a:pt x="282" y="0"/>
                    </a:moveTo>
                    <a:lnTo>
                      <a:pt x="726" y="119"/>
                    </a:lnTo>
                    <a:lnTo>
                      <a:pt x="457" y="311"/>
                    </a:lnTo>
                    <a:lnTo>
                      <a:pt x="0" y="173"/>
                    </a:lnTo>
                    <a:lnTo>
                      <a:pt x="28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4D4D4D"/>
                  </a:gs>
                  <a:gs pos="100000">
                    <a:srgbClr val="DDDDDD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9" name="Freeform 1078">
                <a:extLst>
                  <a:ext uri="{FF2B5EF4-FFF2-40B4-BE49-F238E27FC236}">
                    <a16:creationId xmlns:a16="http://schemas.microsoft.com/office/drawing/2014/main" id="{EFD736A0-861B-7C41-B7C6-101FA03763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8" y="2770"/>
                <a:ext cx="258" cy="100"/>
              </a:xfrm>
              <a:custGeom>
                <a:avLst/>
                <a:gdLst>
                  <a:gd name="T0" fmla="*/ 0 w 258"/>
                  <a:gd name="T1" fmla="*/ 44 h 100"/>
                  <a:gd name="T2" fmla="*/ 75 w 258"/>
                  <a:gd name="T3" fmla="*/ 0 h 100"/>
                  <a:gd name="T4" fmla="*/ 258 w 258"/>
                  <a:gd name="T5" fmla="*/ 50 h 100"/>
                  <a:gd name="T6" fmla="*/ 183 w 258"/>
                  <a:gd name="T7" fmla="*/ 100 h 100"/>
                  <a:gd name="T8" fmla="*/ 0 w 258"/>
                  <a:gd name="T9" fmla="*/ 44 h 1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0"/>
                  <a:gd name="T17" fmla="*/ 258 w 258"/>
                  <a:gd name="T18" fmla="*/ 100 h 1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0">
                    <a:moveTo>
                      <a:pt x="0" y="44"/>
                    </a:moveTo>
                    <a:lnTo>
                      <a:pt x="75" y="0"/>
                    </a:lnTo>
                    <a:lnTo>
                      <a:pt x="258" y="50"/>
                    </a:lnTo>
                    <a:lnTo>
                      <a:pt x="183" y="10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0" name="Freeform 1079">
                <a:extLst>
                  <a:ext uri="{FF2B5EF4-FFF2-40B4-BE49-F238E27FC236}">
                    <a16:creationId xmlns:a16="http://schemas.microsoft.com/office/drawing/2014/main" id="{8BD7163E-D90B-7647-AEF5-5CECAFA59C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99" y="2816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1" name="Freeform 1080">
                <a:extLst>
                  <a:ext uri="{FF2B5EF4-FFF2-40B4-BE49-F238E27FC236}">
                    <a16:creationId xmlns:a16="http://schemas.microsoft.com/office/drawing/2014/main" id="{FC877D4D-D065-104D-8CA3-E0607A9B3F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0" y="2834"/>
                <a:ext cx="258" cy="102"/>
              </a:xfrm>
              <a:custGeom>
                <a:avLst/>
                <a:gdLst>
                  <a:gd name="T0" fmla="*/ 0 w 258"/>
                  <a:gd name="T1" fmla="*/ 46 h 102"/>
                  <a:gd name="T2" fmla="*/ 71 w 258"/>
                  <a:gd name="T3" fmla="*/ 0 h 102"/>
                  <a:gd name="T4" fmla="*/ 258 w 258"/>
                  <a:gd name="T5" fmla="*/ 52 h 102"/>
                  <a:gd name="T6" fmla="*/ 183 w 258"/>
                  <a:gd name="T7" fmla="*/ 102 h 102"/>
                  <a:gd name="T8" fmla="*/ 0 w 258"/>
                  <a:gd name="T9" fmla="*/ 46 h 10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8"/>
                  <a:gd name="T16" fmla="*/ 0 h 102"/>
                  <a:gd name="T17" fmla="*/ 258 w 258"/>
                  <a:gd name="T18" fmla="*/ 102 h 10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8" h="102">
                    <a:moveTo>
                      <a:pt x="0" y="46"/>
                    </a:moveTo>
                    <a:lnTo>
                      <a:pt x="71" y="0"/>
                    </a:lnTo>
                    <a:lnTo>
                      <a:pt x="258" y="52"/>
                    </a:lnTo>
                    <a:lnTo>
                      <a:pt x="183" y="10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2" name="Freeform 1081">
                <a:extLst>
                  <a:ext uri="{FF2B5EF4-FFF2-40B4-BE49-F238E27FC236}">
                    <a16:creationId xmlns:a16="http://schemas.microsoft.com/office/drawing/2014/main" id="{BA9728F5-6BD1-104C-9953-C37CCA79F5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1" y="2882"/>
                <a:ext cx="194" cy="63"/>
              </a:xfrm>
              <a:custGeom>
                <a:avLst/>
                <a:gdLst>
                  <a:gd name="T0" fmla="*/ 12 w 194"/>
                  <a:gd name="T1" fmla="*/ 0 h 63"/>
                  <a:gd name="T2" fmla="*/ 194 w 194"/>
                  <a:gd name="T3" fmla="*/ 53 h 63"/>
                  <a:gd name="T4" fmla="*/ 180 w 194"/>
                  <a:gd name="T5" fmla="*/ 63 h 63"/>
                  <a:gd name="T6" fmla="*/ 0 w 194"/>
                  <a:gd name="T7" fmla="*/ 9 h 63"/>
                  <a:gd name="T8" fmla="*/ 12 w 194"/>
                  <a:gd name="T9" fmla="*/ 0 h 6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4"/>
                  <a:gd name="T16" fmla="*/ 0 h 63"/>
                  <a:gd name="T17" fmla="*/ 194 w 194"/>
                  <a:gd name="T18" fmla="*/ 63 h 6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4" h="63">
                    <a:moveTo>
                      <a:pt x="12" y="0"/>
                    </a:moveTo>
                    <a:lnTo>
                      <a:pt x="194" y="53"/>
                    </a:lnTo>
                    <a:lnTo>
                      <a:pt x="180" y="63"/>
                    </a:lnTo>
                    <a:lnTo>
                      <a:pt x="0" y="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401" name="Freeform 1082">
              <a:extLst>
                <a:ext uri="{FF2B5EF4-FFF2-40B4-BE49-F238E27FC236}">
                  <a16:creationId xmlns:a16="http://schemas.microsoft.com/office/drawing/2014/main" id="{D3A627E4-20E1-094F-91E7-9E62C1D73A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7" y="3043"/>
              <a:ext cx="614" cy="514"/>
            </a:xfrm>
            <a:custGeom>
              <a:avLst/>
              <a:gdLst>
                <a:gd name="T0" fmla="*/ 1 w 990"/>
                <a:gd name="T1" fmla="*/ 2 h 792"/>
                <a:gd name="T2" fmla="*/ 1 w 990"/>
                <a:gd name="T3" fmla="*/ 0 h 792"/>
                <a:gd name="T4" fmla="*/ 1 w 990"/>
                <a:gd name="T5" fmla="*/ 1 h 792"/>
                <a:gd name="T6" fmla="*/ 0 w 990"/>
                <a:gd name="T7" fmla="*/ 2 h 792"/>
                <a:gd name="T8" fmla="*/ 1 w 990"/>
                <a:gd name="T9" fmla="*/ 2 h 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90"/>
                <a:gd name="T16" fmla="*/ 0 h 792"/>
                <a:gd name="T17" fmla="*/ 990 w 990"/>
                <a:gd name="T18" fmla="*/ 792 h 7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90" h="792">
                  <a:moveTo>
                    <a:pt x="3" y="738"/>
                  </a:moveTo>
                  <a:lnTo>
                    <a:pt x="990" y="0"/>
                  </a:lnTo>
                  <a:lnTo>
                    <a:pt x="987" y="60"/>
                  </a:lnTo>
                  <a:lnTo>
                    <a:pt x="0" y="792"/>
                  </a:lnTo>
                  <a:lnTo>
                    <a:pt x="3" y="738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2" name="Freeform 1083">
              <a:extLst>
                <a:ext uri="{FF2B5EF4-FFF2-40B4-BE49-F238E27FC236}">
                  <a16:creationId xmlns:a16="http://schemas.microsoft.com/office/drawing/2014/main" id="{DE5062C9-C70B-B74E-90B7-8B999FB49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" y="3084"/>
              <a:ext cx="1571" cy="469"/>
            </a:xfrm>
            <a:custGeom>
              <a:avLst/>
              <a:gdLst>
                <a:gd name="T0" fmla="*/ 1 w 2532"/>
                <a:gd name="T1" fmla="*/ 0 h 723"/>
                <a:gd name="T2" fmla="*/ 1 w 2532"/>
                <a:gd name="T3" fmla="*/ 0 h 723"/>
                <a:gd name="T4" fmla="*/ 4 w 2532"/>
                <a:gd name="T5" fmla="*/ 2 h 723"/>
                <a:gd name="T6" fmla="*/ 4 w 2532"/>
                <a:gd name="T7" fmla="*/ 2 h 723"/>
                <a:gd name="T8" fmla="*/ 0 w 2532"/>
                <a:gd name="T9" fmla="*/ 1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3" name="Freeform 1084">
              <a:extLst>
                <a:ext uri="{FF2B5EF4-FFF2-40B4-BE49-F238E27FC236}">
                  <a16:creationId xmlns:a16="http://schemas.microsoft.com/office/drawing/2014/main" id="{60A19E6B-9711-D44A-9A86-7853188459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1" y="2998"/>
              <a:ext cx="17" cy="95"/>
            </a:xfrm>
            <a:custGeom>
              <a:avLst/>
              <a:gdLst>
                <a:gd name="T0" fmla="*/ 1 w 26"/>
                <a:gd name="T1" fmla="*/ 1 h 147"/>
                <a:gd name="T2" fmla="*/ 1 w 26"/>
                <a:gd name="T3" fmla="*/ 1 h 147"/>
                <a:gd name="T4" fmla="*/ 0 w 26"/>
                <a:gd name="T5" fmla="*/ 1 h 147"/>
                <a:gd name="T6" fmla="*/ 1 w 26"/>
                <a:gd name="T7" fmla="*/ 0 h 147"/>
                <a:gd name="T8" fmla="*/ 1 w 26"/>
                <a:gd name="T9" fmla="*/ 1 h 1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6"/>
                <a:gd name="T16" fmla="*/ 0 h 147"/>
                <a:gd name="T17" fmla="*/ 26 w 26"/>
                <a:gd name="T18" fmla="*/ 147 h 14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6" h="147">
                  <a:moveTo>
                    <a:pt x="26" y="10"/>
                  </a:moveTo>
                  <a:lnTo>
                    <a:pt x="23" y="147"/>
                  </a:lnTo>
                  <a:lnTo>
                    <a:pt x="0" y="144"/>
                  </a:lnTo>
                  <a:lnTo>
                    <a:pt x="3" y="0"/>
                  </a:lnTo>
                  <a:lnTo>
                    <a:pt x="26" y="1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4" name="Freeform 1085">
              <a:extLst>
                <a:ext uri="{FF2B5EF4-FFF2-40B4-BE49-F238E27FC236}">
                  <a16:creationId xmlns:a16="http://schemas.microsoft.com/office/drawing/2014/main" id="{DABF2084-7101-4A42-808E-031698218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2" y="2611"/>
              <a:ext cx="730" cy="393"/>
            </a:xfrm>
            <a:custGeom>
              <a:avLst/>
              <a:gdLst>
                <a:gd name="T0" fmla="*/ 1 w 1176"/>
                <a:gd name="T1" fmla="*/ 0 h 606"/>
                <a:gd name="T2" fmla="*/ 0 w 1176"/>
                <a:gd name="T3" fmla="*/ 1 h 606"/>
                <a:gd name="T4" fmla="*/ 1 w 1176"/>
                <a:gd name="T5" fmla="*/ 1 h 606"/>
                <a:gd name="T6" fmla="*/ 1 w 1176"/>
                <a:gd name="T7" fmla="*/ 1 h 606"/>
                <a:gd name="T8" fmla="*/ 1 w 1176"/>
                <a:gd name="T9" fmla="*/ 0 h 6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6"/>
                <a:gd name="T16" fmla="*/ 0 h 606"/>
                <a:gd name="T17" fmla="*/ 1176 w 1176"/>
                <a:gd name="T18" fmla="*/ 606 h 6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6" h="606">
                  <a:moveTo>
                    <a:pt x="1170" y="0"/>
                  </a:moveTo>
                  <a:lnTo>
                    <a:pt x="0" y="597"/>
                  </a:lnTo>
                  <a:lnTo>
                    <a:pt x="30" y="606"/>
                  </a:lnTo>
                  <a:lnTo>
                    <a:pt x="1176" y="18"/>
                  </a:lnTo>
                  <a:lnTo>
                    <a:pt x="1170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5" name="Freeform 1086">
              <a:extLst>
                <a:ext uri="{FF2B5EF4-FFF2-40B4-BE49-F238E27FC236}">
                  <a16:creationId xmlns:a16="http://schemas.microsoft.com/office/drawing/2014/main" id="{3BECAB59-402D-C44C-8F0A-AC630F6F2AA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1" y="3018"/>
              <a:ext cx="1490" cy="451"/>
            </a:xfrm>
            <a:custGeom>
              <a:avLst/>
              <a:gdLst>
                <a:gd name="T0" fmla="*/ 1 w 2532"/>
                <a:gd name="T1" fmla="*/ 0 h 723"/>
                <a:gd name="T2" fmla="*/ 1 w 2532"/>
                <a:gd name="T3" fmla="*/ 0 h 723"/>
                <a:gd name="T4" fmla="*/ 1 w 2532"/>
                <a:gd name="T5" fmla="*/ 1 h 723"/>
                <a:gd name="T6" fmla="*/ 1 w 2532"/>
                <a:gd name="T7" fmla="*/ 1 h 723"/>
                <a:gd name="T8" fmla="*/ 0 w 2532"/>
                <a:gd name="T9" fmla="*/ 1 h 723"/>
                <a:gd name="T10" fmla="*/ 1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06" name="Freeform 1087">
              <a:extLst>
                <a:ext uri="{FF2B5EF4-FFF2-40B4-BE49-F238E27FC236}">
                  <a16:creationId xmlns:a16="http://schemas.microsoft.com/office/drawing/2014/main" id="{C431D1EA-39CA-5549-B407-D7CBF12DC371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2549" y="2986"/>
              <a:ext cx="608" cy="467"/>
            </a:xfrm>
            <a:custGeom>
              <a:avLst/>
              <a:gdLst>
                <a:gd name="T0" fmla="*/ 0 w 2532"/>
                <a:gd name="T1" fmla="*/ 0 h 723"/>
                <a:gd name="T2" fmla="*/ 0 w 2532"/>
                <a:gd name="T3" fmla="*/ 0 h 723"/>
                <a:gd name="T4" fmla="*/ 0 w 2532"/>
                <a:gd name="T5" fmla="*/ 2 h 723"/>
                <a:gd name="T6" fmla="*/ 0 w 2532"/>
                <a:gd name="T7" fmla="*/ 2 h 723"/>
                <a:gd name="T8" fmla="*/ 0 w 2532"/>
                <a:gd name="T9" fmla="*/ 1 h 723"/>
                <a:gd name="T10" fmla="*/ 0 w 2532"/>
                <a:gd name="T11" fmla="*/ 0 h 7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32"/>
                <a:gd name="T19" fmla="*/ 0 h 723"/>
                <a:gd name="T20" fmla="*/ 2532 w 2532"/>
                <a:gd name="T21" fmla="*/ 723 h 72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32" h="723">
                  <a:moveTo>
                    <a:pt x="6" y="0"/>
                  </a:moveTo>
                  <a:cubicBezTo>
                    <a:pt x="16" y="0"/>
                    <a:pt x="26" y="0"/>
                    <a:pt x="36" y="0"/>
                  </a:cubicBezTo>
                  <a:lnTo>
                    <a:pt x="2532" y="678"/>
                  </a:lnTo>
                  <a:lnTo>
                    <a:pt x="2529" y="723"/>
                  </a:lnTo>
                  <a:lnTo>
                    <a:pt x="0" y="2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13" name="Freeform 984">
            <a:extLst>
              <a:ext uri="{FF2B5EF4-FFF2-40B4-BE49-F238E27FC236}">
                <a16:creationId xmlns:a16="http://schemas.microsoft.com/office/drawing/2014/main" id="{EF28E360-D52F-294F-97A4-5B43A7D60CE3}"/>
              </a:ext>
            </a:extLst>
          </p:cNvPr>
          <p:cNvSpPr>
            <a:spLocks/>
          </p:cNvSpPr>
          <p:nvPr/>
        </p:nvSpPr>
        <p:spPr bwMode="auto">
          <a:xfrm>
            <a:off x="10153593" y="5636971"/>
            <a:ext cx="34049" cy="332924"/>
          </a:xfrm>
          <a:custGeom>
            <a:avLst/>
            <a:gdLst>
              <a:gd name="T0" fmla="*/ 3 w 354"/>
              <a:gd name="T1" fmla="*/ 0 h 2742"/>
              <a:gd name="T2" fmla="*/ 15 w 354"/>
              <a:gd name="T3" fmla="*/ 27 h 2742"/>
              <a:gd name="T4" fmla="*/ 15 w 354"/>
              <a:gd name="T5" fmla="*/ 205 h 2742"/>
              <a:gd name="T6" fmla="*/ 0 w 354"/>
              <a:gd name="T7" fmla="*/ 215 h 2742"/>
              <a:gd name="T8" fmla="*/ 3 w 354"/>
              <a:gd name="T9" fmla="*/ 0 h 274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54"/>
              <a:gd name="T16" fmla="*/ 0 h 2742"/>
              <a:gd name="T17" fmla="*/ 354 w 354"/>
              <a:gd name="T18" fmla="*/ 2742 h 274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54" h="2742">
                <a:moveTo>
                  <a:pt x="63" y="0"/>
                </a:moveTo>
                <a:lnTo>
                  <a:pt x="354" y="339"/>
                </a:lnTo>
                <a:lnTo>
                  <a:pt x="346" y="2624"/>
                </a:lnTo>
                <a:lnTo>
                  <a:pt x="0" y="2742"/>
                </a:lnTo>
                <a:lnTo>
                  <a:pt x="63" y="0"/>
                </a:ln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rgbClr val="33333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4" name="Freeform 986">
            <a:extLst>
              <a:ext uri="{FF2B5EF4-FFF2-40B4-BE49-F238E27FC236}">
                <a16:creationId xmlns:a16="http://schemas.microsoft.com/office/drawing/2014/main" id="{9D5E80B1-F637-9E4D-BFD5-5F5ADB827A42}"/>
              </a:ext>
            </a:extLst>
          </p:cNvPr>
          <p:cNvSpPr>
            <a:spLocks/>
          </p:cNvSpPr>
          <p:nvPr/>
        </p:nvSpPr>
        <p:spPr bwMode="auto">
          <a:xfrm>
            <a:off x="10159970" y="5656923"/>
            <a:ext cx="20333" cy="308020"/>
          </a:xfrm>
          <a:custGeom>
            <a:avLst/>
            <a:gdLst>
              <a:gd name="T0" fmla="*/ 2 w 211"/>
              <a:gd name="T1" fmla="*/ 0 h 2537"/>
              <a:gd name="T2" fmla="*/ 9 w 211"/>
              <a:gd name="T3" fmla="*/ 18 h 2537"/>
              <a:gd name="T4" fmla="*/ 2 w 211"/>
              <a:gd name="T5" fmla="*/ 196 h 2537"/>
              <a:gd name="T6" fmla="*/ 2 w 211"/>
              <a:gd name="T7" fmla="*/ 0 h 2537"/>
              <a:gd name="T8" fmla="*/ 0 60000 65536"/>
              <a:gd name="T9" fmla="*/ 0 60000 65536"/>
              <a:gd name="T10" fmla="*/ 0 60000 65536"/>
              <a:gd name="T11" fmla="*/ 0 60000 65536"/>
              <a:gd name="T12" fmla="*/ 0 w 211"/>
              <a:gd name="T13" fmla="*/ 0 h 2537"/>
              <a:gd name="T14" fmla="*/ 211 w 211"/>
              <a:gd name="T15" fmla="*/ 2537 h 253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1" h="2537">
                <a:moveTo>
                  <a:pt x="7" y="0"/>
                </a:moveTo>
                <a:cubicBezTo>
                  <a:pt x="7" y="0"/>
                  <a:pt x="57" y="28"/>
                  <a:pt x="211" y="218"/>
                </a:cubicBezTo>
                <a:cubicBezTo>
                  <a:pt x="0" y="1229"/>
                  <a:pt x="41" y="2537"/>
                  <a:pt x="7" y="2501"/>
                </a:cubicBezTo>
                <a:lnTo>
                  <a:pt x="7" y="0"/>
                </a:lnTo>
                <a:close/>
              </a:path>
            </a:pathLst>
          </a:custGeom>
          <a:gradFill rotWithShape="1">
            <a:gsLst>
              <a:gs pos="0">
                <a:srgbClr val="808080"/>
              </a:gs>
              <a:gs pos="100000">
                <a:srgbClr val="F8F8F8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5" name="Freeform 987">
            <a:extLst>
              <a:ext uri="{FF2B5EF4-FFF2-40B4-BE49-F238E27FC236}">
                <a16:creationId xmlns:a16="http://schemas.microsoft.com/office/drawing/2014/main" id="{F21D56DB-F5E9-8D44-92D9-C4770361B950}"/>
              </a:ext>
            </a:extLst>
          </p:cNvPr>
          <p:cNvSpPr>
            <a:spLocks/>
          </p:cNvSpPr>
          <p:nvPr/>
        </p:nvSpPr>
        <p:spPr bwMode="auto">
          <a:xfrm>
            <a:off x="10155518" y="5812753"/>
            <a:ext cx="31643" cy="27525"/>
          </a:xfrm>
          <a:custGeom>
            <a:avLst/>
            <a:gdLst>
              <a:gd name="T0" fmla="*/ 2 w 328"/>
              <a:gd name="T1" fmla="*/ 0 h 226"/>
              <a:gd name="T2" fmla="*/ 14 w 328"/>
              <a:gd name="T3" fmla="*/ 11 h 226"/>
              <a:gd name="T4" fmla="*/ 14 w 328"/>
              <a:gd name="T5" fmla="*/ 19 h 226"/>
              <a:gd name="T6" fmla="*/ 0 w 328"/>
              <a:gd name="T7" fmla="*/ 8 h 226"/>
              <a:gd name="T8" fmla="*/ 2 w 328"/>
              <a:gd name="T9" fmla="*/ 0 h 22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28"/>
              <a:gd name="T16" fmla="*/ 0 h 226"/>
              <a:gd name="T17" fmla="*/ 328 w 328"/>
              <a:gd name="T18" fmla="*/ 226 h 22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28" h="226">
                <a:moveTo>
                  <a:pt x="4" y="0"/>
                </a:moveTo>
                <a:cubicBezTo>
                  <a:pt x="60" y="10"/>
                  <a:pt x="182" y="74"/>
                  <a:pt x="328" y="128"/>
                </a:cubicBezTo>
                <a:cubicBezTo>
                  <a:pt x="326" y="162"/>
                  <a:pt x="326" y="158"/>
                  <a:pt x="326" y="226"/>
                </a:cubicBezTo>
                <a:cubicBezTo>
                  <a:pt x="326" y="226"/>
                  <a:pt x="169" y="155"/>
                  <a:pt x="0" y="100"/>
                </a:cubicBezTo>
                <a:cubicBezTo>
                  <a:pt x="0" y="48"/>
                  <a:pt x="4" y="17"/>
                  <a:pt x="4" y="0"/>
                </a:cubicBezTo>
                <a:close/>
              </a:path>
            </a:pathLst>
          </a:custGeom>
          <a:gradFill rotWithShape="1">
            <a:gsLst>
              <a:gs pos="0">
                <a:srgbClr val="292929"/>
              </a:gs>
              <a:gs pos="100000">
                <a:srgbClr val="80808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6" name="Rectangle 988">
            <a:extLst>
              <a:ext uri="{FF2B5EF4-FFF2-40B4-BE49-F238E27FC236}">
                <a16:creationId xmlns:a16="http://schemas.microsoft.com/office/drawing/2014/main" id="{0447DE90-707A-1F42-8981-9A87D22C1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26299" y="5674399"/>
            <a:ext cx="71949" cy="684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grpSp>
        <p:nvGrpSpPr>
          <p:cNvPr id="417" name="Group 989">
            <a:extLst>
              <a:ext uri="{FF2B5EF4-FFF2-40B4-BE49-F238E27FC236}">
                <a16:creationId xmlns:a16="http://schemas.microsoft.com/office/drawing/2014/main" id="{A6C8AE16-7445-9845-8F83-A3F851D4F042}"/>
              </a:ext>
            </a:extLst>
          </p:cNvPr>
          <p:cNvGrpSpPr>
            <a:grpSpLocks/>
          </p:cNvGrpSpPr>
          <p:nvPr/>
        </p:nvGrpSpPr>
        <p:grpSpPr bwMode="auto">
          <a:xfrm>
            <a:off x="10091149" y="5671195"/>
            <a:ext cx="69903" cy="21117"/>
            <a:chOff x="614" y="2568"/>
            <a:chExt cx="725" cy="139"/>
          </a:xfrm>
        </p:grpSpPr>
        <p:sp>
          <p:nvSpPr>
            <p:cNvPr id="418" name="AutoShape 990">
              <a:extLst>
                <a:ext uri="{FF2B5EF4-FFF2-40B4-BE49-F238E27FC236}">
                  <a16:creationId xmlns:a16="http://schemas.microsoft.com/office/drawing/2014/main" id="{5E1B1032-2F46-EF4A-B472-E7BC9E83CB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" y="2566"/>
              <a:ext cx="721" cy="144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419" name="AutoShape 991">
              <a:extLst>
                <a:ext uri="{FF2B5EF4-FFF2-40B4-BE49-F238E27FC236}">
                  <a16:creationId xmlns:a16="http://schemas.microsoft.com/office/drawing/2014/main" id="{F24B042A-2483-8545-A723-0074F55A1D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" y="2581"/>
              <a:ext cx="696" cy="11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000FF"/>
                </a:gs>
                <a:gs pos="50000">
                  <a:srgbClr val="99CCFF"/>
                </a:gs>
                <a:gs pos="100000">
                  <a:srgbClr val="0000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</p:grpSp>
      <p:sp>
        <p:nvSpPr>
          <p:cNvPr id="420" name="Rectangle 992">
            <a:extLst>
              <a:ext uri="{FF2B5EF4-FFF2-40B4-BE49-F238E27FC236}">
                <a16:creationId xmlns:a16="http://schemas.microsoft.com/office/drawing/2014/main" id="{E881C066-69A3-D649-893B-A3C4CB9FAE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27502" y="5722750"/>
            <a:ext cx="71949" cy="684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grpSp>
        <p:nvGrpSpPr>
          <p:cNvPr id="421" name="Group 993">
            <a:extLst>
              <a:ext uri="{FF2B5EF4-FFF2-40B4-BE49-F238E27FC236}">
                <a16:creationId xmlns:a16="http://schemas.microsoft.com/office/drawing/2014/main" id="{2B8081F4-DBFC-C442-BDEE-DF67BF3817BC}"/>
              </a:ext>
            </a:extLst>
          </p:cNvPr>
          <p:cNvGrpSpPr>
            <a:grpSpLocks/>
          </p:cNvGrpSpPr>
          <p:nvPr/>
        </p:nvGrpSpPr>
        <p:grpSpPr bwMode="auto">
          <a:xfrm>
            <a:off x="10090909" y="5718672"/>
            <a:ext cx="69903" cy="19515"/>
            <a:chOff x="614" y="2568"/>
            <a:chExt cx="725" cy="139"/>
          </a:xfrm>
        </p:grpSpPr>
        <p:sp>
          <p:nvSpPr>
            <p:cNvPr id="422" name="AutoShape 994">
              <a:extLst>
                <a:ext uri="{FF2B5EF4-FFF2-40B4-BE49-F238E27FC236}">
                  <a16:creationId xmlns:a16="http://schemas.microsoft.com/office/drawing/2014/main" id="{B9A9624E-B9DF-9A46-B31E-DD7EFD0F21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" y="2564"/>
              <a:ext cx="721" cy="139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423" name="AutoShape 995">
              <a:extLst>
                <a:ext uri="{FF2B5EF4-FFF2-40B4-BE49-F238E27FC236}">
                  <a16:creationId xmlns:a16="http://schemas.microsoft.com/office/drawing/2014/main" id="{642F554B-5A88-A44B-AAB6-61F7D5A17F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8" y="2581"/>
              <a:ext cx="696" cy="10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000FF"/>
                </a:gs>
                <a:gs pos="50000">
                  <a:srgbClr val="99CCFF"/>
                </a:gs>
                <a:gs pos="100000">
                  <a:srgbClr val="0000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</p:grpSp>
      <p:sp>
        <p:nvSpPr>
          <p:cNvPr id="424" name="Rectangle 996">
            <a:extLst>
              <a:ext uri="{FF2B5EF4-FFF2-40B4-BE49-F238E27FC236}">
                <a16:creationId xmlns:a16="http://schemas.microsoft.com/office/drawing/2014/main" id="{2F7E8752-11E5-3642-90E6-5285D40EA4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27502" y="5771101"/>
            <a:ext cx="71949" cy="684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25" name="Rectangle 997">
            <a:extLst>
              <a:ext uri="{FF2B5EF4-FFF2-40B4-BE49-F238E27FC236}">
                <a16:creationId xmlns:a16="http://schemas.microsoft.com/office/drawing/2014/main" id="{C884D5C3-FF18-F04A-B4E2-7E02117C03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28705" y="5814938"/>
            <a:ext cx="71949" cy="684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grpSp>
        <p:nvGrpSpPr>
          <p:cNvPr id="426" name="Group 998">
            <a:extLst>
              <a:ext uri="{FF2B5EF4-FFF2-40B4-BE49-F238E27FC236}">
                <a16:creationId xmlns:a16="http://schemas.microsoft.com/office/drawing/2014/main" id="{D321F228-396F-C44B-AA64-15D0F1B6CEFB}"/>
              </a:ext>
            </a:extLst>
          </p:cNvPr>
          <p:cNvGrpSpPr>
            <a:grpSpLocks/>
          </p:cNvGrpSpPr>
          <p:nvPr/>
        </p:nvGrpSpPr>
        <p:grpSpPr bwMode="auto">
          <a:xfrm>
            <a:off x="10089465" y="5810860"/>
            <a:ext cx="70024" cy="21991"/>
            <a:chOff x="614" y="2568"/>
            <a:chExt cx="725" cy="139"/>
          </a:xfrm>
        </p:grpSpPr>
        <p:sp>
          <p:nvSpPr>
            <p:cNvPr id="427" name="AutoShape 999">
              <a:extLst>
                <a:ext uri="{FF2B5EF4-FFF2-40B4-BE49-F238E27FC236}">
                  <a16:creationId xmlns:a16="http://schemas.microsoft.com/office/drawing/2014/main" id="{849EBD72-C779-B442-B144-4C92B9E79F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8" y="2586"/>
              <a:ext cx="720" cy="124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428" name="AutoShape 1000">
              <a:extLst>
                <a:ext uri="{FF2B5EF4-FFF2-40B4-BE49-F238E27FC236}">
                  <a16:creationId xmlns:a16="http://schemas.microsoft.com/office/drawing/2014/main" id="{D93FB61F-FF29-F24D-8788-4165F50831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" y="2586"/>
              <a:ext cx="695" cy="10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000FF"/>
                </a:gs>
                <a:gs pos="50000">
                  <a:srgbClr val="99CCFF"/>
                </a:gs>
                <a:gs pos="100000">
                  <a:srgbClr val="0000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</p:grpSp>
      <p:sp>
        <p:nvSpPr>
          <p:cNvPr id="429" name="Freeform 1001">
            <a:extLst>
              <a:ext uri="{FF2B5EF4-FFF2-40B4-BE49-F238E27FC236}">
                <a16:creationId xmlns:a16="http://schemas.microsoft.com/office/drawing/2014/main" id="{A40EEA2E-A801-414B-8FBC-BBC009ECE19B}"/>
              </a:ext>
            </a:extLst>
          </p:cNvPr>
          <p:cNvSpPr>
            <a:spLocks/>
          </p:cNvSpPr>
          <p:nvPr/>
        </p:nvSpPr>
        <p:spPr bwMode="auto">
          <a:xfrm>
            <a:off x="10156000" y="5771101"/>
            <a:ext cx="31643" cy="27380"/>
          </a:xfrm>
          <a:custGeom>
            <a:avLst/>
            <a:gdLst>
              <a:gd name="T0" fmla="*/ 2 w 328"/>
              <a:gd name="T1" fmla="*/ 0 h 226"/>
              <a:gd name="T2" fmla="*/ 14 w 328"/>
              <a:gd name="T3" fmla="*/ 10 h 226"/>
              <a:gd name="T4" fmla="*/ 14 w 328"/>
              <a:gd name="T5" fmla="*/ 17 h 226"/>
              <a:gd name="T6" fmla="*/ 0 w 328"/>
              <a:gd name="T7" fmla="*/ 7 h 226"/>
              <a:gd name="T8" fmla="*/ 2 w 328"/>
              <a:gd name="T9" fmla="*/ 0 h 22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28"/>
              <a:gd name="T16" fmla="*/ 0 h 226"/>
              <a:gd name="T17" fmla="*/ 328 w 328"/>
              <a:gd name="T18" fmla="*/ 226 h 22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28" h="226">
                <a:moveTo>
                  <a:pt x="4" y="0"/>
                </a:moveTo>
                <a:cubicBezTo>
                  <a:pt x="60" y="10"/>
                  <a:pt x="182" y="74"/>
                  <a:pt x="328" y="128"/>
                </a:cubicBezTo>
                <a:cubicBezTo>
                  <a:pt x="326" y="162"/>
                  <a:pt x="326" y="158"/>
                  <a:pt x="326" y="226"/>
                </a:cubicBezTo>
                <a:cubicBezTo>
                  <a:pt x="326" y="226"/>
                  <a:pt x="169" y="155"/>
                  <a:pt x="0" y="100"/>
                </a:cubicBezTo>
                <a:cubicBezTo>
                  <a:pt x="0" y="48"/>
                  <a:pt x="4" y="17"/>
                  <a:pt x="4" y="0"/>
                </a:cubicBezTo>
                <a:close/>
              </a:path>
            </a:pathLst>
          </a:custGeom>
          <a:gradFill rotWithShape="1">
            <a:gsLst>
              <a:gs pos="0">
                <a:srgbClr val="292929"/>
              </a:gs>
              <a:gs pos="100000">
                <a:srgbClr val="80808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30" name="Group 1002">
            <a:extLst>
              <a:ext uri="{FF2B5EF4-FFF2-40B4-BE49-F238E27FC236}">
                <a16:creationId xmlns:a16="http://schemas.microsoft.com/office/drawing/2014/main" id="{F068EC4B-78B0-B24C-99A7-F96D6C86A2B9}"/>
              </a:ext>
            </a:extLst>
          </p:cNvPr>
          <p:cNvGrpSpPr>
            <a:grpSpLocks/>
          </p:cNvGrpSpPr>
          <p:nvPr/>
        </p:nvGrpSpPr>
        <p:grpSpPr bwMode="auto">
          <a:xfrm>
            <a:off x="10089946" y="5767169"/>
            <a:ext cx="70024" cy="20243"/>
            <a:chOff x="614" y="2568"/>
            <a:chExt cx="725" cy="139"/>
          </a:xfrm>
        </p:grpSpPr>
        <p:sp>
          <p:nvSpPr>
            <p:cNvPr id="431" name="AutoShape 1003">
              <a:extLst>
                <a:ext uri="{FF2B5EF4-FFF2-40B4-BE49-F238E27FC236}">
                  <a16:creationId xmlns:a16="http://schemas.microsoft.com/office/drawing/2014/main" id="{76307DFD-7DBD-DD4D-8615-A8A8D15D82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" y="2571"/>
              <a:ext cx="732" cy="134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432" name="AutoShape 1004">
              <a:extLst>
                <a:ext uri="{FF2B5EF4-FFF2-40B4-BE49-F238E27FC236}">
                  <a16:creationId xmlns:a16="http://schemas.microsoft.com/office/drawing/2014/main" id="{B5EA7410-FCB5-3C42-A74F-F566ABFADD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" y="2587"/>
              <a:ext cx="720" cy="103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0000FF"/>
                </a:gs>
                <a:gs pos="50000">
                  <a:srgbClr val="99CCFF"/>
                </a:gs>
                <a:gs pos="100000">
                  <a:srgbClr val="0000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</p:grpSp>
      <p:sp>
        <p:nvSpPr>
          <p:cNvPr id="433" name="Rectangle 1005">
            <a:extLst>
              <a:ext uri="{FF2B5EF4-FFF2-40B4-BE49-F238E27FC236}">
                <a16:creationId xmlns:a16="http://schemas.microsoft.com/office/drawing/2014/main" id="{10238275-C02A-F74A-A765-B593C055F7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50946" y="5636388"/>
            <a:ext cx="8422" cy="332778"/>
          </a:xfrm>
          <a:prstGeom prst="rect">
            <a:avLst/>
          </a:prstGeom>
          <a:gradFill rotWithShape="1">
            <a:gsLst>
              <a:gs pos="0">
                <a:srgbClr val="333333"/>
              </a:gs>
              <a:gs pos="50000">
                <a:srgbClr val="DDDDDD"/>
              </a:gs>
              <a:gs pos="100000">
                <a:srgbClr val="333333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34" name="Freeform 1006">
            <a:extLst>
              <a:ext uri="{FF2B5EF4-FFF2-40B4-BE49-F238E27FC236}">
                <a16:creationId xmlns:a16="http://schemas.microsoft.com/office/drawing/2014/main" id="{81D6D301-6C77-C64B-B2D0-382D840AA7FC}"/>
              </a:ext>
            </a:extLst>
          </p:cNvPr>
          <p:cNvSpPr>
            <a:spLocks/>
          </p:cNvSpPr>
          <p:nvPr/>
        </p:nvSpPr>
        <p:spPr bwMode="auto">
          <a:xfrm>
            <a:off x="10158887" y="5720566"/>
            <a:ext cx="28515" cy="31020"/>
          </a:xfrm>
          <a:custGeom>
            <a:avLst/>
            <a:gdLst>
              <a:gd name="T0" fmla="*/ 2 w 296"/>
              <a:gd name="T1" fmla="*/ 0 h 256"/>
              <a:gd name="T2" fmla="*/ 14 w 296"/>
              <a:gd name="T3" fmla="*/ 10 h 256"/>
              <a:gd name="T4" fmla="*/ 14 w 296"/>
              <a:gd name="T5" fmla="*/ 19 h 256"/>
              <a:gd name="T6" fmla="*/ 0 w 296"/>
              <a:gd name="T7" fmla="*/ 7 h 256"/>
              <a:gd name="T8" fmla="*/ 2 w 296"/>
              <a:gd name="T9" fmla="*/ 0 h 25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6"/>
              <a:gd name="T16" fmla="*/ 0 h 256"/>
              <a:gd name="T17" fmla="*/ 296 w 296"/>
              <a:gd name="T18" fmla="*/ 256 h 25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6" h="256">
                <a:moveTo>
                  <a:pt x="4" y="0"/>
                </a:moveTo>
                <a:cubicBezTo>
                  <a:pt x="55" y="10"/>
                  <a:pt x="144" y="68"/>
                  <a:pt x="292" y="144"/>
                </a:cubicBezTo>
                <a:cubicBezTo>
                  <a:pt x="290" y="178"/>
                  <a:pt x="296" y="188"/>
                  <a:pt x="296" y="256"/>
                </a:cubicBezTo>
                <a:cubicBezTo>
                  <a:pt x="296" y="256"/>
                  <a:pt x="160" y="176"/>
                  <a:pt x="0" y="100"/>
                </a:cubicBezTo>
                <a:cubicBezTo>
                  <a:pt x="0" y="48"/>
                  <a:pt x="4" y="17"/>
                  <a:pt x="4" y="0"/>
                </a:cubicBezTo>
                <a:close/>
              </a:path>
            </a:pathLst>
          </a:custGeom>
          <a:gradFill rotWithShape="1">
            <a:gsLst>
              <a:gs pos="0">
                <a:srgbClr val="292929"/>
              </a:gs>
              <a:gs pos="100000">
                <a:srgbClr val="80808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5" name="Freeform 1007">
            <a:extLst>
              <a:ext uri="{FF2B5EF4-FFF2-40B4-BE49-F238E27FC236}">
                <a16:creationId xmlns:a16="http://schemas.microsoft.com/office/drawing/2014/main" id="{6966CA35-6F7B-6C4F-AEE3-078FED56DF20}"/>
              </a:ext>
            </a:extLst>
          </p:cNvPr>
          <p:cNvSpPr>
            <a:spLocks/>
          </p:cNvSpPr>
          <p:nvPr/>
        </p:nvSpPr>
        <p:spPr bwMode="auto">
          <a:xfrm>
            <a:off x="10159248" y="5672943"/>
            <a:ext cx="29357" cy="34953"/>
          </a:xfrm>
          <a:custGeom>
            <a:avLst/>
            <a:gdLst>
              <a:gd name="T0" fmla="*/ 0 w 304"/>
              <a:gd name="T1" fmla="*/ 0 h 288"/>
              <a:gd name="T2" fmla="*/ 14 w 304"/>
              <a:gd name="T3" fmla="*/ 13 h 288"/>
              <a:gd name="T4" fmla="*/ 13 w 304"/>
              <a:gd name="T5" fmla="*/ 23 h 288"/>
              <a:gd name="T6" fmla="*/ 2 w 304"/>
              <a:gd name="T7" fmla="*/ 10 h 288"/>
              <a:gd name="T8" fmla="*/ 0 w 304"/>
              <a:gd name="T9" fmla="*/ 0 h 2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4"/>
              <a:gd name="T16" fmla="*/ 0 h 288"/>
              <a:gd name="T17" fmla="*/ 304 w 304"/>
              <a:gd name="T18" fmla="*/ 288 h 2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4" h="288">
                <a:moveTo>
                  <a:pt x="0" y="0"/>
                </a:moveTo>
                <a:cubicBezTo>
                  <a:pt x="51" y="10"/>
                  <a:pt x="148" y="76"/>
                  <a:pt x="304" y="164"/>
                </a:cubicBezTo>
                <a:cubicBezTo>
                  <a:pt x="302" y="198"/>
                  <a:pt x="284" y="220"/>
                  <a:pt x="284" y="288"/>
                </a:cubicBezTo>
                <a:cubicBezTo>
                  <a:pt x="284" y="288"/>
                  <a:pt x="163" y="179"/>
                  <a:pt x="8" y="124"/>
                </a:cubicBezTo>
                <a:cubicBezTo>
                  <a:pt x="8" y="72"/>
                  <a:pt x="0" y="17"/>
                  <a:pt x="0" y="0"/>
                </a:cubicBezTo>
                <a:close/>
              </a:path>
            </a:pathLst>
          </a:custGeom>
          <a:gradFill rotWithShape="1">
            <a:gsLst>
              <a:gs pos="0">
                <a:srgbClr val="292929"/>
              </a:gs>
              <a:gs pos="100000">
                <a:srgbClr val="80808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6" name="Oval 1008">
            <a:extLst>
              <a:ext uri="{FF2B5EF4-FFF2-40B4-BE49-F238E27FC236}">
                <a16:creationId xmlns:a16="http://schemas.microsoft.com/office/drawing/2014/main" id="{2CFA9381-C4F6-8A4A-BCBB-3123886567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83311" y="5954166"/>
            <a:ext cx="6016" cy="13835"/>
          </a:xfrm>
          <a:prstGeom prst="ellipse">
            <a:avLst/>
          </a:prstGeom>
          <a:solidFill>
            <a:srgbClr val="33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37" name="Freeform 1009">
            <a:extLst>
              <a:ext uri="{FF2B5EF4-FFF2-40B4-BE49-F238E27FC236}">
                <a16:creationId xmlns:a16="http://schemas.microsoft.com/office/drawing/2014/main" id="{B30AEBEB-78E1-754E-BA64-FEE706BFF392}"/>
              </a:ext>
            </a:extLst>
          </p:cNvPr>
          <p:cNvSpPr>
            <a:spLocks/>
          </p:cNvSpPr>
          <p:nvPr/>
        </p:nvSpPr>
        <p:spPr bwMode="auto">
          <a:xfrm>
            <a:off x="10157684" y="5954603"/>
            <a:ext cx="29477" cy="29127"/>
          </a:xfrm>
          <a:custGeom>
            <a:avLst/>
            <a:gdLst>
              <a:gd name="T0" fmla="*/ 0 w 306"/>
              <a:gd name="T1" fmla="*/ 9 h 240"/>
              <a:gd name="T2" fmla="*/ 2 w 306"/>
              <a:gd name="T3" fmla="*/ 19 h 240"/>
              <a:gd name="T4" fmla="*/ 14 w 306"/>
              <a:gd name="T5" fmla="*/ 9 h 240"/>
              <a:gd name="T6" fmla="*/ 14 w 306"/>
              <a:gd name="T7" fmla="*/ 0 h 240"/>
              <a:gd name="T8" fmla="*/ 0 w 306"/>
              <a:gd name="T9" fmla="*/ 9 h 2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6"/>
              <a:gd name="T16" fmla="*/ 0 h 240"/>
              <a:gd name="T17" fmla="*/ 306 w 306"/>
              <a:gd name="T18" fmla="*/ 240 h 24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6" h="240">
                <a:moveTo>
                  <a:pt x="0" y="106"/>
                </a:moveTo>
                <a:lnTo>
                  <a:pt x="2" y="240"/>
                </a:lnTo>
                <a:lnTo>
                  <a:pt x="306" y="110"/>
                </a:lnTo>
                <a:lnTo>
                  <a:pt x="300" y="0"/>
                </a:lnTo>
                <a:lnTo>
                  <a:pt x="0" y="106"/>
                </a:lnTo>
                <a:close/>
              </a:path>
            </a:pathLst>
          </a:custGeom>
          <a:solidFill>
            <a:srgbClr val="3333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8" name="AutoShape 1010">
            <a:extLst>
              <a:ext uri="{FF2B5EF4-FFF2-40B4-BE49-F238E27FC236}">
                <a16:creationId xmlns:a16="http://schemas.microsoft.com/office/drawing/2014/main" id="{F2779901-7D8F-784A-8E8D-397036700A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17877" y="5963487"/>
            <a:ext cx="143898" cy="21845"/>
          </a:xfrm>
          <a:prstGeom prst="roundRect">
            <a:avLst>
              <a:gd name="adj" fmla="val 50000"/>
            </a:avLst>
          </a:prstGeom>
          <a:solidFill>
            <a:srgbClr val="DDDDD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39" name="AutoShape 1011">
            <a:extLst>
              <a:ext uri="{FF2B5EF4-FFF2-40B4-BE49-F238E27FC236}">
                <a16:creationId xmlns:a16="http://schemas.microsoft.com/office/drawing/2014/main" id="{87A8BD55-4166-4643-A7DA-52B9D36F3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26299" y="5969166"/>
            <a:ext cx="128257" cy="1150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tx2"/>
              </a:gs>
              <a:gs pos="100000">
                <a:schemeClr val="bg2"/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40" name="Oval 1012">
            <a:extLst>
              <a:ext uri="{FF2B5EF4-FFF2-40B4-BE49-F238E27FC236}">
                <a16:creationId xmlns:a16="http://schemas.microsoft.com/office/drawing/2014/main" id="{0F991E83-25F4-2549-B34F-7A98472010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38210" y="5920815"/>
            <a:ext cx="19130" cy="20680"/>
          </a:xfrm>
          <a:prstGeom prst="ellipse">
            <a:avLst/>
          </a:prstGeom>
          <a:solidFill>
            <a:srgbClr val="33CC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41" name="Oval 1013">
            <a:extLst>
              <a:ext uri="{FF2B5EF4-FFF2-40B4-BE49-F238E27FC236}">
                <a16:creationId xmlns:a16="http://schemas.microsoft.com/office/drawing/2014/main" id="{01F6513A-F015-D94A-929C-75D48673F7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59867" y="5920815"/>
            <a:ext cx="19130" cy="2068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42" name="Oval 1014">
            <a:extLst>
              <a:ext uri="{FF2B5EF4-FFF2-40B4-BE49-F238E27FC236}">
                <a16:creationId xmlns:a16="http://schemas.microsoft.com/office/drawing/2014/main" id="{DF2F1710-E7DF-7E48-A534-44E42CD005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80201" y="5920815"/>
            <a:ext cx="19130" cy="20680"/>
          </a:xfrm>
          <a:prstGeom prst="ellipse">
            <a:avLst/>
          </a:prstGeom>
          <a:solidFill>
            <a:srgbClr val="33CC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43" name="Rectangle 1015">
            <a:extLst>
              <a:ext uri="{FF2B5EF4-FFF2-40B4-BE49-F238E27FC236}">
                <a16:creationId xmlns:a16="http://schemas.microsoft.com/office/drawing/2014/main" id="{328DCBC9-32E9-FD44-B2CF-3BC801D59B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29410" y="5841444"/>
            <a:ext cx="9625" cy="110538"/>
          </a:xfrm>
          <a:prstGeom prst="rect">
            <a:avLst/>
          </a:prstGeom>
          <a:solidFill>
            <a:srgbClr val="29292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85000"/>
              </a:lnSpc>
              <a:spcBef>
                <a:spcPts val="1675"/>
              </a:spcBef>
              <a:buClr>
                <a:srgbClr val="000090"/>
              </a:buClr>
              <a:buSzPct val="100000"/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Gill Sans MT" panose="020B0502020104020203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lnSpc>
                <a:spcPct val="85000"/>
              </a:lnSpc>
              <a:spcBef>
                <a:spcPts val="1438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Gill Sans MT" panose="020B0502020104020203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omic Sans MS" panose="030F0702030302020204" pitchFamily="66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0090"/>
              </a:buClr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Comic Sans MS" panose="030F0702030302020204" pitchFamily="66" charset="0"/>
                <a:ea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grpSp>
        <p:nvGrpSpPr>
          <p:cNvPr id="447" name="Group 590">
            <a:extLst>
              <a:ext uri="{FF2B5EF4-FFF2-40B4-BE49-F238E27FC236}">
                <a16:creationId xmlns:a16="http://schemas.microsoft.com/office/drawing/2014/main" id="{CCAB7625-FEE3-BB4A-97C1-EF1CC2679904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7773981" y="5281060"/>
            <a:ext cx="345630" cy="320302"/>
            <a:chOff x="2839" y="3501"/>
            <a:chExt cx="755" cy="803"/>
          </a:xfrm>
        </p:grpSpPr>
        <p:pic>
          <p:nvPicPr>
            <p:cNvPr id="451" name="Picture 591" descr="desktop_computer_stylized_medium">
              <a:extLst>
                <a:ext uri="{FF2B5EF4-FFF2-40B4-BE49-F238E27FC236}">
                  <a16:creationId xmlns:a16="http://schemas.microsoft.com/office/drawing/2014/main" id="{FC71EB74-5BE7-7A48-B637-5058D84946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9" y="3501"/>
              <a:ext cx="755" cy="8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2" name="Freeform 592">
              <a:extLst>
                <a:ext uri="{FF2B5EF4-FFF2-40B4-BE49-F238E27FC236}">
                  <a16:creationId xmlns:a16="http://schemas.microsoft.com/office/drawing/2014/main" id="{B9007CC0-7362-AE4E-9B5B-742E3046FE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" y="3578"/>
              <a:ext cx="356" cy="368"/>
            </a:xfrm>
            <a:custGeom>
              <a:avLst/>
              <a:gdLst>
                <a:gd name="T0" fmla="*/ 0 w 356"/>
                <a:gd name="T1" fmla="*/ 0 h 368"/>
                <a:gd name="T2" fmla="*/ 300 w 356"/>
                <a:gd name="T3" fmla="*/ 14 h 368"/>
                <a:gd name="T4" fmla="*/ 356 w 356"/>
                <a:gd name="T5" fmla="*/ 294 h 368"/>
                <a:gd name="T6" fmla="*/ 78 w 356"/>
                <a:gd name="T7" fmla="*/ 368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6"/>
                <a:gd name="T16" fmla="*/ 0 h 368"/>
                <a:gd name="T17" fmla="*/ 356 w 356"/>
                <a:gd name="T18" fmla="*/ 368 h 3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46" name="Group 652">
            <a:extLst>
              <a:ext uri="{FF2B5EF4-FFF2-40B4-BE49-F238E27FC236}">
                <a16:creationId xmlns:a16="http://schemas.microsoft.com/office/drawing/2014/main" id="{84B474B2-2AC4-EC40-9EA0-B5E48CE68CBD}"/>
              </a:ext>
            </a:extLst>
          </p:cNvPr>
          <p:cNvGrpSpPr>
            <a:grpSpLocks/>
          </p:cNvGrpSpPr>
          <p:nvPr/>
        </p:nvGrpSpPr>
        <p:grpSpPr bwMode="auto">
          <a:xfrm>
            <a:off x="7750224" y="1859725"/>
            <a:ext cx="415925" cy="385763"/>
            <a:chOff x="2751" y="1851"/>
            <a:chExt cx="462" cy="478"/>
          </a:xfrm>
        </p:grpSpPr>
        <p:pic>
          <p:nvPicPr>
            <p:cNvPr id="453" name="Picture 653" descr="iphone_stylized_small">
              <a:extLst>
                <a:ext uri="{FF2B5EF4-FFF2-40B4-BE49-F238E27FC236}">
                  <a16:creationId xmlns:a16="http://schemas.microsoft.com/office/drawing/2014/main" id="{34A94CEC-DE5F-E64D-A5B4-F04DB32319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" y="1922"/>
              <a:ext cx="152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4" name="Picture 654" descr="antenna_radiation_stylized">
              <a:extLst>
                <a:ext uri="{FF2B5EF4-FFF2-40B4-BE49-F238E27FC236}">
                  <a16:creationId xmlns:a16="http://schemas.microsoft.com/office/drawing/2014/main" id="{67C4AABE-F80E-F846-A0E8-D555DE64EB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" y="1851"/>
              <a:ext cx="462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23" name="Group 950">
            <a:extLst>
              <a:ext uri="{FF2B5EF4-FFF2-40B4-BE49-F238E27FC236}">
                <a16:creationId xmlns:a16="http://schemas.microsoft.com/office/drawing/2014/main" id="{BF16D25A-05F2-BD48-8851-FCCC3771B7E8}"/>
              </a:ext>
            </a:extLst>
          </p:cNvPr>
          <p:cNvGrpSpPr>
            <a:grpSpLocks/>
          </p:cNvGrpSpPr>
          <p:nvPr/>
        </p:nvGrpSpPr>
        <p:grpSpPr bwMode="auto">
          <a:xfrm>
            <a:off x="10253990" y="5273951"/>
            <a:ext cx="177192" cy="330833"/>
            <a:chOff x="4140" y="429"/>
            <a:chExt cx="1425" cy="2396"/>
          </a:xfrm>
        </p:grpSpPr>
        <p:sp>
          <p:nvSpPr>
            <p:cNvPr id="324" name="Freeform 951">
              <a:extLst>
                <a:ext uri="{FF2B5EF4-FFF2-40B4-BE49-F238E27FC236}">
                  <a16:creationId xmlns:a16="http://schemas.microsoft.com/office/drawing/2014/main" id="{72C50429-8235-E440-B0F8-ADCFAC7485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3 w 354"/>
                <a:gd name="T1" fmla="*/ 0 h 2742"/>
                <a:gd name="T2" fmla="*/ 15 w 354"/>
                <a:gd name="T3" fmla="*/ 27 h 2742"/>
                <a:gd name="T4" fmla="*/ 15 w 354"/>
                <a:gd name="T5" fmla="*/ 205 h 2742"/>
                <a:gd name="T6" fmla="*/ 0 w 354"/>
                <a:gd name="T7" fmla="*/ 215 h 2742"/>
                <a:gd name="T8" fmla="*/ 3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5" name="Rectangle 952">
              <a:extLst>
                <a:ext uri="{FF2B5EF4-FFF2-40B4-BE49-F238E27FC236}">
                  <a16:creationId xmlns:a16="http://schemas.microsoft.com/office/drawing/2014/main" id="{C8289D20-20EF-CE4A-B82D-CC6F98B220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429"/>
              <a:ext cx="1046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326" name="Freeform 953">
              <a:extLst>
                <a:ext uri="{FF2B5EF4-FFF2-40B4-BE49-F238E27FC236}">
                  <a16:creationId xmlns:a16="http://schemas.microsoft.com/office/drawing/2014/main" id="{512EE24C-2BC1-5A45-B541-28FAD55222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9 w 211"/>
                <a:gd name="T3" fmla="*/ 18 h 2537"/>
                <a:gd name="T4" fmla="*/ 2 w 211"/>
                <a:gd name="T5" fmla="*/ 196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7" name="Freeform 954">
              <a:extLst>
                <a:ext uri="{FF2B5EF4-FFF2-40B4-BE49-F238E27FC236}">
                  <a16:creationId xmlns:a16="http://schemas.microsoft.com/office/drawing/2014/main" id="{CC26DF50-FD02-994D-80F7-4CD21CC31F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1 h 226"/>
                <a:gd name="T4" fmla="*/ 14 w 328"/>
                <a:gd name="T5" fmla="*/ 19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8" name="Rectangle 955">
              <a:extLst>
                <a:ext uri="{FF2B5EF4-FFF2-40B4-BE49-F238E27FC236}">
                  <a16:creationId xmlns:a16="http://schemas.microsoft.com/office/drawing/2014/main" id="{12D5F885-EEB6-EA49-8F16-8E65F7B568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690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329" name="Group 956">
              <a:extLst>
                <a:ext uri="{FF2B5EF4-FFF2-40B4-BE49-F238E27FC236}">
                  <a16:creationId xmlns:a16="http://schemas.microsoft.com/office/drawing/2014/main" id="{4819CF1A-CAA2-2445-BACA-6333C67700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354" name="AutoShape 957">
                <a:extLst>
                  <a:ext uri="{FF2B5EF4-FFF2-40B4-BE49-F238E27FC236}">
                    <a16:creationId xmlns:a16="http://schemas.microsoft.com/office/drawing/2014/main" id="{F403CAA7-7575-5B45-9B26-74060E67ED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" y="2566"/>
                <a:ext cx="721" cy="14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355" name="AutoShape 958">
                <a:extLst>
                  <a:ext uri="{FF2B5EF4-FFF2-40B4-BE49-F238E27FC236}">
                    <a16:creationId xmlns:a16="http://schemas.microsoft.com/office/drawing/2014/main" id="{E7C03107-B3D4-E74B-8026-51FC5FB4C9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5" y="2581"/>
                <a:ext cx="696" cy="11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30" name="Rectangle 959">
              <a:extLst>
                <a:ext uri="{FF2B5EF4-FFF2-40B4-BE49-F238E27FC236}">
                  <a16:creationId xmlns:a16="http://schemas.microsoft.com/office/drawing/2014/main" id="{8C82FD14-8B3E-4C45-BA2F-1D536922BB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0" y="1022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331" name="Group 960">
              <a:extLst>
                <a:ext uri="{FF2B5EF4-FFF2-40B4-BE49-F238E27FC236}">
                  <a16:creationId xmlns:a16="http://schemas.microsoft.com/office/drawing/2014/main" id="{848EC42A-6B0F-D74E-99AF-9287D4319DF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352" name="AutoShape 961">
                <a:extLst>
                  <a:ext uri="{FF2B5EF4-FFF2-40B4-BE49-F238E27FC236}">
                    <a16:creationId xmlns:a16="http://schemas.microsoft.com/office/drawing/2014/main" id="{5837F05C-C8FD-5D48-B46A-FAF46F8F6D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" y="2564"/>
                <a:ext cx="721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353" name="AutoShape 962">
                <a:extLst>
                  <a:ext uri="{FF2B5EF4-FFF2-40B4-BE49-F238E27FC236}">
                    <a16:creationId xmlns:a16="http://schemas.microsoft.com/office/drawing/2014/main" id="{85884ACD-1556-C049-9208-BBD38D4BCB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8" y="2581"/>
                <a:ext cx="696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32" name="Rectangle 963">
              <a:extLst>
                <a:ext uri="{FF2B5EF4-FFF2-40B4-BE49-F238E27FC236}">
                  <a16:creationId xmlns:a16="http://schemas.microsoft.com/office/drawing/2014/main" id="{BB3BDCEC-6ABC-7E44-B9C4-70680B6560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0" y="1354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333" name="Rectangle 964">
              <a:extLst>
                <a:ext uri="{FF2B5EF4-FFF2-40B4-BE49-F238E27FC236}">
                  <a16:creationId xmlns:a16="http://schemas.microsoft.com/office/drawing/2014/main" id="{BF659529-BF75-D64D-A398-3F5F02E8D6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0" y="1655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334" name="Group 965">
              <a:extLst>
                <a:ext uri="{FF2B5EF4-FFF2-40B4-BE49-F238E27FC236}">
                  <a16:creationId xmlns:a16="http://schemas.microsoft.com/office/drawing/2014/main" id="{08EED94E-296E-6944-AB01-4E0F74CF60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350" name="AutoShape 966">
                <a:extLst>
                  <a:ext uri="{FF2B5EF4-FFF2-40B4-BE49-F238E27FC236}">
                    <a16:creationId xmlns:a16="http://schemas.microsoft.com/office/drawing/2014/main" id="{E45BC691-EDAB-5043-B974-6931BF4A1A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8" y="2586"/>
                <a:ext cx="720" cy="12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351" name="AutoShape 967">
                <a:extLst>
                  <a:ext uri="{FF2B5EF4-FFF2-40B4-BE49-F238E27FC236}">
                    <a16:creationId xmlns:a16="http://schemas.microsoft.com/office/drawing/2014/main" id="{BC4BCC73-0226-7344-A90F-A319311EB0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" y="2586"/>
                <a:ext cx="695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35" name="Freeform 968">
              <a:extLst>
                <a:ext uri="{FF2B5EF4-FFF2-40B4-BE49-F238E27FC236}">
                  <a16:creationId xmlns:a16="http://schemas.microsoft.com/office/drawing/2014/main" id="{4D3CB3E6-04E9-DD42-A1E2-B9CFDE5F40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0 h 226"/>
                <a:gd name="T4" fmla="*/ 14 w 328"/>
                <a:gd name="T5" fmla="*/ 17 h 226"/>
                <a:gd name="T6" fmla="*/ 0 w 328"/>
                <a:gd name="T7" fmla="*/ 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36" name="Group 969">
              <a:extLst>
                <a:ext uri="{FF2B5EF4-FFF2-40B4-BE49-F238E27FC236}">
                  <a16:creationId xmlns:a16="http://schemas.microsoft.com/office/drawing/2014/main" id="{D3A85C8F-5C9D-004C-BED1-826FD6B7538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348" name="AutoShape 970">
                <a:extLst>
                  <a:ext uri="{FF2B5EF4-FFF2-40B4-BE49-F238E27FC236}">
                    <a16:creationId xmlns:a16="http://schemas.microsoft.com/office/drawing/2014/main" id="{61DC189F-D857-CE49-9706-A99AFD0741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" y="2571"/>
                <a:ext cx="732" cy="13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349" name="AutoShape 971">
                <a:extLst>
                  <a:ext uri="{FF2B5EF4-FFF2-40B4-BE49-F238E27FC236}">
                    <a16:creationId xmlns:a16="http://schemas.microsoft.com/office/drawing/2014/main" id="{8FED6611-7057-CD45-9474-CA215533CF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5" y="2587"/>
                <a:ext cx="720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37" name="Rectangle 972">
              <a:extLst>
                <a:ext uri="{FF2B5EF4-FFF2-40B4-BE49-F238E27FC236}">
                  <a16:creationId xmlns:a16="http://schemas.microsoft.com/office/drawing/2014/main" id="{043E3E2C-723D-CA49-8604-B8FA4FD292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6" y="429"/>
              <a:ext cx="70" cy="2285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338" name="Freeform 973">
              <a:extLst>
                <a:ext uri="{FF2B5EF4-FFF2-40B4-BE49-F238E27FC236}">
                  <a16:creationId xmlns:a16="http://schemas.microsoft.com/office/drawing/2014/main" id="{A7D59DBF-B240-2743-8F05-CD66521792A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4 w 296"/>
                <a:gd name="T3" fmla="*/ 10 h 256"/>
                <a:gd name="T4" fmla="*/ 14 w 296"/>
                <a:gd name="T5" fmla="*/ 19 h 256"/>
                <a:gd name="T6" fmla="*/ 0 w 296"/>
                <a:gd name="T7" fmla="*/ 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9" name="Freeform 974">
              <a:extLst>
                <a:ext uri="{FF2B5EF4-FFF2-40B4-BE49-F238E27FC236}">
                  <a16:creationId xmlns:a16="http://schemas.microsoft.com/office/drawing/2014/main" id="{782758E0-5FA1-2541-8957-4820DA2644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4 w 304"/>
                <a:gd name="T3" fmla="*/ 13 h 288"/>
                <a:gd name="T4" fmla="*/ 13 w 304"/>
                <a:gd name="T5" fmla="*/ 23 h 288"/>
                <a:gd name="T6" fmla="*/ 2 w 304"/>
                <a:gd name="T7" fmla="*/ 1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0" name="Oval 975">
              <a:extLst>
                <a:ext uri="{FF2B5EF4-FFF2-40B4-BE49-F238E27FC236}">
                  <a16:creationId xmlns:a16="http://schemas.microsoft.com/office/drawing/2014/main" id="{E43434A9-1771-1841-B10D-00C68B13FB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5" y="2611"/>
              <a:ext cx="50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341" name="Freeform 976">
              <a:extLst>
                <a:ext uri="{FF2B5EF4-FFF2-40B4-BE49-F238E27FC236}">
                  <a16:creationId xmlns:a16="http://schemas.microsoft.com/office/drawing/2014/main" id="{7F3BC29B-77D4-0345-BC99-5EBDE517864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9 h 240"/>
                <a:gd name="T2" fmla="*/ 2 w 306"/>
                <a:gd name="T3" fmla="*/ 19 h 240"/>
                <a:gd name="T4" fmla="*/ 14 w 306"/>
                <a:gd name="T5" fmla="*/ 9 h 240"/>
                <a:gd name="T6" fmla="*/ 14 w 306"/>
                <a:gd name="T7" fmla="*/ 0 h 240"/>
                <a:gd name="T8" fmla="*/ 0 w 306"/>
                <a:gd name="T9" fmla="*/ 9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42" name="AutoShape 977">
              <a:extLst>
                <a:ext uri="{FF2B5EF4-FFF2-40B4-BE49-F238E27FC236}">
                  <a16:creationId xmlns:a16="http://schemas.microsoft.com/office/drawing/2014/main" id="{AB8C4D5D-D558-0E48-B735-10A1700F94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75"/>
              <a:ext cx="1196" cy="150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343" name="AutoShape 978">
              <a:extLst>
                <a:ext uri="{FF2B5EF4-FFF2-40B4-BE49-F238E27FC236}">
                  <a16:creationId xmlns:a16="http://schemas.microsoft.com/office/drawing/2014/main" id="{A52E34C3-2A4E-6E43-AEAD-80E9029E9F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2714"/>
              <a:ext cx="1066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344" name="Oval 979">
              <a:extLst>
                <a:ext uri="{FF2B5EF4-FFF2-40B4-BE49-F238E27FC236}">
                  <a16:creationId xmlns:a16="http://schemas.microsoft.com/office/drawing/2014/main" id="{CF996EB8-B8AF-1645-81FB-5C4480FC10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9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345" name="Oval 980">
              <a:extLst>
                <a:ext uri="{FF2B5EF4-FFF2-40B4-BE49-F238E27FC236}">
                  <a16:creationId xmlns:a16="http://schemas.microsoft.com/office/drawing/2014/main" id="{6ABBF416-3D25-A54A-B9CB-9BC7B8D8BD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9" y="2382"/>
              <a:ext cx="159" cy="14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346" name="Oval 981">
              <a:extLst>
                <a:ext uri="{FF2B5EF4-FFF2-40B4-BE49-F238E27FC236}">
                  <a16:creationId xmlns:a16="http://schemas.microsoft.com/office/drawing/2014/main" id="{BEBFB614-43B9-5A4B-8E5D-794244BE12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8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347" name="Rectangle 982">
              <a:extLst>
                <a:ext uri="{FF2B5EF4-FFF2-40B4-BE49-F238E27FC236}">
                  <a16:creationId xmlns:a16="http://schemas.microsoft.com/office/drawing/2014/main" id="{C5CE1C8E-4047-8540-B7FB-EBAB3DBC64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7" y="1837"/>
              <a:ext cx="80" cy="759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484" name="Group 950">
            <a:extLst>
              <a:ext uri="{FF2B5EF4-FFF2-40B4-BE49-F238E27FC236}">
                <a16:creationId xmlns:a16="http://schemas.microsoft.com/office/drawing/2014/main" id="{7CEBBAF6-579E-3943-B1EB-BB883618D6D9}"/>
              </a:ext>
            </a:extLst>
          </p:cNvPr>
          <p:cNvGrpSpPr>
            <a:grpSpLocks/>
          </p:cNvGrpSpPr>
          <p:nvPr/>
        </p:nvGrpSpPr>
        <p:grpSpPr bwMode="auto">
          <a:xfrm>
            <a:off x="10002508" y="5616400"/>
            <a:ext cx="214974" cy="403920"/>
            <a:chOff x="4140" y="429"/>
            <a:chExt cx="1425" cy="2396"/>
          </a:xfrm>
        </p:grpSpPr>
        <p:sp>
          <p:nvSpPr>
            <p:cNvPr id="485" name="Freeform 951">
              <a:extLst>
                <a:ext uri="{FF2B5EF4-FFF2-40B4-BE49-F238E27FC236}">
                  <a16:creationId xmlns:a16="http://schemas.microsoft.com/office/drawing/2014/main" id="{984581C6-7CED-A042-809F-11066F04B55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3 w 354"/>
                <a:gd name="T1" fmla="*/ 0 h 2742"/>
                <a:gd name="T2" fmla="*/ 15 w 354"/>
                <a:gd name="T3" fmla="*/ 27 h 2742"/>
                <a:gd name="T4" fmla="*/ 15 w 354"/>
                <a:gd name="T5" fmla="*/ 205 h 2742"/>
                <a:gd name="T6" fmla="*/ 0 w 354"/>
                <a:gd name="T7" fmla="*/ 215 h 2742"/>
                <a:gd name="T8" fmla="*/ 3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4"/>
                <a:gd name="T16" fmla="*/ 0 h 2742"/>
                <a:gd name="T17" fmla="*/ 354 w 354"/>
                <a:gd name="T18" fmla="*/ 2742 h 27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6" name="Rectangle 952">
              <a:extLst>
                <a:ext uri="{FF2B5EF4-FFF2-40B4-BE49-F238E27FC236}">
                  <a16:creationId xmlns:a16="http://schemas.microsoft.com/office/drawing/2014/main" id="{0E0A78D4-7C3B-2143-AE69-FA504AD75E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429"/>
              <a:ext cx="1046" cy="2285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487" name="Freeform 953">
              <a:extLst>
                <a:ext uri="{FF2B5EF4-FFF2-40B4-BE49-F238E27FC236}">
                  <a16:creationId xmlns:a16="http://schemas.microsoft.com/office/drawing/2014/main" id="{B0C7F238-A8B7-7443-8BA5-8939FF6B557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9 w 211"/>
                <a:gd name="T3" fmla="*/ 18 h 2537"/>
                <a:gd name="T4" fmla="*/ 2 w 211"/>
                <a:gd name="T5" fmla="*/ 196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1"/>
                <a:gd name="T13" fmla="*/ 0 h 2537"/>
                <a:gd name="T14" fmla="*/ 211 w 211"/>
                <a:gd name="T15" fmla="*/ 2537 h 253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8" name="Freeform 954">
              <a:extLst>
                <a:ext uri="{FF2B5EF4-FFF2-40B4-BE49-F238E27FC236}">
                  <a16:creationId xmlns:a16="http://schemas.microsoft.com/office/drawing/2014/main" id="{6F90FD17-11E4-EE4F-AF2F-7122C053E0C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1 h 226"/>
                <a:gd name="T4" fmla="*/ 14 w 328"/>
                <a:gd name="T5" fmla="*/ 19 h 226"/>
                <a:gd name="T6" fmla="*/ 0 w 328"/>
                <a:gd name="T7" fmla="*/ 8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9" name="Rectangle 955">
              <a:extLst>
                <a:ext uri="{FF2B5EF4-FFF2-40B4-BE49-F238E27FC236}">
                  <a16:creationId xmlns:a16="http://schemas.microsoft.com/office/drawing/2014/main" id="{53A75298-B138-094F-9787-1B231F4806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690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490" name="Group 956">
              <a:extLst>
                <a:ext uri="{FF2B5EF4-FFF2-40B4-BE49-F238E27FC236}">
                  <a16:creationId xmlns:a16="http://schemas.microsoft.com/office/drawing/2014/main" id="{AD456B50-CD82-6F4C-9CF1-09ABBC571C8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515" name="AutoShape 957">
                <a:extLst>
                  <a:ext uri="{FF2B5EF4-FFF2-40B4-BE49-F238E27FC236}">
                    <a16:creationId xmlns:a16="http://schemas.microsoft.com/office/drawing/2014/main" id="{4C074F81-A723-5F4E-9479-CE1CDCFBCB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" y="2566"/>
                <a:ext cx="721" cy="14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516" name="AutoShape 958">
                <a:extLst>
                  <a:ext uri="{FF2B5EF4-FFF2-40B4-BE49-F238E27FC236}">
                    <a16:creationId xmlns:a16="http://schemas.microsoft.com/office/drawing/2014/main" id="{4DE71513-1E1D-B644-992C-AE6AB0DB11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5" y="2581"/>
                <a:ext cx="696" cy="114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91" name="Rectangle 959">
              <a:extLst>
                <a:ext uri="{FF2B5EF4-FFF2-40B4-BE49-F238E27FC236}">
                  <a16:creationId xmlns:a16="http://schemas.microsoft.com/office/drawing/2014/main" id="{05D448DB-B3CB-C64D-8C4B-72D790DFFD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0" y="1022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492" name="Group 960">
              <a:extLst>
                <a:ext uri="{FF2B5EF4-FFF2-40B4-BE49-F238E27FC236}">
                  <a16:creationId xmlns:a16="http://schemas.microsoft.com/office/drawing/2014/main" id="{9CDEBDA5-A066-D749-B9E9-47DB05253D3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513" name="AutoShape 961">
                <a:extLst>
                  <a:ext uri="{FF2B5EF4-FFF2-40B4-BE49-F238E27FC236}">
                    <a16:creationId xmlns:a16="http://schemas.microsoft.com/office/drawing/2014/main" id="{8E73CA32-EF58-EA45-A4FE-37E560EBE8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5" y="2564"/>
                <a:ext cx="721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514" name="AutoShape 962">
                <a:extLst>
                  <a:ext uri="{FF2B5EF4-FFF2-40B4-BE49-F238E27FC236}">
                    <a16:creationId xmlns:a16="http://schemas.microsoft.com/office/drawing/2014/main" id="{2E2C05F9-1F42-CF46-83F8-339E874CF6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8" y="2581"/>
                <a:ext cx="696" cy="107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93" name="Rectangle 963">
              <a:extLst>
                <a:ext uri="{FF2B5EF4-FFF2-40B4-BE49-F238E27FC236}">
                  <a16:creationId xmlns:a16="http://schemas.microsoft.com/office/drawing/2014/main" id="{D2B5715C-9E55-D04D-BD32-A700B9DCC1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0" y="1354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494" name="Rectangle 964">
              <a:extLst>
                <a:ext uri="{FF2B5EF4-FFF2-40B4-BE49-F238E27FC236}">
                  <a16:creationId xmlns:a16="http://schemas.microsoft.com/office/drawing/2014/main" id="{3A8FF8A7-C248-1B42-80FA-051974D952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0" y="1655"/>
              <a:ext cx="598" cy="47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grpSp>
          <p:nvGrpSpPr>
            <p:cNvPr id="495" name="Group 965">
              <a:extLst>
                <a:ext uri="{FF2B5EF4-FFF2-40B4-BE49-F238E27FC236}">
                  <a16:creationId xmlns:a16="http://schemas.microsoft.com/office/drawing/2014/main" id="{8E71E5B0-A3F5-D344-B255-99112EB195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511" name="AutoShape 966">
                <a:extLst>
                  <a:ext uri="{FF2B5EF4-FFF2-40B4-BE49-F238E27FC236}">
                    <a16:creationId xmlns:a16="http://schemas.microsoft.com/office/drawing/2014/main" id="{A2F22898-EA39-FB4D-B255-ABCB1B7C16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8" y="2586"/>
                <a:ext cx="720" cy="12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512" name="AutoShape 967">
                <a:extLst>
                  <a:ext uri="{FF2B5EF4-FFF2-40B4-BE49-F238E27FC236}">
                    <a16:creationId xmlns:a16="http://schemas.microsoft.com/office/drawing/2014/main" id="{FBF034BA-270B-6F40-B57B-8A19ABF281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0" y="2586"/>
                <a:ext cx="695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96" name="Freeform 968">
              <a:extLst>
                <a:ext uri="{FF2B5EF4-FFF2-40B4-BE49-F238E27FC236}">
                  <a16:creationId xmlns:a16="http://schemas.microsoft.com/office/drawing/2014/main" id="{C6616798-D999-124B-8365-0FF6B1AC6B2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14 w 328"/>
                <a:gd name="T3" fmla="*/ 10 h 226"/>
                <a:gd name="T4" fmla="*/ 14 w 328"/>
                <a:gd name="T5" fmla="*/ 17 h 226"/>
                <a:gd name="T6" fmla="*/ 0 w 328"/>
                <a:gd name="T7" fmla="*/ 7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8"/>
                <a:gd name="T16" fmla="*/ 0 h 226"/>
                <a:gd name="T17" fmla="*/ 328 w 328"/>
                <a:gd name="T18" fmla="*/ 226 h 2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497" name="Group 969">
              <a:extLst>
                <a:ext uri="{FF2B5EF4-FFF2-40B4-BE49-F238E27FC236}">
                  <a16:creationId xmlns:a16="http://schemas.microsoft.com/office/drawing/2014/main" id="{0D2B7299-399C-9748-80B1-8B82EA57084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509" name="AutoShape 970">
                <a:extLst>
                  <a:ext uri="{FF2B5EF4-FFF2-40B4-BE49-F238E27FC236}">
                    <a16:creationId xmlns:a16="http://schemas.microsoft.com/office/drawing/2014/main" id="{791F8FFE-36CE-5D47-899C-7B6F5471D9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3" y="2571"/>
                <a:ext cx="732" cy="134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sp>
            <p:nvSpPr>
              <p:cNvPr id="510" name="AutoShape 971">
                <a:extLst>
                  <a:ext uri="{FF2B5EF4-FFF2-40B4-BE49-F238E27FC236}">
                    <a16:creationId xmlns:a16="http://schemas.microsoft.com/office/drawing/2014/main" id="{96614370-C84C-644E-AF93-94853FD47A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5" y="2587"/>
                <a:ext cx="720" cy="10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98" name="Rectangle 972">
              <a:extLst>
                <a:ext uri="{FF2B5EF4-FFF2-40B4-BE49-F238E27FC236}">
                  <a16:creationId xmlns:a16="http://schemas.microsoft.com/office/drawing/2014/main" id="{3024E21F-4580-974D-A923-DBF7106EF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6" y="429"/>
              <a:ext cx="70" cy="2285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499" name="Freeform 973">
              <a:extLst>
                <a:ext uri="{FF2B5EF4-FFF2-40B4-BE49-F238E27FC236}">
                  <a16:creationId xmlns:a16="http://schemas.microsoft.com/office/drawing/2014/main" id="{355CC750-A436-114A-B13D-15B18BE00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14 w 296"/>
                <a:gd name="T3" fmla="*/ 10 h 256"/>
                <a:gd name="T4" fmla="*/ 14 w 296"/>
                <a:gd name="T5" fmla="*/ 19 h 256"/>
                <a:gd name="T6" fmla="*/ 0 w 296"/>
                <a:gd name="T7" fmla="*/ 7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96"/>
                <a:gd name="T16" fmla="*/ 0 h 256"/>
                <a:gd name="T17" fmla="*/ 296 w 296"/>
                <a:gd name="T18" fmla="*/ 256 h 25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0" name="Freeform 974">
              <a:extLst>
                <a:ext uri="{FF2B5EF4-FFF2-40B4-BE49-F238E27FC236}">
                  <a16:creationId xmlns:a16="http://schemas.microsoft.com/office/drawing/2014/main" id="{D88AEB08-419C-994D-B9AF-2D260494D17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14 w 304"/>
                <a:gd name="T3" fmla="*/ 13 h 288"/>
                <a:gd name="T4" fmla="*/ 13 w 304"/>
                <a:gd name="T5" fmla="*/ 23 h 288"/>
                <a:gd name="T6" fmla="*/ 2 w 304"/>
                <a:gd name="T7" fmla="*/ 10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"/>
                <a:gd name="T16" fmla="*/ 0 h 288"/>
                <a:gd name="T17" fmla="*/ 304 w 304"/>
                <a:gd name="T18" fmla="*/ 288 h 28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1" name="Oval 975">
              <a:extLst>
                <a:ext uri="{FF2B5EF4-FFF2-40B4-BE49-F238E27FC236}">
                  <a16:creationId xmlns:a16="http://schemas.microsoft.com/office/drawing/2014/main" id="{A70DC3D0-7F41-FB4E-BF25-4A8051E0D9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5" y="2611"/>
              <a:ext cx="50" cy="95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502" name="Freeform 976">
              <a:extLst>
                <a:ext uri="{FF2B5EF4-FFF2-40B4-BE49-F238E27FC236}">
                  <a16:creationId xmlns:a16="http://schemas.microsoft.com/office/drawing/2014/main" id="{00011472-61BE-7D4E-BF36-C4C4F0A5D7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9 h 240"/>
                <a:gd name="T2" fmla="*/ 2 w 306"/>
                <a:gd name="T3" fmla="*/ 19 h 240"/>
                <a:gd name="T4" fmla="*/ 14 w 306"/>
                <a:gd name="T5" fmla="*/ 9 h 240"/>
                <a:gd name="T6" fmla="*/ 14 w 306"/>
                <a:gd name="T7" fmla="*/ 0 h 240"/>
                <a:gd name="T8" fmla="*/ 0 w 306"/>
                <a:gd name="T9" fmla="*/ 9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6"/>
                <a:gd name="T16" fmla="*/ 0 h 240"/>
                <a:gd name="T17" fmla="*/ 306 w 306"/>
                <a:gd name="T18" fmla="*/ 240 h 2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3" name="AutoShape 977">
              <a:extLst>
                <a:ext uri="{FF2B5EF4-FFF2-40B4-BE49-F238E27FC236}">
                  <a16:creationId xmlns:a16="http://schemas.microsoft.com/office/drawing/2014/main" id="{369D2889-1BFC-A340-B67F-54F258D6F1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0" y="2675"/>
              <a:ext cx="1196" cy="150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504" name="AutoShape 978">
              <a:extLst>
                <a:ext uri="{FF2B5EF4-FFF2-40B4-BE49-F238E27FC236}">
                  <a16:creationId xmlns:a16="http://schemas.microsoft.com/office/drawing/2014/main" id="{CEFA09E5-3186-4445-AD94-60C0E15196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0" y="2714"/>
              <a:ext cx="1066" cy="79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505" name="Oval 979">
              <a:extLst>
                <a:ext uri="{FF2B5EF4-FFF2-40B4-BE49-F238E27FC236}">
                  <a16:creationId xmlns:a16="http://schemas.microsoft.com/office/drawing/2014/main" id="{9AFADA62-C3CB-594F-8048-8871064276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9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506" name="Oval 980">
              <a:extLst>
                <a:ext uri="{FF2B5EF4-FFF2-40B4-BE49-F238E27FC236}">
                  <a16:creationId xmlns:a16="http://schemas.microsoft.com/office/drawing/2014/main" id="{C82FFABC-4C4C-6243-9D2D-3C99FBC518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9" y="2382"/>
              <a:ext cx="159" cy="142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507" name="Oval 981">
              <a:extLst>
                <a:ext uri="{FF2B5EF4-FFF2-40B4-BE49-F238E27FC236}">
                  <a16:creationId xmlns:a16="http://schemas.microsoft.com/office/drawing/2014/main" id="{C0EFDD4D-FB5A-6D4E-97DD-CFA89D4A96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8" y="2382"/>
              <a:ext cx="159" cy="142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508" name="Rectangle 982">
              <a:extLst>
                <a:ext uri="{FF2B5EF4-FFF2-40B4-BE49-F238E27FC236}">
                  <a16:creationId xmlns:a16="http://schemas.microsoft.com/office/drawing/2014/main" id="{99A1B872-581F-BE49-AADF-3A6775C166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7" y="1837"/>
              <a:ext cx="80" cy="759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85000"/>
                </a:lnSpc>
                <a:spcBef>
                  <a:spcPts val="1675"/>
                </a:spcBef>
                <a:buClr>
                  <a:srgbClr val="000090"/>
                </a:buClr>
                <a:buSzPct val="100000"/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Gill Sans MT" panose="020B0502020104020203" pitchFamily="34" charset="0"/>
                  <a:ea typeface="MS PGothic" panose="020B0600070205080204" pitchFamily="34" charset="-128"/>
                  <a:cs typeface="Arial" panose="020B0604020202020204" pitchFamily="34" charset="0"/>
                </a:defRPr>
              </a:lvl1pPr>
              <a:lvl2pPr marL="742950" indent="-285750">
                <a:lnSpc>
                  <a:spcPct val="85000"/>
                </a:lnSpc>
                <a:spcBef>
                  <a:spcPts val="1438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400">
                  <a:solidFill>
                    <a:schemeClr val="tx1"/>
                  </a:solidFill>
                  <a:latin typeface="Gill Sans MT" panose="020B0502020104020203" pitchFamily="34" charset="0"/>
                  <a:ea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Comic Sans MS" panose="030F0702030302020204" pitchFamily="66" charset="0"/>
                  <a:ea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0090"/>
                </a:buClr>
                <a:buFont typeface="Wingdings" panose="05000000000000000000" pitchFamily="2" charset="2"/>
                <a:buChar char="§"/>
                <a:defRPr sz="1600">
                  <a:solidFill>
                    <a:schemeClr val="tx1"/>
                  </a:solidFill>
                  <a:latin typeface="Comic Sans MS" panose="030F0702030302020204" pitchFamily="66" charset="0"/>
                  <a:ea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E38FF4C3-D0A2-D548-89C0-C35D3E53032F}"/>
              </a:ext>
            </a:extLst>
          </p:cNvPr>
          <p:cNvGrpSpPr/>
          <p:nvPr/>
        </p:nvGrpSpPr>
        <p:grpSpPr>
          <a:xfrm>
            <a:off x="9098788" y="3956624"/>
            <a:ext cx="367224" cy="240304"/>
            <a:chOff x="7493876" y="2774731"/>
            <a:chExt cx="1481958" cy="894622"/>
          </a:xfrm>
        </p:grpSpPr>
        <p:sp>
          <p:nvSpPr>
            <p:cNvPr id="194" name="Freeform 193">
              <a:extLst>
                <a:ext uri="{FF2B5EF4-FFF2-40B4-BE49-F238E27FC236}">
                  <a16:creationId xmlns:a16="http://schemas.microsoft.com/office/drawing/2014/main" id="{027716F5-6A2D-404B-ADB2-50CDACB02062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C3297389-072E-FE41-B64F-4D54440AB368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196" name="Group 195">
              <a:extLst>
                <a:ext uri="{FF2B5EF4-FFF2-40B4-BE49-F238E27FC236}">
                  <a16:creationId xmlns:a16="http://schemas.microsoft.com/office/drawing/2014/main" id="{36323224-311B-EE47-BE36-F2BE4EA6BC7F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197" name="Freeform 196">
                <a:extLst>
                  <a:ext uri="{FF2B5EF4-FFF2-40B4-BE49-F238E27FC236}">
                    <a16:creationId xmlns:a16="http://schemas.microsoft.com/office/drawing/2014/main" id="{BD802D6F-DAFD-DC41-83D1-DF0F4A2A7948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8" name="Freeform 197">
                <a:extLst>
                  <a:ext uri="{FF2B5EF4-FFF2-40B4-BE49-F238E27FC236}">
                    <a16:creationId xmlns:a16="http://schemas.microsoft.com/office/drawing/2014/main" id="{2CE211BA-1FF8-2548-A6C8-5CD1E12C3E1A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99" name="Freeform 198">
                <a:extLst>
                  <a:ext uri="{FF2B5EF4-FFF2-40B4-BE49-F238E27FC236}">
                    <a16:creationId xmlns:a16="http://schemas.microsoft.com/office/drawing/2014/main" id="{D363DDD6-C621-F146-B8DA-4A9DDE186BE0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00" name="Freeform 199">
                <a:extLst>
                  <a:ext uri="{FF2B5EF4-FFF2-40B4-BE49-F238E27FC236}">
                    <a16:creationId xmlns:a16="http://schemas.microsoft.com/office/drawing/2014/main" id="{BB3402A2-EE9C-A240-899D-8BDF14CF4322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5123C752-3FFB-E84D-9E48-DBC9A9F48F37}"/>
              </a:ext>
            </a:extLst>
          </p:cNvPr>
          <p:cNvGrpSpPr/>
          <p:nvPr/>
        </p:nvGrpSpPr>
        <p:grpSpPr>
          <a:xfrm>
            <a:off x="9601554" y="3999763"/>
            <a:ext cx="367224" cy="240304"/>
            <a:chOff x="7493876" y="2774731"/>
            <a:chExt cx="1481958" cy="894622"/>
          </a:xfrm>
        </p:grpSpPr>
        <p:sp>
          <p:nvSpPr>
            <p:cNvPr id="218" name="Freeform 217">
              <a:extLst>
                <a:ext uri="{FF2B5EF4-FFF2-40B4-BE49-F238E27FC236}">
                  <a16:creationId xmlns:a16="http://schemas.microsoft.com/office/drawing/2014/main" id="{D524F684-301C-7542-A0A4-37573182739D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9BF20040-D9C8-B74E-BC0D-F15797752EA9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220" name="Group 219">
              <a:extLst>
                <a:ext uri="{FF2B5EF4-FFF2-40B4-BE49-F238E27FC236}">
                  <a16:creationId xmlns:a16="http://schemas.microsoft.com/office/drawing/2014/main" id="{79553B03-2EF0-1445-BD4E-875D98E58492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221" name="Freeform 220">
                <a:extLst>
                  <a:ext uri="{FF2B5EF4-FFF2-40B4-BE49-F238E27FC236}">
                    <a16:creationId xmlns:a16="http://schemas.microsoft.com/office/drawing/2014/main" id="{DAB927EA-DECF-FE4A-BE5D-802F016FB194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3" name="Freeform 222">
                <a:extLst>
                  <a:ext uri="{FF2B5EF4-FFF2-40B4-BE49-F238E27FC236}">
                    <a16:creationId xmlns:a16="http://schemas.microsoft.com/office/drawing/2014/main" id="{2414339B-8AC7-2444-AC70-285A203D1160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4" name="Freeform 223">
                <a:extLst>
                  <a:ext uri="{FF2B5EF4-FFF2-40B4-BE49-F238E27FC236}">
                    <a16:creationId xmlns:a16="http://schemas.microsoft.com/office/drawing/2014/main" id="{AEF6DCDC-2F65-B349-B551-DC3FACF6D577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2" name="Freeform 221">
                <a:extLst>
                  <a:ext uri="{FF2B5EF4-FFF2-40B4-BE49-F238E27FC236}">
                    <a16:creationId xmlns:a16="http://schemas.microsoft.com/office/drawing/2014/main" id="{8F1EA0F6-ACA7-C443-A514-F770A3836883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8ECEC947-F5C8-414B-A56E-EBE5DFFEDB1C}"/>
              </a:ext>
            </a:extLst>
          </p:cNvPr>
          <p:cNvGrpSpPr/>
          <p:nvPr/>
        </p:nvGrpSpPr>
        <p:grpSpPr>
          <a:xfrm>
            <a:off x="8050070" y="3965994"/>
            <a:ext cx="354986" cy="175668"/>
            <a:chOff x="7493876" y="2774731"/>
            <a:chExt cx="1481958" cy="894622"/>
          </a:xfrm>
        </p:grpSpPr>
        <p:sp>
          <p:nvSpPr>
            <p:cNvPr id="146" name="Freeform 145">
              <a:extLst>
                <a:ext uri="{FF2B5EF4-FFF2-40B4-BE49-F238E27FC236}">
                  <a16:creationId xmlns:a16="http://schemas.microsoft.com/office/drawing/2014/main" id="{86294923-1C02-5240-95DE-EA2186392E22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2AB3674D-1CCE-274D-BF8E-CEFECF766B32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86166535-C584-C14C-9137-7498CC96E8FD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149" name="Freeform 148">
                <a:extLst>
                  <a:ext uri="{FF2B5EF4-FFF2-40B4-BE49-F238E27FC236}">
                    <a16:creationId xmlns:a16="http://schemas.microsoft.com/office/drawing/2014/main" id="{17514CA1-86B8-BA44-B4A0-0CEB1F62C266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0" name="Freeform 149">
                <a:extLst>
                  <a:ext uri="{FF2B5EF4-FFF2-40B4-BE49-F238E27FC236}">
                    <a16:creationId xmlns:a16="http://schemas.microsoft.com/office/drawing/2014/main" id="{8D28E726-BB5D-5644-9E9D-DEEB2E0B1FFC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1" name="Freeform 150">
                <a:extLst>
                  <a:ext uri="{FF2B5EF4-FFF2-40B4-BE49-F238E27FC236}">
                    <a16:creationId xmlns:a16="http://schemas.microsoft.com/office/drawing/2014/main" id="{BDE8E149-5BA9-CB4C-9AC6-1EED7308D871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52" name="Freeform 151">
                <a:extLst>
                  <a:ext uri="{FF2B5EF4-FFF2-40B4-BE49-F238E27FC236}">
                    <a16:creationId xmlns:a16="http://schemas.microsoft.com/office/drawing/2014/main" id="{BAF1B228-D777-8846-8B1B-6476F6C2AA6C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A8973B1E-A991-8E45-9FF7-7AF7F179E328}"/>
              </a:ext>
            </a:extLst>
          </p:cNvPr>
          <p:cNvGrpSpPr/>
          <p:nvPr/>
        </p:nvGrpSpPr>
        <p:grpSpPr>
          <a:xfrm>
            <a:off x="9247893" y="4775686"/>
            <a:ext cx="393760" cy="218578"/>
            <a:chOff x="7493876" y="2774731"/>
            <a:chExt cx="1481958" cy="894622"/>
          </a:xfrm>
        </p:grpSpPr>
        <p:sp>
          <p:nvSpPr>
            <p:cNvPr id="234" name="Freeform 233">
              <a:extLst>
                <a:ext uri="{FF2B5EF4-FFF2-40B4-BE49-F238E27FC236}">
                  <a16:creationId xmlns:a16="http://schemas.microsoft.com/office/drawing/2014/main" id="{5A098E30-A66F-FA4D-9EE8-C0C83DE6D506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051367D4-C1D9-AF45-9A24-031126A62943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236" name="Group 235">
              <a:extLst>
                <a:ext uri="{FF2B5EF4-FFF2-40B4-BE49-F238E27FC236}">
                  <a16:creationId xmlns:a16="http://schemas.microsoft.com/office/drawing/2014/main" id="{8C4167F2-26A6-0A41-9F23-581BB1D6E53B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237" name="Freeform 236">
                <a:extLst>
                  <a:ext uri="{FF2B5EF4-FFF2-40B4-BE49-F238E27FC236}">
                    <a16:creationId xmlns:a16="http://schemas.microsoft.com/office/drawing/2014/main" id="{8AABD328-91C1-C94D-8CB5-66F9CC0DC001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8" name="Freeform 237">
                <a:extLst>
                  <a:ext uri="{FF2B5EF4-FFF2-40B4-BE49-F238E27FC236}">
                    <a16:creationId xmlns:a16="http://schemas.microsoft.com/office/drawing/2014/main" id="{23CBCA43-9398-E043-A20B-00567B73DB89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39" name="Freeform 238">
                <a:extLst>
                  <a:ext uri="{FF2B5EF4-FFF2-40B4-BE49-F238E27FC236}">
                    <a16:creationId xmlns:a16="http://schemas.microsoft.com/office/drawing/2014/main" id="{06C3D6EF-A0CB-F34C-9C57-9FA040350289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0" name="Freeform 239">
                <a:extLst>
                  <a:ext uri="{FF2B5EF4-FFF2-40B4-BE49-F238E27FC236}">
                    <a16:creationId xmlns:a16="http://schemas.microsoft.com/office/drawing/2014/main" id="{66D08B47-1DCF-994C-84EE-6C7E588A1D24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EEFE641A-589B-7942-BC31-34CA4265ECA8}"/>
              </a:ext>
            </a:extLst>
          </p:cNvPr>
          <p:cNvGrpSpPr/>
          <p:nvPr/>
        </p:nvGrpSpPr>
        <p:grpSpPr>
          <a:xfrm>
            <a:off x="9783558" y="4989983"/>
            <a:ext cx="393760" cy="218578"/>
            <a:chOff x="7493876" y="2774731"/>
            <a:chExt cx="1481958" cy="894622"/>
          </a:xfrm>
        </p:grpSpPr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236DE3EE-811C-674F-9142-302E5E9C5593}"/>
                </a:ext>
              </a:extLst>
            </p:cNvPr>
            <p:cNvSpPr/>
            <p:nvPr/>
          </p:nvSpPr>
          <p:spPr>
            <a:xfrm>
              <a:off x="7493876" y="3084399"/>
              <a:ext cx="1481958" cy="584954"/>
            </a:xfrm>
            <a:custGeom>
              <a:avLst/>
              <a:gdLst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17076"/>
                <a:gd name="connsiteX1" fmla="*/ 8187558 w 8187558"/>
                <a:gd name="connsiteY1" fmla="*/ 1271752 h 2617076"/>
                <a:gd name="connsiteX2" fmla="*/ 4025462 w 8187558"/>
                <a:gd name="connsiteY2" fmla="*/ 2617076 h 2617076"/>
                <a:gd name="connsiteX3" fmla="*/ 0 w 8187558"/>
                <a:gd name="connsiteY3" fmla="*/ 1229711 h 2617076"/>
                <a:gd name="connsiteX4" fmla="*/ 31531 w 8187558"/>
                <a:gd name="connsiteY4" fmla="*/ 147145 h 2617076"/>
                <a:gd name="connsiteX5" fmla="*/ 4046482 w 8187558"/>
                <a:gd name="connsiteY5" fmla="*/ 1576552 h 2617076"/>
                <a:gd name="connsiteX6" fmla="*/ 8187558 w 8187558"/>
                <a:gd name="connsiteY6" fmla="*/ 0 h 2617076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46482 w 8187558"/>
                <a:gd name="connsiteY5" fmla="*/ 157655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88524 w 8187558"/>
                <a:gd name="connsiteY5" fmla="*/ 1597573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87558 w 8187558"/>
                <a:gd name="connsiteY0" fmla="*/ 0 h 2638097"/>
                <a:gd name="connsiteX1" fmla="*/ 8187558 w 8187558"/>
                <a:gd name="connsiteY1" fmla="*/ 1271752 h 2638097"/>
                <a:gd name="connsiteX2" fmla="*/ 4099035 w 8187558"/>
                <a:gd name="connsiteY2" fmla="*/ 2638097 h 2638097"/>
                <a:gd name="connsiteX3" fmla="*/ 0 w 8187558"/>
                <a:gd name="connsiteY3" fmla="*/ 1229711 h 2638097"/>
                <a:gd name="connsiteX4" fmla="*/ 31531 w 8187558"/>
                <a:gd name="connsiteY4" fmla="*/ 147145 h 2638097"/>
                <a:gd name="connsiteX5" fmla="*/ 4099035 w 8187558"/>
                <a:gd name="connsiteY5" fmla="*/ 1566042 h 2638097"/>
                <a:gd name="connsiteX6" fmla="*/ 8187558 w 8187558"/>
                <a:gd name="connsiteY6" fmla="*/ 0 h 2638097"/>
                <a:gd name="connsiteX0" fmla="*/ 8176538 w 8176538"/>
                <a:gd name="connsiteY0" fmla="*/ 0 h 2638097"/>
                <a:gd name="connsiteX1" fmla="*/ 8176538 w 8176538"/>
                <a:gd name="connsiteY1" fmla="*/ 1271752 h 2638097"/>
                <a:gd name="connsiteX2" fmla="*/ 4088015 w 8176538"/>
                <a:gd name="connsiteY2" fmla="*/ 2638097 h 2638097"/>
                <a:gd name="connsiteX3" fmla="*/ 0 w 8176538"/>
                <a:gd name="connsiteY3" fmla="*/ 1269888 h 2638097"/>
                <a:gd name="connsiteX4" fmla="*/ 20511 w 8176538"/>
                <a:gd name="connsiteY4" fmla="*/ 147145 h 2638097"/>
                <a:gd name="connsiteX5" fmla="*/ 4088015 w 8176538"/>
                <a:gd name="connsiteY5" fmla="*/ 1566042 h 2638097"/>
                <a:gd name="connsiteX6" fmla="*/ 8176538 w 8176538"/>
                <a:gd name="connsiteY6" fmla="*/ 0 h 2638097"/>
                <a:gd name="connsiteX0" fmla="*/ 8176538 w 8176538"/>
                <a:gd name="connsiteY0" fmla="*/ 0 h 2772020"/>
                <a:gd name="connsiteX1" fmla="*/ 8176538 w 8176538"/>
                <a:gd name="connsiteY1" fmla="*/ 1271752 h 2772020"/>
                <a:gd name="connsiteX2" fmla="*/ 4099034 w 8176538"/>
                <a:gd name="connsiteY2" fmla="*/ 2772020 h 2772020"/>
                <a:gd name="connsiteX3" fmla="*/ 0 w 8176538"/>
                <a:gd name="connsiteY3" fmla="*/ 1269888 h 2772020"/>
                <a:gd name="connsiteX4" fmla="*/ 20511 w 8176538"/>
                <a:gd name="connsiteY4" fmla="*/ 147145 h 2772020"/>
                <a:gd name="connsiteX5" fmla="*/ 4088015 w 8176538"/>
                <a:gd name="connsiteY5" fmla="*/ 1566042 h 2772020"/>
                <a:gd name="connsiteX6" fmla="*/ 8176538 w 8176538"/>
                <a:gd name="connsiteY6" fmla="*/ 0 h 2772020"/>
                <a:gd name="connsiteX0" fmla="*/ 8176538 w 8176538"/>
                <a:gd name="connsiteY0" fmla="*/ 0 h 2772339"/>
                <a:gd name="connsiteX1" fmla="*/ 8176538 w 8176538"/>
                <a:gd name="connsiteY1" fmla="*/ 1378890 h 2772339"/>
                <a:gd name="connsiteX2" fmla="*/ 4099034 w 8176538"/>
                <a:gd name="connsiteY2" fmla="*/ 2772020 h 2772339"/>
                <a:gd name="connsiteX3" fmla="*/ 0 w 8176538"/>
                <a:gd name="connsiteY3" fmla="*/ 1269888 h 2772339"/>
                <a:gd name="connsiteX4" fmla="*/ 20511 w 8176538"/>
                <a:gd name="connsiteY4" fmla="*/ 147145 h 2772339"/>
                <a:gd name="connsiteX5" fmla="*/ 4088015 w 8176538"/>
                <a:gd name="connsiteY5" fmla="*/ 1566042 h 2772339"/>
                <a:gd name="connsiteX6" fmla="*/ 8176538 w 8176538"/>
                <a:gd name="connsiteY6" fmla="*/ 0 h 2772339"/>
                <a:gd name="connsiteX0" fmla="*/ 8176538 w 8176538"/>
                <a:gd name="connsiteY0" fmla="*/ 0 h 2825888"/>
                <a:gd name="connsiteX1" fmla="*/ 8176538 w 8176538"/>
                <a:gd name="connsiteY1" fmla="*/ 1378890 h 2825888"/>
                <a:gd name="connsiteX2" fmla="*/ 4099034 w 8176538"/>
                <a:gd name="connsiteY2" fmla="*/ 2825590 h 2825888"/>
                <a:gd name="connsiteX3" fmla="*/ 0 w 8176538"/>
                <a:gd name="connsiteY3" fmla="*/ 1269888 h 2825888"/>
                <a:gd name="connsiteX4" fmla="*/ 20511 w 8176538"/>
                <a:gd name="connsiteY4" fmla="*/ 147145 h 2825888"/>
                <a:gd name="connsiteX5" fmla="*/ 4088015 w 8176538"/>
                <a:gd name="connsiteY5" fmla="*/ 1566042 h 2825888"/>
                <a:gd name="connsiteX6" fmla="*/ 8176538 w 8176538"/>
                <a:gd name="connsiteY6" fmla="*/ 0 h 2825888"/>
                <a:gd name="connsiteX0" fmla="*/ 8165518 w 8165518"/>
                <a:gd name="connsiteY0" fmla="*/ 0 h 2825606"/>
                <a:gd name="connsiteX1" fmla="*/ 8165518 w 8165518"/>
                <a:gd name="connsiteY1" fmla="*/ 1378890 h 2825606"/>
                <a:gd name="connsiteX2" fmla="*/ 4088014 w 8165518"/>
                <a:gd name="connsiteY2" fmla="*/ 2825590 h 2825606"/>
                <a:gd name="connsiteX3" fmla="*/ 0 w 8165518"/>
                <a:gd name="connsiteY3" fmla="*/ 1403811 h 2825606"/>
                <a:gd name="connsiteX4" fmla="*/ 9491 w 8165518"/>
                <a:gd name="connsiteY4" fmla="*/ 147145 h 2825606"/>
                <a:gd name="connsiteX5" fmla="*/ 4076995 w 8165518"/>
                <a:gd name="connsiteY5" fmla="*/ 1566042 h 2825606"/>
                <a:gd name="connsiteX6" fmla="*/ 8165518 w 8165518"/>
                <a:gd name="connsiteY6" fmla="*/ 0 h 2825606"/>
                <a:gd name="connsiteX0" fmla="*/ 8165518 w 8165518"/>
                <a:gd name="connsiteY0" fmla="*/ 0 h 2879174"/>
                <a:gd name="connsiteX1" fmla="*/ 8165518 w 8165518"/>
                <a:gd name="connsiteY1" fmla="*/ 1378890 h 2879174"/>
                <a:gd name="connsiteX2" fmla="*/ 4132092 w 8165518"/>
                <a:gd name="connsiteY2" fmla="*/ 2879159 h 2879174"/>
                <a:gd name="connsiteX3" fmla="*/ 0 w 8165518"/>
                <a:gd name="connsiteY3" fmla="*/ 1403811 h 2879174"/>
                <a:gd name="connsiteX4" fmla="*/ 9491 w 8165518"/>
                <a:gd name="connsiteY4" fmla="*/ 147145 h 2879174"/>
                <a:gd name="connsiteX5" fmla="*/ 4076995 w 8165518"/>
                <a:gd name="connsiteY5" fmla="*/ 1566042 h 2879174"/>
                <a:gd name="connsiteX6" fmla="*/ 8165518 w 8165518"/>
                <a:gd name="connsiteY6" fmla="*/ 0 h 2879174"/>
                <a:gd name="connsiteX0" fmla="*/ 8165518 w 8176537"/>
                <a:gd name="connsiteY0" fmla="*/ 0 h 2879410"/>
                <a:gd name="connsiteX1" fmla="*/ 8176537 w 8176537"/>
                <a:gd name="connsiteY1" fmla="*/ 1499420 h 2879410"/>
                <a:gd name="connsiteX2" fmla="*/ 4132092 w 8176537"/>
                <a:gd name="connsiteY2" fmla="*/ 2879159 h 2879410"/>
                <a:gd name="connsiteX3" fmla="*/ 0 w 8176537"/>
                <a:gd name="connsiteY3" fmla="*/ 1403811 h 2879410"/>
                <a:gd name="connsiteX4" fmla="*/ 9491 w 8176537"/>
                <a:gd name="connsiteY4" fmla="*/ 147145 h 2879410"/>
                <a:gd name="connsiteX5" fmla="*/ 4076995 w 8176537"/>
                <a:gd name="connsiteY5" fmla="*/ 1566042 h 2879410"/>
                <a:gd name="connsiteX6" fmla="*/ 8165518 w 8176537"/>
                <a:gd name="connsiteY6" fmla="*/ 0 h 2879410"/>
                <a:gd name="connsiteX0" fmla="*/ 8165518 w 8176537"/>
                <a:gd name="connsiteY0" fmla="*/ 0 h 2879262"/>
                <a:gd name="connsiteX1" fmla="*/ 8176537 w 8176537"/>
                <a:gd name="connsiteY1" fmla="*/ 1499420 h 2879262"/>
                <a:gd name="connsiteX2" fmla="*/ 4132092 w 8176537"/>
                <a:gd name="connsiteY2" fmla="*/ 2879159 h 2879262"/>
                <a:gd name="connsiteX3" fmla="*/ 0 w 8176537"/>
                <a:gd name="connsiteY3" fmla="*/ 1403811 h 2879262"/>
                <a:gd name="connsiteX4" fmla="*/ 9491 w 8176537"/>
                <a:gd name="connsiteY4" fmla="*/ 147145 h 2879262"/>
                <a:gd name="connsiteX5" fmla="*/ 4076995 w 8176537"/>
                <a:gd name="connsiteY5" fmla="*/ 1566042 h 2879262"/>
                <a:gd name="connsiteX6" fmla="*/ 8165518 w 8176537"/>
                <a:gd name="connsiteY6" fmla="*/ 0 h 2879262"/>
                <a:gd name="connsiteX0" fmla="*/ 8165518 w 8176537"/>
                <a:gd name="connsiteY0" fmla="*/ 0 h 2879163"/>
                <a:gd name="connsiteX1" fmla="*/ 8176537 w 8176537"/>
                <a:gd name="connsiteY1" fmla="*/ 1499420 h 2879163"/>
                <a:gd name="connsiteX2" fmla="*/ 4132092 w 8176537"/>
                <a:gd name="connsiteY2" fmla="*/ 2879159 h 2879163"/>
                <a:gd name="connsiteX3" fmla="*/ 0 w 8176537"/>
                <a:gd name="connsiteY3" fmla="*/ 1510948 h 2879163"/>
                <a:gd name="connsiteX4" fmla="*/ 9491 w 8176537"/>
                <a:gd name="connsiteY4" fmla="*/ 147145 h 2879163"/>
                <a:gd name="connsiteX5" fmla="*/ 4076995 w 8176537"/>
                <a:gd name="connsiteY5" fmla="*/ 1566042 h 2879163"/>
                <a:gd name="connsiteX6" fmla="*/ 8165518 w 8176537"/>
                <a:gd name="connsiteY6" fmla="*/ 0 h 2879163"/>
                <a:gd name="connsiteX0" fmla="*/ 8165518 w 8198577"/>
                <a:gd name="connsiteY0" fmla="*/ 0 h 2879451"/>
                <a:gd name="connsiteX1" fmla="*/ 8198577 w 8198577"/>
                <a:gd name="connsiteY1" fmla="*/ 1606558 h 2879451"/>
                <a:gd name="connsiteX2" fmla="*/ 4132092 w 8198577"/>
                <a:gd name="connsiteY2" fmla="*/ 2879159 h 2879451"/>
                <a:gd name="connsiteX3" fmla="*/ 0 w 8198577"/>
                <a:gd name="connsiteY3" fmla="*/ 1510948 h 2879451"/>
                <a:gd name="connsiteX4" fmla="*/ 9491 w 8198577"/>
                <a:gd name="connsiteY4" fmla="*/ 147145 h 2879451"/>
                <a:gd name="connsiteX5" fmla="*/ 4076995 w 8198577"/>
                <a:gd name="connsiteY5" fmla="*/ 1566042 h 2879451"/>
                <a:gd name="connsiteX6" fmla="*/ 8165518 w 8198577"/>
                <a:gd name="connsiteY6" fmla="*/ 0 h 2879451"/>
                <a:gd name="connsiteX0" fmla="*/ 8165518 w 8165518"/>
                <a:gd name="connsiteY0" fmla="*/ 0 h 2880066"/>
                <a:gd name="connsiteX1" fmla="*/ 8165518 w 8165518"/>
                <a:gd name="connsiteY1" fmla="*/ 1673520 h 2880066"/>
                <a:gd name="connsiteX2" fmla="*/ 4132092 w 8165518"/>
                <a:gd name="connsiteY2" fmla="*/ 2879159 h 2880066"/>
                <a:gd name="connsiteX3" fmla="*/ 0 w 8165518"/>
                <a:gd name="connsiteY3" fmla="*/ 1510948 h 2880066"/>
                <a:gd name="connsiteX4" fmla="*/ 9491 w 8165518"/>
                <a:gd name="connsiteY4" fmla="*/ 147145 h 2880066"/>
                <a:gd name="connsiteX5" fmla="*/ 4076995 w 8165518"/>
                <a:gd name="connsiteY5" fmla="*/ 1566042 h 2880066"/>
                <a:gd name="connsiteX6" fmla="*/ 8165518 w 8165518"/>
                <a:gd name="connsiteY6" fmla="*/ 0 h 2880066"/>
                <a:gd name="connsiteX0" fmla="*/ 8156794 w 8156794"/>
                <a:gd name="connsiteY0" fmla="*/ 0 h 2879270"/>
                <a:gd name="connsiteX1" fmla="*/ 8156794 w 8156794"/>
                <a:gd name="connsiteY1" fmla="*/ 1673520 h 2879270"/>
                <a:gd name="connsiteX2" fmla="*/ 4123368 w 8156794"/>
                <a:gd name="connsiteY2" fmla="*/ 2879159 h 2879270"/>
                <a:gd name="connsiteX3" fmla="*/ 2295 w 8156794"/>
                <a:gd name="connsiteY3" fmla="*/ 1618086 h 2879270"/>
                <a:gd name="connsiteX4" fmla="*/ 767 w 8156794"/>
                <a:gd name="connsiteY4" fmla="*/ 147145 h 2879270"/>
                <a:gd name="connsiteX5" fmla="*/ 4068271 w 8156794"/>
                <a:gd name="connsiteY5" fmla="*/ 1566042 h 2879270"/>
                <a:gd name="connsiteX6" fmla="*/ 8156794 w 8156794"/>
                <a:gd name="connsiteY6" fmla="*/ 0 h 287927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00"/>
                <a:gd name="connsiteX1" fmla="*/ 8156794 w 8156794"/>
                <a:gd name="connsiteY1" fmla="*/ 1673520 h 2973000"/>
                <a:gd name="connsiteX2" fmla="*/ 4134388 w 8156794"/>
                <a:gd name="connsiteY2" fmla="*/ 2972904 h 2973000"/>
                <a:gd name="connsiteX3" fmla="*/ 2295 w 8156794"/>
                <a:gd name="connsiteY3" fmla="*/ 1618086 h 2973000"/>
                <a:gd name="connsiteX4" fmla="*/ 767 w 8156794"/>
                <a:gd name="connsiteY4" fmla="*/ 147145 h 2973000"/>
                <a:gd name="connsiteX5" fmla="*/ 4068271 w 8156794"/>
                <a:gd name="connsiteY5" fmla="*/ 1566042 h 2973000"/>
                <a:gd name="connsiteX6" fmla="*/ 8156794 w 8156794"/>
                <a:gd name="connsiteY6" fmla="*/ 0 h 2973000"/>
                <a:gd name="connsiteX0" fmla="*/ 8156794 w 8156794"/>
                <a:gd name="connsiteY0" fmla="*/ 0 h 2973020"/>
                <a:gd name="connsiteX1" fmla="*/ 8156794 w 8156794"/>
                <a:gd name="connsiteY1" fmla="*/ 1673520 h 2973020"/>
                <a:gd name="connsiteX2" fmla="*/ 4134388 w 8156794"/>
                <a:gd name="connsiteY2" fmla="*/ 2972904 h 2973020"/>
                <a:gd name="connsiteX3" fmla="*/ 2295 w 8156794"/>
                <a:gd name="connsiteY3" fmla="*/ 1618086 h 2973020"/>
                <a:gd name="connsiteX4" fmla="*/ 767 w 8156794"/>
                <a:gd name="connsiteY4" fmla="*/ 147145 h 2973020"/>
                <a:gd name="connsiteX5" fmla="*/ 4068271 w 8156794"/>
                <a:gd name="connsiteY5" fmla="*/ 1566042 h 2973020"/>
                <a:gd name="connsiteX6" fmla="*/ 8156794 w 8156794"/>
                <a:gd name="connsiteY6" fmla="*/ 0 h 2973020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021"/>
                <a:gd name="connsiteX1" fmla="*/ 8156794 w 8156794"/>
                <a:gd name="connsiteY1" fmla="*/ 1673520 h 2973021"/>
                <a:gd name="connsiteX2" fmla="*/ 4134388 w 8156794"/>
                <a:gd name="connsiteY2" fmla="*/ 2972904 h 2973021"/>
                <a:gd name="connsiteX3" fmla="*/ 2295 w 8156794"/>
                <a:gd name="connsiteY3" fmla="*/ 1618086 h 2973021"/>
                <a:gd name="connsiteX4" fmla="*/ 767 w 8156794"/>
                <a:gd name="connsiteY4" fmla="*/ 147145 h 2973021"/>
                <a:gd name="connsiteX5" fmla="*/ 4068271 w 8156794"/>
                <a:gd name="connsiteY5" fmla="*/ 1566042 h 2973021"/>
                <a:gd name="connsiteX6" fmla="*/ 8156794 w 8156794"/>
                <a:gd name="connsiteY6" fmla="*/ 0 h 2973021"/>
                <a:gd name="connsiteX0" fmla="*/ 8156794 w 8156794"/>
                <a:gd name="connsiteY0" fmla="*/ 0 h 2973141"/>
                <a:gd name="connsiteX1" fmla="*/ 8156794 w 8156794"/>
                <a:gd name="connsiteY1" fmla="*/ 1673520 h 2973141"/>
                <a:gd name="connsiteX2" fmla="*/ 4134388 w 8156794"/>
                <a:gd name="connsiteY2" fmla="*/ 2972904 h 2973141"/>
                <a:gd name="connsiteX3" fmla="*/ 2295 w 8156794"/>
                <a:gd name="connsiteY3" fmla="*/ 1618086 h 2973141"/>
                <a:gd name="connsiteX4" fmla="*/ 767 w 8156794"/>
                <a:gd name="connsiteY4" fmla="*/ 147145 h 2973141"/>
                <a:gd name="connsiteX5" fmla="*/ 4068271 w 8156794"/>
                <a:gd name="connsiteY5" fmla="*/ 1566042 h 2973141"/>
                <a:gd name="connsiteX6" fmla="*/ 8156794 w 8156794"/>
                <a:gd name="connsiteY6" fmla="*/ 0 h 2973141"/>
                <a:gd name="connsiteX0" fmla="*/ 8156794 w 8156794"/>
                <a:gd name="connsiteY0" fmla="*/ 0 h 3066827"/>
                <a:gd name="connsiteX1" fmla="*/ 8156794 w 8156794"/>
                <a:gd name="connsiteY1" fmla="*/ 1673520 h 3066827"/>
                <a:gd name="connsiteX2" fmla="*/ 4123353 w 8156794"/>
                <a:gd name="connsiteY2" fmla="*/ 3066650 h 3066827"/>
                <a:gd name="connsiteX3" fmla="*/ 2295 w 8156794"/>
                <a:gd name="connsiteY3" fmla="*/ 1618086 h 3066827"/>
                <a:gd name="connsiteX4" fmla="*/ 767 w 8156794"/>
                <a:gd name="connsiteY4" fmla="*/ 147145 h 3066827"/>
                <a:gd name="connsiteX5" fmla="*/ 4068271 w 8156794"/>
                <a:gd name="connsiteY5" fmla="*/ 1566042 h 3066827"/>
                <a:gd name="connsiteX6" fmla="*/ 8156794 w 8156794"/>
                <a:gd name="connsiteY6" fmla="*/ 0 h 3066827"/>
                <a:gd name="connsiteX0" fmla="*/ 8123689 w 8156794"/>
                <a:gd name="connsiteY0" fmla="*/ 0 h 2999866"/>
                <a:gd name="connsiteX1" fmla="*/ 8156794 w 8156794"/>
                <a:gd name="connsiteY1" fmla="*/ 1606559 h 2999866"/>
                <a:gd name="connsiteX2" fmla="*/ 4123353 w 8156794"/>
                <a:gd name="connsiteY2" fmla="*/ 2999689 h 2999866"/>
                <a:gd name="connsiteX3" fmla="*/ 2295 w 8156794"/>
                <a:gd name="connsiteY3" fmla="*/ 1551125 h 2999866"/>
                <a:gd name="connsiteX4" fmla="*/ 767 w 8156794"/>
                <a:gd name="connsiteY4" fmla="*/ 80184 h 2999866"/>
                <a:gd name="connsiteX5" fmla="*/ 4068271 w 8156794"/>
                <a:gd name="connsiteY5" fmla="*/ 1499081 h 2999866"/>
                <a:gd name="connsiteX6" fmla="*/ 8123689 w 8156794"/>
                <a:gd name="connsiteY6" fmla="*/ 0 h 2999866"/>
                <a:gd name="connsiteX0" fmla="*/ 8167828 w 8167828"/>
                <a:gd name="connsiteY0" fmla="*/ 0 h 3026651"/>
                <a:gd name="connsiteX1" fmla="*/ 8156794 w 8167828"/>
                <a:gd name="connsiteY1" fmla="*/ 1633344 h 3026651"/>
                <a:gd name="connsiteX2" fmla="*/ 4123353 w 8167828"/>
                <a:gd name="connsiteY2" fmla="*/ 3026474 h 3026651"/>
                <a:gd name="connsiteX3" fmla="*/ 2295 w 8167828"/>
                <a:gd name="connsiteY3" fmla="*/ 1577910 h 3026651"/>
                <a:gd name="connsiteX4" fmla="*/ 767 w 8167828"/>
                <a:gd name="connsiteY4" fmla="*/ 106969 h 3026651"/>
                <a:gd name="connsiteX5" fmla="*/ 4068271 w 8167828"/>
                <a:gd name="connsiteY5" fmla="*/ 1525866 h 3026651"/>
                <a:gd name="connsiteX6" fmla="*/ 8167828 w 8167828"/>
                <a:gd name="connsiteY6" fmla="*/ 0 h 3026651"/>
                <a:gd name="connsiteX0" fmla="*/ 8167828 w 8167828"/>
                <a:gd name="connsiteY0" fmla="*/ 0 h 3027228"/>
                <a:gd name="connsiteX1" fmla="*/ 8145760 w 8167828"/>
                <a:gd name="connsiteY1" fmla="*/ 1686913 h 3027228"/>
                <a:gd name="connsiteX2" fmla="*/ 4123353 w 8167828"/>
                <a:gd name="connsiteY2" fmla="*/ 3026474 h 3027228"/>
                <a:gd name="connsiteX3" fmla="*/ 2295 w 8167828"/>
                <a:gd name="connsiteY3" fmla="*/ 1577910 h 3027228"/>
                <a:gd name="connsiteX4" fmla="*/ 767 w 8167828"/>
                <a:gd name="connsiteY4" fmla="*/ 106969 h 3027228"/>
                <a:gd name="connsiteX5" fmla="*/ 4068271 w 8167828"/>
                <a:gd name="connsiteY5" fmla="*/ 1525866 h 3027228"/>
                <a:gd name="connsiteX6" fmla="*/ 8167828 w 8167828"/>
                <a:gd name="connsiteY6" fmla="*/ 0 h 3027228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56794 w 8156794"/>
                <a:gd name="connsiteY0" fmla="*/ 0 h 2933483"/>
                <a:gd name="connsiteX1" fmla="*/ 8145760 w 8156794"/>
                <a:gd name="connsiteY1" fmla="*/ 1593168 h 2933483"/>
                <a:gd name="connsiteX2" fmla="*/ 4123353 w 8156794"/>
                <a:gd name="connsiteY2" fmla="*/ 2932729 h 2933483"/>
                <a:gd name="connsiteX3" fmla="*/ 2295 w 8156794"/>
                <a:gd name="connsiteY3" fmla="*/ 1484165 h 2933483"/>
                <a:gd name="connsiteX4" fmla="*/ 767 w 8156794"/>
                <a:gd name="connsiteY4" fmla="*/ 13224 h 2933483"/>
                <a:gd name="connsiteX5" fmla="*/ 4068271 w 8156794"/>
                <a:gd name="connsiteY5" fmla="*/ 1432121 h 2933483"/>
                <a:gd name="connsiteX6" fmla="*/ 8156794 w 8156794"/>
                <a:gd name="connsiteY6" fmla="*/ 0 h 2933483"/>
                <a:gd name="connsiteX0" fmla="*/ 8123689 w 8145760"/>
                <a:gd name="connsiteY0" fmla="*/ 13560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9 w 8145760"/>
                <a:gd name="connsiteY6" fmla="*/ 13560 h 2920259"/>
                <a:gd name="connsiteX0" fmla="*/ 8178863 w 8178863"/>
                <a:gd name="connsiteY0" fmla="*/ 26952 h 2920259"/>
                <a:gd name="connsiteX1" fmla="*/ 8145760 w 8178863"/>
                <a:gd name="connsiteY1" fmla="*/ 1579944 h 2920259"/>
                <a:gd name="connsiteX2" fmla="*/ 4123353 w 8178863"/>
                <a:gd name="connsiteY2" fmla="*/ 2919505 h 2920259"/>
                <a:gd name="connsiteX3" fmla="*/ 2295 w 8178863"/>
                <a:gd name="connsiteY3" fmla="*/ 1470941 h 2920259"/>
                <a:gd name="connsiteX4" fmla="*/ 767 w 8178863"/>
                <a:gd name="connsiteY4" fmla="*/ 0 h 2920259"/>
                <a:gd name="connsiteX5" fmla="*/ 4068271 w 8178863"/>
                <a:gd name="connsiteY5" fmla="*/ 1418897 h 2920259"/>
                <a:gd name="connsiteX6" fmla="*/ 8178863 w 8178863"/>
                <a:gd name="connsiteY6" fmla="*/ 26952 h 2920259"/>
                <a:gd name="connsiteX0" fmla="*/ 8167827 w 8167827"/>
                <a:gd name="connsiteY0" fmla="*/ 40343 h 2920259"/>
                <a:gd name="connsiteX1" fmla="*/ 8145760 w 8167827"/>
                <a:gd name="connsiteY1" fmla="*/ 1579944 h 2920259"/>
                <a:gd name="connsiteX2" fmla="*/ 4123353 w 8167827"/>
                <a:gd name="connsiteY2" fmla="*/ 2919505 h 2920259"/>
                <a:gd name="connsiteX3" fmla="*/ 2295 w 8167827"/>
                <a:gd name="connsiteY3" fmla="*/ 1470941 h 2920259"/>
                <a:gd name="connsiteX4" fmla="*/ 767 w 8167827"/>
                <a:gd name="connsiteY4" fmla="*/ 0 h 2920259"/>
                <a:gd name="connsiteX5" fmla="*/ 4068271 w 8167827"/>
                <a:gd name="connsiteY5" fmla="*/ 1418897 h 2920259"/>
                <a:gd name="connsiteX6" fmla="*/ 8167827 w 8167827"/>
                <a:gd name="connsiteY6" fmla="*/ 40343 h 2920259"/>
                <a:gd name="connsiteX0" fmla="*/ 8123687 w 8145760"/>
                <a:gd name="connsiteY0" fmla="*/ 53735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23687 w 8145760"/>
                <a:gd name="connsiteY6" fmla="*/ 53735 h 2920259"/>
                <a:gd name="connsiteX0" fmla="*/ 8161918 w 8161918"/>
                <a:gd name="connsiteY0" fmla="*/ 0 h 2943855"/>
                <a:gd name="connsiteX1" fmla="*/ 8145760 w 8161918"/>
                <a:gd name="connsiteY1" fmla="*/ 1603540 h 2943855"/>
                <a:gd name="connsiteX2" fmla="*/ 4123353 w 8161918"/>
                <a:gd name="connsiteY2" fmla="*/ 2943101 h 2943855"/>
                <a:gd name="connsiteX3" fmla="*/ 2295 w 8161918"/>
                <a:gd name="connsiteY3" fmla="*/ 1494537 h 2943855"/>
                <a:gd name="connsiteX4" fmla="*/ 767 w 8161918"/>
                <a:gd name="connsiteY4" fmla="*/ 23596 h 2943855"/>
                <a:gd name="connsiteX5" fmla="*/ 4068271 w 8161918"/>
                <a:gd name="connsiteY5" fmla="*/ 1442493 h 2943855"/>
                <a:gd name="connsiteX6" fmla="*/ 8161918 w 8161918"/>
                <a:gd name="connsiteY6" fmla="*/ 0 h 2943855"/>
                <a:gd name="connsiteX0" fmla="*/ 8144926 w 8145760"/>
                <a:gd name="connsiteY0" fmla="*/ 43424 h 2920259"/>
                <a:gd name="connsiteX1" fmla="*/ 8145760 w 8145760"/>
                <a:gd name="connsiteY1" fmla="*/ 1579944 h 2920259"/>
                <a:gd name="connsiteX2" fmla="*/ 4123353 w 8145760"/>
                <a:gd name="connsiteY2" fmla="*/ 2919505 h 2920259"/>
                <a:gd name="connsiteX3" fmla="*/ 2295 w 8145760"/>
                <a:gd name="connsiteY3" fmla="*/ 1470941 h 2920259"/>
                <a:gd name="connsiteX4" fmla="*/ 767 w 8145760"/>
                <a:gd name="connsiteY4" fmla="*/ 0 h 2920259"/>
                <a:gd name="connsiteX5" fmla="*/ 4068271 w 8145760"/>
                <a:gd name="connsiteY5" fmla="*/ 1418897 h 2920259"/>
                <a:gd name="connsiteX6" fmla="*/ 8144926 w 8145760"/>
                <a:gd name="connsiteY6" fmla="*/ 43424 h 2920259"/>
                <a:gd name="connsiteX0" fmla="*/ 8161918 w 8161918"/>
                <a:gd name="connsiteY0" fmla="*/ 0 h 2959321"/>
                <a:gd name="connsiteX1" fmla="*/ 8145760 w 8161918"/>
                <a:gd name="connsiteY1" fmla="*/ 1619006 h 2959321"/>
                <a:gd name="connsiteX2" fmla="*/ 4123353 w 8161918"/>
                <a:gd name="connsiteY2" fmla="*/ 2958567 h 2959321"/>
                <a:gd name="connsiteX3" fmla="*/ 2295 w 8161918"/>
                <a:gd name="connsiteY3" fmla="*/ 1510003 h 2959321"/>
                <a:gd name="connsiteX4" fmla="*/ 767 w 8161918"/>
                <a:gd name="connsiteY4" fmla="*/ 39062 h 2959321"/>
                <a:gd name="connsiteX5" fmla="*/ 4068271 w 8161918"/>
                <a:gd name="connsiteY5" fmla="*/ 1457959 h 2959321"/>
                <a:gd name="connsiteX6" fmla="*/ 8161918 w 8161918"/>
                <a:gd name="connsiteY6" fmla="*/ 0 h 2959321"/>
                <a:gd name="connsiteX0" fmla="*/ 8161918 w 8162752"/>
                <a:gd name="connsiteY0" fmla="*/ 0 h 2959488"/>
                <a:gd name="connsiteX1" fmla="*/ 8162752 w 8162752"/>
                <a:gd name="connsiteY1" fmla="*/ 1629317 h 2959488"/>
                <a:gd name="connsiteX2" fmla="*/ 4123353 w 8162752"/>
                <a:gd name="connsiteY2" fmla="*/ 2958567 h 2959488"/>
                <a:gd name="connsiteX3" fmla="*/ 2295 w 8162752"/>
                <a:gd name="connsiteY3" fmla="*/ 1510003 h 2959488"/>
                <a:gd name="connsiteX4" fmla="*/ 767 w 8162752"/>
                <a:gd name="connsiteY4" fmla="*/ 39062 h 2959488"/>
                <a:gd name="connsiteX5" fmla="*/ 4068271 w 8162752"/>
                <a:gd name="connsiteY5" fmla="*/ 1457959 h 2959488"/>
                <a:gd name="connsiteX6" fmla="*/ 8161918 w 8162752"/>
                <a:gd name="connsiteY6" fmla="*/ 0 h 2959488"/>
                <a:gd name="connsiteX0" fmla="*/ 8165930 w 8166764"/>
                <a:gd name="connsiteY0" fmla="*/ 7337 h 2966825"/>
                <a:gd name="connsiteX1" fmla="*/ 8166764 w 8166764"/>
                <a:gd name="connsiteY1" fmla="*/ 1636654 h 2966825"/>
                <a:gd name="connsiteX2" fmla="*/ 4127365 w 8166764"/>
                <a:gd name="connsiteY2" fmla="*/ 2965904 h 2966825"/>
                <a:gd name="connsiteX3" fmla="*/ 6307 w 8166764"/>
                <a:gd name="connsiteY3" fmla="*/ 1517340 h 2966825"/>
                <a:gd name="connsiteX4" fmla="*/ 532 w 8166764"/>
                <a:gd name="connsiteY4" fmla="*/ 0 h 2966825"/>
                <a:gd name="connsiteX5" fmla="*/ 4072283 w 8166764"/>
                <a:gd name="connsiteY5" fmla="*/ 1465296 h 2966825"/>
                <a:gd name="connsiteX6" fmla="*/ 8165930 w 8166764"/>
                <a:gd name="connsiteY6" fmla="*/ 7337 h 2966825"/>
                <a:gd name="connsiteX0" fmla="*/ 8168119 w 8168953"/>
                <a:gd name="connsiteY0" fmla="*/ 7337 h 2966682"/>
                <a:gd name="connsiteX1" fmla="*/ 8168953 w 8168953"/>
                <a:gd name="connsiteY1" fmla="*/ 1636654 h 2966682"/>
                <a:gd name="connsiteX2" fmla="*/ 4129554 w 8168953"/>
                <a:gd name="connsiteY2" fmla="*/ 2965904 h 2966682"/>
                <a:gd name="connsiteX3" fmla="*/ 0 w 8168953"/>
                <a:gd name="connsiteY3" fmla="*/ 1527651 h 2966682"/>
                <a:gd name="connsiteX4" fmla="*/ 2721 w 8168953"/>
                <a:gd name="connsiteY4" fmla="*/ 0 h 2966682"/>
                <a:gd name="connsiteX5" fmla="*/ 4074472 w 8168953"/>
                <a:gd name="connsiteY5" fmla="*/ 1465296 h 2966682"/>
                <a:gd name="connsiteX6" fmla="*/ 8168119 w 8168953"/>
                <a:gd name="connsiteY6" fmla="*/ 7337 h 2966682"/>
                <a:gd name="connsiteX0" fmla="*/ 8168119 w 8168953"/>
                <a:gd name="connsiteY0" fmla="*/ 7337 h 3100377"/>
                <a:gd name="connsiteX1" fmla="*/ 8168953 w 8168953"/>
                <a:gd name="connsiteY1" fmla="*/ 1636654 h 3100377"/>
                <a:gd name="connsiteX2" fmla="*/ 4118520 w 8168953"/>
                <a:gd name="connsiteY2" fmla="*/ 3099826 h 3100377"/>
                <a:gd name="connsiteX3" fmla="*/ 0 w 8168953"/>
                <a:gd name="connsiteY3" fmla="*/ 1527651 h 3100377"/>
                <a:gd name="connsiteX4" fmla="*/ 2721 w 8168953"/>
                <a:gd name="connsiteY4" fmla="*/ 0 h 3100377"/>
                <a:gd name="connsiteX5" fmla="*/ 4074472 w 8168953"/>
                <a:gd name="connsiteY5" fmla="*/ 1465296 h 3100377"/>
                <a:gd name="connsiteX6" fmla="*/ 8168119 w 8168953"/>
                <a:gd name="connsiteY6" fmla="*/ 7337 h 3100377"/>
                <a:gd name="connsiteX0" fmla="*/ 8168119 w 8168953"/>
                <a:gd name="connsiteY0" fmla="*/ 7337 h 3100429"/>
                <a:gd name="connsiteX1" fmla="*/ 8168953 w 8168953"/>
                <a:gd name="connsiteY1" fmla="*/ 1636654 h 3100429"/>
                <a:gd name="connsiteX2" fmla="*/ 4118520 w 8168953"/>
                <a:gd name="connsiteY2" fmla="*/ 3099826 h 3100429"/>
                <a:gd name="connsiteX3" fmla="*/ 0 w 8168953"/>
                <a:gd name="connsiteY3" fmla="*/ 1527651 h 3100429"/>
                <a:gd name="connsiteX4" fmla="*/ 2721 w 8168953"/>
                <a:gd name="connsiteY4" fmla="*/ 0 h 3100429"/>
                <a:gd name="connsiteX5" fmla="*/ 4074472 w 8168953"/>
                <a:gd name="connsiteY5" fmla="*/ 1465296 h 3100429"/>
                <a:gd name="connsiteX6" fmla="*/ 8168119 w 8168953"/>
                <a:gd name="connsiteY6" fmla="*/ 7337 h 3100429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72202 w 8166683"/>
                <a:gd name="connsiteY5" fmla="*/ 1465296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  <a:gd name="connsiteX0" fmla="*/ 8165849 w 8166683"/>
                <a:gd name="connsiteY0" fmla="*/ 7337 h 3099826"/>
                <a:gd name="connsiteX1" fmla="*/ 8166683 w 8166683"/>
                <a:gd name="connsiteY1" fmla="*/ 1636654 h 3099826"/>
                <a:gd name="connsiteX2" fmla="*/ 4116250 w 8166683"/>
                <a:gd name="connsiteY2" fmla="*/ 3099826 h 3099826"/>
                <a:gd name="connsiteX3" fmla="*/ 8764 w 8166683"/>
                <a:gd name="connsiteY3" fmla="*/ 1634789 h 3099826"/>
                <a:gd name="connsiteX4" fmla="*/ 451 w 8166683"/>
                <a:gd name="connsiteY4" fmla="*/ 0 h 3099826"/>
                <a:gd name="connsiteX5" fmla="*/ 4061168 w 8166683"/>
                <a:gd name="connsiteY5" fmla="*/ 1438511 h 3099826"/>
                <a:gd name="connsiteX6" fmla="*/ 8165849 w 8166683"/>
                <a:gd name="connsiteY6" fmla="*/ 7337 h 309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66683" h="3099826">
                  <a:moveTo>
                    <a:pt x="8165849" y="7337"/>
                  </a:moveTo>
                  <a:lnTo>
                    <a:pt x="8166683" y="1636654"/>
                  </a:lnTo>
                  <a:cubicBezTo>
                    <a:pt x="7917761" y="2728489"/>
                    <a:pt x="5475903" y="3100137"/>
                    <a:pt x="4116250" y="3099826"/>
                  </a:cubicBezTo>
                  <a:cubicBezTo>
                    <a:pt x="2756597" y="3099515"/>
                    <a:pt x="245424" y="2744647"/>
                    <a:pt x="8764" y="1634789"/>
                  </a:cubicBezTo>
                  <a:cubicBezTo>
                    <a:pt x="11928" y="1215900"/>
                    <a:pt x="-2713" y="418889"/>
                    <a:pt x="451" y="0"/>
                  </a:cubicBezTo>
                  <a:cubicBezTo>
                    <a:pt x="385485" y="953840"/>
                    <a:pt x="2700268" y="1437288"/>
                    <a:pt x="4061168" y="1438511"/>
                  </a:cubicBezTo>
                  <a:cubicBezTo>
                    <a:pt x="5422068" y="1439734"/>
                    <a:pt x="7793228" y="1089449"/>
                    <a:pt x="8165849" y="7337"/>
                  </a:cubicBezTo>
                  <a:close/>
                </a:path>
              </a:pathLst>
            </a:cu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     </a:t>
              </a:r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1800B155-CF25-D24C-9B92-B08AAAB8313B}"/>
                </a:ext>
              </a:extLst>
            </p:cNvPr>
            <p:cNvSpPr/>
            <p:nvPr/>
          </p:nvSpPr>
          <p:spPr>
            <a:xfrm>
              <a:off x="7494729" y="2774731"/>
              <a:ext cx="1480163" cy="579140"/>
            </a:xfrm>
            <a:prstGeom prst="ellipse">
              <a:avLst/>
            </a:prstGeom>
            <a:solidFill>
              <a:srgbClr val="B8C2C9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          </a:t>
              </a:r>
            </a:p>
          </p:txBody>
        </p: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0AEF1A2-025A-BC41-A84F-2DC3E058332F}"/>
                </a:ext>
              </a:extLst>
            </p:cNvPr>
            <p:cNvGrpSpPr/>
            <p:nvPr/>
          </p:nvGrpSpPr>
          <p:grpSpPr>
            <a:xfrm>
              <a:off x="7713663" y="2848339"/>
              <a:ext cx="1042107" cy="425543"/>
              <a:chOff x="7786941" y="2884917"/>
              <a:chExt cx="897649" cy="353919"/>
            </a:xfrm>
          </p:grpSpPr>
          <p:sp>
            <p:nvSpPr>
              <p:cNvPr id="109" name="Freeform 108">
                <a:extLst>
                  <a:ext uri="{FF2B5EF4-FFF2-40B4-BE49-F238E27FC236}">
                    <a16:creationId xmlns:a16="http://schemas.microsoft.com/office/drawing/2014/main" id="{8D3F6F1A-FE14-8948-A78A-73AA88A44A7B}"/>
                  </a:ext>
                </a:extLst>
              </p:cNvPr>
              <p:cNvSpPr/>
              <p:nvPr/>
            </p:nvSpPr>
            <p:spPr>
              <a:xfrm>
                <a:off x="7811770" y="28849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0" name="Freeform 109">
                <a:extLst>
                  <a:ext uri="{FF2B5EF4-FFF2-40B4-BE49-F238E27FC236}">
                    <a16:creationId xmlns:a16="http://schemas.microsoft.com/office/drawing/2014/main" id="{B90EE21A-C2A8-0D42-B6A5-6C7D12BEBF0A}"/>
                  </a:ext>
                </a:extLst>
              </p:cNvPr>
              <p:cNvSpPr/>
              <p:nvPr/>
            </p:nvSpPr>
            <p:spPr>
              <a:xfrm>
                <a:off x="8367548" y="30543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0000A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1" name="Freeform 110">
                <a:extLst>
                  <a:ext uri="{FF2B5EF4-FFF2-40B4-BE49-F238E27FC236}">
                    <a16:creationId xmlns:a16="http://schemas.microsoft.com/office/drawing/2014/main" id="{8A5097ED-FFBF-4544-860B-3817BA811B2C}"/>
                  </a:ext>
                </a:extLst>
              </p:cNvPr>
              <p:cNvSpPr/>
              <p:nvPr/>
            </p:nvSpPr>
            <p:spPr>
              <a:xfrm>
                <a:off x="7786941" y="30543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0000A8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2" name="Freeform 111">
                <a:extLst>
                  <a:ext uri="{FF2B5EF4-FFF2-40B4-BE49-F238E27FC236}">
                    <a16:creationId xmlns:a16="http://schemas.microsoft.com/office/drawing/2014/main" id="{6DF62723-77FE-9247-98F5-987E793C56FB}"/>
                  </a:ext>
                </a:extLst>
              </p:cNvPr>
              <p:cNvSpPr/>
              <p:nvPr/>
            </p:nvSpPr>
            <p:spPr>
              <a:xfrm>
                <a:off x="7895013" y="29710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47" name="Group 850">
            <a:extLst>
              <a:ext uri="{FF2B5EF4-FFF2-40B4-BE49-F238E27FC236}">
                <a16:creationId xmlns:a16="http://schemas.microsoft.com/office/drawing/2014/main" id="{4F552D9E-30F7-A14F-B4D6-B51A5A66BDB8}"/>
              </a:ext>
            </a:extLst>
          </p:cNvPr>
          <p:cNvGrpSpPr>
            <a:grpSpLocks/>
          </p:cNvGrpSpPr>
          <p:nvPr/>
        </p:nvGrpSpPr>
        <p:grpSpPr bwMode="auto">
          <a:xfrm>
            <a:off x="7566349" y="3812814"/>
            <a:ext cx="496588" cy="96676"/>
            <a:chOff x="2199" y="955"/>
            <a:chExt cx="2547" cy="506"/>
          </a:xfrm>
        </p:grpSpPr>
        <p:sp>
          <p:nvSpPr>
            <p:cNvPr id="548" name="Freeform 851">
              <a:extLst>
                <a:ext uri="{FF2B5EF4-FFF2-40B4-BE49-F238E27FC236}">
                  <a16:creationId xmlns:a16="http://schemas.microsoft.com/office/drawing/2014/main" id="{47E21BF6-929B-3A47-8266-F43071DB40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" y="1166"/>
              <a:ext cx="260" cy="281"/>
            </a:xfrm>
            <a:custGeom>
              <a:avLst/>
              <a:gdLst>
                <a:gd name="T0" fmla="*/ 260 w 260"/>
                <a:gd name="T1" fmla="*/ 0 h 281"/>
                <a:gd name="T2" fmla="*/ 42 w 260"/>
                <a:gd name="T3" fmla="*/ 112 h 281"/>
                <a:gd name="T4" fmla="*/ 35 w 260"/>
                <a:gd name="T5" fmla="*/ 211 h 281"/>
                <a:gd name="T6" fmla="*/ 253 w 260"/>
                <a:gd name="T7" fmla="*/ 281 h 28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" h="281">
                  <a:moveTo>
                    <a:pt x="260" y="0"/>
                  </a:moveTo>
                  <a:cubicBezTo>
                    <a:pt x="224" y="19"/>
                    <a:pt x="79" y="77"/>
                    <a:pt x="42" y="112"/>
                  </a:cubicBezTo>
                  <a:cubicBezTo>
                    <a:pt x="5" y="143"/>
                    <a:pt x="0" y="183"/>
                    <a:pt x="35" y="211"/>
                  </a:cubicBezTo>
                  <a:cubicBezTo>
                    <a:pt x="70" y="239"/>
                    <a:pt x="208" y="266"/>
                    <a:pt x="253" y="281"/>
                  </a:cubicBezTo>
                </a:path>
              </a:pathLst>
            </a:custGeom>
            <a:noFill/>
            <a:ln w="1270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9" name="Freeform 852">
              <a:extLst>
                <a:ext uri="{FF2B5EF4-FFF2-40B4-BE49-F238E27FC236}">
                  <a16:creationId xmlns:a16="http://schemas.microsoft.com/office/drawing/2014/main" id="{977E0CCA-A1C1-F142-8BCA-8B6415F003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2" y="1040"/>
              <a:ext cx="900" cy="421"/>
            </a:xfrm>
            <a:custGeom>
              <a:avLst/>
              <a:gdLst>
                <a:gd name="T0" fmla="*/ 531 w 900"/>
                <a:gd name="T1" fmla="*/ 0 h 421"/>
                <a:gd name="T2" fmla="*/ 279 w 900"/>
                <a:gd name="T3" fmla="*/ 77 h 421"/>
                <a:gd name="T4" fmla="*/ 68 w 900"/>
                <a:gd name="T5" fmla="*/ 182 h 421"/>
                <a:gd name="T6" fmla="*/ 33 w 900"/>
                <a:gd name="T7" fmla="*/ 323 h 421"/>
                <a:gd name="T8" fmla="*/ 328 w 900"/>
                <a:gd name="T9" fmla="*/ 400 h 421"/>
                <a:gd name="T10" fmla="*/ 812 w 900"/>
                <a:gd name="T11" fmla="*/ 421 h 421"/>
                <a:gd name="T12" fmla="*/ 855 w 900"/>
                <a:gd name="T13" fmla="*/ 400 h 4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0" h="421">
                  <a:moveTo>
                    <a:pt x="531" y="0"/>
                  </a:moveTo>
                  <a:cubicBezTo>
                    <a:pt x="489" y="13"/>
                    <a:pt x="356" y="47"/>
                    <a:pt x="279" y="77"/>
                  </a:cubicBezTo>
                  <a:cubicBezTo>
                    <a:pt x="202" y="107"/>
                    <a:pt x="109" y="141"/>
                    <a:pt x="68" y="182"/>
                  </a:cubicBezTo>
                  <a:cubicBezTo>
                    <a:pt x="31" y="213"/>
                    <a:pt x="0" y="292"/>
                    <a:pt x="33" y="323"/>
                  </a:cubicBezTo>
                  <a:cubicBezTo>
                    <a:pt x="76" y="359"/>
                    <a:pt x="198" y="384"/>
                    <a:pt x="328" y="400"/>
                  </a:cubicBezTo>
                  <a:cubicBezTo>
                    <a:pt x="458" y="416"/>
                    <a:pt x="724" y="421"/>
                    <a:pt x="812" y="421"/>
                  </a:cubicBezTo>
                  <a:cubicBezTo>
                    <a:pt x="900" y="421"/>
                    <a:pt x="846" y="404"/>
                    <a:pt x="855" y="400"/>
                  </a:cubicBezTo>
                </a:path>
              </a:pathLst>
            </a:custGeom>
            <a:noFill/>
            <a:ln w="1270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0" name="Freeform 853">
              <a:extLst>
                <a:ext uri="{FF2B5EF4-FFF2-40B4-BE49-F238E27FC236}">
                  <a16:creationId xmlns:a16="http://schemas.microsoft.com/office/drawing/2014/main" id="{AFEC8E43-9448-CC47-A12E-E3D3988EA2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" y="1068"/>
              <a:ext cx="428" cy="269"/>
            </a:xfrm>
            <a:custGeom>
              <a:avLst/>
              <a:gdLst>
                <a:gd name="T0" fmla="*/ 428 w 428"/>
                <a:gd name="T1" fmla="*/ 0 h 269"/>
                <a:gd name="T2" fmla="*/ 217 w 428"/>
                <a:gd name="T3" fmla="*/ 35 h 269"/>
                <a:gd name="T4" fmla="*/ 21 w 428"/>
                <a:gd name="T5" fmla="*/ 140 h 269"/>
                <a:gd name="T6" fmla="*/ 91 w 428"/>
                <a:gd name="T7" fmla="*/ 246 h 269"/>
                <a:gd name="T8" fmla="*/ 231 w 428"/>
                <a:gd name="T9" fmla="*/ 267 h 269"/>
                <a:gd name="T10" fmla="*/ 414 w 428"/>
                <a:gd name="T11" fmla="*/ 260 h 2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28" h="269">
                  <a:moveTo>
                    <a:pt x="428" y="0"/>
                  </a:moveTo>
                  <a:cubicBezTo>
                    <a:pt x="428" y="0"/>
                    <a:pt x="217" y="35"/>
                    <a:pt x="217" y="35"/>
                  </a:cubicBezTo>
                  <a:cubicBezTo>
                    <a:pt x="217" y="35"/>
                    <a:pt x="42" y="105"/>
                    <a:pt x="21" y="140"/>
                  </a:cubicBezTo>
                  <a:cubicBezTo>
                    <a:pt x="0" y="175"/>
                    <a:pt x="14" y="217"/>
                    <a:pt x="91" y="246"/>
                  </a:cubicBezTo>
                  <a:cubicBezTo>
                    <a:pt x="126" y="267"/>
                    <a:pt x="177" y="265"/>
                    <a:pt x="231" y="267"/>
                  </a:cubicBezTo>
                  <a:cubicBezTo>
                    <a:pt x="285" y="269"/>
                    <a:pt x="376" y="262"/>
                    <a:pt x="414" y="260"/>
                  </a:cubicBezTo>
                </a:path>
              </a:pathLst>
            </a:custGeom>
            <a:noFill/>
            <a:ln w="1270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1" name="Freeform 854">
              <a:extLst>
                <a:ext uri="{FF2B5EF4-FFF2-40B4-BE49-F238E27FC236}">
                  <a16:creationId xmlns:a16="http://schemas.microsoft.com/office/drawing/2014/main" id="{9974E21E-DE2A-F14B-9EEA-8E995ACB2F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4" y="1075"/>
              <a:ext cx="377" cy="239"/>
            </a:xfrm>
            <a:custGeom>
              <a:avLst/>
              <a:gdLst>
                <a:gd name="T0" fmla="*/ 42 w 377"/>
                <a:gd name="T1" fmla="*/ 239 h 239"/>
                <a:gd name="T2" fmla="*/ 335 w 377"/>
                <a:gd name="T3" fmla="*/ 146 h 239"/>
                <a:gd name="T4" fmla="*/ 342 w 377"/>
                <a:gd name="T5" fmla="*/ 47 h 239"/>
                <a:gd name="T6" fmla="*/ 0 w 377"/>
                <a:gd name="T7" fmla="*/ 0 h 23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7" h="239">
                  <a:moveTo>
                    <a:pt x="42" y="239"/>
                  </a:moveTo>
                  <a:cubicBezTo>
                    <a:pt x="89" y="224"/>
                    <a:pt x="285" y="178"/>
                    <a:pt x="335" y="146"/>
                  </a:cubicBezTo>
                  <a:cubicBezTo>
                    <a:pt x="372" y="115"/>
                    <a:pt x="377" y="75"/>
                    <a:pt x="342" y="47"/>
                  </a:cubicBezTo>
                  <a:cubicBezTo>
                    <a:pt x="286" y="23"/>
                    <a:pt x="71" y="10"/>
                    <a:pt x="0" y="0"/>
                  </a:cubicBezTo>
                </a:path>
              </a:pathLst>
            </a:custGeom>
            <a:noFill/>
            <a:ln w="1270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2" name="Freeform 855">
              <a:extLst>
                <a:ext uri="{FF2B5EF4-FFF2-40B4-BE49-F238E27FC236}">
                  <a16:creationId xmlns:a16="http://schemas.microsoft.com/office/drawing/2014/main" id="{526B7E0C-0C34-C149-980C-9D4078DFB7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6" y="997"/>
              <a:ext cx="660" cy="336"/>
            </a:xfrm>
            <a:custGeom>
              <a:avLst/>
              <a:gdLst>
                <a:gd name="T0" fmla="*/ 390 w 646"/>
                <a:gd name="T1" fmla="*/ 592 h 300"/>
                <a:gd name="T2" fmla="*/ 555 w 646"/>
                <a:gd name="T3" fmla="*/ 501 h 300"/>
                <a:gd name="T4" fmla="*/ 690 w 646"/>
                <a:gd name="T5" fmla="*/ 377 h 300"/>
                <a:gd name="T6" fmla="*/ 713 w 646"/>
                <a:gd name="T7" fmla="*/ 211 h 300"/>
                <a:gd name="T8" fmla="*/ 522 w 646"/>
                <a:gd name="T9" fmla="*/ 119 h 300"/>
                <a:gd name="T10" fmla="*/ 0 w 646"/>
                <a:gd name="T11" fmla="*/ 0 h 3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6" h="300">
                  <a:moveTo>
                    <a:pt x="343" y="300"/>
                  </a:moveTo>
                  <a:cubicBezTo>
                    <a:pt x="367" y="292"/>
                    <a:pt x="443" y="272"/>
                    <a:pt x="487" y="254"/>
                  </a:cubicBezTo>
                  <a:cubicBezTo>
                    <a:pt x="531" y="236"/>
                    <a:pt x="584" y="216"/>
                    <a:pt x="607" y="191"/>
                  </a:cubicBezTo>
                  <a:cubicBezTo>
                    <a:pt x="628" y="173"/>
                    <a:pt x="646" y="125"/>
                    <a:pt x="627" y="107"/>
                  </a:cubicBezTo>
                  <a:cubicBezTo>
                    <a:pt x="603" y="85"/>
                    <a:pt x="563" y="79"/>
                    <a:pt x="459" y="61"/>
                  </a:cubicBezTo>
                  <a:cubicBezTo>
                    <a:pt x="355" y="43"/>
                    <a:pt x="76" y="10"/>
                    <a:pt x="0" y="0"/>
                  </a:cubicBezTo>
                </a:path>
              </a:pathLst>
            </a:custGeom>
            <a:noFill/>
            <a:ln w="1270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3" name="Freeform 856">
              <a:extLst>
                <a:ext uri="{FF2B5EF4-FFF2-40B4-BE49-F238E27FC236}">
                  <a16:creationId xmlns:a16="http://schemas.microsoft.com/office/drawing/2014/main" id="{8F99464E-957F-4E48-BA20-3C5D8011E6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6" y="955"/>
              <a:ext cx="630" cy="397"/>
            </a:xfrm>
            <a:custGeom>
              <a:avLst/>
              <a:gdLst>
                <a:gd name="T0" fmla="*/ 320 w 630"/>
                <a:gd name="T1" fmla="*/ 397 h 397"/>
                <a:gd name="T2" fmla="*/ 468 w 630"/>
                <a:gd name="T3" fmla="*/ 345 h 397"/>
                <a:gd name="T4" fmla="*/ 590 w 630"/>
                <a:gd name="T5" fmla="*/ 275 h 397"/>
                <a:gd name="T6" fmla="*/ 611 w 630"/>
                <a:gd name="T7" fmla="*/ 181 h 397"/>
                <a:gd name="T8" fmla="*/ 439 w 630"/>
                <a:gd name="T9" fmla="*/ 129 h 397"/>
                <a:gd name="T10" fmla="*/ 0 w 630"/>
                <a:gd name="T11" fmla="*/ 0 h 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30" h="397">
                  <a:moveTo>
                    <a:pt x="320" y="397"/>
                  </a:moveTo>
                  <a:cubicBezTo>
                    <a:pt x="345" y="388"/>
                    <a:pt x="423" y="366"/>
                    <a:pt x="468" y="345"/>
                  </a:cubicBezTo>
                  <a:cubicBezTo>
                    <a:pt x="513" y="325"/>
                    <a:pt x="567" y="303"/>
                    <a:pt x="590" y="275"/>
                  </a:cubicBezTo>
                  <a:cubicBezTo>
                    <a:pt x="612" y="255"/>
                    <a:pt x="630" y="201"/>
                    <a:pt x="611" y="181"/>
                  </a:cubicBezTo>
                  <a:cubicBezTo>
                    <a:pt x="586" y="156"/>
                    <a:pt x="541" y="159"/>
                    <a:pt x="439" y="129"/>
                  </a:cubicBezTo>
                  <a:cubicBezTo>
                    <a:pt x="337" y="99"/>
                    <a:pt x="91" y="27"/>
                    <a:pt x="0" y="0"/>
                  </a:cubicBezTo>
                </a:path>
              </a:pathLst>
            </a:custGeom>
            <a:noFill/>
            <a:ln w="1270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88" name="Group 850">
            <a:extLst>
              <a:ext uri="{FF2B5EF4-FFF2-40B4-BE49-F238E27FC236}">
                <a16:creationId xmlns:a16="http://schemas.microsoft.com/office/drawing/2014/main" id="{29210D43-18C8-0641-B681-3446080C3F9A}"/>
              </a:ext>
            </a:extLst>
          </p:cNvPr>
          <p:cNvGrpSpPr>
            <a:grpSpLocks/>
          </p:cNvGrpSpPr>
          <p:nvPr/>
        </p:nvGrpSpPr>
        <p:grpSpPr bwMode="auto">
          <a:xfrm>
            <a:off x="7801777" y="3327400"/>
            <a:ext cx="269073" cy="46492"/>
            <a:chOff x="2199" y="955"/>
            <a:chExt cx="2547" cy="506"/>
          </a:xfrm>
        </p:grpSpPr>
        <p:sp>
          <p:nvSpPr>
            <p:cNvPr id="597" name="Freeform 851">
              <a:extLst>
                <a:ext uri="{FF2B5EF4-FFF2-40B4-BE49-F238E27FC236}">
                  <a16:creationId xmlns:a16="http://schemas.microsoft.com/office/drawing/2014/main" id="{36DCC3D2-0891-2541-A191-1251BBEF99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" y="1166"/>
              <a:ext cx="260" cy="281"/>
            </a:xfrm>
            <a:custGeom>
              <a:avLst/>
              <a:gdLst>
                <a:gd name="T0" fmla="*/ 260 w 260"/>
                <a:gd name="T1" fmla="*/ 0 h 281"/>
                <a:gd name="T2" fmla="*/ 42 w 260"/>
                <a:gd name="T3" fmla="*/ 112 h 281"/>
                <a:gd name="T4" fmla="*/ 35 w 260"/>
                <a:gd name="T5" fmla="*/ 211 h 281"/>
                <a:gd name="T6" fmla="*/ 253 w 260"/>
                <a:gd name="T7" fmla="*/ 281 h 28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" h="281">
                  <a:moveTo>
                    <a:pt x="260" y="0"/>
                  </a:moveTo>
                  <a:cubicBezTo>
                    <a:pt x="224" y="19"/>
                    <a:pt x="79" y="77"/>
                    <a:pt x="42" y="112"/>
                  </a:cubicBezTo>
                  <a:cubicBezTo>
                    <a:pt x="5" y="143"/>
                    <a:pt x="0" y="183"/>
                    <a:pt x="35" y="211"/>
                  </a:cubicBezTo>
                  <a:cubicBezTo>
                    <a:pt x="70" y="239"/>
                    <a:pt x="208" y="266"/>
                    <a:pt x="253" y="281"/>
                  </a:cubicBez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8" name="Freeform 852">
              <a:extLst>
                <a:ext uri="{FF2B5EF4-FFF2-40B4-BE49-F238E27FC236}">
                  <a16:creationId xmlns:a16="http://schemas.microsoft.com/office/drawing/2014/main" id="{D5277460-B4E3-524F-9433-384917AEC3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2" y="1040"/>
              <a:ext cx="900" cy="421"/>
            </a:xfrm>
            <a:custGeom>
              <a:avLst/>
              <a:gdLst>
                <a:gd name="T0" fmla="*/ 531 w 900"/>
                <a:gd name="T1" fmla="*/ 0 h 421"/>
                <a:gd name="T2" fmla="*/ 279 w 900"/>
                <a:gd name="T3" fmla="*/ 77 h 421"/>
                <a:gd name="T4" fmla="*/ 68 w 900"/>
                <a:gd name="T5" fmla="*/ 182 h 421"/>
                <a:gd name="T6" fmla="*/ 33 w 900"/>
                <a:gd name="T7" fmla="*/ 323 h 421"/>
                <a:gd name="T8" fmla="*/ 328 w 900"/>
                <a:gd name="T9" fmla="*/ 400 h 421"/>
                <a:gd name="T10" fmla="*/ 812 w 900"/>
                <a:gd name="T11" fmla="*/ 421 h 421"/>
                <a:gd name="T12" fmla="*/ 855 w 900"/>
                <a:gd name="T13" fmla="*/ 400 h 4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0" h="421">
                  <a:moveTo>
                    <a:pt x="531" y="0"/>
                  </a:moveTo>
                  <a:cubicBezTo>
                    <a:pt x="489" y="13"/>
                    <a:pt x="356" y="47"/>
                    <a:pt x="279" y="77"/>
                  </a:cubicBezTo>
                  <a:cubicBezTo>
                    <a:pt x="202" y="107"/>
                    <a:pt x="109" y="141"/>
                    <a:pt x="68" y="182"/>
                  </a:cubicBezTo>
                  <a:cubicBezTo>
                    <a:pt x="31" y="213"/>
                    <a:pt x="0" y="292"/>
                    <a:pt x="33" y="323"/>
                  </a:cubicBezTo>
                  <a:cubicBezTo>
                    <a:pt x="76" y="359"/>
                    <a:pt x="198" y="384"/>
                    <a:pt x="328" y="400"/>
                  </a:cubicBezTo>
                  <a:cubicBezTo>
                    <a:pt x="458" y="416"/>
                    <a:pt x="724" y="421"/>
                    <a:pt x="812" y="421"/>
                  </a:cubicBezTo>
                  <a:cubicBezTo>
                    <a:pt x="900" y="421"/>
                    <a:pt x="846" y="404"/>
                    <a:pt x="855" y="400"/>
                  </a:cubicBez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9" name="Freeform 853">
              <a:extLst>
                <a:ext uri="{FF2B5EF4-FFF2-40B4-BE49-F238E27FC236}">
                  <a16:creationId xmlns:a16="http://schemas.microsoft.com/office/drawing/2014/main" id="{B805595D-4D0C-7944-A9AD-4D3ADF5613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" y="1068"/>
              <a:ext cx="428" cy="269"/>
            </a:xfrm>
            <a:custGeom>
              <a:avLst/>
              <a:gdLst>
                <a:gd name="T0" fmla="*/ 428 w 428"/>
                <a:gd name="T1" fmla="*/ 0 h 269"/>
                <a:gd name="T2" fmla="*/ 217 w 428"/>
                <a:gd name="T3" fmla="*/ 35 h 269"/>
                <a:gd name="T4" fmla="*/ 21 w 428"/>
                <a:gd name="T5" fmla="*/ 140 h 269"/>
                <a:gd name="T6" fmla="*/ 91 w 428"/>
                <a:gd name="T7" fmla="*/ 246 h 269"/>
                <a:gd name="T8" fmla="*/ 231 w 428"/>
                <a:gd name="T9" fmla="*/ 267 h 269"/>
                <a:gd name="T10" fmla="*/ 414 w 428"/>
                <a:gd name="T11" fmla="*/ 260 h 2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28" h="269">
                  <a:moveTo>
                    <a:pt x="428" y="0"/>
                  </a:moveTo>
                  <a:cubicBezTo>
                    <a:pt x="428" y="0"/>
                    <a:pt x="217" y="35"/>
                    <a:pt x="217" y="35"/>
                  </a:cubicBezTo>
                  <a:cubicBezTo>
                    <a:pt x="217" y="35"/>
                    <a:pt x="42" y="105"/>
                    <a:pt x="21" y="140"/>
                  </a:cubicBezTo>
                  <a:cubicBezTo>
                    <a:pt x="0" y="175"/>
                    <a:pt x="14" y="217"/>
                    <a:pt x="91" y="246"/>
                  </a:cubicBezTo>
                  <a:cubicBezTo>
                    <a:pt x="126" y="267"/>
                    <a:pt x="177" y="265"/>
                    <a:pt x="231" y="267"/>
                  </a:cubicBezTo>
                  <a:cubicBezTo>
                    <a:pt x="285" y="269"/>
                    <a:pt x="376" y="262"/>
                    <a:pt x="414" y="260"/>
                  </a:cubicBez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0" name="Freeform 854">
              <a:extLst>
                <a:ext uri="{FF2B5EF4-FFF2-40B4-BE49-F238E27FC236}">
                  <a16:creationId xmlns:a16="http://schemas.microsoft.com/office/drawing/2014/main" id="{E00F00F5-C22C-9E4F-AD64-60E1AB2F4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4" y="1075"/>
              <a:ext cx="377" cy="239"/>
            </a:xfrm>
            <a:custGeom>
              <a:avLst/>
              <a:gdLst>
                <a:gd name="T0" fmla="*/ 42 w 377"/>
                <a:gd name="T1" fmla="*/ 239 h 239"/>
                <a:gd name="T2" fmla="*/ 335 w 377"/>
                <a:gd name="T3" fmla="*/ 146 h 239"/>
                <a:gd name="T4" fmla="*/ 342 w 377"/>
                <a:gd name="T5" fmla="*/ 47 h 239"/>
                <a:gd name="T6" fmla="*/ 0 w 377"/>
                <a:gd name="T7" fmla="*/ 0 h 23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7" h="239">
                  <a:moveTo>
                    <a:pt x="42" y="239"/>
                  </a:moveTo>
                  <a:cubicBezTo>
                    <a:pt x="89" y="224"/>
                    <a:pt x="285" y="178"/>
                    <a:pt x="335" y="146"/>
                  </a:cubicBezTo>
                  <a:cubicBezTo>
                    <a:pt x="372" y="115"/>
                    <a:pt x="377" y="75"/>
                    <a:pt x="342" y="47"/>
                  </a:cubicBezTo>
                  <a:cubicBezTo>
                    <a:pt x="286" y="23"/>
                    <a:pt x="71" y="10"/>
                    <a:pt x="0" y="0"/>
                  </a:cubicBez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1" name="Freeform 855">
              <a:extLst>
                <a:ext uri="{FF2B5EF4-FFF2-40B4-BE49-F238E27FC236}">
                  <a16:creationId xmlns:a16="http://schemas.microsoft.com/office/drawing/2014/main" id="{91BD7366-39AE-8B41-B7C8-8425503699E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6" y="997"/>
              <a:ext cx="660" cy="336"/>
            </a:xfrm>
            <a:custGeom>
              <a:avLst/>
              <a:gdLst>
                <a:gd name="T0" fmla="*/ 390 w 646"/>
                <a:gd name="T1" fmla="*/ 592 h 300"/>
                <a:gd name="T2" fmla="*/ 555 w 646"/>
                <a:gd name="T3" fmla="*/ 501 h 300"/>
                <a:gd name="T4" fmla="*/ 690 w 646"/>
                <a:gd name="T5" fmla="*/ 377 h 300"/>
                <a:gd name="T6" fmla="*/ 713 w 646"/>
                <a:gd name="T7" fmla="*/ 211 h 300"/>
                <a:gd name="T8" fmla="*/ 522 w 646"/>
                <a:gd name="T9" fmla="*/ 119 h 300"/>
                <a:gd name="T10" fmla="*/ 0 w 646"/>
                <a:gd name="T11" fmla="*/ 0 h 3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6" h="300">
                  <a:moveTo>
                    <a:pt x="343" y="300"/>
                  </a:moveTo>
                  <a:cubicBezTo>
                    <a:pt x="367" y="292"/>
                    <a:pt x="443" y="272"/>
                    <a:pt x="487" y="254"/>
                  </a:cubicBezTo>
                  <a:cubicBezTo>
                    <a:pt x="531" y="236"/>
                    <a:pt x="584" y="216"/>
                    <a:pt x="607" y="191"/>
                  </a:cubicBezTo>
                  <a:cubicBezTo>
                    <a:pt x="628" y="173"/>
                    <a:pt x="646" y="125"/>
                    <a:pt x="627" y="107"/>
                  </a:cubicBezTo>
                  <a:cubicBezTo>
                    <a:pt x="603" y="85"/>
                    <a:pt x="563" y="79"/>
                    <a:pt x="459" y="61"/>
                  </a:cubicBezTo>
                  <a:cubicBezTo>
                    <a:pt x="355" y="43"/>
                    <a:pt x="76" y="10"/>
                    <a:pt x="0" y="0"/>
                  </a:cubicBez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2" name="Freeform 856">
              <a:extLst>
                <a:ext uri="{FF2B5EF4-FFF2-40B4-BE49-F238E27FC236}">
                  <a16:creationId xmlns:a16="http://schemas.microsoft.com/office/drawing/2014/main" id="{7FC3F21F-3A7A-BD48-A40A-00C122D985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6" y="955"/>
              <a:ext cx="630" cy="397"/>
            </a:xfrm>
            <a:custGeom>
              <a:avLst/>
              <a:gdLst>
                <a:gd name="T0" fmla="*/ 320 w 630"/>
                <a:gd name="T1" fmla="*/ 397 h 397"/>
                <a:gd name="T2" fmla="*/ 468 w 630"/>
                <a:gd name="T3" fmla="*/ 345 h 397"/>
                <a:gd name="T4" fmla="*/ 590 w 630"/>
                <a:gd name="T5" fmla="*/ 275 h 397"/>
                <a:gd name="T6" fmla="*/ 611 w 630"/>
                <a:gd name="T7" fmla="*/ 181 h 397"/>
                <a:gd name="T8" fmla="*/ 439 w 630"/>
                <a:gd name="T9" fmla="*/ 129 h 397"/>
                <a:gd name="T10" fmla="*/ 0 w 630"/>
                <a:gd name="T11" fmla="*/ 0 h 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30" h="397">
                  <a:moveTo>
                    <a:pt x="320" y="397"/>
                  </a:moveTo>
                  <a:cubicBezTo>
                    <a:pt x="345" y="388"/>
                    <a:pt x="423" y="366"/>
                    <a:pt x="468" y="345"/>
                  </a:cubicBezTo>
                  <a:cubicBezTo>
                    <a:pt x="513" y="325"/>
                    <a:pt x="567" y="303"/>
                    <a:pt x="590" y="275"/>
                  </a:cubicBezTo>
                  <a:cubicBezTo>
                    <a:pt x="612" y="255"/>
                    <a:pt x="630" y="201"/>
                    <a:pt x="611" y="181"/>
                  </a:cubicBezTo>
                  <a:cubicBezTo>
                    <a:pt x="586" y="156"/>
                    <a:pt x="541" y="159"/>
                    <a:pt x="439" y="129"/>
                  </a:cubicBezTo>
                  <a:cubicBezTo>
                    <a:pt x="337" y="99"/>
                    <a:pt x="91" y="27"/>
                    <a:pt x="0" y="0"/>
                  </a:cubicBez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03" name="Group 850">
            <a:extLst>
              <a:ext uri="{FF2B5EF4-FFF2-40B4-BE49-F238E27FC236}">
                <a16:creationId xmlns:a16="http://schemas.microsoft.com/office/drawing/2014/main" id="{BE7F245F-72C2-A043-82DE-6C0AE3E66523}"/>
              </a:ext>
            </a:extLst>
          </p:cNvPr>
          <p:cNvGrpSpPr>
            <a:grpSpLocks/>
          </p:cNvGrpSpPr>
          <p:nvPr/>
        </p:nvGrpSpPr>
        <p:grpSpPr bwMode="auto">
          <a:xfrm>
            <a:off x="7493802" y="3422650"/>
            <a:ext cx="269073" cy="46492"/>
            <a:chOff x="2199" y="955"/>
            <a:chExt cx="2547" cy="506"/>
          </a:xfrm>
        </p:grpSpPr>
        <p:sp>
          <p:nvSpPr>
            <p:cNvPr id="604" name="Freeform 851">
              <a:extLst>
                <a:ext uri="{FF2B5EF4-FFF2-40B4-BE49-F238E27FC236}">
                  <a16:creationId xmlns:a16="http://schemas.microsoft.com/office/drawing/2014/main" id="{B712963A-1E2A-3643-B5C3-4E552B192E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" y="1166"/>
              <a:ext cx="260" cy="281"/>
            </a:xfrm>
            <a:custGeom>
              <a:avLst/>
              <a:gdLst>
                <a:gd name="T0" fmla="*/ 260 w 260"/>
                <a:gd name="T1" fmla="*/ 0 h 281"/>
                <a:gd name="T2" fmla="*/ 42 w 260"/>
                <a:gd name="T3" fmla="*/ 112 h 281"/>
                <a:gd name="T4" fmla="*/ 35 w 260"/>
                <a:gd name="T5" fmla="*/ 211 h 281"/>
                <a:gd name="T6" fmla="*/ 253 w 260"/>
                <a:gd name="T7" fmla="*/ 281 h 28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" h="281">
                  <a:moveTo>
                    <a:pt x="260" y="0"/>
                  </a:moveTo>
                  <a:cubicBezTo>
                    <a:pt x="224" y="19"/>
                    <a:pt x="79" y="77"/>
                    <a:pt x="42" y="112"/>
                  </a:cubicBezTo>
                  <a:cubicBezTo>
                    <a:pt x="5" y="143"/>
                    <a:pt x="0" y="183"/>
                    <a:pt x="35" y="211"/>
                  </a:cubicBezTo>
                  <a:cubicBezTo>
                    <a:pt x="70" y="239"/>
                    <a:pt x="208" y="266"/>
                    <a:pt x="253" y="281"/>
                  </a:cubicBez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5" name="Freeform 852">
              <a:extLst>
                <a:ext uri="{FF2B5EF4-FFF2-40B4-BE49-F238E27FC236}">
                  <a16:creationId xmlns:a16="http://schemas.microsoft.com/office/drawing/2014/main" id="{470DE5CF-9167-9246-A722-9E84422744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2" y="1040"/>
              <a:ext cx="900" cy="421"/>
            </a:xfrm>
            <a:custGeom>
              <a:avLst/>
              <a:gdLst>
                <a:gd name="T0" fmla="*/ 531 w 900"/>
                <a:gd name="T1" fmla="*/ 0 h 421"/>
                <a:gd name="T2" fmla="*/ 279 w 900"/>
                <a:gd name="T3" fmla="*/ 77 h 421"/>
                <a:gd name="T4" fmla="*/ 68 w 900"/>
                <a:gd name="T5" fmla="*/ 182 h 421"/>
                <a:gd name="T6" fmla="*/ 33 w 900"/>
                <a:gd name="T7" fmla="*/ 323 h 421"/>
                <a:gd name="T8" fmla="*/ 328 w 900"/>
                <a:gd name="T9" fmla="*/ 400 h 421"/>
                <a:gd name="T10" fmla="*/ 812 w 900"/>
                <a:gd name="T11" fmla="*/ 421 h 421"/>
                <a:gd name="T12" fmla="*/ 855 w 900"/>
                <a:gd name="T13" fmla="*/ 400 h 4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0" h="421">
                  <a:moveTo>
                    <a:pt x="531" y="0"/>
                  </a:moveTo>
                  <a:cubicBezTo>
                    <a:pt x="489" y="13"/>
                    <a:pt x="356" y="47"/>
                    <a:pt x="279" y="77"/>
                  </a:cubicBezTo>
                  <a:cubicBezTo>
                    <a:pt x="202" y="107"/>
                    <a:pt x="109" y="141"/>
                    <a:pt x="68" y="182"/>
                  </a:cubicBezTo>
                  <a:cubicBezTo>
                    <a:pt x="31" y="213"/>
                    <a:pt x="0" y="292"/>
                    <a:pt x="33" y="323"/>
                  </a:cubicBezTo>
                  <a:cubicBezTo>
                    <a:pt x="76" y="359"/>
                    <a:pt x="198" y="384"/>
                    <a:pt x="328" y="400"/>
                  </a:cubicBezTo>
                  <a:cubicBezTo>
                    <a:pt x="458" y="416"/>
                    <a:pt x="724" y="421"/>
                    <a:pt x="812" y="421"/>
                  </a:cubicBezTo>
                  <a:cubicBezTo>
                    <a:pt x="900" y="421"/>
                    <a:pt x="846" y="404"/>
                    <a:pt x="855" y="400"/>
                  </a:cubicBez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6" name="Freeform 853">
              <a:extLst>
                <a:ext uri="{FF2B5EF4-FFF2-40B4-BE49-F238E27FC236}">
                  <a16:creationId xmlns:a16="http://schemas.microsoft.com/office/drawing/2014/main" id="{BD37A15B-27DE-5640-BDCC-45492602C1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" y="1068"/>
              <a:ext cx="428" cy="269"/>
            </a:xfrm>
            <a:custGeom>
              <a:avLst/>
              <a:gdLst>
                <a:gd name="T0" fmla="*/ 428 w 428"/>
                <a:gd name="T1" fmla="*/ 0 h 269"/>
                <a:gd name="T2" fmla="*/ 217 w 428"/>
                <a:gd name="T3" fmla="*/ 35 h 269"/>
                <a:gd name="T4" fmla="*/ 21 w 428"/>
                <a:gd name="T5" fmla="*/ 140 h 269"/>
                <a:gd name="T6" fmla="*/ 91 w 428"/>
                <a:gd name="T7" fmla="*/ 246 h 269"/>
                <a:gd name="T8" fmla="*/ 231 w 428"/>
                <a:gd name="T9" fmla="*/ 267 h 269"/>
                <a:gd name="T10" fmla="*/ 414 w 428"/>
                <a:gd name="T11" fmla="*/ 260 h 2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28" h="269">
                  <a:moveTo>
                    <a:pt x="428" y="0"/>
                  </a:moveTo>
                  <a:cubicBezTo>
                    <a:pt x="428" y="0"/>
                    <a:pt x="217" y="35"/>
                    <a:pt x="217" y="35"/>
                  </a:cubicBezTo>
                  <a:cubicBezTo>
                    <a:pt x="217" y="35"/>
                    <a:pt x="42" y="105"/>
                    <a:pt x="21" y="140"/>
                  </a:cubicBezTo>
                  <a:cubicBezTo>
                    <a:pt x="0" y="175"/>
                    <a:pt x="14" y="217"/>
                    <a:pt x="91" y="246"/>
                  </a:cubicBezTo>
                  <a:cubicBezTo>
                    <a:pt x="126" y="267"/>
                    <a:pt x="177" y="265"/>
                    <a:pt x="231" y="267"/>
                  </a:cubicBezTo>
                  <a:cubicBezTo>
                    <a:pt x="285" y="269"/>
                    <a:pt x="376" y="262"/>
                    <a:pt x="414" y="260"/>
                  </a:cubicBez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7" name="Freeform 854">
              <a:extLst>
                <a:ext uri="{FF2B5EF4-FFF2-40B4-BE49-F238E27FC236}">
                  <a16:creationId xmlns:a16="http://schemas.microsoft.com/office/drawing/2014/main" id="{8F353A5D-F3B9-A24E-A816-361069C5BD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4" y="1075"/>
              <a:ext cx="377" cy="239"/>
            </a:xfrm>
            <a:custGeom>
              <a:avLst/>
              <a:gdLst>
                <a:gd name="T0" fmla="*/ 42 w 377"/>
                <a:gd name="T1" fmla="*/ 239 h 239"/>
                <a:gd name="T2" fmla="*/ 335 w 377"/>
                <a:gd name="T3" fmla="*/ 146 h 239"/>
                <a:gd name="T4" fmla="*/ 342 w 377"/>
                <a:gd name="T5" fmla="*/ 47 h 239"/>
                <a:gd name="T6" fmla="*/ 0 w 377"/>
                <a:gd name="T7" fmla="*/ 0 h 23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7" h="239">
                  <a:moveTo>
                    <a:pt x="42" y="239"/>
                  </a:moveTo>
                  <a:cubicBezTo>
                    <a:pt x="89" y="224"/>
                    <a:pt x="285" y="178"/>
                    <a:pt x="335" y="146"/>
                  </a:cubicBezTo>
                  <a:cubicBezTo>
                    <a:pt x="372" y="115"/>
                    <a:pt x="377" y="75"/>
                    <a:pt x="342" y="47"/>
                  </a:cubicBezTo>
                  <a:cubicBezTo>
                    <a:pt x="286" y="23"/>
                    <a:pt x="71" y="10"/>
                    <a:pt x="0" y="0"/>
                  </a:cubicBez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8" name="Freeform 855">
              <a:extLst>
                <a:ext uri="{FF2B5EF4-FFF2-40B4-BE49-F238E27FC236}">
                  <a16:creationId xmlns:a16="http://schemas.microsoft.com/office/drawing/2014/main" id="{2A37387A-9AD7-7347-9B59-5E3423DC0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6" y="997"/>
              <a:ext cx="660" cy="336"/>
            </a:xfrm>
            <a:custGeom>
              <a:avLst/>
              <a:gdLst>
                <a:gd name="T0" fmla="*/ 390 w 646"/>
                <a:gd name="T1" fmla="*/ 592 h 300"/>
                <a:gd name="T2" fmla="*/ 555 w 646"/>
                <a:gd name="T3" fmla="*/ 501 h 300"/>
                <a:gd name="T4" fmla="*/ 690 w 646"/>
                <a:gd name="T5" fmla="*/ 377 h 300"/>
                <a:gd name="T6" fmla="*/ 713 w 646"/>
                <a:gd name="T7" fmla="*/ 211 h 300"/>
                <a:gd name="T8" fmla="*/ 522 w 646"/>
                <a:gd name="T9" fmla="*/ 119 h 300"/>
                <a:gd name="T10" fmla="*/ 0 w 646"/>
                <a:gd name="T11" fmla="*/ 0 h 3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6" h="300">
                  <a:moveTo>
                    <a:pt x="343" y="300"/>
                  </a:moveTo>
                  <a:cubicBezTo>
                    <a:pt x="367" y="292"/>
                    <a:pt x="443" y="272"/>
                    <a:pt x="487" y="254"/>
                  </a:cubicBezTo>
                  <a:cubicBezTo>
                    <a:pt x="531" y="236"/>
                    <a:pt x="584" y="216"/>
                    <a:pt x="607" y="191"/>
                  </a:cubicBezTo>
                  <a:cubicBezTo>
                    <a:pt x="628" y="173"/>
                    <a:pt x="646" y="125"/>
                    <a:pt x="627" y="107"/>
                  </a:cubicBezTo>
                  <a:cubicBezTo>
                    <a:pt x="603" y="85"/>
                    <a:pt x="563" y="79"/>
                    <a:pt x="459" y="61"/>
                  </a:cubicBezTo>
                  <a:cubicBezTo>
                    <a:pt x="355" y="43"/>
                    <a:pt x="76" y="10"/>
                    <a:pt x="0" y="0"/>
                  </a:cubicBez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9" name="Freeform 856">
              <a:extLst>
                <a:ext uri="{FF2B5EF4-FFF2-40B4-BE49-F238E27FC236}">
                  <a16:creationId xmlns:a16="http://schemas.microsoft.com/office/drawing/2014/main" id="{EE58E058-DE5E-E74A-88A3-CEE247A6FB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6" y="955"/>
              <a:ext cx="630" cy="397"/>
            </a:xfrm>
            <a:custGeom>
              <a:avLst/>
              <a:gdLst>
                <a:gd name="T0" fmla="*/ 320 w 630"/>
                <a:gd name="T1" fmla="*/ 397 h 397"/>
                <a:gd name="T2" fmla="*/ 468 w 630"/>
                <a:gd name="T3" fmla="*/ 345 h 397"/>
                <a:gd name="T4" fmla="*/ 590 w 630"/>
                <a:gd name="T5" fmla="*/ 275 h 397"/>
                <a:gd name="T6" fmla="*/ 611 w 630"/>
                <a:gd name="T7" fmla="*/ 181 h 397"/>
                <a:gd name="T8" fmla="*/ 439 w 630"/>
                <a:gd name="T9" fmla="*/ 129 h 397"/>
                <a:gd name="T10" fmla="*/ 0 w 630"/>
                <a:gd name="T11" fmla="*/ 0 h 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30" h="397">
                  <a:moveTo>
                    <a:pt x="320" y="397"/>
                  </a:moveTo>
                  <a:cubicBezTo>
                    <a:pt x="345" y="388"/>
                    <a:pt x="423" y="366"/>
                    <a:pt x="468" y="345"/>
                  </a:cubicBezTo>
                  <a:cubicBezTo>
                    <a:pt x="513" y="325"/>
                    <a:pt x="567" y="303"/>
                    <a:pt x="590" y="275"/>
                  </a:cubicBezTo>
                  <a:cubicBezTo>
                    <a:pt x="612" y="255"/>
                    <a:pt x="630" y="201"/>
                    <a:pt x="611" y="181"/>
                  </a:cubicBezTo>
                  <a:cubicBezTo>
                    <a:pt x="586" y="156"/>
                    <a:pt x="541" y="159"/>
                    <a:pt x="439" y="129"/>
                  </a:cubicBezTo>
                  <a:cubicBezTo>
                    <a:pt x="337" y="99"/>
                    <a:pt x="91" y="27"/>
                    <a:pt x="0" y="0"/>
                  </a:cubicBez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10" name="Group 850">
            <a:extLst>
              <a:ext uri="{FF2B5EF4-FFF2-40B4-BE49-F238E27FC236}">
                <a16:creationId xmlns:a16="http://schemas.microsoft.com/office/drawing/2014/main" id="{E3F84402-6524-194E-A94B-4A0A73FB3611}"/>
              </a:ext>
            </a:extLst>
          </p:cNvPr>
          <p:cNvGrpSpPr>
            <a:grpSpLocks/>
          </p:cNvGrpSpPr>
          <p:nvPr/>
        </p:nvGrpSpPr>
        <p:grpSpPr bwMode="auto">
          <a:xfrm>
            <a:off x="7439349" y="2355850"/>
            <a:ext cx="399726" cy="74090"/>
            <a:chOff x="2199" y="955"/>
            <a:chExt cx="2547" cy="506"/>
          </a:xfrm>
        </p:grpSpPr>
        <p:sp>
          <p:nvSpPr>
            <p:cNvPr id="611" name="Freeform 851">
              <a:extLst>
                <a:ext uri="{FF2B5EF4-FFF2-40B4-BE49-F238E27FC236}">
                  <a16:creationId xmlns:a16="http://schemas.microsoft.com/office/drawing/2014/main" id="{1E84A0F2-859D-ED43-B462-FB6DCAD4E5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" y="1166"/>
              <a:ext cx="260" cy="281"/>
            </a:xfrm>
            <a:custGeom>
              <a:avLst/>
              <a:gdLst>
                <a:gd name="T0" fmla="*/ 260 w 260"/>
                <a:gd name="T1" fmla="*/ 0 h 281"/>
                <a:gd name="T2" fmla="*/ 42 w 260"/>
                <a:gd name="T3" fmla="*/ 112 h 281"/>
                <a:gd name="T4" fmla="*/ 35 w 260"/>
                <a:gd name="T5" fmla="*/ 211 h 281"/>
                <a:gd name="T6" fmla="*/ 253 w 260"/>
                <a:gd name="T7" fmla="*/ 281 h 28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" h="281">
                  <a:moveTo>
                    <a:pt x="260" y="0"/>
                  </a:moveTo>
                  <a:cubicBezTo>
                    <a:pt x="224" y="19"/>
                    <a:pt x="79" y="77"/>
                    <a:pt x="42" y="112"/>
                  </a:cubicBezTo>
                  <a:cubicBezTo>
                    <a:pt x="5" y="143"/>
                    <a:pt x="0" y="183"/>
                    <a:pt x="35" y="211"/>
                  </a:cubicBezTo>
                  <a:cubicBezTo>
                    <a:pt x="70" y="239"/>
                    <a:pt x="208" y="266"/>
                    <a:pt x="253" y="281"/>
                  </a:cubicBez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2" name="Freeform 852">
              <a:extLst>
                <a:ext uri="{FF2B5EF4-FFF2-40B4-BE49-F238E27FC236}">
                  <a16:creationId xmlns:a16="http://schemas.microsoft.com/office/drawing/2014/main" id="{F5ACD2B7-2AE4-D246-A087-5ECDBCFE34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2" y="1040"/>
              <a:ext cx="900" cy="421"/>
            </a:xfrm>
            <a:custGeom>
              <a:avLst/>
              <a:gdLst>
                <a:gd name="T0" fmla="*/ 531 w 900"/>
                <a:gd name="T1" fmla="*/ 0 h 421"/>
                <a:gd name="T2" fmla="*/ 279 w 900"/>
                <a:gd name="T3" fmla="*/ 77 h 421"/>
                <a:gd name="T4" fmla="*/ 68 w 900"/>
                <a:gd name="T5" fmla="*/ 182 h 421"/>
                <a:gd name="T6" fmla="*/ 33 w 900"/>
                <a:gd name="T7" fmla="*/ 323 h 421"/>
                <a:gd name="T8" fmla="*/ 328 w 900"/>
                <a:gd name="T9" fmla="*/ 400 h 421"/>
                <a:gd name="T10" fmla="*/ 812 w 900"/>
                <a:gd name="T11" fmla="*/ 421 h 421"/>
                <a:gd name="T12" fmla="*/ 855 w 900"/>
                <a:gd name="T13" fmla="*/ 400 h 4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0" h="421">
                  <a:moveTo>
                    <a:pt x="531" y="0"/>
                  </a:moveTo>
                  <a:cubicBezTo>
                    <a:pt x="489" y="13"/>
                    <a:pt x="356" y="47"/>
                    <a:pt x="279" y="77"/>
                  </a:cubicBezTo>
                  <a:cubicBezTo>
                    <a:pt x="202" y="107"/>
                    <a:pt x="109" y="141"/>
                    <a:pt x="68" y="182"/>
                  </a:cubicBezTo>
                  <a:cubicBezTo>
                    <a:pt x="31" y="213"/>
                    <a:pt x="0" y="292"/>
                    <a:pt x="33" y="323"/>
                  </a:cubicBezTo>
                  <a:cubicBezTo>
                    <a:pt x="76" y="359"/>
                    <a:pt x="198" y="384"/>
                    <a:pt x="328" y="400"/>
                  </a:cubicBezTo>
                  <a:cubicBezTo>
                    <a:pt x="458" y="416"/>
                    <a:pt x="724" y="421"/>
                    <a:pt x="812" y="421"/>
                  </a:cubicBezTo>
                  <a:cubicBezTo>
                    <a:pt x="900" y="421"/>
                    <a:pt x="846" y="404"/>
                    <a:pt x="855" y="400"/>
                  </a:cubicBez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3" name="Freeform 853">
              <a:extLst>
                <a:ext uri="{FF2B5EF4-FFF2-40B4-BE49-F238E27FC236}">
                  <a16:creationId xmlns:a16="http://schemas.microsoft.com/office/drawing/2014/main" id="{759F9135-879C-BF4F-AFC5-818266E325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" y="1068"/>
              <a:ext cx="428" cy="269"/>
            </a:xfrm>
            <a:custGeom>
              <a:avLst/>
              <a:gdLst>
                <a:gd name="T0" fmla="*/ 428 w 428"/>
                <a:gd name="T1" fmla="*/ 0 h 269"/>
                <a:gd name="T2" fmla="*/ 217 w 428"/>
                <a:gd name="T3" fmla="*/ 35 h 269"/>
                <a:gd name="T4" fmla="*/ 21 w 428"/>
                <a:gd name="T5" fmla="*/ 140 h 269"/>
                <a:gd name="T6" fmla="*/ 91 w 428"/>
                <a:gd name="T7" fmla="*/ 246 h 269"/>
                <a:gd name="T8" fmla="*/ 231 w 428"/>
                <a:gd name="T9" fmla="*/ 267 h 269"/>
                <a:gd name="T10" fmla="*/ 414 w 428"/>
                <a:gd name="T11" fmla="*/ 260 h 2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28" h="269">
                  <a:moveTo>
                    <a:pt x="428" y="0"/>
                  </a:moveTo>
                  <a:cubicBezTo>
                    <a:pt x="428" y="0"/>
                    <a:pt x="217" y="35"/>
                    <a:pt x="217" y="35"/>
                  </a:cubicBezTo>
                  <a:cubicBezTo>
                    <a:pt x="217" y="35"/>
                    <a:pt x="42" y="105"/>
                    <a:pt x="21" y="140"/>
                  </a:cubicBezTo>
                  <a:cubicBezTo>
                    <a:pt x="0" y="175"/>
                    <a:pt x="14" y="217"/>
                    <a:pt x="91" y="246"/>
                  </a:cubicBezTo>
                  <a:cubicBezTo>
                    <a:pt x="126" y="267"/>
                    <a:pt x="177" y="265"/>
                    <a:pt x="231" y="267"/>
                  </a:cubicBezTo>
                  <a:cubicBezTo>
                    <a:pt x="285" y="269"/>
                    <a:pt x="376" y="262"/>
                    <a:pt x="414" y="260"/>
                  </a:cubicBez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4" name="Freeform 854">
              <a:extLst>
                <a:ext uri="{FF2B5EF4-FFF2-40B4-BE49-F238E27FC236}">
                  <a16:creationId xmlns:a16="http://schemas.microsoft.com/office/drawing/2014/main" id="{6CCBF41C-B507-F94D-948A-DE3FCE8B0A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4" y="1075"/>
              <a:ext cx="377" cy="239"/>
            </a:xfrm>
            <a:custGeom>
              <a:avLst/>
              <a:gdLst>
                <a:gd name="T0" fmla="*/ 42 w 377"/>
                <a:gd name="T1" fmla="*/ 239 h 239"/>
                <a:gd name="T2" fmla="*/ 335 w 377"/>
                <a:gd name="T3" fmla="*/ 146 h 239"/>
                <a:gd name="T4" fmla="*/ 342 w 377"/>
                <a:gd name="T5" fmla="*/ 47 h 239"/>
                <a:gd name="T6" fmla="*/ 0 w 377"/>
                <a:gd name="T7" fmla="*/ 0 h 23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7" h="239">
                  <a:moveTo>
                    <a:pt x="42" y="239"/>
                  </a:moveTo>
                  <a:cubicBezTo>
                    <a:pt x="89" y="224"/>
                    <a:pt x="285" y="178"/>
                    <a:pt x="335" y="146"/>
                  </a:cubicBezTo>
                  <a:cubicBezTo>
                    <a:pt x="372" y="115"/>
                    <a:pt x="377" y="75"/>
                    <a:pt x="342" y="47"/>
                  </a:cubicBezTo>
                  <a:cubicBezTo>
                    <a:pt x="286" y="23"/>
                    <a:pt x="71" y="10"/>
                    <a:pt x="0" y="0"/>
                  </a:cubicBez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5" name="Freeform 855">
              <a:extLst>
                <a:ext uri="{FF2B5EF4-FFF2-40B4-BE49-F238E27FC236}">
                  <a16:creationId xmlns:a16="http://schemas.microsoft.com/office/drawing/2014/main" id="{F49FB24E-6FA4-654E-852C-85E4BB8552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6" y="997"/>
              <a:ext cx="660" cy="336"/>
            </a:xfrm>
            <a:custGeom>
              <a:avLst/>
              <a:gdLst>
                <a:gd name="T0" fmla="*/ 390 w 646"/>
                <a:gd name="T1" fmla="*/ 592 h 300"/>
                <a:gd name="T2" fmla="*/ 555 w 646"/>
                <a:gd name="T3" fmla="*/ 501 h 300"/>
                <a:gd name="T4" fmla="*/ 690 w 646"/>
                <a:gd name="T5" fmla="*/ 377 h 300"/>
                <a:gd name="T6" fmla="*/ 713 w 646"/>
                <a:gd name="T7" fmla="*/ 211 h 300"/>
                <a:gd name="T8" fmla="*/ 522 w 646"/>
                <a:gd name="T9" fmla="*/ 119 h 300"/>
                <a:gd name="T10" fmla="*/ 0 w 646"/>
                <a:gd name="T11" fmla="*/ 0 h 3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6" h="300">
                  <a:moveTo>
                    <a:pt x="343" y="300"/>
                  </a:moveTo>
                  <a:cubicBezTo>
                    <a:pt x="367" y="292"/>
                    <a:pt x="443" y="272"/>
                    <a:pt x="487" y="254"/>
                  </a:cubicBezTo>
                  <a:cubicBezTo>
                    <a:pt x="531" y="236"/>
                    <a:pt x="584" y="216"/>
                    <a:pt x="607" y="191"/>
                  </a:cubicBezTo>
                  <a:cubicBezTo>
                    <a:pt x="628" y="173"/>
                    <a:pt x="646" y="125"/>
                    <a:pt x="627" y="107"/>
                  </a:cubicBezTo>
                  <a:cubicBezTo>
                    <a:pt x="603" y="85"/>
                    <a:pt x="563" y="79"/>
                    <a:pt x="459" y="61"/>
                  </a:cubicBezTo>
                  <a:cubicBezTo>
                    <a:pt x="355" y="43"/>
                    <a:pt x="76" y="10"/>
                    <a:pt x="0" y="0"/>
                  </a:cubicBez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6" name="Freeform 856">
              <a:extLst>
                <a:ext uri="{FF2B5EF4-FFF2-40B4-BE49-F238E27FC236}">
                  <a16:creationId xmlns:a16="http://schemas.microsoft.com/office/drawing/2014/main" id="{BC5E9B76-5823-534D-A665-5761962C2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6" y="955"/>
              <a:ext cx="630" cy="397"/>
            </a:xfrm>
            <a:custGeom>
              <a:avLst/>
              <a:gdLst>
                <a:gd name="T0" fmla="*/ 320 w 630"/>
                <a:gd name="T1" fmla="*/ 397 h 397"/>
                <a:gd name="T2" fmla="*/ 468 w 630"/>
                <a:gd name="T3" fmla="*/ 345 h 397"/>
                <a:gd name="T4" fmla="*/ 590 w 630"/>
                <a:gd name="T5" fmla="*/ 275 h 397"/>
                <a:gd name="T6" fmla="*/ 611 w 630"/>
                <a:gd name="T7" fmla="*/ 181 h 397"/>
                <a:gd name="T8" fmla="*/ 439 w 630"/>
                <a:gd name="T9" fmla="*/ 129 h 397"/>
                <a:gd name="T10" fmla="*/ 0 w 630"/>
                <a:gd name="T11" fmla="*/ 0 h 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30" h="397">
                  <a:moveTo>
                    <a:pt x="320" y="397"/>
                  </a:moveTo>
                  <a:cubicBezTo>
                    <a:pt x="345" y="388"/>
                    <a:pt x="423" y="366"/>
                    <a:pt x="468" y="345"/>
                  </a:cubicBezTo>
                  <a:cubicBezTo>
                    <a:pt x="513" y="325"/>
                    <a:pt x="567" y="303"/>
                    <a:pt x="590" y="275"/>
                  </a:cubicBezTo>
                  <a:cubicBezTo>
                    <a:pt x="612" y="255"/>
                    <a:pt x="630" y="201"/>
                    <a:pt x="611" y="181"/>
                  </a:cubicBezTo>
                  <a:cubicBezTo>
                    <a:pt x="586" y="156"/>
                    <a:pt x="541" y="159"/>
                    <a:pt x="439" y="129"/>
                  </a:cubicBezTo>
                  <a:cubicBezTo>
                    <a:pt x="337" y="99"/>
                    <a:pt x="91" y="27"/>
                    <a:pt x="0" y="0"/>
                  </a:cubicBez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24" name="Group 850">
            <a:extLst>
              <a:ext uri="{FF2B5EF4-FFF2-40B4-BE49-F238E27FC236}">
                <a16:creationId xmlns:a16="http://schemas.microsoft.com/office/drawing/2014/main" id="{D967DD69-1C1F-4942-88FF-DBC278423524}"/>
              </a:ext>
            </a:extLst>
          </p:cNvPr>
          <p:cNvGrpSpPr>
            <a:grpSpLocks/>
          </p:cNvGrpSpPr>
          <p:nvPr/>
        </p:nvGrpSpPr>
        <p:grpSpPr bwMode="auto">
          <a:xfrm>
            <a:off x="7756849" y="1863725"/>
            <a:ext cx="399726" cy="74090"/>
            <a:chOff x="2199" y="955"/>
            <a:chExt cx="2547" cy="506"/>
          </a:xfrm>
        </p:grpSpPr>
        <p:sp>
          <p:nvSpPr>
            <p:cNvPr id="625" name="Freeform 851">
              <a:extLst>
                <a:ext uri="{FF2B5EF4-FFF2-40B4-BE49-F238E27FC236}">
                  <a16:creationId xmlns:a16="http://schemas.microsoft.com/office/drawing/2014/main" id="{C0A1A462-018A-7347-8CBD-7006888DF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" y="1166"/>
              <a:ext cx="260" cy="281"/>
            </a:xfrm>
            <a:custGeom>
              <a:avLst/>
              <a:gdLst>
                <a:gd name="T0" fmla="*/ 260 w 260"/>
                <a:gd name="T1" fmla="*/ 0 h 281"/>
                <a:gd name="T2" fmla="*/ 42 w 260"/>
                <a:gd name="T3" fmla="*/ 112 h 281"/>
                <a:gd name="T4" fmla="*/ 35 w 260"/>
                <a:gd name="T5" fmla="*/ 211 h 281"/>
                <a:gd name="T6" fmla="*/ 253 w 260"/>
                <a:gd name="T7" fmla="*/ 281 h 28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" h="281">
                  <a:moveTo>
                    <a:pt x="260" y="0"/>
                  </a:moveTo>
                  <a:cubicBezTo>
                    <a:pt x="224" y="19"/>
                    <a:pt x="79" y="77"/>
                    <a:pt x="42" y="112"/>
                  </a:cubicBezTo>
                  <a:cubicBezTo>
                    <a:pt x="5" y="143"/>
                    <a:pt x="0" y="183"/>
                    <a:pt x="35" y="211"/>
                  </a:cubicBezTo>
                  <a:cubicBezTo>
                    <a:pt x="70" y="239"/>
                    <a:pt x="208" y="266"/>
                    <a:pt x="253" y="281"/>
                  </a:cubicBez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6" name="Freeform 852">
              <a:extLst>
                <a:ext uri="{FF2B5EF4-FFF2-40B4-BE49-F238E27FC236}">
                  <a16:creationId xmlns:a16="http://schemas.microsoft.com/office/drawing/2014/main" id="{22F09480-8DE6-5D4E-A19F-5BA801D7A6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2" y="1040"/>
              <a:ext cx="900" cy="421"/>
            </a:xfrm>
            <a:custGeom>
              <a:avLst/>
              <a:gdLst>
                <a:gd name="T0" fmla="*/ 531 w 900"/>
                <a:gd name="T1" fmla="*/ 0 h 421"/>
                <a:gd name="T2" fmla="*/ 279 w 900"/>
                <a:gd name="T3" fmla="*/ 77 h 421"/>
                <a:gd name="T4" fmla="*/ 68 w 900"/>
                <a:gd name="T5" fmla="*/ 182 h 421"/>
                <a:gd name="T6" fmla="*/ 33 w 900"/>
                <a:gd name="T7" fmla="*/ 323 h 421"/>
                <a:gd name="T8" fmla="*/ 328 w 900"/>
                <a:gd name="T9" fmla="*/ 400 h 421"/>
                <a:gd name="T10" fmla="*/ 812 w 900"/>
                <a:gd name="T11" fmla="*/ 421 h 421"/>
                <a:gd name="T12" fmla="*/ 855 w 900"/>
                <a:gd name="T13" fmla="*/ 400 h 4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0" h="421">
                  <a:moveTo>
                    <a:pt x="531" y="0"/>
                  </a:moveTo>
                  <a:cubicBezTo>
                    <a:pt x="489" y="13"/>
                    <a:pt x="356" y="47"/>
                    <a:pt x="279" y="77"/>
                  </a:cubicBezTo>
                  <a:cubicBezTo>
                    <a:pt x="202" y="107"/>
                    <a:pt x="109" y="141"/>
                    <a:pt x="68" y="182"/>
                  </a:cubicBezTo>
                  <a:cubicBezTo>
                    <a:pt x="31" y="213"/>
                    <a:pt x="0" y="292"/>
                    <a:pt x="33" y="323"/>
                  </a:cubicBezTo>
                  <a:cubicBezTo>
                    <a:pt x="76" y="359"/>
                    <a:pt x="198" y="384"/>
                    <a:pt x="328" y="400"/>
                  </a:cubicBezTo>
                  <a:cubicBezTo>
                    <a:pt x="458" y="416"/>
                    <a:pt x="724" y="421"/>
                    <a:pt x="812" y="421"/>
                  </a:cubicBezTo>
                  <a:cubicBezTo>
                    <a:pt x="900" y="421"/>
                    <a:pt x="846" y="404"/>
                    <a:pt x="855" y="400"/>
                  </a:cubicBez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7" name="Freeform 853">
              <a:extLst>
                <a:ext uri="{FF2B5EF4-FFF2-40B4-BE49-F238E27FC236}">
                  <a16:creationId xmlns:a16="http://schemas.microsoft.com/office/drawing/2014/main" id="{53F1DF53-28BC-264A-BBA0-4D802EB029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" y="1068"/>
              <a:ext cx="428" cy="269"/>
            </a:xfrm>
            <a:custGeom>
              <a:avLst/>
              <a:gdLst>
                <a:gd name="T0" fmla="*/ 428 w 428"/>
                <a:gd name="T1" fmla="*/ 0 h 269"/>
                <a:gd name="T2" fmla="*/ 217 w 428"/>
                <a:gd name="T3" fmla="*/ 35 h 269"/>
                <a:gd name="T4" fmla="*/ 21 w 428"/>
                <a:gd name="T5" fmla="*/ 140 h 269"/>
                <a:gd name="T6" fmla="*/ 91 w 428"/>
                <a:gd name="T7" fmla="*/ 246 h 269"/>
                <a:gd name="T8" fmla="*/ 231 w 428"/>
                <a:gd name="T9" fmla="*/ 267 h 269"/>
                <a:gd name="T10" fmla="*/ 414 w 428"/>
                <a:gd name="T11" fmla="*/ 260 h 2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28" h="269">
                  <a:moveTo>
                    <a:pt x="428" y="0"/>
                  </a:moveTo>
                  <a:cubicBezTo>
                    <a:pt x="428" y="0"/>
                    <a:pt x="217" y="35"/>
                    <a:pt x="217" y="35"/>
                  </a:cubicBezTo>
                  <a:cubicBezTo>
                    <a:pt x="217" y="35"/>
                    <a:pt x="42" y="105"/>
                    <a:pt x="21" y="140"/>
                  </a:cubicBezTo>
                  <a:cubicBezTo>
                    <a:pt x="0" y="175"/>
                    <a:pt x="14" y="217"/>
                    <a:pt x="91" y="246"/>
                  </a:cubicBezTo>
                  <a:cubicBezTo>
                    <a:pt x="126" y="267"/>
                    <a:pt x="177" y="265"/>
                    <a:pt x="231" y="267"/>
                  </a:cubicBezTo>
                  <a:cubicBezTo>
                    <a:pt x="285" y="269"/>
                    <a:pt x="376" y="262"/>
                    <a:pt x="414" y="260"/>
                  </a:cubicBez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8" name="Freeform 854">
              <a:extLst>
                <a:ext uri="{FF2B5EF4-FFF2-40B4-BE49-F238E27FC236}">
                  <a16:creationId xmlns:a16="http://schemas.microsoft.com/office/drawing/2014/main" id="{61608420-02E2-254C-ACD1-27ABB5ED16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4" y="1075"/>
              <a:ext cx="377" cy="239"/>
            </a:xfrm>
            <a:custGeom>
              <a:avLst/>
              <a:gdLst>
                <a:gd name="T0" fmla="*/ 42 w 377"/>
                <a:gd name="T1" fmla="*/ 239 h 239"/>
                <a:gd name="T2" fmla="*/ 335 w 377"/>
                <a:gd name="T3" fmla="*/ 146 h 239"/>
                <a:gd name="T4" fmla="*/ 342 w 377"/>
                <a:gd name="T5" fmla="*/ 47 h 239"/>
                <a:gd name="T6" fmla="*/ 0 w 377"/>
                <a:gd name="T7" fmla="*/ 0 h 23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7" h="239">
                  <a:moveTo>
                    <a:pt x="42" y="239"/>
                  </a:moveTo>
                  <a:cubicBezTo>
                    <a:pt x="89" y="224"/>
                    <a:pt x="285" y="178"/>
                    <a:pt x="335" y="146"/>
                  </a:cubicBezTo>
                  <a:cubicBezTo>
                    <a:pt x="372" y="115"/>
                    <a:pt x="377" y="75"/>
                    <a:pt x="342" y="47"/>
                  </a:cubicBezTo>
                  <a:cubicBezTo>
                    <a:pt x="286" y="23"/>
                    <a:pt x="71" y="10"/>
                    <a:pt x="0" y="0"/>
                  </a:cubicBez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9" name="Freeform 855">
              <a:extLst>
                <a:ext uri="{FF2B5EF4-FFF2-40B4-BE49-F238E27FC236}">
                  <a16:creationId xmlns:a16="http://schemas.microsoft.com/office/drawing/2014/main" id="{0670B0D6-0581-E44E-ADBE-91BB69BB57B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6" y="997"/>
              <a:ext cx="660" cy="336"/>
            </a:xfrm>
            <a:custGeom>
              <a:avLst/>
              <a:gdLst>
                <a:gd name="T0" fmla="*/ 390 w 646"/>
                <a:gd name="T1" fmla="*/ 592 h 300"/>
                <a:gd name="T2" fmla="*/ 555 w 646"/>
                <a:gd name="T3" fmla="*/ 501 h 300"/>
                <a:gd name="T4" fmla="*/ 690 w 646"/>
                <a:gd name="T5" fmla="*/ 377 h 300"/>
                <a:gd name="T6" fmla="*/ 713 w 646"/>
                <a:gd name="T7" fmla="*/ 211 h 300"/>
                <a:gd name="T8" fmla="*/ 522 w 646"/>
                <a:gd name="T9" fmla="*/ 119 h 300"/>
                <a:gd name="T10" fmla="*/ 0 w 646"/>
                <a:gd name="T11" fmla="*/ 0 h 3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6" h="300">
                  <a:moveTo>
                    <a:pt x="343" y="300"/>
                  </a:moveTo>
                  <a:cubicBezTo>
                    <a:pt x="367" y="292"/>
                    <a:pt x="443" y="272"/>
                    <a:pt x="487" y="254"/>
                  </a:cubicBezTo>
                  <a:cubicBezTo>
                    <a:pt x="531" y="236"/>
                    <a:pt x="584" y="216"/>
                    <a:pt x="607" y="191"/>
                  </a:cubicBezTo>
                  <a:cubicBezTo>
                    <a:pt x="628" y="173"/>
                    <a:pt x="646" y="125"/>
                    <a:pt x="627" y="107"/>
                  </a:cubicBezTo>
                  <a:cubicBezTo>
                    <a:pt x="603" y="85"/>
                    <a:pt x="563" y="79"/>
                    <a:pt x="459" y="61"/>
                  </a:cubicBezTo>
                  <a:cubicBezTo>
                    <a:pt x="355" y="43"/>
                    <a:pt x="76" y="10"/>
                    <a:pt x="0" y="0"/>
                  </a:cubicBez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0" name="Freeform 856">
              <a:extLst>
                <a:ext uri="{FF2B5EF4-FFF2-40B4-BE49-F238E27FC236}">
                  <a16:creationId xmlns:a16="http://schemas.microsoft.com/office/drawing/2014/main" id="{AD6F69E6-2C1F-CC46-A5B9-D1AC96F68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6" y="955"/>
              <a:ext cx="630" cy="397"/>
            </a:xfrm>
            <a:custGeom>
              <a:avLst/>
              <a:gdLst>
                <a:gd name="T0" fmla="*/ 320 w 630"/>
                <a:gd name="T1" fmla="*/ 397 h 397"/>
                <a:gd name="T2" fmla="*/ 468 w 630"/>
                <a:gd name="T3" fmla="*/ 345 h 397"/>
                <a:gd name="T4" fmla="*/ 590 w 630"/>
                <a:gd name="T5" fmla="*/ 275 h 397"/>
                <a:gd name="T6" fmla="*/ 611 w 630"/>
                <a:gd name="T7" fmla="*/ 181 h 397"/>
                <a:gd name="T8" fmla="*/ 439 w 630"/>
                <a:gd name="T9" fmla="*/ 129 h 397"/>
                <a:gd name="T10" fmla="*/ 0 w 630"/>
                <a:gd name="T11" fmla="*/ 0 h 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30" h="397">
                  <a:moveTo>
                    <a:pt x="320" y="397"/>
                  </a:moveTo>
                  <a:cubicBezTo>
                    <a:pt x="345" y="388"/>
                    <a:pt x="423" y="366"/>
                    <a:pt x="468" y="345"/>
                  </a:cubicBezTo>
                  <a:cubicBezTo>
                    <a:pt x="513" y="325"/>
                    <a:pt x="567" y="303"/>
                    <a:pt x="590" y="275"/>
                  </a:cubicBezTo>
                  <a:cubicBezTo>
                    <a:pt x="612" y="255"/>
                    <a:pt x="630" y="201"/>
                    <a:pt x="611" y="181"/>
                  </a:cubicBezTo>
                  <a:cubicBezTo>
                    <a:pt x="586" y="156"/>
                    <a:pt x="541" y="159"/>
                    <a:pt x="439" y="129"/>
                  </a:cubicBezTo>
                  <a:cubicBezTo>
                    <a:pt x="337" y="99"/>
                    <a:pt x="91" y="27"/>
                    <a:pt x="0" y="0"/>
                  </a:cubicBez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31" name="Group 850">
            <a:extLst>
              <a:ext uri="{FF2B5EF4-FFF2-40B4-BE49-F238E27FC236}">
                <a16:creationId xmlns:a16="http://schemas.microsoft.com/office/drawing/2014/main" id="{62F6DC99-EDA6-6948-A435-6A965BBBDC7F}"/>
              </a:ext>
            </a:extLst>
          </p:cNvPr>
          <p:cNvGrpSpPr>
            <a:grpSpLocks/>
          </p:cNvGrpSpPr>
          <p:nvPr/>
        </p:nvGrpSpPr>
        <p:grpSpPr bwMode="auto">
          <a:xfrm>
            <a:off x="8709349" y="2057400"/>
            <a:ext cx="399726" cy="74090"/>
            <a:chOff x="2199" y="955"/>
            <a:chExt cx="2547" cy="506"/>
          </a:xfrm>
        </p:grpSpPr>
        <p:sp>
          <p:nvSpPr>
            <p:cNvPr id="632" name="Freeform 851">
              <a:extLst>
                <a:ext uri="{FF2B5EF4-FFF2-40B4-BE49-F238E27FC236}">
                  <a16:creationId xmlns:a16="http://schemas.microsoft.com/office/drawing/2014/main" id="{9E06E7BD-A2EF-5A4E-A34B-606CF63859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" y="1166"/>
              <a:ext cx="260" cy="281"/>
            </a:xfrm>
            <a:custGeom>
              <a:avLst/>
              <a:gdLst>
                <a:gd name="T0" fmla="*/ 260 w 260"/>
                <a:gd name="T1" fmla="*/ 0 h 281"/>
                <a:gd name="T2" fmla="*/ 42 w 260"/>
                <a:gd name="T3" fmla="*/ 112 h 281"/>
                <a:gd name="T4" fmla="*/ 35 w 260"/>
                <a:gd name="T5" fmla="*/ 211 h 281"/>
                <a:gd name="T6" fmla="*/ 253 w 260"/>
                <a:gd name="T7" fmla="*/ 281 h 28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" h="281">
                  <a:moveTo>
                    <a:pt x="260" y="0"/>
                  </a:moveTo>
                  <a:cubicBezTo>
                    <a:pt x="224" y="19"/>
                    <a:pt x="79" y="77"/>
                    <a:pt x="42" y="112"/>
                  </a:cubicBezTo>
                  <a:cubicBezTo>
                    <a:pt x="5" y="143"/>
                    <a:pt x="0" y="183"/>
                    <a:pt x="35" y="211"/>
                  </a:cubicBezTo>
                  <a:cubicBezTo>
                    <a:pt x="70" y="239"/>
                    <a:pt x="208" y="266"/>
                    <a:pt x="253" y="281"/>
                  </a:cubicBez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3" name="Freeform 852">
              <a:extLst>
                <a:ext uri="{FF2B5EF4-FFF2-40B4-BE49-F238E27FC236}">
                  <a16:creationId xmlns:a16="http://schemas.microsoft.com/office/drawing/2014/main" id="{A8B52BE3-CB73-904C-84C5-EB4ED34708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2" y="1040"/>
              <a:ext cx="900" cy="421"/>
            </a:xfrm>
            <a:custGeom>
              <a:avLst/>
              <a:gdLst>
                <a:gd name="T0" fmla="*/ 531 w 900"/>
                <a:gd name="T1" fmla="*/ 0 h 421"/>
                <a:gd name="T2" fmla="*/ 279 w 900"/>
                <a:gd name="T3" fmla="*/ 77 h 421"/>
                <a:gd name="T4" fmla="*/ 68 w 900"/>
                <a:gd name="T5" fmla="*/ 182 h 421"/>
                <a:gd name="T6" fmla="*/ 33 w 900"/>
                <a:gd name="T7" fmla="*/ 323 h 421"/>
                <a:gd name="T8" fmla="*/ 328 w 900"/>
                <a:gd name="T9" fmla="*/ 400 h 421"/>
                <a:gd name="T10" fmla="*/ 812 w 900"/>
                <a:gd name="T11" fmla="*/ 421 h 421"/>
                <a:gd name="T12" fmla="*/ 855 w 900"/>
                <a:gd name="T13" fmla="*/ 400 h 4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0" h="421">
                  <a:moveTo>
                    <a:pt x="531" y="0"/>
                  </a:moveTo>
                  <a:cubicBezTo>
                    <a:pt x="489" y="13"/>
                    <a:pt x="356" y="47"/>
                    <a:pt x="279" y="77"/>
                  </a:cubicBezTo>
                  <a:cubicBezTo>
                    <a:pt x="202" y="107"/>
                    <a:pt x="109" y="141"/>
                    <a:pt x="68" y="182"/>
                  </a:cubicBezTo>
                  <a:cubicBezTo>
                    <a:pt x="31" y="213"/>
                    <a:pt x="0" y="292"/>
                    <a:pt x="33" y="323"/>
                  </a:cubicBezTo>
                  <a:cubicBezTo>
                    <a:pt x="76" y="359"/>
                    <a:pt x="198" y="384"/>
                    <a:pt x="328" y="400"/>
                  </a:cubicBezTo>
                  <a:cubicBezTo>
                    <a:pt x="458" y="416"/>
                    <a:pt x="724" y="421"/>
                    <a:pt x="812" y="421"/>
                  </a:cubicBezTo>
                  <a:cubicBezTo>
                    <a:pt x="900" y="421"/>
                    <a:pt x="846" y="404"/>
                    <a:pt x="855" y="400"/>
                  </a:cubicBez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4" name="Freeform 853">
              <a:extLst>
                <a:ext uri="{FF2B5EF4-FFF2-40B4-BE49-F238E27FC236}">
                  <a16:creationId xmlns:a16="http://schemas.microsoft.com/office/drawing/2014/main" id="{13C0497F-B26E-6347-8A3D-7B1091C04A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" y="1068"/>
              <a:ext cx="428" cy="269"/>
            </a:xfrm>
            <a:custGeom>
              <a:avLst/>
              <a:gdLst>
                <a:gd name="T0" fmla="*/ 428 w 428"/>
                <a:gd name="T1" fmla="*/ 0 h 269"/>
                <a:gd name="T2" fmla="*/ 217 w 428"/>
                <a:gd name="T3" fmla="*/ 35 h 269"/>
                <a:gd name="T4" fmla="*/ 21 w 428"/>
                <a:gd name="T5" fmla="*/ 140 h 269"/>
                <a:gd name="T6" fmla="*/ 91 w 428"/>
                <a:gd name="T7" fmla="*/ 246 h 269"/>
                <a:gd name="T8" fmla="*/ 231 w 428"/>
                <a:gd name="T9" fmla="*/ 267 h 269"/>
                <a:gd name="T10" fmla="*/ 414 w 428"/>
                <a:gd name="T11" fmla="*/ 260 h 2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28" h="269">
                  <a:moveTo>
                    <a:pt x="428" y="0"/>
                  </a:moveTo>
                  <a:cubicBezTo>
                    <a:pt x="428" y="0"/>
                    <a:pt x="217" y="35"/>
                    <a:pt x="217" y="35"/>
                  </a:cubicBezTo>
                  <a:cubicBezTo>
                    <a:pt x="217" y="35"/>
                    <a:pt x="42" y="105"/>
                    <a:pt x="21" y="140"/>
                  </a:cubicBezTo>
                  <a:cubicBezTo>
                    <a:pt x="0" y="175"/>
                    <a:pt x="14" y="217"/>
                    <a:pt x="91" y="246"/>
                  </a:cubicBezTo>
                  <a:cubicBezTo>
                    <a:pt x="126" y="267"/>
                    <a:pt x="177" y="265"/>
                    <a:pt x="231" y="267"/>
                  </a:cubicBezTo>
                  <a:cubicBezTo>
                    <a:pt x="285" y="269"/>
                    <a:pt x="376" y="262"/>
                    <a:pt x="414" y="260"/>
                  </a:cubicBez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5" name="Freeform 854">
              <a:extLst>
                <a:ext uri="{FF2B5EF4-FFF2-40B4-BE49-F238E27FC236}">
                  <a16:creationId xmlns:a16="http://schemas.microsoft.com/office/drawing/2014/main" id="{D5A7D90C-8586-EC4C-B8AE-53ADC2C0E8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4" y="1075"/>
              <a:ext cx="377" cy="239"/>
            </a:xfrm>
            <a:custGeom>
              <a:avLst/>
              <a:gdLst>
                <a:gd name="T0" fmla="*/ 42 w 377"/>
                <a:gd name="T1" fmla="*/ 239 h 239"/>
                <a:gd name="T2" fmla="*/ 335 w 377"/>
                <a:gd name="T3" fmla="*/ 146 h 239"/>
                <a:gd name="T4" fmla="*/ 342 w 377"/>
                <a:gd name="T5" fmla="*/ 47 h 239"/>
                <a:gd name="T6" fmla="*/ 0 w 377"/>
                <a:gd name="T7" fmla="*/ 0 h 23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7" h="239">
                  <a:moveTo>
                    <a:pt x="42" y="239"/>
                  </a:moveTo>
                  <a:cubicBezTo>
                    <a:pt x="89" y="224"/>
                    <a:pt x="285" y="178"/>
                    <a:pt x="335" y="146"/>
                  </a:cubicBezTo>
                  <a:cubicBezTo>
                    <a:pt x="372" y="115"/>
                    <a:pt x="377" y="75"/>
                    <a:pt x="342" y="47"/>
                  </a:cubicBezTo>
                  <a:cubicBezTo>
                    <a:pt x="286" y="23"/>
                    <a:pt x="71" y="10"/>
                    <a:pt x="0" y="0"/>
                  </a:cubicBez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6" name="Freeform 855">
              <a:extLst>
                <a:ext uri="{FF2B5EF4-FFF2-40B4-BE49-F238E27FC236}">
                  <a16:creationId xmlns:a16="http://schemas.microsoft.com/office/drawing/2014/main" id="{C7871F0A-571C-A942-9C96-20D90FBDB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6" y="997"/>
              <a:ext cx="660" cy="336"/>
            </a:xfrm>
            <a:custGeom>
              <a:avLst/>
              <a:gdLst>
                <a:gd name="T0" fmla="*/ 390 w 646"/>
                <a:gd name="T1" fmla="*/ 592 h 300"/>
                <a:gd name="T2" fmla="*/ 555 w 646"/>
                <a:gd name="T3" fmla="*/ 501 h 300"/>
                <a:gd name="T4" fmla="*/ 690 w 646"/>
                <a:gd name="T5" fmla="*/ 377 h 300"/>
                <a:gd name="T6" fmla="*/ 713 w 646"/>
                <a:gd name="T7" fmla="*/ 211 h 300"/>
                <a:gd name="T8" fmla="*/ 522 w 646"/>
                <a:gd name="T9" fmla="*/ 119 h 300"/>
                <a:gd name="T10" fmla="*/ 0 w 646"/>
                <a:gd name="T11" fmla="*/ 0 h 3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6" h="300">
                  <a:moveTo>
                    <a:pt x="343" y="300"/>
                  </a:moveTo>
                  <a:cubicBezTo>
                    <a:pt x="367" y="292"/>
                    <a:pt x="443" y="272"/>
                    <a:pt x="487" y="254"/>
                  </a:cubicBezTo>
                  <a:cubicBezTo>
                    <a:pt x="531" y="236"/>
                    <a:pt x="584" y="216"/>
                    <a:pt x="607" y="191"/>
                  </a:cubicBezTo>
                  <a:cubicBezTo>
                    <a:pt x="628" y="173"/>
                    <a:pt x="646" y="125"/>
                    <a:pt x="627" y="107"/>
                  </a:cubicBezTo>
                  <a:cubicBezTo>
                    <a:pt x="603" y="85"/>
                    <a:pt x="563" y="79"/>
                    <a:pt x="459" y="61"/>
                  </a:cubicBezTo>
                  <a:cubicBezTo>
                    <a:pt x="355" y="43"/>
                    <a:pt x="76" y="10"/>
                    <a:pt x="0" y="0"/>
                  </a:cubicBez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7" name="Freeform 856">
              <a:extLst>
                <a:ext uri="{FF2B5EF4-FFF2-40B4-BE49-F238E27FC236}">
                  <a16:creationId xmlns:a16="http://schemas.microsoft.com/office/drawing/2014/main" id="{A1A01D86-638D-3644-B20B-066BDFC4123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6" y="955"/>
              <a:ext cx="630" cy="397"/>
            </a:xfrm>
            <a:custGeom>
              <a:avLst/>
              <a:gdLst>
                <a:gd name="T0" fmla="*/ 320 w 630"/>
                <a:gd name="T1" fmla="*/ 397 h 397"/>
                <a:gd name="T2" fmla="*/ 468 w 630"/>
                <a:gd name="T3" fmla="*/ 345 h 397"/>
                <a:gd name="T4" fmla="*/ 590 w 630"/>
                <a:gd name="T5" fmla="*/ 275 h 397"/>
                <a:gd name="T6" fmla="*/ 611 w 630"/>
                <a:gd name="T7" fmla="*/ 181 h 397"/>
                <a:gd name="T8" fmla="*/ 439 w 630"/>
                <a:gd name="T9" fmla="*/ 129 h 397"/>
                <a:gd name="T10" fmla="*/ 0 w 630"/>
                <a:gd name="T11" fmla="*/ 0 h 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30" h="397">
                  <a:moveTo>
                    <a:pt x="320" y="397"/>
                  </a:moveTo>
                  <a:cubicBezTo>
                    <a:pt x="345" y="388"/>
                    <a:pt x="423" y="366"/>
                    <a:pt x="468" y="345"/>
                  </a:cubicBezTo>
                  <a:cubicBezTo>
                    <a:pt x="513" y="325"/>
                    <a:pt x="567" y="303"/>
                    <a:pt x="590" y="275"/>
                  </a:cubicBezTo>
                  <a:cubicBezTo>
                    <a:pt x="612" y="255"/>
                    <a:pt x="630" y="201"/>
                    <a:pt x="611" y="181"/>
                  </a:cubicBezTo>
                  <a:cubicBezTo>
                    <a:pt x="586" y="156"/>
                    <a:pt x="541" y="159"/>
                    <a:pt x="439" y="129"/>
                  </a:cubicBezTo>
                  <a:cubicBezTo>
                    <a:pt x="337" y="99"/>
                    <a:pt x="91" y="27"/>
                    <a:pt x="0" y="0"/>
                  </a:cubicBez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38" name="Group 850">
            <a:extLst>
              <a:ext uri="{FF2B5EF4-FFF2-40B4-BE49-F238E27FC236}">
                <a16:creationId xmlns:a16="http://schemas.microsoft.com/office/drawing/2014/main" id="{C59EF036-7544-CD4B-98C5-190F592891A5}"/>
              </a:ext>
            </a:extLst>
          </p:cNvPr>
          <p:cNvGrpSpPr>
            <a:grpSpLocks/>
          </p:cNvGrpSpPr>
          <p:nvPr/>
        </p:nvGrpSpPr>
        <p:grpSpPr bwMode="auto">
          <a:xfrm>
            <a:off x="8639499" y="2320925"/>
            <a:ext cx="399726" cy="74090"/>
            <a:chOff x="2199" y="955"/>
            <a:chExt cx="2547" cy="506"/>
          </a:xfrm>
        </p:grpSpPr>
        <p:sp>
          <p:nvSpPr>
            <p:cNvPr id="639" name="Freeform 851">
              <a:extLst>
                <a:ext uri="{FF2B5EF4-FFF2-40B4-BE49-F238E27FC236}">
                  <a16:creationId xmlns:a16="http://schemas.microsoft.com/office/drawing/2014/main" id="{F5A6E6AF-D117-5E41-8785-04B0EC2CA4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" y="1166"/>
              <a:ext cx="260" cy="281"/>
            </a:xfrm>
            <a:custGeom>
              <a:avLst/>
              <a:gdLst>
                <a:gd name="T0" fmla="*/ 260 w 260"/>
                <a:gd name="T1" fmla="*/ 0 h 281"/>
                <a:gd name="T2" fmla="*/ 42 w 260"/>
                <a:gd name="T3" fmla="*/ 112 h 281"/>
                <a:gd name="T4" fmla="*/ 35 w 260"/>
                <a:gd name="T5" fmla="*/ 211 h 281"/>
                <a:gd name="T6" fmla="*/ 253 w 260"/>
                <a:gd name="T7" fmla="*/ 281 h 28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" h="281">
                  <a:moveTo>
                    <a:pt x="260" y="0"/>
                  </a:moveTo>
                  <a:cubicBezTo>
                    <a:pt x="224" y="19"/>
                    <a:pt x="79" y="77"/>
                    <a:pt x="42" y="112"/>
                  </a:cubicBezTo>
                  <a:cubicBezTo>
                    <a:pt x="5" y="143"/>
                    <a:pt x="0" y="183"/>
                    <a:pt x="35" y="211"/>
                  </a:cubicBezTo>
                  <a:cubicBezTo>
                    <a:pt x="70" y="239"/>
                    <a:pt x="208" y="266"/>
                    <a:pt x="253" y="281"/>
                  </a:cubicBez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0" name="Freeform 852">
              <a:extLst>
                <a:ext uri="{FF2B5EF4-FFF2-40B4-BE49-F238E27FC236}">
                  <a16:creationId xmlns:a16="http://schemas.microsoft.com/office/drawing/2014/main" id="{8595B388-6685-8E4F-BDEB-FA923F291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2" y="1040"/>
              <a:ext cx="900" cy="421"/>
            </a:xfrm>
            <a:custGeom>
              <a:avLst/>
              <a:gdLst>
                <a:gd name="T0" fmla="*/ 531 w 900"/>
                <a:gd name="T1" fmla="*/ 0 h 421"/>
                <a:gd name="T2" fmla="*/ 279 w 900"/>
                <a:gd name="T3" fmla="*/ 77 h 421"/>
                <a:gd name="T4" fmla="*/ 68 w 900"/>
                <a:gd name="T5" fmla="*/ 182 h 421"/>
                <a:gd name="T6" fmla="*/ 33 w 900"/>
                <a:gd name="T7" fmla="*/ 323 h 421"/>
                <a:gd name="T8" fmla="*/ 328 w 900"/>
                <a:gd name="T9" fmla="*/ 400 h 421"/>
                <a:gd name="T10" fmla="*/ 812 w 900"/>
                <a:gd name="T11" fmla="*/ 421 h 421"/>
                <a:gd name="T12" fmla="*/ 855 w 900"/>
                <a:gd name="T13" fmla="*/ 400 h 4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0" h="421">
                  <a:moveTo>
                    <a:pt x="531" y="0"/>
                  </a:moveTo>
                  <a:cubicBezTo>
                    <a:pt x="489" y="13"/>
                    <a:pt x="356" y="47"/>
                    <a:pt x="279" y="77"/>
                  </a:cubicBezTo>
                  <a:cubicBezTo>
                    <a:pt x="202" y="107"/>
                    <a:pt x="109" y="141"/>
                    <a:pt x="68" y="182"/>
                  </a:cubicBezTo>
                  <a:cubicBezTo>
                    <a:pt x="31" y="213"/>
                    <a:pt x="0" y="292"/>
                    <a:pt x="33" y="323"/>
                  </a:cubicBezTo>
                  <a:cubicBezTo>
                    <a:pt x="76" y="359"/>
                    <a:pt x="198" y="384"/>
                    <a:pt x="328" y="400"/>
                  </a:cubicBezTo>
                  <a:cubicBezTo>
                    <a:pt x="458" y="416"/>
                    <a:pt x="724" y="421"/>
                    <a:pt x="812" y="421"/>
                  </a:cubicBezTo>
                  <a:cubicBezTo>
                    <a:pt x="900" y="421"/>
                    <a:pt x="846" y="404"/>
                    <a:pt x="855" y="400"/>
                  </a:cubicBez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1" name="Freeform 853">
              <a:extLst>
                <a:ext uri="{FF2B5EF4-FFF2-40B4-BE49-F238E27FC236}">
                  <a16:creationId xmlns:a16="http://schemas.microsoft.com/office/drawing/2014/main" id="{C4382DCB-82DC-E84A-BABC-A28B22D16F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" y="1068"/>
              <a:ext cx="428" cy="269"/>
            </a:xfrm>
            <a:custGeom>
              <a:avLst/>
              <a:gdLst>
                <a:gd name="T0" fmla="*/ 428 w 428"/>
                <a:gd name="T1" fmla="*/ 0 h 269"/>
                <a:gd name="T2" fmla="*/ 217 w 428"/>
                <a:gd name="T3" fmla="*/ 35 h 269"/>
                <a:gd name="T4" fmla="*/ 21 w 428"/>
                <a:gd name="T5" fmla="*/ 140 h 269"/>
                <a:gd name="T6" fmla="*/ 91 w 428"/>
                <a:gd name="T7" fmla="*/ 246 h 269"/>
                <a:gd name="T8" fmla="*/ 231 w 428"/>
                <a:gd name="T9" fmla="*/ 267 h 269"/>
                <a:gd name="T10" fmla="*/ 414 w 428"/>
                <a:gd name="T11" fmla="*/ 260 h 2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28" h="269">
                  <a:moveTo>
                    <a:pt x="428" y="0"/>
                  </a:moveTo>
                  <a:cubicBezTo>
                    <a:pt x="428" y="0"/>
                    <a:pt x="217" y="35"/>
                    <a:pt x="217" y="35"/>
                  </a:cubicBezTo>
                  <a:cubicBezTo>
                    <a:pt x="217" y="35"/>
                    <a:pt x="42" y="105"/>
                    <a:pt x="21" y="140"/>
                  </a:cubicBezTo>
                  <a:cubicBezTo>
                    <a:pt x="0" y="175"/>
                    <a:pt x="14" y="217"/>
                    <a:pt x="91" y="246"/>
                  </a:cubicBezTo>
                  <a:cubicBezTo>
                    <a:pt x="126" y="267"/>
                    <a:pt x="177" y="265"/>
                    <a:pt x="231" y="267"/>
                  </a:cubicBezTo>
                  <a:cubicBezTo>
                    <a:pt x="285" y="269"/>
                    <a:pt x="376" y="262"/>
                    <a:pt x="414" y="260"/>
                  </a:cubicBez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2" name="Freeform 854">
              <a:extLst>
                <a:ext uri="{FF2B5EF4-FFF2-40B4-BE49-F238E27FC236}">
                  <a16:creationId xmlns:a16="http://schemas.microsoft.com/office/drawing/2014/main" id="{8582F608-341E-2B44-81DA-A22C72A0DE9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4" y="1075"/>
              <a:ext cx="377" cy="239"/>
            </a:xfrm>
            <a:custGeom>
              <a:avLst/>
              <a:gdLst>
                <a:gd name="T0" fmla="*/ 42 w 377"/>
                <a:gd name="T1" fmla="*/ 239 h 239"/>
                <a:gd name="T2" fmla="*/ 335 w 377"/>
                <a:gd name="T3" fmla="*/ 146 h 239"/>
                <a:gd name="T4" fmla="*/ 342 w 377"/>
                <a:gd name="T5" fmla="*/ 47 h 239"/>
                <a:gd name="T6" fmla="*/ 0 w 377"/>
                <a:gd name="T7" fmla="*/ 0 h 23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7" h="239">
                  <a:moveTo>
                    <a:pt x="42" y="239"/>
                  </a:moveTo>
                  <a:cubicBezTo>
                    <a:pt x="89" y="224"/>
                    <a:pt x="285" y="178"/>
                    <a:pt x="335" y="146"/>
                  </a:cubicBezTo>
                  <a:cubicBezTo>
                    <a:pt x="372" y="115"/>
                    <a:pt x="377" y="75"/>
                    <a:pt x="342" y="47"/>
                  </a:cubicBezTo>
                  <a:cubicBezTo>
                    <a:pt x="286" y="23"/>
                    <a:pt x="71" y="10"/>
                    <a:pt x="0" y="0"/>
                  </a:cubicBez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3" name="Freeform 855">
              <a:extLst>
                <a:ext uri="{FF2B5EF4-FFF2-40B4-BE49-F238E27FC236}">
                  <a16:creationId xmlns:a16="http://schemas.microsoft.com/office/drawing/2014/main" id="{E9219FD5-AC73-0E49-9022-036371064B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6" y="997"/>
              <a:ext cx="660" cy="336"/>
            </a:xfrm>
            <a:custGeom>
              <a:avLst/>
              <a:gdLst>
                <a:gd name="T0" fmla="*/ 390 w 646"/>
                <a:gd name="T1" fmla="*/ 592 h 300"/>
                <a:gd name="T2" fmla="*/ 555 w 646"/>
                <a:gd name="T3" fmla="*/ 501 h 300"/>
                <a:gd name="T4" fmla="*/ 690 w 646"/>
                <a:gd name="T5" fmla="*/ 377 h 300"/>
                <a:gd name="T6" fmla="*/ 713 w 646"/>
                <a:gd name="T7" fmla="*/ 211 h 300"/>
                <a:gd name="T8" fmla="*/ 522 w 646"/>
                <a:gd name="T9" fmla="*/ 119 h 300"/>
                <a:gd name="T10" fmla="*/ 0 w 646"/>
                <a:gd name="T11" fmla="*/ 0 h 3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6" h="300">
                  <a:moveTo>
                    <a:pt x="343" y="300"/>
                  </a:moveTo>
                  <a:cubicBezTo>
                    <a:pt x="367" y="292"/>
                    <a:pt x="443" y="272"/>
                    <a:pt x="487" y="254"/>
                  </a:cubicBezTo>
                  <a:cubicBezTo>
                    <a:pt x="531" y="236"/>
                    <a:pt x="584" y="216"/>
                    <a:pt x="607" y="191"/>
                  </a:cubicBezTo>
                  <a:cubicBezTo>
                    <a:pt x="628" y="173"/>
                    <a:pt x="646" y="125"/>
                    <a:pt x="627" y="107"/>
                  </a:cubicBezTo>
                  <a:cubicBezTo>
                    <a:pt x="603" y="85"/>
                    <a:pt x="563" y="79"/>
                    <a:pt x="459" y="61"/>
                  </a:cubicBezTo>
                  <a:cubicBezTo>
                    <a:pt x="355" y="43"/>
                    <a:pt x="76" y="10"/>
                    <a:pt x="0" y="0"/>
                  </a:cubicBez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4" name="Freeform 856">
              <a:extLst>
                <a:ext uri="{FF2B5EF4-FFF2-40B4-BE49-F238E27FC236}">
                  <a16:creationId xmlns:a16="http://schemas.microsoft.com/office/drawing/2014/main" id="{FF2B6185-8996-9D4A-95D8-B325E76BC00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6" y="955"/>
              <a:ext cx="630" cy="397"/>
            </a:xfrm>
            <a:custGeom>
              <a:avLst/>
              <a:gdLst>
                <a:gd name="T0" fmla="*/ 320 w 630"/>
                <a:gd name="T1" fmla="*/ 397 h 397"/>
                <a:gd name="T2" fmla="*/ 468 w 630"/>
                <a:gd name="T3" fmla="*/ 345 h 397"/>
                <a:gd name="T4" fmla="*/ 590 w 630"/>
                <a:gd name="T5" fmla="*/ 275 h 397"/>
                <a:gd name="T6" fmla="*/ 611 w 630"/>
                <a:gd name="T7" fmla="*/ 181 h 397"/>
                <a:gd name="T8" fmla="*/ 439 w 630"/>
                <a:gd name="T9" fmla="*/ 129 h 397"/>
                <a:gd name="T10" fmla="*/ 0 w 630"/>
                <a:gd name="T11" fmla="*/ 0 h 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30" h="397">
                  <a:moveTo>
                    <a:pt x="320" y="397"/>
                  </a:moveTo>
                  <a:cubicBezTo>
                    <a:pt x="345" y="388"/>
                    <a:pt x="423" y="366"/>
                    <a:pt x="468" y="345"/>
                  </a:cubicBezTo>
                  <a:cubicBezTo>
                    <a:pt x="513" y="325"/>
                    <a:pt x="567" y="303"/>
                    <a:pt x="590" y="275"/>
                  </a:cubicBezTo>
                  <a:cubicBezTo>
                    <a:pt x="612" y="255"/>
                    <a:pt x="630" y="201"/>
                    <a:pt x="611" y="181"/>
                  </a:cubicBezTo>
                  <a:cubicBezTo>
                    <a:pt x="586" y="156"/>
                    <a:pt x="541" y="159"/>
                    <a:pt x="439" y="129"/>
                  </a:cubicBezTo>
                  <a:cubicBezTo>
                    <a:pt x="337" y="99"/>
                    <a:pt x="91" y="27"/>
                    <a:pt x="0" y="0"/>
                  </a:cubicBezTo>
                </a:path>
              </a:pathLst>
            </a:custGeom>
            <a:noFill/>
            <a:ln w="952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45" name="Group 850">
            <a:extLst>
              <a:ext uri="{FF2B5EF4-FFF2-40B4-BE49-F238E27FC236}">
                <a16:creationId xmlns:a16="http://schemas.microsoft.com/office/drawing/2014/main" id="{C8198E09-7653-3F45-A431-F592CB853548}"/>
              </a:ext>
            </a:extLst>
          </p:cNvPr>
          <p:cNvGrpSpPr>
            <a:grpSpLocks/>
          </p:cNvGrpSpPr>
          <p:nvPr/>
        </p:nvGrpSpPr>
        <p:grpSpPr bwMode="auto">
          <a:xfrm>
            <a:off x="9245924" y="5476874"/>
            <a:ext cx="450526" cy="96315"/>
            <a:chOff x="2199" y="955"/>
            <a:chExt cx="2547" cy="506"/>
          </a:xfrm>
        </p:grpSpPr>
        <p:sp>
          <p:nvSpPr>
            <p:cNvPr id="646" name="Freeform 851">
              <a:extLst>
                <a:ext uri="{FF2B5EF4-FFF2-40B4-BE49-F238E27FC236}">
                  <a16:creationId xmlns:a16="http://schemas.microsoft.com/office/drawing/2014/main" id="{6E92E888-DA5C-8D45-96AD-D6A2E11644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" y="1166"/>
              <a:ext cx="260" cy="281"/>
            </a:xfrm>
            <a:custGeom>
              <a:avLst/>
              <a:gdLst>
                <a:gd name="T0" fmla="*/ 260 w 260"/>
                <a:gd name="T1" fmla="*/ 0 h 281"/>
                <a:gd name="T2" fmla="*/ 42 w 260"/>
                <a:gd name="T3" fmla="*/ 112 h 281"/>
                <a:gd name="T4" fmla="*/ 35 w 260"/>
                <a:gd name="T5" fmla="*/ 211 h 281"/>
                <a:gd name="T6" fmla="*/ 253 w 260"/>
                <a:gd name="T7" fmla="*/ 281 h 28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" h="281">
                  <a:moveTo>
                    <a:pt x="260" y="0"/>
                  </a:moveTo>
                  <a:cubicBezTo>
                    <a:pt x="224" y="19"/>
                    <a:pt x="79" y="77"/>
                    <a:pt x="42" y="112"/>
                  </a:cubicBezTo>
                  <a:cubicBezTo>
                    <a:pt x="5" y="143"/>
                    <a:pt x="0" y="183"/>
                    <a:pt x="35" y="211"/>
                  </a:cubicBezTo>
                  <a:cubicBezTo>
                    <a:pt x="70" y="239"/>
                    <a:pt x="208" y="266"/>
                    <a:pt x="253" y="281"/>
                  </a:cubicBezTo>
                </a:path>
              </a:pathLst>
            </a:custGeom>
            <a:noFill/>
            <a:ln w="1270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7" name="Freeform 852">
              <a:extLst>
                <a:ext uri="{FF2B5EF4-FFF2-40B4-BE49-F238E27FC236}">
                  <a16:creationId xmlns:a16="http://schemas.microsoft.com/office/drawing/2014/main" id="{2754A16A-D74F-2C40-93DA-A9EAC7806B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2" y="1040"/>
              <a:ext cx="900" cy="421"/>
            </a:xfrm>
            <a:custGeom>
              <a:avLst/>
              <a:gdLst>
                <a:gd name="T0" fmla="*/ 531 w 900"/>
                <a:gd name="T1" fmla="*/ 0 h 421"/>
                <a:gd name="T2" fmla="*/ 279 w 900"/>
                <a:gd name="T3" fmla="*/ 77 h 421"/>
                <a:gd name="T4" fmla="*/ 68 w 900"/>
                <a:gd name="T5" fmla="*/ 182 h 421"/>
                <a:gd name="T6" fmla="*/ 33 w 900"/>
                <a:gd name="T7" fmla="*/ 323 h 421"/>
                <a:gd name="T8" fmla="*/ 328 w 900"/>
                <a:gd name="T9" fmla="*/ 400 h 421"/>
                <a:gd name="T10" fmla="*/ 812 w 900"/>
                <a:gd name="T11" fmla="*/ 421 h 421"/>
                <a:gd name="T12" fmla="*/ 855 w 900"/>
                <a:gd name="T13" fmla="*/ 400 h 4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0" h="421">
                  <a:moveTo>
                    <a:pt x="531" y="0"/>
                  </a:moveTo>
                  <a:cubicBezTo>
                    <a:pt x="489" y="13"/>
                    <a:pt x="356" y="47"/>
                    <a:pt x="279" y="77"/>
                  </a:cubicBezTo>
                  <a:cubicBezTo>
                    <a:pt x="202" y="107"/>
                    <a:pt x="109" y="141"/>
                    <a:pt x="68" y="182"/>
                  </a:cubicBezTo>
                  <a:cubicBezTo>
                    <a:pt x="31" y="213"/>
                    <a:pt x="0" y="292"/>
                    <a:pt x="33" y="323"/>
                  </a:cubicBezTo>
                  <a:cubicBezTo>
                    <a:pt x="76" y="359"/>
                    <a:pt x="198" y="384"/>
                    <a:pt x="328" y="400"/>
                  </a:cubicBezTo>
                  <a:cubicBezTo>
                    <a:pt x="458" y="416"/>
                    <a:pt x="724" y="421"/>
                    <a:pt x="812" y="421"/>
                  </a:cubicBezTo>
                  <a:cubicBezTo>
                    <a:pt x="900" y="421"/>
                    <a:pt x="846" y="404"/>
                    <a:pt x="855" y="400"/>
                  </a:cubicBezTo>
                </a:path>
              </a:pathLst>
            </a:custGeom>
            <a:noFill/>
            <a:ln w="1270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8" name="Freeform 853">
              <a:extLst>
                <a:ext uri="{FF2B5EF4-FFF2-40B4-BE49-F238E27FC236}">
                  <a16:creationId xmlns:a16="http://schemas.microsoft.com/office/drawing/2014/main" id="{B78947A0-D91C-E742-8A54-40B58A0EA7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" y="1068"/>
              <a:ext cx="428" cy="269"/>
            </a:xfrm>
            <a:custGeom>
              <a:avLst/>
              <a:gdLst>
                <a:gd name="T0" fmla="*/ 428 w 428"/>
                <a:gd name="T1" fmla="*/ 0 h 269"/>
                <a:gd name="T2" fmla="*/ 217 w 428"/>
                <a:gd name="T3" fmla="*/ 35 h 269"/>
                <a:gd name="T4" fmla="*/ 21 w 428"/>
                <a:gd name="T5" fmla="*/ 140 h 269"/>
                <a:gd name="T6" fmla="*/ 91 w 428"/>
                <a:gd name="T7" fmla="*/ 246 h 269"/>
                <a:gd name="T8" fmla="*/ 231 w 428"/>
                <a:gd name="T9" fmla="*/ 267 h 269"/>
                <a:gd name="T10" fmla="*/ 414 w 428"/>
                <a:gd name="T11" fmla="*/ 260 h 2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28" h="269">
                  <a:moveTo>
                    <a:pt x="428" y="0"/>
                  </a:moveTo>
                  <a:cubicBezTo>
                    <a:pt x="428" y="0"/>
                    <a:pt x="217" y="35"/>
                    <a:pt x="217" y="35"/>
                  </a:cubicBezTo>
                  <a:cubicBezTo>
                    <a:pt x="217" y="35"/>
                    <a:pt x="42" y="105"/>
                    <a:pt x="21" y="140"/>
                  </a:cubicBezTo>
                  <a:cubicBezTo>
                    <a:pt x="0" y="175"/>
                    <a:pt x="14" y="217"/>
                    <a:pt x="91" y="246"/>
                  </a:cubicBezTo>
                  <a:cubicBezTo>
                    <a:pt x="126" y="267"/>
                    <a:pt x="177" y="265"/>
                    <a:pt x="231" y="267"/>
                  </a:cubicBezTo>
                  <a:cubicBezTo>
                    <a:pt x="285" y="269"/>
                    <a:pt x="376" y="262"/>
                    <a:pt x="414" y="260"/>
                  </a:cubicBezTo>
                </a:path>
              </a:pathLst>
            </a:custGeom>
            <a:noFill/>
            <a:ln w="1270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49" name="Freeform 854">
              <a:extLst>
                <a:ext uri="{FF2B5EF4-FFF2-40B4-BE49-F238E27FC236}">
                  <a16:creationId xmlns:a16="http://schemas.microsoft.com/office/drawing/2014/main" id="{A3BC268E-C50E-F64F-A6DD-882908504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4" y="1075"/>
              <a:ext cx="377" cy="239"/>
            </a:xfrm>
            <a:custGeom>
              <a:avLst/>
              <a:gdLst>
                <a:gd name="T0" fmla="*/ 42 w 377"/>
                <a:gd name="T1" fmla="*/ 239 h 239"/>
                <a:gd name="T2" fmla="*/ 335 w 377"/>
                <a:gd name="T3" fmla="*/ 146 h 239"/>
                <a:gd name="T4" fmla="*/ 342 w 377"/>
                <a:gd name="T5" fmla="*/ 47 h 239"/>
                <a:gd name="T6" fmla="*/ 0 w 377"/>
                <a:gd name="T7" fmla="*/ 0 h 23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7" h="239">
                  <a:moveTo>
                    <a:pt x="42" y="239"/>
                  </a:moveTo>
                  <a:cubicBezTo>
                    <a:pt x="89" y="224"/>
                    <a:pt x="285" y="178"/>
                    <a:pt x="335" y="146"/>
                  </a:cubicBezTo>
                  <a:cubicBezTo>
                    <a:pt x="372" y="115"/>
                    <a:pt x="377" y="75"/>
                    <a:pt x="342" y="47"/>
                  </a:cubicBezTo>
                  <a:cubicBezTo>
                    <a:pt x="286" y="23"/>
                    <a:pt x="71" y="10"/>
                    <a:pt x="0" y="0"/>
                  </a:cubicBezTo>
                </a:path>
              </a:pathLst>
            </a:custGeom>
            <a:noFill/>
            <a:ln w="1270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0" name="Freeform 855">
              <a:extLst>
                <a:ext uri="{FF2B5EF4-FFF2-40B4-BE49-F238E27FC236}">
                  <a16:creationId xmlns:a16="http://schemas.microsoft.com/office/drawing/2014/main" id="{C609CF41-4A74-014E-A94A-F5C707D31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6" y="997"/>
              <a:ext cx="660" cy="336"/>
            </a:xfrm>
            <a:custGeom>
              <a:avLst/>
              <a:gdLst>
                <a:gd name="T0" fmla="*/ 390 w 646"/>
                <a:gd name="T1" fmla="*/ 592 h 300"/>
                <a:gd name="T2" fmla="*/ 555 w 646"/>
                <a:gd name="T3" fmla="*/ 501 h 300"/>
                <a:gd name="T4" fmla="*/ 690 w 646"/>
                <a:gd name="T5" fmla="*/ 377 h 300"/>
                <a:gd name="T6" fmla="*/ 713 w 646"/>
                <a:gd name="T7" fmla="*/ 211 h 300"/>
                <a:gd name="T8" fmla="*/ 522 w 646"/>
                <a:gd name="T9" fmla="*/ 119 h 300"/>
                <a:gd name="T10" fmla="*/ 0 w 646"/>
                <a:gd name="T11" fmla="*/ 0 h 3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6" h="300">
                  <a:moveTo>
                    <a:pt x="343" y="300"/>
                  </a:moveTo>
                  <a:cubicBezTo>
                    <a:pt x="367" y="292"/>
                    <a:pt x="443" y="272"/>
                    <a:pt x="487" y="254"/>
                  </a:cubicBezTo>
                  <a:cubicBezTo>
                    <a:pt x="531" y="236"/>
                    <a:pt x="584" y="216"/>
                    <a:pt x="607" y="191"/>
                  </a:cubicBezTo>
                  <a:cubicBezTo>
                    <a:pt x="628" y="173"/>
                    <a:pt x="646" y="125"/>
                    <a:pt x="627" y="107"/>
                  </a:cubicBezTo>
                  <a:cubicBezTo>
                    <a:pt x="603" y="85"/>
                    <a:pt x="563" y="79"/>
                    <a:pt x="459" y="61"/>
                  </a:cubicBezTo>
                  <a:cubicBezTo>
                    <a:pt x="355" y="43"/>
                    <a:pt x="76" y="10"/>
                    <a:pt x="0" y="0"/>
                  </a:cubicBezTo>
                </a:path>
              </a:pathLst>
            </a:custGeom>
            <a:noFill/>
            <a:ln w="1270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1" name="Freeform 856">
              <a:extLst>
                <a:ext uri="{FF2B5EF4-FFF2-40B4-BE49-F238E27FC236}">
                  <a16:creationId xmlns:a16="http://schemas.microsoft.com/office/drawing/2014/main" id="{6E8FDB88-4766-E44A-8E83-FA0CEA828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6" y="955"/>
              <a:ext cx="630" cy="397"/>
            </a:xfrm>
            <a:custGeom>
              <a:avLst/>
              <a:gdLst>
                <a:gd name="T0" fmla="*/ 320 w 630"/>
                <a:gd name="T1" fmla="*/ 397 h 397"/>
                <a:gd name="T2" fmla="*/ 468 w 630"/>
                <a:gd name="T3" fmla="*/ 345 h 397"/>
                <a:gd name="T4" fmla="*/ 590 w 630"/>
                <a:gd name="T5" fmla="*/ 275 h 397"/>
                <a:gd name="T6" fmla="*/ 611 w 630"/>
                <a:gd name="T7" fmla="*/ 181 h 397"/>
                <a:gd name="T8" fmla="*/ 439 w 630"/>
                <a:gd name="T9" fmla="*/ 129 h 397"/>
                <a:gd name="T10" fmla="*/ 0 w 630"/>
                <a:gd name="T11" fmla="*/ 0 h 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30" h="397">
                  <a:moveTo>
                    <a:pt x="320" y="397"/>
                  </a:moveTo>
                  <a:cubicBezTo>
                    <a:pt x="345" y="388"/>
                    <a:pt x="423" y="366"/>
                    <a:pt x="468" y="345"/>
                  </a:cubicBezTo>
                  <a:cubicBezTo>
                    <a:pt x="513" y="325"/>
                    <a:pt x="567" y="303"/>
                    <a:pt x="590" y="275"/>
                  </a:cubicBezTo>
                  <a:cubicBezTo>
                    <a:pt x="612" y="255"/>
                    <a:pt x="630" y="201"/>
                    <a:pt x="611" y="181"/>
                  </a:cubicBezTo>
                  <a:cubicBezTo>
                    <a:pt x="586" y="156"/>
                    <a:pt x="541" y="159"/>
                    <a:pt x="439" y="129"/>
                  </a:cubicBezTo>
                  <a:cubicBezTo>
                    <a:pt x="337" y="99"/>
                    <a:pt x="91" y="27"/>
                    <a:pt x="0" y="0"/>
                  </a:cubicBezTo>
                </a:path>
              </a:pathLst>
            </a:custGeom>
            <a:noFill/>
            <a:ln w="1270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52" name="Group 850">
            <a:extLst>
              <a:ext uri="{FF2B5EF4-FFF2-40B4-BE49-F238E27FC236}">
                <a16:creationId xmlns:a16="http://schemas.microsoft.com/office/drawing/2014/main" id="{D8195E5E-B336-324B-8B0B-ACC4CA2C6E80}"/>
              </a:ext>
            </a:extLst>
          </p:cNvPr>
          <p:cNvGrpSpPr>
            <a:grpSpLocks/>
          </p:cNvGrpSpPr>
          <p:nvPr/>
        </p:nvGrpSpPr>
        <p:grpSpPr bwMode="auto">
          <a:xfrm>
            <a:off x="9195602" y="5857875"/>
            <a:ext cx="230973" cy="45719"/>
            <a:chOff x="2199" y="955"/>
            <a:chExt cx="2547" cy="506"/>
          </a:xfrm>
        </p:grpSpPr>
        <p:sp>
          <p:nvSpPr>
            <p:cNvPr id="653" name="Freeform 851">
              <a:extLst>
                <a:ext uri="{FF2B5EF4-FFF2-40B4-BE49-F238E27FC236}">
                  <a16:creationId xmlns:a16="http://schemas.microsoft.com/office/drawing/2014/main" id="{D70C4FD5-7449-EB41-AE91-674A29E480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" y="1166"/>
              <a:ext cx="260" cy="281"/>
            </a:xfrm>
            <a:custGeom>
              <a:avLst/>
              <a:gdLst>
                <a:gd name="T0" fmla="*/ 260 w 260"/>
                <a:gd name="T1" fmla="*/ 0 h 281"/>
                <a:gd name="T2" fmla="*/ 42 w 260"/>
                <a:gd name="T3" fmla="*/ 112 h 281"/>
                <a:gd name="T4" fmla="*/ 35 w 260"/>
                <a:gd name="T5" fmla="*/ 211 h 281"/>
                <a:gd name="T6" fmla="*/ 253 w 260"/>
                <a:gd name="T7" fmla="*/ 281 h 28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" h="281">
                  <a:moveTo>
                    <a:pt x="260" y="0"/>
                  </a:moveTo>
                  <a:cubicBezTo>
                    <a:pt x="224" y="19"/>
                    <a:pt x="79" y="77"/>
                    <a:pt x="42" y="112"/>
                  </a:cubicBezTo>
                  <a:cubicBezTo>
                    <a:pt x="5" y="143"/>
                    <a:pt x="0" y="183"/>
                    <a:pt x="35" y="211"/>
                  </a:cubicBezTo>
                  <a:cubicBezTo>
                    <a:pt x="70" y="239"/>
                    <a:pt x="208" y="266"/>
                    <a:pt x="253" y="281"/>
                  </a:cubicBezTo>
                </a:path>
              </a:pathLst>
            </a:custGeom>
            <a:noFill/>
            <a:ln w="63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4" name="Freeform 852">
              <a:extLst>
                <a:ext uri="{FF2B5EF4-FFF2-40B4-BE49-F238E27FC236}">
                  <a16:creationId xmlns:a16="http://schemas.microsoft.com/office/drawing/2014/main" id="{A43D749A-E763-1A49-ABFC-3F8866DC1D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2" y="1040"/>
              <a:ext cx="900" cy="421"/>
            </a:xfrm>
            <a:custGeom>
              <a:avLst/>
              <a:gdLst>
                <a:gd name="T0" fmla="*/ 531 w 900"/>
                <a:gd name="T1" fmla="*/ 0 h 421"/>
                <a:gd name="T2" fmla="*/ 279 w 900"/>
                <a:gd name="T3" fmla="*/ 77 h 421"/>
                <a:gd name="T4" fmla="*/ 68 w 900"/>
                <a:gd name="T5" fmla="*/ 182 h 421"/>
                <a:gd name="T6" fmla="*/ 33 w 900"/>
                <a:gd name="T7" fmla="*/ 323 h 421"/>
                <a:gd name="T8" fmla="*/ 328 w 900"/>
                <a:gd name="T9" fmla="*/ 400 h 421"/>
                <a:gd name="T10" fmla="*/ 812 w 900"/>
                <a:gd name="T11" fmla="*/ 421 h 421"/>
                <a:gd name="T12" fmla="*/ 855 w 900"/>
                <a:gd name="T13" fmla="*/ 400 h 4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0" h="421">
                  <a:moveTo>
                    <a:pt x="531" y="0"/>
                  </a:moveTo>
                  <a:cubicBezTo>
                    <a:pt x="489" y="13"/>
                    <a:pt x="356" y="47"/>
                    <a:pt x="279" y="77"/>
                  </a:cubicBezTo>
                  <a:cubicBezTo>
                    <a:pt x="202" y="107"/>
                    <a:pt x="109" y="141"/>
                    <a:pt x="68" y="182"/>
                  </a:cubicBezTo>
                  <a:cubicBezTo>
                    <a:pt x="31" y="213"/>
                    <a:pt x="0" y="292"/>
                    <a:pt x="33" y="323"/>
                  </a:cubicBezTo>
                  <a:cubicBezTo>
                    <a:pt x="76" y="359"/>
                    <a:pt x="198" y="384"/>
                    <a:pt x="328" y="400"/>
                  </a:cubicBezTo>
                  <a:cubicBezTo>
                    <a:pt x="458" y="416"/>
                    <a:pt x="724" y="421"/>
                    <a:pt x="812" y="421"/>
                  </a:cubicBezTo>
                  <a:cubicBezTo>
                    <a:pt x="900" y="421"/>
                    <a:pt x="846" y="404"/>
                    <a:pt x="855" y="400"/>
                  </a:cubicBezTo>
                </a:path>
              </a:pathLst>
            </a:custGeom>
            <a:noFill/>
            <a:ln w="63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5" name="Freeform 853">
              <a:extLst>
                <a:ext uri="{FF2B5EF4-FFF2-40B4-BE49-F238E27FC236}">
                  <a16:creationId xmlns:a16="http://schemas.microsoft.com/office/drawing/2014/main" id="{1984E37F-68A6-AE44-9F93-DD410B4FBD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" y="1068"/>
              <a:ext cx="428" cy="269"/>
            </a:xfrm>
            <a:custGeom>
              <a:avLst/>
              <a:gdLst>
                <a:gd name="T0" fmla="*/ 428 w 428"/>
                <a:gd name="T1" fmla="*/ 0 h 269"/>
                <a:gd name="T2" fmla="*/ 217 w 428"/>
                <a:gd name="T3" fmla="*/ 35 h 269"/>
                <a:gd name="T4" fmla="*/ 21 w 428"/>
                <a:gd name="T5" fmla="*/ 140 h 269"/>
                <a:gd name="T6" fmla="*/ 91 w 428"/>
                <a:gd name="T7" fmla="*/ 246 h 269"/>
                <a:gd name="T8" fmla="*/ 231 w 428"/>
                <a:gd name="T9" fmla="*/ 267 h 269"/>
                <a:gd name="T10" fmla="*/ 414 w 428"/>
                <a:gd name="T11" fmla="*/ 260 h 2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28" h="269">
                  <a:moveTo>
                    <a:pt x="428" y="0"/>
                  </a:moveTo>
                  <a:cubicBezTo>
                    <a:pt x="428" y="0"/>
                    <a:pt x="217" y="35"/>
                    <a:pt x="217" y="35"/>
                  </a:cubicBezTo>
                  <a:cubicBezTo>
                    <a:pt x="217" y="35"/>
                    <a:pt x="42" y="105"/>
                    <a:pt x="21" y="140"/>
                  </a:cubicBezTo>
                  <a:cubicBezTo>
                    <a:pt x="0" y="175"/>
                    <a:pt x="14" y="217"/>
                    <a:pt x="91" y="246"/>
                  </a:cubicBezTo>
                  <a:cubicBezTo>
                    <a:pt x="126" y="267"/>
                    <a:pt x="177" y="265"/>
                    <a:pt x="231" y="267"/>
                  </a:cubicBezTo>
                  <a:cubicBezTo>
                    <a:pt x="285" y="269"/>
                    <a:pt x="376" y="262"/>
                    <a:pt x="414" y="260"/>
                  </a:cubicBezTo>
                </a:path>
              </a:pathLst>
            </a:custGeom>
            <a:noFill/>
            <a:ln w="63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6" name="Freeform 854">
              <a:extLst>
                <a:ext uri="{FF2B5EF4-FFF2-40B4-BE49-F238E27FC236}">
                  <a16:creationId xmlns:a16="http://schemas.microsoft.com/office/drawing/2014/main" id="{F1E5C680-79A8-FE44-84E3-2153EA2000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4" y="1075"/>
              <a:ext cx="377" cy="239"/>
            </a:xfrm>
            <a:custGeom>
              <a:avLst/>
              <a:gdLst>
                <a:gd name="T0" fmla="*/ 42 w 377"/>
                <a:gd name="T1" fmla="*/ 239 h 239"/>
                <a:gd name="T2" fmla="*/ 335 w 377"/>
                <a:gd name="T3" fmla="*/ 146 h 239"/>
                <a:gd name="T4" fmla="*/ 342 w 377"/>
                <a:gd name="T5" fmla="*/ 47 h 239"/>
                <a:gd name="T6" fmla="*/ 0 w 377"/>
                <a:gd name="T7" fmla="*/ 0 h 23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7" h="239">
                  <a:moveTo>
                    <a:pt x="42" y="239"/>
                  </a:moveTo>
                  <a:cubicBezTo>
                    <a:pt x="89" y="224"/>
                    <a:pt x="285" y="178"/>
                    <a:pt x="335" y="146"/>
                  </a:cubicBezTo>
                  <a:cubicBezTo>
                    <a:pt x="372" y="115"/>
                    <a:pt x="377" y="75"/>
                    <a:pt x="342" y="47"/>
                  </a:cubicBezTo>
                  <a:cubicBezTo>
                    <a:pt x="286" y="23"/>
                    <a:pt x="71" y="10"/>
                    <a:pt x="0" y="0"/>
                  </a:cubicBezTo>
                </a:path>
              </a:pathLst>
            </a:custGeom>
            <a:noFill/>
            <a:ln w="63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7" name="Freeform 855">
              <a:extLst>
                <a:ext uri="{FF2B5EF4-FFF2-40B4-BE49-F238E27FC236}">
                  <a16:creationId xmlns:a16="http://schemas.microsoft.com/office/drawing/2014/main" id="{10AB1C0F-439F-734D-9512-EB095894FA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6" y="997"/>
              <a:ext cx="660" cy="336"/>
            </a:xfrm>
            <a:custGeom>
              <a:avLst/>
              <a:gdLst>
                <a:gd name="T0" fmla="*/ 390 w 646"/>
                <a:gd name="T1" fmla="*/ 592 h 300"/>
                <a:gd name="T2" fmla="*/ 555 w 646"/>
                <a:gd name="T3" fmla="*/ 501 h 300"/>
                <a:gd name="T4" fmla="*/ 690 w 646"/>
                <a:gd name="T5" fmla="*/ 377 h 300"/>
                <a:gd name="T6" fmla="*/ 713 w 646"/>
                <a:gd name="T7" fmla="*/ 211 h 300"/>
                <a:gd name="T8" fmla="*/ 522 w 646"/>
                <a:gd name="T9" fmla="*/ 119 h 300"/>
                <a:gd name="T10" fmla="*/ 0 w 646"/>
                <a:gd name="T11" fmla="*/ 0 h 3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6" h="300">
                  <a:moveTo>
                    <a:pt x="343" y="300"/>
                  </a:moveTo>
                  <a:cubicBezTo>
                    <a:pt x="367" y="292"/>
                    <a:pt x="443" y="272"/>
                    <a:pt x="487" y="254"/>
                  </a:cubicBezTo>
                  <a:cubicBezTo>
                    <a:pt x="531" y="236"/>
                    <a:pt x="584" y="216"/>
                    <a:pt x="607" y="191"/>
                  </a:cubicBezTo>
                  <a:cubicBezTo>
                    <a:pt x="628" y="173"/>
                    <a:pt x="646" y="125"/>
                    <a:pt x="627" y="107"/>
                  </a:cubicBezTo>
                  <a:cubicBezTo>
                    <a:pt x="603" y="85"/>
                    <a:pt x="563" y="79"/>
                    <a:pt x="459" y="61"/>
                  </a:cubicBezTo>
                  <a:cubicBezTo>
                    <a:pt x="355" y="43"/>
                    <a:pt x="76" y="10"/>
                    <a:pt x="0" y="0"/>
                  </a:cubicBezTo>
                </a:path>
              </a:pathLst>
            </a:custGeom>
            <a:noFill/>
            <a:ln w="63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8" name="Freeform 856">
              <a:extLst>
                <a:ext uri="{FF2B5EF4-FFF2-40B4-BE49-F238E27FC236}">
                  <a16:creationId xmlns:a16="http://schemas.microsoft.com/office/drawing/2014/main" id="{E674261C-9C74-1045-A006-34903B78C0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6" y="955"/>
              <a:ext cx="630" cy="397"/>
            </a:xfrm>
            <a:custGeom>
              <a:avLst/>
              <a:gdLst>
                <a:gd name="T0" fmla="*/ 320 w 630"/>
                <a:gd name="T1" fmla="*/ 397 h 397"/>
                <a:gd name="T2" fmla="*/ 468 w 630"/>
                <a:gd name="T3" fmla="*/ 345 h 397"/>
                <a:gd name="T4" fmla="*/ 590 w 630"/>
                <a:gd name="T5" fmla="*/ 275 h 397"/>
                <a:gd name="T6" fmla="*/ 611 w 630"/>
                <a:gd name="T7" fmla="*/ 181 h 397"/>
                <a:gd name="T8" fmla="*/ 439 w 630"/>
                <a:gd name="T9" fmla="*/ 129 h 397"/>
                <a:gd name="T10" fmla="*/ 0 w 630"/>
                <a:gd name="T11" fmla="*/ 0 h 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30" h="397">
                  <a:moveTo>
                    <a:pt x="320" y="397"/>
                  </a:moveTo>
                  <a:cubicBezTo>
                    <a:pt x="345" y="388"/>
                    <a:pt x="423" y="366"/>
                    <a:pt x="468" y="345"/>
                  </a:cubicBezTo>
                  <a:cubicBezTo>
                    <a:pt x="513" y="325"/>
                    <a:pt x="567" y="303"/>
                    <a:pt x="590" y="275"/>
                  </a:cubicBezTo>
                  <a:cubicBezTo>
                    <a:pt x="612" y="255"/>
                    <a:pt x="630" y="201"/>
                    <a:pt x="611" y="181"/>
                  </a:cubicBezTo>
                  <a:cubicBezTo>
                    <a:pt x="586" y="156"/>
                    <a:pt x="541" y="159"/>
                    <a:pt x="439" y="129"/>
                  </a:cubicBezTo>
                  <a:cubicBezTo>
                    <a:pt x="337" y="99"/>
                    <a:pt x="91" y="27"/>
                    <a:pt x="0" y="0"/>
                  </a:cubicBezTo>
                </a:path>
              </a:pathLst>
            </a:custGeom>
            <a:noFill/>
            <a:ln w="63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59" name="Group 850">
            <a:extLst>
              <a:ext uri="{FF2B5EF4-FFF2-40B4-BE49-F238E27FC236}">
                <a16:creationId xmlns:a16="http://schemas.microsoft.com/office/drawing/2014/main" id="{085C02C9-1A7F-0642-B79C-6EDB2FE9C908}"/>
              </a:ext>
            </a:extLst>
          </p:cNvPr>
          <p:cNvGrpSpPr>
            <a:grpSpLocks/>
          </p:cNvGrpSpPr>
          <p:nvPr/>
        </p:nvGrpSpPr>
        <p:grpSpPr bwMode="auto">
          <a:xfrm>
            <a:off x="9538502" y="5794375"/>
            <a:ext cx="230973" cy="45719"/>
            <a:chOff x="2199" y="955"/>
            <a:chExt cx="2547" cy="506"/>
          </a:xfrm>
        </p:grpSpPr>
        <p:sp>
          <p:nvSpPr>
            <p:cNvPr id="660" name="Freeform 851">
              <a:extLst>
                <a:ext uri="{FF2B5EF4-FFF2-40B4-BE49-F238E27FC236}">
                  <a16:creationId xmlns:a16="http://schemas.microsoft.com/office/drawing/2014/main" id="{9C005DC5-E020-664D-90A8-D62468BEA0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" y="1166"/>
              <a:ext cx="260" cy="281"/>
            </a:xfrm>
            <a:custGeom>
              <a:avLst/>
              <a:gdLst>
                <a:gd name="T0" fmla="*/ 260 w 260"/>
                <a:gd name="T1" fmla="*/ 0 h 281"/>
                <a:gd name="T2" fmla="*/ 42 w 260"/>
                <a:gd name="T3" fmla="*/ 112 h 281"/>
                <a:gd name="T4" fmla="*/ 35 w 260"/>
                <a:gd name="T5" fmla="*/ 211 h 281"/>
                <a:gd name="T6" fmla="*/ 253 w 260"/>
                <a:gd name="T7" fmla="*/ 281 h 28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" h="281">
                  <a:moveTo>
                    <a:pt x="260" y="0"/>
                  </a:moveTo>
                  <a:cubicBezTo>
                    <a:pt x="224" y="19"/>
                    <a:pt x="79" y="77"/>
                    <a:pt x="42" y="112"/>
                  </a:cubicBezTo>
                  <a:cubicBezTo>
                    <a:pt x="5" y="143"/>
                    <a:pt x="0" y="183"/>
                    <a:pt x="35" y="211"/>
                  </a:cubicBezTo>
                  <a:cubicBezTo>
                    <a:pt x="70" y="239"/>
                    <a:pt x="208" y="266"/>
                    <a:pt x="253" y="281"/>
                  </a:cubicBezTo>
                </a:path>
              </a:pathLst>
            </a:custGeom>
            <a:noFill/>
            <a:ln w="63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1" name="Freeform 852">
              <a:extLst>
                <a:ext uri="{FF2B5EF4-FFF2-40B4-BE49-F238E27FC236}">
                  <a16:creationId xmlns:a16="http://schemas.microsoft.com/office/drawing/2014/main" id="{51687CFF-3135-3B4D-B333-BB62A87BF9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2" y="1040"/>
              <a:ext cx="900" cy="421"/>
            </a:xfrm>
            <a:custGeom>
              <a:avLst/>
              <a:gdLst>
                <a:gd name="T0" fmla="*/ 531 w 900"/>
                <a:gd name="T1" fmla="*/ 0 h 421"/>
                <a:gd name="T2" fmla="*/ 279 w 900"/>
                <a:gd name="T3" fmla="*/ 77 h 421"/>
                <a:gd name="T4" fmla="*/ 68 w 900"/>
                <a:gd name="T5" fmla="*/ 182 h 421"/>
                <a:gd name="T6" fmla="*/ 33 w 900"/>
                <a:gd name="T7" fmla="*/ 323 h 421"/>
                <a:gd name="T8" fmla="*/ 328 w 900"/>
                <a:gd name="T9" fmla="*/ 400 h 421"/>
                <a:gd name="T10" fmla="*/ 812 w 900"/>
                <a:gd name="T11" fmla="*/ 421 h 421"/>
                <a:gd name="T12" fmla="*/ 855 w 900"/>
                <a:gd name="T13" fmla="*/ 400 h 4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0" h="421">
                  <a:moveTo>
                    <a:pt x="531" y="0"/>
                  </a:moveTo>
                  <a:cubicBezTo>
                    <a:pt x="489" y="13"/>
                    <a:pt x="356" y="47"/>
                    <a:pt x="279" y="77"/>
                  </a:cubicBezTo>
                  <a:cubicBezTo>
                    <a:pt x="202" y="107"/>
                    <a:pt x="109" y="141"/>
                    <a:pt x="68" y="182"/>
                  </a:cubicBezTo>
                  <a:cubicBezTo>
                    <a:pt x="31" y="213"/>
                    <a:pt x="0" y="292"/>
                    <a:pt x="33" y="323"/>
                  </a:cubicBezTo>
                  <a:cubicBezTo>
                    <a:pt x="76" y="359"/>
                    <a:pt x="198" y="384"/>
                    <a:pt x="328" y="400"/>
                  </a:cubicBezTo>
                  <a:cubicBezTo>
                    <a:pt x="458" y="416"/>
                    <a:pt x="724" y="421"/>
                    <a:pt x="812" y="421"/>
                  </a:cubicBezTo>
                  <a:cubicBezTo>
                    <a:pt x="900" y="421"/>
                    <a:pt x="846" y="404"/>
                    <a:pt x="855" y="400"/>
                  </a:cubicBezTo>
                </a:path>
              </a:pathLst>
            </a:custGeom>
            <a:noFill/>
            <a:ln w="63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2" name="Freeform 853">
              <a:extLst>
                <a:ext uri="{FF2B5EF4-FFF2-40B4-BE49-F238E27FC236}">
                  <a16:creationId xmlns:a16="http://schemas.microsoft.com/office/drawing/2014/main" id="{C7F3B199-2EBF-AE46-B38B-543EED8CFB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" y="1068"/>
              <a:ext cx="428" cy="269"/>
            </a:xfrm>
            <a:custGeom>
              <a:avLst/>
              <a:gdLst>
                <a:gd name="T0" fmla="*/ 428 w 428"/>
                <a:gd name="T1" fmla="*/ 0 h 269"/>
                <a:gd name="T2" fmla="*/ 217 w 428"/>
                <a:gd name="T3" fmla="*/ 35 h 269"/>
                <a:gd name="T4" fmla="*/ 21 w 428"/>
                <a:gd name="T5" fmla="*/ 140 h 269"/>
                <a:gd name="T6" fmla="*/ 91 w 428"/>
                <a:gd name="T7" fmla="*/ 246 h 269"/>
                <a:gd name="T8" fmla="*/ 231 w 428"/>
                <a:gd name="T9" fmla="*/ 267 h 269"/>
                <a:gd name="T10" fmla="*/ 414 w 428"/>
                <a:gd name="T11" fmla="*/ 260 h 2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28" h="269">
                  <a:moveTo>
                    <a:pt x="428" y="0"/>
                  </a:moveTo>
                  <a:cubicBezTo>
                    <a:pt x="428" y="0"/>
                    <a:pt x="217" y="35"/>
                    <a:pt x="217" y="35"/>
                  </a:cubicBezTo>
                  <a:cubicBezTo>
                    <a:pt x="217" y="35"/>
                    <a:pt x="42" y="105"/>
                    <a:pt x="21" y="140"/>
                  </a:cubicBezTo>
                  <a:cubicBezTo>
                    <a:pt x="0" y="175"/>
                    <a:pt x="14" y="217"/>
                    <a:pt x="91" y="246"/>
                  </a:cubicBezTo>
                  <a:cubicBezTo>
                    <a:pt x="126" y="267"/>
                    <a:pt x="177" y="265"/>
                    <a:pt x="231" y="267"/>
                  </a:cubicBezTo>
                  <a:cubicBezTo>
                    <a:pt x="285" y="269"/>
                    <a:pt x="376" y="262"/>
                    <a:pt x="414" y="260"/>
                  </a:cubicBezTo>
                </a:path>
              </a:pathLst>
            </a:custGeom>
            <a:noFill/>
            <a:ln w="63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3" name="Freeform 854">
              <a:extLst>
                <a:ext uri="{FF2B5EF4-FFF2-40B4-BE49-F238E27FC236}">
                  <a16:creationId xmlns:a16="http://schemas.microsoft.com/office/drawing/2014/main" id="{1A13A5D2-6717-724F-9FA9-7AE0BB5F6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4" y="1075"/>
              <a:ext cx="377" cy="239"/>
            </a:xfrm>
            <a:custGeom>
              <a:avLst/>
              <a:gdLst>
                <a:gd name="T0" fmla="*/ 42 w 377"/>
                <a:gd name="T1" fmla="*/ 239 h 239"/>
                <a:gd name="T2" fmla="*/ 335 w 377"/>
                <a:gd name="T3" fmla="*/ 146 h 239"/>
                <a:gd name="T4" fmla="*/ 342 w 377"/>
                <a:gd name="T5" fmla="*/ 47 h 239"/>
                <a:gd name="T6" fmla="*/ 0 w 377"/>
                <a:gd name="T7" fmla="*/ 0 h 23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7" h="239">
                  <a:moveTo>
                    <a:pt x="42" y="239"/>
                  </a:moveTo>
                  <a:cubicBezTo>
                    <a:pt x="89" y="224"/>
                    <a:pt x="285" y="178"/>
                    <a:pt x="335" y="146"/>
                  </a:cubicBezTo>
                  <a:cubicBezTo>
                    <a:pt x="372" y="115"/>
                    <a:pt x="377" y="75"/>
                    <a:pt x="342" y="47"/>
                  </a:cubicBezTo>
                  <a:cubicBezTo>
                    <a:pt x="286" y="23"/>
                    <a:pt x="71" y="10"/>
                    <a:pt x="0" y="0"/>
                  </a:cubicBezTo>
                </a:path>
              </a:pathLst>
            </a:custGeom>
            <a:noFill/>
            <a:ln w="63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4" name="Freeform 855">
              <a:extLst>
                <a:ext uri="{FF2B5EF4-FFF2-40B4-BE49-F238E27FC236}">
                  <a16:creationId xmlns:a16="http://schemas.microsoft.com/office/drawing/2014/main" id="{4E9B1CE6-94BA-CB4A-BAA3-20583CDAEF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6" y="997"/>
              <a:ext cx="660" cy="336"/>
            </a:xfrm>
            <a:custGeom>
              <a:avLst/>
              <a:gdLst>
                <a:gd name="T0" fmla="*/ 390 w 646"/>
                <a:gd name="T1" fmla="*/ 592 h 300"/>
                <a:gd name="T2" fmla="*/ 555 w 646"/>
                <a:gd name="T3" fmla="*/ 501 h 300"/>
                <a:gd name="T4" fmla="*/ 690 w 646"/>
                <a:gd name="T5" fmla="*/ 377 h 300"/>
                <a:gd name="T6" fmla="*/ 713 w 646"/>
                <a:gd name="T7" fmla="*/ 211 h 300"/>
                <a:gd name="T8" fmla="*/ 522 w 646"/>
                <a:gd name="T9" fmla="*/ 119 h 300"/>
                <a:gd name="T10" fmla="*/ 0 w 646"/>
                <a:gd name="T11" fmla="*/ 0 h 3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6" h="300">
                  <a:moveTo>
                    <a:pt x="343" y="300"/>
                  </a:moveTo>
                  <a:cubicBezTo>
                    <a:pt x="367" y="292"/>
                    <a:pt x="443" y="272"/>
                    <a:pt x="487" y="254"/>
                  </a:cubicBezTo>
                  <a:cubicBezTo>
                    <a:pt x="531" y="236"/>
                    <a:pt x="584" y="216"/>
                    <a:pt x="607" y="191"/>
                  </a:cubicBezTo>
                  <a:cubicBezTo>
                    <a:pt x="628" y="173"/>
                    <a:pt x="646" y="125"/>
                    <a:pt x="627" y="107"/>
                  </a:cubicBezTo>
                  <a:cubicBezTo>
                    <a:pt x="603" y="85"/>
                    <a:pt x="563" y="79"/>
                    <a:pt x="459" y="61"/>
                  </a:cubicBezTo>
                  <a:cubicBezTo>
                    <a:pt x="355" y="43"/>
                    <a:pt x="76" y="10"/>
                    <a:pt x="0" y="0"/>
                  </a:cubicBezTo>
                </a:path>
              </a:pathLst>
            </a:custGeom>
            <a:noFill/>
            <a:ln w="63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5" name="Freeform 856">
              <a:extLst>
                <a:ext uri="{FF2B5EF4-FFF2-40B4-BE49-F238E27FC236}">
                  <a16:creationId xmlns:a16="http://schemas.microsoft.com/office/drawing/2014/main" id="{F15D2A24-844D-7345-AF84-FEA40BD351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6" y="955"/>
              <a:ext cx="630" cy="397"/>
            </a:xfrm>
            <a:custGeom>
              <a:avLst/>
              <a:gdLst>
                <a:gd name="T0" fmla="*/ 320 w 630"/>
                <a:gd name="T1" fmla="*/ 397 h 397"/>
                <a:gd name="T2" fmla="*/ 468 w 630"/>
                <a:gd name="T3" fmla="*/ 345 h 397"/>
                <a:gd name="T4" fmla="*/ 590 w 630"/>
                <a:gd name="T5" fmla="*/ 275 h 397"/>
                <a:gd name="T6" fmla="*/ 611 w 630"/>
                <a:gd name="T7" fmla="*/ 181 h 397"/>
                <a:gd name="T8" fmla="*/ 439 w 630"/>
                <a:gd name="T9" fmla="*/ 129 h 397"/>
                <a:gd name="T10" fmla="*/ 0 w 630"/>
                <a:gd name="T11" fmla="*/ 0 h 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30" h="397">
                  <a:moveTo>
                    <a:pt x="320" y="397"/>
                  </a:moveTo>
                  <a:cubicBezTo>
                    <a:pt x="345" y="388"/>
                    <a:pt x="423" y="366"/>
                    <a:pt x="468" y="345"/>
                  </a:cubicBezTo>
                  <a:cubicBezTo>
                    <a:pt x="513" y="325"/>
                    <a:pt x="567" y="303"/>
                    <a:pt x="590" y="275"/>
                  </a:cubicBezTo>
                  <a:cubicBezTo>
                    <a:pt x="612" y="255"/>
                    <a:pt x="630" y="201"/>
                    <a:pt x="611" y="181"/>
                  </a:cubicBezTo>
                  <a:cubicBezTo>
                    <a:pt x="586" y="156"/>
                    <a:pt x="541" y="159"/>
                    <a:pt x="439" y="129"/>
                  </a:cubicBezTo>
                  <a:cubicBezTo>
                    <a:pt x="337" y="99"/>
                    <a:pt x="91" y="27"/>
                    <a:pt x="0" y="0"/>
                  </a:cubicBezTo>
                </a:path>
              </a:pathLst>
            </a:custGeom>
            <a:noFill/>
            <a:ln w="635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66" name="Group 817">
            <a:extLst>
              <a:ext uri="{FF2B5EF4-FFF2-40B4-BE49-F238E27FC236}">
                <a16:creationId xmlns:a16="http://schemas.microsoft.com/office/drawing/2014/main" id="{5B996586-264C-3643-9E41-3632345BFB87}"/>
              </a:ext>
            </a:extLst>
          </p:cNvPr>
          <p:cNvGrpSpPr>
            <a:grpSpLocks/>
          </p:cNvGrpSpPr>
          <p:nvPr/>
        </p:nvGrpSpPr>
        <p:grpSpPr bwMode="auto">
          <a:xfrm>
            <a:off x="7975063" y="2094561"/>
            <a:ext cx="466245" cy="434369"/>
            <a:chOff x="2920" y="1424"/>
            <a:chExt cx="326" cy="320"/>
          </a:xfrm>
        </p:grpSpPr>
        <p:sp>
          <p:nvSpPr>
            <p:cNvPr id="667" name="Oval 818">
              <a:extLst>
                <a:ext uri="{FF2B5EF4-FFF2-40B4-BE49-F238E27FC236}">
                  <a16:creationId xmlns:a16="http://schemas.microsoft.com/office/drawing/2014/main" id="{AA4661F1-54B8-A146-BC66-9B5A3CD272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0" y="1445"/>
              <a:ext cx="326" cy="289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668" name="Group 819">
              <a:extLst>
                <a:ext uri="{FF2B5EF4-FFF2-40B4-BE49-F238E27FC236}">
                  <a16:creationId xmlns:a16="http://schemas.microsoft.com/office/drawing/2014/main" id="{1686DBB0-11C0-D34B-972B-2CCF69324CC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49" y="1424"/>
              <a:ext cx="265" cy="280"/>
              <a:chOff x="2949" y="1424"/>
              <a:chExt cx="265" cy="280"/>
            </a:xfrm>
          </p:grpSpPr>
          <p:sp>
            <p:nvSpPr>
              <p:cNvPr id="670" name="Oval 820">
                <a:extLst>
                  <a:ext uri="{FF2B5EF4-FFF2-40B4-BE49-F238E27FC236}">
                    <a16:creationId xmlns:a16="http://schemas.microsoft.com/office/drawing/2014/main" id="{65562299-A7B0-E748-8DA9-F125E00B96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30" y="1545"/>
                <a:ext cx="107" cy="92"/>
              </a:xfrm>
              <a:prstGeom prst="ellips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1" name="Oval 821">
                <a:extLst>
                  <a:ext uri="{FF2B5EF4-FFF2-40B4-BE49-F238E27FC236}">
                    <a16:creationId xmlns:a16="http://schemas.microsoft.com/office/drawing/2014/main" id="{4C2D7ED2-03EA-DD40-B7CA-8CF81250D4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06" y="1525"/>
                <a:ext cx="154" cy="131"/>
              </a:xfrm>
              <a:prstGeom prst="ellips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2" name="Oval 822">
                <a:extLst>
                  <a:ext uri="{FF2B5EF4-FFF2-40B4-BE49-F238E27FC236}">
                    <a16:creationId xmlns:a16="http://schemas.microsoft.com/office/drawing/2014/main" id="{52DEB089-EF3D-7E47-9DFD-BCE7FFF4F5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3" y="1501"/>
                <a:ext cx="203" cy="179"/>
              </a:xfrm>
              <a:prstGeom prst="ellips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3" name="Oval 823">
                <a:extLst>
                  <a:ext uri="{FF2B5EF4-FFF2-40B4-BE49-F238E27FC236}">
                    <a16:creationId xmlns:a16="http://schemas.microsoft.com/office/drawing/2014/main" id="{27812B4C-C2A3-A34E-8C48-C8022BA5CC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49" y="1476"/>
                <a:ext cx="265" cy="228"/>
              </a:xfrm>
              <a:prstGeom prst="ellipse">
                <a:avLst/>
              </a:prstGeom>
              <a:noFill/>
              <a:ln w="190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74" name="Freeform 824">
                <a:extLst>
                  <a:ext uri="{FF2B5EF4-FFF2-40B4-BE49-F238E27FC236}">
                    <a16:creationId xmlns:a16="http://schemas.microsoft.com/office/drawing/2014/main" id="{A83A4BD2-C0FC-0243-9444-4BE1DEF5443B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2987" y="1424"/>
                <a:ext cx="205" cy="143"/>
              </a:xfrm>
              <a:custGeom>
                <a:avLst/>
                <a:gdLst>
                  <a:gd name="T0" fmla="*/ 0 w 1180"/>
                  <a:gd name="T1" fmla="*/ 0 h 956"/>
                  <a:gd name="T2" fmla="*/ 0 w 1180"/>
                  <a:gd name="T3" fmla="*/ 0 h 956"/>
                  <a:gd name="T4" fmla="*/ 0 w 1180"/>
                  <a:gd name="T5" fmla="*/ 0 h 956"/>
                  <a:gd name="T6" fmla="*/ 0 w 1180"/>
                  <a:gd name="T7" fmla="*/ 0 h 956"/>
                  <a:gd name="T8" fmla="*/ 0 w 1180"/>
                  <a:gd name="T9" fmla="*/ 0 h 956"/>
                  <a:gd name="T10" fmla="*/ 0 w 1180"/>
                  <a:gd name="T11" fmla="*/ 0 h 956"/>
                  <a:gd name="T12" fmla="*/ 0 w 1180"/>
                  <a:gd name="T13" fmla="*/ 0 h 956"/>
                  <a:gd name="T14" fmla="*/ 0 w 1180"/>
                  <a:gd name="T15" fmla="*/ 0 h 956"/>
                  <a:gd name="T16" fmla="*/ 0 w 1180"/>
                  <a:gd name="T17" fmla="*/ 0 h 956"/>
                  <a:gd name="T18" fmla="*/ 0 w 1180"/>
                  <a:gd name="T19" fmla="*/ 0 h 95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180" h="956">
                    <a:moveTo>
                      <a:pt x="499" y="7"/>
                    </a:moveTo>
                    <a:lnTo>
                      <a:pt x="0" y="780"/>
                    </a:lnTo>
                    <a:lnTo>
                      <a:pt x="134" y="885"/>
                    </a:lnTo>
                    <a:lnTo>
                      <a:pt x="366" y="920"/>
                    </a:lnTo>
                    <a:lnTo>
                      <a:pt x="534" y="956"/>
                    </a:lnTo>
                    <a:lnTo>
                      <a:pt x="829" y="949"/>
                    </a:lnTo>
                    <a:lnTo>
                      <a:pt x="1096" y="850"/>
                    </a:lnTo>
                    <a:lnTo>
                      <a:pt x="1180" y="801"/>
                    </a:lnTo>
                    <a:lnTo>
                      <a:pt x="668" y="0"/>
                    </a:lnTo>
                    <a:lnTo>
                      <a:pt x="499" y="7"/>
                    </a:lnTo>
                    <a:close/>
                  </a:path>
                </a:pathLst>
              </a:custGeom>
              <a:solidFill>
                <a:srgbClr val="9CE0FA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19050" cmpd="sng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669" name="Freeform 825">
              <a:extLst>
                <a:ext uri="{FF2B5EF4-FFF2-40B4-BE49-F238E27FC236}">
                  <a16:creationId xmlns:a16="http://schemas.microsoft.com/office/drawing/2014/main" id="{88940FE6-2121-E047-B5D1-709EEEA5D1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5" y="1615"/>
              <a:ext cx="178" cy="129"/>
            </a:xfrm>
            <a:custGeom>
              <a:avLst/>
              <a:gdLst>
                <a:gd name="T0" fmla="*/ 0 w 1180"/>
                <a:gd name="T1" fmla="*/ 0 h 956"/>
                <a:gd name="T2" fmla="*/ 0 w 1180"/>
                <a:gd name="T3" fmla="*/ 0 h 956"/>
                <a:gd name="T4" fmla="*/ 0 w 1180"/>
                <a:gd name="T5" fmla="*/ 0 h 956"/>
                <a:gd name="T6" fmla="*/ 0 w 1180"/>
                <a:gd name="T7" fmla="*/ 0 h 956"/>
                <a:gd name="T8" fmla="*/ 0 w 1180"/>
                <a:gd name="T9" fmla="*/ 0 h 956"/>
                <a:gd name="T10" fmla="*/ 0 w 1180"/>
                <a:gd name="T11" fmla="*/ 0 h 956"/>
                <a:gd name="T12" fmla="*/ 0 w 1180"/>
                <a:gd name="T13" fmla="*/ 0 h 956"/>
                <a:gd name="T14" fmla="*/ 0 w 1180"/>
                <a:gd name="T15" fmla="*/ 0 h 956"/>
                <a:gd name="T16" fmla="*/ 0 w 1180"/>
                <a:gd name="T17" fmla="*/ 0 h 956"/>
                <a:gd name="T18" fmla="*/ 0 w 1180"/>
                <a:gd name="T19" fmla="*/ 0 h 95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80" h="956">
                  <a:moveTo>
                    <a:pt x="499" y="7"/>
                  </a:moveTo>
                  <a:lnTo>
                    <a:pt x="0" y="780"/>
                  </a:lnTo>
                  <a:lnTo>
                    <a:pt x="134" y="885"/>
                  </a:lnTo>
                  <a:lnTo>
                    <a:pt x="366" y="920"/>
                  </a:lnTo>
                  <a:lnTo>
                    <a:pt x="534" y="956"/>
                  </a:lnTo>
                  <a:lnTo>
                    <a:pt x="829" y="949"/>
                  </a:lnTo>
                  <a:lnTo>
                    <a:pt x="1096" y="850"/>
                  </a:lnTo>
                  <a:lnTo>
                    <a:pt x="1180" y="801"/>
                  </a:lnTo>
                  <a:lnTo>
                    <a:pt x="668" y="0"/>
                  </a:lnTo>
                  <a:lnTo>
                    <a:pt x="499" y="7"/>
                  </a:lnTo>
                  <a:close/>
                </a:path>
              </a:pathLst>
            </a:custGeom>
            <a:solidFill>
              <a:srgbClr val="9CE0FA"/>
            </a:solidFill>
            <a:ln w="19050" cmpd="sng">
              <a:noFill/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7" name="Group 783">
            <a:extLst>
              <a:ext uri="{FF2B5EF4-FFF2-40B4-BE49-F238E27FC236}">
                <a16:creationId xmlns:a16="http://schemas.microsoft.com/office/drawing/2014/main" id="{D14ED3CD-0929-5445-B9CD-FC1AEB08F0F0}"/>
              </a:ext>
            </a:extLst>
          </p:cNvPr>
          <p:cNvGrpSpPr>
            <a:grpSpLocks/>
          </p:cNvGrpSpPr>
          <p:nvPr/>
        </p:nvGrpSpPr>
        <p:grpSpPr bwMode="auto">
          <a:xfrm>
            <a:off x="8050698" y="2309376"/>
            <a:ext cx="298450" cy="464008"/>
            <a:chOff x="3130" y="3288"/>
            <a:chExt cx="410" cy="742"/>
          </a:xfrm>
        </p:grpSpPr>
        <p:sp>
          <p:nvSpPr>
            <p:cNvPr id="88" name="Line 270">
              <a:extLst>
                <a:ext uri="{FF2B5EF4-FFF2-40B4-BE49-F238E27FC236}">
                  <a16:creationId xmlns:a16="http://schemas.microsoft.com/office/drawing/2014/main" id="{7ABD4004-114C-724F-BAC3-6F9DA6DE1F0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130" y="3288"/>
              <a:ext cx="205" cy="6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9" name="Line 271">
              <a:extLst>
                <a:ext uri="{FF2B5EF4-FFF2-40B4-BE49-F238E27FC236}">
                  <a16:creationId xmlns:a16="http://schemas.microsoft.com/office/drawing/2014/main" id="{1A244344-E514-B64F-9963-6369BD9BE1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35" y="3288"/>
              <a:ext cx="205" cy="66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" name="Line 272">
              <a:extLst>
                <a:ext uri="{FF2B5EF4-FFF2-40B4-BE49-F238E27FC236}">
                  <a16:creationId xmlns:a16="http://schemas.microsoft.com/office/drawing/2014/main" id="{EB3A4111-A6F1-154E-9274-6BFFCDBAB6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30" y="3957"/>
              <a:ext cx="205" cy="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1" name="Line 273">
              <a:extLst>
                <a:ext uri="{FF2B5EF4-FFF2-40B4-BE49-F238E27FC236}">
                  <a16:creationId xmlns:a16="http://schemas.microsoft.com/office/drawing/2014/main" id="{714583CC-4366-B448-8BCD-BEB3688ECA7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35" y="3957"/>
              <a:ext cx="205" cy="7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Line 274">
              <a:extLst>
                <a:ext uri="{FF2B5EF4-FFF2-40B4-BE49-F238E27FC236}">
                  <a16:creationId xmlns:a16="http://schemas.microsoft.com/office/drawing/2014/main" id="{06696B02-1354-964A-892D-7D1A072DD3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35" y="3303"/>
              <a:ext cx="0" cy="72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Line 275">
              <a:extLst>
                <a:ext uri="{FF2B5EF4-FFF2-40B4-BE49-F238E27FC236}">
                  <a16:creationId xmlns:a16="http://schemas.microsoft.com/office/drawing/2014/main" id="{C744D6E3-66B2-4349-A4C7-A96CCC72720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30" y="3888"/>
              <a:ext cx="205" cy="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Line 276">
              <a:extLst>
                <a:ext uri="{FF2B5EF4-FFF2-40B4-BE49-F238E27FC236}">
                  <a16:creationId xmlns:a16="http://schemas.microsoft.com/office/drawing/2014/main" id="{9AD49573-21B8-594C-A124-75FF6787F57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335" y="3888"/>
              <a:ext cx="205" cy="6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" name="Line 277">
              <a:extLst>
                <a:ext uri="{FF2B5EF4-FFF2-40B4-BE49-F238E27FC236}">
                  <a16:creationId xmlns:a16="http://schemas.microsoft.com/office/drawing/2014/main" id="{F5B9977B-7FCA-934E-8672-B6E02820BA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7" y="3668"/>
              <a:ext cx="118" cy="5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" name="Line 278">
              <a:extLst>
                <a:ext uri="{FF2B5EF4-FFF2-40B4-BE49-F238E27FC236}">
                  <a16:creationId xmlns:a16="http://schemas.microsoft.com/office/drawing/2014/main" id="{90BBE456-8113-E140-9697-13DE1099C42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5" y="3668"/>
              <a:ext cx="124" cy="5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Line 279">
              <a:extLst>
                <a:ext uri="{FF2B5EF4-FFF2-40B4-BE49-F238E27FC236}">
                  <a16:creationId xmlns:a16="http://schemas.microsoft.com/office/drawing/2014/main" id="{8B179862-B59B-0340-81D5-D6460EDA62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78" y="3766"/>
              <a:ext cx="152" cy="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" name="Line 280">
              <a:extLst>
                <a:ext uri="{FF2B5EF4-FFF2-40B4-BE49-F238E27FC236}">
                  <a16:creationId xmlns:a16="http://schemas.microsoft.com/office/drawing/2014/main" id="{5E3E4AF0-3A1E-634F-B106-0E1BAE93263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5" y="3781"/>
              <a:ext cx="153" cy="6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9" name="Line 281">
              <a:extLst>
                <a:ext uri="{FF2B5EF4-FFF2-40B4-BE49-F238E27FC236}">
                  <a16:creationId xmlns:a16="http://schemas.microsoft.com/office/drawing/2014/main" id="{51EBD3A2-D943-F443-A868-FD6059B0D77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5" y="3567"/>
              <a:ext cx="78" cy="2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Line 282">
              <a:extLst>
                <a:ext uri="{FF2B5EF4-FFF2-40B4-BE49-F238E27FC236}">
                  <a16:creationId xmlns:a16="http://schemas.microsoft.com/office/drawing/2014/main" id="{CE35DACD-3834-3A4F-BF5D-05FD16494C1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35" y="3428"/>
              <a:ext cx="49" cy="2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Line 283">
              <a:extLst>
                <a:ext uri="{FF2B5EF4-FFF2-40B4-BE49-F238E27FC236}">
                  <a16:creationId xmlns:a16="http://schemas.microsoft.com/office/drawing/2014/main" id="{F225C514-F00F-374D-A3A6-0E00BBF2AB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47" y="3558"/>
              <a:ext cx="95" cy="3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2" name="Line 284">
              <a:extLst>
                <a:ext uri="{FF2B5EF4-FFF2-40B4-BE49-F238E27FC236}">
                  <a16:creationId xmlns:a16="http://schemas.microsoft.com/office/drawing/2014/main" id="{5AB5EE34-E853-4349-982D-7BA8A0223A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89" y="3422"/>
              <a:ext cx="55" cy="3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75" name="Group 674">
            <a:extLst>
              <a:ext uri="{FF2B5EF4-FFF2-40B4-BE49-F238E27FC236}">
                <a16:creationId xmlns:a16="http://schemas.microsoft.com/office/drawing/2014/main" id="{CAA0DAAC-D388-5E4E-8B1F-AA359B358F91}"/>
              </a:ext>
            </a:extLst>
          </p:cNvPr>
          <p:cNvGrpSpPr/>
          <p:nvPr/>
        </p:nvGrpSpPr>
        <p:grpSpPr>
          <a:xfrm>
            <a:off x="9885167" y="5352639"/>
            <a:ext cx="309187" cy="167750"/>
            <a:chOff x="3668110" y="2448910"/>
            <a:chExt cx="3794234" cy="2165130"/>
          </a:xfrm>
        </p:grpSpPr>
        <p:sp>
          <p:nvSpPr>
            <p:cNvPr id="676" name="Rectangle 675">
              <a:extLst>
                <a:ext uri="{FF2B5EF4-FFF2-40B4-BE49-F238E27FC236}">
                  <a16:creationId xmlns:a16="http://schemas.microsoft.com/office/drawing/2014/main" id="{46F75940-BD62-504A-8C73-FDDA0A3399AF}"/>
                </a:ext>
              </a:extLst>
            </p:cNvPr>
            <p:cNvSpPr/>
            <p:nvPr/>
          </p:nvSpPr>
          <p:spPr>
            <a:xfrm>
              <a:off x="3668110" y="3741409"/>
              <a:ext cx="3780587" cy="872631"/>
            </a:xfrm>
            <a:prstGeom prst="rect">
              <a:avLst/>
            </a:prstGeom>
            <a:gradFill>
              <a:gsLst>
                <a:gs pos="0">
                  <a:srgbClr val="B8C2C9"/>
                </a:gs>
                <a:gs pos="21000">
                  <a:schemeClr val="bg1"/>
                </a:gs>
                <a:gs pos="60000">
                  <a:srgbClr val="D6DCE0"/>
                </a:gs>
                <a:gs pos="100000">
                  <a:srgbClr val="B8C2C9"/>
                </a:gs>
              </a:gsLst>
              <a:lin ang="0" scaled="0"/>
            </a:gradFill>
            <a:ln w="6350">
              <a:solidFill>
                <a:srgbClr val="E4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7" name="Freeform 676">
              <a:extLst>
                <a:ext uri="{FF2B5EF4-FFF2-40B4-BE49-F238E27FC236}">
                  <a16:creationId xmlns:a16="http://schemas.microsoft.com/office/drawing/2014/main" id="{B68551CE-211F-A242-AF0E-8E6622E334DD}"/>
                </a:ext>
              </a:extLst>
            </p:cNvPr>
            <p:cNvSpPr/>
            <p:nvPr/>
          </p:nvSpPr>
          <p:spPr>
            <a:xfrm>
              <a:off x="3678620" y="2448910"/>
              <a:ext cx="3783724" cy="1324303"/>
            </a:xfrm>
            <a:custGeom>
              <a:avLst/>
              <a:gdLst>
                <a:gd name="connsiteX0" fmla="*/ 0 w 3783724"/>
                <a:gd name="connsiteY0" fmla="*/ 1313793 h 1324303"/>
                <a:gd name="connsiteX1" fmla="*/ 0 w 3783724"/>
                <a:gd name="connsiteY1" fmla="*/ 1313793 h 1324303"/>
                <a:gd name="connsiteX2" fmla="*/ 252248 w 3783724"/>
                <a:gd name="connsiteY2" fmla="*/ 0 h 1324303"/>
                <a:gd name="connsiteX3" fmla="*/ 3415862 w 3783724"/>
                <a:gd name="connsiteY3" fmla="*/ 21020 h 1324303"/>
                <a:gd name="connsiteX4" fmla="*/ 3783724 w 3783724"/>
                <a:gd name="connsiteY4" fmla="*/ 1324303 h 1324303"/>
                <a:gd name="connsiteX5" fmla="*/ 0 w 3783724"/>
                <a:gd name="connsiteY5" fmla="*/ 1313793 h 1324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3724" h="1324303">
                  <a:moveTo>
                    <a:pt x="0" y="1313793"/>
                  </a:moveTo>
                  <a:lnTo>
                    <a:pt x="0" y="1313793"/>
                  </a:lnTo>
                  <a:lnTo>
                    <a:pt x="252248" y="0"/>
                  </a:lnTo>
                  <a:lnTo>
                    <a:pt x="3415862" y="21020"/>
                  </a:lnTo>
                  <a:lnTo>
                    <a:pt x="3783724" y="1324303"/>
                  </a:lnTo>
                  <a:lnTo>
                    <a:pt x="0" y="1313793"/>
                  </a:lnTo>
                  <a:close/>
                </a:path>
              </a:pathLst>
            </a:custGeom>
            <a:solidFill>
              <a:srgbClr val="B8C2C9"/>
            </a:solidFill>
            <a:ln w="63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678" name="Group 677">
              <a:extLst>
                <a:ext uri="{FF2B5EF4-FFF2-40B4-BE49-F238E27FC236}">
                  <a16:creationId xmlns:a16="http://schemas.microsoft.com/office/drawing/2014/main" id="{074BFC43-A3A5-964D-8135-081414E76B2E}"/>
                </a:ext>
              </a:extLst>
            </p:cNvPr>
            <p:cNvGrpSpPr/>
            <p:nvPr/>
          </p:nvGrpSpPr>
          <p:grpSpPr>
            <a:xfrm>
              <a:off x="3941378" y="2603243"/>
              <a:ext cx="3202061" cy="1066110"/>
              <a:chOff x="7939341" y="3037317"/>
              <a:chExt cx="897649" cy="353919"/>
            </a:xfrm>
          </p:grpSpPr>
          <p:sp>
            <p:nvSpPr>
              <p:cNvPr id="679" name="Freeform 678">
                <a:extLst>
                  <a:ext uri="{FF2B5EF4-FFF2-40B4-BE49-F238E27FC236}">
                    <a16:creationId xmlns:a16="http://schemas.microsoft.com/office/drawing/2014/main" id="{1EEBCE37-5065-464B-A991-2B6D4416248C}"/>
                  </a:ext>
                </a:extLst>
              </p:cNvPr>
              <p:cNvSpPr/>
              <p:nvPr/>
            </p:nvSpPr>
            <p:spPr>
              <a:xfrm>
                <a:off x="7964170" y="3037317"/>
                <a:ext cx="849158" cy="198115"/>
              </a:xfrm>
              <a:custGeom>
                <a:avLst/>
                <a:gdLst>
                  <a:gd name="connsiteX0" fmla="*/ 3725333 w 4588933"/>
                  <a:gd name="connsiteY0" fmla="*/ 0 h 1049866"/>
                  <a:gd name="connsiteX1" fmla="*/ 4588933 w 4588933"/>
                  <a:gd name="connsiteY1" fmla="*/ 270933 h 1049866"/>
                  <a:gd name="connsiteX2" fmla="*/ 3962400 w 4588933"/>
                  <a:gd name="connsiteY2" fmla="*/ 541866 h 1049866"/>
                  <a:gd name="connsiteX3" fmla="*/ 3742267 w 4588933"/>
                  <a:gd name="connsiteY3" fmla="*/ 457200 h 1049866"/>
                  <a:gd name="connsiteX4" fmla="*/ 2269067 w 4588933"/>
                  <a:gd name="connsiteY4" fmla="*/ 1049866 h 1049866"/>
                  <a:gd name="connsiteX5" fmla="*/ 880533 w 4588933"/>
                  <a:gd name="connsiteY5" fmla="*/ 457200 h 1049866"/>
                  <a:gd name="connsiteX6" fmla="*/ 592667 w 4588933"/>
                  <a:gd name="connsiteY6" fmla="*/ 541866 h 1049866"/>
                  <a:gd name="connsiteX7" fmla="*/ 0 w 4588933"/>
                  <a:gd name="connsiteY7" fmla="*/ 254000 h 1049866"/>
                  <a:gd name="connsiteX8" fmla="*/ 880533 w 4588933"/>
                  <a:gd name="connsiteY8" fmla="*/ 16933 h 1049866"/>
                  <a:gd name="connsiteX9" fmla="*/ 2302933 w 4588933"/>
                  <a:gd name="connsiteY9" fmla="*/ 626533 h 1049866"/>
                  <a:gd name="connsiteX10" fmla="*/ 3725333 w 4588933"/>
                  <a:gd name="connsiteY10" fmla="*/ 0 h 1049866"/>
                  <a:gd name="connsiteX0" fmla="*/ 3725333 w 4641485"/>
                  <a:gd name="connsiteY0" fmla="*/ 0 h 1049866"/>
                  <a:gd name="connsiteX1" fmla="*/ 4641485 w 4641485"/>
                  <a:gd name="connsiteY1" fmla="*/ 239402 h 1049866"/>
                  <a:gd name="connsiteX2" fmla="*/ 3962400 w 4641485"/>
                  <a:gd name="connsiteY2" fmla="*/ 541866 h 1049866"/>
                  <a:gd name="connsiteX3" fmla="*/ 3742267 w 4641485"/>
                  <a:gd name="connsiteY3" fmla="*/ 457200 h 1049866"/>
                  <a:gd name="connsiteX4" fmla="*/ 2269067 w 4641485"/>
                  <a:gd name="connsiteY4" fmla="*/ 1049866 h 1049866"/>
                  <a:gd name="connsiteX5" fmla="*/ 880533 w 4641485"/>
                  <a:gd name="connsiteY5" fmla="*/ 457200 h 1049866"/>
                  <a:gd name="connsiteX6" fmla="*/ 592667 w 4641485"/>
                  <a:gd name="connsiteY6" fmla="*/ 541866 h 1049866"/>
                  <a:gd name="connsiteX7" fmla="*/ 0 w 4641485"/>
                  <a:gd name="connsiteY7" fmla="*/ 254000 h 1049866"/>
                  <a:gd name="connsiteX8" fmla="*/ 880533 w 4641485"/>
                  <a:gd name="connsiteY8" fmla="*/ 16933 h 1049866"/>
                  <a:gd name="connsiteX9" fmla="*/ 2302933 w 4641485"/>
                  <a:gd name="connsiteY9" fmla="*/ 626533 h 1049866"/>
                  <a:gd name="connsiteX10" fmla="*/ 3725333 w 4641485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73798 w 4673016"/>
                  <a:gd name="connsiteY3" fmla="*/ 45720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84308 w 4673016"/>
                  <a:gd name="connsiteY3" fmla="*/ 404648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34464 w 4673016"/>
                  <a:gd name="connsiteY9" fmla="*/ 62653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32979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794818 w 4673016"/>
                  <a:gd name="connsiteY3" fmla="*/ 436179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  <a:gd name="connsiteX0" fmla="*/ 3756864 w 4673016"/>
                  <a:gd name="connsiteY0" fmla="*/ 0 h 1049866"/>
                  <a:gd name="connsiteX1" fmla="*/ 4673016 w 4673016"/>
                  <a:gd name="connsiteY1" fmla="*/ 239402 h 1049866"/>
                  <a:gd name="connsiteX2" fmla="*/ 3993931 w 4673016"/>
                  <a:gd name="connsiteY2" fmla="*/ 541866 h 1049866"/>
                  <a:gd name="connsiteX3" fmla="*/ 3815839 w 4673016"/>
                  <a:gd name="connsiteY3" fmla="*/ 467710 h 1049866"/>
                  <a:gd name="connsiteX4" fmla="*/ 2300598 w 4673016"/>
                  <a:gd name="connsiteY4" fmla="*/ 1049866 h 1049866"/>
                  <a:gd name="connsiteX5" fmla="*/ 912064 w 4673016"/>
                  <a:gd name="connsiteY5" fmla="*/ 457200 h 1049866"/>
                  <a:gd name="connsiteX6" fmla="*/ 624198 w 4673016"/>
                  <a:gd name="connsiteY6" fmla="*/ 541866 h 1049866"/>
                  <a:gd name="connsiteX7" fmla="*/ 0 w 4673016"/>
                  <a:gd name="connsiteY7" fmla="*/ 275021 h 1049866"/>
                  <a:gd name="connsiteX8" fmla="*/ 912064 w 4673016"/>
                  <a:gd name="connsiteY8" fmla="*/ 16933 h 1049866"/>
                  <a:gd name="connsiteX9" fmla="*/ 2323954 w 4673016"/>
                  <a:gd name="connsiteY9" fmla="*/ 616023 h 1049866"/>
                  <a:gd name="connsiteX10" fmla="*/ 3756864 w 4673016"/>
                  <a:gd name="connsiteY10" fmla="*/ 0 h 1049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673016" h="1049866">
                    <a:moveTo>
                      <a:pt x="3756864" y="0"/>
                    </a:moveTo>
                    <a:lnTo>
                      <a:pt x="4673016" y="239402"/>
                    </a:lnTo>
                    <a:lnTo>
                      <a:pt x="3993931" y="541866"/>
                    </a:lnTo>
                    <a:lnTo>
                      <a:pt x="3815839" y="467710"/>
                    </a:lnTo>
                    <a:lnTo>
                      <a:pt x="2300598" y="1049866"/>
                    </a:lnTo>
                    <a:lnTo>
                      <a:pt x="912064" y="457200"/>
                    </a:lnTo>
                    <a:lnTo>
                      <a:pt x="624198" y="541866"/>
                    </a:lnTo>
                    <a:lnTo>
                      <a:pt x="0" y="275021"/>
                    </a:lnTo>
                    <a:lnTo>
                      <a:pt x="912064" y="16933"/>
                    </a:lnTo>
                    <a:lnTo>
                      <a:pt x="2323954" y="616023"/>
                    </a:lnTo>
                    <a:lnTo>
                      <a:pt x="3756864" y="0"/>
                    </a:lnTo>
                    <a:close/>
                  </a:path>
                </a:pathLst>
              </a:custGeom>
              <a:solidFill>
                <a:srgbClr val="C00000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80" name="Freeform 679">
                <a:extLst>
                  <a:ext uri="{FF2B5EF4-FFF2-40B4-BE49-F238E27FC236}">
                    <a16:creationId xmlns:a16="http://schemas.microsoft.com/office/drawing/2014/main" id="{1119C91B-532D-914D-A174-D49B02868A27}"/>
                  </a:ext>
                </a:extLst>
              </p:cNvPr>
              <p:cNvSpPr/>
              <p:nvPr/>
            </p:nvSpPr>
            <p:spPr>
              <a:xfrm>
                <a:off x="8519948" y="3206783"/>
                <a:ext cx="317042" cy="170569"/>
              </a:xfrm>
              <a:custGeom>
                <a:avLst/>
                <a:gdLst>
                  <a:gd name="connsiteX0" fmla="*/ 21021 w 1744718"/>
                  <a:gd name="connsiteY0" fmla="*/ 0 h 903890"/>
                  <a:gd name="connsiteX1" fmla="*/ 1744718 w 1744718"/>
                  <a:gd name="connsiteY1" fmla="*/ 693683 h 903890"/>
                  <a:gd name="connsiteX2" fmla="*/ 1145628 w 1744718"/>
                  <a:gd name="connsiteY2" fmla="*/ 903890 h 903890"/>
                  <a:gd name="connsiteX3" fmla="*/ 0 w 1744718"/>
                  <a:gd name="connsiteY3" fmla="*/ 451945 h 903890"/>
                  <a:gd name="connsiteX4" fmla="*/ 21021 w 1744718"/>
                  <a:gd name="connsiteY4" fmla="*/ 0 h 90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44718" h="903890">
                    <a:moveTo>
                      <a:pt x="21021" y="0"/>
                    </a:moveTo>
                    <a:lnTo>
                      <a:pt x="1744718" y="693683"/>
                    </a:lnTo>
                    <a:lnTo>
                      <a:pt x="1145628" y="903890"/>
                    </a:lnTo>
                    <a:lnTo>
                      <a:pt x="0" y="451945"/>
                    </a:lnTo>
                    <a:lnTo>
                      <a:pt x="21021" y="0"/>
                    </a:lnTo>
                    <a:close/>
                  </a:path>
                </a:pathLst>
              </a:custGeom>
              <a:solidFill>
                <a:srgbClr val="C00000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81" name="Freeform 680">
                <a:extLst>
                  <a:ext uri="{FF2B5EF4-FFF2-40B4-BE49-F238E27FC236}">
                    <a16:creationId xmlns:a16="http://schemas.microsoft.com/office/drawing/2014/main" id="{201345D5-2C2E-D144-AAB9-B54FD240A64A}"/>
                  </a:ext>
                </a:extLst>
              </p:cNvPr>
              <p:cNvSpPr/>
              <p:nvPr/>
            </p:nvSpPr>
            <p:spPr>
              <a:xfrm>
                <a:off x="7939341" y="3206783"/>
                <a:ext cx="311312" cy="168585"/>
              </a:xfrm>
              <a:custGeom>
                <a:avLst/>
                <a:gdLst>
                  <a:gd name="connsiteX0" fmla="*/ 1702676 w 1713187"/>
                  <a:gd name="connsiteY0" fmla="*/ 0 h 893380"/>
                  <a:gd name="connsiteX1" fmla="*/ 1713187 w 1713187"/>
                  <a:gd name="connsiteY1" fmla="*/ 472966 h 893380"/>
                  <a:gd name="connsiteX2" fmla="*/ 578069 w 1713187"/>
                  <a:gd name="connsiteY2" fmla="*/ 893380 h 893380"/>
                  <a:gd name="connsiteX3" fmla="*/ 0 w 1713187"/>
                  <a:gd name="connsiteY3" fmla="*/ 693683 h 893380"/>
                  <a:gd name="connsiteX4" fmla="*/ 1702676 w 1713187"/>
                  <a:gd name="connsiteY4" fmla="*/ 0 h 893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3187" h="893380">
                    <a:moveTo>
                      <a:pt x="1702676" y="0"/>
                    </a:moveTo>
                    <a:lnTo>
                      <a:pt x="1713187" y="472966"/>
                    </a:lnTo>
                    <a:lnTo>
                      <a:pt x="578069" y="893380"/>
                    </a:lnTo>
                    <a:lnTo>
                      <a:pt x="0" y="693683"/>
                    </a:lnTo>
                    <a:lnTo>
                      <a:pt x="1702676" y="0"/>
                    </a:lnTo>
                    <a:close/>
                  </a:path>
                </a:pathLst>
              </a:custGeom>
              <a:solidFill>
                <a:srgbClr val="C00000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82" name="Freeform 681">
                <a:extLst>
                  <a:ext uri="{FF2B5EF4-FFF2-40B4-BE49-F238E27FC236}">
                    <a16:creationId xmlns:a16="http://schemas.microsoft.com/office/drawing/2014/main" id="{6040CCAF-188D-9140-80B6-CA6A424D689D}"/>
                  </a:ext>
                </a:extLst>
              </p:cNvPr>
              <p:cNvSpPr/>
              <p:nvPr/>
            </p:nvSpPr>
            <p:spPr>
              <a:xfrm>
                <a:off x="8047413" y="3123483"/>
                <a:ext cx="676892" cy="267753"/>
              </a:xfrm>
              <a:custGeom>
                <a:avLst/>
                <a:gdLst>
                  <a:gd name="connsiteX0" fmla="*/ 599089 w 4162096"/>
                  <a:gd name="connsiteY0" fmla="*/ 273269 h 1618593"/>
                  <a:gd name="connsiteX1" fmla="*/ 882869 w 4162096"/>
                  <a:gd name="connsiteY1" fmla="*/ 199697 h 1618593"/>
                  <a:gd name="connsiteX2" fmla="*/ 2312276 w 4162096"/>
                  <a:gd name="connsiteY2" fmla="*/ 798786 h 1618593"/>
                  <a:gd name="connsiteX3" fmla="*/ 3794234 w 4162096"/>
                  <a:gd name="connsiteY3" fmla="*/ 199697 h 1618593"/>
                  <a:gd name="connsiteX4" fmla="*/ 4014951 w 4162096"/>
                  <a:gd name="connsiteY4" fmla="*/ 273269 h 1618593"/>
                  <a:gd name="connsiteX5" fmla="*/ 3058510 w 4162096"/>
                  <a:gd name="connsiteY5" fmla="*/ 641131 h 1618593"/>
                  <a:gd name="connsiteX6" fmla="*/ 3026979 w 4162096"/>
                  <a:gd name="connsiteY6" fmla="*/ 1114097 h 1618593"/>
                  <a:gd name="connsiteX7" fmla="*/ 4162096 w 4162096"/>
                  <a:gd name="connsiteY7" fmla="*/ 1545021 h 1618593"/>
                  <a:gd name="connsiteX8" fmla="*/ 3878317 w 4162096"/>
                  <a:gd name="connsiteY8" fmla="*/ 1608083 h 1618593"/>
                  <a:gd name="connsiteX9" fmla="*/ 2301765 w 4162096"/>
                  <a:gd name="connsiteY9" fmla="*/ 945931 h 1618593"/>
                  <a:gd name="connsiteX10" fmla="*/ 693682 w 4162096"/>
                  <a:gd name="connsiteY10" fmla="*/ 1618593 h 1618593"/>
                  <a:gd name="connsiteX11" fmla="*/ 430924 w 4162096"/>
                  <a:gd name="connsiteY11" fmla="*/ 1524000 h 1618593"/>
                  <a:gd name="connsiteX12" fmla="*/ 1576551 w 4162096"/>
                  <a:gd name="connsiteY12" fmla="*/ 1082566 h 1618593"/>
                  <a:gd name="connsiteX13" fmla="*/ 1545020 w 4162096"/>
                  <a:gd name="connsiteY13" fmla="*/ 609600 h 1618593"/>
                  <a:gd name="connsiteX14" fmla="*/ 0 w 4162096"/>
                  <a:gd name="connsiteY14" fmla="*/ 0 h 1618593"/>
                  <a:gd name="connsiteX15" fmla="*/ 872358 w 4162096"/>
                  <a:gd name="connsiteY15" fmla="*/ 210207 h 1618593"/>
                  <a:gd name="connsiteX16" fmla="*/ 872358 w 4162096"/>
                  <a:gd name="connsiteY16" fmla="*/ 210207 h 1618593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15" fmla="*/ 441434 w 3731172"/>
                  <a:gd name="connsiteY15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441434 w 3731172"/>
                  <a:gd name="connsiteY14" fmla="*/ 10510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357351 w 3731172"/>
                  <a:gd name="connsiteY14" fmla="*/ 115613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0990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47144 w 3731172"/>
                  <a:gd name="connsiteY14" fmla="*/ 6306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14096 w 3731172"/>
                  <a:gd name="connsiteY13" fmla="*/ 420413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56137 w 3731172"/>
                  <a:gd name="connsiteY13" fmla="*/ 441434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882869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68165 w 3731172"/>
                  <a:gd name="connsiteY0" fmla="*/ 73572 h 1418896"/>
                  <a:gd name="connsiteX1" fmla="*/ 451945 w 3731172"/>
                  <a:gd name="connsiteY1" fmla="*/ 0 h 1418896"/>
                  <a:gd name="connsiteX2" fmla="*/ 1881352 w 3731172"/>
                  <a:gd name="connsiteY2" fmla="*/ 599089 h 1418896"/>
                  <a:gd name="connsiteX3" fmla="*/ 3363310 w 3731172"/>
                  <a:gd name="connsiteY3" fmla="*/ 0 h 1418896"/>
                  <a:gd name="connsiteX4" fmla="*/ 3584027 w 3731172"/>
                  <a:gd name="connsiteY4" fmla="*/ 73572 h 1418896"/>
                  <a:gd name="connsiteX5" fmla="*/ 2627586 w 3731172"/>
                  <a:gd name="connsiteY5" fmla="*/ 441434 h 1418896"/>
                  <a:gd name="connsiteX6" fmla="*/ 2596055 w 3731172"/>
                  <a:gd name="connsiteY6" fmla="*/ 914400 h 1418896"/>
                  <a:gd name="connsiteX7" fmla="*/ 3731172 w 3731172"/>
                  <a:gd name="connsiteY7" fmla="*/ 1345324 h 1418896"/>
                  <a:gd name="connsiteX8" fmla="*/ 3447393 w 3731172"/>
                  <a:gd name="connsiteY8" fmla="*/ 1408386 h 1418896"/>
                  <a:gd name="connsiteX9" fmla="*/ 1870841 w 3731172"/>
                  <a:gd name="connsiteY9" fmla="*/ 746234 h 1418896"/>
                  <a:gd name="connsiteX10" fmla="*/ 262758 w 3731172"/>
                  <a:gd name="connsiteY10" fmla="*/ 1418896 h 1418896"/>
                  <a:gd name="connsiteX11" fmla="*/ 0 w 3731172"/>
                  <a:gd name="connsiteY11" fmla="*/ 1324303 h 1418896"/>
                  <a:gd name="connsiteX12" fmla="*/ 1145627 w 3731172"/>
                  <a:gd name="connsiteY12" fmla="*/ 903890 h 1418896"/>
                  <a:gd name="connsiteX13" fmla="*/ 1145626 w 3731172"/>
                  <a:gd name="connsiteY13" fmla="*/ 451945 h 1418896"/>
                  <a:gd name="connsiteX14" fmla="*/ 189185 w 3731172"/>
                  <a:gd name="connsiteY14" fmla="*/ 84081 h 1418896"/>
                  <a:gd name="connsiteX15" fmla="*/ 168165 w 3731172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575034 w 3710151"/>
                  <a:gd name="connsiteY6" fmla="*/ 91440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06565 w 3710151"/>
                  <a:gd name="connsiteY6" fmla="*/ 924910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06565 w 3710151"/>
                  <a:gd name="connsiteY5" fmla="*/ 441434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5151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60331 w 3710151"/>
                  <a:gd name="connsiteY2" fmla="*/ 599089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124605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12460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47144 w 3710151"/>
                  <a:gd name="connsiteY0" fmla="*/ 73572 h 1418896"/>
                  <a:gd name="connsiteX1" fmla="*/ 430924 w 3710151"/>
                  <a:gd name="connsiteY1" fmla="*/ 0 h 1418896"/>
                  <a:gd name="connsiteX2" fmla="*/ 1838028 w 3710151"/>
                  <a:gd name="connsiteY2" fmla="*/ 591655 h 1418896"/>
                  <a:gd name="connsiteX3" fmla="*/ 3342289 w 3710151"/>
                  <a:gd name="connsiteY3" fmla="*/ 0 h 1418896"/>
                  <a:gd name="connsiteX4" fmla="*/ 3563006 w 3710151"/>
                  <a:gd name="connsiteY4" fmla="*/ 73572 h 1418896"/>
                  <a:gd name="connsiteX5" fmla="*/ 2617717 w 3710151"/>
                  <a:gd name="connsiteY5" fmla="*/ 448868 h 1418896"/>
                  <a:gd name="connsiteX6" fmla="*/ 2610282 w 3710151"/>
                  <a:gd name="connsiteY6" fmla="*/ 902607 h 1418896"/>
                  <a:gd name="connsiteX7" fmla="*/ 3710151 w 3710151"/>
                  <a:gd name="connsiteY7" fmla="*/ 1345324 h 1418896"/>
                  <a:gd name="connsiteX8" fmla="*/ 3426372 w 3710151"/>
                  <a:gd name="connsiteY8" fmla="*/ 1408386 h 1418896"/>
                  <a:gd name="connsiteX9" fmla="*/ 1849820 w 3710151"/>
                  <a:gd name="connsiteY9" fmla="*/ 746234 h 1418896"/>
                  <a:gd name="connsiteX10" fmla="*/ 241737 w 3710151"/>
                  <a:gd name="connsiteY10" fmla="*/ 1418896 h 1418896"/>
                  <a:gd name="connsiteX11" fmla="*/ 0 w 3710151"/>
                  <a:gd name="connsiteY11" fmla="*/ 1334814 h 1418896"/>
                  <a:gd name="connsiteX12" fmla="*/ 1098586 w 3710151"/>
                  <a:gd name="connsiteY12" fmla="*/ 903890 h 1418896"/>
                  <a:gd name="connsiteX13" fmla="*/ 1087434 w 3710151"/>
                  <a:gd name="connsiteY13" fmla="*/ 451945 h 1418896"/>
                  <a:gd name="connsiteX14" fmla="*/ 168164 w 3710151"/>
                  <a:gd name="connsiteY14" fmla="*/ 84081 h 1418896"/>
                  <a:gd name="connsiteX15" fmla="*/ 147144 w 3710151"/>
                  <a:gd name="connsiteY15" fmla="*/ 73572 h 1418896"/>
                  <a:gd name="connsiteX0" fmla="*/ 162012 w 3725019"/>
                  <a:gd name="connsiteY0" fmla="*/ 73572 h 1418896"/>
                  <a:gd name="connsiteX1" fmla="*/ 445792 w 3725019"/>
                  <a:gd name="connsiteY1" fmla="*/ 0 h 1418896"/>
                  <a:gd name="connsiteX2" fmla="*/ 1852896 w 3725019"/>
                  <a:gd name="connsiteY2" fmla="*/ 591655 h 1418896"/>
                  <a:gd name="connsiteX3" fmla="*/ 3357157 w 3725019"/>
                  <a:gd name="connsiteY3" fmla="*/ 0 h 1418896"/>
                  <a:gd name="connsiteX4" fmla="*/ 3577874 w 3725019"/>
                  <a:gd name="connsiteY4" fmla="*/ 73572 h 1418896"/>
                  <a:gd name="connsiteX5" fmla="*/ 2632585 w 3725019"/>
                  <a:gd name="connsiteY5" fmla="*/ 448868 h 1418896"/>
                  <a:gd name="connsiteX6" fmla="*/ 2625150 w 3725019"/>
                  <a:gd name="connsiteY6" fmla="*/ 902607 h 1418896"/>
                  <a:gd name="connsiteX7" fmla="*/ 3725019 w 3725019"/>
                  <a:gd name="connsiteY7" fmla="*/ 1345324 h 1418896"/>
                  <a:gd name="connsiteX8" fmla="*/ 3441240 w 3725019"/>
                  <a:gd name="connsiteY8" fmla="*/ 1408386 h 1418896"/>
                  <a:gd name="connsiteX9" fmla="*/ 1864688 w 3725019"/>
                  <a:gd name="connsiteY9" fmla="*/ 746234 h 1418896"/>
                  <a:gd name="connsiteX10" fmla="*/ 256605 w 3725019"/>
                  <a:gd name="connsiteY10" fmla="*/ 1418896 h 1418896"/>
                  <a:gd name="connsiteX11" fmla="*/ 0 w 3725019"/>
                  <a:gd name="connsiteY11" fmla="*/ 1331097 h 1418896"/>
                  <a:gd name="connsiteX12" fmla="*/ 1113454 w 3725019"/>
                  <a:gd name="connsiteY12" fmla="*/ 903890 h 1418896"/>
                  <a:gd name="connsiteX13" fmla="*/ 1102302 w 3725019"/>
                  <a:gd name="connsiteY13" fmla="*/ 451945 h 1418896"/>
                  <a:gd name="connsiteX14" fmla="*/ 183032 w 3725019"/>
                  <a:gd name="connsiteY14" fmla="*/ 84081 h 1418896"/>
                  <a:gd name="connsiteX15" fmla="*/ 162012 w 3725019"/>
                  <a:gd name="connsiteY15" fmla="*/ 73572 h 1418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019" h="1418896">
                    <a:moveTo>
                      <a:pt x="162012" y="73572"/>
                    </a:moveTo>
                    <a:lnTo>
                      <a:pt x="445792" y="0"/>
                    </a:lnTo>
                    <a:lnTo>
                      <a:pt x="1852896" y="591655"/>
                    </a:lnTo>
                    <a:lnTo>
                      <a:pt x="3357157" y="0"/>
                    </a:lnTo>
                    <a:lnTo>
                      <a:pt x="3577874" y="73572"/>
                    </a:lnTo>
                    <a:lnTo>
                      <a:pt x="2632585" y="448868"/>
                    </a:lnTo>
                    <a:lnTo>
                      <a:pt x="2625150" y="902607"/>
                    </a:lnTo>
                    <a:lnTo>
                      <a:pt x="3725019" y="1345324"/>
                    </a:lnTo>
                    <a:lnTo>
                      <a:pt x="3441240" y="1408386"/>
                    </a:lnTo>
                    <a:lnTo>
                      <a:pt x="1864688" y="746234"/>
                    </a:lnTo>
                    <a:lnTo>
                      <a:pt x="256605" y="1418896"/>
                    </a:lnTo>
                    <a:lnTo>
                      <a:pt x="0" y="1331097"/>
                    </a:lnTo>
                    <a:lnTo>
                      <a:pt x="1113454" y="903890"/>
                    </a:lnTo>
                    <a:cubicBezTo>
                      <a:pt x="1113454" y="760249"/>
                      <a:pt x="1102302" y="595586"/>
                      <a:pt x="1102302" y="451945"/>
                    </a:cubicBezTo>
                    <a:lnTo>
                      <a:pt x="183032" y="84081"/>
                    </a:lnTo>
                    <a:cubicBezTo>
                      <a:pt x="26317" y="21019"/>
                      <a:pt x="169019" y="77075"/>
                      <a:pt x="162012" y="73572"/>
                    </a:cubicBezTo>
                    <a:close/>
                  </a:path>
                </a:pathLst>
              </a:custGeom>
              <a:solidFill>
                <a:srgbClr val="EC86A6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7A394CC-D70F-8E43-8065-B95B6A0A5E94}"/>
              </a:ext>
            </a:extLst>
          </p:cNvPr>
          <p:cNvGrpSpPr/>
          <p:nvPr/>
        </p:nvGrpSpPr>
        <p:grpSpPr>
          <a:xfrm>
            <a:off x="1104900" y="5189517"/>
            <a:ext cx="5226627" cy="1233055"/>
            <a:chOff x="1104900" y="5320145"/>
            <a:chExt cx="5226627" cy="1233055"/>
          </a:xfrm>
        </p:grpSpPr>
        <p:sp>
          <p:nvSpPr>
            <p:cNvPr id="683" name="Text Box 467">
              <a:extLst>
                <a:ext uri="{FF2B5EF4-FFF2-40B4-BE49-F238E27FC236}">
                  <a16:creationId xmlns:a16="http://schemas.microsoft.com/office/drawing/2014/main" id="{1E3B9681-8FF1-EC4D-B168-3EC9927896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62675" y="5424331"/>
              <a:ext cx="4933787" cy="1036887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rPr>
                <a:t>link layer </a:t>
              </a:r>
              <a:r>
                <a: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rPr>
                <a:t>has responsibility of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rPr>
                <a:t>transferring datagram from one node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rPr>
                <a:t>to </a:t>
              </a:r>
              <a:r>
                <a: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rPr>
                <a:t>physically adjacent </a:t>
              </a:r>
              <a:r>
                <a:rPr kumimoji="0" lang="en-US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rPr>
                <a:t>node over a </a:t>
              </a:r>
              <a:r>
                <a:rPr kumimoji="0" lang="en-US" sz="24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rPr>
                <a:t>link</a:t>
              </a:r>
              <a:endParaRPr kumimoji="0" lang="en-US" sz="18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0D408BE-7166-1A47-AA93-D02ED37AA439}"/>
                </a:ext>
              </a:extLst>
            </p:cNvPr>
            <p:cNvSpPr/>
            <p:nvPr/>
          </p:nvSpPr>
          <p:spPr>
            <a:xfrm>
              <a:off x="1104900" y="5320145"/>
              <a:ext cx="5226627" cy="1233055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6781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8916" y="400001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5400" dirty="0">
                <a:cs typeface="Calibri" panose="020F0502020204030204" pitchFamily="34" charset="0"/>
              </a:rPr>
              <a:t>Link layer: context</a:t>
            </a:r>
            <a:endParaRPr lang="en-US" sz="5400" dirty="0"/>
          </a:p>
        </p:txBody>
      </p:sp>
      <p:sp>
        <p:nvSpPr>
          <p:cNvPr id="554" name="Rectangle 3">
            <a:extLst>
              <a:ext uri="{FF2B5EF4-FFF2-40B4-BE49-F238E27FC236}">
                <a16:creationId xmlns:a16="http://schemas.microsoft.com/office/drawing/2014/main" id="{25FAF4B3-8F28-4941-BA8B-94D99D525D15}"/>
              </a:ext>
            </a:extLst>
          </p:cNvPr>
          <p:cNvSpPr txBox="1">
            <a:spLocks noChangeArrowheads="1"/>
          </p:cNvSpPr>
          <p:nvPr/>
        </p:nvSpPr>
        <p:spPr>
          <a:xfrm>
            <a:off x="959572" y="1533958"/>
            <a:ext cx="5291937" cy="4866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indent="-334963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datagram transferred by different link protocols over different links: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e.g.,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WiFi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on first link, Ethernet on next link</a:t>
            </a:r>
          </a:p>
          <a:p>
            <a:pPr marR="0" lvl="0" indent="-334963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each  link protocol provides different services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e.g., may or may not provide reliable data transfer over link</a:t>
            </a:r>
          </a:p>
        </p:txBody>
      </p:sp>
      <p:sp>
        <p:nvSpPr>
          <p:cNvPr id="555" name="Rectangle 4">
            <a:extLst>
              <a:ext uri="{FF2B5EF4-FFF2-40B4-BE49-F238E27FC236}">
                <a16:creationId xmlns:a16="http://schemas.microsoft.com/office/drawing/2014/main" id="{83117513-5A75-3E45-AEE9-E64565E223AB}"/>
              </a:ext>
            </a:extLst>
          </p:cNvPr>
          <p:cNvSpPr txBox="1">
            <a:spLocks noChangeArrowheads="1"/>
          </p:cNvSpPr>
          <p:nvPr/>
        </p:nvSpPr>
        <p:spPr>
          <a:xfrm>
            <a:off x="6718042" y="970384"/>
            <a:ext cx="4850504" cy="517122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92500"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transportation analogy:</a:t>
            </a: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trip from Princeton to Lausanne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limo: Princeton to JFK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plane: JFK to Geneva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train: Geneva to Lausanne</a:t>
            </a: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tourist =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13A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datagram</a:t>
            </a: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transport segment =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13A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communication link</a:t>
            </a: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transportation mode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13A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 link-layer protocol</a:t>
            </a:r>
          </a:p>
          <a:p>
            <a:pPr marL="352425" marR="0" lvl="0" indent="-2222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travel agent =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0013A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routing algorithm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Gill Sans MT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885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5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304" y="344016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5400" dirty="0">
                <a:cs typeface="Calibri" panose="020F0502020204030204" pitchFamily="34" charset="0"/>
              </a:rPr>
              <a:t>Link layer: services</a:t>
            </a:r>
            <a:endParaRPr lang="en-US" sz="5400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8AECB38E-687E-C946-9EB7-A4D36B2DC890}"/>
              </a:ext>
            </a:extLst>
          </p:cNvPr>
          <p:cNvSpPr txBox="1">
            <a:spLocks noChangeArrowheads="1"/>
          </p:cNvSpPr>
          <p:nvPr/>
        </p:nvSpPr>
        <p:spPr>
          <a:xfrm>
            <a:off x="903304" y="1425142"/>
            <a:ext cx="6529676" cy="51557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2425" marR="0" lvl="0" indent="-339725" algn="l" defTabSz="914400" rtl="0" eaLnBrk="1" fontAlgn="auto" latinLnBrk="0" hangingPunct="1">
              <a:lnSpc>
                <a:spcPct val="75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framing, link access: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encapsulate datagram into frame, adding header, trailer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channel access if shared medium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“MAC” addresses in frame headers identify source, destination (different from IP address!)</a:t>
            </a:r>
          </a:p>
          <a:p>
            <a:pPr marL="352425" marR="0" lvl="0" indent="-284163" algn="l" defTabSz="914400" rtl="0" eaLnBrk="1" fontAlgn="auto" latinLnBrk="0" hangingPunct="1">
              <a:lnSpc>
                <a:spcPct val="75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reliable delivery between adjacent nodes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 already know how to do this!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seldom used on low bit-error links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wireless links: high error rates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1" u="sng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Q:</a:t>
            </a: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why both link-level and end-end reliability?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D809199-2E5E-0C47-AF05-8522B171420A}"/>
              </a:ext>
            </a:extLst>
          </p:cNvPr>
          <p:cNvGrpSpPr/>
          <p:nvPr/>
        </p:nvGrpSpPr>
        <p:grpSpPr>
          <a:xfrm>
            <a:off x="7840518" y="1242873"/>
            <a:ext cx="4208607" cy="5116362"/>
            <a:chOff x="7840518" y="1242873"/>
            <a:chExt cx="4208607" cy="5116362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C3D70D9-7861-1D4C-BBF3-3A5EAAD960EB}"/>
                </a:ext>
              </a:extLst>
            </p:cNvPr>
            <p:cNvGrpSpPr/>
            <p:nvPr/>
          </p:nvGrpSpPr>
          <p:grpSpPr>
            <a:xfrm>
              <a:off x="9022376" y="3275911"/>
              <a:ext cx="532171" cy="1016171"/>
              <a:chOff x="9022376" y="3275911"/>
              <a:chExt cx="615031" cy="1296090"/>
            </a:xfrm>
          </p:grpSpPr>
          <p:sp>
            <p:nvSpPr>
              <p:cNvPr id="99" name="Oval 800">
                <a:extLst>
                  <a:ext uri="{FF2B5EF4-FFF2-40B4-BE49-F238E27FC236}">
                    <a16:creationId xmlns:a16="http://schemas.microsoft.com/office/drawing/2014/main" id="{F837CB36-493B-5745-B9FD-E829379923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285510" y="3593195"/>
                <a:ext cx="69106" cy="79124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grpSp>
            <p:nvGrpSpPr>
              <p:cNvPr id="101" name="Group 817">
                <a:extLst>
                  <a:ext uri="{FF2B5EF4-FFF2-40B4-BE49-F238E27FC236}">
                    <a16:creationId xmlns:a16="http://schemas.microsoft.com/office/drawing/2014/main" id="{CA1E1C7E-A9E4-CF45-9133-2CC43B860D8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022376" y="3275911"/>
                <a:ext cx="615031" cy="694531"/>
                <a:chOff x="2920" y="1424"/>
                <a:chExt cx="326" cy="320"/>
              </a:xfrm>
            </p:grpSpPr>
            <p:sp>
              <p:nvSpPr>
                <p:cNvPr id="102" name="Oval 818">
                  <a:extLst>
                    <a:ext uri="{FF2B5EF4-FFF2-40B4-BE49-F238E27FC236}">
                      <a16:creationId xmlns:a16="http://schemas.microsoft.com/office/drawing/2014/main" id="{CF63D940-213E-E04E-B278-9D3A7C64D0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20" y="1445"/>
                  <a:ext cx="326" cy="289"/>
                </a:xfrm>
                <a:prstGeom prst="ellips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103" name="Group 819">
                  <a:extLst>
                    <a:ext uri="{FF2B5EF4-FFF2-40B4-BE49-F238E27FC236}">
                      <a16:creationId xmlns:a16="http://schemas.microsoft.com/office/drawing/2014/main" id="{41FFEB08-147C-7842-AF61-E4B607AED1B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49" y="1424"/>
                  <a:ext cx="265" cy="280"/>
                  <a:chOff x="2949" y="1424"/>
                  <a:chExt cx="265" cy="280"/>
                </a:xfrm>
              </p:grpSpPr>
              <p:sp>
                <p:nvSpPr>
                  <p:cNvPr id="105" name="Oval 820">
                    <a:extLst>
                      <a:ext uri="{FF2B5EF4-FFF2-40B4-BE49-F238E27FC236}">
                        <a16:creationId xmlns:a16="http://schemas.microsoft.com/office/drawing/2014/main" id="{35CFE63C-F843-B949-AE7D-6F9539B5665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030" y="1545"/>
                    <a:ext cx="107" cy="92"/>
                  </a:xfrm>
                  <a:prstGeom prst="ellips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06" name="Oval 821">
                    <a:extLst>
                      <a:ext uri="{FF2B5EF4-FFF2-40B4-BE49-F238E27FC236}">
                        <a16:creationId xmlns:a16="http://schemas.microsoft.com/office/drawing/2014/main" id="{B892C53C-F2F4-CE4E-8F26-179F537FF29F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006" y="1525"/>
                    <a:ext cx="154" cy="131"/>
                  </a:xfrm>
                  <a:prstGeom prst="ellips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07" name="Oval 822">
                    <a:extLst>
                      <a:ext uri="{FF2B5EF4-FFF2-40B4-BE49-F238E27FC236}">
                        <a16:creationId xmlns:a16="http://schemas.microsoft.com/office/drawing/2014/main" id="{93D8ED6E-5A62-7746-B2FE-26FB2D12449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83" y="1501"/>
                    <a:ext cx="203" cy="179"/>
                  </a:xfrm>
                  <a:prstGeom prst="ellips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08" name="Oval 823">
                    <a:extLst>
                      <a:ext uri="{FF2B5EF4-FFF2-40B4-BE49-F238E27FC236}">
                        <a16:creationId xmlns:a16="http://schemas.microsoft.com/office/drawing/2014/main" id="{8B0BD3C8-F5CA-2F4E-ACAC-306F926E764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49" y="1476"/>
                    <a:ext cx="265" cy="228"/>
                  </a:xfrm>
                  <a:prstGeom prst="ellips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09" name="Freeform 824">
                    <a:extLst>
                      <a:ext uri="{FF2B5EF4-FFF2-40B4-BE49-F238E27FC236}">
                        <a16:creationId xmlns:a16="http://schemas.microsoft.com/office/drawing/2014/main" id="{FB8F1236-6E4E-714D-83A5-42A9D509C74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flipV="1">
                    <a:off x="2987" y="1424"/>
                    <a:ext cx="205" cy="143"/>
                  </a:xfrm>
                  <a:custGeom>
                    <a:avLst/>
                    <a:gdLst>
                      <a:gd name="T0" fmla="*/ 0 w 1180"/>
                      <a:gd name="T1" fmla="*/ 0 h 956"/>
                      <a:gd name="T2" fmla="*/ 0 w 1180"/>
                      <a:gd name="T3" fmla="*/ 0 h 956"/>
                      <a:gd name="T4" fmla="*/ 0 w 1180"/>
                      <a:gd name="T5" fmla="*/ 0 h 956"/>
                      <a:gd name="T6" fmla="*/ 0 w 1180"/>
                      <a:gd name="T7" fmla="*/ 0 h 956"/>
                      <a:gd name="T8" fmla="*/ 0 w 1180"/>
                      <a:gd name="T9" fmla="*/ 0 h 956"/>
                      <a:gd name="T10" fmla="*/ 0 w 1180"/>
                      <a:gd name="T11" fmla="*/ 0 h 956"/>
                      <a:gd name="T12" fmla="*/ 0 w 1180"/>
                      <a:gd name="T13" fmla="*/ 0 h 956"/>
                      <a:gd name="T14" fmla="*/ 0 w 1180"/>
                      <a:gd name="T15" fmla="*/ 0 h 956"/>
                      <a:gd name="T16" fmla="*/ 0 w 1180"/>
                      <a:gd name="T17" fmla="*/ 0 h 956"/>
                      <a:gd name="T18" fmla="*/ 0 w 1180"/>
                      <a:gd name="T19" fmla="*/ 0 h 95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180" h="956">
                        <a:moveTo>
                          <a:pt x="499" y="7"/>
                        </a:moveTo>
                        <a:lnTo>
                          <a:pt x="0" y="780"/>
                        </a:lnTo>
                        <a:lnTo>
                          <a:pt x="134" y="885"/>
                        </a:lnTo>
                        <a:lnTo>
                          <a:pt x="366" y="920"/>
                        </a:lnTo>
                        <a:lnTo>
                          <a:pt x="534" y="956"/>
                        </a:lnTo>
                        <a:lnTo>
                          <a:pt x="829" y="949"/>
                        </a:lnTo>
                        <a:lnTo>
                          <a:pt x="1096" y="850"/>
                        </a:lnTo>
                        <a:lnTo>
                          <a:pt x="1180" y="801"/>
                        </a:lnTo>
                        <a:lnTo>
                          <a:pt x="668" y="0"/>
                        </a:lnTo>
                        <a:lnTo>
                          <a:pt x="499" y="7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19050" cmpd="sng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104" name="Freeform 825">
                  <a:extLst>
                    <a:ext uri="{FF2B5EF4-FFF2-40B4-BE49-F238E27FC236}">
                      <a16:creationId xmlns:a16="http://schemas.microsoft.com/office/drawing/2014/main" id="{C06E7111-B442-654D-93DE-DCB036DF81B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95" y="1615"/>
                  <a:ext cx="178" cy="129"/>
                </a:xfrm>
                <a:custGeom>
                  <a:avLst/>
                  <a:gdLst>
                    <a:gd name="T0" fmla="*/ 0 w 1180"/>
                    <a:gd name="T1" fmla="*/ 0 h 956"/>
                    <a:gd name="T2" fmla="*/ 0 w 1180"/>
                    <a:gd name="T3" fmla="*/ 0 h 956"/>
                    <a:gd name="T4" fmla="*/ 0 w 1180"/>
                    <a:gd name="T5" fmla="*/ 0 h 956"/>
                    <a:gd name="T6" fmla="*/ 0 w 1180"/>
                    <a:gd name="T7" fmla="*/ 0 h 956"/>
                    <a:gd name="T8" fmla="*/ 0 w 1180"/>
                    <a:gd name="T9" fmla="*/ 0 h 956"/>
                    <a:gd name="T10" fmla="*/ 0 w 1180"/>
                    <a:gd name="T11" fmla="*/ 0 h 956"/>
                    <a:gd name="T12" fmla="*/ 0 w 1180"/>
                    <a:gd name="T13" fmla="*/ 0 h 956"/>
                    <a:gd name="T14" fmla="*/ 0 w 1180"/>
                    <a:gd name="T15" fmla="*/ 0 h 956"/>
                    <a:gd name="T16" fmla="*/ 0 w 1180"/>
                    <a:gd name="T17" fmla="*/ 0 h 956"/>
                    <a:gd name="T18" fmla="*/ 0 w 1180"/>
                    <a:gd name="T19" fmla="*/ 0 h 95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1180" h="956">
                      <a:moveTo>
                        <a:pt x="499" y="7"/>
                      </a:moveTo>
                      <a:lnTo>
                        <a:pt x="0" y="780"/>
                      </a:lnTo>
                      <a:lnTo>
                        <a:pt x="134" y="885"/>
                      </a:lnTo>
                      <a:lnTo>
                        <a:pt x="366" y="920"/>
                      </a:lnTo>
                      <a:lnTo>
                        <a:pt x="534" y="956"/>
                      </a:lnTo>
                      <a:lnTo>
                        <a:pt x="829" y="949"/>
                      </a:lnTo>
                      <a:lnTo>
                        <a:pt x="1096" y="850"/>
                      </a:lnTo>
                      <a:lnTo>
                        <a:pt x="1180" y="801"/>
                      </a:lnTo>
                      <a:lnTo>
                        <a:pt x="668" y="0"/>
                      </a:lnTo>
                      <a:lnTo>
                        <a:pt x="499" y="7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9050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10" name="Group 783">
                <a:extLst>
                  <a:ext uri="{FF2B5EF4-FFF2-40B4-BE49-F238E27FC236}">
                    <a16:creationId xmlns:a16="http://schemas.microsoft.com/office/drawing/2014/main" id="{4E159764-D53A-B343-8E61-238FD6ACF01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22147" y="3619387"/>
                <a:ext cx="432400" cy="952614"/>
                <a:chOff x="3130" y="3288"/>
                <a:chExt cx="410" cy="742"/>
              </a:xfrm>
            </p:grpSpPr>
            <p:sp>
              <p:nvSpPr>
                <p:cNvPr id="111" name="Line 270">
                  <a:extLst>
                    <a:ext uri="{FF2B5EF4-FFF2-40B4-BE49-F238E27FC236}">
                      <a16:creationId xmlns:a16="http://schemas.microsoft.com/office/drawing/2014/main" id="{EF393024-E96E-BC4A-AFC7-770CCF68725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2" name="Line 271">
                  <a:extLst>
                    <a:ext uri="{FF2B5EF4-FFF2-40B4-BE49-F238E27FC236}">
                      <a16:creationId xmlns:a16="http://schemas.microsoft.com/office/drawing/2014/main" id="{97A332F8-64CC-E54E-89A8-3A66296F272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3" name="Line 272">
                  <a:extLst>
                    <a:ext uri="{FF2B5EF4-FFF2-40B4-BE49-F238E27FC236}">
                      <a16:creationId xmlns:a16="http://schemas.microsoft.com/office/drawing/2014/main" id="{B89CE5D8-6AD0-234A-A17D-F831C518911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4" name="Line 273">
                  <a:extLst>
                    <a:ext uri="{FF2B5EF4-FFF2-40B4-BE49-F238E27FC236}">
                      <a16:creationId xmlns:a16="http://schemas.microsoft.com/office/drawing/2014/main" id="{9B5C3397-523D-9644-BC85-607D66CD109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5" name="Line 274">
                  <a:extLst>
                    <a:ext uri="{FF2B5EF4-FFF2-40B4-BE49-F238E27FC236}">
                      <a16:creationId xmlns:a16="http://schemas.microsoft.com/office/drawing/2014/main" id="{12645991-B70B-2B48-998E-16E93B52210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6" name="Line 275">
                  <a:extLst>
                    <a:ext uri="{FF2B5EF4-FFF2-40B4-BE49-F238E27FC236}">
                      <a16:creationId xmlns:a16="http://schemas.microsoft.com/office/drawing/2014/main" id="{7A8C4036-0BF2-9840-B003-74195473F31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7" name="Line 276">
                  <a:extLst>
                    <a:ext uri="{FF2B5EF4-FFF2-40B4-BE49-F238E27FC236}">
                      <a16:creationId xmlns:a16="http://schemas.microsoft.com/office/drawing/2014/main" id="{7CDA1E43-304C-074F-9E06-E93B37E49D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8" name="Line 277">
                  <a:extLst>
                    <a:ext uri="{FF2B5EF4-FFF2-40B4-BE49-F238E27FC236}">
                      <a16:creationId xmlns:a16="http://schemas.microsoft.com/office/drawing/2014/main" id="{C7C89A76-158C-7E4B-9295-D1DFF6E09B9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19" name="Line 278">
                  <a:extLst>
                    <a:ext uri="{FF2B5EF4-FFF2-40B4-BE49-F238E27FC236}">
                      <a16:creationId xmlns:a16="http://schemas.microsoft.com/office/drawing/2014/main" id="{2A9734CD-5DDC-B344-9909-F9F2B88967D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0" name="Line 279">
                  <a:extLst>
                    <a:ext uri="{FF2B5EF4-FFF2-40B4-BE49-F238E27FC236}">
                      <a16:creationId xmlns:a16="http://schemas.microsoft.com/office/drawing/2014/main" id="{7977226D-E060-384A-8FB2-4D4BA87F4ED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1" name="Line 280">
                  <a:extLst>
                    <a:ext uri="{FF2B5EF4-FFF2-40B4-BE49-F238E27FC236}">
                      <a16:creationId xmlns:a16="http://schemas.microsoft.com/office/drawing/2014/main" id="{7BC5632D-E9C7-C34C-B3D8-2D5EDB4FD1F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2" name="Line 281">
                  <a:extLst>
                    <a:ext uri="{FF2B5EF4-FFF2-40B4-BE49-F238E27FC236}">
                      <a16:creationId xmlns:a16="http://schemas.microsoft.com/office/drawing/2014/main" id="{784FC5BE-6C9B-1641-8647-96A953320DB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3" name="Line 282">
                  <a:extLst>
                    <a:ext uri="{FF2B5EF4-FFF2-40B4-BE49-F238E27FC236}">
                      <a16:creationId xmlns:a16="http://schemas.microsoft.com/office/drawing/2014/main" id="{112A8FA7-D02F-1C4E-928A-458AE095C8B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4" name="Line 283">
                  <a:extLst>
                    <a:ext uri="{FF2B5EF4-FFF2-40B4-BE49-F238E27FC236}">
                      <a16:creationId xmlns:a16="http://schemas.microsoft.com/office/drawing/2014/main" id="{62B98988-D94E-9445-99A1-BDC64235BA7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25" name="Line 284">
                  <a:extLst>
                    <a:ext uri="{FF2B5EF4-FFF2-40B4-BE49-F238E27FC236}">
                      <a16:creationId xmlns:a16="http://schemas.microsoft.com/office/drawing/2014/main" id="{A9D2D73A-3D78-1145-AB93-BA57A4EAEB5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525" name="Group 524">
              <a:extLst>
                <a:ext uri="{FF2B5EF4-FFF2-40B4-BE49-F238E27FC236}">
                  <a16:creationId xmlns:a16="http://schemas.microsoft.com/office/drawing/2014/main" id="{D6838F16-4A3C-DD46-9087-E9BB27216267}"/>
                </a:ext>
              </a:extLst>
            </p:cNvPr>
            <p:cNvGrpSpPr/>
            <p:nvPr/>
          </p:nvGrpSpPr>
          <p:grpSpPr>
            <a:xfrm>
              <a:off x="8405402" y="3099042"/>
              <a:ext cx="527285" cy="593983"/>
              <a:chOff x="8328836" y="2202873"/>
              <a:chExt cx="527285" cy="593983"/>
            </a:xfrm>
          </p:grpSpPr>
          <p:pic>
            <p:nvPicPr>
              <p:cNvPr id="154" name="Picture 653" descr="iphone_stylized_small">
                <a:extLst>
                  <a:ext uri="{FF2B5EF4-FFF2-40B4-BE49-F238E27FC236}">
                    <a16:creationId xmlns:a16="http://schemas.microsoft.com/office/drawing/2014/main" id="{FA77DB9E-F75E-434C-9D9B-6786CCA70D9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566432" y="2271663"/>
                <a:ext cx="180509" cy="5251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63" name="Group 850">
                <a:extLst>
                  <a:ext uri="{FF2B5EF4-FFF2-40B4-BE49-F238E27FC236}">
                    <a16:creationId xmlns:a16="http://schemas.microsoft.com/office/drawing/2014/main" id="{0DD913BC-2375-CA41-B393-8196AC67CF5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328836" y="2202873"/>
                <a:ext cx="527285" cy="118466"/>
                <a:chOff x="2199" y="955"/>
                <a:chExt cx="2547" cy="506"/>
              </a:xfrm>
            </p:grpSpPr>
            <p:sp>
              <p:nvSpPr>
                <p:cNvPr id="164" name="Freeform 851">
                  <a:extLst>
                    <a:ext uri="{FF2B5EF4-FFF2-40B4-BE49-F238E27FC236}">
                      <a16:creationId xmlns:a16="http://schemas.microsoft.com/office/drawing/2014/main" id="{0A3B2890-63C0-1440-A3F8-44AC4E0DB90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99" y="1166"/>
                  <a:ext cx="260" cy="281"/>
                </a:xfrm>
                <a:custGeom>
                  <a:avLst/>
                  <a:gdLst>
                    <a:gd name="T0" fmla="*/ 260 w 260"/>
                    <a:gd name="T1" fmla="*/ 0 h 281"/>
                    <a:gd name="T2" fmla="*/ 42 w 260"/>
                    <a:gd name="T3" fmla="*/ 112 h 281"/>
                    <a:gd name="T4" fmla="*/ 35 w 260"/>
                    <a:gd name="T5" fmla="*/ 211 h 281"/>
                    <a:gd name="T6" fmla="*/ 253 w 260"/>
                    <a:gd name="T7" fmla="*/ 281 h 28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60" h="281">
                      <a:moveTo>
                        <a:pt x="260" y="0"/>
                      </a:moveTo>
                      <a:cubicBezTo>
                        <a:pt x="224" y="19"/>
                        <a:pt x="79" y="77"/>
                        <a:pt x="42" y="112"/>
                      </a:cubicBezTo>
                      <a:cubicBezTo>
                        <a:pt x="5" y="143"/>
                        <a:pt x="0" y="183"/>
                        <a:pt x="35" y="211"/>
                      </a:cubicBezTo>
                      <a:cubicBezTo>
                        <a:pt x="70" y="239"/>
                        <a:pt x="208" y="266"/>
                        <a:pt x="253" y="281"/>
                      </a:cubicBezTo>
                    </a:path>
                  </a:pathLst>
                </a:custGeom>
                <a:noFill/>
                <a:ln w="9525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5" name="Freeform 852">
                  <a:extLst>
                    <a:ext uri="{FF2B5EF4-FFF2-40B4-BE49-F238E27FC236}">
                      <a16:creationId xmlns:a16="http://schemas.microsoft.com/office/drawing/2014/main" id="{A936340B-6216-054B-ABBB-93144592513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82" y="1040"/>
                  <a:ext cx="900" cy="421"/>
                </a:xfrm>
                <a:custGeom>
                  <a:avLst/>
                  <a:gdLst>
                    <a:gd name="T0" fmla="*/ 531 w 900"/>
                    <a:gd name="T1" fmla="*/ 0 h 421"/>
                    <a:gd name="T2" fmla="*/ 279 w 900"/>
                    <a:gd name="T3" fmla="*/ 77 h 421"/>
                    <a:gd name="T4" fmla="*/ 68 w 900"/>
                    <a:gd name="T5" fmla="*/ 182 h 421"/>
                    <a:gd name="T6" fmla="*/ 33 w 900"/>
                    <a:gd name="T7" fmla="*/ 323 h 421"/>
                    <a:gd name="T8" fmla="*/ 328 w 900"/>
                    <a:gd name="T9" fmla="*/ 400 h 421"/>
                    <a:gd name="T10" fmla="*/ 812 w 900"/>
                    <a:gd name="T11" fmla="*/ 421 h 421"/>
                    <a:gd name="T12" fmla="*/ 855 w 900"/>
                    <a:gd name="T13" fmla="*/ 400 h 42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900" h="421">
                      <a:moveTo>
                        <a:pt x="531" y="0"/>
                      </a:moveTo>
                      <a:cubicBezTo>
                        <a:pt x="489" y="13"/>
                        <a:pt x="356" y="47"/>
                        <a:pt x="279" y="77"/>
                      </a:cubicBezTo>
                      <a:cubicBezTo>
                        <a:pt x="202" y="107"/>
                        <a:pt x="109" y="141"/>
                        <a:pt x="68" y="182"/>
                      </a:cubicBezTo>
                      <a:cubicBezTo>
                        <a:pt x="31" y="213"/>
                        <a:pt x="0" y="292"/>
                        <a:pt x="33" y="323"/>
                      </a:cubicBezTo>
                      <a:cubicBezTo>
                        <a:pt x="76" y="359"/>
                        <a:pt x="198" y="384"/>
                        <a:pt x="328" y="400"/>
                      </a:cubicBezTo>
                      <a:cubicBezTo>
                        <a:pt x="458" y="416"/>
                        <a:pt x="724" y="421"/>
                        <a:pt x="812" y="421"/>
                      </a:cubicBezTo>
                      <a:cubicBezTo>
                        <a:pt x="900" y="421"/>
                        <a:pt x="846" y="404"/>
                        <a:pt x="855" y="400"/>
                      </a:cubicBezTo>
                    </a:path>
                  </a:pathLst>
                </a:custGeom>
                <a:noFill/>
                <a:ln w="9525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6" name="Freeform 853">
                  <a:extLst>
                    <a:ext uri="{FF2B5EF4-FFF2-40B4-BE49-F238E27FC236}">
                      <a16:creationId xmlns:a16="http://schemas.microsoft.com/office/drawing/2014/main" id="{BC6D110B-6A56-E645-8A6E-0EAE48C6FB4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82" y="1068"/>
                  <a:ext cx="428" cy="269"/>
                </a:xfrm>
                <a:custGeom>
                  <a:avLst/>
                  <a:gdLst>
                    <a:gd name="T0" fmla="*/ 428 w 428"/>
                    <a:gd name="T1" fmla="*/ 0 h 269"/>
                    <a:gd name="T2" fmla="*/ 217 w 428"/>
                    <a:gd name="T3" fmla="*/ 35 h 269"/>
                    <a:gd name="T4" fmla="*/ 21 w 428"/>
                    <a:gd name="T5" fmla="*/ 140 h 269"/>
                    <a:gd name="T6" fmla="*/ 91 w 428"/>
                    <a:gd name="T7" fmla="*/ 246 h 269"/>
                    <a:gd name="T8" fmla="*/ 231 w 428"/>
                    <a:gd name="T9" fmla="*/ 267 h 269"/>
                    <a:gd name="T10" fmla="*/ 414 w 428"/>
                    <a:gd name="T11" fmla="*/ 260 h 26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28" h="269">
                      <a:moveTo>
                        <a:pt x="428" y="0"/>
                      </a:moveTo>
                      <a:cubicBezTo>
                        <a:pt x="428" y="0"/>
                        <a:pt x="217" y="35"/>
                        <a:pt x="217" y="35"/>
                      </a:cubicBezTo>
                      <a:cubicBezTo>
                        <a:pt x="217" y="35"/>
                        <a:pt x="42" y="105"/>
                        <a:pt x="21" y="140"/>
                      </a:cubicBezTo>
                      <a:cubicBezTo>
                        <a:pt x="0" y="175"/>
                        <a:pt x="14" y="217"/>
                        <a:pt x="91" y="246"/>
                      </a:cubicBezTo>
                      <a:cubicBezTo>
                        <a:pt x="126" y="267"/>
                        <a:pt x="177" y="265"/>
                        <a:pt x="231" y="267"/>
                      </a:cubicBezTo>
                      <a:cubicBezTo>
                        <a:pt x="285" y="269"/>
                        <a:pt x="376" y="262"/>
                        <a:pt x="414" y="260"/>
                      </a:cubicBezTo>
                    </a:path>
                  </a:pathLst>
                </a:custGeom>
                <a:noFill/>
                <a:ln w="9525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7" name="Freeform 854">
                  <a:extLst>
                    <a:ext uri="{FF2B5EF4-FFF2-40B4-BE49-F238E27FC236}">
                      <a16:creationId xmlns:a16="http://schemas.microsoft.com/office/drawing/2014/main" id="{87BB582F-47C4-C14A-97F4-E44CFD9ADD8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54" y="1075"/>
                  <a:ext cx="377" cy="239"/>
                </a:xfrm>
                <a:custGeom>
                  <a:avLst/>
                  <a:gdLst>
                    <a:gd name="T0" fmla="*/ 42 w 377"/>
                    <a:gd name="T1" fmla="*/ 239 h 239"/>
                    <a:gd name="T2" fmla="*/ 335 w 377"/>
                    <a:gd name="T3" fmla="*/ 146 h 239"/>
                    <a:gd name="T4" fmla="*/ 342 w 377"/>
                    <a:gd name="T5" fmla="*/ 47 h 239"/>
                    <a:gd name="T6" fmla="*/ 0 w 377"/>
                    <a:gd name="T7" fmla="*/ 0 h 239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77" h="239">
                      <a:moveTo>
                        <a:pt x="42" y="239"/>
                      </a:moveTo>
                      <a:cubicBezTo>
                        <a:pt x="89" y="224"/>
                        <a:pt x="285" y="178"/>
                        <a:pt x="335" y="146"/>
                      </a:cubicBezTo>
                      <a:cubicBezTo>
                        <a:pt x="372" y="115"/>
                        <a:pt x="377" y="75"/>
                        <a:pt x="342" y="47"/>
                      </a:cubicBezTo>
                      <a:cubicBezTo>
                        <a:pt x="286" y="23"/>
                        <a:pt x="71" y="10"/>
                        <a:pt x="0" y="0"/>
                      </a:cubicBezTo>
                    </a:path>
                  </a:pathLst>
                </a:custGeom>
                <a:noFill/>
                <a:ln w="9525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8" name="Freeform 855">
                  <a:extLst>
                    <a:ext uri="{FF2B5EF4-FFF2-40B4-BE49-F238E27FC236}">
                      <a16:creationId xmlns:a16="http://schemas.microsoft.com/office/drawing/2014/main" id="{9C57A89C-CE02-E746-A809-CF43F92212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46" y="997"/>
                  <a:ext cx="660" cy="336"/>
                </a:xfrm>
                <a:custGeom>
                  <a:avLst/>
                  <a:gdLst>
                    <a:gd name="T0" fmla="*/ 390 w 646"/>
                    <a:gd name="T1" fmla="*/ 592 h 300"/>
                    <a:gd name="T2" fmla="*/ 555 w 646"/>
                    <a:gd name="T3" fmla="*/ 501 h 300"/>
                    <a:gd name="T4" fmla="*/ 690 w 646"/>
                    <a:gd name="T5" fmla="*/ 377 h 300"/>
                    <a:gd name="T6" fmla="*/ 713 w 646"/>
                    <a:gd name="T7" fmla="*/ 211 h 300"/>
                    <a:gd name="T8" fmla="*/ 522 w 646"/>
                    <a:gd name="T9" fmla="*/ 119 h 300"/>
                    <a:gd name="T10" fmla="*/ 0 w 646"/>
                    <a:gd name="T11" fmla="*/ 0 h 30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646" h="300">
                      <a:moveTo>
                        <a:pt x="343" y="300"/>
                      </a:moveTo>
                      <a:cubicBezTo>
                        <a:pt x="367" y="292"/>
                        <a:pt x="443" y="272"/>
                        <a:pt x="487" y="254"/>
                      </a:cubicBezTo>
                      <a:cubicBezTo>
                        <a:pt x="531" y="236"/>
                        <a:pt x="584" y="216"/>
                        <a:pt x="607" y="191"/>
                      </a:cubicBezTo>
                      <a:cubicBezTo>
                        <a:pt x="628" y="173"/>
                        <a:pt x="646" y="125"/>
                        <a:pt x="627" y="107"/>
                      </a:cubicBezTo>
                      <a:cubicBezTo>
                        <a:pt x="603" y="85"/>
                        <a:pt x="563" y="79"/>
                        <a:pt x="459" y="61"/>
                      </a:cubicBezTo>
                      <a:cubicBezTo>
                        <a:pt x="355" y="43"/>
                        <a:pt x="76" y="10"/>
                        <a:pt x="0" y="0"/>
                      </a:cubicBezTo>
                    </a:path>
                  </a:pathLst>
                </a:custGeom>
                <a:noFill/>
                <a:ln w="9525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9" name="Freeform 856">
                  <a:extLst>
                    <a:ext uri="{FF2B5EF4-FFF2-40B4-BE49-F238E27FC236}">
                      <a16:creationId xmlns:a16="http://schemas.microsoft.com/office/drawing/2014/main" id="{FDBAE25A-BB84-9244-B180-D26AB923745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16" y="955"/>
                  <a:ext cx="630" cy="397"/>
                </a:xfrm>
                <a:custGeom>
                  <a:avLst/>
                  <a:gdLst>
                    <a:gd name="T0" fmla="*/ 320 w 630"/>
                    <a:gd name="T1" fmla="*/ 397 h 397"/>
                    <a:gd name="T2" fmla="*/ 468 w 630"/>
                    <a:gd name="T3" fmla="*/ 345 h 397"/>
                    <a:gd name="T4" fmla="*/ 590 w 630"/>
                    <a:gd name="T5" fmla="*/ 275 h 397"/>
                    <a:gd name="T6" fmla="*/ 611 w 630"/>
                    <a:gd name="T7" fmla="*/ 181 h 397"/>
                    <a:gd name="T8" fmla="*/ 439 w 630"/>
                    <a:gd name="T9" fmla="*/ 129 h 397"/>
                    <a:gd name="T10" fmla="*/ 0 w 630"/>
                    <a:gd name="T11" fmla="*/ 0 h 39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630" h="397">
                      <a:moveTo>
                        <a:pt x="320" y="397"/>
                      </a:moveTo>
                      <a:cubicBezTo>
                        <a:pt x="345" y="388"/>
                        <a:pt x="423" y="366"/>
                        <a:pt x="468" y="345"/>
                      </a:cubicBezTo>
                      <a:cubicBezTo>
                        <a:pt x="513" y="325"/>
                        <a:pt x="567" y="303"/>
                        <a:pt x="590" y="275"/>
                      </a:cubicBezTo>
                      <a:cubicBezTo>
                        <a:pt x="612" y="255"/>
                        <a:pt x="630" y="201"/>
                        <a:pt x="611" y="181"/>
                      </a:cubicBezTo>
                      <a:cubicBezTo>
                        <a:pt x="586" y="156"/>
                        <a:pt x="541" y="159"/>
                        <a:pt x="439" y="129"/>
                      </a:cubicBezTo>
                      <a:cubicBezTo>
                        <a:pt x="337" y="99"/>
                        <a:pt x="91" y="27"/>
                        <a:pt x="0" y="0"/>
                      </a:cubicBezTo>
                    </a:path>
                  </a:pathLst>
                </a:custGeom>
                <a:noFill/>
                <a:ln w="9525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526" name="Group 525">
              <a:extLst>
                <a:ext uri="{FF2B5EF4-FFF2-40B4-BE49-F238E27FC236}">
                  <a16:creationId xmlns:a16="http://schemas.microsoft.com/office/drawing/2014/main" id="{9AA7F5F4-C3F0-DE47-B448-A0D5329BF8F8}"/>
                </a:ext>
              </a:extLst>
            </p:cNvPr>
            <p:cNvGrpSpPr/>
            <p:nvPr/>
          </p:nvGrpSpPr>
          <p:grpSpPr>
            <a:xfrm>
              <a:off x="7856376" y="3838205"/>
              <a:ext cx="1062340" cy="341909"/>
              <a:chOff x="9561515" y="2748013"/>
              <a:chExt cx="1120341" cy="347863"/>
            </a:xfrm>
          </p:grpSpPr>
          <p:pic>
            <p:nvPicPr>
              <p:cNvPr id="151" name="Picture 603" descr="car_icon_small">
                <a:extLst>
                  <a:ext uri="{FF2B5EF4-FFF2-40B4-BE49-F238E27FC236}">
                    <a16:creationId xmlns:a16="http://schemas.microsoft.com/office/drawing/2014/main" id="{33C39A1D-A80E-064C-8859-82219AD6D56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61515" y="2826814"/>
                <a:ext cx="1120341" cy="2690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70" name="Group 850">
                <a:extLst>
                  <a:ext uri="{FF2B5EF4-FFF2-40B4-BE49-F238E27FC236}">
                    <a16:creationId xmlns:a16="http://schemas.microsoft.com/office/drawing/2014/main" id="{A59911D2-E46E-9348-A949-1DF1D38ED54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788587" y="2748013"/>
                <a:ext cx="527285" cy="118466"/>
                <a:chOff x="2199" y="955"/>
                <a:chExt cx="2547" cy="506"/>
              </a:xfrm>
            </p:grpSpPr>
            <p:sp>
              <p:nvSpPr>
                <p:cNvPr id="171" name="Freeform 851">
                  <a:extLst>
                    <a:ext uri="{FF2B5EF4-FFF2-40B4-BE49-F238E27FC236}">
                      <a16:creationId xmlns:a16="http://schemas.microsoft.com/office/drawing/2014/main" id="{0C14BB78-0294-D54F-9DD1-C6F2EDA49B8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99" y="1166"/>
                  <a:ext cx="260" cy="281"/>
                </a:xfrm>
                <a:custGeom>
                  <a:avLst/>
                  <a:gdLst>
                    <a:gd name="T0" fmla="*/ 260 w 260"/>
                    <a:gd name="T1" fmla="*/ 0 h 281"/>
                    <a:gd name="T2" fmla="*/ 42 w 260"/>
                    <a:gd name="T3" fmla="*/ 112 h 281"/>
                    <a:gd name="T4" fmla="*/ 35 w 260"/>
                    <a:gd name="T5" fmla="*/ 211 h 281"/>
                    <a:gd name="T6" fmla="*/ 253 w 260"/>
                    <a:gd name="T7" fmla="*/ 281 h 28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60" h="281">
                      <a:moveTo>
                        <a:pt x="260" y="0"/>
                      </a:moveTo>
                      <a:cubicBezTo>
                        <a:pt x="224" y="19"/>
                        <a:pt x="79" y="77"/>
                        <a:pt x="42" y="112"/>
                      </a:cubicBezTo>
                      <a:cubicBezTo>
                        <a:pt x="5" y="143"/>
                        <a:pt x="0" y="183"/>
                        <a:pt x="35" y="211"/>
                      </a:cubicBezTo>
                      <a:cubicBezTo>
                        <a:pt x="70" y="239"/>
                        <a:pt x="208" y="266"/>
                        <a:pt x="253" y="281"/>
                      </a:cubicBezTo>
                    </a:path>
                  </a:pathLst>
                </a:custGeom>
                <a:noFill/>
                <a:ln w="9525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2" name="Freeform 852">
                  <a:extLst>
                    <a:ext uri="{FF2B5EF4-FFF2-40B4-BE49-F238E27FC236}">
                      <a16:creationId xmlns:a16="http://schemas.microsoft.com/office/drawing/2014/main" id="{55BB298B-A15C-B24A-B157-0358B866008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82" y="1040"/>
                  <a:ext cx="900" cy="421"/>
                </a:xfrm>
                <a:custGeom>
                  <a:avLst/>
                  <a:gdLst>
                    <a:gd name="T0" fmla="*/ 531 w 900"/>
                    <a:gd name="T1" fmla="*/ 0 h 421"/>
                    <a:gd name="T2" fmla="*/ 279 w 900"/>
                    <a:gd name="T3" fmla="*/ 77 h 421"/>
                    <a:gd name="T4" fmla="*/ 68 w 900"/>
                    <a:gd name="T5" fmla="*/ 182 h 421"/>
                    <a:gd name="T6" fmla="*/ 33 w 900"/>
                    <a:gd name="T7" fmla="*/ 323 h 421"/>
                    <a:gd name="T8" fmla="*/ 328 w 900"/>
                    <a:gd name="T9" fmla="*/ 400 h 421"/>
                    <a:gd name="T10" fmla="*/ 812 w 900"/>
                    <a:gd name="T11" fmla="*/ 421 h 421"/>
                    <a:gd name="T12" fmla="*/ 855 w 900"/>
                    <a:gd name="T13" fmla="*/ 400 h 42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900" h="421">
                      <a:moveTo>
                        <a:pt x="531" y="0"/>
                      </a:moveTo>
                      <a:cubicBezTo>
                        <a:pt x="489" y="13"/>
                        <a:pt x="356" y="47"/>
                        <a:pt x="279" y="77"/>
                      </a:cubicBezTo>
                      <a:cubicBezTo>
                        <a:pt x="202" y="107"/>
                        <a:pt x="109" y="141"/>
                        <a:pt x="68" y="182"/>
                      </a:cubicBezTo>
                      <a:cubicBezTo>
                        <a:pt x="31" y="213"/>
                        <a:pt x="0" y="292"/>
                        <a:pt x="33" y="323"/>
                      </a:cubicBezTo>
                      <a:cubicBezTo>
                        <a:pt x="76" y="359"/>
                        <a:pt x="198" y="384"/>
                        <a:pt x="328" y="400"/>
                      </a:cubicBezTo>
                      <a:cubicBezTo>
                        <a:pt x="458" y="416"/>
                        <a:pt x="724" y="421"/>
                        <a:pt x="812" y="421"/>
                      </a:cubicBezTo>
                      <a:cubicBezTo>
                        <a:pt x="900" y="421"/>
                        <a:pt x="846" y="404"/>
                        <a:pt x="855" y="400"/>
                      </a:cubicBezTo>
                    </a:path>
                  </a:pathLst>
                </a:custGeom>
                <a:noFill/>
                <a:ln w="9525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3" name="Freeform 853">
                  <a:extLst>
                    <a:ext uri="{FF2B5EF4-FFF2-40B4-BE49-F238E27FC236}">
                      <a16:creationId xmlns:a16="http://schemas.microsoft.com/office/drawing/2014/main" id="{141EB67B-0F7A-374E-96B4-A369EE44897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82" y="1068"/>
                  <a:ext cx="428" cy="269"/>
                </a:xfrm>
                <a:custGeom>
                  <a:avLst/>
                  <a:gdLst>
                    <a:gd name="T0" fmla="*/ 428 w 428"/>
                    <a:gd name="T1" fmla="*/ 0 h 269"/>
                    <a:gd name="T2" fmla="*/ 217 w 428"/>
                    <a:gd name="T3" fmla="*/ 35 h 269"/>
                    <a:gd name="T4" fmla="*/ 21 w 428"/>
                    <a:gd name="T5" fmla="*/ 140 h 269"/>
                    <a:gd name="T6" fmla="*/ 91 w 428"/>
                    <a:gd name="T7" fmla="*/ 246 h 269"/>
                    <a:gd name="T8" fmla="*/ 231 w 428"/>
                    <a:gd name="T9" fmla="*/ 267 h 269"/>
                    <a:gd name="T10" fmla="*/ 414 w 428"/>
                    <a:gd name="T11" fmla="*/ 260 h 26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28" h="269">
                      <a:moveTo>
                        <a:pt x="428" y="0"/>
                      </a:moveTo>
                      <a:cubicBezTo>
                        <a:pt x="428" y="0"/>
                        <a:pt x="217" y="35"/>
                        <a:pt x="217" y="35"/>
                      </a:cubicBezTo>
                      <a:cubicBezTo>
                        <a:pt x="217" y="35"/>
                        <a:pt x="42" y="105"/>
                        <a:pt x="21" y="140"/>
                      </a:cubicBezTo>
                      <a:cubicBezTo>
                        <a:pt x="0" y="175"/>
                        <a:pt x="14" y="217"/>
                        <a:pt x="91" y="246"/>
                      </a:cubicBezTo>
                      <a:cubicBezTo>
                        <a:pt x="126" y="267"/>
                        <a:pt x="177" y="265"/>
                        <a:pt x="231" y="267"/>
                      </a:cubicBezTo>
                      <a:cubicBezTo>
                        <a:pt x="285" y="269"/>
                        <a:pt x="376" y="262"/>
                        <a:pt x="414" y="260"/>
                      </a:cubicBezTo>
                    </a:path>
                  </a:pathLst>
                </a:custGeom>
                <a:noFill/>
                <a:ln w="9525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4" name="Freeform 854">
                  <a:extLst>
                    <a:ext uri="{FF2B5EF4-FFF2-40B4-BE49-F238E27FC236}">
                      <a16:creationId xmlns:a16="http://schemas.microsoft.com/office/drawing/2014/main" id="{ACA4D0C6-74D9-FD45-A60A-768D9689233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54" y="1075"/>
                  <a:ext cx="377" cy="239"/>
                </a:xfrm>
                <a:custGeom>
                  <a:avLst/>
                  <a:gdLst>
                    <a:gd name="T0" fmla="*/ 42 w 377"/>
                    <a:gd name="T1" fmla="*/ 239 h 239"/>
                    <a:gd name="T2" fmla="*/ 335 w 377"/>
                    <a:gd name="T3" fmla="*/ 146 h 239"/>
                    <a:gd name="T4" fmla="*/ 342 w 377"/>
                    <a:gd name="T5" fmla="*/ 47 h 239"/>
                    <a:gd name="T6" fmla="*/ 0 w 377"/>
                    <a:gd name="T7" fmla="*/ 0 h 239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77" h="239">
                      <a:moveTo>
                        <a:pt x="42" y="239"/>
                      </a:moveTo>
                      <a:cubicBezTo>
                        <a:pt x="89" y="224"/>
                        <a:pt x="285" y="178"/>
                        <a:pt x="335" y="146"/>
                      </a:cubicBezTo>
                      <a:cubicBezTo>
                        <a:pt x="372" y="115"/>
                        <a:pt x="377" y="75"/>
                        <a:pt x="342" y="47"/>
                      </a:cubicBezTo>
                      <a:cubicBezTo>
                        <a:pt x="286" y="23"/>
                        <a:pt x="71" y="10"/>
                        <a:pt x="0" y="0"/>
                      </a:cubicBezTo>
                    </a:path>
                  </a:pathLst>
                </a:custGeom>
                <a:noFill/>
                <a:ln w="9525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5" name="Freeform 855">
                  <a:extLst>
                    <a:ext uri="{FF2B5EF4-FFF2-40B4-BE49-F238E27FC236}">
                      <a16:creationId xmlns:a16="http://schemas.microsoft.com/office/drawing/2014/main" id="{2C29AE09-F70C-834E-81F1-8458E86CFB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46" y="997"/>
                  <a:ext cx="660" cy="336"/>
                </a:xfrm>
                <a:custGeom>
                  <a:avLst/>
                  <a:gdLst>
                    <a:gd name="T0" fmla="*/ 390 w 646"/>
                    <a:gd name="T1" fmla="*/ 592 h 300"/>
                    <a:gd name="T2" fmla="*/ 555 w 646"/>
                    <a:gd name="T3" fmla="*/ 501 h 300"/>
                    <a:gd name="T4" fmla="*/ 690 w 646"/>
                    <a:gd name="T5" fmla="*/ 377 h 300"/>
                    <a:gd name="T6" fmla="*/ 713 w 646"/>
                    <a:gd name="T7" fmla="*/ 211 h 300"/>
                    <a:gd name="T8" fmla="*/ 522 w 646"/>
                    <a:gd name="T9" fmla="*/ 119 h 300"/>
                    <a:gd name="T10" fmla="*/ 0 w 646"/>
                    <a:gd name="T11" fmla="*/ 0 h 30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646" h="300">
                      <a:moveTo>
                        <a:pt x="343" y="300"/>
                      </a:moveTo>
                      <a:cubicBezTo>
                        <a:pt x="367" y="292"/>
                        <a:pt x="443" y="272"/>
                        <a:pt x="487" y="254"/>
                      </a:cubicBezTo>
                      <a:cubicBezTo>
                        <a:pt x="531" y="236"/>
                        <a:pt x="584" y="216"/>
                        <a:pt x="607" y="191"/>
                      </a:cubicBezTo>
                      <a:cubicBezTo>
                        <a:pt x="628" y="173"/>
                        <a:pt x="646" y="125"/>
                        <a:pt x="627" y="107"/>
                      </a:cubicBezTo>
                      <a:cubicBezTo>
                        <a:pt x="603" y="85"/>
                        <a:pt x="563" y="79"/>
                        <a:pt x="459" y="61"/>
                      </a:cubicBezTo>
                      <a:cubicBezTo>
                        <a:pt x="355" y="43"/>
                        <a:pt x="76" y="10"/>
                        <a:pt x="0" y="0"/>
                      </a:cubicBezTo>
                    </a:path>
                  </a:pathLst>
                </a:custGeom>
                <a:noFill/>
                <a:ln w="9525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76" name="Freeform 856">
                  <a:extLst>
                    <a:ext uri="{FF2B5EF4-FFF2-40B4-BE49-F238E27FC236}">
                      <a16:creationId xmlns:a16="http://schemas.microsoft.com/office/drawing/2014/main" id="{7DF8543E-A029-FF4D-8570-1F1561369C6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16" y="955"/>
                  <a:ext cx="630" cy="397"/>
                </a:xfrm>
                <a:custGeom>
                  <a:avLst/>
                  <a:gdLst>
                    <a:gd name="T0" fmla="*/ 320 w 630"/>
                    <a:gd name="T1" fmla="*/ 397 h 397"/>
                    <a:gd name="T2" fmla="*/ 468 w 630"/>
                    <a:gd name="T3" fmla="*/ 345 h 397"/>
                    <a:gd name="T4" fmla="*/ 590 w 630"/>
                    <a:gd name="T5" fmla="*/ 275 h 397"/>
                    <a:gd name="T6" fmla="*/ 611 w 630"/>
                    <a:gd name="T7" fmla="*/ 181 h 397"/>
                    <a:gd name="T8" fmla="*/ 439 w 630"/>
                    <a:gd name="T9" fmla="*/ 129 h 397"/>
                    <a:gd name="T10" fmla="*/ 0 w 630"/>
                    <a:gd name="T11" fmla="*/ 0 h 39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630" h="397">
                      <a:moveTo>
                        <a:pt x="320" y="397"/>
                      </a:moveTo>
                      <a:cubicBezTo>
                        <a:pt x="345" y="388"/>
                        <a:pt x="423" y="366"/>
                        <a:pt x="468" y="345"/>
                      </a:cubicBezTo>
                      <a:cubicBezTo>
                        <a:pt x="513" y="325"/>
                        <a:pt x="567" y="303"/>
                        <a:pt x="590" y="275"/>
                      </a:cubicBezTo>
                      <a:cubicBezTo>
                        <a:pt x="612" y="255"/>
                        <a:pt x="630" y="201"/>
                        <a:pt x="611" y="181"/>
                      </a:cubicBezTo>
                      <a:cubicBezTo>
                        <a:pt x="586" y="156"/>
                        <a:pt x="541" y="159"/>
                        <a:pt x="439" y="129"/>
                      </a:cubicBezTo>
                      <a:cubicBezTo>
                        <a:pt x="337" y="99"/>
                        <a:pt x="91" y="27"/>
                        <a:pt x="0" y="0"/>
                      </a:cubicBezTo>
                    </a:path>
                  </a:pathLst>
                </a:custGeom>
                <a:noFill/>
                <a:ln w="9525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514" name="Straight Connector 513">
                <a:extLst>
                  <a:ext uri="{FF2B5EF4-FFF2-40B4-BE49-F238E27FC236}">
                    <a16:creationId xmlns:a16="http://schemas.microsoft.com/office/drawing/2014/main" id="{D836A7FE-71EF-AE45-913D-6B411C646596}"/>
                  </a:ext>
                </a:extLst>
              </p:cNvPr>
              <p:cNvCxnSpPr/>
              <p:nvPr/>
            </p:nvCxnSpPr>
            <p:spPr>
              <a:xfrm>
                <a:off x="10032156" y="2798664"/>
                <a:ext cx="31623" cy="136898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7" name="Group 516">
              <a:extLst>
                <a:ext uri="{FF2B5EF4-FFF2-40B4-BE49-F238E27FC236}">
                  <a16:creationId xmlns:a16="http://schemas.microsoft.com/office/drawing/2014/main" id="{AEC62089-4CCC-E141-AC3C-36C166B8E09C}"/>
                </a:ext>
              </a:extLst>
            </p:cNvPr>
            <p:cNvGrpSpPr/>
            <p:nvPr/>
          </p:nvGrpSpPr>
          <p:grpSpPr>
            <a:xfrm>
              <a:off x="9731765" y="3463179"/>
              <a:ext cx="502369" cy="512348"/>
              <a:chOff x="7341491" y="2307905"/>
              <a:chExt cx="509280" cy="439573"/>
            </a:xfrm>
          </p:grpSpPr>
          <p:grpSp>
            <p:nvGrpSpPr>
              <p:cNvPr id="126" name="Group 125">
                <a:extLst>
                  <a:ext uri="{FF2B5EF4-FFF2-40B4-BE49-F238E27FC236}">
                    <a16:creationId xmlns:a16="http://schemas.microsoft.com/office/drawing/2014/main" id="{DD901445-2578-E74A-AB6E-D336861DE9B9}"/>
                  </a:ext>
                </a:extLst>
              </p:cNvPr>
              <p:cNvGrpSpPr/>
              <p:nvPr/>
            </p:nvGrpSpPr>
            <p:grpSpPr>
              <a:xfrm>
                <a:off x="7341491" y="2426725"/>
                <a:ext cx="509280" cy="320753"/>
                <a:chOff x="7458407" y="2414528"/>
                <a:chExt cx="509280" cy="320753"/>
              </a:xfrm>
            </p:grpSpPr>
            <p:pic>
              <p:nvPicPr>
                <p:cNvPr id="128" name="Picture 1018" descr="laptop_keyboard">
                  <a:extLst>
                    <a:ext uri="{FF2B5EF4-FFF2-40B4-BE49-F238E27FC236}">
                      <a16:creationId xmlns:a16="http://schemas.microsoft.com/office/drawing/2014/main" id="{27AA9BC0-B9AF-FC45-AEDF-D414C68DEB4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109064" flipH="1">
                  <a:off x="7458407" y="2575770"/>
                  <a:ext cx="437221" cy="1595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29" name="Freeform 1019">
                  <a:extLst>
                    <a:ext uri="{FF2B5EF4-FFF2-40B4-BE49-F238E27FC236}">
                      <a16:creationId xmlns:a16="http://schemas.microsoft.com/office/drawing/2014/main" id="{7176C226-BF44-6649-950B-948E667590B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03304" y="2420984"/>
                  <a:ext cx="351919" cy="208167"/>
                </a:xfrm>
                <a:custGeom>
                  <a:avLst/>
                  <a:gdLst>
                    <a:gd name="T0" fmla="*/ 775798119 w 2982"/>
                    <a:gd name="T1" fmla="*/ 0 h 2442"/>
                    <a:gd name="T2" fmla="*/ 0 w 2982"/>
                    <a:gd name="T3" fmla="*/ 211226083 h 2442"/>
                    <a:gd name="T4" fmla="*/ 2147483646 w 2982"/>
                    <a:gd name="T5" fmla="*/ 263880059 h 2442"/>
                    <a:gd name="T6" fmla="*/ 2147483646 w 2982"/>
                    <a:gd name="T7" fmla="*/ 52653891 h 2442"/>
                    <a:gd name="T8" fmla="*/ 775798119 w 2982"/>
                    <a:gd name="T9" fmla="*/ 0 h 24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82"/>
                    <a:gd name="T16" fmla="*/ 0 h 2442"/>
                    <a:gd name="T17" fmla="*/ 2982 w 2982"/>
                    <a:gd name="T18" fmla="*/ 2442 h 24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82" h="2442">
                      <a:moveTo>
                        <a:pt x="540" y="0"/>
                      </a:moveTo>
                      <a:lnTo>
                        <a:pt x="0" y="1734"/>
                      </a:lnTo>
                      <a:lnTo>
                        <a:pt x="2394" y="2442"/>
                      </a:lnTo>
                      <a:lnTo>
                        <a:pt x="2982" y="318"/>
                      </a:lnTo>
                      <a:lnTo>
                        <a:pt x="540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pic>
              <p:nvPicPr>
                <p:cNvPr id="130" name="Picture 1020" descr="screen">
                  <a:extLst>
                    <a:ext uri="{FF2B5EF4-FFF2-40B4-BE49-F238E27FC236}">
                      <a16:creationId xmlns:a16="http://schemas.microsoft.com/office/drawing/2014/main" id="{A1384515-5D36-E044-BC1F-52436C5BCAB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620637" y="2426338"/>
                  <a:ext cx="319785" cy="1894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31" name="Freeform 1021">
                  <a:extLst>
                    <a:ext uri="{FF2B5EF4-FFF2-40B4-BE49-F238E27FC236}">
                      <a16:creationId xmlns:a16="http://schemas.microsoft.com/office/drawing/2014/main" id="{3598EC29-E280-F746-B36D-588439E6DCA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67378" y="2414843"/>
                  <a:ext cx="298167" cy="38736"/>
                </a:xfrm>
                <a:custGeom>
                  <a:avLst/>
                  <a:gdLst>
                    <a:gd name="T0" fmla="*/ 193616298 w 2528"/>
                    <a:gd name="T1" fmla="*/ 0 h 455"/>
                    <a:gd name="T2" fmla="*/ 2147483646 w 2528"/>
                    <a:gd name="T3" fmla="*/ 52445139 h 455"/>
                    <a:gd name="T4" fmla="*/ 2147483646 w 2528"/>
                    <a:gd name="T5" fmla="*/ 52445139 h 455"/>
                    <a:gd name="T6" fmla="*/ 0 w 2528"/>
                    <a:gd name="T7" fmla="*/ 52445139 h 455"/>
                    <a:gd name="T8" fmla="*/ 193616298 w 2528"/>
                    <a:gd name="T9" fmla="*/ 0 h 45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28"/>
                    <a:gd name="T16" fmla="*/ 0 h 455"/>
                    <a:gd name="T17" fmla="*/ 2528 w 2528"/>
                    <a:gd name="T18" fmla="*/ 455 h 45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28" h="455">
                      <a:moveTo>
                        <a:pt x="14" y="0"/>
                      </a:moveTo>
                      <a:lnTo>
                        <a:pt x="2528" y="341"/>
                      </a:lnTo>
                      <a:lnTo>
                        <a:pt x="2480" y="455"/>
                      </a:lnTo>
                      <a:lnTo>
                        <a:pt x="0" y="86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32" name="Freeform 1022">
                  <a:extLst>
                    <a:ext uri="{FF2B5EF4-FFF2-40B4-BE49-F238E27FC236}">
                      <a16:creationId xmlns:a16="http://schemas.microsoft.com/office/drawing/2014/main" id="{F9DCA515-22F0-1E48-9019-A84C0C1F808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00188" y="2414528"/>
                  <a:ext cx="82770" cy="161243"/>
                </a:xfrm>
                <a:custGeom>
                  <a:avLst/>
                  <a:gdLst>
                    <a:gd name="T0" fmla="*/ 773664160 w 702"/>
                    <a:gd name="T1" fmla="*/ 0 h 1893"/>
                    <a:gd name="T2" fmla="*/ 0 w 702"/>
                    <a:gd name="T3" fmla="*/ 210739916 h 1893"/>
                    <a:gd name="T4" fmla="*/ 193416040 w 702"/>
                    <a:gd name="T5" fmla="*/ 210739916 h 1893"/>
                    <a:gd name="T6" fmla="*/ 967080200 w 702"/>
                    <a:gd name="T7" fmla="*/ 52529017 h 1893"/>
                    <a:gd name="T8" fmla="*/ 773664160 w 702"/>
                    <a:gd name="T9" fmla="*/ 0 h 189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02"/>
                    <a:gd name="T16" fmla="*/ 0 h 1893"/>
                    <a:gd name="T17" fmla="*/ 702 w 702"/>
                    <a:gd name="T18" fmla="*/ 1893 h 189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02" h="1893">
                      <a:moveTo>
                        <a:pt x="579" y="0"/>
                      </a:moveTo>
                      <a:lnTo>
                        <a:pt x="0" y="1869"/>
                      </a:lnTo>
                      <a:lnTo>
                        <a:pt x="114" y="1893"/>
                      </a:lnTo>
                      <a:lnTo>
                        <a:pt x="702" y="51"/>
                      </a:lnTo>
                      <a:lnTo>
                        <a:pt x="579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33" name="Freeform 1023">
                  <a:extLst>
                    <a:ext uri="{FF2B5EF4-FFF2-40B4-BE49-F238E27FC236}">
                      <a16:creationId xmlns:a16="http://schemas.microsoft.com/office/drawing/2014/main" id="{8E442298-4994-1142-A6C6-3903018E7A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74205" y="2443344"/>
                  <a:ext cx="89197" cy="186122"/>
                </a:xfrm>
                <a:custGeom>
                  <a:avLst/>
                  <a:gdLst>
                    <a:gd name="T0" fmla="*/ 969024527 w 756"/>
                    <a:gd name="T1" fmla="*/ 0 h 2184"/>
                    <a:gd name="T2" fmla="*/ 193802074 w 756"/>
                    <a:gd name="T3" fmla="*/ 263660221 h 2184"/>
                    <a:gd name="T4" fmla="*/ 0 w 756"/>
                    <a:gd name="T5" fmla="*/ 263660221 h 2184"/>
                    <a:gd name="T6" fmla="*/ 775222454 w 756"/>
                    <a:gd name="T7" fmla="*/ 52610059 h 2184"/>
                    <a:gd name="T8" fmla="*/ 969024527 w 756"/>
                    <a:gd name="T9" fmla="*/ 0 h 218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6"/>
                    <a:gd name="T16" fmla="*/ 0 h 2184"/>
                    <a:gd name="T17" fmla="*/ 756 w 756"/>
                    <a:gd name="T18" fmla="*/ 2184 h 218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6" h="2184">
                      <a:moveTo>
                        <a:pt x="756" y="0"/>
                      </a:moveTo>
                      <a:lnTo>
                        <a:pt x="138" y="2184"/>
                      </a:lnTo>
                      <a:lnTo>
                        <a:pt x="0" y="2148"/>
                      </a:lnTo>
                      <a:lnTo>
                        <a:pt x="606" y="78"/>
                      </a:lnTo>
                      <a:lnTo>
                        <a:pt x="756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34" name="Freeform 1024">
                  <a:extLst>
                    <a:ext uri="{FF2B5EF4-FFF2-40B4-BE49-F238E27FC236}">
                      <a16:creationId xmlns:a16="http://schemas.microsoft.com/office/drawing/2014/main" id="{8CC776D6-5663-BF46-A106-69B421106FE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99214" y="2567582"/>
                  <a:ext cx="327185" cy="62828"/>
                </a:xfrm>
                <a:custGeom>
                  <a:avLst/>
                  <a:gdLst>
                    <a:gd name="T0" fmla="*/ 193829444 w 2773"/>
                    <a:gd name="T1" fmla="*/ 0 h 738"/>
                    <a:gd name="T2" fmla="*/ 0 w 2773"/>
                    <a:gd name="T3" fmla="*/ 52443587 h 738"/>
                    <a:gd name="T4" fmla="*/ 2147483646 w 2773"/>
                    <a:gd name="T5" fmla="*/ 104894411 h 738"/>
                    <a:gd name="T6" fmla="*/ 2147483646 w 2773"/>
                    <a:gd name="T7" fmla="*/ 52443587 h 738"/>
                    <a:gd name="T8" fmla="*/ 193829444 w 2773"/>
                    <a:gd name="T9" fmla="*/ 0 h 7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73"/>
                    <a:gd name="T16" fmla="*/ 0 h 738"/>
                    <a:gd name="T17" fmla="*/ 2773 w 2773"/>
                    <a:gd name="T18" fmla="*/ 738 h 7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73" h="738">
                      <a:moveTo>
                        <a:pt x="33" y="0"/>
                      </a:moveTo>
                      <a:lnTo>
                        <a:pt x="0" y="99"/>
                      </a:lnTo>
                      <a:lnTo>
                        <a:pt x="2436" y="738"/>
                      </a:lnTo>
                      <a:cubicBezTo>
                        <a:pt x="2499" y="501"/>
                        <a:pt x="2773" y="727"/>
                        <a:pt x="2373" y="603"/>
                      </a:cubicBezTo>
                      <a:lnTo>
                        <a:pt x="3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CC"/>
                    </a:gs>
                    <a:gs pos="100000">
                      <a:schemeClr val="bg1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35" name="Freeform 1025">
                  <a:extLst>
                    <a:ext uri="{FF2B5EF4-FFF2-40B4-BE49-F238E27FC236}">
                      <a16:creationId xmlns:a16="http://schemas.microsoft.com/office/drawing/2014/main" id="{D55E08AE-23F1-214A-8BD5-F8705280992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84138" y="2444918"/>
                  <a:ext cx="83549" cy="186909"/>
                </a:xfrm>
                <a:custGeom>
                  <a:avLst/>
                  <a:gdLst>
                    <a:gd name="T0" fmla="*/ 2147483646 w 637"/>
                    <a:gd name="T1" fmla="*/ 0 h 1659"/>
                    <a:gd name="T2" fmla="*/ 2147483646 w 637"/>
                    <a:gd name="T3" fmla="*/ 0 h 1659"/>
                    <a:gd name="T4" fmla="*/ 295581541 w 637"/>
                    <a:gd name="T5" fmla="*/ 2147483646 h 1659"/>
                    <a:gd name="T6" fmla="*/ 0 w 637"/>
                    <a:gd name="T7" fmla="*/ 2147483646 h 1659"/>
                    <a:gd name="T8" fmla="*/ 2147483646 w 637"/>
                    <a:gd name="T9" fmla="*/ 0 h 165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37"/>
                    <a:gd name="T16" fmla="*/ 0 h 1659"/>
                    <a:gd name="T17" fmla="*/ 637 w 637"/>
                    <a:gd name="T18" fmla="*/ 1659 h 165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37" h="1659">
                      <a:moveTo>
                        <a:pt x="615" y="0"/>
                      </a:moveTo>
                      <a:lnTo>
                        <a:pt x="637" y="0"/>
                      </a:lnTo>
                      <a:lnTo>
                        <a:pt x="68" y="1659"/>
                      </a:lnTo>
                      <a:lnTo>
                        <a:pt x="0" y="1647"/>
                      </a:lnTo>
                      <a:lnTo>
                        <a:pt x="615" y="0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36" name="Freeform 1026">
                  <a:extLst>
                    <a:ext uri="{FF2B5EF4-FFF2-40B4-BE49-F238E27FC236}">
                      <a16:creationId xmlns:a16="http://schemas.microsoft.com/office/drawing/2014/main" id="{8CB649A3-8BDF-E747-A414-CDEA464013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99603" y="2575928"/>
                  <a:ext cx="290961" cy="62041"/>
                </a:xfrm>
                <a:custGeom>
                  <a:avLst/>
                  <a:gdLst>
                    <a:gd name="T0" fmla="*/ 0 w 2216"/>
                    <a:gd name="T1" fmla="*/ 0 h 550"/>
                    <a:gd name="T2" fmla="*/ 296523134 w 2216"/>
                    <a:gd name="T3" fmla="*/ 324379338 h 550"/>
                    <a:gd name="T4" fmla="*/ 2147483646 w 2216"/>
                    <a:gd name="T5" fmla="*/ 2147483646 h 550"/>
                    <a:gd name="T6" fmla="*/ 2147483646 w 2216"/>
                    <a:gd name="T7" fmla="*/ 2147483646 h 550"/>
                    <a:gd name="T8" fmla="*/ 0 w 2216"/>
                    <a:gd name="T9" fmla="*/ 0 h 55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16"/>
                    <a:gd name="T16" fmla="*/ 0 h 550"/>
                    <a:gd name="T17" fmla="*/ 2216 w 2216"/>
                    <a:gd name="T18" fmla="*/ 550 h 55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16" h="550">
                      <a:moveTo>
                        <a:pt x="0" y="0"/>
                      </a:moveTo>
                      <a:lnTo>
                        <a:pt x="9" y="57"/>
                      </a:lnTo>
                      <a:lnTo>
                        <a:pt x="2164" y="550"/>
                      </a:lnTo>
                      <a:lnTo>
                        <a:pt x="2216" y="49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137" name="Group 1027">
                  <a:extLst>
                    <a:ext uri="{FF2B5EF4-FFF2-40B4-BE49-F238E27FC236}">
                      <a16:creationId xmlns:a16="http://schemas.microsoft.com/office/drawing/2014/main" id="{8424DCB7-60B5-7949-BF2B-46C1177C8DB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594735" y="2642220"/>
                  <a:ext cx="98740" cy="36846"/>
                  <a:chOff x="1740" y="2642"/>
                  <a:chExt cx="752" cy="327"/>
                </a:xfrm>
              </p:grpSpPr>
              <p:sp>
                <p:nvSpPr>
                  <p:cNvPr id="144" name="Freeform 1028">
                    <a:extLst>
                      <a:ext uri="{FF2B5EF4-FFF2-40B4-BE49-F238E27FC236}">
                        <a16:creationId xmlns:a16="http://schemas.microsoft.com/office/drawing/2014/main" id="{2FE98928-41C9-8D41-A287-45BCF42D097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740" y="2642"/>
                    <a:ext cx="752" cy="327"/>
                  </a:xfrm>
                  <a:custGeom>
                    <a:avLst/>
                    <a:gdLst>
                      <a:gd name="T0" fmla="*/ 293 w 752"/>
                      <a:gd name="T1" fmla="*/ 0 h 327"/>
                      <a:gd name="T2" fmla="*/ 752 w 752"/>
                      <a:gd name="T3" fmla="*/ 124 h 327"/>
                      <a:gd name="T4" fmla="*/ 470 w 752"/>
                      <a:gd name="T5" fmla="*/ 327 h 327"/>
                      <a:gd name="T6" fmla="*/ 0 w 752"/>
                      <a:gd name="T7" fmla="*/ 183 h 327"/>
                      <a:gd name="T8" fmla="*/ 293 w 752"/>
                      <a:gd name="T9" fmla="*/ 0 h 32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52"/>
                      <a:gd name="T16" fmla="*/ 0 h 327"/>
                      <a:gd name="T17" fmla="*/ 752 w 752"/>
                      <a:gd name="T18" fmla="*/ 327 h 32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52" h="327">
                        <a:moveTo>
                          <a:pt x="293" y="0"/>
                        </a:moveTo>
                        <a:lnTo>
                          <a:pt x="752" y="124"/>
                        </a:lnTo>
                        <a:lnTo>
                          <a:pt x="470" y="327"/>
                        </a:lnTo>
                        <a:lnTo>
                          <a:pt x="0" y="183"/>
                        </a:lnTo>
                        <a:lnTo>
                          <a:pt x="293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5" name="Freeform 1029">
                    <a:extLst>
                      <a:ext uri="{FF2B5EF4-FFF2-40B4-BE49-F238E27FC236}">
                        <a16:creationId xmlns:a16="http://schemas.microsoft.com/office/drawing/2014/main" id="{838D3DA7-E057-3346-864B-5082E4403A8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754" y="2649"/>
                    <a:ext cx="726" cy="311"/>
                  </a:xfrm>
                  <a:custGeom>
                    <a:avLst/>
                    <a:gdLst>
                      <a:gd name="T0" fmla="*/ 282 w 726"/>
                      <a:gd name="T1" fmla="*/ 0 h 311"/>
                      <a:gd name="T2" fmla="*/ 726 w 726"/>
                      <a:gd name="T3" fmla="*/ 119 h 311"/>
                      <a:gd name="T4" fmla="*/ 457 w 726"/>
                      <a:gd name="T5" fmla="*/ 311 h 311"/>
                      <a:gd name="T6" fmla="*/ 0 w 726"/>
                      <a:gd name="T7" fmla="*/ 173 h 311"/>
                      <a:gd name="T8" fmla="*/ 282 w 726"/>
                      <a:gd name="T9" fmla="*/ 0 h 31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26"/>
                      <a:gd name="T16" fmla="*/ 0 h 311"/>
                      <a:gd name="T17" fmla="*/ 726 w 726"/>
                      <a:gd name="T18" fmla="*/ 311 h 311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26" h="311">
                        <a:moveTo>
                          <a:pt x="282" y="0"/>
                        </a:moveTo>
                        <a:lnTo>
                          <a:pt x="726" y="119"/>
                        </a:lnTo>
                        <a:lnTo>
                          <a:pt x="457" y="311"/>
                        </a:lnTo>
                        <a:lnTo>
                          <a:pt x="0" y="173"/>
                        </a:lnTo>
                        <a:lnTo>
                          <a:pt x="282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D4D4D"/>
                      </a:gs>
                      <a:gs pos="100000">
                        <a:srgbClr val="DDDDDD"/>
                      </a:gs>
                    </a:gsLst>
                    <a:lin ang="189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6" name="Freeform 1030">
                    <a:extLst>
                      <a:ext uri="{FF2B5EF4-FFF2-40B4-BE49-F238E27FC236}">
                        <a16:creationId xmlns:a16="http://schemas.microsoft.com/office/drawing/2014/main" id="{61E88B83-952F-C24F-8123-5FF21D78D06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808" y="2770"/>
                    <a:ext cx="258" cy="100"/>
                  </a:xfrm>
                  <a:custGeom>
                    <a:avLst/>
                    <a:gdLst>
                      <a:gd name="T0" fmla="*/ 0 w 258"/>
                      <a:gd name="T1" fmla="*/ 44 h 100"/>
                      <a:gd name="T2" fmla="*/ 75 w 258"/>
                      <a:gd name="T3" fmla="*/ 0 h 100"/>
                      <a:gd name="T4" fmla="*/ 258 w 258"/>
                      <a:gd name="T5" fmla="*/ 50 h 100"/>
                      <a:gd name="T6" fmla="*/ 183 w 258"/>
                      <a:gd name="T7" fmla="*/ 100 h 100"/>
                      <a:gd name="T8" fmla="*/ 0 w 258"/>
                      <a:gd name="T9" fmla="*/ 44 h 10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8"/>
                      <a:gd name="T16" fmla="*/ 0 h 100"/>
                      <a:gd name="T17" fmla="*/ 258 w 258"/>
                      <a:gd name="T18" fmla="*/ 100 h 10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8" h="100">
                        <a:moveTo>
                          <a:pt x="0" y="44"/>
                        </a:moveTo>
                        <a:lnTo>
                          <a:pt x="75" y="0"/>
                        </a:lnTo>
                        <a:lnTo>
                          <a:pt x="258" y="50"/>
                        </a:lnTo>
                        <a:lnTo>
                          <a:pt x="183" y="100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7" name="Freeform 1031">
                    <a:extLst>
                      <a:ext uri="{FF2B5EF4-FFF2-40B4-BE49-F238E27FC236}">
                        <a16:creationId xmlns:a16="http://schemas.microsoft.com/office/drawing/2014/main" id="{12CA5741-2D5F-B242-8E25-CA7F3C179BD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799" y="2816"/>
                    <a:ext cx="194" cy="63"/>
                  </a:xfrm>
                  <a:custGeom>
                    <a:avLst/>
                    <a:gdLst>
                      <a:gd name="T0" fmla="*/ 12 w 194"/>
                      <a:gd name="T1" fmla="*/ 0 h 63"/>
                      <a:gd name="T2" fmla="*/ 194 w 194"/>
                      <a:gd name="T3" fmla="*/ 53 h 63"/>
                      <a:gd name="T4" fmla="*/ 180 w 194"/>
                      <a:gd name="T5" fmla="*/ 63 h 63"/>
                      <a:gd name="T6" fmla="*/ 0 w 194"/>
                      <a:gd name="T7" fmla="*/ 9 h 63"/>
                      <a:gd name="T8" fmla="*/ 12 w 194"/>
                      <a:gd name="T9" fmla="*/ 0 h 6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94"/>
                      <a:gd name="T16" fmla="*/ 0 h 63"/>
                      <a:gd name="T17" fmla="*/ 194 w 194"/>
                      <a:gd name="T18" fmla="*/ 63 h 6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94" h="63">
                        <a:moveTo>
                          <a:pt x="12" y="0"/>
                        </a:moveTo>
                        <a:lnTo>
                          <a:pt x="194" y="53"/>
                        </a:lnTo>
                        <a:lnTo>
                          <a:pt x="180" y="63"/>
                        </a:lnTo>
                        <a:lnTo>
                          <a:pt x="0" y="9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8" name="Freeform 1032">
                    <a:extLst>
                      <a:ext uri="{FF2B5EF4-FFF2-40B4-BE49-F238E27FC236}">
                        <a16:creationId xmlns:a16="http://schemas.microsoft.com/office/drawing/2014/main" id="{6D94FDC2-2CEC-124C-9643-9FBD7AD07BB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020" y="2834"/>
                    <a:ext cx="258" cy="102"/>
                  </a:xfrm>
                  <a:custGeom>
                    <a:avLst/>
                    <a:gdLst>
                      <a:gd name="T0" fmla="*/ 0 w 258"/>
                      <a:gd name="T1" fmla="*/ 46 h 102"/>
                      <a:gd name="T2" fmla="*/ 71 w 258"/>
                      <a:gd name="T3" fmla="*/ 0 h 102"/>
                      <a:gd name="T4" fmla="*/ 258 w 258"/>
                      <a:gd name="T5" fmla="*/ 52 h 102"/>
                      <a:gd name="T6" fmla="*/ 183 w 258"/>
                      <a:gd name="T7" fmla="*/ 102 h 102"/>
                      <a:gd name="T8" fmla="*/ 0 w 258"/>
                      <a:gd name="T9" fmla="*/ 46 h 10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8"/>
                      <a:gd name="T16" fmla="*/ 0 h 102"/>
                      <a:gd name="T17" fmla="*/ 258 w 258"/>
                      <a:gd name="T18" fmla="*/ 102 h 10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8" h="102">
                        <a:moveTo>
                          <a:pt x="0" y="46"/>
                        </a:moveTo>
                        <a:lnTo>
                          <a:pt x="71" y="0"/>
                        </a:lnTo>
                        <a:lnTo>
                          <a:pt x="258" y="52"/>
                        </a:lnTo>
                        <a:lnTo>
                          <a:pt x="183" y="102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9" name="Freeform 1033">
                    <a:extLst>
                      <a:ext uri="{FF2B5EF4-FFF2-40B4-BE49-F238E27FC236}">
                        <a16:creationId xmlns:a16="http://schemas.microsoft.com/office/drawing/2014/main" id="{D7942E49-B3B0-2945-94EE-E8F1B6FCB0F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011" y="2882"/>
                    <a:ext cx="194" cy="63"/>
                  </a:xfrm>
                  <a:custGeom>
                    <a:avLst/>
                    <a:gdLst>
                      <a:gd name="T0" fmla="*/ 12 w 194"/>
                      <a:gd name="T1" fmla="*/ 0 h 63"/>
                      <a:gd name="T2" fmla="*/ 194 w 194"/>
                      <a:gd name="T3" fmla="*/ 53 h 63"/>
                      <a:gd name="T4" fmla="*/ 180 w 194"/>
                      <a:gd name="T5" fmla="*/ 63 h 63"/>
                      <a:gd name="T6" fmla="*/ 0 w 194"/>
                      <a:gd name="T7" fmla="*/ 9 h 63"/>
                      <a:gd name="T8" fmla="*/ 12 w 194"/>
                      <a:gd name="T9" fmla="*/ 0 h 6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94"/>
                      <a:gd name="T16" fmla="*/ 0 h 63"/>
                      <a:gd name="T17" fmla="*/ 194 w 194"/>
                      <a:gd name="T18" fmla="*/ 63 h 6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94" h="63">
                        <a:moveTo>
                          <a:pt x="12" y="0"/>
                        </a:moveTo>
                        <a:lnTo>
                          <a:pt x="194" y="53"/>
                        </a:lnTo>
                        <a:lnTo>
                          <a:pt x="180" y="63"/>
                        </a:lnTo>
                        <a:lnTo>
                          <a:pt x="0" y="9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138" name="Freeform 1034">
                  <a:extLst>
                    <a:ext uri="{FF2B5EF4-FFF2-40B4-BE49-F238E27FC236}">
                      <a16:creationId xmlns:a16="http://schemas.microsoft.com/office/drawing/2014/main" id="{FD3D4085-DD0A-D547-ABF1-A7510D1A4CF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63780" y="2647731"/>
                  <a:ext cx="119578" cy="80936"/>
                </a:xfrm>
                <a:custGeom>
                  <a:avLst/>
                  <a:gdLst>
                    <a:gd name="T0" fmla="*/ 213221464 w 990"/>
                    <a:gd name="T1" fmla="*/ 1090686587 h 792"/>
                    <a:gd name="T2" fmla="*/ 1915477586 w 990"/>
                    <a:gd name="T3" fmla="*/ 0 h 792"/>
                    <a:gd name="T4" fmla="*/ 1915477586 w 990"/>
                    <a:gd name="T5" fmla="*/ 108859840 h 792"/>
                    <a:gd name="T6" fmla="*/ 0 w 990"/>
                    <a:gd name="T7" fmla="*/ 1090686587 h 792"/>
                    <a:gd name="T8" fmla="*/ 213221464 w 990"/>
                    <a:gd name="T9" fmla="*/ 1090686587 h 79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90"/>
                    <a:gd name="T16" fmla="*/ 0 h 792"/>
                    <a:gd name="T17" fmla="*/ 990 w 990"/>
                    <a:gd name="T18" fmla="*/ 792 h 79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90" h="792">
                      <a:moveTo>
                        <a:pt x="3" y="738"/>
                      </a:moveTo>
                      <a:lnTo>
                        <a:pt x="990" y="0"/>
                      </a:lnTo>
                      <a:lnTo>
                        <a:pt x="987" y="60"/>
                      </a:lnTo>
                      <a:lnTo>
                        <a:pt x="0" y="792"/>
                      </a:lnTo>
                      <a:lnTo>
                        <a:pt x="3" y="738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39" name="Freeform 1035">
                  <a:extLst>
                    <a:ext uri="{FF2B5EF4-FFF2-40B4-BE49-F238E27FC236}">
                      <a16:creationId xmlns:a16="http://schemas.microsoft.com/office/drawing/2014/main" id="{0BFDF49B-A9BF-934A-910F-F26A5134B36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58602" y="2654187"/>
                  <a:ext cx="305957" cy="73850"/>
                </a:xfrm>
                <a:custGeom>
                  <a:avLst/>
                  <a:gdLst>
                    <a:gd name="T0" fmla="*/ 213486572 w 2532"/>
                    <a:gd name="T1" fmla="*/ 0 h 723"/>
                    <a:gd name="T2" fmla="*/ 213486572 w 2532"/>
                    <a:gd name="T3" fmla="*/ 0 h 723"/>
                    <a:gd name="T4" fmla="*/ 2147483646 w 2532"/>
                    <a:gd name="T5" fmla="*/ 979380008 h 723"/>
                    <a:gd name="T6" fmla="*/ 2147483646 w 2532"/>
                    <a:gd name="T7" fmla="*/ 1088085165 h 723"/>
                    <a:gd name="T8" fmla="*/ 0 w 2532"/>
                    <a:gd name="T9" fmla="*/ 108705259 h 723"/>
                    <a:gd name="T10" fmla="*/ 213486572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0" name="Freeform 1036">
                  <a:extLst>
                    <a:ext uri="{FF2B5EF4-FFF2-40B4-BE49-F238E27FC236}">
                      <a16:creationId xmlns:a16="http://schemas.microsoft.com/office/drawing/2014/main" id="{21F4B59D-5D85-964E-BDDE-E5E86FF6961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58797" y="2640645"/>
                  <a:ext cx="3311" cy="14959"/>
                </a:xfrm>
                <a:custGeom>
                  <a:avLst/>
                  <a:gdLst>
                    <a:gd name="T0" fmla="*/ 262278191 w 26"/>
                    <a:gd name="T1" fmla="*/ 107489981 h 147"/>
                    <a:gd name="T2" fmla="*/ 262278191 w 26"/>
                    <a:gd name="T3" fmla="*/ 214969480 h 147"/>
                    <a:gd name="T4" fmla="*/ 0 w 26"/>
                    <a:gd name="T5" fmla="*/ 214969480 h 147"/>
                    <a:gd name="T6" fmla="*/ 262278191 w 26"/>
                    <a:gd name="T7" fmla="*/ 0 h 147"/>
                    <a:gd name="T8" fmla="*/ 262278191 w 26"/>
                    <a:gd name="T9" fmla="*/ 107489981 h 14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147"/>
                    <a:gd name="T17" fmla="*/ 26 w 26"/>
                    <a:gd name="T18" fmla="*/ 147 h 14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147">
                      <a:moveTo>
                        <a:pt x="26" y="10"/>
                      </a:moveTo>
                      <a:lnTo>
                        <a:pt x="23" y="147"/>
                      </a:lnTo>
                      <a:lnTo>
                        <a:pt x="0" y="144"/>
                      </a:lnTo>
                      <a:lnTo>
                        <a:pt x="3" y="0"/>
                      </a:lnTo>
                      <a:lnTo>
                        <a:pt x="26" y="1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1" name="Freeform 1037">
                  <a:extLst>
                    <a:ext uri="{FF2B5EF4-FFF2-40B4-BE49-F238E27FC236}">
                      <a16:creationId xmlns:a16="http://schemas.microsoft.com/office/drawing/2014/main" id="{298DF50A-C343-D34F-9CBE-3627C25C72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58992" y="2579707"/>
                  <a:ext cx="142170" cy="61883"/>
                </a:xfrm>
                <a:custGeom>
                  <a:avLst/>
                  <a:gdLst>
                    <a:gd name="T0" fmla="*/ 2136125890 w 1176"/>
                    <a:gd name="T1" fmla="*/ 0 h 606"/>
                    <a:gd name="T2" fmla="*/ 0 w 1176"/>
                    <a:gd name="T3" fmla="*/ 870000945 h 606"/>
                    <a:gd name="T4" fmla="*/ 213789467 w 1176"/>
                    <a:gd name="T5" fmla="*/ 870000945 h 606"/>
                    <a:gd name="T6" fmla="*/ 2136125890 w 1176"/>
                    <a:gd name="T7" fmla="*/ 108617123 h 606"/>
                    <a:gd name="T8" fmla="*/ 2136125890 w 1176"/>
                    <a:gd name="T9" fmla="*/ 0 h 60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76"/>
                    <a:gd name="T16" fmla="*/ 0 h 606"/>
                    <a:gd name="T17" fmla="*/ 1176 w 1176"/>
                    <a:gd name="T18" fmla="*/ 606 h 60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76" h="606">
                      <a:moveTo>
                        <a:pt x="1170" y="0"/>
                      </a:moveTo>
                      <a:lnTo>
                        <a:pt x="0" y="597"/>
                      </a:lnTo>
                      <a:lnTo>
                        <a:pt x="30" y="606"/>
                      </a:lnTo>
                      <a:lnTo>
                        <a:pt x="1176" y="18"/>
                      </a:lnTo>
                      <a:lnTo>
                        <a:pt x="1170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2" name="Freeform 1038">
                  <a:extLst>
                    <a:ext uri="{FF2B5EF4-FFF2-40B4-BE49-F238E27FC236}">
                      <a16:creationId xmlns:a16="http://schemas.microsoft.com/office/drawing/2014/main" id="{CB753F3D-F63E-E249-8C26-0B99126FF2F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68535" y="2643795"/>
                  <a:ext cx="290182" cy="71016"/>
                </a:xfrm>
                <a:custGeom>
                  <a:avLst/>
                  <a:gdLst>
                    <a:gd name="T0" fmla="*/ 173112702 w 2532"/>
                    <a:gd name="T1" fmla="*/ 0 h 723"/>
                    <a:gd name="T2" fmla="*/ 173112702 w 2532"/>
                    <a:gd name="T3" fmla="*/ 0 h 723"/>
                    <a:gd name="T4" fmla="*/ 2069773885 w 2532"/>
                    <a:gd name="T5" fmla="*/ 558173482 h 723"/>
                    <a:gd name="T6" fmla="*/ 2069773885 w 2532"/>
                    <a:gd name="T7" fmla="*/ 558173482 h 723"/>
                    <a:gd name="T8" fmla="*/ 0 w 2532"/>
                    <a:gd name="T9" fmla="*/ 92871346 h 723"/>
                    <a:gd name="T10" fmla="*/ 173112702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43" name="Freeform 1039">
                  <a:extLst>
                    <a:ext uri="{FF2B5EF4-FFF2-40B4-BE49-F238E27FC236}">
                      <a16:creationId xmlns:a16="http://schemas.microsoft.com/office/drawing/2014/main" id="{6E91FD67-A892-364A-97CA-C6EE03DEF08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7758327" y="2638756"/>
                  <a:ext cx="118410" cy="73535"/>
                </a:xfrm>
                <a:custGeom>
                  <a:avLst/>
                  <a:gdLst>
                    <a:gd name="T0" fmla="*/ 0 w 2532"/>
                    <a:gd name="T1" fmla="*/ 0 h 723"/>
                    <a:gd name="T2" fmla="*/ 0 w 2532"/>
                    <a:gd name="T3" fmla="*/ 0 h 723"/>
                    <a:gd name="T4" fmla="*/ 0 w 2532"/>
                    <a:gd name="T5" fmla="*/ 962694895 h 723"/>
                    <a:gd name="T6" fmla="*/ 0 w 2532"/>
                    <a:gd name="T7" fmla="*/ 962694895 h 723"/>
                    <a:gd name="T8" fmla="*/ 0 w 2532"/>
                    <a:gd name="T9" fmla="*/ 107314314 h 723"/>
                    <a:gd name="T10" fmla="*/ 0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56" name="Group 850">
                <a:extLst>
                  <a:ext uri="{FF2B5EF4-FFF2-40B4-BE49-F238E27FC236}">
                    <a16:creationId xmlns:a16="http://schemas.microsoft.com/office/drawing/2014/main" id="{02A8867F-D007-AE4F-B03F-660C78A1244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408527" y="2307905"/>
                <a:ext cx="399726" cy="74090"/>
                <a:chOff x="2199" y="955"/>
                <a:chExt cx="2547" cy="506"/>
              </a:xfrm>
            </p:grpSpPr>
            <p:sp>
              <p:nvSpPr>
                <p:cNvPr id="157" name="Freeform 851">
                  <a:extLst>
                    <a:ext uri="{FF2B5EF4-FFF2-40B4-BE49-F238E27FC236}">
                      <a16:creationId xmlns:a16="http://schemas.microsoft.com/office/drawing/2014/main" id="{4460B147-19FD-ED40-A3B7-0F7EE0A57AA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99" y="1166"/>
                  <a:ext cx="260" cy="281"/>
                </a:xfrm>
                <a:custGeom>
                  <a:avLst/>
                  <a:gdLst>
                    <a:gd name="T0" fmla="*/ 260 w 260"/>
                    <a:gd name="T1" fmla="*/ 0 h 281"/>
                    <a:gd name="T2" fmla="*/ 42 w 260"/>
                    <a:gd name="T3" fmla="*/ 112 h 281"/>
                    <a:gd name="T4" fmla="*/ 35 w 260"/>
                    <a:gd name="T5" fmla="*/ 211 h 281"/>
                    <a:gd name="T6" fmla="*/ 253 w 260"/>
                    <a:gd name="T7" fmla="*/ 281 h 28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60" h="281">
                      <a:moveTo>
                        <a:pt x="260" y="0"/>
                      </a:moveTo>
                      <a:cubicBezTo>
                        <a:pt x="224" y="19"/>
                        <a:pt x="79" y="77"/>
                        <a:pt x="42" y="112"/>
                      </a:cubicBezTo>
                      <a:cubicBezTo>
                        <a:pt x="5" y="143"/>
                        <a:pt x="0" y="183"/>
                        <a:pt x="35" y="211"/>
                      </a:cubicBezTo>
                      <a:cubicBezTo>
                        <a:pt x="70" y="239"/>
                        <a:pt x="208" y="266"/>
                        <a:pt x="253" y="281"/>
                      </a:cubicBezTo>
                    </a:path>
                  </a:pathLst>
                </a:custGeom>
                <a:noFill/>
                <a:ln w="9525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8" name="Freeform 852">
                  <a:extLst>
                    <a:ext uri="{FF2B5EF4-FFF2-40B4-BE49-F238E27FC236}">
                      <a16:creationId xmlns:a16="http://schemas.microsoft.com/office/drawing/2014/main" id="{13E6A2E8-520D-9749-9BFE-80F719C48DE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82" y="1040"/>
                  <a:ext cx="900" cy="421"/>
                </a:xfrm>
                <a:custGeom>
                  <a:avLst/>
                  <a:gdLst>
                    <a:gd name="T0" fmla="*/ 531 w 900"/>
                    <a:gd name="T1" fmla="*/ 0 h 421"/>
                    <a:gd name="T2" fmla="*/ 279 w 900"/>
                    <a:gd name="T3" fmla="*/ 77 h 421"/>
                    <a:gd name="T4" fmla="*/ 68 w 900"/>
                    <a:gd name="T5" fmla="*/ 182 h 421"/>
                    <a:gd name="T6" fmla="*/ 33 w 900"/>
                    <a:gd name="T7" fmla="*/ 323 h 421"/>
                    <a:gd name="T8" fmla="*/ 328 w 900"/>
                    <a:gd name="T9" fmla="*/ 400 h 421"/>
                    <a:gd name="T10" fmla="*/ 812 w 900"/>
                    <a:gd name="T11" fmla="*/ 421 h 421"/>
                    <a:gd name="T12" fmla="*/ 855 w 900"/>
                    <a:gd name="T13" fmla="*/ 400 h 42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900" h="421">
                      <a:moveTo>
                        <a:pt x="531" y="0"/>
                      </a:moveTo>
                      <a:cubicBezTo>
                        <a:pt x="489" y="13"/>
                        <a:pt x="356" y="47"/>
                        <a:pt x="279" y="77"/>
                      </a:cubicBezTo>
                      <a:cubicBezTo>
                        <a:pt x="202" y="107"/>
                        <a:pt x="109" y="141"/>
                        <a:pt x="68" y="182"/>
                      </a:cubicBezTo>
                      <a:cubicBezTo>
                        <a:pt x="31" y="213"/>
                        <a:pt x="0" y="292"/>
                        <a:pt x="33" y="323"/>
                      </a:cubicBezTo>
                      <a:cubicBezTo>
                        <a:pt x="76" y="359"/>
                        <a:pt x="198" y="384"/>
                        <a:pt x="328" y="400"/>
                      </a:cubicBezTo>
                      <a:cubicBezTo>
                        <a:pt x="458" y="416"/>
                        <a:pt x="724" y="421"/>
                        <a:pt x="812" y="421"/>
                      </a:cubicBezTo>
                      <a:cubicBezTo>
                        <a:pt x="900" y="421"/>
                        <a:pt x="846" y="404"/>
                        <a:pt x="855" y="400"/>
                      </a:cubicBezTo>
                    </a:path>
                  </a:pathLst>
                </a:custGeom>
                <a:noFill/>
                <a:ln w="9525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59" name="Freeform 853">
                  <a:extLst>
                    <a:ext uri="{FF2B5EF4-FFF2-40B4-BE49-F238E27FC236}">
                      <a16:creationId xmlns:a16="http://schemas.microsoft.com/office/drawing/2014/main" id="{EE3C2BDD-616C-AB4F-B41E-A0418E3456D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82" y="1068"/>
                  <a:ext cx="428" cy="269"/>
                </a:xfrm>
                <a:custGeom>
                  <a:avLst/>
                  <a:gdLst>
                    <a:gd name="T0" fmla="*/ 428 w 428"/>
                    <a:gd name="T1" fmla="*/ 0 h 269"/>
                    <a:gd name="T2" fmla="*/ 217 w 428"/>
                    <a:gd name="T3" fmla="*/ 35 h 269"/>
                    <a:gd name="T4" fmla="*/ 21 w 428"/>
                    <a:gd name="T5" fmla="*/ 140 h 269"/>
                    <a:gd name="T6" fmla="*/ 91 w 428"/>
                    <a:gd name="T7" fmla="*/ 246 h 269"/>
                    <a:gd name="T8" fmla="*/ 231 w 428"/>
                    <a:gd name="T9" fmla="*/ 267 h 269"/>
                    <a:gd name="T10" fmla="*/ 414 w 428"/>
                    <a:gd name="T11" fmla="*/ 260 h 26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28" h="269">
                      <a:moveTo>
                        <a:pt x="428" y="0"/>
                      </a:moveTo>
                      <a:cubicBezTo>
                        <a:pt x="428" y="0"/>
                        <a:pt x="217" y="35"/>
                        <a:pt x="217" y="35"/>
                      </a:cubicBezTo>
                      <a:cubicBezTo>
                        <a:pt x="217" y="35"/>
                        <a:pt x="42" y="105"/>
                        <a:pt x="21" y="140"/>
                      </a:cubicBezTo>
                      <a:cubicBezTo>
                        <a:pt x="0" y="175"/>
                        <a:pt x="14" y="217"/>
                        <a:pt x="91" y="246"/>
                      </a:cubicBezTo>
                      <a:cubicBezTo>
                        <a:pt x="126" y="267"/>
                        <a:pt x="177" y="265"/>
                        <a:pt x="231" y="267"/>
                      </a:cubicBezTo>
                      <a:cubicBezTo>
                        <a:pt x="285" y="269"/>
                        <a:pt x="376" y="262"/>
                        <a:pt x="414" y="260"/>
                      </a:cubicBezTo>
                    </a:path>
                  </a:pathLst>
                </a:custGeom>
                <a:noFill/>
                <a:ln w="9525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0" name="Freeform 854">
                  <a:extLst>
                    <a:ext uri="{FF2B5EF4-FFF2-40B4-BE49-F238E27FC236}">
                      <a16:creationId xmlns:a16="http://schemas.microsoft.com/office/drawing/2014/main" id="{F4D786B4-49B0-364F-BC7F-0D534B21ED7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54" y="1075"/>
                  <a:ext cx="377" cy="239"/>
                </a:xfrm>
                <a:custGeom>
                  <a:avLst/>
                  <a:gdLst>
                    <a:gd name="T0" fmla="*/ 42 w 377"/>
                    <a:gd name="T1" fmla="*/ 239 h 239"/>
                    <a:gd name="T2" fmla="*/ 335 w 377"/>
                    <a:gd name="T3" fmla="*/ 146 h 239"/>
                    <a:gd name="T4" fmla="*/ 342 w 377"/>
                    <a:gd name="T5" fmla="*/ 47 h 239"/>
                    <a:gd name="T6" fmla="*/ 0 w 377"/>
                    <a:gd name="T7" fmla="*/ 0 h 239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77" h="239">
                      <a:moveTo>
                        <a:pt x="42" y="239"/>
                      </a:moveTo>
                      <a:cubicBezTo>
                        <a:pt x="89" y="224"/>
                        <a:pt x="285" y="178"/>
                        <a:pt x="335" y="146"/>
                      </a:cubicBezTo>
                      <a:cubicBezTo>
                        <a:pt x="372" y="115"/>
                        <a:pt x="377" y="75"/>
                        <a:pt x="342" y="47"/>
                      </a:cubicBezTo>
                      <a:cubicBezTo>
                        <a:pt x="286" y="23"/>
                        <a:pt x="71" y="10"/>
                        <a:pt x="0" y="0"/>
                      </a:cubicBezTo>
                    </a:path>
                  </a:pathLst>
                </a:custGeom>
                <a:noFill/>
                <a:ln w="9525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1" name="Freeform 855">
                  <a:extLst>
                    <a:ext uri="{FF2B5EF4-FFF2-40B4-BE49-F238E27FC236}">
                      <a16:creationId xmlns:a16="http://schemas.microsoft.com/office/drawing/2014/main" id="{DA18CE26-E66F-7A43-901C-8DB0512D754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46" y="997"/>
                  <a:ext cx="660" cy="336"/>
                </a:xfrm>
                <a:custGeom>
                  <a:avLst/>
                  <a:gdLst>
                    <a:gd name="T0" fmla="*/ 390 w 646"/>
                    <a:gd name="T1" fmla="*/ 592 h 300"/>
                    <a:gd name="T2" fmla="*/ 555 w 646"/>
                    <a:gd name="T3" fmla="*/ 501 h 300"/>
                    <a:gd name="T4" fmla="*/ 690 w 646"/>
                    <a:gd name="T5" fmla="*/ 377 h 300"/>
                    <a:gd name="T6" fmla="*/ 713 w 646"/>
                    <a:gd name="T7" fmla="*/ 211 h 300"/>
                    <a:gd name="T8" fmla="*/ 522 w 646"/>
                    <a:gd name="T9" fmla="*/ 119 h 300"/>
                    <a:gd name="T10" fmla="*/ 0 w 646"/>
                    <a:gd name="T11" fmla="*/ 0 h 30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646" h="300">
                      <a:moveTo>
                        <a:pt x="343" y="300"/>
                      </a:moveTo>
                      <a:cubicBezTo>
                        <a:pt x="367" y="292"/>
                        <a:pt x="443" y="272"/>
                        <a:pt x="487" y="254"/>
                      </a:cubicBezTo>
                      <a:cubicBezTo>
                        <a:pt x="531" y="236"/>
                        <a:pt x="584" y="216"/>
                        <a:pt x="607" y="191"/>
                      </a:cubicBezTo>
                      <a:cubicBezTo>
                        <a:pt x="628" y="173"/>
                        <a:pt x="646" y="125"/>
                        <a:pt x="627" y="107"/>
                      </a:cubicBezTo>
                      <a:cubicBezTo>
                        <a:pt x="603" y="85"/>
                        <a:pt x="563" y="79"/>
                        <a:pt x="459" y="61"/>
                      </a:cubicBezTo>
                      <a:cubicBezTo>
                        <a:pt x="355" y="43"/>
                        <a:pt x="76" y="10"/>
                        <a:pt x="0" y="0"/>
                      </a:cubicBezTo>
                    </a:path>
                  </a:pathLst>
                </a:custGeom>
                <a:noFill/>
                <a:ln w="9525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62" name="Freeform 856">
                  <a:extLst>
                    <a:ext uri="{FF2B5EF4-FFF2-40B4-BE49-F238E27FC236}">
                      <a16:creationId xmlns:a16="http://schemas.microsoft.com/office/drawing/2014/main" id="{258D91CA-3C65-0945-B397-447D80E3D2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16" y="955"/>
                  <a:ext cx="630" cy="397"/>
                </a:xfrm>
                <a:custGeom>
                  <a:avLst/>
                  <a:gdLst>
                    <a:gd name="T0" fmla="*/ 320 w 630"/>
                    <a:gd name="T1" fmla="*/ 397 h 397"/>
                    <a:gd name="T2" fmla="*/ 468 w 630"/>
                    <a:gd name="T3" fmla="*/ 345 h 397"/>
                    <a:gd name="T4" fmla="*/ 590 w 630"/>
                    <a:gd name="T5" fmla="*/ 275 h 397"/>
                    <a:gd name="T6" fmla="*/ 611 w 630"/>
                    <a:gd name="T7" fmla="*/ 181 h 397"/>
                    <a:gd name="T8" fmla="*/ 439 w 630"/>
                    <a:gd name="T9" fmla="*/ 129 h 397"/>
                    <a:gd name="T10" fmla="*/ 0 w 630"/>
                    <a:gd name="T11" fmla="*/ 0 h 39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630" h="397">
                      <a:moveTo>
                        <a:pt x="320" y="397"/>
                      </a:moveTo>
                      <a:cubicBezTo>
                        <a:pt x="345" y="388"/>
                        <a:pt x="423" y="366"/>
                        <a:pt x="468" y="345"/>
                      </a:cubicBezTo>
                      <a:cubicBezTo>
                        <a:pt x="513" y="325"/>
                        <a:pt x="567" y="303"/>
                        <a:pt x="590" y="275"/>
                      </a:cubicBezTo>
                      <a:cubicBezTo>
                        <a:pt x="612" y="255"/>
                        <a:pt x="630" y="201"/>
                        <a:pt x="611" y="181"/>
                      </a:cubicBezTo>
                      <a:cubicBezTo>
                        <a:pt x="586" y="156"/>
                        <a:pt x="541" y="159"/>
                        <a:pt x="439" y="129"/>
                      </a:cubicBezTo>
                      <a:cubicBezTo>
                        <a:pt x="337" y="99"/>
                        <a:pt x="91" y="27"/>
                        <a:pt x="0" y="0"/>
                      </a:cubicBezTo>
                    </a:path>
                  </a:pathLst>
                </a:custGeom>
                <a:noFill/>
                <a:ln w="9525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40D64F1E-CB1A-A646-B422-FB171B40230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594314" y="2366481"/>
                <a:ext cx="39385" cy="70207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8837365-7D27-2B4C-8382-E851F65D2180}"/>
                </a:ext>
              </a:extLst>
            </p:cNvPr>
            <p:cNvGrpSpPr/>
            <p:nvPr/>
          </p:nvGrpSpPr>
          <p:grpSpPr>
            <a:xfrm>
              <a:off x="10268203" y="3452676"/>
              <a:ext cx="1415984" cy="1643535"/>
              <a:chOff x="10249542" y="3676610"/>
              <a:chExt cx="1415984" cy="1643535"/>
            </a:xfrm>
          </p:grpSpPr>
          <p:sp>
            <p:nvSpPr>
              <p:cNvPr id="7" name="Line 435">
                <a:extLst>
                  <a:ext uri="{FF2B5EF4-FFF2-40B4-BE49-F238E27FC236}">
                    <a16:creationId xmlns:a16="http://schemas.microsoft.com/office/drawing/2014/main" id="{BDE1E373-F1A0-C247-A16F-51FD5086AC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1319747" y="4049486"/>
                <a:ext cx="7615" cy="356080"/>
              </a:xfrm>
              <a:prstGeom prst="line">
                <a:avLst/>
              </a:prstGeom>
              <a:noFill/>
              <a:ln w="19050">
                <a:solidFill>
                  <a:srgbClr val="E4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Line 436">
                <a:extLst>
                  <a:ext uri="{FF2B5EF4-FFF2-40B4-BE49-F238E27FC236}">
                    <a16:creationId xmlns:a16="http://schemas.microsoft.com/office/drawing/2014/main" id="{016BF512-7EEE-8E45-A51E-2C57B59762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658519" y="4487840"/>
                <a:ext cx="518620" cy="173119"/>
              </a:xfrm>
              <a:prstGeom prst="line">
                <a:avLst/>
              </a:prstGeom>
              <a:noFill/>
              <a:ln w="19050">
                <a:solidFill>
                  <a:srgbClr val="E4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Line 439">
                <a:extLst>
                  <a:ext uri="{FF2B5EF4-FFF2-40B4-BE49-F238E27FC236}">
                    <a16:creationId xmlns:a16="http://schemas.microsoft.com/office/drawing/2014/main" id="{3EB85E7D-B15D-694B-9BA3-E67818C25B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1201006" y="4473187"/>
                <a:ext cx="127931" cy="524238"/>
              </a:xfrm>
              <a:prstGeom prst="line">
                <a:avLst/>
              </a:prstGeom>
              <a:noFill/>
              <a:ln w="19050">
                <a:solidFill>
                  <a:srgbClr val="E4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C4292F10-EFDE-C646-BCE0-43E3D3F0B73B}"/>
                  </a:ext>
                </a:extLst>
              </p:cNvPr>
              <p:cNvGrpSpPr/>
              <p:nvPr/>
            </p:nvGrpSpPr>
            <p:grpSpPr>
              <a:xfrm>
                <a:off x="11084522" y="4291738"/>
                <a:ext cx="581004" cy="299152"/>
                <a:chOff x="3668110" y="2448910"/>
                <a:chExt cx="3794234" cy="2165130"/>
              </a:xfrm>
            </p:grpSpPr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7072EAAC-2851-D649-B728-FC09C1749859}"/>
                    </a:ext>
                  </a:extLst>
                </p:cNvPr>
                <p:cNvSpPr/>
                <p:nvPr/>
              </p:nvSpPr>
              <p:spPr>
                <a:xfrm>
                  <a:off x="3668110" y="3741409"/>
                  <a:ext cx="3780587" cy="872631"/>
                </a:xfrm>
                <a:prstGeom prst="rect">
                  <a:avLst/>
                </a:prstGeom>
                <a:gradFill>
                  <a:gsLst>
                    <a:gs pos="0">
                      <a:srgbClr val="B8C2C9"/>
                    </a:gs>
                    <a:gs pos="21000">
                      <a:schemeClr val="bg1"/>
                    </a:gs>
                    <a:gs pos="60000">
                      <a:srgbClr val="D6DCE0"/>
                    </a:gs>
                    <a:gs pos="100000">
                      <a:srgbClr val="B8C2C9"/>
                    </a:gs>
                  </a:gsLst>
                  <a:lin ang="0" scaled="0"/>
                </a:gradFill>
                <a:ln w="6350">
                  <a:solidFill>
                    <a:srgbClr val="E4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Freeform 12">
                  <a:extLst>
                    <a:ext uri="{FF2B5EF4-FFF2-40B4-BE49-F238E27FC236}">
                      <a16:creationId xmlns:a16="http://schemas.microsoft.com/office/drawing/2014/main" id="{13513B34-6DF2-0042-82EF-D16C2B12A3A9}"/>
                    </a:ext>
                  </a:extLst>
                </p:cNvPr>
                <p:cNvSpPr/>
                <p:nvPr/>
              </p:nvSpPr>
              <p:spPr>
                <a:xfrm>
                  <a:off x="3678620" y="2448910"/>
                  <a:ext cx="3783724" cy="1324303"/>
                </a:xfrm>
                <a:custGeom>
                  <a:avLst/>
                  <a:gdLst>
                    <a:gd name="connsiteX0" fmla="*/ 0 w 3783724"/>
                    <a:gd name="connsiteY0" fmla="*/ 1313793 h 1324303"/>
                    <a:gd name="connsiteX1" fmla="*/ 0 w 3783724"/>
                    <a:gd name="connsiteY1" fmla="*/ 1313793 h 1324303"/>
                    <a:gd name="connsiteX2" fmla="*/ 252248 w 3783724"/>
                    <a:gd name="connsiteY2" fmla="*/ 0 h 1324303"/>
                    <a:gd name="connsiteX3" fmla="*/ 3415862 w 3783724"/>
                    <a:gd name="connsiteY3" fmla="*/ 21020 h 1324303"/>
                    <a:gd name="connsiteX4" fmla="*/ 3783724 w 3783724"/>
                    <a:gd name="connsiteY4" fmla="*/ 1324303 h 1324303"/>
                    <a:gd name="connsiteX5" fmla="*/ 0 w 3783724"/>
                    <a:gd name="connsiteY5" fmla="*/ 1313793 h 1324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783724" h="1324303">
                      <a:moveTo>
                        <a:pt x="0" y="1313793"/>
                      </a:moveTo>
                      <a:lnTo>
                        <a:pt x="0" y="1313793"/>
                      </a:lnTo>
                      <a:lnTo>
                        <a:pt x="252248" y="0"/>
                      </a:lnTo>
                      <a:lnTo>
                        <a:pt x="3415862" y="21020"/>
                      </a:lnTo>
                      <a:lnTo>
                        <a:pt x="3783724" y="1324303"/>
                      </a:lnTo>
                      <a:lnTo>
                        <a:pt x="0" y="1313793"/>
                      </a:lnTo>
                      <a:close/>
                    </a:path>
                  </a:pathLst>
                </a:custGeom>
                <a:solidFill>
                  <a:srgbClr val="B8C2C9"/>
                </a:solidFill>
                <a:ln w="635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4C14FCDE-EE37-724B-91B1-B35B8FBFB9DE}"/>
                    </a:ext>
                  </a:extLst>
                </p:cNvPr>
                <p:cNvGrpSpPr/>
                <p:nvPr/>
              </p:nvGrpSpPr>
              <p:grpSpPr>
                <a:xfrm>
                  <a:off x="3941378" y="2603243"/>
                  <a:ext cx="3202061" cy="1066110"/>
                  <a:chOff x="7939341" y="3037317"/>
                  <a:chExt cx="897649" cy="353919"/>
                </a:xfrm>
              </p:grpSpPr>
              <p:sp>
                <p:nvSpPr>
                  <p:cNvPr id="15" name="Freeform 14">
                    <a:extLst>
                      <a:ext uri="{FF2B5EF4-FFF2-40B4-BE49-F238E27FC236}">
                        <a16:creationId xmlns:a16="http://schemas.microsoft.com/office/drawing/2014/main" id="{9D758CB1-341F-F142-A3E4-0C5D7F4A1330}"/>
                      </a:ext>
                    </a:extLst>
                  </p:cNvPr>
                  <p:cNvSpPr/>
                  <p:nvPr/>
                </p:nvSpPr>
                <p:spPr>
                  <a:xfrm>
                    <a:off x="7964170" y="3037317"/>
                    <a:ext cx="849158" cy="198115"/>
                  </a:xfrm>
                  <a:custGeom>
                    <a:avLst/>
                    <a:gdLst>
                      <a:gd name="connsiteX0" fmla="*/ 3725333 w 4588933"/>
                      <a:gd name="connsiteY0" fmla="*/ 0 h 1049866"/>
                      <a:gd name="connsiteX1" fmla="*/ 4588933 w 4588933"/>
                      <a:gd name="connsiteY1" fmla="*/ 270933 h 1049866"/>
                      <a:gd name="connsiteX2" fmla="*/ 3962400 w 4588933"/>
                      <a:gd name="connsiteY2" fmla="*/ 541866 h 1049866"/>
                      <a:gd name="connsiteX3" fmla="*/ 3742267 w 4588933"/>
                      <a:gd name="connsiteY3" fmla="*/ 457200 h 1049866"/>
                      <a:gd name="connsiteX4" fmla="*/ 2269067 w 4588933"/>
                      <a:gd name="connsiteY4" fmla="*/ 1049866 h 1049866"/>
                      <a:gd name="connsiteX5" fmla="*/ 880533 w 4588933"/>
                      <a:gd name="connsiteY5" fmla="*/ 457200 h 1049866"/>
                      <a:gd name="connsiteX6" fmla="*/ 592667 w 4588933"/>
                      <a:gd name="connsiteY6" fmla="*/ 541866 h 1049866"/>
                      <a:gd name="connsiteX7" fmla="*/ 0 w 4588933"/>
                      <a:gd name="connsiteY7" fmla="*/ 254000 h 1049866"/>
                      <a:gd name="connsiteX8" fmla="*/ 880533 w 4588933"/>
                      <a:gd name="connsiteY8" fmla="*/ 16933 h 1049866"/>
                      <a:gd name="connsiteX9" fmla="*/ 2302933 w 4588933"/>
                      <a:gd name="connsiteY9" fmla="*/ 626533 h 1049866"/>
                      <a:gd name="connsiteX10" fmla="*/ 3725333 w 4588933"/>
                      <a:gd name="connsiteY10" fmla="*/ 0 h 1049866"/>
                      <a:gd name="connsiteX0" fmla="*/ 3725333 w 4641485"/>
                      <a:gd name="connsiteY0" fmla="*/ 0 h 1049866"/>
                      <a:gd name="connsiteX1" fmla="*/ 4641485 w 4641485"/>
                      <a:gd name="connsiteY1" fmla="*/ 239402 h 1049866"/>
                      <a:gd name="connsiteX2" fmla="*/ 3962400 w 4641485"/>
                      <a:gd name="connsiteY2" fmla="*/ 541866 h 1049866"/>
                      <a:gd name="connsiteX3" fmla="*/ 3742267 w 4641485"/>
                      <a:gd name="connsiteY3" fmla="*/ 457200 h 1049866"/>
                      <a:gd name="connsiteX4" fmla="*/ 2269067 w 4641485"/>
                      <a:gd name="connsiteY4" fmla="*/ 1049866 h 1049866"/>
                      <a:gd name="connsiteX5" fmla="*/ 880533 w 4641485"/>
                      <a:gd name="connsiteY5" fmla="*/ 457200 h 1049866"/>
                      <a:gd name="connsiteX6" fmla="*/ 592667 w 4641485"/>
                      <a:gd name="connsiteY6" fmla="*/ 541866 h 1049866"/>
                      <a:gd name="connsiteX7" fmla="*/ 0 w 4641485"/>
                      <a:gd name="connsiteY7" fmla="*/ 254000 h 1049866"/>
                      <a:gd name="connsiteX8" fmla="*/ 880533 w 4641485"/>
                      <a:gd name="connsiteY8" fmla="*/ 16933 h 1049866"/>
                      <a:gd name="connsiteX9" fmla="*/ 2302933 w 4641485"/>
                      <a:gd name="connsiteY9" fmla="*/ 626533 h 1049866"/>
                      <a:gd name="connsiteX10" fmla="*/ 3725333 w 4641485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73798 w 4673016"/>
                      <a:gd name="connsiteY3" fmla="*/ 45720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84308 w 4673016"/>
                      <a:gd name="connsiteY3" fmla="*/ 404648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815839 w 4673016"/>
                      <a:gd name="connsiteY3" fmla="*/ 46771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673016" h="1049866">
                        <a:moveTo>
                          <a:pt x="3756864" y="0"/>
                        </a:moveTo>
                        <a:lnTo>
                          <a:pt x="4673016" y="239402"/>
                        </a:lnTo>
                        <a:lnTo>
                          <a:pt x="3993931" y="541866"/>
                        </a:lnTo>
                        <a:lnTo>
                          <a:pt x="3815839" y="467710"/>
                        </a:lnTo>
                        <a:lnTo>
                          <a:pt x="2300598" y="1049866"/>
                        </a:lnTo>
                        <a:lnTo>
                          <a:pt x="912064" y="457200"/>
                        </a:lnTo>
                        <a:lnTo>
                          <a:pt x="624198" y="541866"/>
                        </a:lnTo>
                        <a:lnTo>
                          <a:pt x="0" y="275021"/>
                        </a:lnTo>
                        <a:lnTo>
                          <a:pt x="912064" y="16933"/>
                        </a:lnTo>
                        <a:lnTo>
                          <a:pt x="2323954" y="616023"/>
                        </a:lnTo>
                        <a:lnTo>
                          <a:pt x="3756864" y="0"/>
                        </a:lnTo>
                        <a:close/>
                      </a:path>
                    </a:pathLst>
                  </a:custGeom>
                  <a:solidFill>
                    <a:srgbClr val="C00000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" name="Freeform 15">
                    <a:extLst>
                      <a:ext uri="{FF2B5EF4-FFF2-40B4-BE49-F238E27FC236}">
                        <a16:creationId xmlns:a16="http://schemas.microsoft.com/office/drawing/2014/main" id="{E96245B3-01A7-014E-9BA1-7FF47814682F}"/>
                      </a:ext>
                    </a:extLst>
                  </p:cNvPr>
                  <p:cNvSpPr/>
                  <p:nvPr/>
                </p:nvSpPr>
                <p:spPr>
                  <a:xfrm>
                    <a:off x="8519948" y="3206783"/>
                    <a:ext cx="317042" cy="170569"/>
                  </a:xfrm>
                  <a:custGeom>
                    <a:avLst/>
                    <a:gdLst>
                      <a:gd name="connsiteX0" fmla="*/ 21021 w 1744718"/>
                      <a:gd name="connsiteY0" fmla="*/ 0 h 903890"/>
                      <a:gd name="connsiteX1" fmla="*/ 1744718 w 1744718"/>
                      <a:gd name="connsiteY1" fmla="*/ 693683 h 903890"/>
                      <a:gd name="connsiteX2" fmla="*/ 1145628 w 1744718"/>
                      <a:gd name="connsiteY2" fmla="*/ 903890 h 903890"/>
                      <a:gd name="connsiteX3" fmla="*/ 0 w 1744718"/>
                      <a:gd name="connsiteY3" fmla="*/ 451945 h 903890"/>
                      <a:gd name="connsiteX4" fmla="*/ 21021 w 1744718"/>
                      <a:gd name="connsiteY4" fmla="*/ 0 h 9038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44718" h="903890">
                        <a:moveTo>
                          <a:pt x="21021" y="0"/>
                        </a:moveTo>
                        <a:lnTo>
                          <a:pt x="1744718" y="693683"/>
                        </a:lnTo>
                        <a:lnTo>
                          <a:pt x="1145628" y="903890"/>
                        </a:lnTo>
                        <a:lnTo>
                          <a:pt x="0" y="451945"/>
                        </a:lnTo>
                        <a:lnTo>
                          <a:pt x="21021" y="0"/>
                        </a:lnTo>
                        <a:close/>
                      </a:path>
                    </a:pathLst>
                  </a:custGeom>
                  <a:solidFill>
                    <a:srgbClr val="C00000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7" name="Freeform 16">
                    <a:extLst>
                      <a:ext uri="{FF2B5EF4-FFF2-40B4-BE49-F238E27FC236}">
                        <a16:creationId xmlns:a16="http://schemas.microsoft.com/office/drawing/2014/main" id="{61DDD58F-B6AD-AD4C-B3E4-BAFA003044B7}"/>
                      </a:ext>
                    </a:extLst>
                  </p:cNvPr>
                  <p:cNvSpPr/>
                  <p:nvPr/>
                </p:nvSpPr>
                <p:spPr>
                  <a:xfrm>
                    <a:off x="7939341" y="3206783"/>
                    <a:ext cx="311312" cy="168585"/>
                  </a:xfrm>
                  <a:custGeom>
                    <a:avLst/>
                    <a:gdLst>
                      <a:gd name="connsiteX0" fmla="*/ 1702676 w 1713187"/>
                      <a:gd name="connsiteY0" fmla="*/ 0 h 893380"/>
                      <a:gd name="connsiteX1" fmla="*/ 1713187 w 1713187"/>
                      <a:gd name="connsiteY1" fmla="*/ 472966 h 893380"/>
                      <a:gd name="connsiteX2" fmla="*/ 578069 w 1713187"/>
                      <a:gd name="connsiteY2" fmla="*/ 893380 h 893380"/>
                      <a:gd name="connsiteX3" fmla="*/ 0 w 1713187"/>
                      <a:gd name="connsiteY3" fmla="*/ 693683 h 893380"/>
                      <a:gd name="connsiteX4" fmla="*/ 1702676 w 1713187"/>
                      <a:gd name="connsiteY4" fmla="*/ 0 h 8933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13187" h="893380">
                        <a:moveTo>
                          <a:pt x="1702676" y="0"/>
                        </a:moveTo>
                        <a:lnTo>
                          <a:pt x="1713187" y="472966"/>
                        </a:lnTo>
                        <a:lnTo>
                          <a:pt x="578069" y="893380"/>
                        </a:lnTo>
                        <a:lnTo>
                          <a:pt x="0" y="693683"/>
                        </a:lnTo>
                        <a:lnTo>
                          <a:pt x="1702676" y="0"/>
                        </a:lnTo>
                        <a:close/>
                      </a:path>
                    </a:pathLst>
                  </a:custGeom>
                  <a:solidFill>
                    <a:srgbClr val="C00000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8" name="Freeform 17">
                    <a:extLst>
                      <a:ext uri="{FF2B5EF4-FFF2-40B4-BE49-F238E27FC236}">
                        <a16:creationId xmlns:a16="http://schemas.microsoft.com/office/drawing/2014/main" id="{30F6942C-3B5A-C543-85D8-24BF9990A9C5}"/>
                      </a:ext>
                    </a:extLst>
                  </p:cNvPr>
                  <p:cNvSpPr/>
                  <p:nvPr/>
                </p:nvSpPr>
                <p:spPr>
                  <a:xfrm>
                    <a:off x="8047413" y="3123483"/>
                    <a:ext cx="676892" cy="267753"/>
                  </a:xfrm>
                  <a:custGeom>
                    <a:avLst/>
                    <a:gdLst>
                      <a:gd name="connsiteX0" fmla="*/ 599089 w 4162096"/>
                      <a:gd name="connsiteY0" fmla="*/ 273269 h 1618593"/>
                      <a:gd name="connsiteX1" fmla="*/ 882869 w 4162096"/>
                      <a:gd name="connsiteY1" fmla="*/ 199697 h 1618593"/>
                      <a:gd name="connsiteX2" fmla="*/ 2312276 w 4162096"/>
                      <a:gd name="connsiteY2" fmla="*/ 798786 h 1618593"/>
                      <a:gd name="connsiteX3" fmla="*/ 3794234 w 4162096"/>
                      <a:gd name="connsiteY3" fmla="*/ 199697 h 1618593"/>
                      <a:gd name="connsiteX4" fmla="*/ 4014951 w 4162096"/>
                      <a:gd name="connsiteY4" fmla="*/ 273269 h 1618593"/>
                      <a:gd name="connsiteX5" fmla="*/ 3058510 w 4162096"/>
                      <a:gd name="connsiteY5" fmla="*/ 641131 h 1618593"/>
                      <a:gd name="connsiteX6" fmla="*/ 3026979 w 4162096"/>
                      <a:gd name="connsiteY6" fmla="*/ 1114097 h 1618593"/>
                      <a:gd name="connsiteX7" fmla="*/ 4162096 w 4162096"/>
                      <a:gd name="connsiteY7" fmla="*/ 1545021 h 1618593"/>
                      <a:gd name="connsiteX8" fmla="*/ 3878317 w 4162096"/>
                      <a:gd name="connsiteY8" fmla="*/ 1608083 h 1618593"/>
                      <a:gd name="connsiteX9" fmla="*/ 2301765 w 4162096"/>
                      <a:gd name="connsiteY9" fmla="*/ 945931 h 1618593"/>
                      <a:gd name="connsiteX10" fmla="*/ 693682 w 4162096"/>
                      <a:gd name="connsiteY10" fmla="*/ 1618593 h 1618593"/>
                      <a:gd name="connsiteX11" fmla="*/ 430924 w 4162096"/>
                      <a:gd name="connsiteY11" fmla="*/ 1524000 h 1618593"/>
                      <a:gd name="connsiteX12" fmla="*/ 1576551 w 4162096"/>
                      <a:gd name="connsiteY12" fmla="*/ 1082566 h 1618593"/>
                      <a:gd name="connsiteX13" fmla="*/ 1545020 w 4162096"/>
                      <a:gd name="connsiteY13" fmla="*/ 609600 h 1618593"/>
                      <a:gd name="connsiteX14" fmla="*/ 0 w 4162096"/>
                      <a:gd name="connsiteY14" fmla="*/ 0 h 1618593"/>
                      <a:gd name="connsiteX15" fmla="*/ 872358 w 4162096"/>
                      <a:gd name="connsiteY15" fmla="*/ 210207 h 1618593"/>
                      <a:gd name="connsiteX16" fmla="*/ 872358 w 4162096"/>
                      <a:gd name="connsiteY16" fmla="*/ 210207 h 1618593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15" fmla="*/ 441434 w 3731172"/>
                      <a:gd name="connsiteY15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357351 w 3731172"/>
                      <a:gd name="connsiteY14" fmla="*/ 115613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56137 w 3731172"/>
                      <a:gd name="connsiteY13" fmla="*/ 441434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903890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575034 w 3710151"/>
                      <a:gd name="connsiteY6" fmla="*/ 91440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06565 w 3710151"/>
                      <a:gd name="connsiteY6" fmla="*/ 92491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5151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09858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62012 w 3725019"/>
                      <a:gd name="connsiteY0" fmla="*/ 73572 h 1418896"/>
                      <a:gd name="connsiteX1" fmla="*/ 445792 w 3725019"/>
                      <a:gd name="connsiteY1" fmla="*/ 0 h 1418896"/>
                      <a:gd name="connsiteX2" fmla="*/ 1852896 w 3725019"/>
                      <a:gd name="connsiteY2" fmla="*/ 591655 h 1418896"/>
                      <a:gd name="connsiteX3" fmla="*/ 3357157 w 3725019"/>
                      <a:gd name="connsiteY3" fmla="*/ 0 h 1418896"/>
                      <a:gd name="connsiteX4" fmla="*/ 3577874 w 3725019"/>
                      <a:gd name="connsiteY4" fmla="*/ 73572 h 1418896"/>
                      <a:gd name="connsiteX5" fmla="*/ 2632585 w 3725019"/>
                      <a:gd name="connsiteY5" fmla="*/ 448868 h 1418896"/>
                      <a:gd name="connsiteX6" fmla="*/ 2625150 w 3725019"/>
                      <a:gd name="connsiteY6" fmla="*/ 902607 h 1418896"/>
                      <a:gd name="connsiteX7" fmla="*/ 3725019 w 3725019"/>
                      <a:gd name="connsiteY7" fmla="*/ 1345324 h 1418896"/>
                      <a:gd name="connsiteX8" fmla="*/ 3441240 w 3725019"/>
                      <a:gd name="connsiteY8" fmla="*/ 1408386 h 1418896"/>
                      <a:gd name="connsiteX9" fmla="*/ 1864688 w 3725019"/>
                      <a:gd name="connsiteY9" fmla="*/ 746234 h 1418896"/>
                      <a:gd name="connsiteX10" fmla="*/ 256605 w 3725019"/>
                      <a:gd name="connsiteY10" fmla="*/ 1418896 h 1418896"/>
                      <a:gd name="connsiteX11" fmla="*/ 0 w 3725019"/>
                      <a:gd name="connsiteY11" fmla="*/ 1331097 h 1418896"/>
                      <a:gd name="connsiteX12" fmla="*/ 1113454 w 3725019"/>
                      <a:gd name="connsiteY12" fmla="*/ 903890 h 1418896"/>
                      <a:gd name="connsiteX13" fmla="*/ 1102302 w 3725019"/>
                      <a:gd name="connsiteY13" fmla="*/ 451945 h 1418896"/>
                      <a:gd name="connsiteX14" fmla="*/ 183032 w 3725019"/>
                      <a:gd name="connsiteY14" fmla="*/ 84081 h 1418896"/>
                      <a:gd name="connsiteX15" fmla="*/ 162012 w 3725019"/>
                      <a:gd name="connsiteY15" fmla="*/ 73572 h 14188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3725019" h="1418896">
                        <a:moveTo>
                          <a:pt x="162012" y="73572"/>
                        </a:moveTo>
                        <a:lnTo>
                          <a:pt x="445792" y="0"/>
                        </a:lnTo>
                        <a:lnTo>
                          <a:pt x="1852896" y="591655"/>
                        </a:lnTo>
                        <a:lnTo>
                          <a:pt x="3357157" y="0"/>
                        </a:lnTo>
                        <a:lnTo>
                          <a:pt x="3577874" y="73572"/>
                        </a:lnTo>
                        <a:lnTo>
                          <a:pt x="2632585" y="448868"/>
                        </a:lnTo>
                        <a:lnTo>
                          <a:pt x="2625150" y="902607"/>
                        </a:lnTo>
                        <a:lnTo>
                          <a:pt x="3725019" y="1345324"/>
                        </a:lnTo>
                        <a:lnTo>
                          <a:pt x="3441240" y="1408386"/>
                        </a:lnTo>
                        <a:lnTo>
                          <a:pt x="1864688" y="746234"/>
                        </a:lnTo>
                        <a:lnTo>
                          <a:pt x="256605" y="1418896"/>
                        </a:lnTo>
                        <a:lnTo>
                          <a:pt x="0" y="1331097"/>
                        </a:lnTo>
                        <a:lnTo>
                          <a:pt x="1113454" y="903890"/>
                        </a:lnTo>
                        <a:cubicBezTo>
                          <a:pt x="1113454" y="760249"/>
                          <a:pt x="1102302" y="595586"/>
                          <a:pt x="1102302" y="451945"/>
                        </a:cubicBezTo>
                        <a:lnTo>
                          <a:pt x="183032" y="84081"/>
                        </a:lnTo>
                        <a:cubicBezTo>
                          <a:pt x="26317" y="21019"/>
                          <a:pt x="169019" y="77075"/>
                          <a:pt x="162012" y="73572"/>
                        </a:cubicBezTo>
                        <a:close/>
                      </a:path>
                    </a:pathLst>
                  </a:custGeom>
                  <a:solidFill>
                    <a:srgbClr val="EC86A6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19" name="Group 590">
                <a:extLst>
                  <a:ext uri="{FF2B5EF4-FFF2-40B4-BE49-F238E27FC236}">
                    <a16:creationId xmlns:a16="http://schemas.microsoft.com/office/drawing/2014/main" id="{303C6DB6-B1E2-884C-BBB8-EC1A99AC627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10917985" y="3676610"/>
                <a:ext cx="649485" cy="571200"/>
                <a:chOff x="2839" y="3501"/>
                <a:chExt cx="755" cy="803"/>
              </a:xfrm>
            </p:grpSpPr>
            <p:pic>
              <p:nvPicPr>
                <p:cNvPr id="20" name="Picture 591" descr="desktop_computer_stylized_medium">
                  <a:extLst>
                    <a:ext uri="{FF2B5EF4-FFF2-40B4-BE49-F238E27FC236}">
                      <a16:creationId xmlns:a16="http://schemas.microsoft.com/office/drawing/2014/main" id="{63D2D7F9-5192-C24A-82A4-B0EA6FAD6C6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39" y="3501"/>
                  <a:ext cx="755" cy="8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1" name="Freeform 592">
                  <a:extLst>
                    <a:ext uri="{FF2B5EF4-FFF2-40B4-BE49-F238E27FC236}">
                      <a16:creationId xmlns:a16="http://schemas.microsoft.com/office/drawing/2014/main" id="{CE876DBC-21CF-AE4B-919D-7AE28D5D03C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16" y="3578"/>
                  <a:ext cx="356" cy="368"/>
                </a:xfrm>
                <a:custGeom>
                  <a:avLst/>
                  <a:gdLst>
                    <a:gd name="T0" fmla="*/ 0 w 356"/>
                    <a:gd name="T1" fmla="*/ 0 h 368"/>
                    <a:gd name="T2" fmla="*/ 300 w 356"/>
                    <a:gd name="T3" fmla="*/ 14 h 368"/>
                    <a:gd name="T4" fmla="*/ 356 w 356"/>
                    <a:gd name="T5" fmla="*/ 294 h 368"/>
                    <a:gd name="T6" fmla="*/ 78 w 356"/>
                    <a:gd name="T7" fmla="*/ 368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" name="Group 590">
                <a:extLst>
                  <a:ext uri="{FF2B5EF4-FFF2-40B4-BE49-F238E27FC236}">
                    <a16:creationId xmlns:a16="http://schemas.microsoft.com/office/drawing/2014/main" id="{91392431-0A58-5644-AA3F-947CE467E6F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10249542" y="4410101"/>
                <a:ext cx="649485" cy="571200"/>
                <a:chOff x="2839" y="3501"/>
                <a:chExt cx="755" cy="803"/>
              </a:xfrm>
            </p:grpSpPr>
            <p:pic>
              <p:nvPicPr>
                <p:cNvPr id="23" name="Picture 591" descr="desktop_computer_stylized_medium">
                  <a:extLst>
                    <a:ext uri="{FF2B5EF4-FFF2-40B4-BE49-F238E27FC236}">
                      <a16:creationId xmlns:a16="http://schemas.microsoft.com/office/drawing/2014/main" id="{46FA0F11-EBA2-284F-8B1D-14AF3914585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39" y="3501"/>
                  <a:ext cx="755" cy="8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4" name="Freeform 592">
                  <a:extLst>
                    <a:ext uri="{FF2B5EF4-FFF2-40B4-BE49-F238E27FC236}">
                      <a16:creationId xmlns:a16="http://schemas.microsoft.com/office/drawing/2014/main" id="{52EF559D-DFC5-8447-AEA4-BC6B16E3FC3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16" y="3578"/>
                  <a:ext cx="356" cy="368"/>
                </a:xfrm>
                <a:custGeom>
                  <a:avLst/>
                  <a:gdLst>
                    <a:gd name="T0" fmla="*/ 0 w 356"/>
                    <a:gd name="T1" fmla="*/ 0 h 368"/>
                    <a:gd name="T2" fmla="*/ 300 w 356"/>
                    <a:gd name="T3" fmla="*/ 14 h 368"/>
                    <a:gd name="T4" fmla="*/ 356 w 356"/>
                    <a:gd name="T5" fmla="*/ 294 h 368"/>
                    <a:gd name="T6" fmla="*/ 78 w 356"/>
                    <a:gd name="T7" fmla="*/ 368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590">
                <a:extLst>
                  <a:ext uri="{FF2B5EF4-FFF2-40B4-BE49-F238E27FC236}">
                    <a16:creationId xmlns:a16="http://schemas.microsoft.com/office/drawing/2014/main" id="{F7641AD9-87D9-A44B-A42D-CB95A3432A4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10797829" y="4748945"/>
                <a:ext cx="649485" cy="571200"/>
                <a:chOff x="2839" y="3501"/>
                <a:chExt cx="755" cy="803"/>
              </a:xfrm>
            </p:grpSpPr>
            <p:pic>
              <p:nvPicPr>
                <p:cNvPr id="187" name="Picture 591" descr="desktop_computer_stylized_medium">
                  <a:extLst>
                    <a:ext uri="{FF2B5EF4-FFF2-40B4-BE49-F238E27FC236}">
                      <a16:creationId xmlns:a16="http://schemas.microsoft.com/office/drawing/2014/main" id="{30678A54-3E22-8B42-A81E-5CF5B995FA3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39" y="3501"/>
                  <a:ext cx="755" cy="8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88" name="Freeform 592">
                  <a:extLst>
                    <a:ext uri="{FF2B5EF4-FFF2-40B4-BE49-F238E27FC236}">
                      <a16:creationId xmlns:a16="http://schemas.microsoft.com/office/drawing/2014/main" id="{6D9A530E-D982-6948-B078-2A03FF1F3B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16" y="3578"/>
                  <a:ext cx="356" cy="368"/>
                </a:xfrm>
                <a:custGeom>
                  <a:avLst/>
                  <a:gdLst>
                    <a:gd name="T0" fmla="*/ 0 w 356"/>
                    <a:gd name="T1" fmla="*/ 0 h 368"/>
                    <a:gd name="T2" fmla="*/ 300 w 356"/>
                    <a:gd name="T3" fmla="*/ 14 h 368"/>
                    <a:gd name="T4" fmla="*/ 356 w 356"/>
                    <a:gd name="T5" fmla="*/ 294 h 368"/>
                    <a:gd name="T6" fmla="*/ 78 w 356"/>
                    <a:gd name="T7" fmla="*/ 368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520" name="Group 519">
              <a:extLst>
                <a:ext uri="{FF2B5EF4-FFF2-40B4-BE49-F238E27FC236}">
                  <a16:creationId xmlns:a16="http://schemas.microsoft.com/office/drawing/2014/main" id="{BCEAC609-53A3-DC4E-B9E6-B5176894A3B7}"/>
                </a:ext>
              </a:extLst>
            </p:cNvPr>
            <p:cNvGrpSpPr/>
            <p:nvPr/>
          </p:nvGrpSpPr>
          <p:grpSpPr>
            <a:xfrm>
              <a:off x="8229600" y="5199782"/>
              <a:ext cx="1923291" cy="1159453"/>
              <a:chOff x="9874069" y="4049856"/>
              <a:chExt cx="1165513" cy="683960"/>
            </a:xfrm>
          </p:grpSpPr>
          <p:pic>
            <p:nvPicPr>
              <p:cNvPr id="26" name="Picture 781" descr="antenna_radiation_stylized">
                <a:extLst>
                  <a:ext uri="{FF2B5EF4-FFF2-40B4-BE49-F238E27FC236}">
                    <a16:creationId xmlns:a16="http://schemas.microsoft.com/office/drawing/2014/main" id="{DB627E11-E099-EC41-BC25-0FB10F3B69C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253455" y="4053920"/>
                <a:ext cx="452014" cy="951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" name="Picture 780" descr="access_point_stylized_small">
                <a:extLst>
                  <a:ext uri="{FF2B5EF4-FFF2-40B4-BE49-F238E27FC236}">
                    <a16:creationId xmlns:a16="http://schemas.microsoft.com/office/drawing/2014/main" id="{A02A91D2-3E70-F042-A5F5-5B2635BF0B9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301992" y="4097214"/>
                <a:ext cx="380935" cy="3174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76" name="Group 850">
                <a:extLst>
                  <a:ext uri="{FF2B5EF4-FFF2-40B4-BE49-F238E27FC236}">
                    <a16:creationId xmlns:a16="http://schemas.microsoft.com/office/drawing/2014/main" id="{57E97886-C05F-6048-B731-37159BF9709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257306" y="4049856"/>
                <a:ext cx="450526" cy="96315"/>
                <a:chOff x="2199" y="955"/>
                <a:chExt cx="2547" cy="506"/>
              </a:xfrm>
            </p:grpSpPr>
            <p:sp>
              <p:nvSpPr>
                <p:cNvPr id="77" name="Freeform 851">
                  <a:extLst>
                    <a:ext uri="{FF2B5EF4-FFF2-40B4-BE49-F238E27FC236}">
                      <a16:creationId xmlns:a16="http://schemas.microsoft.com/office/drawing/2014/main" id="{B3924299-6BE1-3843-A764-2F95D9F82A3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99" y="1166"/>
                  <a:ext cx="260" cy="281"/>
                </a:xfrm>
                <a:custGeom>
                  <a:avLst/>
                  <a:gdLst>
                    <a:gd name="T0" fmla="*/ 260 w 260"/>
                    <a:gd name="T1" fmla="*/ 0 h 281"/>
                    <a:gd name="T2" fmla="*/ 42 w 260"/>
                    <a:gd name="T3" fmla="*/ 112 h 281"/>
                    <a:gd name="T4" fmla="*/ 35 w 260"/>
                    <a:gd name="T5" fmla="*/ 211 h 281"/>
                    <a:gd name="T6" fmla="*/ 253 w 260"/>
                    <a:gd name="T7" fmla="*/ 281 h 28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60" h="281">
                      <a:moveTo>
                        <a:pt x="260" y="0"/>
                      </a:moveTo>
                      <a:cubicBezTo>
                        <a:pt x="224" y="19"/>
                        <a:pt x="79" y="77"/>
                        <a:pt x="42" y="112"/>
                      </a:cubicBezTo>
                      <a:cubicBezTo>
                        <a:pt x="5" y="143"/>
                        <a:pt x="0" y="183"/>
                        <a:pt x="35" y="211"/>
                      </a:cubicBezTo>
                      <a:cubicBezTo>
                        <a:pt x="70" y="239"/>
                        <a:pt x="208" y="266"/>
                        <a:pt x="253" y="281"/>
                      </a:cubicBez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8" name="Freeform 852">
                  <a:extLst>
                    <a:ext uri="{FF2B5EF4-FFF2-40B4-BE49-F238E27FC236}">
                      <a16:creationId xmlns:a16="http://schemas.microsoft.com/office/drawing/2014/main" id="{603A533B-82A1-6445-B323-DBB29F6A36A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82" y="1040"/>
                  <a:ext cx="900" cy="421"/>
                </a:xfrm>
                <a:custGeom>
                  <a:avLst/>
                  <a:gdLst>
                    <a:gd name="T0" fmla="*/ 531 w 900"/>
                    <a:gd name="T1" fmla="*/ 0 h 421"/>
                    <a:gd name="T2" fmla="*/ 279 w 900"/>
                    <a:gd name="T3" fmla="*/ 77 h 421"/>
                    <a:gd name="T4" fmla="*/ 68 w 900"/>
                    <a:gd name="T5" fmla="*/ 182 h 421"/>
                    <a:gd name="T6" fmla="*/ 33 w 900"/>
                    <a:gd name="T7" fmla="*/ 323 h 421"/>
                    <a:gd name="T8" fmla="*/ 328 w 900"/>
                    <a:gd name="T9" fmla="*/ 400 h 421"/>
                    <a:gd name="T10" fmla="*/ 812 w 900"/>
                    <a:gd name="T11" fmla="*/ 421 h 421"/>
                    <a:gd name="T12" fmla="*/ 855 w 900"/>
                    <a:gd name="T13" fmla="*/ 400 h 42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900" h="421">
                      <a:moveTo>
                        <a:pt x="531" y="0"/>
                      </a:moveTo>
                      <a:cubicBezTo>
                        <a:pt x="489" y="13"/>
                        <a:pt x="356" y="47"/>
                        <a:pt x="279" y="77"/>
                      </a:cubicBezTo>
                      <a:cubicBezTo>
                        <a:pt x="202" y="107"/>
                        <a:pt x="109" y="141"/>
                        <a:pt x="68" y="182"/>
                      </a:cubicBezTo>
                      <a:cubicBezTo>
                        <a:pt x="31" y="213"/>
                        <a:pt x="0" y="292"/>
                        <a:pt x="33" y="323"/>
                      </a:cubicBezTo>
                      <a:cubicBezTo>
                        <a:pt x="76" y="359"/>
                        <a:pt x="198" y="384"/>
                        <a:pt x="328" y="400"/>
                      </a:cubicBezTo>
                      <a:cubicBezTo>
                        <a:pt x="458" y="416"/>
                        <a:pt x="724" y="421"/>
                        <a:pt x="812" y="421"/>
                      </a:cubicBezTo>
                      <a:cubicBezTo>
                        <a:pt x="900" y="421"/>
                        <a:pt x="846" y="404"/>
                        <a:pt x="855" y="400"/>
                      </a:cubicBez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79" name="Freeform 853">
                  <a:extLst>
                    <a:ext uri="{FF2B5EF4-FFF2-40B4-BE49-F238E27FC236}">
                      <a16:creationId xmlns:a16="http://schemas.microsoft.com/office/drawing/2014/main" id="{51E5D983-ADB0-114C-9834-F8276FDAF0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82" y="1068"/>
                  <a:ext cx="428" cy="269"/>
                </a:xfrm>
                <a:custGeom>
                  <a:avLst/>
                  <a:gdLst>
                    <a:gd name="T0" fmla="*/ 428 w 428"/>
                    <a:gd name="T1" fmla="*/ 0 h 269"/>
                    <a:gd name="T2" fmla="*/ 217 w 428"/>
                    <a:gd name="T3" fmla="*/ 35 h 269"/>
                    <a:gd name="T4" fmla="*/ 21 w 428"/>
                    <a:gd name="T5" fmla="*/ 140 h 269"/>
                    <a:gd name="T6" fmla="*/ 91 w 428"/>
                    <a:gd name="T7" fmla="*/ 246 h 269"/>
                    <a:gd name="T8" fmla="*/ 231 w 428"/>
                    <a:gd name="T9" fmla="*/ 267 h 269"/>
                    <a:gd name="T10" fmla="*/ 414 w 428"/>
                    <a:gd name="T11" fmla="*/ 260 h 26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28" h="269">
                      <a:moveTo>
                        <a:pt x="428" y="0"/>
                      </a:moveTo>
                      <a:cubicBezTo>
                        <a:pt x="428" y="0"/>
                        <a:pt x="217" y="35"/>
                        <a:pt x="217" y="35"/>
                      </a:cubicBezTo>
                      <a:cubicBezTo>
                        <a:pt x="217" y="35"/>
                        <a:pt x="42" y="105"/>
                        <a:pt x="21" y="140"/>
                      </a:cubicBezTo>
                      <a:cubicBezTo>
                        <a:pt x="0" y="175"/>
                        <a:pt x="14" y="217"/>
                        <a:pt x="91" y="246"/>
                      </a:cubicBezTo>
                      <a:cubicBezTo>
                        <a:pt x="126" y="267"/>
                        <a:pt x="177" y="265"/>
                        <a:pt x="231" y="267"/>
                      </a:cubicBezTo>
                      <a:cubicBezTo>
                        <a:pt x="285" y="269"/>
                        <a:pt x="376" y="262"/>
                        <a:pt x="414" y="260"/>
                      </a:cubicBez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0" name="Freeform 854">
                  <a:extLst>
                    <a:ext uri="{FF2B5EF4-FFF2-40B4-BE49-F238E27FC236}">
                      <a16:creationId xmlns:a16="http://schemas.microsoft.com/office/drawing/2014/main" id="{AD9CC5C5-8A1B-F443-B43A-D696211E811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54" y="1075"/>
                  <a:ext cx="377" cy="239"/>
                </a:xfrm>
                <a:custGeom>
                  <a:avLst/>
                  <a:gdLst>
                    <a:gd name="T0" fmla="*/ 42 w 377"/>
                    <a:gd name="T1" fmla="*/ 239 h 239"/>
                    <a:gd name="T2" fmla="*/ 335 w 377"/>
                    <a:gd name="T3" fmla="*/ 146 h 239"/>
                    <a:gd name="T4" fmla="*/ 342 w 377"/>
                    <a:gd name="T5" fmla="*/ 47 h 239"/>
                    <a:gd name="T6" fmla="*/ 0 w 377"/>
                    <a:gd name="T7" fmla="*/ 0 h 239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77" h="239">
                      <a:moveTo>
                        <a:pt x="42" y="239"/>
                      </a:moveTo>
                      <a:cubicBezTo>
                        <a:pt x="89" y="224"/>
                        <a:pt x="285" y="178"/>
                        <a:pt x="335" y="146"/>
                      </a:cubicBezTo>
                      <a:cubicBezTo>
                        <a:pt x="372" y="115"/>
                        <a:pt x="377" y="75"/>
                        <a:pt x="342" y="47"/>
                      </a:cubicBezTo>
                      <a:cubicBezTo>
                        <a:pt x="286" y="23"/>
                        <a:pt x="71" y="10"/>
                        <a:pt x="0" y="0"/>
                      </a:cubicBez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1" name="Freeform 855">
                  <a:extLst>
                    <a:ext uri="{FF2B5EF4-FFF2-40B4-BE49-F238E27FC236}">
                      <a16:creationId xmlns:a16="http://schemas.microsoft.com/office/drawing/2014/main" id="{82118053-8C1C-C841-A495-DCB0EF34554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46" y="997"/>
                  <a:ext cx="660" cy="336"/>
                </a:xfrm>
                <a:custGeom>
                  <a:avLst/>
                  <a:gdLst>
                    <a:gd name="T0" fmla="*/ 390 w 646"/>
                    <a:gd name="T1" fmla="*/ 592 h 300"/>
                    <a:gd name="T2" fmla="*/ 555 w 646"/>
                    <a:gd name="T3" fmla="*/ 501 h 300"/>
                    <a:gd name="T4" fmla="*/ 690 w 646"/>
                    <a:gd name="T5" fmla="*/ 377 h 300"/>
                    <a:gd name="T6" fmla="*/ 713 w 646"/>
                    <a:gd name="T7" fmla="*/ 211 h 300"/>
                    <a:gd name="T8" fmla="*/ 522 w 646"/>
                    <a:gd name="T9" fmla="*/ 119 h 300"/>
                    <a:gd name="T10" fmla="*/ 0 w 646"/>
                    <a:gd name="T11" fmla="*/ 0 h 30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646" h="300">
                      <a:moveTo>
                        <a:pt x="343" y="300"/>
                      </a:moveTo>
                      <a:cubicBezTo>
                        <a:pt x="367" y="292"/>
                        <a:pt x="443" y="272"/>
                        <a:pt x="487" y="254"/>
                      </a:cubicBezTo>
                      <a:cubicBezTo>
                        <a:pt x="531" y="236"/>
                        <a:pt x="584" y="216"/>
                        <a:pt x="607" y="191"/>
                      </a:cubicBezTo>
                      <a:cubicBezTo>
                        <a:pt x="628" y="173"/>
                        <a:pt x="646" y="125"/>
                        <a:pt x="627" y="107"/>
                      </a:cubicBezTo>
                      <a:cubicBezTo>
                        <a:pt x="603" y="85"/>
                        <a:pt x="563" y="79"/>
                        <a:pt x="459" y="61"/>
                      </a:cubicBezTo>
                      <a:cubicBezTo>
                        <a:pt x="355" y="43"/>
                        <a:pt x="76" y="10"/>
                        <a:pt x="0" y="0"/>
                      </a:cubicBez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82" name="Freeform 856">
                  <a:extLst>
                    <a:ext uri="{FF2B5EF4-FFF2-40B4-BE49-F238E27FC236}">
                      <a16:creationId xmlns:a16="http://schemas.microsoft.com/office/drawing/2014/main" id="{DFA74633-0451-F848-A038-52B85B120BB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16" y="955"/>
                  <a:ext cx="630" cy="397"/>
                </a:xfrm>
                <a:custGeom>
                  <a:avLst/>
                  <a:gdLst>
                    <a:gd name="T0" fmla="*/ 320 w 630"/>
                    <a:gd name="T1" fmla="*/ 397 h 397"/>
                    <a:gd name="T2" fmla="*/ 468 w 630"/>
                    <a:gd name="T3" fmla="*/ 345 h 397"/>
                    <a:gd name="T4" fmla="*/ 590 w 630"/>
                    <a:gd name="T5" fmla="*/ 275 h 397"/>
                    <a:gd name="T6" fmla="*/ 611 w 630"/>
                    <a:gd name="T7" fmla="*/ 181 h 397"/>
                    <a:gd name="T8" fmla="*/ 439 w 630"/>
                    <a:gd name="T9" fmla="*/ 129 h 397"/>
                    <a:gd name="T10" fmla="*/ 0 w 630"/>
                    <a:gd name="T11" fmla="*/ 0 h 39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630" h="397">
                      <a:moveTo>
                        <a:pt x="320" y="397"/>
                      </a:moveTo>
                      <a:cubicBezTo>
                        <a:pt x="345" y="388"/>
                        <a:pt x="423" y="366"/>
                        <a:pt x="468" y="345"/>
                      </a:cubicBezTo>
                      <a:cubicBezTo>
                        <a:pt x="513" y="325"/>
                        <a:pt x="567" y="303"/>
                        <a:pt x="590" y="275"/>
                      </a:cubicBezTo>
                      <a:cubicBezTo>
                        <a:pt x="612" y="255"/>
                        <a:pt x="630" y="201"/>
                        <a:pt x="611" y="181"/>
                      </a:cubicBezTo>
                      <a:cubicBezTo>
                        <a:pt x="586" y="156"/>
                        <a:pt x="541" y="159"/>
                        <a:pt x="439" y="129"/>
                      </a:cubicBezTo>
                      <a:cubicBezTo>
                        <a:pt x="337" y="99"/>
                        <a:pt x="91" y="27"/>
                        <a:pt x="0" y="0"/>
                      </a:cubicBez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0" name="Group 189">
                <a:extLst>
                  <a:ext uri="{FF2B5EF4-FFF2-40B4-BE49-F238E27FC236}">
                    <a16:creationId xmlns:a16="http://schemas.microsoft.com/office/drawing/2014/main" id="{04A1B945-82CF-B24C-927F-7FD13A0C24C4}"/>
                  </a:ext>
                </a:extLst>
              </p:cNvPr>
              <p:cNvGrpSpPr/>
              <p:nvPr/>
            </p:nvGrpSpPr>
            <p:grpSpPr>
              <a:xfrm>
                <a:off x="9874069" y="4284324"/>
                <a:ext cx="406937" cy="372436"/>
                <a:chOff x="7341491" y="2307905"/>
                <a:chExt cx="509280" cy="439573"/>
              </a:xfrm>
            </p:grpSpPr>
            <p:grpSp>
              <p:nvGrpSpPr>
                <p:cNvPr id="191" name="Group 190">
                  <a:extLst>
                    <a:ext uri="{FF2B5EF4-FFF2-40B4-BE49-F238E27FC236}">
                      <a16:creationId xmlns:a16="http://schemas.microsoft.com/office/drawing/2014/main" id="{14BD4F1A-F69B-CC4E-9ADB-754A3C888DDB}"/>
                    </a:ext>
                  </a:extLst>
                </p:cNvPr>
                <p:cNvGrpSpPr/>
                <p:nvPr/>
              </p:nvGrpSpPr>
              <p:grpSpPr>
                <a:xfrm>
                  <a:off x="7341491" y="2426725"/>
                  <a:ext cx="509280" cy="320753"/>
                  <a:chOff x="7458407" y="2414528"/>
                  <a:chExt cx="509280" cy="320753"/>
                </a:xfrm>
              </p:grpSpPr>
              <p:pic>
                <p:nvPicPr>
                  <p:cNvPr id="200" name="Picture 1018" descr="laptop_keyboard">
                    <a:extLst>
                      <a:ext uri="{FF2B5EF4-FFF2-40B4-BE49-F238E27FC236}">
                        <a16:creationId xmlns:a16="http://schemas.microsoft.com/office/drawing/2014/main" id="{43A4C956-16BA-2749-B63E-A0735579E8E7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rot="109064" flipH="1">
                    <a:off x="7458407" y="2575770"/>
                    <a:ext cx="437221" cy="15951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201" name="Freeform 1019">
                    <a:extLst>
                      <a:ext uri="{FF2B5EF4-FFF2-40B4-BE49-F238E27FC236}">
                        <a16:creationId xmlns:a16="http://schemas.microsoft.com/office/drawing/2014/main" id="{FB9CB46A-3962-FA48-A49E-FC5678B7104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603304" y="2420984"/>
                    <a:ext cx="351919" cy="208167"/>
                  </a:xfrm>
                  <a:custGeom>
                    <a:avLst/>
                    <a:gdLst>
                      <a:gd name="T0" fmla="*/ 775798119 w 2982"/>
                      <a:gd name="T1" fmla="*/ 0 h 2442"/>
                      <a:gd name="T2" fmla="*/ 0 w 2982"/>
                      <a:gd name="T3" fmla="*/ 211226083 h 2442"/>
                      <a:gd name="T4" fmla="*/ 2147483646 w 2982"/>
                      <a:gd name="T5" fmla="*/ 263880059 h 2442"/>
                      <a:gd name="T6" fmla="*/ 2147483646 w 2982"/>
                      <a:gd name="T7" fmla="*/ 52653891 h 2442"/>
                      <a:gd name="T8" fmla="*/ 775798119 w 2982"/>
                      <a:gd name="T9" fmla="*/ 0 h 244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982"/>
                      <a:gd name="T16" fmla="*/ 0 h 2442"/>
                      <a:gd name="T17" fmla="*/ 2982 w 2982"/>
                      <a:gd name="T18" fmla="*/ 2442 h 244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982" h="2442">
                        <a:moveTo>
                          <a:pt x="540" y="0"/>
                        </a:moveTo>
                        <a:lnTo>
                          <a:pt x="0" y="1734"/>
                        </a:lnTo>
                        <a:lnTo>
                          <a:pt x="2394" y="2442"/>
                        </a:lnTo>
                        <a:lnTo>
                          <a:pt x="2982" y="318"/>
                        </a:lnTo>
                        <a:lnTo>
                          <a:pt x="540" y="0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pic>
                <p:nvPicPr>
                  <p:cNvPr id="202" name="Picture 1020" descr="screen">
                    <a:extLst>
                      <a:ext uri="{FF2B5EF4-FFF2-40B4-BE49-F238E27FC236}">
                        <a16:creationId xmlns:a16="http://schemas.microsoft.com/office/drawing/2014/main" id="{546620B1-B43D-D44B-BDBF-CB7163856C99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620637" y="2426338"/>
                    <a:ext cx="319785" cy="18942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203" name="Freeform 1021">
                    <a:extLst>
                      <a:ext uri="{FF2B5EF4-FFF2-40B4-BE49-F238E27FC236}">
                        <a16:creationId xmlns:a16="http://schemas.microsoft.com/office/drawing/2014/main" id="{3609018E-54F0-C545-8881-2F666AE7729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667378" y="2414843"/>
                    <a:ext cx="298167" cy="38736"/>
                  </a:xfrm>
                  <a:custGeom>
                    <a:avLst/>
                    <a:gdLst>
                      <a:gd name="T0" fmla="*/ 193616298 w 2528"/>
                      <a:gd name="T1" fmla="*/ 0 h 455"/>
                      <a:gd name="T2" fmla="*/ 2147483646 w 2528"/>
                      <a:gd name="T3" fmla="*/ 52445139 h 455"/>
                      <a:gd name="T4" fmla="*/ 2147483646 w 2528"/>
                      <a:gd name="T5" fmla="*/ 52445139 h 455"/>
                      <a:gd name="T6" fmla="*/ 0 w 2528"/>
                      <a:gd name="T7" fmla="*/ 52445139 h 455"/>
                      <a:gd name="T8" fmla="*/ 193616298 w 2528"/>
                      <a:gd name="T9" fmla="*/ 0 h 45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28"/>
                      <a:gd name="T16" fmla="*/ 0 h 455"/>
                      <a:gd name="T17" fmla="*/ 2528 w 2528"/>
                      <a:gd name="T18" fmla="*/ 455 h 455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28" h="455">
                        <a:moveTo>
                          <a:pt x="14" y="0"/>
                        </a:moveTo>
                        <a:lnTo>
                          <a:pt x="2528" y="341"/>
                        </a:lnTo>
                        <a:lnTo>
                          <a:pt x="2480" y="455"/>
                        </a:lnTo>
                        <a:lnTo>
                          <a:pt x="0" y="86"/>
                        </a:lnTo>
                        <a:lnTo>
                          <a:pt x="14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04" name="Freeform 1022">
                    <a:extLst>
                      <a:ext uri="{FF2B5EF4-FFF2-40B4-BE49-F238E27FC236}">
                        <a16:creationId xmlns:a16="http://schemas.microsoft.com/office/drawing/2014/main" id="{25B49A33-C4F2-BD48-B970-1F34E2623C4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600188" y="2414528"/>
                    <a:ext cx="82770" cy="161243"/>
                  </a:xfrm>
                  <a:custGeom>
                    <a:avLst/>
                    <a:gdLst>
                      <a:gd name="T0" fmla="*/ 773664160 w 702"/>
                      <a:gd name="T1" fmla="*/ 0 h 1893"/>
                      <a:gd name="T2" fmla="*/ 0 w 702"/>
                      <a:gd name="T3" fmla="*/ 210739916 h 1893"/>
                      <a:gd name="T4" fmla="*/ 193416040 w 702"/>
                      <a:gd name="T5" fmla="*/ 210739916 h 1893"/>
                      <a:gd name="T6" fmla="*/ 967080200 w 702"/>
                      <a:gd name="T7" fmla="*/ 52529017 h 1893"/>
                      <a:gd name="T8" fmla="*/ 773664160 w 702"/>
                      <a:gd name="T9" fmla="*/ 0 h 189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02"/>
                      <a:gd name="T16" fmla="*/ 0 h 1893"/>
                      <a:gd name="T17" fmla="*/ 702 w 702"/>
                      <a:gd name="T18" fmla="*/ 1893 h 189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02" h="1893">
                        <a:moveTo>
                          <a:pt x="579" y="0"/>
                        </a:moveTo>
                        <a:lnTo>
                          <a:pt x="0" y="1869"/>
                        </a:lnTo>
                        <a:lnTo>
                          <a:pt x="114" y="1893"/>
                        </a:lnTo>
                        <a:lnTo>
                          <a:pt x="702" y="51"/>
                        </a:lnTo>
                        <a:lnTo>
                          <a:pt x="579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05" name="Freeform 1023">
                    <a:extLst>
                      <a:ext uri="{FF2B5EF4-FFF2-40B4-BE49-F238E27FC236}">
                        <a16:creationId xmlns:a16="http://schemas.microsoft.com/office/drawing/2014/main" id="{7A3CD4B0-7D22-AA45-8A15-E073D619536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874205" y="2443344"/>
                    <a:ext cx="89197" cy="186122"/>
                  </a:xfrm>
                  <a:custGeom>
                    <a:avLst/>
                    <a:gdLst>
                      <a:gd name="T0" fmla="*/ 969024527 w 756"/>
                      <a:gd name="T1" fmla="*/ 0 h 2184"/>
                      <a:gd name="T2" fmla="*/ 193802074 w 756"/>
                      <a:gd name="T3" fmla="*/ 263660221 h 2184"/>
                      <a:gd name="T4" fmla="*/ 0 w 756"/>
                      <a:gd name="T5" fmla="*/ 263660221 h 2184"/>
                      <a:gd name="T6" fmla="*/ 775222454 w 756"/>
                      <a:gd name="T7" fmla="*/ 52610059 h 2184"/>
                      <a:gd name="T8" fmla="*/ 969024527 w 756"/>
                      <a:gd name="T9" fmla="*/ 0 h 218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56"/>
                      <a:gd name="T16" fmla="*/ 0 h 2184"/>
                      <a:gd name="T17" fmla="*/ 756 w 756"/>
                      <a:gd name="T18" fmla="*/ 2184 h 218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56" h="2184">
                        <a:moveTo>
                          <a:pt x="756" y="0"/>
                        </a:moveTo>
                        <a:lnTo>
                          <a:pt x="138" y="2184"/>
                        </a:lnTo>
                        <a:lnTo>
                          <a:pt x="0" y="2148"/>
                        </a:lnTo>
                        <a:lnTo>
                          <a:pt x="606" y="78"/>
                        </a:lnTo>
                        <a:lnTo>
                          <a:pt x="756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DDDDDD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06" name="Freeform 1024">
                    <a:extLst>
                      <a:ext uri="{FF2B5EF4-FFF2-40B4-BE49-F238E27FC236}">
                        <a16:creationId xmlns:a16="http://schemas.microsoft.com/office/drawing/2014/main" id="{6A3B0A44-ABEE-F642-9AA1-40BC4C0AD4E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599214" y="2567582"/>
                    <a:ext cx="327185" cy="62828"/>
                  </a:xfrm>
                  <a:custGeom>
                    <a:avLst/>
                    <a:gdLst>
                      <a:gd name="T0" fmla="*/ 193829444 w 2773"/>
                      <a:gd name="T1" fmla="*/ 0 h 738"/>
                      <a:gd name="T2" fmla="*/ 0 w 2773"/>
                      <a:gd name="T3" fmla="*/ 52443587 h 738"/>
                      <a:gd name="T4" fmla="*/ 2147483646 w 2773"/>
                      <a:gd name="T5" fmla="*/ 104894411 h 738"/>
                      <a:gd name="T6" fmla="*/ 2147483646 w 2773"/>
                      <a:gd name="T7" fmla="*/ 52443587 h 738"/>
                      <a:gd name="T8" fmla="*/ 193829444 w 2773"/>
                      <a:gd name="T9" fmla="*/ 0 h 73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773"/>
                      <a:gd name="T16" fmla="*/ 0 h 738"/>
                      <a:gd name="T17" fmla="*/ 2773 w 2773"/>
                      <a:gd name="T18" fmla="*/ 738 h 73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773" h="738">
                        <a:moveTo>
                          <a:pt x="33" y="0"/>
                        </a:moveTo>
                        <a:lnTo>
                          <a:pt x="0" y="99"/>
                        </a:lnTo>
                        <a:lnTo>
                          <a:pt x="2436" y="738"/>
                        </a:lnTo>
                        <a:cubicBezTo>
                          <a:pt x="2499" y="501"/>
                          <a:pt x="2773" y="727"/>
                          <a:pt x="2373" y="603"/>
                        </a:cubicBezTo>
                        <a:lnTo>
                          <a:pt x="33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CC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07" name="Freeform 1025">
                    <a:extLst>
                      <a:ext uri="{FF2B5EF4-FFF2-40B4-BE49-F238E27FC236}">
                        <a16:creationId xmlns:a16="http://schemas.microsoft.com/office/drawing/2014/main" id="{8E276300-85ED-F14E-BCE2-C7D4D59B3BD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884138" y="2444918"/>
                    <a:ext cx="83549" cy="186909"/>
                  </a:xfrm>
                  <a:custGeom>
                    <a:avLst/>
                    <a:gdLst>
                      <a:gd name="T0" fmla="*/ 2147483646 w 637"/>
                      <a:gd name="T1" fmla="*/ 0 h 1659"/>
                      <a:gd name="T2" fmla="*/ 2147483646 w 637"/>
                      <a:gd name="T3" fmla="*/ 0 h 1659"/>
                      <a:gd name="T4" fmla="*/ 295581541 w 637"/>
                      <a:gd name="T5" fmla="*/ 2147483646 h 1659"/>
                      <a:gd name="T6" fmla="*/ 0 w 637"/>
                      <a:gd name="T7" fmla="*/ 2147483646 h 1659"/>
                      <a:gd name="T8" fmla="*/ 2147483646 w 637"/>
                      <a:gd name="T9" fmla="*/ 0 h 165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637"/>
                      <a:gd name="T16" fmla="*/ 0 h 1659"/>
                      <a:gd name="T17" fmla="*/ 637 w 637"/>
                      <a:gd name="T18" fmla="*/ 1659 h 1659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637" h="1659">
                        <a:moveTo>
                          <a:pt x="615" y="0"/>
                        </a:moveTo>
                        <a:lnTo>
                          <a:pt x="637" y="0"/>
                        </a:lnTo>
                        <a:lnTo>
                          <a:pt x="68" y="1659"/>
                        </a:lnTo>
                        <a:lnTo>
                          <a:pt x="0" y="1647"/>
                        </a:lnTo>
                        <a:lnTo>
                          <a:pt x="615" y="0"/>
                        </a:lnTo>
                        <a:close/>
                      </a:path>
                    </a:pathLst>
                  </a:custGeom>
                  <a:solidFill>
                    <a:srgbClr val="4D4D4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08" name="Freeform 1026">
                    <a:extLst>
                      <a:ext uri="{FF2B5EF4-FFF2-40B4-BE49-F238E27FC236}">
                        <a16:creationId xmlns:a16="http://schemas.microsoft.com/office/drawing/2014/main" id="{C5ADDBAC-F8C7-5846-8484-7E2ACCC0425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599603" y="2575928"/>
                    <a:ext cx="290961" cy="62041"/>
                  </a:xfrm>
                  <a:custGeom>
                    <a:avLst/>
                    <a:gdLst>
                      <a:gd name="T0" fmla="*/ 0 w 2216"/>
                      <a:gd name="T1" fmla="*/ 0 h 550"/>
                      <a:gd name="T2" fmla="*/ 296523134 w 2216"/>
                      <a:gd name="T3" fmla="*/ 324379338 h 550"/>
                      <a:gd name="T4" fmla="*/ 2147483646 w 2216"/>
                      <a:gd name="T5" fmla="*/ 2147483646 h 550"/>
                      <a:gd name="T6" fmla="*/ 2147483646 w 2216"/>
                      <a:gd name="T7" fmla="*/ 2147483646 h 550"/>
                      <a:gd name="T8" fmla="*/ 0 w 2216"/>
                      <a:gd name="T9" fmla="*/ 0 h 55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216"/>
                      <a:gd name="T16" fmla="*/ 0 h 550"/>
                      <a:gd name="T17" fmla="*/ 2216 w 2216"/>
                      <a:gd name="T18" fmla="*/ 550 h 55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216" h="550">
                        <a:moveTo>
                          <a:pt x="0" y="0"/>
                        </a:moveTo>
                        <a:lnTo>
                          <a:pt x="9" y="57"/>
                        </a:lnTo>
                        <a:lnTo>
                          <a:pt x="2164" y="550"/>
                        </a:lnTo>
                        <a:lnTo>
                          <a:pt x="2216" y="49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209" name="Group 1027">
                    <a:extLst>
                      <a:ext uri="{FF2B5EF4-FFF2-40B4-BE49-F238E27FC236}">
                        <a16:creationId xmlns:a16="http://schemas.microsoft.com/office/drawing/2014/main" id="{6244016C-85DB-4D44-A0FC-F42A9A7D3A3C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7594735" y="2642220"/>
                    <a:ext cx="98740" cy="36846"/>
                    <a:chOff x="1740" y="2642"/>
                    <a:chExt cx="752" cy="327"/>
                  </a:xfrm>
                </p:grpSpPr>
                <p:sp>
                  <p:nvSpPr>
                    <p:cNvPr id="216" name="Freeform 1028">
                      <a:extLst>
                        <a:ext uri="{FF2B5EF4-FFF2-40B4-BE49-F238E27FC236}">
                          <a16:creationId xmlns:a16="http://schemas.microsoft.com/office/drawing/2014/main" id="{5AA16397-7098-9946-8BE9-C4651BB16E2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740" y="2642"/>
                      <a:ext cx="752" cy="327"/>
                    </a:xfrm>
                    <a:custGeom>
                      <a:avLst/>
                      <a:gdLst>
                        <a:gd name="T0" fmla="*/ 293 w 752"/>
                        <a:gd name="T1" fmla="*/ 0 h 327"/>
                        <a:gd name="T2" fmla="*/ 752 w 752"/>
                        <a:gd name="T3" fmla="*/ 124 h 327"/>
                        <a:gd name="T4" fmla="*/ 470 w 752"/>
                        <a:gd name="T5" fmla="*/ 327 h 327"/>
                        <a:gd name="T6" fmla="*/ 0 w 752"/>
                        <a:gd name="T7" fmla="*/ 183 h 327"/>
                        <a:gd name="T8" fmla="*/ 293 w 752"/>
                        <a:gd name="T9" fmla="*/ 0 h 327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752"/>
                        <a:gd name="T16" fmla="*/ 0 h 327"/>
                        <a:gd name="T17" fmla="*/ 752 w 752"/>
                        <a:gd name="T18" fmla="*/ 327 h 327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752" h="327">
                          <a:moveTo>
                            <a:pt x="293" y="0"/>
                          </a:moveTo>
                          <a:lnTo>
                            <a:pt x="752" y="124"/>
                          </a:lnTo>
                          <a:lnTo>
                            <a:pt x="470" y="327"/>
                          </a:lnTo>
                          <a:lnTo>
                            <a:pt x="0" y="183"/>
                          </a:lnTo>
                          <a:lnTo>
                            <a:pt x="293" y="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17" name="Freeform 1029">
                      <a:extLst>
                        <a:ext uri="{FF2B5EF4-FFF2-40B4-BE49-F238E27FC236}">
                          <a16:creationId xmlns:a16="http://schemas.microsoft.com/office/drawing/2014/main" id="{384C7126-22CD-204D-ADC8-D47C7589576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754" y="2649"/>
                      <a:ext cx="726" cy="311"/>
                    </a:xfrm>
                    <a:custGeom>
                      <a:avLst/>
                      <a:gdLst>
                        <a:gd name="T0" fmla="*/ 282 w 726"/>
                        <a:gd name="T1" fmla="*/ 0 h 311"/>
                        <a:gd name="T2" fmla="*/ 726 w 726"/>
                        <a:gd name="T3" fmla="*/ 119 h 311"/>
                        <a:gd name="T4" fmla="*/ 457 w 726"/>
                        <a:gd name="T5" fmla="*/ 311 h 311"/>
                        <a:gd name="T6" fmla="*/ 0 w 726"/>
                        <a:gd name="T7" fmla="*/ 173 h 311"/>
                        <a:gd name="T8" fmla="*/ 282 w 726"/>
                        <a:gd name="T9" fmla="*/ 0 h 31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726"/>
                        <a:gd name="T16" fmla="*/ 0 h 311"/>
                        <a:gd name="T17" fmla="*/ 726 w 726"/>
                        <a:gd name="T18" fmla="*/ 311 h 311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726" h="311">
                          <a:moveTo>
                            <a:pt x="282" y="0"/>
                          </a:moveTo>
                          <a:lnTo>
                            <a:pt x="726" y="119"/>
                          </a:lnTo>
                          <a:lnTo>
                            <a:pt x="457" y="311"/>
                          </a:lnTo>
                          <a:lnTo>
                            <a:pt x="0" y="173"/>
                          </a:lnTo>
                          <a:lnTo>
                            <a:pt x="282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4D4D4D"/>
                        </a:gs>
                        <a:gs pos="100000">
                          <a:srgbClr val="DDDDDD"/>
                        </a:gs>
                      </a:gsLst>
                      <a:lin ang="1890000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18" name="Freeform 1030">
                      <a:extLst>
                        <a:ext uri="{FF2B5EF4-FFF2-40B4-BE49-F238E27FC236}">
                          <a16:creationId xmlns:a16="http://schemas.microsoft.com/office/drawing/2014/main" id="{988ADBF6-5CE8-D54F-9B1A-0CDD671EFC2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808" y="2770"/>
                      <a:ext cx="258" cy="100"/>
                    </a:xfrm>
                    <a:custGeom>
                      <a:avLst/>
                      <a:gdLst>
                        <a:gd name="T0" fmla="*/ 0 w 258"/>
                        <a:gd name="T1" fmla="*/ 44 h 100"/>
                        <a:gd name="T2" fmla="*/ 75 w 258"/>
                        <a:gd name="T3" fmla="*/ 0 h 100"/>
                        <a:gd name="T4" fmla="*/ 258 w 258"/>
                        <a:gd name="T5" fmla="*/ 50 h 100"/>
                        <a:gd name="T6" fmla="*/ 183 w 258"/>
                        <a:gd name="T7" fmla="*/ 100 h 100"/>
                        <a:gd name="T8" fmla="*/ 0 w 258"/>
                        <a:gd name="T9" fmla="*/ 44 h 100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258"/>
                        <a:gd name="T16" fmla="*/ 0 h 100"/>
                        <a:gd name="T17" fmla="*/ 258 w 258"/>
                        <a:gd name="T18" fmla="*/ 100 h 100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258" h="100">
                          <a:moveTo>
                            <a:pt x="0" y="44"/>
                          </a:moveTo>
                          <a:lnTo>
                            <a:pt x="75" y="0"/>
                          </a:lnTo>
                          <a:lnTo>
                            <a:pt x="258" y="50"/>
                          </a:lnTo>
                          <a:lnTo>
                            <a:pt x="183" y="100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19" name="Freeform 1031">
                      <a:extLst>
                        <a:ext uri="{FF2B5EF4-FFF2-40B4-BE49-F238E27FC236}">
                          <a16:creationId xmlns:a16="http://schemas.microsoft.com/office/drawing/2014/main" id="{143CE67A-75D1-0648-A3F8-C441C79AD8D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799" y="2816"/>
                      <a:ext cx="194" cy="63"/>
                    </a:xfrm>
                    <a:custGeom>
                      <a:avLst/>
                      <a:gdLst>
                        <a:gd name="T0" fmla="*/ 12 w 194"/>
                        <a:gd name="T1" fmla="*/ 0 h 63"/>
                        <a:gd name="T2" fmla="*/ 194 w 194"/>
                        <a:gd name="T3" fmla="*/ 53 h 63"/>
                        <a:gd name="T4" fmla="*/ 180 w 194"/>
                        <a:gd name="T5" fmla="*/ 63 h 63"/>
                        <a:gd name="T6" fmla="*/ 0 w 194"/>
                        <a:gd name="T7" fmla="*/ 9 h 63"/>
                        <a:gd name="T8" fmla="*/ 12 w 194"/>
                        <a:gd name="T9" fmla="*/ 0 h 63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94"/>
                        <a:gd name="T16" fmla="*/ 0 h 63"/>
                        <a:gd name="T17" fmla="*/ 194 w 194"/>
                        <a:gd name="T18" fmla="*/ 63 h 63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94" h="63">
                          <a:moveTo>
                            <a:pt x="12" y="0"/>
                          </a:moveTo>
                          <a:lnTo>
                            <a:pt x="194" y="53"/>
                          </a:lnTo>
                          <a:lnTo>
                            <a:pt x="180" y="63"/>
                          </a:lnTo>
                          <a:lnTo>
                            <a:pt x="0" y="9"/>
                          </a:lnTo>
                          <a:lnTo>
                            <a:pt x="12" y="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20" name="Freeform 1032">
                      <a:extLst>
                        <a:ext uri="{FF2B5EF4-FFF2-40B4-BE49-F238E27FC236}">
                          <a16:creationId xmlns:a16="http://schemas.microsoft.com/office/drawing/2014/main" id="{D7D5A372-4E31-6F4C-AAB1-9DE01C704BF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020" y="2834"/>
                      <a:ext cx="258" cy="102"/>
                    </a:xfrm>
                    <a:custGeom>
                      <a:avLst/>
                      <a:gdLst>
                        <a:gd name="T0" fmla="*/ 0 w 258"/>
                        <a:gd name="T1" fmla="*/ 46 h 102"/>
                        <a:gd name="T2" fmla="*/ 71 w 258"/>
                        <a:gd name="T3" fmla="*/ 0 h 102"/>
                        <a:gd name="T4" fmla="*/ 258 w 258"/>
                        <a:gd name="T5" fmla="*/ 52 h 102"/>
                        <a:gd name="T6" fmla="*/ 183 w 258"/>
                        <a:gd name="T7" fmla="*/ 102 h 102"/>
                        <a:gd name="T8" fmla="*/ 0 w 258"/>
                        <a:gd name="T9" fmla="*/ 46 h 10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258"/>
                        <a:gd name="T16" fmla="*/ 0 h 102"/>
                        <a:gd name="T17" fmla="*/ 258 w 258"/>
                        <a:gd name="T18" fmla="*/ 102 h 10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258" h="102">
                          <a:moveTo>
                            <a:pt x="0" y="46"/>
                          </a:moveTo>
                          <a:lnTo>
                            <a:pt x="71" y="0"/>
                          </a:lnTo>
                          <a:lnTo>
                            <a:pt x="258" y="52"/>
                          </a:lnTo>
                          <a:lnTo>
                            <a:pt x="183" y="102"/>
                          </a:lnTo>
                          <a:lnTo>
                            <a:pt x="0" y="46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21" name="Freeform 1033">
                      <a:extLst>
                        <a:ext uri="{FF2B5EF4-FFF2-40B4-BE49-F238E27FC236}">
                          <a16:creationId xmlns:a16="http://schemas.microsoft.com/office/drawing/2014/main" id="{0AF2083D-846C-A943-9458-9EF7685D4DE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011" y="2882"/>
                      <a:ext cx="194" cy="63"/>
                    </a:xfrm>
                    <a:custGeom>
                      <a:avLst/>
                      <a:gdLst>
                        <a:gd name="T0" fmla="*/ 12 w 194"/>
                        <a:gd name="T1" fmla="*/ 0 h 63"/>
                        <a:gd name="T2" fmla="*/ 194 w 194"/>
                        <a:gd name="T3" fmla="*/ 53 h 63"/>
                        <a:gd name="T4" fmla="*/ 180 w 194"/>
                        <a:gd name="T5" fmla="*/ 63 h 63"/>
                        <a:gd name="T6" fmla="*/ 0 w 194"/>
                        <a:gd name="T7" fmla="*/ 9 h 63"/>
                        <a:gd name="T8" fmla="*/ 12 w 194"/>
                        <a:gd name="T9" fmla="*/ 0 h 63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94"/>
                        <a:gd name="T16" fmla="*/ 0 h 63"/>
                        <a:gd name="T17" fmla="*/ 194 w 194"/>
                        <a:gd name="T18" fmla="*/ 63 h 63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94" h="63">
                          <a:moveTo>
                            <a:pt x="12" y="0"/>
                          </a:moveTo>
                          <a:lnTo>
                            <a:pt x="194" y="53"/>
                          </a:lnTo>
                          <a:lnTo>
                            <a:pt x="180" y="63"/>
                          </a:lnTo>
                          <a:lnTo>
                            <a:pt x="0" y="9"/>
                          </a:lnTo>
                          <a:lnTo>
                            <a:pt x="12" y="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210" name="Freeform 1034">
                    <a:extLst>
                      <a:ext uri="{FF2B5EF4-FFF2-40B4-BE49-F238E27FC236}">
                        <a16:creationId xmlns:a16="http://schemas.microsoft.com/office/drawing/2014/main" id="{3B1CD3A9-2A99-D943-AB31-0016D9DD746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763780" y="2647731"/>
                    <a:ext cx="119578" cy="80936"/>
                  </a:xfrm>
                  <a:custGeom>
                    <a:avLst/>
                    <a:gdLst>
                      <a:gd name="T0" fmla="*/ 213221464 w 990"/>
                      <a:gd name="T1" fmla="*/ 1090686587 h 792"/>
                      <a:gd name="T2" fmla="*/ 1915477586 w 990"/>
                      <a:gd name="T3" fmla="*/ 0 h 792"/>
                      <a:gd name="T4" fmla="*/ 1915477586 w 990"/>
                      <a:gd name="T5" fmla="*/ 108859840 h 792"/>
                      <a:gd name="T6" fmla="*/ 0 w 990"/>
                      <a:gd name="T7" fmla="*/ 1090686587 h 792"/>
                      <a:gd name="T8" fmla="*/ 213221464 w 990"/>
                      <a:gd name="T9" fmla="*/ 1090686587 h 79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990"/>
                      <a:gd name="T16" fmla="*/ 0 h 792"/>
                      <a:gd name="T17" fmla="*/ 990 w 990"/>
                      <a:gd name="T18" fmla="*/ 792 h 79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990" h="792">
                        <a:moveTo>
                          <a:pt x="3" y="738"/>
                        </a:moveTo>
                        <a:lnTo>
                          <a:pt x="990" y="0"/>
                        </a:lnTo>
                        <a:lnTo>
                          <a:pt x="987" y="60"/>
                        </a:lnTo>
                        <a:lnTo>
                          <a:pt x="0" y="792"/>
                        </a:lnTo>
                        <a:lnTo>
                          <a:pt x="3" y="738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1" name="Freeform 1035">
                    <a:extLst>
                      <a:ext uri="{FF2B5EF4-FFF2-40B4-BE49-F238E27FC236}">
                        <a16:creationId xmlns:a16="http://schemas.microsoft.com/office/drawing/2014/main" id="{9DA1D7A0-F967-E74D-960A-4B56F22DD27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458602" y="2654187"/>
                    <a:ext cx="305957" cy="73850"/>
                  </a:xfrm>
                  <a:custGeom>
                    <a:avLst/>
                    <a:gdLst>
                      <a:gd name="T0" fmla="*/ 213486572 w 2532"/>
                      <a:gd name="T1" fmla="*/ 0 h 723"/>
                      <a:gd name="T2" fmla="*/ 213486572 w 2532"/>
                      <a:gd name="T3" fmla="*/ 0 h 723"/>
                      <a:gd name="T4" fmla="*/ 2147483646 w 2532"/>
                      <a:gd name="T5" fmla="*/ 979380008 h 723"/>
                      <a:gd name="T6" fmla="*/ 2147483646 w 2532"/>
                      <a:gd name="T7" fmla="*/ 1088085165 h 723"/>
                      <a:gd name="T8" fmla="*/ 0 w 2532"/>
                      <a:gd name="T9" fmla="*/ 108705259 h 723"/>
                      <a:gd name="T10" fmla="*/ 213486572 w 2532"/>
                      <a:gd name="T11" fmla="*/ 0 h 723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532"/>
                      <a:gd name="T19" fmla="*/ 0 h 723"/>
                      <a:gd name="T20" fmla="*/ 2532 w 2532"/>
                      <a:gd name="T21" fmla="*/ 723 h 723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532" h="723">
                        <a:moveTo>
                          <a:pt x="6" y="0"/>
                        </a:moveTo>
                        <a:cubicBezTo>
                          <a:pt x="16" y="0"/>
                          <a:pt x="26" y="0"/>
                          <a:pt x="36" y="0"/>
                        </a:cubicBezTo>
                        <a:lnTo>
                          <a:pt x="2532" y="678"/>
                        </a:lnTo>
                        <a:lnTo>
                          <a:pt x="2529" y="723"/>
                        </a:lnTo>
                        <a:lnTo>
                          <a:pt x="0" y="24"/>
                        </a:lnTo>
                        <a:lnTo>
                          <a:pt x="6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2" name="Freeform 1036">
                    <a:extLst>
                      <a:ext uri="{FF2B5EF4-FFF2-40B4-BE49-F238E27FC236}">
                        <a16:creationId xmlns:a16="http://schemas.microsoft.com/office/drawing/2014/main" id="{950CCC8A-F414-9A41-9782-93A28378FB6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458797" y="2640645"/>
                    <a:ext cx="3311" cy="14959"/>
                  </a:xfrm>
                  <a:custGeom>
                    <a:avLst/>
                    <a:gdLst>
                      <a:gd name="T0" fmla="*/ 262278191 w 26"/>
                      <a:gd name="T1" fmla="*/ 107489981 h 147"/>
                      <a:gd name="T2" fmla="*/ 262278191 w 26"/>
                      <a:gd name="T3" fmla="*/ 214969480 h 147"/>
                      <a:gd name="T4" fmla="*/ 0 w 26"/>
                      <a:gd name="T5" fmla="*/ 214969480 h 147"/>
                      <a:gd name="T6" fmla="*/ 262278191 w 26"/>
                      <a:gd name="T7" fmla="*/ 0 h 147"/>
                      <a:gd name="T8" fmla="*/ 262278191 w 26"/>
                      <a:gd name="T9" fmla="*/ 107489981 h 14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6"/>
                      <a:gd name="T16" fmla="*/ 0 h 147"/>
                      <a:gd name="T17" fmla="*/ 26 w 26"/>
                      <a:gd name="T18" fmla="*/ 147 h 14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6" h="147">
                        <a:moveTo>
                          <a:pt x="26" y="10"/>
                        </a:moveTo>
                        <a:lnTo>
                          <a:pt x="23" y="147"/>
                        </a:lnTo>
                        <a:lnTo>
                          <a:pt x="0" y="144"/>
                        </a:lnTo>
                        <a:lnTo>
                          <a:pt x="3" y="0"/>
                        </a:lnTo>
                        <a:lnTo>
                          <a:pt x="26" y="1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3" name="Freeform 1037">
                    <a:extLst>
                      <a:ext uri="{FF2B5EF4-FFF2-40B4-BE49-F238E27FC236}">
                        <a16:creationId xmlns:a16="http://schemas.microsoft.com/office/drawing/2014/main" id="{096C7422-F2A4-C441-8ACD-BCE2E662DB7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458992" y="2579707"/>
                    <a:ext cx="142170" cy="61883"/>
                  </a:xfrm>
                  <a:custGeom>
                    <a:avLst/>
                    <a:gdLst>
                      <a:gd name="T0" fmla="*/ 2136125890 w 1176"/>
                      <a:gd name="T1" fmla="*/ 0 h 606"/>
                      <a:gd name="T2" fmla="*/ 0 w 1176"/>
                      <a:gd name="T3" fmla="*/ 870000945 h 606"/>
                      <a:gd name="T4" fmla="*/ 213789467 w 1176"/>
                      <a:gd name="T5" fmla="*/ 870000945 h 606"/>
                      <a:gd name="T6" fmla="*/ 2136125890 w 1176"/>
                      <a:gd name="T7" fmla="*/ 108617123 h 606"/>
                      <a:gd name="T8" fmla="*/ 2136125890 w 1176"/>
                      <a:gd name="T9" fmla="*/ 0 h 60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76"/>
                      <a:gd name="T16" fmla="*/ 0 h 606"/>
                      <a:gd name="T17" fmla="*/ 1176 w 1176"/>
                      <a:gd name="T18" fmla="*/ 606 h 60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76" h="606">
                        <a:moveTo>
                          <a:pt x="1170" y="0"/>
                        </a:moveTo>
                        <a:lnTo>
                          <a:pt x="0" y="597"/>
                        </a:lnTo>
                        <a:lnTo>
                          <a:pt x="30" y="606"/>
                        </a:lnTo>
                        <a:lnTo>
                          <a:pt x="1176" y="18"/>
                        </a:lnTo>
                        <a:lnTo>
                          <a:pt x="1170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4" name="Freeform 1038">
                    <a:extLst>
                      <a:ext uri="{FF2B5EF4-FFF2-40B4-BE49-F238E27FC236}">
                        <a16:creationId xmlns:a16="http://schemas.microsoft.com/office/drawing/2014/main" id="{62886C74-4755-1F49-916C-0FB17C421A3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468535" y="2643795"/>
                    <a:ext cx="290182" cy="71016"/>
                  </a:xfrm>
                  <a:custGeom>
                    <a:avLst/>
                    <a:gdLst>
                      <a:gd name="T0" fmla="*/ 173112702 w 2532"/>
                      <a:gd name="T1" fmla="*/ 0 h 723"/>
                      <a:gd name="T2" fmla="*/ 173112702 w 2532"/>
                      <a:gd name="T3" fmla="*/ 0 h 723"/>
                      <a:gd name="T4" fmla="*/ 2069773885 w 2532"/>
                      <a:gd name="T5" fmla="*/ 558173482 h 723"/>
                      <a:gd name="T6" fmla="*/ 2069773885 w 2532"/>
                      <a:gd name="T7" fmla="*/ 558173482 h 723"/>
                      <a:gd name="T8" fmla="*/ 0 w 2532"/>
                      <a:gd name="T9" fmla="*/ 92871346 h 723"/>
                      <a:gd name="T10" fmla="*/ 173112702 w 2532"/>
                      <a:gd name="T11" fmla="*/ 0 h 723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532"/>
                      <a:gd name="T19" fmla="*/ 0 h 723"/>
                      <a:gd name="T20" fmla="*/ 2532 w 2532"/>
                      <a:gd name="T21" fmla="*/ 723 h 723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532" h="723">
                        <a:moveTo>
                          <a:pt x="6" y="0"/>
                        </a:moveTo>
                        <a:cubicBezTo>
                          <a:pt x="16" y="0"/>
                          <a:pt x="26" y="0"/>
                          <a:pt x="36" y="0"/>
                        </a:cubicBezTo>
                        <a:lnTo>
                          <a:pt x="2532" y="678"/>
                        </a:lnTo>
                        <a:lnTo>
                          <a:pt x="2529" y="723"/>
                        </a:lnTo>
                        <a:lnTo>
                          <a:pt x="0" y="24"/>
                        </a:lnTo>
                        <a:lnTo>
                          <a:pt x="6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15" name="Freeform 1039">
                    <a:extLst>
                      <a:ext uri="{FF2B5EF4-FFF2-40B4-BE49-F238E27FC236}">
                        <a16:creationId xmlns:a16="http://schemas.microsoft.com/office/drawing/2014/main" id="{83286882-3B59-2E4B-8F6B-0A559AFADE5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flipV="1">
                    <a:off x="7758327" y="2638756"/>
                    <a:ext cx="118410" cy="73535"/>
                  </a:xfrm>
                  <a:custGeom>
                    <a:avLst/>
                    <a:gdLst>
                      <a:gd name="T0" fmla="*/ 0 w 2532"/>
                      <a:gd name="T1" fmla="*/ 0 h 723"/>
                      <a:gd name="T2" fmla="*/ 0 w 2532"/>
                      <a:gd name="T3" fmla="*/ 0 h 723"/>
                      <a:gd name="T4" fmla="*/ 0 w 2532"/>
                      <a:gd name="T5" fmla="*/ 962694895 h 723"/>
                      <a:gd name="T6" fmla="*/ 0 w 2532"/>
                      <a:gd name="T7" fmla="*/ 962694895 h 723"/>
                      <a:gd name="T8" fmla="*/ 0 w 2532"/>
                      <a:gd name="T9" fmla="*/ 107314314 h 723"/>
                      <a:gd name="T10" fmla="*/ 0 w 2532"/>
                      <a:gd name="T11" fmla="*/ 0 h 723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532"/>
                      <a:gd name="T19" fmla="*/ 0 h 723"/>
                      <a:gd name="T20" fmla="*/ 2532 w 2532"/>
                      <a:gd name="T21" fmla="*/ 723 h 723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532" h="723">
                        <a:moveTo>
                          <a:pt x="6" y="0"/>
                        </a:moveTo>
                        <a:cubicBezTo>
                          <a:pt x="16" y="0"/>
                          <a:pt x="26" y="0"/>
                          <a:pt x="36" y="0"/>
                        </a:cubicBezTo>
                        <a:lnTo>
                          <a:pt x="2532" y="678"/>
                        </a:lnTo>
                        <a:lnTo>
                          <a:pt x="2529" y="723"/>
                        </a:lnTo>
                        <a:lnTo>
                          <a:pt x="0" y="24"/>
                        </a:lnTo>
                        <a:lnTo>
                          <a:pt x="6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192" name="Group 850">
                  <a:extLst>
                    <a:ext uri="{FF2B5EF4-FFF2-40B4-BE49-F238E27FC236}">
                      <a16:creationId xmlns:a16="http://schemas.microsoft.com/office/drawing/2014/main" id="{19F8753D-AAD8-4949-A49B-6EC93DC2706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408527" y="2307905"/>
                  <a:ext cx="399726" cy="74090"/>
                  <a:chOff x="2199" y="955"/>
                  <a:chExt cx="2547" cy="506"/>
                </a:xfrm>
              </p:grpSpPr>
              <p:sp>
                <p:nvSpPr>
                  <p:cNvPr id="194" name="Freeform 851">
                    <a:extLst>
                      <a:ext uri="{FF2B5EF4-FFF2-40B4-BE49-F238E27FC236}">
                        <a16:creationId xmlns:a16="http://schemas.microsoft.com/office/drawing/2014/main" id="{40AEBF74-7D40-DE48-B7FB-0E8992CB58C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99" y="1166"/>
                    <a:ext cx="260" cy="281"/>
                  </a:xfrm>
                  <a:custGeom>
                    <a:avLst/>
                    <a:gdLst>
                      <a:gd name="T0" fmla="*/ 260 w 260"/>
                      <a:gd name="T1" fmla="*/ 0 h 281"/>
                      <a:gd name="T2" fmla="*/ 42 w 260"/>
                      <a:gd name="T3" fmla="*/ 112 h 281"/>
                      <a:gd name="T4" fmla="*/ 35 w 260"/>
                      <a:gd name="T5" fmla="*/ 211 h 281"/>
                      <a:gd name="T6" fmla="*/ 253 w 260"/>
                      <a:gd name="T7" fmla="*/ 281 h 281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60" h="281">
                        <a:moveTo>
                          <a:pt x="260" y="0"/>
                        </a:moveTo>
                        <a:cubicBezTo>
                          <a:pt x="224" y="19"/>
                          <a:pt x="79" y="77"/>
                          <a:pt x="42" y="112"/>
                        </a:cubicBezTo>
                        <a:cubicBezTo>
                          <a:pt x="5" y="143"/>
                          <a:pt x="0" y="183"/>
                          <a:pt x="35" y="211"/>
                        </a:cubicBezTo>
                        <a:cubicBezTo>
                          <a:pt x="70" y="239"/>
                          <a:pt x="208" y="266"/>
                          <a:pt x="253" y="281"/>
                        </a:cubicBezTo>
                      </a:path>
                    </a:pathLst>
                  </a:custGeom>
                  <a:noFill/>
                  <a:ln w="9525" cmpd="sng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95" name="Freeform 852">
                    <a:extLst>
                      <a:ext uri="{FF2B5EF4-FFF2-40B4-BE49-F238E27FC236}">
                        <a16:creationId xmlns:a16="http://schemas.microsoft.com/office/drawing/2014/main" id="{CD6F1594-3FE4-F94F-ACC7-0D901861F35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82" y="1040"/>
                    <a:ext cx="900" cy="421"/>
                  </a:xfrm>
                  <a:custGeom>
                    <a:avLst/>
                    <a:gdLst>
                      <a:gd name="T0" fmla="*/ 531 w 900"/>
                      <a:gd name="T1" fmla="*/ 0 h 421"/>
                      <a:gd name="T2" fmla="*/ 279 w 900"/>
                      <a:gd name="T3" fmla="*/ 77 h 421"/>
                      <a:gd name="T4" fmla="*/ 68 w 900"/>
                      <a:gd name="T5" fmla="*/ 182 h 421"/>
                      <a:gd name="T6" fmla="*/ 33 w 900"/>
                      <a:gd name="T7" fmla="*/ 323 h 421"/>
                      <a:gd name="T8" fmla="*/ 328 w 900"/>
                      <a:gd name="T9" fmla="*/ 400 h 421"/>
                      <a:gd name="T10" fmla="*/ 812 w 900"/>
                      <a:gd name="T11" fmla="*/ 421 h 421"/>
                      <a:gd name="T12" fmla="*/ 855 w 900"/>
                      <a:gd name="T13" fmla="*/ 400 h 421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900" h="421">
                        <a:moveTo>
                          <a:pt x="531" y="0"/>
                        </a:moveTo>
                        <a:cubicBezTo>
                          <a:pt x="489" y="13"/>
                          <a:pt x="356" y="47"/>
                          <a:pt x="279" y="77"/>
                        </a:cubicBezTo>
                        <a:cubicBezTo>
                          <a:pt x="202" y="107"/>
                          <a:pt x="109" y="141"/>
                          <a:pt x="68" y="182"/>
                        </a:cubicBezTo>
                        <a:cubicBezTo>
                          <a:pt x="31" y="213"/>
                          <a:pt x="0" y="292"/>
                          <a:pt x="33" y="323"/>
                        </a:cubicBezTo>
                        <a:cubicBezTo>
                          <a:pt x="76" y="359"/>
                          <a:pt x="198" y="384"/>
                          <a:pt x="328" y="400"/>
                        </a:cubicBezTo>
                        <a:cubicBezTo>
                          <a:pt x="458" y="416"/>
                          <a:pt x="724" y="421"/>
                          <a:pt x="812" y="421"/>
                        </a:cubicBezTo>
                        <a:cubicBezTo>
                          <a:pt x="900" y="421"/>
                          <a:pt x="846" y="404"/>
                          <a:pt x="855" y="400"/>
                        </a:cubicBezTo>
                      </a:path>
                    </a:pathLst>
                  </a:custGeom>
                  <a:noFill/>
                  <a:ln w="9525" cmpd="sng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96" name="Freeform 853">
                    <a:extLst>
                      <a:ext uri="{FF2B5EF4-FFF2-40B4-BE49-F238E27FC236}">
                        <a16:creationId xmlns:a16="http://schemas.microsoft.com/office/drawing/2014/main" id="{D17F9977-9E37-8741-B482-D64778F6714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782" y="1068"/>
                    <a:ext cx="428" cy="269"/>
                  </a:xfrm>
                  <a:custGeom>
                    <a:avLst/>
                    <a:gdLst>
                      <a:gd name="T0" fmla="*/ 428 w 428"/>
                      <a:gd name="T1" fmla="*/ 0 h 269"/>
                      <a:gd name="T2" fmla="*/ 217 w 428"/>
                      <a:gd name="T3" fmla="*/ 35 h 269"/>
                      <a:gd name="T4" fmla="*/ 21 w 428"/>
                      <a:gd name="T5" fmla="*/ 140 h 269"/>
                      <a:gd name="T6" fmla="*/ 91 w 428"/>
                      <a:gd name="T7" fmla="*/ 246 h 269"/>
                      <a:gd name="T8" fmla="*/ 231 w 428"/>
                      <a:gd name="T9" fmla="*/ 267 h 269"/>
                      <a:gd name="T10" fmla="*/ 414 w 428"/>
                      <a:gd name="T11" fmla="*/ 260 h 26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28" h="269">
                        <a:moveTo>
                          <a:pt x="428" y="0"/>
                        </a:moveTo>
                        <a:cubicBezTo>
                          <a:pt x="428" y="0"/>
                          <a:pt x="217" y="35"/>
                          <a:pt x="217" y="35"/>
                        </a:cubicBezTo>
                        <a:cubicBezTo>
                          <a:pt x="217" y="35"/>
                          <a:pt x="42" y="105"/>
                          <a:pt x="21" y="140"/>
                        </a:cubicBezTo>
                        <a:cubicBezTo>
                          <a:pt x="0" y="175"/>
                          <a:pt x="14" y="217"/>
                          <a:pt x="91" y="246"/>
                        </a:cubicBezTo>
                        <a:cubicBezTo>
                          <a:pt x="126" y="267"/>
                          <a:pt x="177" y="265"/>
                          <a:pt x="231" y="267"/>
                        </a:cubicBezTo>
                        <a:cubicBezTo>
                          <a:pt x="285" y="269"/>
                          <a:pt x="376" y="262"/>
                          <a:pt x="414" y="260"/>
                        </a:cubicBezTo>
                      </a:path>
                    </a:pathLst>
                  </a:custGeom>
                  <a:noFill/>
                  <a:ln w="9525" cmpd="sng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97" name="Freeform 854">
                    <a:extLst>
                      <a:ext uri="{FF2B5EF4-FFF2-40B4-BE49-F238E27FC236}">
                        <a16:creationId xmlns:a16="http://schemas.microsoft.com/office/drawing/2014/main" id="{9CA9F277-24FA-3940-B16C-D12B7BB4F34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554" y="1075"/>
                    <a:ext cx="377" cy="239"/>
                  </a:xfrm>
                  <a:custGeom>
                    <a:avLst/>
                    <a:gdLst>
                      <a:gd name="T0" fmla="*/ 42 w 377"/>
                      <a:gd name="T1" fmla="*/ 239 h 239"/>
                      <a:gd name="T2" fmla="*/ 335 w 377"/>
                      <a:gd name="T3" fmla="*/ 146 h 239"/>
                      <a:gd name="T4" fmla="*/ 342 w 377"/>
                      <a:gd name="T5" fmla="*/ 47 h 239"/>
                      <a:gd name="T6" fmla="*/ 0 w 377"/>
                      <a:gd name="T7" fmla="*/ 0 h 23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77" h="239">
                        <a:moveTo>
                          <a:pt x="42" y="239"/>
                        </a:moveTo>
                        <a:cubicBezTo>
                          <a:pt x="89" y="224"/>
                          <a:pt x="285" y="178"/>
                          <a:pt x="335" y="146"/>
                        </a:cubicBezTo>
                        <a:cubicBezTo>
                          <a:pt x="372" y="115"/>
                          <a:pt x="377" y="75"/>
                          <a:pt x="342" y="47"/>
                        </a:cubicBezTo>
                        <a:cubicBezTo>
                          <a:pt x="286" y="23"/>
                          <a:pt x="71" y="10"/>
                          <a:pt x="0" y="0"/>
                        </a:cubicBezTo>
                      </a:path>
                    </a:pathLst>
                  </a:custGeom>
                  <a:noFill/>
                  <a:ln w="9525" cmpd="sng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98" name="Freeform 855">
                    <a:extLst>
                      <a:ext uri="{FF2B5EF4-FFF2-40B4-BE49-F238E27FC236}">
                        <a16:creationId xmlns:a16="http://schemas.microsoft.com/office/drawing/2014/main" id="{42D0BD36-F52A-EA4F-8E56-673822F5935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646" y="997"/>
                    <a:ext cx="660" cy="336"/>
                  </a:xfrm>
                  <a:custGeom>
                    <a:avLst/>
                    <a:gdLst>
                      <a:gd name="T0" fmla="*/ 390 w 646"/>
                      <a:gd name="T1" fmla="*/ 592 h 300"/>
                      <a:gd name="T2" fmla="*/ 555 w 646"/>
                      <a:gd name="T3" fmla="*/ 501 h 300"/>
                      <a:gd name="T4" fmla="*/ 690 w 646"/>
                      <a:gd name="T5" fmla="*/ 377 h 300"/>
                      <a:gd name="T6" fmla="*/ 713 w 646"/>
                      <a:gd name="T7" fmla="*/ 211 h 300"/>
                      <a:gd name="T8" fmla="*/ 522 w 646"/>
                      <a:gd name="T9" fmla="*/ 119 h 300"/>
                      <a:gd name="T10" fmla="*/ 0 w 646"/>
                      <a:gd name="T11" fmla="*/ 0 h 300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646" h="300">
                        <a:moveTo>
                          <a:pt x="343" y="300"/>
                        </a:moveTo>
                        <a:cubicBezTo>
                          <a:pt x="367" y="292"/>
                          <a:pt x="443" y="272"/>
                          <a:pt x="487" y="254"/>
                        </a:cubicBezTo>
                        <a:cubicBezTo>
                          <a:pt x="531" y="236"/>
                          <a:pt x="584" y="216"/>
                          <a:pt x="607" y="191"/>
                        </a:cubicBezTo>
                        <a:cubicBezTo>
                          <a:pt x="628" y="173"/>
                          <a:pt x="646" y="125"/>
                          <a:pt x="627" y="107"/>
                        </a:cubicBezTo>
                        <a:cubicBezTo>
                          <a:pt x="603" y="85"/>
                          <a:pt x="563" y="79"/>
                          <a:pt x="459" y="61"/>
                        </a:cubicBezTo>
                        <a:cubicBezTo>
                          <a:pt x="355" y="43"/>
                          <a:pt x="76" y="10"/>
                          <a:pt x="0" y="0"/>
                        </a:cubicBezTo>
                      </a:path>
                    </a:pathLst>
                  </a:custGeom>
                  <a:noFill/>
                  <a:ln w="9525" cmpd="sng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99" name="Freeform 856">
                    <a:extLst>
                      <a:ext uri="{FF2B5EF4-FFF2-40B4-BE49-F238E27FC236}">
                        <a16:creationId xmlns:a16="http://schemas.microsoft.com/office/drawing/2014/main" id="{DE032556-7636-804E-906F-97BBD0B9C96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116" y="955"/>
                    <a:ext cx="630" cy="397"/>
                  </a:xfrm>
                  <a:custGeom>
                    <a:avLst/>
                    <a:gdLst>
                      <a:gd name="T0" fmla="*/ 320 w 630"/>
                      <a:gd name="T1" fmla="*/ 397 h 397"/>
                      <a:gd name="T2" fmla="*/ 468 w 630"/>
                      <a:gd name="T3" fmla="*/ 345 h 397"/>
                      <a:gd name="T4" fmla="*/ 590 w 630"/>
                      <a:gd name="T5" fmla="*/ 275 h 397"/>
                      <a:gd name="T6" fmla="*/ 611 w 630"/>
                      <a:gd name="T7" fmla="*/ 181 h 397"/>
                      <a:gd name="T8" fmla="*/ 439 w 630"/>
                      <a:gd name="T9" fmla="*/ 129 h 397"/>
                      <a:gd name="T10" fmla="*/ 0 w 630"/>
                      <a:gd name="T11" fmla="*/ 0 h 397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630" h="397">
                        <a:moveTo>
                          <a:pt x="320" y="397"/>
                        </a:moveTo>
                        <a:cubicBezTo>
                          <a:pt x="345" y="388"/>
                          <a:pt x="423" y="366"/>
                          <a:pt x="468" y="345"/>
                        </a:cubicBezTo>
                        <a:cubicBezTo>
                          <a:pt x="513" y="325"/>
                          <a:pt x="567" y="303"/>
                          <a:pt x="590" y="275"/>
                        </a:cubicBezTo>
                        <a:cubicBezTo>
                          <a:pt x="612" y="255"/>
                          <a:pt x="630" y="201"/>
                          <a:pt x="611" y="181"/>
                        </a:cubicBezTo>
                        <a:cubicBezTo>
                          <a:pt x="586" y="156"/>
                          <a:pt x="541" y="159"/>
                          <a:pt x="439" y="129"/>
                        </a:cubicBezTo>
                        <a:cubicBezTo>
                          <a:pt x="337" y="99"/>
                          <a:pt x="91" y="27"/>
                          <a:pt x="0" y="0"/>
                        </a:cubicBezTo>
                      </a:path>
                    </a:pathLst>
                  </a:custGeom>
                  <a:noFill/>
                  <a:ln w="9525" cmpd="sng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cxnSp>
              <p:nvCxnSpPr>
                <p:cNvPr id="193" name="Straight Connector 192">
                  <a:extLst>
                    <a:ext uri="{FF2B5EF4-FFF2-40B4-BE49-F238E27FC236}">
                      <a16:creationId xmlns:a16="http://schemas.microsoft.com/office/drawing/2014/main" id="{E327019D-1905-154A-8E85-6EC04E77529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594314" y="2366481"/>
                  <a:ext cx="39385" cy="70207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2" name="Group 221">
                <a:extLst>
                  <a:ext uri="{FF2B5EF4-FFF2-40B4-BE49-F238E27FC236}">
                    <a16:creationId xmlns:a16="http://schemas.microsoft.com/office/drawing/2014/main" id="{25857B5F-442D-6547-97DC-F5378BA1C438}"/>
                  </a:ext>
                </a:extLst>
              </p:cNvPr>
              <p:cNvGrpSpPr/>
              <p:nvPr/>
            </p:nvGrpSpPr>
            <p:grpSpPr>
              <a:xfrm>
                <a:off x="10632645" y="4361380"/>
                <a:ext cx="406937" cy="372436"/>
                <a:chOff x="7341491" y="2307905"/>
                <a:chExt cx="509280" cy="439573"/>
              </a:xfrm>
            </p:grpSpPr>
            <p:grpSp>
              <p:nvGrpSpPr>
                <p:cNvPr id="223" name="Group 222">
                  <a:extLst>
                    <a:ext uri="{FF2B5EF4-FFF2-40B4-BE49-F238E27FC236}">
                      <a16:creationId xmlns:a16="http://schemas.microsoft.com/office/drawing/2014/main" id="{76DB35A4-9E1B-4E44-8D0F-D270CF67063A}"/>
                    </a:ext>
                  </a:extLst>
                </p:cNvPr>
                <p:cNvGrpSpPr/>
                <p:nvPr/>
              </p:nvGrpSpPr>
              <p:grpSpPr>
                <a:xfrm>
                  <a:off x="7341491" y="2426725"/>
                  <a:ext cx="509280" cy="320753"/>
                  <a:chOff x="7458407" y="2414528"/>
                  <a:chExt cx="509280" cy="320753"/>
                </a:xfrm>
              </p:grpSpPr>
              <p:pic>
                <p:nvPicPr>
                  <p:cNvPr id="232" name="Picture 1018" descr="laptop_keyboard">
                    <a:extLst>
                      <a:ext uri="{FF2B5EF4-FFF2-40B4-BE49-F238E27FC236}">
                        <a16:creationId xmlns:a16="http://schemas.microsoft.com/office/drawing/2014/main" id="{4F4F48BB-0250-D44A-9BC4-81D3641D24AF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rot="109064" flipH="1">
                    <a:off x="7458407" y="2575770"/>
                    <a:ext cx="437221" cy="15951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233" name="Freeform 1019">
                    <a:extLst>
                      <a:ext uri="{FF2B5EF4-FFF2-40B4-BE49-F238E27FC236}">
                        <a16:creationId xmlns:a16="http://schemas.microsoft.com/office/drawing/2014/main" id="{2AF3E33D-CD8C-2F48-81D3-778B4B41A7D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603304" y="2420984"/>
                    <a:ext cx="351919" cy="208167"/>
                  </a:xfrm>
                  <a:custGeom>
                    <a:avLst/>
                    <a:gdLst>
                      <a:gd name="T0" fmla="*/ 775798119 w 2982"/>
                      <a:gd name="T1" fmla="*/ 0 h 2442"/>
                      <a:gd name="T2" fmla="*/ 0 w 2982"/>
                      <a:gd name="T3" fmla="*/ 211226083 h 2442"/>
                      <a:gd name="T4" fmla="*/ 2147483646 w 2982"/>
                      <a:gd name="T5" fmla="*/ 263880059 h 2442"/>
                      <a:gd name="T6" fmla="*/ 2147483646 w 2982"/>
                      <a:gd name="T7" fmla="*/ 52653891 h 2442"/>
                      <a:gd name="T8" fmla="*/ 775798119 w 2982"/>
                      <a:gd name="T9" fmla="*/ 0 h 244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982"/>
                      <a:gd name="T16" fmla="*/ 0 h 2442"/>
                      <a:gd name="T17" fmla="*/ 2982 w 2982"/>
                      <a:gd name="T18" fmla="*/ 2442 h 244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982" h="2442">
                        <a:moveTo>
                          <a:pt x="540" y="0"/>
                        </a:moveTo>
                        <a:lnTo>
                          <a:pt x="0" y="1734"/>
                        </a:lnTo>
                        <a:lnTo>
                          <a:pt x="2394" y="2442"/>
                        </a:lnTo>
                        <a:lnTo>
                          <a:pt x="2982" y="318"/>
                        </a:lnTo>
                        <a:lnTo>
                          <a:pt x="540" y="0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pic>
                <p:nvPicPr>
                  <p:cNvPr id="234" name="Picture 1020" descr="screen">
                    <a:extLst>
                      <a:ext uri="{FF2B5EF4-FFF2-40B4-BE49-F238E27FC236}">
                        <a16:creationId xmlns:a16="http://schemas.microsoft.com/office/drawing/2014/main" id="{8DF7014D-CFBA-C245-B0BD-DE0B172F72EB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620637" y="2426338"/>
                    <a:ext cx="319785" cy="18942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235" name="Freeform 1021">
                    <a:extLst>
                      <a:ext uri="{FF2B5EF4-FFF2-40B4-BE49-F238E27FC236}">
                        <a16:creationId xmlns:a16="http://schemas.microsoft.com/office/drawing/2014/main" id="{511E93A6-2D52-5346-8CB6-B5B1DF37F79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667378" y="2414843"/>
                    <a:ext cx="298167" cy="38736"/>
                  </a:xfrm>
                  <a:custGeom>
                    <a:avLst/>
                    <a:gdLst>
                      <a:gd name="T0" fmla="*/ 193616298 w 2528"/>
                      <a:gd name="T1" fmla="*/ 0 h 455"/>
                      <a:gd name="T2" fmla="*/ 2147483646 w 2528"/>
                      <a:gd name="T3" fmla="*/ 52445139 h 455"/>
                      <a:gd name="T4" fmla="*/ 2147483646 w 2528"/>
                      <a:gd name="T5" fmla="*/ 52445139 h 455"/>
                      <a:gd name="T6" fmla="*/ 0 w 2528"/>
                      <a:gd name="T7" fmla="*/ 52445139 h 455"/>
                      <a:gd name="T8" fmla="*/ 193616298 w 2528"/>
                      <a:gd name="T9" fmla="*/ 0 h 45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28"/>
                      <a:gd name="T16" fmla="*/ 0 h 455"/>
                      <a:gd name="T17" fmla="*/ 2528 w 2528"/>
                      <a:gd name="T18" fmla="*/ 455 h 455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28" h="455">
                        <a:moveTo>
                          <a:pt x="14" y="0"/>
                        </a:moveTo>
                        <a:lnTo>
                          <a:pt x="2528" y="341"/>
                        </a:lnTo>
                        <a:lnTo>
                          <a:pt x="2480" y="455"/>
                        </a:lnTo>
                        <a:lnTo>
                          <a:pt x="0" y="86"/>
                        </a:lnTo>
                        <a:lnTo>
                          <a:pt x="14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36" name="Freeform 1022">
                    <a:extLst>
                      <a:ext uri="{FF2B5EF4-FFF2-40B4-BE49-F238E27FC236}">
                        <a16:creationId xmlns:a16="http://schemas.microsoft.com/office/drawing/2014/main" id="{1D625A85-B0E0-4145-AF39-6DB0D9E0CBF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600188" y="2414528"/>
                    <a:ext cx="82770" cy="161243"/>
                  </a:xfrm>
                  <a:custGeom>
                    <a:avLst/>
                    <a:gdLst>
                      <a:gd name="T0" fmla="*/ 773664160 w 702"/>
                      <a:gd name="T1" fmla="*/ 0 h 1893"/>
                      <a:gd name="T2" fmla="*/ 0 w 702"/>
                      <a:gd name="T3" fmla="*/ 210739916 h 1893"/>
                      <a:gd name="T4" fmla="*/ 193416040 w 702"/>
                      <a:gd name="T5" fmla="*/ 210739916 h 1893"/>
                      <a:gd name="T6" fmla="*/ 967080200 w 702"/>
                      <a:gd name="T7" fmla="*/ 52529017 h 1893"/>
                      <a:gd name="T8" fmla="*/ 773664160 w 702"/>
                      <a:gd name="T9" fmla="*/ 0 h 189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02"/>
                      <a:gd name="T16" fmla="*/ 0 h 1893"/>
                      <a:gd name="T17" fmla="*/ 702 w 702"/>
                      <a:gd name="T18" fmla="*/ 1893 h 189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02" h="1893">
                        <a:moveTo>
                          <a:pt x="579" y="0"/>
                        </a:moveTo>
                        <a:lnTo>
                          <a:pt x="0" y="1869"/>
                        </a:lnTo>
                        <a:lnTo>
                          <a:pt x="114" y="1893"/>
                        </a:lnTo>
                        <a:lnTo>
                          <a:pt x="702" y="51"/>
                        </a:lnTo>
                        <a:lnTo>
                          <a:pt x="579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37" name="Freeform 1023">
                    <a:extLst>
                      <a:ext uri="{FF2B5EF4-FFF2-40B4-BE49-F238E27FC236}">
                        <a16:creationId xmlns:a16="http://schemas.microsoft.com/office/drawing/2014/main" id="{ABD8107C-127C-8B4C-956D-D2038C947A1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874205" y="2443344"/>
                    <a:ext cx="89197" cy="186122"/>
                  </a:xfrm>
                  <a:custGeom>
                    <a:avLst/>
                    <a:gdLst>
                      <a:gd name="T0" fmla="*/ 969024527 w 756"/>
                      <a:gd name="T1" fmla="*/ 0 h 2184"/>
                      <a:gd name="T2" fmla="*/ 193802074 w 756"/>
                      <a:gd name="T3" fmla="*/ 263660221 h 2184"/>
                      <a:gd name="T4" fmla="*/ 0 w 756"/>
                      <a:gd name="T5" fmla="*/ 263660221 h 2184"/>
                      <a:gd name="T6" fmla="*/ 775222454 w 756"/>
                      <a:gd name="T7" fmla="*/ 52610059 h 2184"/>
                      <a:gd name="T8" fmla="*/ 969024527 w 756"/>
                      <a:gd name="T9" fmla="*/ 0 h 218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56"/>
                      <a:gd name="T16" fmla="*/ 0 h 2184"/>
                      <a:gd name="T17" fmla="*/ 756 w 756"/>
                      <a:gd name="T18" fmla="*/ 2184 h 218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56" h="2184">
                        <a:moveTo>
                          <a:pt x="756" y="0"/>
                        </a:moveTo>
                        <a:lnTo>
                          <a:pt x="138" y="2184"/>
                        </a:lnTo>
                        <a:lnTo>
                          <a:pt x="0" y="2148"/>
                        </a:lnTo>
                        <a:lnTo>
                          <a:pt x="606" y="78"/>
                        </a:lnTo>
                        <a:lnTo>
                          <a:pt x="756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DDDDDD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38" name="Freeform 1024">
                    <a:extLst>
                      <a:ext uri="{FF2B5EF4-FFF2-40B4-BE49-F238E27FC236}">
                        <a16:creationId xmlns:a16="http://schemas.microsoft.com/office/drawing/2014/main" id="{523BA87F-7AE2-F34A-B701-BE0CF79FE0D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599214" y="2567582"/>
                    <a:ext cx="327185" cy="62828"/>
                  </a:xfrm>
                  <a:custGeom>
                    <a:avLst/>
                    <a:gdLst>
                      <a:gd name="T0" fmla="*/ 193829444 w 2773"/>
                      <a:gd name="T1" fmla="*/ 0 h 738"/>
                      <a:gd name="T2" fmla="*/ 0 w 2773"/>
                      <a:gd name="T3" fmla="*/ 52443587 h 738"/>
                      <a:gd name="T4" fmla="*/ 2147483646 w 2773"/>
                      <a:gd name="T5" fmla="*/ 104894411 h 738"/>
                      <a:gd name="T6" fmla="*/ 2147483646 w 2773"/>
                      <a:gd name="T7" fmla="*/ 52443587 h 738"/>
                      <a:gd name="T8" fmla="*/ 193829444 w 2773"/>
                      <a:gd name="T9" fmla="*/ 0 h 73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773"/>
                      <a:gd name="T16" fmla="*/ 0 h 738"/>
                      <a:gd name="T17" fmla="*/ 2773 w 2773"/>
                      <a:gd name="T18" fmla="*/ 738 h 73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773" h="738">
                        <a:moveTo>
                          <a:pt x="33" y="0"/>
                        </a:moveTo>
                        <a:lnTo>
                          <a:pt x="0" y="99"/>
                        </a:lnTo>
                        <a:lnTo>
                          <a:pt x="2436" y="738"/>
                        </a:lnTo>
                        <a:cubicBezTo>
                          <a:pt x="2499" y="501"/>
                          <a:pt x="2773" y="727"/>
                          <a:pt x="2373" y="603"/>
                        </a:cubicBezTo>
                        <a:lnTo>
                          <a:pt x="33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CC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39" name="Freeform 1025">
                    <a:extLst>
                      <a:ext uri="{FF2B5EF4-FFF2-40B4-BE49-F238E27FC236}">
                        <a16:creationId xmlns:a16="http://schemas.microsoft.com/office/drawing/2014/main" id="{F6F11968-F7C7-7148-A094-57D4B6F7A6A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884138" y="2444918"/>
                    <a:ext cx="83549" cy="186909"/>
                  </a:xfrm>
                  <a:custGeom>
                    <a:avLst/>
                    <a:gdLst>
                      <a:gd name="T0" fmla="*/ 2147483646 w 637"/>
                      <a:gd name="T1" fmla="*/ 0 h 1659"/>
                      <a:gd name="T2" fmla="*/ 2147483646 w 637"/>
                      <a:gd name="T3" fmla="*/ 0 h 1659"/>
                      <a:gd name="T4" fmla="*/ 295581541 w 637"/>
                      <a:gd name="T5" fmla="*/ 2147483646 h 1659"/>
                      <a:gd name="T6" fmla="*/ 0 w 637"/>
                      <a:gd name="T7" fmla="*/ 2147483646 h 1659"/>
                      <a:gd name="T8" fmla="*/ 2147483646 w 637"/>
                      <a:gd name="T9" fmla="*/ 0 h 165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637"/>
                      <a:gd name="T16" fmla="*/ 0 h 1659"/>
                      <a:gd name="T17" fmla="*/ 637 w 637"/>
                      <a:gd name="T18" fmla="*/ 1659 h 1659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637" h="1659">
                        <a:moveTo>
                          <a:pt x="615" y="0"/>
                        </a:moveTo>
                        <a:lnTo>
                          <a:pt x="637" y="0"/>
                        </a:lnTo>
                        <a:lnTo>
                          <a:pt x="68" y="1659"/>
                        </a:lnTo>
                        <a:lnTo>
                          <a:pt x="0" y="1647"/>
                        </a:lnTo>
                        <a:lnTo>
                          <a:pt x="615" y="0"/>
                        </a:lnTo>
                        <a:close/>
                      </a:path>
                    </a:pathLst>
                  </a:custGeom>
                  <a:solidFill>
                    <a:srgbClr val="4D4D4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40" name="Freeform 1026">
                    <a:extLst>
                      <a:ext uri="{FF2B5EF4-FFF2-40B4-BE49-F238E27FC236}">
                        <a16:creationId xmlns:a16="http://schemas.microsoft.com/office/drawing/2014/main" id="{9CE419CC-6653-D64F-826C-2A3B663DD5E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599603" y="2575928"/>
                    <a:ext cx="290961" cy="62041"/>
                  </a:xfrm>
                  <a:custGeom>
                    <a:avLst/>
                    <a:gdLst>
                      <a:gd name="T0" fmla="*/ 0 w 2216"/>
                      <a:gd name="T1" fmla="*/ 0 h 550"/>
                      <a:gd name="T2" fmla="*/ 296523134 w 2216"/>
                      <a:gd name="T3" fmla="*/ 324379338 h 550"/>
                      <a:gd name="T4" fmla="*/ 2147483646 w 2216"/>
                      <a:gd name="T5" fmla="*/ 2147483646 h 550"/>
                      <a:gd name="T6" fmla="*/ 2147483646 w 2216"/>
                      <a:gd name="T7" fmla="*/ 2147483646 h 550"/>
                      <a:gd name="T8" fmla="*/ 0 w 2216"/>
                      <a:gd name="T9" fmla="*/ 0 h 55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216"/>
                      <a:gd name="T16" fmla="*/ 0 h 550"/>
                      <a:gd name="T17" fmla="*/ 2216 w 2216"/>
                      <a:gd name="T18" fmla="*/ 550 h 55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216" h="550">
                        <a:moveTo>
                          <a:pt x="0" y="0"/>
                        </a:moveTo>
                        <a:lnTo>
                          <a:pt x="9" y="57"/>
                        </a:lnTo>
                        <a:lnTo>
                          <a:pt x="2164" y="550"/>
                        </a:lnTo>
                        <a:lnTo>
                          <a:pt x="2216" y="49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241" name="Group 1027">
                    <a:extLst>
                      <a:ext uri="{FF2B5EF4-FFF2-40B4-BE49-F238E27FC236}">
                        <a16:creationId xmlns:a16="http://schemas.microsoft.com/office/drawing/2014/main" id="{B79A86C8-03B9-3742-B3E1-C3C4870A9B65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7594735" y="2642220"/>
                    <a:ext cx="98740" cy="36846"/>
                    <a:chOff x="1740" y="2642"/>
                    <a:chExt cx="752" cy="327"/>
                  </a:xfrm>
                </p:grpSpPr>
                <p:sp>
                  <p:nvSpPr>
                    <p:cNvPr id="248" name="Freeform 1028">
                      <a:extLst>
                        <a:ext uri="{FF2B5EF4-FFF2-40B4-BE49-F238E27FC236}">
                          <a16:creationId xmlns:a16="http://schemas.microsoft.com/office/drawing/2014/main" id="{294DD880-2083-8645-945D-9844B406081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740" y="2642"/>
                      <a:ext cx="752" cy="327"/>
                    </a:xfrm>
                    <a:custGeom>
                      <a:avLst/>
                      <a:gdLst>
                        <a:gd name="T0" fmla="*/ 293 w 752"/>
                        <a:gd name="T1" fmla="*/ 0 h 327"/>
                        <a:gd name="T2" fmla="*/ 752 w 752"/>
                        <a:gd name="T3" fmla="*/ 124 h 327"/>
                        <a:gd name="T4" fmla="*/ 470 w 752"/>
                        <a:gd name="T5" fmla="*/ 327 h 327"/>
                        <a:gd name="T6" fmla="*/ 0 w 752"/>
                        <a:gd name="T7" fmla="*/ 183 h 327"/>
                        <a:gd name="T8" fmla="*/ 293 w 752"/>
                        <a:gd name="T9" fmla="*/ 0 h 327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752"/>
                        <a:gd name="T16" fmla="*/ 0 h 327"/>
                        <a:gd name="T17" fmla="*/ 752 w 752"/>
                        <a:gd name="T18" fmla="*/ 327 h 327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752" h="327">
                          <a:moveTo>
                            <a:pt x="293" y="0"/>
                          </a:moveTo>
                          <a:lnTo>
                            <a:pt x="752" y="124"/>
                          </a:lnTo>
                          <a:lnTo>
                            <a:pt x="470" y="327"/>
                          </a:lnTo>
                          <a:lnTo>
                            <a:pt x="0" y="183"/>
                          </a:lnTo>
                          <a:lnTo>
                            <a:pt x="293" y="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49" name="Freeform 1029">
                      <a:extLst>
                        <a:ext uri="{FF2B5EF4-FFF2-40B4-BE49-F238E27FC236}">
                          <a16:creationId xmlns:a16="http://schemas.microsoft.com/office/drawing/2014/main" id="{AE3490FA-748F-B64C-A3DB-5C327A8281B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754" y="2649"/>
                      <a:ext cx="726" cy="311"/>
                    </a:xfrm>
                    <a:custGeom>
                      <a:avLst/>
                      <a:gdLst>
                        <a:gd name="T0" fmla="*/ 282 w 726"/>
                        <a:gd name="T1" fmla="*/ 0 h 311"/>
                        <a:gd name="T2" fmla="*/ 726 w 726"/>
                        <a:gd name="T3" fmla="*/ 119 h 311"/>
                        <a:gd name="T4" fmla="*/ 457 w 726"/>
                        <a:gd name="T5" fmla="*/ 311 h 311"/>
                        <a:gd name="T6" fmla="*/ 0 w 726"/>
                        <a:gd name="T7" fmla="*/ 173 h 311"/>
                        <a:gd name="T8" fmla="*/ 282 w 726"/>
                        <a:gd name="T9" fmla="*/ 0 h 31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726"/>
                        <a:gd name="T16" fmla="*/ 0 h 311"/>
                        <a:gd name="T17" fmla="*/ 726 w 726"/>
                        <a:gd name="T18" fmla="*/ 311 h 311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726" h="311">
                          <a:moveTo>
                            <a:pt x="282" y="0"/>
                          </a:moveTo>
                          <a:lnTo>
                            <a:pt x="726" y="119"/>
                          </a:lnTo>
                          <a:lnTo>
                            <a:pt x="457" y="311"/>
                          </a:lnTo>
                          <a:lnTo>
                            <a:pt x="0" y="173"/>
                          </a:lnTo>
                          <a:lnTo>
                            <a:pt x="282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4D4D4D"/>
                        </a:gs>
                        <a:gs pos="100000">
                          <a:srgbClr val="DDDDDD"/>
                        </a:gs>
                      </a:gsLst>
                      <a:lin ang="1890000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50" name="Freeform 1030">
                      <a:extLst>
                        <a:ext uri="{FF2B5EF4-FFF2-40B4-BE49-F238E27FC236}">
                          <a16:creationId xmlns:a16="http://schemas.microsoft.com/office/drawing/2014/main" id="{2A46627B-BBEF-1943-8288-EC0F71CA7D3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808" y="2770"/>
                      <a:ext cx="258" cy="100"/>
                    </a:xfrm>
                    <a:custGeom>
                      <a:avLst/>
                      <a:gdLst>
                        <a:gd name="T0" fmla="*/ 0 w 258"/>
                        <a:gd name="T1" fmla="*/ 44 h 100"/>
                        <a:gd name="T2" fmla="*/ 75 w 258"/>
                        <a:gd name="T3" fmla="*/ 0 h 100"/>
                        <a:gd name="T4" fmla="*/ 258 w 258"/>
                        <a:gd name="T5" fmla="*/ 50 h 100"/>
                        <a:gd name="T6" fmla="*/ 183 w 258"/>
                        <a:gd name="T7" fmla="*/ 100 h 100"/>
                        <a:gd name="T8" fmla="*/ 0 w 258"/>
                        <a:gd name="T9" fmla="*/ 44 h 100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258"/>
                        <a:gd name="T16" fmla="*/ 0 h 100"/>
                        <a:gd name="T17" fmla="*/ 258 w 258"/>
                        <a:gd name="T18" fmla="*/ 100 h 100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258" h="100">
                          <a:moveTo>
                            <a:pt x="0" y="44"/>
                          </a:moveTo>
                          <a:lnTo>
                            <a:pt x="75" y="0"/>
                          </a:lnTo>
                          <a:lnTo>
                            <a:pt x="258" y="50"/>
                          </a:lnTo>
                          <a:lnTo>
                            <a:pt x="183" y="100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51" name="Freeform 1031">
                      <a:extLst>
                        <a:ext uri="{FF2B5EF4-FFF2-40B4-BE49-F238E27FC236}">
                          <a16:creationId xmlns:a16="http://schemas.microsoft.com/office/drawing/2014/main" id="{6DF5FBDA-FAE1-B241-90C6-B93B7090DBE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799" y="2816"/>
                      <a:ext cx="194" cy="63"/>
                    </a:xfrm>
                    <a:custGeom>
                      <a:avLst/>
                      <a:gdLst>
                        <a:gd name="T0" fmla="*/ 12 w 194"/>
                        <a:gd name="T1" fmla="*/ 0 h 63"/>
                        <a:gd name="T2" fmla="*/ 194 w 194"/>
                        <a:gd name="T3" fmla="*/ 53 h 63"/>
                        <a:gd name="T4" fmla="*/ 180 w 194"/>
                        <a:gd name="T5" fmla="*/ 63 h 63"/>
                        <a:gd name="T6" fmla="*/ 0 w 194"/>
                        <a:gd name="T7" fmla="*/ 9 h 63"/>
                        <a:gd name="T8" fmla="*/ 12 w 194"/>
                        <a:gd name="T9" fmla="*/ 0 h 63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94"/>
                        <a:gd name="T16" fmla="*/ 0 h 63"/>
                        <a:gd name="T17" fmla="*/ 194 w 194"/>
                        <a:gd name="T18" fmla="*/ 63 h 63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94" h="63">
                          <a:moveTo>
                            <a:pt x="12" y="0"/>
                          </a:moveTo>
                          <a:lnTo>
                            <a:pt x="194" y="53"/>
                          </a:lnTo>
                          <a:lnTo>
                            <a:pt x="180" y="63"/>
                          </a:lnTo>
                          <a:lnTo>
                            <a:pt x="0" y="9"/>
                          </a:lnTo>
                          <a:lnTo>
                            <a:pt x="12" y="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52" name="Freeform 1032">
                      <a:extLst>
                        <a:ext uri="{FF2B5EF4-FFF2-40B4-BE49-F238E27FC236}">
                          <a16:creationId xmlns:a16="http://schemas.microsoft.com/office/drawing/2014/main" id="{7FA684E5-78AC-0C46-8D3D-012C1F74500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020" y="2834"/>
                      <a:ext cx="258" cy="102"/>
                    </a:xfrm>
                    <a:custGeom>
                      <a:avLst/>
                      <a:gdLst>
                        <a:gd name="T0" fmla="*/ 0 w 258"/>
                        <a:gd name="T1" fmla="*/ 46 h 102"/>
                        <a:gd name="T2" fmla="*/ 71 w 258"/>
                        <a:gd name="T3" fmla="*/ 0 h 102"/>
                        <a:gd name="T4" fmla="*/ 258 w 258"/>
                        <a:gd name="T5" fmla="*/ 52 h 102"/>
                        <a:gd name="T6" fmla="*/ 183 w 258"/>
                        <a:gd name="T7" fmla="*/ 102 h 102"/>
                        <a:gd name="T8" fmla="*/ 0 w 258"/>
                        <a:gd name="T9" fmla="*/ 46 h 10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258"/>
                        <a:gd name="T16" fmla="*/ 0 h 102"/>
                        <a:gd name="T17" fmla="*/ 258 w 258"/>
                        <a:gd name="T18" fmla="*/ 102 h 10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258" h="102">
                          <a:moveTo>
                            <a:pt x="0" y="46"/>
                          </a:moveTo>
                          <a:lnTo>
                            <a:pt x="71" y="0"/>
                          </a:lnTo>
                          <a:lnTo>
                            <a:pt x="258" y="52"/>
                          </a:lnTo>
                          <a:lnTo>
                            <a:pt x="183" y="102"/>
                          </a:lnTo>
                          <a:lnTo>
                            <a:pt x="0" y="46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253" name="Freeform 1033">
                      <a:extLst>
                        <a:ext uri="{FF2B5EF4-FFF2-40B4-BE49-F238E27FC236}">
                          <a16:creationId xmlns:a16="http://schemas.microsoft.com/office/drawing/2014/main" id="{B3FCEF67-D6F1-984D-8779-21AC52CA9C5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011" y="2882"/>
                      <a:ext cx="194" cy="63"/>
                    </a:xfrm>
                    <a:custGeom>
                      <a:avLst/>
                      <a:gdLst>
                        <a:gd name="T0" fmla="*/ 12 w 194"/>
                        <a:gd name="T1" fmla="*/ 0 h 63"/>
                        <a:gd name="T2" fmla="*/ 194 w 194"/>
                        <a:gd name="T3" fmla="*/ 53 h 63"/>
                        <a:gd name="T4" fmla="*/ 180 w 194"/>
                        <a:gd name="T5" fmla="*/ 63 h 63"/>
                        <a:gd name="T6" fmla="*/ 0 w 194"/>
                        <a:gd name="T7" fmla="*/ 9 h 63"/>
                        <a:gd name="T8" fmla="*/ 12 w 194"/>
                        <a:gd name="T9" fmla="*/ 0 h 63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94"/>
                        <a:gd name="T16" fmla="*/ 0 h 63"/>
                        <a:gd name="T17" fmla="*/ 194 w 194"/>
                        <a:gd name="T18" fmla="*/ 63 h 63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94" h="63">
                          <a:moveTo>
                            <a:pt x="12" y="0"/>
                          </a:moveTo>
                          <a:lnTo>
                            <a:pt x="194" y="53"/>
                          </a:lnTo>
                          <a:lnTo>
                            <a:pt x="180" y="63"/>
                          </a:lnTo>
                          <a:lnTo>
                            <a:pt x="0" y="9"/>
                          </a:lnTo>
                          <a:lnTo>
                            <a:pt x="12" y="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242" name="Freeform 1034">
                    <a:extLst>
                      <a:ext uri="{FF2B5EF4-FFF2-40B4-BE49-F238E27FC236}">
                        <a16:creationId xmlns:a16="http://schemas.microsoft.com/office/drawing/2014/main" id="{236DF0FE-8B0C-254C-9AE3-B73153B830A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763780" y="2647731"/>
                    <a:ext cx="119578" cy="80936"/>
                  </a:xfrm>
                  <a:custGeom>
                    <a:avLst/>
                    <a:gdLst>
                      <a:gd name="T0" fmla="*/ 213221464 w 990"/>
                      <a:gd name="T1" fmla="*/ 1090686587 h 792"/>
                      <a:gd name="T2" fmla="*/ 1915477586 w 990"/>
                      <a:gd name="T3" fmla="*/ 0 h 792"/>
                      <a:gd name="T4" fmla="*/ 1915477586 w 990"/>
                      <a:gd name="T5" fmla="*/ 108859840 h 792"/>
                      <a:gd name="T6" fmla="*/ 0 w 990"/>
                      <a:gd name="T7" fmla="*/ 1090686587 h 792"/>
                      <a:gd name="T8" fmla="*/ 213221464 w 990"/>
                      <a:gd name="T9" fmla="*/ 1090686587 h 79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990"/>
                      <a:gd name="T16" fmla="*/ 0 h 792"/>
                      <a:gd name="T17" fmla="*/ 990 w 990"/>
                      <a:gd name="T18" fmla="*/ 792 h 79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990" h="792">
                        <a:moveTo>
                          <a:pt x="3" y="738"/>
                        </a:moveTo>
                        <a:lnTo>
                          <a:pt x="990" y="0"/>
                        </a:lnTo>
                        <a:lnTo>
                          <a:pt x="987" y="60"/>
                        </a:lnTo>
                        <a:lnTo>
                          <a:pt x="0" y="792"/>
                        </a:lnTo>
                        <a:lnTo>
                          <a:pt x="3" y="738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43" name="Freeform 1035">
                    <a:extLst>
                      <a:ext uri="{FF2B5EF4-FFF2-40B4-BE49-F238E27FC236}">
                        <a16:creationId xmlns:a16="http://schemas.microsoft.com/office/drawing/2014/main" id="{CD69B965-4D92-7C44-AB07-D51C40C3560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458602" y="2654187"/>
                    <a:ext cx="305957" cy="73850"/>
                  </a:xfrm>
                  <a:custGeom>
                    <a:avLst/>
                    <a:gdLst>
                      <a:gd name="T0" fmla="*/ 213486572 w 2532"/>
                      <a:gd name="T1" fmla="*/ 0 h 723"/>
                      <a:gd name="T2" fmla="*/ 213486572 w 2532"/>
                      <a:gd name="T3" fmla="*/ 0 h 723"/>
                      <a:gd name="T4" fmla="*/ 2147483646 w 2532"/>
                      <a:gd name="T5" fmla="*/ 979380008 h 723"/>
                      <a:gd name="T6" fmla="*/ 2147483646 w 2532"/>
                      <a:gd name="T7" fmla="*/ 1088085165 h 723"/>
                      <a:gd name="T8" fmla="*/ 0 w 2532"/>
                      <a:gd name="T9" fmla="*/ 108705259 h 723"/>
                      <a:gd name="T10" fmla="*/ 213486572 w 2532"/>
                      <a:gd name="T11" fmla="*/ 0 h 723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532"/>
                      <a:gd name="T19" fmla="*/ 0 h 723"/>
                      <a:gd name="T20" fmla="*/ 2532 w 2532"/>
                      <a:gd name="T21" fmla="*/ 723 h 723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532" h="723">
                        <a:moveTo>
                          <a:pt x="6" y="0"/>
                        </a:moveTo>
                        <a:cubicBezTo>
                          <a:pt x="16" y="0"/>
                          <a:pt x="26" y="0"/>
                          <a:pt x="36" y="0"/>
                        </a:cubicBezTo>
                        <a:lnTo>
                          <a:pt x="2532" y="678"/>
                        </a:lnTo>
                        <a:lnTo>
                          <a:pt x="2529" y="723"/>
                        </a:lnTo>
                        <a:lnTo>
                          <a:pt x="0" y="24"/>
                        </a:lnTo>
                        <a:lnTo>
                          <a:pt x="6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44" name="Freeform 1036">
                    <a:extLst>
                      <a:ext uri="{FF2B5EF4-FFF2-40B4-BE49-F238E27FC236}">
                        <a16:creationId xmlns:a16="http://schemas.microsoft.com/office/drawing/2014/main" id="{7F88CD3B-8D3F-944F-93A0-3272A6EC0FC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458797" y="2640645"/>
                    <a:ext cx="3311" cy="14959"/>
                  </a:xfrm>
                  <a:custGeom>
                    <a:avLst/>
                    <a:gdLst>
                      <a:gd name="T0" fmla="*/ 262278191 w 26"/>
                      <a:gd name="T1" fmla="*/ 107489981 h 147"/>
                      <a:gd name="T2" fmla="*/ 262278191 w 26"/>
                      <a:gd name="T3" fmla="*/ 214969480 h 147"/>
                      <a:gd name="T4" fmla="*/ 0 w 26"/>
                      <a:gd name="T5" fmla="*/ 214969480 h 147"/>
                      <a:gd name="T6" fmla="*/ 262278191 w 26"/>
                      <a:gd name="T7" fmla="*/ 0 h 147"/>
                      <a:gd name="T8" fmla="*/ 262278191 w 26"/>
                      <a:gd name="T9" fmla="*/ 107489981 h 14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6"/>
                      <a:gd name="T16" fmla="*/ 0 h 147"/>
                      <a:gd name="T17" fmla="*/ 26 w 26"/>
                      <a:gd name="T18" fmla="*/ 147 h 14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6" h="147">
                        <a:moveTo>
                          <a:pt x="26" y="10"/>
                        </a:moveTo>
                        <a:lnTo>
                          <a:pt x="23" y="147"/>
                        </a:lnTo>
                        <a:lnTo>
                          <a:pt x="0" y="144"/>
                        </a:lnTo>
                        <a:lnTo>
                          <a:pt x="3" y="0"/>
                        </a:lnTo>
                        <a:lnTo>
                          <a:pt x="26" y="1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45" name="Freeform 1037">
                    <a:extLst>
                      <a:ext uri="{FF2B5EF4-FFF2-40B4-BE49-F238E27FC236}">
                        <a16:creationId xmlns:a16="http://schemas.microsoft.com/office/drawing/2014/main" id="{96F1BC2D-3CA4-2C4F-9D40-5E252F8EF9B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458992" y="2579707"/>
                    <a:ext cx="142170" cy="61883"/>
                  </a:xfrm>
                  <a:custGeom>
                    <a:avLst/>
                    <a:gdLst>
                      <a:gd name="T0" fmla="*/ 2136125890 w 1176"/>
                      <a:gd name="T1" fmla="*/ 0 h 606"/>
                      <a:gd name="T2" fmla="*/ 0 w 1176"/>
                      <a:gd name="T3" fmla="*/ 870000945 h 606"/>
                      <a:gd name="T4" fmla="*/ 213789467 w 1176"/>
                      <a:gd name="T5" fmla="*/ 870000945 h 606"/>
                      <a:gd name="T6" fmla="*/ 2136125890 w 1176"/>
                      <a:gd name="T7" fmla="*/ 108617123 h 606"/>
                      <a:gd name="T8" fmla="*/ 2136125890 w 1176"/>
                      <a:gd name="T9" fmla="*/ 0 h 60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76"/>
                      <a:gd name="T16" fmla="*/ 0 h 606"/>
                      <a:gd name="T17" fmla="*/ 1176 w 1176"/>
                      <a:gd name="T18" fmla="*/ 606 h 60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76" h="606">
                        <a:moveTo>
                          <a:pt x="1170" y="0"/>
                        </a:moveTo>
                        <a:lnTo>
                          <a:pt x="0" y="597"/>
                        </a:lnTo>
                        <a:lnTo>
                          <a:pt x="30" y="606"/>
                        </a:lnTo>
                        <a:lnTo>
                          <a:pt x="1176" y="18"/>
                        </a:lnTo>
                        <a:lnTo>
                          <a:pt x="1170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46" name="Freeform 1038">
                    <a:extLst>
                      <a:ext uri="{FF2B5EF4-FFF2-40B4-BE49-F238E27FC236}">
                        <a16:creationId xmlns:a16="http://schemas.microsoft.com/office/drawing/2014/main" id="{0907C174-E6C0-5642-A505-58A08DD18AB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468535" y="2643795"/>
                    <a:ext cx="290182" cy="71016"/>
                  </a:xfrm>
                  <a:custGeom>
                    <a:avLst/>
                    <a:gdLst>
                      <a:gd name="T0" fmla="*/ 173112702 w 2532"/>
                      <a:gd name="T1" fmla="*/ 0 h 723"/>
                      <a:gd name="T2" fmla="*/ 173112702 w 2532"/>
                      <a:gd name="T3" fmla="*/ 0 h 723"/>
                      <a:gd name="T4" fmla="*/ 2069773885 w 2532"/>
                      <a:gd name="T5" fmla="*/ 558173482 h 723"/>
                      <a:gd name="T6" fmla="*/ 2069773885 w 2532"/>
                      <a:gd name="T7" fmla="*/ 558173482 h 723"/>
                      <a:gd name="T8" fmla="*/ 0 w 2532"/>
                      <a:gd name="T9" fmla="*/ 92871346 h 723"/>
                      <a:gd name="T10" fmla="*/ 173112702 w 2532"/>
                      <a:gd name="T11" fmla="*/ 0 h 723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532"/>
                      <a:gd name="T19" fmla="*/ 0 h 723"/>
                      <a:gd name="T20" fmla="*/ 2532 w 2532"/>
                      <a:gd name="T21" fmla="*/ 723 h 723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532" h="723">
                        <a:moveTo>
                          <a:pt x="6" y="0"/>
                        </a:moveTo>
                        <a:cubicBezTo>
                          <a:pt x="16" y="0"/>
                          <a:pt x="26" y="0"/>
                          <a:pt x="36" y="0"/>
                        </a:cubicBezTo>
                        <a:lnTo>
                          <a:pt x="2532" y="678"/>
                        </a:lnTo>
                        <a:lnTo>
                          <a:pt x="2529" y="723"/>
                        </a:lnTo>
                        <a:lnTo>
                          <a:pt x="0" y="24"/>
                        </a:lnTo>
                        <a:lnTo>
                          <a:pt x="6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47" name="Freeform 1039">
                    <a:extLst>
                      <a:ext uri="{FF2B5EF4-FFF2-40B4-BE49-F238E27FC236}">
                        <a16:creationId xmlns:a16="http://schemas.microsoft.com/office/drawing/2014/main" id="{1CDC6E2D-A772-3B49-8439-D3D89151837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flipV="1">
                    <a:off x="7758327" y="2638756"/>
                    <a:ext cx="118410" cy="73535"/>
                  </a:xfrm>
                  <a:custGeom>
                    <a:avLst/>
                    <a:gdLst>
                      <a:gd name="T0" fmla="*/ 0 w 2532"/>
                      <a:gd name="T1" fmla="*/ 0 h 723"/>
                      <a:gd name="T2" fmla="*/ 0 w 2532"/>
                      <a:gd name="T3" fmla="*/ 0 h 723"/>
                      <a:gd name="T4" fmla="*/ 0 w 2532"/>
                      <a:gd name="T5" fmla="*/ 962694895 h 723"/>
                      <a:gd name="T6" fmla="*/ 0 w 2532"/>
                      <a:gd name="T7" fmla="*/ 962694895 h 723"/>
                      <a:gd name="T8" fmla="*/ 0 w 2532"/>
                      <a:gd name="T9" fmla="*/ 107314314 h 723"/>
                      <a:gd name="T10" fmla="*/ 0 w 2532"/>
                      <a:gd name="T11" fmla="*/ 0 h 723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532"/>
                      <a:gd name="T19" fmla="*/ 0 h 723"/>
                      <a:gd name="T20" fmla="*/ 2532 w 2532"/>
                      <a:gd name="T21" fmla="*/ 723 h 723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532" h="723">
                        <a:moveTo>
                          <a:pt x="6" y="0"/>
                        </a:moveTo>
                        <a:cubicBezTo>
                          <a:pt x="16" y="0"/>
                          <a:pt x="26" y="0"/>
                          <a:pt x="36" y="0"/>
                        </a:cubicBezTo>
                        <a:lnTo>
                          <a:pt x="2532" y="678"/>
                        </a:lnTo>
                        <a:lnTo>
                          <a:pt x="2529" y="723"/>
                        </a:lnTo>
                        <a:lnTo>
                          <a:pt x="0" y="24"/>
                        </a:lnTo>
                        <a:lnTo>
                          <a:pt x="6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224" name="Group 850">
                  <a:extLst>
                    <a:ext uri="{FF2B5EF4-FFF2-40B4-BE49-F238E27FC236}">
                      <a16:creationId xmlns:a16="http://schemas.microsoft.com/office/drawing/2014/main" id="{C7FC9F56-C4B9-CB4F-871F-27598301F43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408527" y="2307905"/>
                  <a:ext cx="399726" cy="74090"/>
                  <a:chOff x="2199" y="955"/>
                  <a:chExt cx="2547" cy="506"/>
                </a:xfrm>
              </p:grpSpPr>
              <p:sp>
                <p:nvSpPr>
                  <p:cNvPr id="226" name="Freeform 851">
                    <a:extLst>
                      <a:ext uri="{FF2B5EF4-FFF2-40B4-BE49-F238E27FC236}">
                        <a16:creationId xmlns:a16="http://schemas.microsoft.com/office/drawing/2014/main" id="{C78362AD-12BA-544F-9449-4E99CFE45F8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99" y="1166"/>
                    <a:ext cx="260" cy="281"/>
                  </a:xfrm>
                  <a:custGeom>
                    <a:avLst/>
                    <a:gdLst>
                      <a:gd name="T0" fmla="*/ 260 w 260"/>
                      <a:gd name="T1" fmla="*/ 0 h 281"/>
                      <a:gd name="T2" fmla="*/ 42 w 260"/>
                      <a:gd name="T3" fmla="*/ 112 h 281"/>
                      <a:gd name="T4" fmla="*/ 35 w 260"/>
                      <a:gd name="T5" fmla="*/ 211 h 281"/>
                      <a:gd name="T6" fmla="*/ 253 w 260"/>
                      <a:gd name="T7" fmla="*/ 281 h 281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60" h="281">
                        <a:moveTo>
                          <a:pt x="260" y="0"/>
                        </a:moveTo>
                        <a:cubicBezTo>
                          <a:pt x="224" y="19"/>
                          <a:pt x="79" y="77"/>
                          <a:pt x="42" y="112"/>
                        </a:cubicBezTo>
                        <a:cubicBezTo>
                          <a:pt x="5" y="143"/>
                          <a:pt x="0" y="183"/>
                          <a:pt x="35" y="211"/>
                        </a:cubicBezTo>
                        <a:cubicBezTo>
                          <a:pt x="70" y="239"/>
                          <a:pt x="208" y="266"/>
                          <a:pt x="253" y="281"/>
                        </a:cubicBezTo>
                      </a:path>
                    </a:pathLst>
                  </a:custGeom>
                  <a:noFill/>
                  <a:ln w="9525" cmpd="sng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27" name="Freeform 852">
                    <a:extLst>
                      <a:ext uri="{FF2B5EF4-FFF2-40B4-BE49-F238E27FC236}">
                        <a16:creationId xmlns:a16="http://schemas.microsoft.com/office/drawing/2014/main" id="{D7D5F371-6CB2-754F-B423-4A735A9DB5C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82" y="1040"/>
                    <a:ext cx="900" cy="421"/>
                  </a:xfrm>
                  <a:custGeom>
                    <a:avLst/>
                    <a:gdLst>
                      <a:gd name="T0" fmla="*/ 531 w 900"/>
                      <a:gd name="T1" fmla="*/ 0 h 421"/>
                      <a:gd name="T2" fmla="*/ 279 w 900"/>
                      <a:gd name="T3" fmla="*/ 77 h 421"/>
                      <a:gd name="T4" fmla="*/ 68 w 900"/>
                      <a:gd name="T5" fmla="*/ 182 h 421"/>
                      <a:gd name="T6" fmla="*/ 33 w 900"/>
                      <a:gd name="T7" fmla="*/ 323 h 421"/>
                      <a:gd name="T8" fmla="*/ 328 w 900"/>
                      <a:gd name="T9" fmla="*/ 400 h 421"/>
                      <a:gd name="T10" fmla="*/ 812 w 900"/>
                      <a:gd name="T11" fmla="*/ 421 h 421"/>
                      <a:gd name="T12" fmla="*/ 855 w 900"/>
                      <a:gd name="T13" fmla="*/ 400 h 421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900" h="421">
                        <a:moveTo>
                          <a:pt x="531" y="0"/>
                        </a:moveTo>
                        <a:cubicBezTo>
                          <a:pt x="489" y="13"/>
                          <a:pt x="356" y="47"/>
                          <a:pt x="279" y="77"/>
                        </a:cubicBezTo>
                        <a:cubicBezTo>
                          <a:pt x="202" y="107"/>
                          <a:pt x="109" y="141"/>
                          <a:pt x="68" y="182"/>
                        </a:cubicBezTo>
                        <a:cubicBezTo>
                          <a:pt x="31" y="213"/>
                          <a:pt x="0" y="292"/>
                          <a:pt x="33" y="323"/>
                        </a:cubicBezTo>
                        <a:cubicBezTo>
                          <a:pt x="76" y="359"/>
                          <a:pt x="198" y="384"/>
                          <a:pt x="328" y="400"/>
                        </a:cubicBezTo>
                        <a:cubicBezTo>
                          <a:pt x="458" y="416"/>
                          <a:pt x="724" y="421"/>
                          <a:pt x="812" y="421"/>
                        </a:cubicBezTo>
                        <a:cubicBezTo>
                          <a:pt x="900" y="421"/>
                          <a:pt x="846" y="404"/>
                          <a:pt x="855" y="400"/>
                        </a:cubicBezTo>
                      </a:path>
                    </a:pathLst>
                  </a:custGeom>
                  <a:noFill/>
                  <a:ln w="9525" cmpd="sng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28" name="Freeform 853">
                    <a:extLst>
                      <a:ext uri="{FF2B5EF4-FFF2-40B4-BE49-F238E27FC236}">
                        <a16:creationId xmlns:a16="http://schemas.microsoft.com/office/drawing/2014/main" id="{8BA4DE9D-2F75-6549-9A25-7FB763FE554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782" y="1068"/>
                    <a:ext cx="428" cy="269"/>
                  </a:xfrm>
                  <a:custGeom>
                    <a:avLst/>
                    <a:gdLst>
                      <a:gd name="T0" fmla="*/ 428 w 428"/>
                      <a:gd name="T1" fmla="*/ 0 h 269"/>
                      <a:gd name="T2" fmla="*/ 217 w 428"/>
                      <a:gd name="T3" fmla="*/ 35 h 269"/>
                      <a:gd name="T4" fmla="*/ 21 w 428"/>
                      <a:gd name="T5" fmla="*/ 140 h 269"/>
                      <a:gd name="T6" fmla="*/ 91 w 428"/>
                      <a:gd name="T7" fmla="*/ 246 h 269"/>
                      <a:gd name="T8" fmla="*/ 231 w 428"/>
                      <a:gd name="T9" fmla="*/ 267 h 269"/>
                      <a:gd name="T10" fmla="*/ 414 w 428"/>
                      <a:gd name="T11" fmla="*/ 260 h 26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28" h="269">
                        <a:moveTo>
                          <a:pt x="428" y="0"/>
                        </a:moveTo>
                        <a:cubicBezTo>
                          <a:pt x="428" y="0"/>
                          <a:pt x="217" y="35"/>
                          <a:pt x="217" y="35"/>
                        </a:cubicBezTo>
                        <a:cubicBezTo>
                          <a:pt x="217" y="35"/>
                          <a:pt x="42" y="105"/>
                          <a:pt x="21" y="140"/>
                        </a:cubicBezTo>
                        <a:cubicBezTo>
                          <a:pt x="0" y="175"/>
                          <a:pt x="14" y="217"/>
                          <a:pt x="91" y="246"/>
                        </a:cubicBezTo>
                        <a:cubicBezTo>
                          <a:pt x="126" y="267"/>
                          <a:pt x="177" y="265"/>
                          <a:pt x="231" y="267"/>
                        </a:cubicBezTo>
                        <a:cubicBezTo>
                          <a:pt x="285" y="269"/>
                          <a:pt x="376" y="262"/>
                          <a:pt x="414" y="260"/>
                        </a:cubicBezTo>
                      </a:path>
                    </a:pathLst>
                  </a:custGeom>
                  <a:noFill/>
                  <a:ln w="9525" cmpd="sng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29" name="Freeform 854">
                    <a:extLst>
                      <a:ext uri="{FF2B5EF4-FFF2-40B4-BE49-F238E27FC236}">
                        <a16:creationId xmlns:a16="http://schemas.microsoft.com/office/drawing/2014/main" id="{9C6E88C6-1471-3640-9C83-836DB2672C7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554" y="1075"/>
                    <a:ext cx="377" cy="239"/>
                  </a:xfrm>
                  <a:custGeom>
                    <a:avLst/>
                    <a:gdLst>
                      <a:gd name="T0" fmla="*/ 42 w 377"/>
                      <a:gd name="T1" fmla="*/ 239 h 239"/>
                      <a:gd name="T2" fmla="*/ 335 w 377"/>
                      <a:gd name="T3" fmla="*/ 146 h 239"/>
                      <a:gd name="T4" fmla="*/ 342 w 377"/>
                      <a:gd name="T5" fmla="*/ 47 h 239"/>
                      <a:gd name="T6" fmla="*/ 0 w 377"/>
                      <a:gd name="T7" fmla="*/ 0 h 23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77" h="239">
                        <a:moveTo>
                          <a:pt x="42" y="239"/>
                        </a:moveTo>
                        <a:cubicBezTo>
                          <a:pt x="89" y="224"/>
                          <a:pt x="285" y="178"/>
                          <a:pt x="335" y="146"/>
                        </a:cubicBezTo>
                        <a:cubicBezTo>
                          <a:pt x="372" y="115"/>
                          <a:pt x="377" y="75"/>
                          <a:pt x="342" y="47"/>
                        </a:cubicBezTo>
                        <a:cubicBezTo>
                          <a:pt x="286" y="23"/>
                          <a:pt x="71" y="10"/>
                          <a:pt x="0" y="0"/>
                        </a:cubicBezTo>
                      </a:path>
                    </a:pathLst>
                  </a:custGeom>
                  <a:noFill/>
                  <a:ln w="9525" cmpd="sng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30" name="Freeform 855">
                    <a:extLst>
                      <a:ext uri="{FF2B5EF4-FFF2-40B4-BE49-F238E27FC236}">
                        <a16:creationId xmlns:a16="http://schemas.microsoft.com/office/drawing/2014/main" id="{CDF7241E-AB35-CB4E-AC37-D40F82656D3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646" y="997"/>
                    <a:ext cx="660" cy="336"/>
                  </a:xfrm>
                  <a:custGeom>
                    <a:avLst/>
                    <a:gdLst>
                      <a:gd name="T0" fmla="*/ 390 w 646"/>
                      <a:gd name="T1" fmla="*/ 592 h 300"/>
                      <a:gd name="T2" fmla="*/ 555 w 646"/>
                      <a:gd name="T3" fmla="*/ 501 h 300"/>
                      <a:gd name="T4" fmla="*/ 690 w 646"/>
                      <a:gd name="T5" fmla="*/ 377 h 300"/>
                      <a:gd name="T6" fmla="*/ 713 w 646"/>
                      <a:gd name="T7" fmla="*/ 211 h 300"/>
                      <a:gd name="T8" fmla="*/ 522 w 646"/>
                      <a:gd name="T9" fmla="*/ 119 h 300"/>
                      <a:gd name="T10" fmla="*/ 0 w 646"/>
                      <a:gd name="T11" fmla="*/ 0 h 300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646" h="300">
                        <a:moveTo>
                          <a:pt x="343" y="300"/>
                        </a:moveTo>
                        <a:cubicBezTo>
                          <a:pt x="367" y="292"/>
                          <a:pt x="443" y="272"/>
                          <a:pt x="487" y="254"/>
                        </a:cubicBezTo>
                        <a:cubicBezTo>
                          <a:pt x="531" y="236"/>
                          <a:pt x="584" y="216"/>
                          <a:pt x="607" y="191"/>
                        </a:cubicBezTo>
                        <a:cubicBezTo>
                          <a:pt x="628" y="173"/>
                          <a:pt x="646" y="125"/>
                          <a:pt x="627" y="107"/>
                        </a:cubicBezTo>
                        <a:cubicBezTo>
                          <a:pt x="603" y="85"/>
                          <a:pt x="563" y="79"/>
                          <a:pt x="459" y="61"/>
                        </a:cubicBezTo>
                        <a:cubicBezTo>
                          <a:pt x="355" y="43"/>
                          <a:pt x="76" y="10"/>
                          <a:pt x="0" y="0"/>
                        </a:cubicBezTo>
                      </a:path>
                    </a:pathLst>
                  </a:custGeom>
                  <a:noFill/>
                  <a:ln w="9525" cmpd="sng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231" name="Freeform 856">
                    <a:extLst>
                      <a:ext uri="{FF2B5EF4-FFF2-40B4-BE49-F238E27FC236}">
                        <a16:creationId xmlns:a16="http://schemas.microsoft.com/office/drawing/2014/main" id="{1F147BC7-3E05-0248-B4B8-53FE858D23E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116" y="955"/>
                    <a:ext cx="630" cy="397"/>
                  </a:xfrm>
                  <a:custGeom>
                    <a:avLst/>
                    <a:gdLst>
                      <a:gd name="T0" fmla="*/ 320 w 630"/>
                      <a:gd name="T1" fmla="*/ 397 h 397"/>
                      <a:gd name="T2" fmla="*/ 468 w 630"/>
                      <a:gd name="T3" fmla="*/ 345 h 397"/>
                      <a:gd name="T4" fmla="*/ 590 w 630"/>
                      <a:gd name="T5" fmla="*/ 275 h 397"/>
                      <a:gd name="T6" fmla="*/ 611 w 630"/>
                      <a:gd name="T7" fmla="*/ 181 h 397"/>
                      <a:gd name="T8" fmla="*/ 439 w 630"/>
                      <a:gd name="T9" fmla="*/ 129 h 397"/>
                      <a:gd name="T10" fmla="*/ 0 w 630"/>
                      <a:gd name="T11" fmla="*/ 0 h 397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630" h="397">
                        <a:moveTo>
                          <a:pt x="320" y="397"/>
                        </a:moveTo>
                        <a:cubicBezTo>
                          <a:pt x="345" y="388"/>
                          <a:pt x="423" y="366"/>
                          <a:pt x="468" y="345"/>
                        </a:cubicBezTo>
                        <a:cubicBezTo>
                          <a:pt x="513" y="325"/>
                          <a:pt x="567" y="303"/>
                          <a:pt x="590" y="275"/>
                        </a:cubicBezTo>
                        <a:cubicBezTo>
                          <a:pt x="612" y="255"/>
                          <a:pt x="630" y="201"/>
                          <a:pt x="611" y="181"/>
                        </a:cubicBezTo>
                        <a:cubicBezTo>
                          <a:pt x="586" y="156"/>
                          <a:pt x="541" y="159"/>
                          <a:pt x="439" y="129"/>
                        </a:cubicBezTo>
                        <a:cubicBezTo>
                          <a:pt x="337" y="99"/>
                          <a:pt x="91" y="27"/>
                          <a:pt x="0" y="0"/>
                        </a:cubicBezTo>
                      </a:path>
                    </a:pathLst>
                  </a:custGeom>
                  <a:noFill/>
                  <a:ln w="9525" cmpd="sng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cxnSp>
              <p:nvCxnSpPr>
                <p:cNvPr id="225" name="Straight Connector 224">
                  <a:extLst>
                    <a:ext uri="{FF2B5EF4-FFF2-40B4-BE49-F238E27FC236}">
                      <a16:creationId xmlns:a16="http://schemas.microsoft.com/office/drawing/2014/main" id="{3BA573AA-F2AE-334C-B328-9F37A8FF453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594314" y="2366481"/>
                  <a:ext cx="39385" cy="70207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28" name="Group 527">
              <a:extLst>
                <a:ext uri="{FF2B5EF4-FFF2-40B4-BE49-F238E27FC236}">
                  <a16:creationId xmlns:a16="http://schemas.microsoft.com/office/drawing/2014/main" id="{B503E439-945A-A344-AB60-2A65A7023FC4}"/>
                </a:ext>
              </a:extLst>
            </p:cNvPr>
            <p:cNvGrpSpPr/>
            <p:nvPr/>
          </p:nvGrpSpPr>
          <p:grpSpPr>
            <a:xfrm>
              <a:off x="7840518" y="1242873"/>
              <a:ext cx="4037013" cy="1377421"/>
              <a:chOff x="7785100" y="730250"/>
              <a:chExt cx="4037013" cy="1377421"/>
            </a:xfrm>
          </p:grpSpPr>
          <p:grpSp>
            <p:nvGrpSpPr>
              <p:cNvPr id="273" name="Group 117">
                <a:extLst>
                  <a:ext uri="{FF2B5EF4-FFF2-40B4-BE49-F238E27FC236}">
                    <a16:creationId xmlns:a16="http://schemas.microsoft.com/office/drawing/2014/main" id="{D45AA40C-B22D-9946-9473-ECEF602BD97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785100" y="736600"/>
                <a:ext cx="850900" cy="527050"/>
                <a:chOff x="-490" y="1664"/>
                <a:chExt cx="1429" cy="842"/>
              </a:xfrm>
            </p:grpSpPr>
            <p:sp>
              <p:nvSpPr>
                <p:cNvPr id="274" name="AutoShape 111">
                  <a:extLst>
                    <a:ext uri="{FF2B5EF4-FFF2-40B4-BE49-F238E27FC236}">
                      <a16:creationId xmlns:a16="http://schemas.microsoft.com/office/drawing/2014/main" id="{19FECEC5-DE0E-784A-9583-2B6FFC9B7B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-490" y="1664"/>
                  <a:ext cx="1429" cy="294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275" name="Group 116">
                  <a:extLst>
                    <a:ext uri="{FF2B5EF4-FFF2-40B4-BE49-F238E27FC236}">
                      <a16:creationId xmlns:a16="http://schemas.microsoft.com/office/drawing/2014/main" id="{CB83F8A1-1FC2-3B4D-8C09-DF5C8018358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-427" y="1737"/>
                  <a:ext cx="1217" cy="769"/>
                  <a:chOff x="-427" y="1737"/>
                  <a:chExt cx="1217" cy="769"/>
                </a:xfrm>
              </p:grpSpPr>
              <p:sp>
                <p:nvSpPr>
                  <p:cNvPr id="276" name="Rectangle 99">
                    <a:extLst>
                      <a:ext uri="{FF2B5EF4-FFF2-40B4-BE49-F238E27FC236}">
                        <a16:creationId xmlns:a16="http://schemas.microsoft.com/office/drawing/2014/main" id="{A2734C67-F9AC-2F44-B35F-38E877473CE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-338" y="1923"/>
                    <a:ext cx="1128" cy="583"/>
                  </a:xfrm>
                  <a:prstGeom prst="rect">
                    <a:avLst/>
                  </a:prstGeom>
                  <a:solidFill>
                    <a:srgbClr val="DDDDD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77" name="Line 7">
                    <a:extLst>
                      <a:ext uri="{FF2B5EF4-FFF2-40B4-BE49-F238E27FC236}">
                        <a16:creationId xmlns:a16="http://schemas.microsoft.com/office/drawing/2014/main" id="{C66E4941-F9C5-1E4F-8B84-AFF95C6698D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-150" y="2271"/>
                    <a:ext cx="673" cy="7"/>
                  </a:xfrm>
                  <a:prstGeom prst="line">
                    <a:avLst/>
                  </a:prstGeom>
                  <a:noFill/>
                  <a:ln w="9525">
                    <a:solidFill>
                      <a:srgbClr val="E4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278" name="Group 103">
                    <a:extLst>
                      <a:ext uri="{FF2B5EF4-FFF2-40B4-BE49-F238E27FC236}">
                        <a16:creationId xmlns:a16="http://schemas.microsoft.com/office/drawing/2014/main" id="{7CB4606E-327A-1A44-A907-2660A56372FA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68" y="2192"/>
                    <a:ext cx="387" cy="139"/>
                    <a:chOff x="322" y="890"/>
                    <a:chExt cx="872" cy="339"/>
                  </a:xfrm>
                </p:grpSpPr>
                <p:sp>
                  <p:nvSpPr>
                    <p:cNvPr id="284" name="Rectangle 104">
                      <a:extLst>
                        <a:ext uri="{FF2B5EF4-FFF2-40B4-BE49-F238E27FC236}">
                          <a16:creationId xmlns:a16="http://schemas.microsoft.com/office/drawing/2014/main" id="{A99A3752-5DF1-1C4E-BD45-602755ADFAE1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20" y="1000"/>
                      <a:ext cx="871" cy="229"/>
                    </a:xfrm>
                    <a:prstGeom prst="rect">
                      <a:avLst/>
                    </a:prstGeom>
                    <a:solidFill>
                      <a:srgbClr val="EC86A6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285" name="Rectangle 105">
                      <a:extLst>
                        <a:ext uri="{FF2B5EF4-FFF2-40B4-BE49-F238E27FC236}">
                          <a16:creationId xmlns:a16="http://schemas.microsoft.com/office/drawing/2014/main" id="{AC49E6EB-2EDA-8B47-AE75-BB9901D4F95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2" y="1074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286" name="Rectangle 106">
                      <a:extLst>
                        <a:ext uri="{FF2B5EF4-FFF2-40B4-BE49-F238E27FC236}">
                          <a16:creationId xmlns:a16="http://schemas.microsoft.com/office/drawing/2014/main" id="{651CC5C2-CB72-6C43-B103-BE4D703728D0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64" y="1074"/>
                      <a:ext cx="54" cy="56"/>
                    </a:xfrm>
                    <a:prstGeom prst="rect">
                      <a:avLst/>
                    </a:prstGeom>
                    <a:solidFill>
                      <a:srgbClr val="33CC33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287" name="Rectangle 107">
                      <a:extLst>
                        <a:ext uri="{FF2B5EF4-FFF2-40B4-BE49-F238E27FC236}">
                          <a16:creationId xmlns:a16="http://schemas.microsoft.com/office/drawing/2014/main" id="{1DE97946-179C-8D42-A61A-D83CE594619F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36" y="1068"/>
                      <a:ext cx="60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288" name="Rectangle 108">
                      <a:extLst>
                        <a:ext uri="{FF2B5EF4-FFF2-40B4-BE49-F238E27FC236}">
                          <a16:creationId xmlns:a16="http://schemas.microsoft.com/office/drawing/2014/main" id="{04A1C1EF-E526-1F41-A47F-D1260D32ED04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5" y="1068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289" name="AutoShape 109">
                      <a:extLst>
                        <a:ext uri="{FF2B5EF4-FFF2-40B4-BE49-F238E27FC236}">
                          <a16:creationId xmlns:a16="http://schemas.microsoft.com/office/drawing/2014/main" id="{DAE4B7E4-EF46-4D47-BE30-6BDF7FC9D9FC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10800000" flipH="1">
                      <a:off x="322" y="890"/>
                      <a:ext cx="859" cy="110"/>
                    </a:xfrm>
                    <a:custGeom>
                      <a:avLst/>
                      <a:gdLst>
                        <a:gd name="T0" fmla="*/ 0 w 21600"/>
                        <a:gd name="T1" fmla="*/ 0 h 21600"/>
                        <a:gd name="T2" fmla="*/ 0 w 21600"/>
                        <a:gd name="T3" fmla="*/ 0 h 21600"/>
                        <a:gd name="T4" fmla="*/ 0 w 21600"/>
                        <a:gd name="T5" fmla="*/ 0 h 21600"/>
                        <a:gd name="T6" fmla="*/ 0 w 21600"/>
                        <a:gd name="T7" fmla="*/ 0 h 2160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4501 w 21600"/>
                        <a:gd name="T13" fmla="*/ 4516 h 21600"/>
                        <a:gd name="T14" fmla="*/ 17099 w 21600"/>
                        <a:gd name="T15" fmla="*/ 17084 h 2160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1600" h="21600">
                          <a:moveTo>
                            <a:pt x="0" y="0"/>
                          </a:moveTo>
                          <a:lnTo>
                            <a:pt x="5400" y="21600"/>
                          </a:lnTo>
                          <a:lnTo>
                            <a:pt x="16200" y="21600"/>
                          </a:lnTo>
                          <a:lnTo>
                            <a:pt x="2160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EC86A6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pic>
                <p:nvPicPr>
                  <p:cNvPr id="279" name="Picture 110" descr="desktop_computer_stylized_small">
                    <a:extLst>
                      <a:ext uri="{FF2B5EF4-FFF2-40B4-BE49-F238E27FC236}">
                        <a16:creationId xmlns:a16="http://schemas.microsoft.com/office/drawing/2014/main" id="{DDDBC1EE-FFD8-AA47-90A3-58C691D12C81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10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-427" y="2049"/>
                    <a:ext cx="447" cy="41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280" name="Rectangle 112">
                    <a:extLst>
                      <a:ext uri="{FF2B5EF4-FFF2-40B4-BE49-F238E27FC236}">
                        <a16:creationId xmlns:a16="http://schemas.microsoft.com/office/drawing/2014/main" id="{1ABA220B-E12D-014F-A57E-FF99A7E8232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8" y="2232"/>
                    <a:ext cx="104" cy="91"/>
                  </a:xfrm>
                  <a:prstGeom prst="rect">
                    <a:avLst/>
                  </a:prstGeom>
                  <a:solidFill>
                    <a:srgbClr val="E400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281" name="Freeform 113">
                    <a:extLst>
                      <a:ext uri="{FF2B5EF4-FFF2-40B4-BE49-F238E27FC236}">
                        <a16:creationId xmlns:a16="http://schemas.microsoft.com/office/drawing/2014/main" id="{D421ED9C-7EE2-4245-A767-1000693F38B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2" y="1951"/>
                    <a:ext cx="302" cy="274"/>
                  </a:xfrm>
                  <a:custGeom>
                    <a:avLst/>
                    <a:gdLst>
                      <a:gd name="T0" fmla="*/ 14 w 381"/>
                      <a:gd name="T1" fmla="*/ 274 h 274"/>
                      <a:gd name="T2" fmla="*/ 14 w 381"/>
                      <a:gd name="T3" fmla="*/ 130 h 274"/>
                      <a:gd name="T4" fmla="*/ 0 w 381"/>
                      <a:gd name="T5" fmla="*/ 0 h 274"/>
                      <a:gd name="T6" fmla="*/ 0 60000 65536"/>
                      <a:gd name="T7" fmla="*/ 0 60000 65536"/>
                      <a:gd name="T8" fmla="*/ 0 60000 65536"/>
                      <a:gd name="T9" fmla="*/ 0 w 381"/>
                      <a:gd name="T10" fmla="*/ 0 h 274"/>
                      <a:gd name="T11" fmla="*/ 381 w 381"/>
                      <a:gd name="T12" fmla="*/ 274 h 274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81" h="274">
                        <a:moveTo>
                          <a:pt x="381" y="274"/>
                        </a:moveTo>
                        <a:lnTo>
                          <a:pt x="381" y="13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9525">
                    <a:solidFill>
                      <a:srgbClr val="E4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pic>
                <p:nvPicPr>
                  <p:cNvPr id="283" name="Picture 115" descr="tv">
                    <a:extLst>
                      <a:ext uri="{FF2B5EF4-FFF2-40B4-BE49-F238E27FC236}">
                        <a16:creationId xmlns:a16="http://schemas.microsoft.com/office/drawing/2014/main" id="{DA3CD424-6F2B-A64F-BB99-BFCEFC77DBA3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1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" y="1737"/>
                    <a:ext cx="476" cy="42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</p:grpSp>
          <p:sp>
            <p:nvSpPr>
              <p:cNvPr id="341" name="Line 169">
                <a:extLst>
                  <a:ext uri="{FF2B5EF4-FFF2-40B4-BE49-F238E27FC236}">
                    <a16:creationId xmlns:a16="http://schemas.microsoft.com/office/drawing/2014/main" id="{0ED8CDDF-16E6-9949-AE23-AEA42EA9F9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423564" y="1479550"/>
                <a:ext cx="2593686" cy="0"/>
              </a:xfrm>
              <a:prstGeom prst="line">
                <a:avLst/>
              </a:prstGeom>
              <a:noFill/>
              <a:ln w="19050">
                <a:solidFill>
                  <a:srgbClr val="E4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9" name="Text Box 204">
                <a:extLst>
                  <a:ext uri="{FF2B5EF4-FFF2-40B4-BE49-F238E27FC236}">
                    <a16:creationId xmlns:a16="http://schemas.microsoft.com/office/drawing/2014/main" id="{9EB94DD9-4B0C-9F40-A9C8-055FEE1AEF5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439275" y="808038"/>
                <a:ext cx="488950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969696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rPr>
                  <a:t>…</a:t>
                </a:r>
              </a:p>
            </p:txBody>
          </p:sp>
          <p:grpSp>
            <p:nvGrpSpPr>
              <p:cNvPr id="524" name="Group 523">
                <a:extLst>
                  <a:ext uri="{FF2B5EF4-FFF2-40B4-BE49-F238E27FC236}">
                    <a16:creationId xmlns:a16="http://schemas.microsoft.com/office/drawing/2014/main" id="{94702E13-DA68-4543-AB4F-AD4BC76B53EB}"/>
                  </a:ext>
                </a:extLst>
              </p:cNvPr>
              <p:cNvGrpSpPr/>
              <p:nvPr/>
            </p:nvGrpSpPr>
            <p:grpSpPr>
              <a:xfrm>
                <a:off x="7872413" y="1479550"/>
                <a:ext cx="850900" cy="623888"/>
                <a:chOff x="7872413" y="1479550"/>
                <a:chExt cx="850900" cy="623888"/>
              </a:xfrm>
            </p:grpSpPr>
            <p:grpSp>
              <p:nvGrpSpPr>
                <p:cNvPr id="307" name="Group 135">
                  <a:extLst>
                    <a:ext uri="{FF2B5EF4-FFF2-40B4-BE49-F238E27FC236}">
                      <a16:creationId xmlns:a16="http://schemas.microsoft.com/office/drawing/2014/main" id="{18C2718F-6489-3842-866B-C6083D9124E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872413" y="1576388"/>
                  <a:ext cx="850900" cy="527050"/>
                  <a:chOff x="-490" y="1664"/>
                  <a:chExt cx="1429" cy="842"/>
                </a:xfrm>
              </p:grpSpPr>
              <p:sp>
                <p:nvSpPr>
                  <p:cNvPr id="308" name="AutoShape 136">
                    <a:extLst>
                      <a:ext uri="{FF2B5EF4-FFF2-40B4-BE49-F238E27FC236}">
                        <a16:creationId xmlns:a16="http://schemas.microsoft.com/office/drawing/2014/main" id="{06A4920B-716F-6440-A4A4-D28120C1641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-490" y="1664"/>
                    <a:ext cx="1429" cy="294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DDDDD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grpSp>
                <p:nvGrpSpPr>
                  <p:cNvPr id="309" name="Group 137">
                    <a:extLst>
                      <a:ext uri="{FF2B5EF4-FFF2-40B4-BE49-F238E27FC236}">
                        <a16:creationId xmlns:a16="http://schemas.microsoft.com/office/drawing/2014/main" id="{D5BBEB23-7774-4344-9031-57B565E6285C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-427" y="1737"/>
                    <a:ext cx="1217" cy="769"/>
                    <a:chOff x="-427" y="1737"/>
                    <a:chExt cx="1217" cy="769"/>
                  </a:xfrm>
                </p:grpSpPr>
                <p:sp>
                  <p:nvSpPr>
                    <p:cNvPr id="310" name="Rectangle 138">
                      <a:extLst>
                        <a:ext uri="{FF2B5EF4-FFF2-40B4-BE49-F238E27FC236}">
                          <a16:creationId xmlns:a16="http://schemas.microsoft.com/office/drawing/2014/main" id="{8FC71A6F-1303-3A46-848F-ED88E09D463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-338" y="1923"/>
                      <a:ext cx="1128" cy="583"/>
                    </a:xfrm>
                    <a:prstGeom prst="rect">
                      <a:avLst/>
                    </a:prstGeom>
                    <a:solidFill>
                      <a:srgbClr val="DDDDDD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311" name="Line 7">
                      <a:extLst>
                        <a:ext uri="{FF2B5EF4-FFF2-40B4-BE49-F238E27FC236}">
                          <a16:creationId xmlns:a16="http://schemas.microsoft.com/office/drawing/2014/main" id="{74A21E63-C3A9-BE46-B55D-249D7B73ACE3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-150" y="2271"/>
                      <a:ext cx="676" cy="4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E4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312" name="Group 140">
                      <a:extLst>
                        <a:ext uri="{FF2B5EF4-FFF2-40B4-BE49-F238E27FC236}">
                          <a16:creationId xmlns:a16="http://schemas.microsoft.com/office/drawing/2014/main" id="{F6600432-E3DE-234E-9D32-F2444455478A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8" y="2192"/>
                      <a:ext cx="387" cy="139"/>
                      <a:chOff x="322" y="890"/>
                      <a:chExt cx="872" cy="339"/>
                    </a:xfrm>
                  </p:grpSpPr>
                  <p:sp>
                    <p:nvSpPr>
                      <p:cNvPr id="318" name="Rectangle 141">
                        <a:extLst>
                          <a:ext uri="{FF2B5EF4-FFF2-40B4-BE49-F238E27FC236}">
                            <a16:creationId xmlns:a16="http://schemas.microsoft.com/office/drawing/2014/main" id="{0AC9502F-C0FF-034A-B159-81DCA48F8147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20" y="1000"/>
                        <a:ext cx="871" cy="229"/>
                      </a:xfrm>
                      <a:prstGeom prst="rect">
                        <a:avLst/>
                      </a:prstGeom>
                      <a:solidFill>
                        <a:srgbClr val="EC86A6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endParaRPr>
                      </a:p>
                    </p:txBody>
                  </p:sp>
                  <p:sp>
                    <p:nvSpPr>
                      <p:cNvPr id="319" name="Rectangle 142">
                        <a:extLst>
                          <a:ext uri="{FF2B5EF4-FFF2-40B4-BE49-F238E27FC236}">
                            <a16:creationId xmlns:a16="http://schemas.microsoft.com/office/drawing/2014/main" id="{1836D0E5-A637-3645-ADFC-9E3F1C734453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2" y="1074"/>
                        <a:ext cx="54" cy="5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endParaRPr>
                      </a:p>
                    </p:txBody>
                  </p:sp>
                  <p:sp>
                    <p:nvSpPr>
                      <p:cNvPr id="320" name="Rectangle 143">
                        <a:extLst>
                          <a:ext uri="{FF2B5EF4-FFF2-40B4-BE49-F238E27FC236}">
                            <a16:creationId xmlns:a16="http://schemas.microsoft.com/office/drawing/2014/main" id="{033C6F2A-0F65-6040-8A3C-BAD90C628B94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64" y="1074"/>
                        <a:ext cx="54" cy="56"/>
                      </a:xfrm>
                      <a:prstGeom prst="rect">
                        <a:avLst/>
                      </a:prstGeom>
                      <a:solidFill>
                        <a:srgbClr val="33CC33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endParaRPr>
                      </a:p>
                    </p:txBody>
                  </p:sp>
                  <p:sp>
                    <p:nvSpPr>
                      <p:cNvPr id="321" name="Rectangle 144">
                        <a:extLst>
                          <a:ext uri="{FF2B5EF4-FFF2-40B4-BE49-F238E27FC236}">
                            <a16:creationId xmlns:a16="http://schemas.microsoft.com/office/drawing/2014/main" id="{513E5FB6-D7F9-9343-82C8-9BB80CB7FF95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36" y="1068"/>
                        <a:ext cx="60" cy="5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endParaRPr>
                      </a:p>
                    </p:txBody>
                  </p:sp>
                  <p:sp>
                    <p:nvSpPr>
                      <p:cNvPr id="322" name="Rectangle 145">
                        <a:extLst>
                          <a:ext uri="{FF2B5EF4-FFF2-40B4-BE49-F238E27FC236}">
                            <a16:creationId xmlns:a16="http://schemas.microsoft.com/office/drawing/2014/main" id="{700456BA-BDB8-784C-999D-644E2C79FCD6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15" y="1068"/>
                        <a:ext cx="54" cy="5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endParaRPr>
                      </a:p>
                    </p:txBody>
                  </p:sp>
                  <p:sp>
                    <p:nvSpPr>
                      <p:cNvPr id="323" name="AutoShape 146">
                        <a:extLst>
                          <a:ext uri="{FF2B5EF4-FFF2-40B4-BE49-F238E27FC236}">
                            <a16:creationId xmlns:a16="http://schemas.microsoft.com/office/drawing/2014/main" id="{902212FC-7256-754F-AFD4-8BD64D83D2D9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 rot="10800000" flipH="1">
                        <a:off x="322" y="890"/>
                        <a:ext cx="859" cy="110"/>
                      </a:xfrm>
                      <a:custGeom>
                        <a:avLst/>
                        <a:gdLst>
                          <a:gd name="T0" fmla="*/ 0 w 21600"/>
                          <a:gd name="T1" fmla="*/ 0 h 21600"/>
                          <a:gd name="T2" fmla="*/ 0 w 21600"/>
                          <a:gd name="T3" fmla="*/ 0 h 21600"/>
                          <a:gd name="T4" fmla="*/ 0 w 21600"/>
                          <a:gd name="T5" fmla="*/ 0 h 21600"/>
                          <a:gd name="T6" fmla="*/ 0 w 21600"/>
                          <a:gd name="T7" fmla="*/ 0 h 2160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4501 w 21600"/>
                          <a:gd name="T13" fmla="*/ 4516 h 21600"/>
                          <a:gd name="T14" fmla="*/ 17099 w 21600"/>
                          <a:gd name="T15" fmla="*/ 17084 h 2160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21600" h="21600">
                            <a:moveTo>
                              <a:pt x="0" y="0"/>
                            </a:moveTo>
                            <a:lnTo>
                              <a:pt x="5400" y="21600"/>
                            </a:lnTo>
                            <a:lnTo>
                              <a:pt x="16200" y="21600"/>
                            </a:lnTo>
                            <a:lnTo>
                              <a:pt x="21600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EC86A6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pic>
                  <p:nvPicPr>
                    <p:cNvPr id="313" name="Picture 147" descr="desktop_computer_stylized_small">
                      <a:extLst>
                        <a:ext uri="{FF2B5EF4-FFF2-40B4-BE49-F238E27FC236}">
                          <a16:creationId xmlns:a16="http://schemas.microsoft.com/office/drawing/2014/main" id="{6749D4B2-638E-3247-895E-C38F81C6A167}"/>
                        </a:ext>
                      </a:extLst>
                    </p:cNvPr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0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-427" y="2049"/>
                      <a:ext cx="447" cy="41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sp>
                  <p:nvSpPr>
                    <p:cNvPr id="314" name="Rectangle 148">
                      <a:extLst>
                        <a:ext uri="{FF2B5EF4-FFF2-40B4-BE49-F238E27FC236}">
                          <a16:creationId xmlns:a16="http://schemas.microsoft.com/office/drawing/2014/main" id="{11D92BD6-CE36-634D-9F1B-6CBED16DB88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8" y="2232"/>
                      <a:ext cx="104" cy="91"/>
                    </a:xfrm>
                    <a:prstGeom prst="rect">
                      <a:avLst/>
                    </a:prstGeom>
                    <a:solidFill>
                      <a:srgbClr val="E400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315" name="Freeform 149">
                      <a:extLst>
                        <a:ext uri="{FF2B5EF4-FFF2-40B4-BE49-F238E27FC236}">
                          <a16:creationId xmlns:a16="http://schemas.microsoft.com/office/drawing/2014/main" id="{FA61DEAA-1D6D-3A4B-9DD2-2633E3EF329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82" y="1951"/>
                      <a:ext cx="302" cy="274"/>
                    </a:xfrm>
                    <a:custGeom>
                      <a:avLst/>
                      <a:gdLst>
                        <a:gd name="T0" fmla="*/ 14 w 381"/>
                        <a:gd name="T1" fmla="*/ 274 h 274"/>
                        <a:gd name="T2" fmla="*/ 14 w 381"/>
                        <a:gd name="T3" fmla="*/ 130 h 274"/>
                        <a:gd name="T4" fmla="*/ 0 w 381"/>
                        <a:gd name="T5" fmla="*/ 0 h 274"/>
                        <a:gd name="T6" fmla="*/ 0 60000 65536"/>
                        <a:gd name="T7" fmla="*/ 0 60000 65536"/>
                        <a:gd name="T8" fmla="*/ 0 60000 65536"/>
                        <a:gd name="T9" fmla="*/ 0 w 381"/>
                        <a:gd name="T10" fmla="*/ 0 h 274"/>
                        <a:gd name="T11" fmla="*/ 381 w 381"/>
                        <a:gd name="T12" fmla="*/ 274 h 274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381" h="274">
                          <a:moveTo>
                            <a:pt x="381" y="274"/>
                          </a:moveTo>
                          <a:lnTo>
                            <a:pt x="381" y="130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noFill/>
                    <a:ln w="9525">
                      <a:solidFill>
                        <a:srgbClr val="E4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pic>
                  <p:nvPicPr>
                    <p:cNvPr id="317" name="Picture 151" descr="tv">
                      <a:extLst>
                        <a:ext uri="{FF2B5EF4-FFF2-40B4-BE49-F238E27FC236}">
                          <a16:creationId xmlns:a16="http://schemas.microsoft.com/office/drawing/2014/main" id="{94763A90-FA83-6D43-A436-F13917DEDD5E}"/>
                        </a:ext>
                      </a:extLst>
                    </p:cNvPr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1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" y="1737"/>
                      <a:ext cx="476" cy="42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</p:grpSp>
            </p:grpSp>
            <p:sp>
              <p:nvSpPr>
                <p:cNvPr id="364" name="Freeform 209">
                  <a:extLst>
                    <a:ext uri="{FF2B5EF4-FFF2-40B4-BE49-F238E27FC236}">
                      <a16:creationId xmlns:a16="http://schemas.microsoft.com/office/drawing/2014/main" id="{EFB2345E-45BF-0345-9876-16ED4A0CBD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43925" y="1479550"/>
                  <a:ext cx="127000" cy="476250"/>
                </a:xfrm>
                <a:custGeom>
                  <a:avLst/>
                  <a:gdLst>
                    <a:gd name="T0" fmla="*/ 0 w 80"/>
                    <a:gd name="T1" fmla="*/ 2147483647 h 300"/>
                    <a:gd name="T2" fmla="*/ 2147483647 w 80"/>
                    <a:gd name="T3" fmla="*/ 2147483647 h 300"/>
                    <a:gd name="T4" fmla="*/ 2147483647 w 80"/>
                    <a:gd name="T5" fmla="*/ 0 h 300"/>
                    <a:gd name="T6" fmla="*/ 0 60000 65536"/>
                    <a:gd name="T7" fmla="*/ 0 60000 65536"/>
                    <a:gd name="T8" fmla="*/ 0 60000 65536"/>
                    <a:gd name="T9" fmla="*/ 0 w 80"/>
                    <a:gd name="T10" fmla="*/ 0 h 300"/>
                    <a:gd name="T11" fmla="*/ 80 w 80"/>
                    <a:gd name="T12" fmla="*/ 300 h 3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80" h="300">
                      <a:moveTo>
                        <a:pt x="0" y="300"/>
                      </a:moveTo>
                      <a:lnTo>
                        <a:pt x="80" y="300"/>
                      </a:lnTo>
                      <a:lnTo>
                        <a:pt x="80" y="0"/>
                      </a:lnTo>
                    </a:path>
                  </a:pathLst>
                </a:custGeom>
                <a:noFill/>
                <a:ln w="9525">
                  <a:solidFill>
                    <a:srgbClr val="E4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65" name="Rectangle 44">
                <a:extLst>
                  <a:ext uri="{FF2B5EF4-FFF2-40B4-BE49-F238E27FC236}">
                    <a16:creationId xmlns:a16="http://schemas.microsoft.com/office/drawing/2014/main" id="{7ABEC7AC-0CF9-7740-88E7-0E43CF0174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55313" y="1054100"/>
                <a:ext cx="955675" cy="70008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prstDash val="dashDot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367" name="Freeform 216">
                <a:extLst>
                  <a:ext uri="{FF2B5EF4-FFF2-40B4-BE49-F238E27FC236}">
                    <a16:creationId xmlns:a16="http://schemas.microsoft.com/office/drawing/2014/main" id="{D74A0656-120C-2348-A152-8E46A643DE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12488" y="1236663"/>
                <a:ext cx="330200" cy="454025"/>
              </a:xfrm>
              <a:custGeom>
                <a:avLst/>
                <a:gdLst>
                  <a:gd name="T0" fmla="*/ 0 w 318"/>
                  <a:gd name="T1" fmla="*/ 2147483647 h 412"/>
                  <a:gd name="T2" fmla="*/ 2147483647 w 318"/>
                  <a:gd name="T3" fmla="*/ 2147483647 h 412"/>
                  <a:gd name="T4" fmla="*/ 2147483647 w 318"/>
                  <a:gd name="T5" fmla="*/ 0 h 412"/>
                  <a:gd name="T6" fmla="*/ 2147483647 w 318"/>
                  <a:gd name="T7" fmla="*/ 2147483647 h 412"/>
                  <a:gd name="T8" fmla="*/ 2147483647 w 318"/>
                  <a:gd name="T9" fmla="*/ 2147483647 h 412"/>
                  <a:gd name="T10" fmla="*/ 2147483647 w 318"/>
                  <a:gd name="T11" fmla="*/ 2147483647 h 412"/>
                  <a:gd name="T12" fmla="*/ 2147483647 w 318"/>
                  <a:gd name="T13" fmla="*/ 2147483647 h 412"/>
                  <a:gd name="T14" fmla="*/ 2147483647 w 318"/>
                  <a:gd name="T15" fmla="*/ 2147483647 h 412"/>
                  <a:gd name="T16" fmla="*/ 0 w 318"/>
                  <a:gd name="T17" fmla="*/ 2147483647 h 41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18"/>
                  <a:gd name="T28" fmla="*/ 0 h 412"/>
                  <a:gd name="T29" fmla="*/ 318 w 318"/>
                  <a:gd name="T30" fmla="*/ 412 h 41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18" h="412">
                    <a:moveTo>
                      <a:pt x="0" y="412"/>
                    </a:moveTo>
                    <a:lnTo>
                      <a:pt x="3" y="1"/>
                    </a:lnTo>
                    <a:lnTo>
                      <a:pt x="74" y="0"/>
                    </a:lnTo>
                    <a:lnTo>
                      <a:pt x="254" y="111"/>
                    </a:lnTo>
                    <a:lnTo>
                      <a:pt x="318" y="115"/>
                    </a:lnTo>
                    <a:lnTo>
                      <a:pt x="318" y="308"/>
                    </a:lnTo>
                    <a:lnTo>
                      <a:pt x="246" y="308"/>
                    </a:lnTo>
                    <a:lnTo>
                      <a:pt x="74" y="412"/>
                    </a:lnTo>
                    <a:lnTo>
                      <a:pt x="0" y="41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99000">
                    <a:srgbClr val="E40000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8" name="Freeform 217">
                <a:extLst>
                  <a:ext uri="{FF2B5EF4-FFF2-40B4-BE49-F238E27FC236}">
                    <a16:creationId xmlns:a16="http://schemas.microsoft.com/office/drawing/2014/main" id="{B21EE085-803A-FB4A-83BD-700B68E7F6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09842" y="1167342"/>
                <a:ext cx="366713" cy="406400"/>
              </a:xfrm>
              <a:custGeom>
                <a:avLst/>
                <a:gdLst>
                  <a:gd name="T0" fmla="*/ 0 w 353"/>
                  <a:gd name="T1" fmla="*/ 2147483647 h 369"/>
                  <a:gd name="T2" fmla="*/ 2147483647 w 353"/>
                  <a:gd name="T3" fmla="*/ 0 h 369"/>
                  <a:gd name="T4" fmla="*/ 2147483647 w 353"/>
                  <a:gd name="T5" fmla="*/ 0 h 369"/>
                  <a:gd name="T6" fmla="*/ 2147483647 w 353"/>
                  <a:gd name="T7" fmla="*/ 2147483647 h 369"/>
                  <a:gd name="T8" fmla="*/ 2147483647 w 353"/>
                  <a:gd name="T9" fmla="*/ 2147483647 h 369"/>
                  <a:gd name="T10" fmla="*/ 2147483647 w 353"/>
                  <a:gd name="T11" fmla="*/ 2147483647 h 369"/>
                  <a:gd name="T12" fmla="*/ 2147483647 w 353"/>
                  <a:gd name="T13" fmla="*/ 2147483647 h 369"/>
                  <a:gd name="T14" fmla="*/ 2147483647 w 353"/>
                  <a:gd name="T15" fmla="*/ 2147483647 h 369"/>
                  <a:gd name="T16" fmla="*/ 2147483647 w 353"/>
                  <a:gd name="T17" fmla="*/ 2147483647 h 369"/>
                  <a:gd name="T18" fmla="*/ 2147483647 w 353"/>
                  <a:gd name="T19" fmla="*/ 2147483647 h 369"/>
                  <a:gd name="T20" fmla="*/ 0 w 353"/>
                  <a:gd name="T21" fmla="*/ 2147483647 h 36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53"/>
                  <a:gd name="T34" fmla="*/ 0 h 369"/>
                  <a:gd name="T35" fmla="*/ 353 w 353"/>
                  <a:gd name="T36" fmla="*/ 369 h 36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53" h="369">
                    <a:moveTo>
                      <a:pt x="0" y="59"/>
                    </a:moveTo>
                    <a:lnTo>
                      <a:pt x="32" y="0"/>
                    </a:lnTo>
                    <a:lnTo>
                      <a:pt x="105" y="0"/>
                    </a:lnTo>
                    <a:lnTo>
                      <a:pt x="276" y="113"/>
                    </a:lnTo>
                    <a:lnTo>
                      <a:pt x="353" y="113"/>
                    </a:lnTo>
                    <a:lnTo>
                      <a:pt x="353" y="315"/>
                    </a:lnTo>
                    <a:lnTo>
                      <a:pt x="318" y="369"/>
                    </a:lnTo>
                    <a:lnTo>
                      <a:pt x="315" y="173"/>
                    </a:lnTo>
                    <a:lnTo>
                      <a:pt x="254" y="173"/>
                    </a:lnTo>
                    <a:lnTo>
                      <a:pt x="75" y="60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C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9" name="Line 218">
                <a:extLst>
                  <a:ext uri="{FF2B5EF4-FFF2-40B4-BE49-F238E27FC236}">
                    <a16:creationId xmlns:a16="http://schemas.microsoft.com/office/drawing/2014/main" id="{662CF9DC-48CB-3C4D-B5DD-565FE580BE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1339513" y="1295400"/>
                <a:ext cx="34925" cy="682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0" name="Line 219">
                <a:extLst>
                  <a:ext uri="{FF2B5EF4-FFF2-40B4-BE49-F238E27FC236}">
                    <a16:creationId xmlns:a16="http://schemas.microsoft.com/office/drawing/2014/main" id="{7C5780A1-D001-8344-837A-3397C4576A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041063" y="1466850"/>
                <a:ext cx="26828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1" name="Freeform 220">
                <a:extLst>
                  <a:ext uri="{FF2B5EF4-FFF2-40B4-BE49-F238E27FC236}">
                    <a16:creationId xmlns:a16="http://schemas.microsoft.com/office/drawing/2014/main" id="{6C59CA65-50C3-0443-8B37-EE986EE2D3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34713" y="1290638"/>
                <a:ext cx="274637" cy="115887"/>
              </a:xfrm>
              <a:custGeom>
                <a:avLst/>
                <a:gdLst>
                  <a:gd name="T0" fmla="*/ 0 w 264"/>
                  <a:gd name="T1" fmla="*/ 0 h 105"/>
                  <a:gd name="T2" fmla="*/ 2147483647 w 264"/>
                  <a:gd name="T3" fmla="*/ 0 h 105"/>
                  <a:gd name="T4" fmla="*/ 2147483647 w 264"/>
                  <a:gd name="T5" fmla="*/ 2147483647 h 105"/>
                  <a:gd name="T6" fmla="*/ 2147483647 w 264"/>
                  <a:gd name="T7" fmla="*/ 2147483647 h 10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64"/>
                  <a:gd name="T13" fmla="*/ 0 h 105"/>
                  <a:gd name="T14" fmla="*/ 264 w 264"/>
                  <a:gd name="T15" fmla="*/ 105 h 10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64" h="105">
                    <a:moveTo>
                      <a:pt x="0" y="0"/>
                    </a:moveTo>
                    <a:lnTo>
                      <a:pt x="52" y="0"/>
                    </a:lnTo>
                    <a:lnTo>
                      <a:pt x="207" y="105"/>
                    </a:lnTo>
                    <a:lnTo>
                      <a:pt x="264" y="105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2" name="Freeform 221">
                <a:extLst>
                  <a:ext uri="{FF2B5EF4-FFF2-40B4-BE49-F238E27FC236}">
                    <a16:creationId xmlns:a16="http://schemas.microsoft.com/office/drawing/2014/main" id="{7556E69F-3BCD-2B4F-A17A-81BBDE0EEFC2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11034713" y="1527175"/>
                <a:ext cx="274637" cy="114300"/>
              </a:xfrm>
              <a:custGeom>
                <a:avLst/>
                <a:gdLst>
                  <a:gd name="T0" fmla="*/ 0 w 264"/>
                  <a:gd name="T1" fmla="*/ 0 h 105"/>
                  <a:gd name="T2" fmla="*/ 2147483647 w 264"/>
                  <a:gd name="T3" fmla="*/ 0 h 105"/>
                  <a:gd name="T4" fmla="*/ 2147483647 w 264"/>
                  <a:gd name="T5" fmla="*/ 2147483647 h 105"/>
                  <a:gd name="T6" fmla="*/ 2147483647 w 264"/>
                  <a:gd name="T7" fmla="*/ 2147483647 h 10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64"/>
                  <a:gd name="T13" fmla="*/ 0 h 105"/>
                  <a:gd name="T14" fmla="*/ 264 w 264"/>
                  <a:gd name="T15" fmla="*/ 105 h 10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64" h="105">
                    <a:moveTo>
                      <a:pt x="0" y="0"/>
                    </a:moveTo>
                    <a:lnTo>
                      <a:pt x="52" y="0"/>
                    </a:lnTo>
                    <a:lnTo>
                      <a:pt x="207" y="105"/>
                    </a:lnTo>
                    <a:lnTo>
                      <a:pt x="264" y="105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3" name="AutoShape 225">
                <a:extLst>
                  <a:ext uri="{FF2B5EF4-FFF2-40B4-BE49-F238E27FC236}">
                    <a16:creationId xmlns:a16="http://schemas.microsoft.com/office/drawing/2014/main" id="{9DD28501-C345-2745-849B-87EB75970D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15613" y="790575"/>
                <a:ext cx="1206500" cy="261938"/>
              </a:xfrm>
              <a:prstGeom prst="triangle">
                <a:avLst>
                  <a:gd name="adj" fmla="val 50000"/>
                </a:avLst>
              </a:prstGeom>
              <a:noFill/>
              <a:ln w="9525">
                <a:solidFill>
                  <a:schemeClr val="tx1"/>
                </a:solidFill>
                <a:prstDash val="dashDot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grpSp>
            <p:nvGrpSpPr>
              <p:cNvPr id="523" name="Group 522">
                <a:extLst>
                  <a:ext uri="{FF2B5EF4-FFF2-40B4-BE49-F238E27FC236}">
                    <a16:creationId xmlns:a16="http://schemas.microsoft.com/office/drawing/2014/main" id="{983BDABC-49F0-F642-9544-FC51657A2E15}"/>
                  </a:ext>
                </a:extLst>
              </p:cNvPr>
              <p:cNvGrpSpPr/>
              <p:nvPr/>
            </p:nvGrpSpPr>
            <p:grpSpPr>
              <a:xfrm>
                <a:off x="8699500" y="730250"/>
                <a:ext cx="850900" cy="755650"/>
                <a:chOff x="8699500" y="730250"/>
                <a:chExt cx="850900" cy="755650"/>
              </a:xfrm>
            </p:grpSpPr>
            <p:grpSp>
              <p:nvGrpSpPr>
                <p:cNvPr id="393" name="Group 117">
                  <a:extLst>
                    <a:ext uri="{FF2B5EF4-FFF2-40B4-BE49-F238E27FC236}">
                      <a16:creationId xmlns:a16="http://schemas.microsoft.com/office/drawing/2014/main" id="{D54CFC43-9C44-9741-8C04-D80CE475699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699500" y="730250"/>
                  <a:ext cx="850900" cy="527050"/>
                  <a:chOff x="-490" y="1664"/>
                  <a:chExt cx="1429" cy="842"/>
                </a:xfrm>
              </p:grpSpPr>
              <p:sp>
                <p:nvSpPr>
                  <p:cNvPr id="394" name="AutoShape 111">
                    <a:extLst>
                      <a:ext uri="{FF2B5EF4-FFF2-40B4-BE49-F238E27FC236}">
                        <a16:creationId xmlns:a16="http://schemas.microsoft.com/office/drawing/2014/main" id="{97DF7804-CC88-1F42-B8F9-051351FE808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-490" y="1664"/>
                    <a:ext cx="1429" cy="294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DDDDD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grpSp>
                <p:nvGrpSpPr>
                  <p:cNvPr id="395" name="Group 116">
                    <a:extLst>
                      <a:ext uri="{FF2B5EF4-FFF2-40B4-BE49-F238E27FC236}">
                        <a16:creationId xmlns:a16="http://schemas.microsoft.com/office/drawing/2014/main" id="{62D463CD-C41B-EB42-B714-BE7DEB8C5A05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-427" y="1737"/>
                    <a:ext cx="1217" cy="769"/>
                    <a:chOff x="-427" y="1737"/>
                    <a:chExt cx="1217" cy="769"/>
                  </a:xfrm>
                </p:grpSpPr>
                <p:sp>
                  <p:nvSpPr>
                    <p:cNvPr id="396" name="Rectangle 99">
                      <a:extLst>
                        <a:ext uri="{FF2B5EF4-FFF2-40B4-BE49-F238E27FC236}">
                          <a16:creationId xmlns:a16="http://schemas.microsoft.com/office/drawing/2014/main" id="{C882ED75-ED21-974A-90AC-D2ADE1E07E38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-338" y="1923"/>
                      <a:ext cx="1128" cy="583"/>
                    </a:xfrm>
                    <a:prstGeom prst="rect">
                      <a:avLst/>
                    </a:prstGeom>
                    <a:solidFill>
                      <a:srgbClr val="DDDDDD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397" name="Line 7">
                      <a:extLst>
                        <a:ext uri="{FF2B5EF4-FFF2-40B4-BE49-F238E27FC236}">
                          <a16:creationId xmlns:a16="http://schemas.microsoft.com/office/drawing/2014/main" id="{1BB2D968-610B-184F-A2CF-14B33B3A9572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-150" y="2271"/>
                      <a:ext cx="673" cy="7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E4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398" name="Group 103">
                      <a:extLst>
                        <a:ext uri="{FF2B5EF4-FFF2-40B4-BE49-F238E27FC236}">
                          <a16:creationId xmlns:a16="http://schemas.microsoft.com/office/drawing/2014/main" id="{4D4CE61C-8983-B647-864F-F470C03A070F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8" y="2192"/>
                      <a:ext cx="387" cy="139"/>
                      <a:chOff x="322" y="890"/>
                      <a:chExt cx="872" cy="339"/>
                    </a:xfrm>
                  </p:grpSpPr>
                  <p:sp>
                    <p:nvSpPr>
                      <p:cNvPr id="403" name="Rectangle 104">
                        <a:extLst>
                          <a:ext uri="{FF2B5EF4-FFF2-40B4-BE49-F238E27FC236}">
                            <a16:creationId xmlns:a16="http://schemas.microsoft.com/office/drawing/2014/main" id="{F0C7BF96-DC9B-8F46-A1CD-DF23ED3B114D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20" y="1000"/>
                        <a:ext cx="871" cy="229"/>
                      </a:xfrm>
                      <a:prstGeom prst="rect">
                        <a:avLst/>
                      </a:prstGeom>
                      <a:solidFill>
                        <a:srgbClr val="EC86A6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endParaRPr>
                      </a:p>
                    </p:txBody>
                  </p:sp>
                  <p:sp>
                    <p:nvSpPr>
                      <p:cNvPr id="404" name="Rectangle 105">
                        <a:extLst>
                          <a:ext uri="{FF2B5EF4-FFF2-40B4-BE49-F238E27FC236}">
                            <a16:creationId xmlns:a16="http://schemas.microsoft.com/office/drawing/2014/main" id="{31A36EA8-D658-AB47-BE82-801AA588F5B0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2" y="1074"/>
                        <a:ext cx="54" cy="5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endParaRPr>
                      </a:p>
                    </p:txBody>
                  </p:sp>
                  <p:sp>
                    <p:nvSpPr>
                      <p:cNvPr id="405" name="Rectangle 106">
                        <a:extLst>
                          <a:ext uri="{FF2B5EF4-FFF2-40B4-BE49-F238E27FC236}">
                            <a16:creationId xmlns:a16="http://schemas.microsoft.com/office/drawing/2014/main" id="{5DDEAC47-056C-384C-B89F-5A42C8379AD9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64" y="1074"/>
                        <a:ext cx="54" cy="56"/>
                      </a:xfrm>
                      <a:prstGeom prst="rect">
                        <a:avLst/>
                      </a:prstGeom>
                      <a:solidFill>
                        <a:srgbClr val="33CC33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endParaRPr>
                      </a:p>
                    </p:txBody>
                  </p:sp>
                  <p:sp>
                    <p:nvSpPr>
                      <p:cNvPr id="406" name="Rectangle 107">
                        <a:extLst>
                          <a:ext uri="{FF2B5EF4-FFF2-40B4-BE49-F238E27FC236}">
                            <a16:creationId xmlns:a16="http://schemas.microsoft.com/office/drawing/2014/main" id="{5FAEA790-B08D-2741-A24E-F6C8966DFA2D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36" y="1068"/>
                        <a:ext cx="60" cy="5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endParaRPr>
                      </a:p>
                    </p:txBody>
                  </p:sp>
                  <p:sp>
                    <p:nvSpPr>
                      <p:cNvPr id="407" name="Rectangle 108">
                        <a:extLst>
                          <a:ext uri="{FF2B5EF4-FFF2-40B4-BE49-F238E27FC236}">
                            <a16:creationId xmlns:a16="http://schemas.microsoft.com/office/drawing/2014/main" id="{C8681A97-C9D1-FE48-BB82-818A99CB0B4D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15" y="1068"/>
                        <a:ext cx="54" cy="5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endParaRPr>
                      </a:p>
                    </p:txBody>
                  </p:sp>
                  <p:sp>
                    <p:nvSpPr>
                      <p:cNvPr id="408" name="AutoShape 109">
                        <a:extLst>
                          <a:ext uri="{FF2B5EF4-FFF2-40B4-BE49-F238E27FC236}">
                            <a16:creationId xmlns:a16="http://schemas.microsoft.com/office/drawing/2014/main" id="{CFB36D93-5244-FD4C-BD34-FB641007F596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 rot="10800000" flipH="1">
                        <a:off x="322" y="890"/>
                        <a:ext cx="859" cy="110"/>
                      </a:xfrm>
                      <a:custGeom>
                        <a:avLst/>
                        <a:gdLst>
                          <a:gd name="T0" fmla="*/ 0 w 21600"/>
                          <a:gd name="T1" fmla="*/ 0 h 21600"/>
                          <a:gd name="T2" fmla="*/ 0 w 21600"/>
                          <a:gd name="T3" fmla="*/ 0 h 21600"/>
                          <a:gd name="T4" fmla="*/ 0 w 21600"/>
                          <a:gd name="T5" fmla="*/ 0 h 21600"/>
                          <a:gd name="T6" fmla="*/ 0 w 21600"/>
                          <a:gd name="T7" fmla="*/ 0 h 2160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4501 w 21600"/>
                          <a:gd name="T13" fmla="*/ 4516 h 21600"/>
                          <a:gd name="T14" fmla="*/ 17099 w 21600"/>
                          <a:gd name="T15" fmla="*/ 17084 h 2160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21600" h="21600">
                            <a:moveTo>
                              <a:pt x="0" y="0"/>
                            </a:moveTo>
                            <a:lnTo>
                              <a:pt x="5400" y="21600"/>
                            </a:lnTo>
                            <a:lnTo>
                              <a:pt x="16200" y="21600"/>
                            </a:lnTo>
                            <a:lnTo>
                              <a:pt x="21600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bg1">
                          <a:lumMod val="75000"/>
                        </a:schemeClr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pic>
                  <p:nvPicPr>
                    <p:cNvPr id="399" name="Picture 110" descr="desktop_computer_stylized_small">
                      <a:extLst>
                        <a:ext uri="{FF2B5EF4-FFF2-40B4-BE49-F238E27FC236}">
                          <a16:creationId xmlns:a16="http://schemas.microsoft.com/office/drawing/2014/main" id="{9B404C1F-048E-7044-BE69-14D8C09F81C5}"/>
                        </a:ext>
                      </a:extLst>
                    </p:cNvPr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0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-427" y="2049"/>
                      <a:ext cx="447" cy="41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sp>
                  <p:nvSpPr>
                    <p:cNvPr id="400" name="Rectangle 112">
                      <a:extLst>
                        <a:ext uri="{FF2B5EF4-FFF2-40B4-BE49-F238E27FC236}">
                          <a16:creationId xmlns:a16="http://schemas.microsoft.com/office/drawing/2014/main" id="{93620211-30D2-A74F-85D8-3CCB3BB54C2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8" y="2232"/>
                      <a:ext cx="104" cy="91"/>
                    </a:xfrm>
                    <a:prstGeom prst="rect">
                      <a:avLst/>
                    </a:prstGeom>
                    <a:solidFill>
                      <a:srgbClr val="E400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401" name="Freeform 113">
                      <a:extLst>
                        <a:ext uri="{FF2B5EF4-FFF2-40B4-BE49-F238E27FC236}">
                          <a16:creationId xmlns:a16="http://schemas.microsoft.com/office/drawing/2014/main" id="{EAB132C2-BF16-0F4B-B306-8B5A4C1C07A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82" y="1951"/>
                      <a:ext cx="302" cy="274"/>
                    </a:xfrm>
                    <a:custGeom>
                      <a:avLst/>
                      <a:gdLst>
                        <a:gd name="T0" fmla="*/ 14 w 381"/>
                        <a:gd name="T1" fmla="*/ 274 h 274"/>
                        <a:gd name="T2" fmla="*/ 14 w 381"/>
                        <a:gd name="T3" fmla="*/ 130 h 274"/>
                        <a:gd name="T4" fmla="*/ 0 w 381"/>
                        <a:gd name="T5" fmla="*/ 0 h 274"/>
                        <a:gd name="T6" fmla="*/ 0 60000 65536"/>
                        <a:gd name="T7" fmla="*/ 0 60000 65536"/>
                        <a:gd name="T8" fmla="*/ 0 60000 65536"/>
                        <a:gd name="T9" fmla="*/ 0 w 381"/>
                        <a:gd name="T10" fmla="*/ 0 h 274"/>
                        <a:gd name="T11" fmla="*/ 381 w 381"/>
                        <a:gd name="T12" fmla="*/ 274 h 274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381" h="274">
                          <a:moveTo>
                            <a:pt x="381" y="274"/>
                          </a:moveTo>
                          <a:lnTo>
                            <a:pt x="381" y="130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noFill/>
                    <a:ln w="9525">
                      <a:solidFill>
                        <a:srgbClr val="E4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pic>
                  <p:nvPicPr>
                    <p:cNvPr id="402" name="Picture 115" descr="tv">
                      <a:extLst>
                        <a:ext uri="{FF2B5EF4-FFF2-40B4-BE49-F238E27FC236}">
                          <a16:creationId xmlns:a16="http://schemas.microsoft.com/office/drawing/2014/main" id="{E56F1C09-456F-6945-AACA-76354A8314EA}"/>
                        </a:ext>
                      </a:extLst>
                    </p:cNvPr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1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" y="1737"/>
                      <a:ext cx="476" cy="42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</p:grpSp>
            </p:grpSp>
            <p:cxnSp>
              <p:nvCxnSpPr>
                <p:cNvPr id="522" name="Straight Connector 521">
                  <a:extLst>
                    <a:ext uri="{FF2B5EF4-FFF2-40B4-BE49-F238E27FC236}">
                      <a16:creationId xmlns:a16="http://schemas.microsoft.com/office/drawing/2014/main" id="{CEADDDE2-F07E-2048-90F3-56476774EC97}"/>
                    </a:ext>
                  </a:extLst>
                </p:cNvPr>
                <p:cNvCxnSpPr/>
                <p:nvPr/>
              </p:nvCxnSpPr>
              <p:spPr>
                <a:xfrm>
                  <a:off x="9334500" y="1147233"/>
                  <a:ext cx="0" cy="338667"/>
                </a:xfrm>
                <a:prstGeom prst="line">
                  <a:avLst/>
                </a:prstGeom>
                <a:ln w="9525">
                  <a:solidFill>
                    <a:srgbClr val="E4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12" name="Straight Connector 411">
                <a:extLst>
                  <a:ext uri="{FF2B5EF4-FFF2-40B4-BE49-F238E27FC236}">
                    <a16:creationId xmlns:a16="http://schemas.microsoft.com/office/drawing/2014/main" id="{2E6A914D-56E6-6144-8A5D-B26042233D49}"/>
                  </a:ext>
                </a:extLst>
              </p:cNvPr>
              <p:cNvCxnSpPr/>
              <p:nvPr/>
            </p:nvCxnSpPr>
            <p:spPr>
              <a:xfrm>
                <a:off x="8428567" y="1151466"/>
                <a:ext cx="0" cy="338667"/>
              </a:xfrm>
              <a:prstGeom prst="line">
                <a:avLst/>
              </a:prstGeom>
              <a:ln w="9525">
                <a:solidFill>
                  <a:srgbClr val="E4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15" name="Group 414">
                <a:extLst>
                  <a:ext uri="{FF2B5EF4-FFF2-40B4-BE49-F238E27FC236}">
                    <a16:creationId xmlns:a16="http://schemas.microsoft.com/office/drawing/2014/main" id="{EA667DB5-3322-4A46-B5FA-A070FD5DC154}"/>
                  </a:ext>
                </a:extLst>
              </p:cNvPr>
              <p:cNvGrpSpPr/>
              <p:nvPr/>
            </p:nvGrpSpPr>
            <p:grpSpPr>
              <a:xfrm>
                <a:off x="8795279" y="1483783"/>
                <a:ext cx="850900" cy="623888"/>
                <a:chOff x="7872413" y="1479550"/>
                <a:chExt cx="850900" cy="623888"/>
              </a:xfrm>
            </p:grpSpPr>
            <p:grpSp>
              <p:nvGrpSpPr>
                <p:cNvPr id="416" name="Group 135">
                  <a:extLst>
                    <a:ext uri="{FF2B5EF4-FFF2-40B4-BE49-F238E27FC236}">
                      <a16:creationId xmlns:a16="http://schemas.microsoft.com/office/drawing/2014/main" id="{85DFD946-B194-774B-88CB-2C0D2F0CAAA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872413" y="1576388"/>
                  <a:ext cx="850900" cy="527050"/>
                  <a:chOff x="-490" y="1664"/>
                  <a:chExt cx="1429" cy="842"/>
                </a:xfrm>
              </p:grpSpPr>
              <p:sp>
                <p:nvSpPr>
                  <p:cNvPr id="418" name="AutoShape 136">
                    <a:extLst>
                      <a:ext uri="{FF2B5EF4-FFF2-40B4-BE49-F238E27FC236}">
                        <a16:creationId xmlns:a16="http://schemas.microsoft.com/office/drawing/2014/main" id="{F297B945-74B3-CB4B-878C-7C02A4889F1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-490" y="1664"/>
                    <a:ext cx="1429" cy="294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DDDDD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grpSp>
                <p:nvGrpSpPr>
                  <p:cNvPr id="419" name="Group 137">
                    <a:extLst>
                      <a:ext uri="{FF2B5EF4-FFF2-40B4-BE49-F238E27FC236}">
                        <a16:creationId xmlns:a16="http://schemas.microsoft.com/office/drawing/2014/main" id="{E4CF7180-96A2-CD40-B8A0-45AE98BA1F1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-427" y="1737"/>
                    <a:ext cx="1217" cy="769"/>
                    <a:chOff x="-427" y="1737"/>
                    <a:chExt cx="1217" cy="769"/>
                  </a:xfrm>
                </p:grpSpPr>
                <p:sp>
                  <p:nvSpPr>
                    <p:cNvPr id="420" name="Rectangle 138">
                      <a:extLst>
                        <a:ext uri="{FF2B5EF4-FFF2-40B4-BE49-F238E27FC236}">
                          <a16:creationId xmlns:a16="http://schemas.microsoft.com/office/drawing/2014/main" id="{E728FEDA-C496-A141-8FEA-14AAB825DF0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-338" y="1923"/>
                      <a:ext cx="1128" cy="583"/>
                    </a:xfrm>
                    <a:prstGeom prst="rect">
                      <a:avLst/>
                    </a:prstGeom>
                    <a:solidFill>
                      <a:srgbClr val="DDDDDD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421" name="Line 7">
                      <a:extLst>
                        <a:ext uri="{FF2B5EF4-FFF2-40B4-BE49-F238E27FC236}">
                          <a16:creationId xmlns:a16="http://schemas.microsoft.com/office/drawing/2014/main" id="{94947D33-1E0B-FE40-8CAB-CBBDC0D6E22A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-150" y="2271"/>
                      <a:ext cx="676" cy="4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E4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422" name="Group 140">
                      <a:extLst>
                        <a:ext uri="{FF2B5EF4-FFF2-40B4-BE49-F238E27FC236}">
                          <a16:creationId xmlns:a16="http://schemas.microsoft.com/office/drawing/2014/main" id="{394E883E-EC3D-5D4A-AEA2-4725F7F2DBF7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8" y="2192"/>
                      <a:ext cx="387" cy="139"/>
                      <a:chOff x="322" y="890"/>
                      <a:chExt cx="872" cy="339"/>
                    </a:xfrm>
                  </p:grpSpPr>
                  <p:sp>
                    <p:nvSpPr>
                      <p:cNvPr id="427" name="Rectangle 141">
                        <a:extLst>
                          <a:ext uri="{FF2B5EF4-FFF2-40B4-BE49-F238E27FC236}">
                            <a16:creationId xmlns:a16="http://schemas.microsoft.com/office/drawing/2014/main" id="{448655B1-0992-6F4B-815F-913E06606CB8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20" y="1000"/>
                        <a:ext cx="871" cy="229"/>
                      </a:xfrm>
                      <a:prstGeom prst="rect">
                        <a:avLst/>
                      </a:prstGeom>
                      <a:solidFill>
                        <a:srgbClr val="EC86A6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endParaRPr>
                      </a:p>
                    </p:txBody>
                  </p:sp>
                  <p:sp>
                    <p:nvSpPr>
                      <p:cNvPr id="428" name="Rectangle 142">
                        <a:extLst>
                          <a:ext uri="{FF2B5EF4-FFF2-40B4-BE49-F238E27FC236}">
                            <a16:creationId xmlns:a16="http://schemas.microsoft.com/office/drawing/2014/main" id="{968409F2-F7DA-2446-B315-0CF4D05EAD1C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2" y="1074"/>
                        <a:ext cx="54" cy="5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endParaRPr>
                      </a:p>
                    </p:txBody>
                  </p:sp>
                  <p:sp>
                    <p:nvSpPr>
                      <p:cNvPr id="429" name="Rectangle 143">
                        <a:extLst>
                          <a:ext uri="{FF2B5EF4-FFF2-40B4-BE49-F238E27FC236}">
                            <a16:creationId xmlns:a16="http://schemas.microsoft.com/office/drawing/2014/main" id="{0362FF3B-ADD9-5744-8ACA-3EFADB83225A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64" y="1074"/>
                        <a:ext cx="54" cy="56"/>
                      </a:xfrm>
                      <a:prstGeom prst="rect">
                        <a:avLst/>
                      </a:prstGeom>
                      <a:solidFill>
                        <a:srgbClr val="33CC33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endParaRPr>
                      </a:p>
                    </p:txBody>
                  </p:sp>
                  <p:sp>
                    <p:nvSpPr>
                      <p:cNvPr id="430" name="Rectangle 144">
                        <a:extLst>
                          <a:ext uri="{FF2B5EF4-FFF2-40B4-BE49-F238E27FC236}">
                            <a16:creationId xmlns:a16="http://schemas.microsoft.com/office/drawing/2014/main" id="{C40AA11A-DFD4-8F42-897F-82FED599B224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36" y="1068"/>
                        <a:ext cx="60" cy="5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endParaRPr>
                      </a:p>
                    </p:txBody>
                  </p:sp>
                  <p:sp>
                    <p:nvSpPr>
                      <p:cNvPr id="431" name="Rectangle 145">
                        <a:extLst>
                          <a:ext uri="{FF2B5EF4-FFF2-40B4-BE49-F238E27FC236}">
                            <a16:creationId xmlns:a16="http://schemas.microsoft.com/office/drawing/2014/main" id="{8A810F1B-6E62-5742-8139-F7E89D3E1CE1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15" y="1068"/>
                        <a:ext cx="54" cy="5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endParaRPr>
                      </a:p>
                    </p:txBody>
                  </p:sp>
                  <p:sp>
                    <p:nvSpPr>
                      <p:cNvPr id="432" name="AutoShape 146">
                        <a:extLst>
                          <a:ext uri="{FF2B5EF4-FFF2-40B4-BE49-F238E27FC236}">
                            <a16:creationId xmlns:a16="http://schemas.microsoft.com/office/drawing/2014/main" id="{F9E0BEC6-A98D-274B-80FC-89A044339232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 rot="10800000" flipH="1">
                        <a:off x="322" y="890"/>
                        <a:ext cx="859" cy="110"/>
                      </a:xfrm>
                      <a:custGeom>
                        <a:avLst/>
                        <a:gdLst>
                          <a:gd name="T0" fmla="*/ 0 w 21600"/>
                          <a:gd name="T1" fmla="*/ 0 h 21600"/>
                          <a:gd name="T2" fmla="*/ 0 w 21600"/>
                          <a:gd name="T3" fmla="*/ 0 h 21600"/>
                          <a:gd name="T4" fmla="*/ 0 w 21600"/>
                          <a:gd name="T5" fmla="*/ 0 h 21600"/>
                          <a:gd name="T6" fmla="*/ 0 w 21600"/>
                          <a:gd name="T7" fmla="*/ 0 h 2160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4501 w 21600"/>
                          <a:gd name="T13" fmla="*/ 4516 h 21600"/>
                          <a:gd name="T14" fmla="*/ 17099 w 21600"/>
                          <a:gd name="T15" fmla="*/ 17084 h 2160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21600" h="21600">
                            <a:moveTo>
                              <a:pt x="0" y="0"/>
                            </a:moveTo>
                            <a:lnTo>
                              <a:pt x="5400" y="21600"/>
                            </a:lnTo>
                            <a:lnTo>
                              <a:pt x="16200" y="21600"/>
                            </a:lnTo>
                            <a:lnTo>
                              <a:pt x="21600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bg1">
                          <a:lumMod val="75000"/>
                        </a:schemeClr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pic>
                  <p:nvPicPr>
                    <p:cNvPr id="423" name="Picture 147" descr="desktop_computer_stylized_small">
                      <a:extLst>
                        <a:ext uri="{FF2B5EF4-FFF2-40B4-BE49-F238E27FC236}">
                          <a16:creationId xmlns:a16="http://schemas.microsoft.com/office/drawing/2014/main" id="{0A91A55F-2043-9E4B-99F9-AFA78F5A8149}"/>
                        </a:ext>
                      </a:extLst>
                    </p:cNvPr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0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-427" y="2049"/>
                      <a:ext cx="447" cy="41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sp>
                  <p:nvSpPr>
                    <p:cNvPr id="424" name="Rectangle 148">
                      <a:extLst>
                        <a:ext uri="{FF2B5EF4-FFF2-40B4-BE49-F238E27FC236}">
                          <a16:creationId xmlns:a16="http://schemas.microsoft.com/office/drawing/2014/main" id="{F8AF0B05-119A-0146-852E-B3BD3225EC1D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8" y="2232"/>
                      <a:ext cx="104" cy="91"/>
                    </a:xfrm>
                    <a:prstGeom prst="rect">
                      <a:avLst/>
                    </a:prstGeom>
                    <a:solidFill>
                      <a:srgbClr val="E400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425" name="Freeform 149">
                      <a:extLst>
                        <a:ext uri="{FF2B5EF4-FFF2-40B4-BE49-F238E27FC236}">
                          <a16:creationId xmlns:a16="http://schemas.microsoft.com/office/drawing/2014/main" id="{AB1B2319-3B1A-4844-AE46-5CB41DCFDC2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82" y="1951"/>
                      <a:ext cx="302" cy="274"/>
                    </a:xfrm>
                    <a:custGeom>
                      <a:avLst/>
                      <a:gdLst>
                        <a:gd name="T0" fmla="*/ 14 w 381"/>
                        <a:gd name="T1" fmla="*/ 274 h 274"/>
                        <a:gd name="T2" fmla="*/ 14 w 381"/>
                        <a:gd name="T3" fmla="*/ 130 h 274"/>
                        <a:gd name="T4" fmla="*/ 0 w 381"/>
                        <a:gd name="T5" fmla="*/ 0 h 274"/>
                        <a:gd name="T6" fmla="*/ 0 60000 65536"/>
                        <a:gd name="T7" fmla="*/ 0 60000 65536"/>
                        <a:gd name="T8" fmla="*/ 0 60000 65536"/>
                        <a:gd name="T9" fmla="*/ 0 w 381"/>
                        <a:gd name="T10" fmla="*/ 0 h 274"/>
                        <a:gd name="T11" fmla="*/ 381 w 381"/>
                        <a:gd name="T12" fmla="*/ 274 h 274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381" h="274">
                          <a:moveTo>
                            <a:pt x="381" y="274"/>
                          </a:moveTo>
                          <a:lnTo>
                            <a:pt x="381" y="130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noFill/>
                    <a:ln w="9525">
                      <a:solidFill>
                        <a:srgbClr val="E4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pic>
                  <p:nvPicPr>
                    <p:cNvPr id="426" name="Picture 151" descr="tv">
                      <a:extLst>
                        <a:ext uri="{FF2B5EF4-FFF2-40B4-BE49-F238E27FC236}">
                          <a16:creationId xmlns:a16="http://schemas.microsoft.com/office/drawing/2014/main" id="{FBF03B14-5AED-7E49-8E18-C9D52DD06664}"/>
                        </a:ext>
                      </a:extLst>
                    </p:cNvPr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1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" y="1737"/>
                      <a:ext cx="476" cy="42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</p:grpSp>
            </p:grpSp>
            <p:sp>
              <p:nvSpPr>
                <p:cNvPr id="417" name="Freeform 209">
                  <a:extLst>
                    <a:ext uri="{FF2B5EF4-FFF2-40B4-BE49-F238E27FC236}">
                      <a16:creationId xmlns:a16="http://schemas.microsoft.com/office/drawing/2014/main" id="{0B7484A0-57B4-9D4F-88D9-C1C31B00006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43925" y="1479550"/>
                  <a:ext cx="127000" cy="476250"/>
                </a:xfrm>
                <a:custGeom>
                  <a:avLst/>
                  <a:gdLst>
                    <a:gd name="T0" fmla="*/ 0 w 80"/>
                    <a:gd name="T1" fmla="*/ 2147483647 h 300"/>
                    <a:gd name="T2" fmla="*/ 2147483647 w 80"/>
                    <a:gd name="T3" fmla="*/ 2147483647 h 300"/>
                    <a:gd name="T4" fmla="*/ 2147483647 w 80"/>
                    <a:gd name="T5" fmla="*/ 0 h 300"/>
                    <a:gd name="T6" fmla="*/ 0 60000 65536"/>
                    <a:gd name="T7" fmla="*/ 0 60000 65536"/>
                    <a:gd name="T8" fmla="*/ 0 60000 65536"/>
                    <a:gd name="T9" fmla="*/ 0 w 80"/>
                    <a:gd name="T10" fmla="*/ 0 h 300"/>
                    <a:gd name="T11" fmla="*/ 80 w 80"/>
                    <a:gd name="T12" fmla="*/ 300 h 3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80" h="300">
                      <a:moveTo>
                        <a:pt x="0" y="300"/>
                      </a:moveTo>
                      <a:lnTo>
                        <a:pt x="80" y="300"/>
                      </a:lnTo>
                      <a:lnTo>
                        <a:pt x="80" y="0"/>
                      </a:lnTo>
                    </a:path>
                  </a:pathLst>
                </a:custGeom>
                <a:noFill/>
                <a:ln w="9525">
                  <a:solidFill>
                    <a:srgbClr val="E4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433" name="Text Box 204">
                <a:extLst>
                  <a:ext uri="{FF2B5EF4-FFF2-40B4-BE49-F238E27FC236}">
                    <a16:creationId xmlns:a16="http://schemas.microsoft.com/office/drawing/2014/main" id="{3C38ADF6-8694-1144-9C3F-327CA873640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744075" y="1341438"/>
                <a:ext cx="488950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969696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rPr>
                  <a:t>…</a:t>
                </a:r>
              </a:p>
            </p:txBody>
          </p:sp>
        </p:grp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FF01AC7-2E5B-D84F-AB90-A83570071E30}"/>
                </a:ext>
              </a:extLst>
            </p:cNvPr>
            <p:cNvSpPr/>
            <p:nvPr/>
          </p:nvSpPr>
          <p:spPr>
            <a:xfrm>
              <a:off x="9880298" y="2315290"/>
              <a:ext cx="149592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dirty="0"/>
                <a:t>Cable access</a:t>
              </a:r>
            </a:p>
          </p:txBody>
        </p:sp>
        <p:sp>
          <p:nvSpPr>
            <p:cNvPr id="262" name="Rectangle 261">
              <a:extLst>
                <a:ext uri="{FF2B5EF4-FFF2-40B4-BE49-F238E27FC236}">
                  <a16:creationId xmlns:a16="http://schemas.microsoft.com/office/drawing/2014/main" id="{459E104B-0656-AD45-8B15-E06794D0179B}"/>
                </a:ext>
              </a:extLst>
            </p:cNvPr>
            <p:cNvSpPr/>
            <p:nvPr/>
          </p:nvSpPr>
          <p:spPr>
            <a:xfrm>
              <a:off x="8838380" y="4315152"/>
              <a:ext cx="94769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dirty="0"/>
                <a:t>cellular</a:t>
              </a:r>
            </a:p>
          </p:txBody>
        </p:sp>
        <p:sp>
          <p:nvSpPr>
            <p:cNvPr id="263" name="Rectangle 262">
              <a:extLst>
                <a:ext uri="{FF2B5EF4-FFF2-40B4-BE49-F238E27FC236}">
                  <a16:creationId xmlns:a16="http://schemas.microsoft.com/office/drawing/2014/main" id="{23043AC6-1FBA-CA4A-90DB-571BBB799190}"/>
                </a:ext>
              </a:extLst>
            </p:cNvPr>
            <p:cNvSpPr/>
            <p:nvPr/>
          </p:nvSpPr>
          <p:spPr>
            <a:xfrm>
              <a:off x="8860151" y="5885806"/>
              <a:ext cx="64953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dirty="0"/>
                <a:t>WiFi</a:t>
              </a:r>
            </a:p>
          </p:txBody>
        </p:sp>
        <p:sp>
          <p:nvSpPr>
            <p:cNvPr id="265" name="Rectangle 264">
              <a:extLst>
                <a:ext uri="{FF2B5EF4-FFF2-40B4-BE49-F238E27FC236}">
                  <a16:creationId xmlns:a16="http://schemas.microsoft.com/office/drawing/2014/main" id="{26AA65EC-3CE2-F045-85D4-2A946CC3BFE5}"/>
                </a:ext>
              </a:extLst>
            </p:cNvPr>
            <p:cNvSpPr/>
            <p:nvPr/>
          </p:nvSpPr>
          <p:spPr>
            <a:xfrm>
              <a:off x="10374820" y="5030500"/>
              <a:ext cx="167430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dirty="0"/>
                <a:t>Ethernet LANs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33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288" y="362678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5400" dirty="0">
                <a:cs typeface="Calibri" panose="020F0502020204030204" pitchFamily="34" charset="0"/>
              </a:rPr>
              <a:t>Link layer: services (more)</a:t>
            </a:r>
            <a:endParaRPr lang="en-US" sz="5400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8AECB38E-687E-C946-9EB7-A4D36B2DC890}"/>
              </a:ext>
            </a:extLst>
          </p:cNvPr>
          <p:cNvSpPr txBox="1">
            <a:spLocks noChangeArrowheads="1"/>
          </p:cNvSpPr>
          <p:nvPr/>
        </p:nvSpPr>
        <p:spPr>
          <a:xfrm>
            <a:off x="1007706" y="1476885"/>
            <a:ext cx="6591653" cy="515576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2425" marR="0" lvl="0" indent="-3397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flow control: 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pacing between adjacent sending and receiving nodes</a:t>
            </a:r>
          </a:p>
          <a:p>
            <a:pPr marL="344488" marR="0" lvl="0" indent="-2762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error detection: 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errors caused by signal attenuation, noise. 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receiver detects errors, signals retransmission, or drops frame </a:t>
            </a:r>
          </a:p>
          <a:p>
            <a:pPr marL="352425" marR="0" lvl="0" indent="-3397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error correction: 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receiver identifies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corrects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A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bit error(s) without retransmission</a:t>
            </a:r>
          </a:p>
          <a:p>
            <a:pPr marL="344488" marR="0" lvl="0" indent="-331788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half-duplex and full-duplex: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with half duplex, nodes at both ends of link can transmit, but not at same time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60" name="Group 259">
            <a:extLst>
              <a:ext uri="{FF2B5EF4-FFF2-40B4-BE49-F238E27FC236}">
                <a16:creationId xmlns:a16="http://schemas.microsoft.com/office/drawing/2014/main" id="{F18DD465-5678-7F46-88CD-A9C8241C43A8}"/>
              </a:ext>
            </a:extLst>
          </p:cNvPr>
          <p:cNvGrpSpPr/>
          <p:nvPr/>
        </p:nvGrpSpPr>
        <p:grpSpPr>
          <a:xfrm>
            <a:off x="7840518" y="1242873"/>
            <a:ext cx="4208607" cy="5116362"/>
            <a:chOff x="7840518" y="1242873"/>
            <a:chExt cx="4208607" cy="5116362"/>
          </a:xfrm>
        </p:grpSpPr>
        <p:grpSp>
          <p:nvGrpSpPr>
            <p:cNvPr id="261" name="Group 260">
              <a:extLst>
                <a:ext uri="{FF2B5EF4-FFF2-40B4-BE49-F238E27FC236}">
                  <a16:creationId xmlns:a16="http://schemas.microsoft.com/office/drawing/2014/main" id="{525656D4-B7A0-C048-90DD-116180563E05}"/>
                </a:ext>
              </a:extLst>
            </p:cNvPr>
            <p:cNvGrpSpPr/>
            <p:nvPr/>
          </p:nvGrpSpPr>
          <p:grpSpPr>
            <a:xfrm>
              <a:off x="9022376" y="3275911"/>
              <a:ext cx="532171" cy="1016171"/>
              <a:chOff x="9022376" y="3275911"/>
              <a:chExt cx="615031" cy="1296090"/>
            </a:xfrm>
          </p:grpSpPr>
          <p:sp>
            <p:nvSpPr>
              <p:cNvPr id="583" name="Oval 800">
                <a:extLst>
                  <a:ext uri="{FF2B5EF4-FFF2-40B4-BE49-F238E27FC236}">
                    <a16:creationId xmlns:a16="http://schemas.microsoft.com/office/drawing/2014/main" id="{F687B44D-8D4B-A74D-8F58-0F188DCC69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285510" y="3593195"/>
                <a:ext cx="69106" cy="79124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lnSpc>
                    <a:spcPct val="85000"/>
                  </a:lnSpc>
                  <a:spcBef>
                    <a:spcPts val="1675"/>
                  </a:spcBef>
                  <a:buClr>
                    <a:srgbClr val="000090"/>
                  </a:buClr>
                  <a:buSzPct val="100000"/>
                  <a:buFont typeface="Wingdings" panose="05000000000000000000" pitchFamily="2" charset="2"/>
                  <a:buChar char="§"/>
                  <a:defRPr sz="2800">
                    <a:solidFill>
                      <a:schemeClr val="tx1"/>
                    </a:solidFill>
                    <a:latin typeface="Gill Sans MT" panose="020B0502020104020203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lnSpc>
                    <a:spcPct val="85000"/>
                  </a:lnSpc>
                  <a:spcBef>
                    <a:spcPts val="1438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400">
                    <a:solidFill>
                      <a:schemeClr val="tx1"/>
                    </a:solidFill>
                    <a:latin typeface="Gill Sans MT" panose="020B0502020104020203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Comic Sans MS" panose="030F0702030302020204" pitchFamily="66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0090"/>
                  </a:buClr>
                  <a:buFont typeface="Wingdings" panose="05000000000000000000" pitchFamily="2" charset="2"/>
                  <a:buChar char="§"/>
                  <a:defRPr sz="1600">
                    <a:solidFill>
                      <a:schemeClr val="tx1"/>
                    </a:solidFill>
                    <a:latin typeface="Comic Sans MS" panose="030F0702030302020204" pitchFamily="66" charset="0"/>
                    <a:ea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anose="020B0600070205080204" pitchFamily="34" charset="-128"/>
                  <a:cs typeface="Arial" panose="020B0604020202020204" pitchFamily="34" charset="0"/>
                </a:endParaRPr>
              </a:p>
            </p:txBody>
          </p:sp>
          <p:grpSp>
            <p:nvGrpSpPr>
              <p:cNvPr id="584" name="Group 817">
                <a:extLst>
                  <a:ext uri="{FF2B5EF4-FFF2-40B4-BE49-F238E27FC236}">
                    <a16:creationId xmlns:a16="http://schemas.microsoft.com/office/drawing/2014/main" id="{D6E2B641-9D17-2347-9494-752FEC79FEF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022376" y="3275911"/>
                <a:ext cx="615031" cy="694531"/>
                <a:chOff x="2920" y="1424"/>
                <a:chExt cx="326" cy="320"/>
              </a:xfrm>
            </p:grpSpPr>
            <p:sp>
              <p:nvSpPr>
                <p:cNvPr id="601" name="Oval 818">
                  <a:extLst>
                    <a:ext uri="{FF2B5EF4-FFF2-40B4-BE49-F238E27FC236}">
                      <a16:creationId xmlns:a16="http://schemas.microsoft.com/office/drawing/2014/main" id="{D7B3FADD-EEE2-3743-8F0A-E01E2C3F42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20" y="1445"/>
                  <a:ext cx="326" cy="289"/>
                </a:xfrm>
                <a:prstGeom prst="ellipse">
                  <a:avLst/>
                </a:prstGeom>
                <a:noFill/>
                <a:ln w="19050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602" name="Group 819">
                  <a:extLst>
                    <a:ext uri="{FF2B5EF4-FFF2-40B4-BE49-F238E27FC236}">
                      <a16:creationId xmlns:a16="http://schemas.microsoft.com/office/drawing/2014/main" id="{8B3464A8-E853-A64B-9712-FC16795F773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49" y="1424"/>
                  <a:ext cx="265" cy="280"/>
                  <a:chOff x="2949" y="1424"/>
                  <a:chExt cx="265" cy="280"/>
                </a:xfrm>
              </p:grpSpPr>
              <p:sp>
                <p:nvSpPr>
                  <p:cNvPr id="604" name="Oval 820">
                    <a:extLst>
                      <a:ext uri="{FF2B5EF4-FFF2-40B4-BE49-F238E27FC236}">
                        <a16:creationId xmlns:a16="http://schemas.microsoft.com/office/drawing/2014/main" id="{F6774F0C-90C9-204B-B18E-4E9469E21E8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030" y="1545"/>
                    <a:ext cx="107" cy="92"/>
                  </a:xfrm>
                  <a:prstGeom prst="ellips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605" name="Oval 821">
                    <a:extLst>
                      <a:ext uri="{FF2B5EF4-FFF2-40B4-BE49-F238E27FC236}">
                        <a16:creationId xmlns:a16="http://schemas.microsoft.com/office/drawing/2014/main" id="{075DBCC1-6C56-F64C-AC66-773FFA666EB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006" y="1525"/>
                    <a:ext cx="154" cy="131"/>
                  </a:xfrm>
                  <a:prstGeom prst="ellips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606" name="Oval 822">
                    <a:extLst>
                      <a:ext uri="{FF2B5EF4-FFF2-40B4-BE49-F238E27FC236}">
                        <a16:creationId xmlns:a16="http://schemas.microsoft.com/office/drawing/2014/main" id="{2688E6EC-A9AC-8542-9ABA-5D70150C8E5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83" y="1501"/>
                    <a:ext cx="203" cy="179"/>
                  </a:xfrm>
                  <a:prstGeom prst="ellips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607" name="Oval 823">
                    <a:extLst>
                      <a:ext uri="{FF2B5EF4-FFF2-40B4-BE49-F238E27FC236}">
                        <a16:creationId xmlns:a16="http://schemas.microsoft.com/office/drawing/2014/main" id="{C2CA4C50-60D7-1242-AF37-D86F543CEF0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49" y="1476"/>
                    <a:ext cx="265" cy="228"/>
                  </a:xfrm>
                  <a:prstGeom prst="ellipse">
                    <a:avLst/>
                  </a:prstGeom>
                  <a:noFill/>
                  <a:ln w="19050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608" name="Freeform 824">
                    <a:extLst>
                      <a:ext uri="{FF2B5EF4-FFF2-40B4-BE49-F238E27FC236}">
                        <a16:creationId xmlns:a16="http://schemas.microsoft.com/office/drawing/2014/main" id="{A8DDFFF3-CE51-9B42-9E5F-D541D5414B8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flipV="1">
                    <a:off x="2987" y="1424"/>
                    <a:ext cx="205" cy="143"/>
                  </a:xfrm>
                  <a:custGeom>
                    <a:avLst/>
                    <a:gdLst>
                      <a:gd name="T0" fmla="*/ 0 w 1180"/>
                      <a:gd name="T1" fmla="*/ 0 h 956"/>
                      <a:gd name="T2" fmla="*/ 0 w 1180"/>
                      <a:gd name="T3" fmla="*/ 0 h 956"/>
                      <a:gd name="T4" fmla="*/ 0 w 1180"/>
                      <a:gd name="T5" fmla="*/ 0 h 956"/>
                      <a:gd name="T6" fmla="*/ 0 w 1180"/>
                      <a:gd name="T7" fmla="*/ 0 h 956"/>
                      <a:gd name="T8" fmla="*/ 0 w 1180"/>
                      <a:gd name="T9" fmla="*/ 0 h 956"/>
                      <a:gd name="T10" fmla="*/ 0 w 1180"/>
                      <a:gd name="T11" fmla="*/ 0 h 956"/>
                      <a:gd name="T12" fmla="*/ 0 w 1180"/>
                      <a:gd name="T13" fmla="*/ 0 h 956"/>
                      <a:gd name="T14" fmla="*/ 0 w 1180"/>
                      <a:gd name="T15" fmla="*/ 0 h 956"/>
                      <a:gd name="T16" fmla="*/ 0 w 1180"/>
                      <a:gd name="T17" fmla="*/ 0 h 956"/>
                      <a:gd name="T18" fmla="*/ 0 w 1180"/>
                      <a:gd name="T19" fmla="*/ 0 h 95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180" h="956">
                        <a:moveTo>
                          <a:pt x="499" y="7"/>
                        </a:moveTo>
                        <a:lnTo>
                          <a:pt x="0" y="780"/>
                        </a:lnTo>
                        <a:lnTo>
                          <a:pt x="134" y="885"/>
                        </a:lnTo>
                        <a:lnTo>
                          <a:pt x="366" y="920"/>
                        </a:lnTo>
                        <a:lnTo>
                          <a:pt x="534" y="956"/>
                        </a:lnTo>
                        <a:lnTo>
                          <a:pt x="829" y="949"/>
                        </a:lnTo>
                        <a:lnTo>
                          <a:pt x="1096" y="850"/>
                        </a:lnTo>
                        <a:lnTo>
                          <a:pt x="1180" y="801"/>
                        </a:lnTo>
                        <a:lnTo>
                          <a:pt x="668" y="0"/>
                        </a:lnTo>
                        <a:lnTo>
                          <a:pt x="499" y="7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="" xmlns:a14="http://schemas.microsoft.com/office/drawing/2010/main" w="19050" cmpd="sng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603" name="Freeform 825">
                  <a:extLst>
                    <a:ext uri="{FF2B5EF4-FFF2-40B4-BE49-F238E27FC236}">
                      <a16:creationId xmlns:a16="http://schemas.microsoft.com/office/drawing/2014/main" id="{1259158D-5FC5-2E48-AA91-E37CD0405D1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95" y="1615"/>
                  <a:ext cx="178" cy="129"/>
                </a:xfrm>
                <a:custGeom>
                  <a:avLst/>
                  <a:gdLst>
                    <a:gd name="T0" fmla="*/ 0 w 1180"/>
                    <a:gd name="T1" fmla="*/ 0 h 956"/>
                    <a:gd name="T2" fmla="*/ 0 w 1180"/>
                    <a:gd name="T3" fmla="*/ 0 h 956"/>
                    <a:gd name="T4" fmla="*/ 0 w 1180"/>
                    <a:gd name="T5" fmla="*/ 0 h 956"/>
                    <a:gd name="T6" fmla="*/ 0 w 1180"/>
                    <a:gd name="T7" fmla="*/ 0 h 956"/>
                    <a:gd name="T8" fmla="*/ 0 w 1180"/>
                    <a:gd name="T9" fmla="*/ 0 h 956"/>
                    <a:gd name="T10" fmla="*/ 0 w 1180"/>
                    <a:gd name="T11" fmla="*/ 0 h 956"/>
                    <a:gd name="T12" fmla="*/ 0 w 1180"/>
                    <a:gd name="T13" fmla="*/ 0 h 956"/>
                    <a:gd name="T14" fmla="*/ 0 w 1180"/>
                    <a:gd name="T15" fmla="*/ 0 h 956"/>
                    <a:gd name="T16" fmla="*/ 0 w 1180"/>
                    <a:gd name="T17" fmla="*/ 0 h 956"/>
                    <a:gd name="T18" fmla="*/ 0 w 1180"/>
                    <a:gd name="T19" fmla="*/ 0 h 95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1180" h="956">
                      <a:moveTo>
                        <a:pt x="499" y="7"/>
                      </a:moveTo>
                      <a:lnTo>
                        <a:pt x="0" y="780"/>
                      </a:lnTo>
                      <a:lnTo>
                        <a:pt x="134" y="885"/>
                      </a:lnTo>
                      <a:lnTo>
                        <a:pt x="366" y="920"/>
                      </a:lnTo>
                      <a:lnTo>
                        <a:pt x="534" y="956"/>
                      </a:lnTo>
                      <a:lnTo>
                        <a:pt x="829" y="949"/>
                      </a:lnTo>
                      <a:lnTo>
                        <a:pt x="1096" y="850"/>
                      </a:lnTo>
                      <a:lnTo>
                        <a:pt x="1180" y="801"/>
                      </a:lnTo>
                      <a:lnTo>
                        <a:pt x="668" y="0"/>
                      </a:lnTo>
                      <a:lnTo>
                        <a:pt x="499" y="7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19050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85" name="Group 783">
                <a:extLst>
                  <a:ext uri="{FF2B5EF4-FFF2-40B4-BE49-F238E27FC236}">
                    <a16:creationId xmlns:a16="http://schemas.microsoft.com/office/drawing/2014/main" id="{A5401281-C010-FA40-ACD7-EDAB7C8101A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122147" y="3619387"/>
                <a:ext cx="432400" cy="952614"/>
                <a:chOff x="3130" y="3288"/>
                <a:chExt cx="410" cy="742"/>
              </a:xfrm>
            </p:grpSpPr>
            <p:sp>
              <p:nvSpPr>
                <p:cNvPr id="586" name="Line 270">
                  <a:extLst>
                    <a:ext uri="{FF2B5EF4-FFF2-40B4-BE49-F238E27FC236}">
                      <a16:creationId xmlns:a16="http://schemas.microsoft.com/office/drawing/2014/main" id="{0CF128C2-09AA-7048-BF4A-CAD7299FDAD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130" y="3288"/>
                  <a:ext cx="205" cy="6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87" name="Line 271">
                  <a:extLst>
                    <a:ext uri="{FF2B5EF4-FFF2-40B4-BE49-F238E27FC236}">
                      <a16:creationId xmlns:a16="http://schemas.microsoft.com/office/drawing/2014/main" id="{353BD8ED-04F8-604B-9852-A4031B864CA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335" y="3288"/>
                  <a:ext cx="205" cy="6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88" name="Line 272">
                  <a:extLst>
                    <a:ext uri="{FF2B5EF4-FFF2-40B4-BE49-F238E27FC236}">
                      <a16:creationId xmlns:a16="http://schemas.microsoft.com/office/drawing/2014/main" id="{9BE7E3A0-CCBA-0B4D-8E2B-0A951A51178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130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89" name="Line 273">
                  <a:extLst>
                    <a:ext uri="{FF2B5EF4-FFF2-40B4-BE49-F238E27FC236}">
                      <a16:creationId xmlns:a16="http://schemas.microsoft.com/office/drawing/2014/main" id="{86C9D0F3-E069-8A49-A72E-CF4AF5BB18F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335" y="3957"/>
                  <a:ext cx="205" cy="73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0" name="Line 274">
                  <a:extLst>
                    <a:ext uri="{FF2B5EF4-FFF2-40B4-BE49-F238E27FC236}">
                      <a16:creationId xmlns:a16="http://schemas.microsoft.com/office/drawing/2014/main" id="{D649354C-9195-7F49-BB05-EE2A053B580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335" y="3303"/>
                  <a:ext cx="0" cy="7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1" name="Line 275">
                  <a:extLst>
                    <a:ext uri="{FF2B5EF4-FFF2-40B4-BE49-F238E27FC236}">
                      <a16:creationId xmlns:a16="http://schemas.microsoft.com/office/drawing/2014/main" id="{7EBCC3C8-43FB-D746-AC83-38FDE50FFA1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130" y="3888"/>
                  <a:ext cx="205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2" name="Line 276">
                  <a:extLst>
                    <a:ext uri="{FF2B5EF4-FFF2-40B4-BE49-F238E27FC236}">
                      <a16:creationId xmlns:a16="http://schemas.microsoft.com/office/drawing/2014/main" id="{72689539-26BE-064E-9437-B9456BEE778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3335" y="3888"/>
                  <a:ext cx="205" cy="69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3" name="Line 277">
                  <a:extLst>
                    <a:ext uri="{FF2B5EF4-FFF2-40B4-BE49-F238E27FC236}">
                      <a16:creationId xmlns:a16="http://schemas.microsoft.com/office/drawing/2014/main" id="{EA7F379A-F606-D84A-B561-3DA5257E316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217" y="3668"/>
                  <a:ext cx="118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4" name="Line 278">
                  <a:extLst>
                    <a:ext uri="{FF2B5EF4-FFF2-40B4-BE49-F238E27FC236}">
                      <a16:creationId xmlns:a16="http://schemas.microsoft.com/office/drawing/2014/main" id="{AD0E3F60-40A4-E249-9B7A-3F4C5CB08DE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335" y="3668"/>
                  <a:ext cx="124" cy="5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5" name="Line 279">
                  <a:extLst>
                    <a:ext uri="{FF2B5EF4-FFF2-40B4-BE49-F238E27FC236}">
                      <a16:creationId xmlns:a16="http://schemas.microsoft.com/office/drawing/2014/main" id="{3A20EB55-5F53-8D4A-B15F-D4BDF5B9571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178" y="3766"/>
                  <a:ext cx="152" cy="7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6" name="Line 280">
                  <a:extLst>
                    <a:ext uri="{FF2B5EF4-FFF2-40B4-BE49-F238E27FC236}">
                      <a16:creationId xmlns:a16="http://schemas.microsoft.com/office/drawing/2014/main" id="{09B1AE77-ABC6-A543-9BD3-1B79AEE5485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335" y="3781"/>
                  <a:ext cx="153" cy="6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7" name="Line 281">
                  <a:extLst>
                    <a:ext uri="{FF2B5EF4-FFF2-40B4-BE49-F238E27FC236}">
                      <a16:creationId xmlns:a16="http://schemas.microsoft.com/office/drawing/2014/main" id="{C9E2F43C-BF37-C043-9B9F-9B871CC2125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335" y="3567"/>
                  <a:ext cx="78" cy="2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8" name="Line 282">
                  <a:extLst>
                    <a:ext uri="{FF2B5EF4-FFF2-40B4-BE49-F238E27FC236}">
                      <a16:creationId xmlns:a16="http://schemas.microsoft.com/office/drawing/2014/main" id="{5E154FF5-2885-3B45-AA84-B8A439A0494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335" y="3428"/>
                  <a:ext cx="49" cy="2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99" name="Line 283">
                  <a:extLst>
                    <a:ext uri="{FF2B5EF4-FFF2-40B4-BE49-F238E27FC236}">
                      <a16:creationId xmlns:a16="http://schemas.microsoft.com/office/drawing/2014/main" id="{F5561895-586A-9C4D-B794-5F38CF92B59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247" y="3558"/>
                  <a:ext cx="9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600" name="Line 284">
                  <a:extLst>
                    <a:ext uri="{FF2B5EF4-FFF2-40B4-BE49-F238E27FC236}">
                      <a16:creationId xmlns:a16="http://schemas.microsoft.com/office/drawing/2014/main" id="{530EB7CE-EDFC-7A4B-8A20-743CB298040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289" y="3422"/>
                  <a:ext cx="55" cy="36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262" name="Group 261">
              <a:extLst>
                <a:ext uri="{FF2B5EF4-FFF2-40B4-BE49-F238E27FC236}">
                  <a16:creationId xmlns:a16="http://schemas.microsoft.com/office/drawing/2014/main" id="{A75D495D-C255-814F-AC70-A857D9CADE9E}"/>
                </a:ext>
              </a:extLst>
            </p:cNvPr>
            <p:cNvGrpSpPr/>
            <p:nvPr/>
          </p:nvGrpSpPr>
          <p:grpSpPr>
            <a:xfrm>
              <a:off x="8405402" y="3099042"/>
              <a:ext cx="527285" cy="593983"/>
              <a:chOff x="8328836" y="2202873"/>
              <a:chExt cx="527285" cy="593983"/>
            </a:xfrm>
          </p:grpSpPr>
          <p:pic>
            <p:nvPicPr>
              <p:cNvPr id="575" name="Picture 653" descr="iphone_stylized_small">
                <a:extLst>
                  <a:ext uri="{FF2B5EF4-FFF2-40B4-BE49-F238E27FC236}">
                    <a16:creationId xmlns:a16="http://schemas.microsoft.com/office/drawing/2014/main" id="{26EE1846-03D3-3F42-8334-610B30AB2DD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566432" y="2271663"/>
                <a:ext cx="180509" cy="5251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576" name="Group 850">
                <a:extLst>
                  <a:ext uri="{FF2B5EF4-FFF2-40B4-BE49-F238E27FC236}">
                    <a16:creationId xmlns:a16="http://schemas.microsoft.com/office/drawing/2014/main" id="{866E8245-505E-3D4A-BEA8-C37EF27B338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328836" y="2202873"/>
                <a:ext cx="527285" cy="118466"/>
                <a:chOff x="2199" y="955"/>
                <a:chExt cx="2547" cy="506"/>
              </a:xfrm>
            </p:grpSpPr>
            <p:sp>
              <p:nvSpPr>
                <p:cNvPr id="577" name="Freeform 851">
                  <a:extLst>
                    <a:ext uri="{FF2B5EF4-FFF2-40B4-BE49-F238E27FC236}">
                      <a16:creationId xmlns:a16="http://schemas.microsoft.com/office/drawing/2014/main" id="{43658B60-BEC0-2940-B4D2-1C6DF40A234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99" y="1166"/>
                  <a:ext cx="260" cy="281"/>
                </a:xfrm>
                <a:custGeom>
                  <a:avLst/>
                  <a:gdLst>
                    <a:gd name="T0" fmla="*/ 260 w 260"/>
                    <a:gd name="T1" fmla="*/ 0 h 281"/>
                    <a:gd name="T2" fmla="*/ 42 w 260"/>
                    <a:gd name="T3" fmla="*/ 112 h 281"/>
                    <a:gd name="T4" fmla="*/ 35 w 260"/>
                    <a:gd name="T5" fmla="*/ 211 h 281"/>
                    <a:gd name="T6" fmla="*/ 253 w 260"/>
                    <a:gd name="T7" fmla="*/ 281 h 28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60" h="281">
                      <a:moveTo>
                        <a:pt x="260" y="0"/>
                      </a:moveTo>
                      <a:cubicBezTo>
                        <a:pt x="224" y="19"/>
                        <a:pt x="79" y="77"/>
                        <a:pt x="42" y="112"/>
                      </a:cubicBezTo>
                      <a:cubicBezTo>
                        <a:pt x="5" y="143"/>
                        <a:pt x="0" y="183"/>
                        <a:pt x="35" y="211"/>
                      </a:cubicBezTo>
                      <a:cubicBezTo>
                        <a:pt x="70" y="239"/>
                        <a:pt x="208" y="266"/>
                        <a:pt x="253" y="281"/>
                      </a:cubicBezTo>
                    </a:path>
                  </a:pathLst>
                </a:custGeom>
                <a:noFill/>
                <a:ln w="9525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78" name="Freeform 852">
                  <a:extLst>
                    <a:ext uri="{FF2B5EF4-FFF2-40B4-BE49-F238E27FC236}">
                      <a16:creationId xmlns:a16="http://schemas.microsoft.com/office/drawing/2014/main" id="{57F7CCE4-09AA-0F4A-97AC-1F000557143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82" y="1040"/>
                  <a:ext cx="900" cy="421"/>
                </a:xfrm>
                <a:custGeom>
                  <a:avLst/>
                  <a:gdLst>
                    <a:gd name="T0" fmla="*/ 531 w 900"/>
                    <a:gd name="T1" fmla="*/ 0 h 421"/>
                    <a:gd name="T2" fmla="*/ 279 w 900"/>
                    <a:gd name="T3" fmla="*/ 77 h 421"/>
                    <a:gd name="T4" fmla="*/ 68 w 900"/>
                    <a:gd name="T5" fmla="*/ 182 h 421"/>
                    <a:gd name="T6" fmla="*/ 33 w 900"/>
                    <a:gd name="T7" fmla="*/ 323 h 421"/>
                    <a:gd name="T8" fmla="*/ 328 w 900"/>
                    <a:gd name="T9" fmla="*/ 400 h 421"/>
                    <a:gd name="T10" fmla="*/ 812 w 900"/>
                    <a:gd name="T11" fmla="*/ 421 h 421"/>
                    <a:gd name="T12" fmla="*/ 855 w 900"/>
                    <a:gd name="T13" fmla="*/ 400 h 42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900" h="421">
                      <a:moveTo>
                        <a:pt x="531" y="0"/>
                      </a:moveTo>
                      <a:cubicBezTo>
                        <a:pt x="489" y="13"/>
                        <a:pt x="356" y="47"/>
                        <a:pt x="279" y="77"/>
                      </a:cubicBezTo>
                      <a:cubicBezTo>
                        <a:pt x="202" y="107"/>
                        <a:pt x="109" y="141"/>
                        <a:pt x="68" y="182"/>
                      </a:cubicBezTo>
                      <a:cubicBezTo>
                        <a:pt x="31" y="213"/>
                        <a:pt x="0" y="292"/>
                        <a:pt x="33" y="323"/>
                      </a:cubicBezTo>
                      <a:cubicBezTo>
                        <a:pt x="76" y="359"/>
                        <a:pt x="198" y="384"/>
                        <a:pt x="328" y="400"/>
                      </a:cubicBezTo>
                      <a:cubicBezTo>
                        <a:pt x="458" y="416"/>
                        <a:pt x="724" y="421"/>
                        <a:pt x="812" y="421"/>
                      </a:cubicBezTo>
                      <a:cubicBezTo>
                        <a:pt x="900" y="421"/>
                        <a:pt x="846" y="404"/>
                        <a:pt x="855" y="400"/>
                      </a:cubicBezTo>
                    </a:path>
                  </a:pathLst>
                </a:custGeom>
                <a:noFill/>
                <a:ln w="9525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79" name="Freeform 853">
                  <a:extLst>
                    <a:ext uri="{FF2B5EF4-FFF2-40B4-BE49-F238E27FC236}">
                      <a16:creationId xmlns:a16="http://schemas.microsoft.com/office/drawing/2014/main" id="{08300E6E-FB45-764B-92BB-C176A3322E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82" y="1068"/>
                  <a:ext cx="428" cy="269"/>
                </a:xfrm>
                <a:custGeom>
                  <a:avLst/>
                  <a:gdLst>
                    <a:gd name="T0" fmla="*/ 428 w 428"/>
                    <a:gd name="T1" fmla="*/ 0 h 269"/>
                    <a:gd name="T2" fmla="*/ 217 w 428"/>
                    <a:gd name="T3" fmla="*/ 35 h 269"/>
                    <a:gd name="T4" fmla="*/ 21 w 428"/>
                    <a:gd name="T5" fmla="*/ 140 h 269"/>
                    <a:gd name="T6" fmla="*/ 91 w 428"/>
                    <a:gd name="T7" fmla="*/ 246 h 269"/>
                    <a:gd name="T8" fmla="*/ 231 w 428"/>
                    <a:gd name="T9" fmla="*/ 267 h 269"/>
                    <a:gd name="T10" fmla="*/ 414 w 428"/>
                    <a:gd name="T11" fmla="*/ 260 h 26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28" h="269">
                      <a:moveTo>
                        <a:pt x="428" y="0"/>
                      </a:moveTo>
                      <a:cubicBezTo>
                        <a:pt x="428" y="0"/>
                        <a:pt x="217" y="35"/>
                        <a:pt x="217" y="35"/>
                      </a:cubicBezTo>
                      <a:cubicBezTo>
                        <a:pt x="217" y="35"/>
                        <a:pt x="42" y="105"/>
                        <a:pt x="21" y="140"/>
                      </a:cubicBezTo>
                      <a:cubicBezTo>
                        <a:pt x="0" y="175"/>
                        <a:pt x="14" y="217"/>
                        <a:pt x="91" y="246"/>
                      </a:cubicBezTo>
                      <a:cubicBezTo>
                        <a:pt x="126" y="267"/>
                        <a:pt x="177" y="265"/>
                        <a:pt x="231" y="267"/>
                      </a:cubicBezTo>
                      <a:cubicBezTo>
                        <a:pt x="285" y="269"/>
                        <a:pt x="376" y="262"/>
                        <a:pt x="414" y="260"/>
                      </a:cubicBezTo>
                    </a:path>
                  </a:pathLst>
                </a:custGeom>
                <a:noFill/>
                <a:ln w="9525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80" name="Freeform 854">
                  <a:extLst>
                    <a:ext uri="{FF2B5EF4-FFF2-40B4-BE49-F238E27FC236}">
                      <a16:creationId xmlns:a16="http://schemas.microsoft.com/office/drawing/2014/main" id="{48F0C5EB-B463-1941-A973-B8AF6D57BF3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54" y="1075"/>
                  <a:ext cx="377" cy="239"/>
                </a:xfrm>
                <a:custGeom>
                  <a:avLst/>
                  <a:gdLst>
                    <a:gd name="T0" fmla="*/ 42 w 377"/>
                    <a:gd name="T1" fmla="*/ 239 h 239"/>
                    <a:gd name="T2" fmla="*/ 335 w 377"/>
                    <a:gd name="T3" fmla="*/ 146 h 239"/>
                    <a:gd name="T4" fmla="*/ 342 w 377"/>
                    <a:gd name="T5" fmla="*/ 47 h 239"/>
                    <a:gd name="T6" fmla="*/ 0 w 377"/>
                    <a:gd name="T7" fmla="*/ 0 h 239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77" h="239">
                      <a:moveTo>
                        <a:pt x="42" y="239"/>
                      </a:moveTo>
                      <a:cubicBezTo>
                        <a:pt x="89" y="224"/>
                        <a:pt x="285" y="178"/>
                        <a:pt x="335" y="146"/>
                      </a:cubicBezTo>
                      <a:cubicBezTo>
                        <a:pt x="372" y="115"/>
                        <a:pt x="377" y="75"/>
                        <a:pt x="342" y="47"/>
                      </a:cubicBezTo>
                      <a:cubicBezTo>
                        <a:pt x="286" y="23"/>
                        <a:pt x="71" y="10"/>
                        <a:pt x="0" y="0"/>
                      </a:cubicBezTo>
                    </a:path>
                  </a:pathLst>
                </a:custGeom>
                <a:noFill/>
                <a:ln w="9525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81" name="Freeform 855">
                  <a:extLst>
                    <a:ext uri="{FF2B5EF4-FFF2-40B4-BE49-F238E27FC236}">
                      <a16:creationId xmlns:a16="http://schemas.microsoft.com/office/drawing/2014/main" id="{D46B24E5-B89E-144F-BA23-B0F52882123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46" y="997"/>
                  <a:ext cx="660" cy="336"/>
                </a:xfrm>
                <a:custGeom>
                  <a:avLst/>
                  <a:gdLst>
                    <a:gd name="T0" fmla="*/ 390 w 646"/>
                    <a:gd name="T1" fmla="*/ 592 h 300"/>
                    <a:gd name="T2" fmla="*/ 555 w 646"/>
                    <a:gd name="T3" fmla="*/ 501 h 300"/>
                    <a:gd name="T4" fmla="*/ 690 w 646"/>
                    <a:gd name="T5" fmla="*/ 377 h 300"/>
                    <a:gd name="T6" fmla="*/ 713 w 646"/>
                    <a:gd name="T7" fmla="*/ 211 h 300"/>
                    <a:gd name="T8" fmla="*/ 522 w 646"/>
                    <a:gd name="T9" fmla="*/ 119 h 300"/>
                    <a:gd name="T10" fmla="*/ 0 w 646"/>
                    <a:gd name="T11" fmla="*/ 0 h 30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646" h="300">
                      <a:moveTo>
                        <a:pt x="343" y="300"/>
                      </a:moveTo>
                      <a:cubicBezTo>
                        <a:pt x="367" y="292"/>
                        <a:pt x="443" y="272"/>
                        <a:pt x="487" y="254"/>
                      </a:cubicBezTo>
                      <a:cubicBezTo>
                        <a:pt x="531" y="236"/>
                        <a:pt x="584" y="216"/>
                        <a:pt x="607" y="191"/>
                      </a:cubicBezTo>
                      <a:cubicBezTo>
                        <a:pt x="628" y="173"/>
                        <a:pt x="646" y="125"/>
                        <a:pt x="627" y="107"/>
                      </a:cubicBezTo>
                      <a:cubicBezTo>
                        <a:pt x="603" y="85"/>
                        <a:pt x="563" y="79"/>
                        <a:pt x="459" y="61"/>
                      </a:cubicBezTo>
                      <a:cubicBezTo>
                        <a:pt x="355" y="43"/>
                        <a:pt x="76" y="10"/>
                        <a:pt x="0" y="0"/>
                      </a:cubicBezTo>
                    </a:path>
                  </a:pathLst>
                </a:custGeom>
                <a:noFill/>
                <a:ln w="9525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82" name="Freeform 856">
                  <a:extLst>
                    <a:ext uri="{FF2B5EF4-FFF2-40B4-BE49-F238E27FC236}">
                      <a16:creationId xmlns:a16="http://schemas.microsoft.com/office/drawing/2014/main" id="{4E35544A-3DDA-974E-9C4C-694B4E35FCE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16" y="955"/>
                  <a:ext cx="630" cy="397"/>
                </a:xfrm>
                <a:custGeom>
                  <a:avLst/>
                  <a:gdLst>
                    <a:gd name="T0" fmla="*/ 320 w 630"/>
                    <a:gd name="T1" fmla="*/ 397 h 397"/>
                    <a:gd name="T2" fmla="*/ 468 w 630"/>
                    <a:gd name="T3" fmla="*/ 345 h 397"/>
                    <a:gd name="T4" fmla="*/ 590 w 630"/>
                    <a:gd name="T5" fmla="*/ 275 h 397"/>
                    <a:gd name="T6" fmla="*/ 611 w 630"/>
                    <a:gd name="T7" fmla="*/ 181 h 397"/>
                    <a:gd name="T8" fmla="*/ 439 w 630"/>
                    <a:gd name="T9" fmla="*/ 129 h 397"/>
                    <a:gd name="T10" fmla="*/ 0 w 630"/>
                    <a:gd name="T11" fmla="*/ 0 h 39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630" h="397">
                      <a:moveTo>
                        <a:pt x="320" y="397"/>
                      </a:moveTo>
                      <a:cubicBezTo>
                        <a:pt x="345" y="388"/>
                        <a:pt x="423" y="366"/>
                        <a:pt x="468" y="345"/>
                      </a:cubicBezTo>
                      <a:cubicBezTo>
                        <a:pt x="513" y="325"/>
                        <a:pt x="567" y="303"/>
                        <a:pt x="590" y="275"/>
                      </a:cubicBezTo>
                      <a:cubicBezTo>
                        <a:pt x="612" y="255"/>
                        <a:pt x="630" y="201"/>
                        <a:pt x="611" y="181"/>
                      </a:cubicBezTo>
                      <a:cubicBezTo>
                        <a:pt x="586" y="156"/>
                        <a:pt x="541" y="159"/>
                        <a:pt x="439" y="129"/>
                      </a:cubicBezTo>
                      <a:cubicBezTo>
                        <a:pt x="337" y="99"/>
                        <a:pt x="91" y="27"/>
                        <a:pt x="0" y="0"/>
                      </a:cubicBezTo>
                    </a:path>
                  </a:pathLst>
                </a:custGeom>
                <a:noFill/>
                <a:ln w="9525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263" name="Group 262">
              <a:extLst>
                <a:ext uri="{FF2B5EF4-FFF2-40B4-BE49-F238E27FC236}">
                  <a16:creationId xmlns:a16="http://schemas.microsoft.com/office/drawing/2014/main" id="{32C545ED-43BF-7B4E-8160-E564ACA96044}"/>
                </a:ext>
              </a:extLst>
            </p:cNvPr>
            <p:cNvGrpSpPr/>
            <p:nvPr/>
          </p:nvGrpSpPr>
          <p:grpSpPr>
            <a:xfrm>
              <a:off x="7856376" y="3838205"/>
              <a:ext cx="1062340" cy="341909"/>
              <a:chOff x="9561515" y="2748013"/>
              <a:chExt cx="1120341" cy="347863"/>
            </a:xfrm>
          </p:grpSpPr>
          <p:pic>
            <p:nvPicPr>
              <p:cNvPr id="566" name="Picture 603" descr="car_icon_small">
                <a:extLst>
                  <a:ext uri="{FF2B5EF4-FFF2-40B4-BE49-F238E27FC236}">
                    <a16:creationId xmlns:a16="http://schemas.microsoft.com/office/drawing/2014/main" id="{9069160E-81B3-814E-BC7A-543EA448AC6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561515" y="2826814"/>
                <a:ext cx="1120341" cy="2690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567" name="Group 850">
                <a:extLst>
                  <a:ext uri="{FF2B5EF4-FFF2-40B4-BE49-F238E27FC236}">
                    <a16:creationId xmlns:a16="http://schemas.microsoft.com/office/drawing/2014/main" id="{FDD85375-764E-1A4D-AAC3-B4572E6A466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788587" y="2748013"/>
                <a:ext cx="527285" cy="118466"/>
                <a:chOff x="2199" y="955"/>
                <a:chExt cx="2547" cy="506"/>
              </a:xfrm>
            </p:grpSpPr>
            <p:sp>
              <p:nvSpPr>
                <p:cNvPr id="569" name="Freeform 851">
                  <a:extLst>
                    <a:ext uri="{FF2B5EF4-FFF2-40B4-BE49-F238E27FC236}">
                      <a16:creationId xmlns:a16="http://schemas.microsoft.com/office/drawing/2014/main" id="{A627EE87-50B4-EA4B-9EAF-9300F60936E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99" y="1166"/>
                  <a:ext cx="260" cy="281"/>
                </a:xfrm>
                <a:custGeom>
                  <a:avLst/>
                  <a:gdLst>
                    <a:gd name="T0" fmla="*/ 260 w 260"/>
                    <a:gd name="T1" fmla="*/ 0 h 281"/>
                    <a:gd name="T2" fmla="*/ 42 w 260"/>
                    <a:gd name="T3" fmla="*/ 112 h 281"/>
                    <a:gd name="T4" fmla="*/ 35 w 260"/>
                    <a:gd name="T5" fmla="*/ 211 h 281"/>
                    <a:gd name="T6" fmla="*/ 253 w 260"/>
                    <a:gd name="T7" fmla="*/ 281 h 28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60" h="281">
                      <a:moveTo>
                        <a:pt x="260" y="0"/>
                      </a:moveTo>
                      <a:cubicBezTo>
                        <a:pt x="224" y="19"/>
                        <a:pt x="79" y="77"/>
                        <a:pt x="42" y="112"/>
                      </a:cubicBezTo>
                      <a:cubicBezTo>
                        <a:pt x="5" y="143"/>
                        <a:pt x="0" y="183"/>
                        <a:pt x="35" y="211"/>
                      </a:cubicBezTo>
                      <a:cubicBezTo>
                        <a:pt x="70" y="239"/>
                        <a:pt x="208" y="266"/>
                        <a:pt x="253" y="281"/>
                      </a:cubicBezTo>
                    </a:path>
                  </a:pathLst>
                </a:custGeom>
                <a:noFill/>
                <a:ln w="9525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70" name="Freeform 852">
                  <a:extLst>
                    <a:ext uri="{FF2B5EF4-FFF2-40B4-BE49-F238E27FC236}">
                      <a16:creationId xmlns:a16="http://schemas.microsoft.com/office/drawing/2014/main" id="{E110E52C-6DC7-D449-86DF-2909C92828F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82" y="1040"/>
                  <a:ext cx="900" cy="421"/>
                </a:xfrm>
                <a:custGeom>
                  <a:avLst/>
                  <a:gdLst>
                    <a:gd name="T0" fmla="*/ 531 w 900"/>
                    <a:gd name="T1" fmla="*/ 0 h 421"/>
                    <a:gd name="T2" fmla="*/ 279 w 900"/>
                    <a:gd name="T3" fmla="*/ 77 h 421"/>
                    <a:gd name="T4" fmla="*/ 68 w 900"/>
                    <a:gd name="T5" fmla="*/ 182 h 421"/>
                    <a:gd name="T6" fmla="*/ 33 w 900"/>
                    <a:gd name="T7" fmla="*/ 323 h 421"/>
                    <a:gd name="T8" fmla="*/ 328 w 900"/>
                    <a:gd name="T9" fmla="*/ 400 h 421"/>
                    <a:gd name="T10" fmla="*/ 812 w 900"/>
                    <a:gd name="T11" fmla="*/ 421 h 421"/>
                    <a:gd name="T12" fmla="*/ 855 w 900"/>
                    <a:gd name="T13" fmla="*/ 400 h 42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900" h="421">
                      <a:moveTo>
                        <a:pt x="531" y="0"/>
                      </a:moveTo>
                      <a:cubicBezTo>
                        <a:pt x="489" y="13"/>
                        <a:pt x="356" y="47"/>
                        <a:pt x="279" y="77"/>
                      </a:cubicBezTo>
                      <a:cubicBezTo>
                        <a:pt x="202" y="107"/>
                        <a:pt x="109" y="141"/>
                        <a:pt x="68" y="182"/>
                      </a:cubicBezTo>
                      <a:cubicBezTo>
                        <a:pt x="31" y="213"/>
                        <a:pt x="0" y="292"/>
                        <a:pt x="33" y="323"/>
                      </a:cubicBezTo>
                      <a:cubicBezTo>
                        <a:pt x="76" y="359"/>
                        <a:pt x="198" y="384"/>
                        <a:pt x="328" y="400"/>
                      </a:cubicBezTo>
                      <a:cubicBezTo>
                        <a:pt x="458" y="416"/>
                        <a:pt x="724" y="421"/>
                        <a:pt x="812" y="421"/>
                      </a:cubicBezTo>
                      <a:cubicBezTo>
                        <a:pt x="900" y="421"/>
                        <a:pt x="846" y="404"/>
                        <a:pt x="855" y="400"/>
                      </a:cubicBezTo>
                    </a:path>
                  </a:pathLst>
                </a:custGeom>
                <a:noFill/>
                <a:ln w="9525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71" name="Freeform 853">
                  <a:extLst>
                    <a:ext uri="{FF2B5EF4-FFF2-40B4-BE49-F238E27FC236}">
                      <a16:creationId xmlns:a16="http://schemas.microsoft.com/office/drawing/2014/main" id="{1CBD7BA2-89D1-8D42-9BFD-5738BAD3AE1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82" y="1068"/>
                  <a:ext cx="428" cy="269"/>
                </a:xfrm>
                <a:custGeom>
                  <a:avLst/>
                  <a:gdLst>
                    <a:gd name="T0" fmla="*/ 428 w 428"/>
                    <a:gd name="T1" fmla="*/ 0 h 269"/>
                    <a:gd name="T2" fmla="*/ 217 w 428"/>
                    <a:gd name="T3" fmla="*/ 35 h 269"/>
                    <a:gd name="T4" fmla="*/ 21 w 428"/>
                    <a:gd name="T5" fmla="*/ 140 h 269"/>
                    <a:gd name="T6" fmla="*/ 91 w 428"/>
                    <a:gd name="T7" fmla="*/ 246 h 269"/>
                    <a:gd name="T8" fmla="*/ 231 w 428"/>
                    <a:gd name="T9" fmla="*/ 267 h 269"/>
                    <a:gd name="T10" fmla="*/ 414 w 428"/>
                    <a:gd name="T11" fmla="*/ 260 h 26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28" h="269">
                      <a:moveTo>
                        <a:pt x="428" y="0"/>
                      </a:moveTo>
                      <a:cubicBezTo>
                        <a:pt x="428" y="0"/>
                        <a:pt x="217" y="35"/>
                        <a:pt x="217" y="35"/>
                      </a:cubicBezTo>
                      <a:cubicBezTo>
                        <a:pt x="217" y="35"/>
                        <a:pt x="42" y="105"/>
                        <a:pt x="21" y="140"/>
                      </a:cubicBezTo>
                      <a:cubicBezTo>
                        <a:pt x="0" y="175"/>
                        <a:pt x="14" y="217"/>
                        <a:pt x="91" y="246"/>
                      </a:cubicBezTo>
                      <a:cubicBezTo>
                        <a:pt x="126" y="267"/>
                        <a:pt x="177" y="265"/>
                        <a:pt x="231" y="267"/>
                      </a:cubicBezTo>
                      <a:cubicBezTo>
                        <a:pt x="285" y="269"/>
                        <a:pt x="376" y="262"/>
                        <a:pt x="414" y="260"/>
                      </a:cubicBezTo>
                    </a:path>
                  </a:pathLst>
                </a:custGeom>
                <a:noFill/>
                <a:ln w="9525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72" name="Freeform 854">
                  <a:extLst>
                    <a:ext uri="{FF2B5EF4-FFF2-40B4-BE49-F238E27FC236}">
                      <a16:creationId xmlns:a16="http://schemas.microsoft.com/office/drawing/2014/main" id="{73CEC12A-17BA-9F45-B7BF-12FFD085363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54" y="1075"/>
                  <a:ext cx="377" cy="239"/>
                </a:xfrm>
                <a:custGeom>
                  <a:avLst/>
                  <a:gdLst>
                    <a:gd name="T0" fmla="*/ 42 w 377"/>
                    <a:gd name="T1" fmla="*/ 239 h 239"/>
                    <a:gd name="T2" fmla="*/ 335 w 377"/>
                    <a:gd name="T3" fmla="*/ 146 h 239"/>
                    <a:gd name="T4" fmla="*/ 342 w 377"/>
                    <a:gd name="T5" fmla="*/ 47 h 239"/>
                    <a:gd name="T6" fmla="*/ 0 w 377"/>
                    <a:gd name="T7" fmla="*/ 0 h 239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77" h="239">
                      <a:moveTo>
                        <a:pt x="42" y="239"/>
                      </a:moveTo>
                      <a:cubicBezTo>
                        <a:pt x="89" y="224"/>
                        <a:pt x="285" y="178"/>
                        <a:pt x="335" y="146"/>
                      </a:cubicBezTo>
                      <a:cubicBezTo>
                        <a:pt x="372" y="115"/>
                        <a:pt x="377" y="75"/>
                        <a:pt x="342" y="47"/>
                      </a:cubicBezTo>
                      <a:cubicBezTo>
                        <a:pt x="286" y="23"/>
                        <a:pt x="71" y="10"/>
                        <a:pt x="0" y="0"/>
                      </a:cubicBezTo>
                    </a:path>
                  </a:pathLst>
                </a:custGeom>
                <a:noFill/>
                <a:ln w="9525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73" name="Freeform 855">
                  <a:extLst>
                    <a:ext uri="{FF2B5EF4-FFF2-40B4-BE49-F238E27FC236}">
                      <a16:creationId xmlns:a16="http://schemas.microsoft.com/office/drawing/2014/main" id="{DCD2F1BD-FE5C-AA4E-9F72-36A5532E2EC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46" y="997"/>
                  <a:ext cx="660" cy="336"/>
                </a:xfrm>
                <a:custGeom>
                  <a:avLst/>
                  <a:gdLst>
                    <a:gd name="T0" fmla="*/ 390 w 646"/>
                    <a:gd name="T1" fmla="*/ 592 h 300"/>
                    <a:gd name="T2" fmla="*/ 555 w 646"/>
                    <a:gd name="T3" fmla="*/ 501 h 300"/>
                    <a:gd name="T4" fmla="*/ 690 w 646"/>
                    <a:gd name="T5" fmla="*/ 377 h 300"/>
                    <a:gd name="T6" fmla="*/ 713 w 646"/>
                    <a:gd name="T7" fmla="*/ 211 h 300"/>
                    <a:gd name="T8" fmla="*/ 522 w 646"/>
                    <a:gd name="T9" fmla="*/ 119 h 300"/>
                    <a:gd name="T10" fmla="*/ 0 w 646"/>
                    <a:gd name="T11" fmla="*/ 0 h 30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646" h="300">
                      <a:moveTo>
                        <a:pt x="343" y="300"/>
                      </a:moveTo>
                      <a:cubicBezTo>
                        <a:pt x="367" y="292"/>
                        <a:pt x="443" y="272"/>
                        <a:pt x="487" y="254"/>
                      </a:cubicBezTo>
                      <a:cubicBezTo>
                        <a:pt x="531" y="236"/>
                        <a:pt x="584" y="216"/>
                        <a:pt x="607" y="191"/>
                      </a:cubicBezTo>
                      <a:cubicBezTo>
                        <a:pt x="628" y="173"/>
                        <a:pt x="646" y="125"/>
                        <a:pt x="627" y="107"/>
                      </a:cubicBezTo>
                      <a:cubicBezTo>
                        <a:pt x="603" y="85"/>
                        <a:pt x="563" y="79"/>
                        <a:pt x="459" y="61"/>
                      </a:cubicBezTo>
                      <a:cubicBezTo>
                        <a:pt x="355" y="43"/>
                        <a:pt x="76" y="10"/>
                        <a:pt x="0" y="0"/>
                      </a:cubicBezTo>
                    </a:path>
                  </a:pathLst>
                </a:custGeom>
                <a:noFill/>
                <a:ln w="9525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74" name="Freeform 856">
                  <a:extLst>
                    <a:ext uri="{FF2B5EF4-FFF2-40B4-BE49-F238E27FC236}">
                      <a16:creationId xmlns:a16="http://schemas.microsoft.com/office/drawing/2014/main" id="{447254F4-B1F8-FF42-A10D-AD010992777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16" y="955"/>
                  <a:ext cx="630" cy="397"/>
                </a:xfrm>
                <a:custGeom>
                  <a:avLst/>
                  <a:gdLst>
                    <a:gd name="T0" fmla="*/ 320 w 630"/>
                    <a:gd name="T1" fmla="*/ 397 h 397"/>
                    <a:gd name="T2" fmla="*/ 468 w 630"/>
                    <a:gd name="T3" fmla="*/ 345 h 397"/>
                    <a:gd name="T4" fmla="*/ 590 w 630"/>
                    <a:gd name="T5" fmla="*/ 275 h 397"/>
                    <a:gd name="T6" fmla="*/ 611 w 630"/>
                    <a:gd name="T7" fmla="*/ 181 h 397"/>
                    <a:gd name="T8" fmla="*/ 439 w 630"/>
                    <a:gd name="T9" fmla="*/ 129 h 397"/>
                    <a:gd name="T10" fmla="*/ 0 w 630"/>
                    <a:gd name="T11" fmla="*/ 0 h 39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630" h="397">
                      <a:moveTo>
                        <a:pt x="320" y="397"/>
                      </a:moveTo>
                      <a:cubicBezTo>
                        <a:pt x="345" y="388"/>
                        <a:pt x="423" y="366"/>
                        <a:pt x="468" y="345"/>
                      </a:cubicBezTo>
                      <a:cubicBezTo>
                        <a:pt x="513" y="325"/>
                        <a:pt x="567" y="303"/>
                        <a:pt x="590" y="275"/>
                      </a:cubicBezTo>
                      <a:cubicBezTo>
                        <a:pt x="612" y="255"/>
                        <a:pt x="630" y="201"/>
                        <a:pt x="611" y="181"/>
                      </a:cubicBezTo>
                      <a:cubicBezTo>
                        <a:pt x="586" y="156"/>
                        <a:pt x="541" y="159"/>
                        <a:pt x="439" y="129"/>
                      </a:cubicBezTo>
                      <a:cubicBezTo>
                        <a:pt x="337" y="99"/>
                        <a:pt x="91" y="27"/>
                        <a:pt x="0" y="0"/>
                      </a:cubicBezTo>
                    </a:path>
                  </a:pathLst>
                </a:custGeom>
                <a:noFill/>
                <a:ln w="9525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568" name="Straight Connector 567">
                <a:extLst>
                  <a:ext uri="{FF2B5EF4-FFF2-40B4-BE49-F238E27FC236}">
                    <a16:creationId xmlns:a16="http://schemas.microsoft.com/office/drawing/2014/main" id="{A5FA3456-E7C2-5346-90DA-566DF6B7CE52}"/>
                  </a:ext>
                </a:extLst>
              </p:cNvPr>
              <p:cNvCxnSpPr/>
              <p:nvPr/>
            </p:nvCxnSpPr>
            <p:spPr>
              <a:xfrm>
                <a:off x="10032156" y="2798664"/>
                <a:ext cx="31623" cy="136898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4" name="Group 263">
              <a:extLst>
                <a:ext uri="{FF2B5EF4-FFF2-40B4-BE49-F238E27FC236}">
                  <a16:creationId xmlns:a16="http://schemas.microsoft.com/office/drawing/2014/main" id="{DE6D2425-80FB-B94E-B01C-00CDE34C0ABE}"/>
                </a:ext>
              </a:extLst>
            </p:cNvPr>
            <p:cNvGrpSpPr/>
            <p:nvPr/>
          </p:nvGrpSpPr>
          <p:grpSpPr>
            <a:xfrm>
              <a:off x="9731765" y="3463179"/>
              <a:ext cx="502369" cy="512348"/>
              <a:chOff x="7341491" y="2307905"/>
              <a:chExt cx="509280" cy="439573"/>
            </a:xfrm>
          </p:grpSpPr>
          <p:grpSp>
            <p:nvGrpSpPr>
              <p:cNvPr id="535" name="Group 534">
                <a:extLst>
                  <a:ext uri="{FF2B5EF4-FFF2-40B4-BE49-F238E27FC236}">
                    <a16:creationId xmlns:a16="http://schemas.microsoft.com/office/drawing/2014/main" id="{62E2EB96-BBDF-1B42-BD81-8F2EA9EEB029}"/>
                  </a:ext>
                </a:extLst>
              </p:cNvPr>
              <p:cNvGrpSpPr/>
              <p:nvPr/>
            </p:nvGrpSpPr>
            <p:grpSpPr>
              <a:xfrm>
                <a:off x="7341491" y="2426725"/>
                <a:ext cx="509280" cy="320753"/>
                <a:chOff x="7458407" y="2414528"/>
                <a:chExt cx="509280" cy="320753"/>
              </a:xfrm>
            </p:grpSpPr>
            <p:pic>
              <p:nvPicPr>
                <p:cNvPr id="544" name="Picture 1018" descr="laptop_keyboard">
                  <a:extLst>
                    <a:ext uri="{FF2B5EF4-FFF2-40B4-BE49-F238E27FC236}">
                      <a16:creationId xmlns:a16="http://schemas.microsoft.com/office/drawing/2014/main" id="{B26BC03B-36B5-C240-9509-5FC2687DAFE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109064" flipH="1">
                  <a:off x="7458407" y="2575770"/>
                  <a:ext cx="437221" cy="1595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545" name="Freeform 1019">
                  <a:extLst>
                    <a:ext uri="{FF2B5EF4-FFF2-40B4-BE49-F238E27FC236}">
                      <a16:creationId xmlns:a16="http://schemas.microsoft.com/office/drawing/2014/main" id="{7184219E-4513-AD47-A6B5-6C820B45E6F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03304" y="2420984"/>
                  <a:ext cx="351919" cy="208167"/>
                </a:xfrm>
                <a:custGeom>
                  <a:avLst/>
                  <a:gdLst>
                    <a:gd name="T0" fmla="*/ 775798119 w 2982"/>
                    <a:gd name="T1" fmla="*/ 0 h 2442"/>
                    <a:gd name="T2" fmla="*/ 0 w 2982"/>
                    <a:gd name="T3" fmla="*/ 211226083 h 2442"/>
                    <a:gd name="T4" fmla="*/ 2147483646 w 2982"/>
                    <a:gd name="T5" fmla="*/ 263880059 h 2442"/>
                    <a:gd name="T6" fmla="*/ 2147483646 w 2982"/>
                    <a:gd name="T7" fmla="*/ 52653891 h 2442"/>
                    <a:gd name="T8" fmla="*/ 775798119 w 2982"/>
                    <a:gd name="T9" fmla="*/ 0 h 24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82"/>
                    <a:gd name="T16" fmla="*/ 0 h 2442"/>
                    <a:gd name="T17" fmla="*/ 2982 w 2982"/>
                    <a:gd name="T18" fmla="*/ 2442 h 24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82" h="2442">
                      <a:moveTo>
                        <a:pt x="540" y="0"/>
                      </a:moveTo>
                      <a:lnTo>
                        <a:pt x="0" y="1734"/>
                      </a:lnTo>
                      <a:lnTo>
                        <a:pt x="2394" y="2442"/>
                      </a:lnTo>
                      <a:lnTo>
                        <a:pt x="2982" y="318"/>
                      </a:lnTo>
                      <a:lnTo>
                        <a:pt x="540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pic>
              <p:nvPicPr>
                <p:cNvPr id="546" name="Picture 1020" descr="screen">
                  <a:extLst>
                    <a:ext uri="{FF2B5EF4-FFF2-40B4-BE49-F238E27FC236}">
                      <a16:creationId xmlns:a16="http://schemas.microsoft.com/office/drawing/2014/main" id="{7C9A828A-3FA8-DA44-B0BB-660CED5B6C5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620637" y="2426338"/>
                  <a:ext cx="319785" cy="18942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547" name="Freeform 1021">
                  <a:extLst>
                    <a:ext uri="{FF2B5EF4-FFF2-40B4-BE49-F238E27FC236}">
                      <a16:creationId xmlns:a16="http://schemas.microsoft.com/office/drawing/2014/main" id="{360E1912-E990-EF4A-A168-97D62A042C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67378" y="2414843"/>
                  <a:ext cx="298167" cy="38736"/>
                </a:xfrm>
                <a:custGeom>
                  <a:avLst/>
                  <a:gdLst>
                    <a:gd name="T0" fmla="*/ 193616298 w 2528"/>
                    <a:gd name="T1" fmla="*/ 0 h 455"/>
                    <a:gd name="T2" fmla="*/ 2147483646 w 2528"/>
                    <a:gd name="T3" fmla="*/ 52445139 h 455"/>
                    <a:gd name="T4" fmla="*/ 2147483646 w 2528"/>
                    <a:gd name="T5" fmla="*/ 52445139 h 455"/>
                    <a:gd name="T6" fmla="*/ 0 w 2528"/>
                    <a:gd name="T7" fmla="*/ 52445139 h 455"/>
                    <a:gd name="T8" fmla="*/ 193616298 w 2528"/>
                    <a:gd name="T9" fmla="*/ 0 h 45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28"/>
                    <a:gd name="T16" fmla="*/ 0 h 455"/>
                    <a:gd name="T17" fmla="*/ 2528 w 2528"/>
                    <a:gd name="T18" fmla="*/ 455 h 45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28" h="455">
                      <a:moveTo>
                        <a:pt x="14" y="0"/>
                      </a:moveTo>
                      <a:lnTo>
                        <a:pt x="2528" y="341"/>
                      </a:lnTo>
                      <a:lnTo>
                        <a:pt x="2480" y="455"/>
                      </a:lnTo>
                      <a:lnTo>
                        <a:pt x="0" y="86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rgbClr val="EAEAEA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48" name="Freeform 1022">
                  <a:extLst>
                    <a:ext uri="{FF2B5EF4-FFF2-40B4-BE49-F238E27FC236}">
                      <a16:creationId xmlns:a16="http://schemas.microsoft.com/office/drawing/2014/main" id="{AB2F9DCB-7D0E-CF4F-B534-CD48B0FF588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00188" y="2414528"/>
                  <a:ext cx="82770" cy="161243"/>
                </a:xfrm>
                <a:custGeom>
                  <a:avLst/>
                  <a:gdLst>
                    <a:gd name="T0" fmla="*/ 773664160 w 702"/>
                    <a:gd name="T1" fmla="*/ 0 h 1893"/>
                    <a:gd name="T2" fmla="*/ 0 w 702"/>
                    <a:gd name="T3" fmla="*/ 210739916 h 1893"/>
                    <a:gd name="T4" fmla="*/ 193416040 w 702"/>
                    <a:gd name="T5" fmla="*/ 210739916 h 1893"/>
                    <a:gd name="T6" fmla="*/ 967080200 w 702"/>
                    <a:gd name="T7" fmla="*/ 52529017 h 1893"/>
                    <a:gd name="T8" fmla="*/ 773664160 w 702"/>
                    <a:gd name="T9" fmla="*/ 0 h 189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02"/>
                    <a:gd name="T16" fmla="*/ 0 h 1893"/>
                    <a:gd name="T17" fmla="*/ 702 w 702"/>
                    <a:gd name="T18" fmla="*/ 1893 h 189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02" h="1893">
                      <a:moveTo>
                        <a:pt x="579" y="0"/>
                      </a:moveTo>
                      <a:lnTo>
                        <a:pt x="0" y="1869"/>
                      </a:lnTo>
                      <a:lnTo>
                        <a:pt x="114" y="1893"/>
                      </a:lnTo>
                      <a:lnTo>
                        <a:pt x="702" y="51"/>
                      </a:lnTo>
                      <a:lnTo>
                        <a:pt x="579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49" name="Freeform 1023">
                  <a:extLst>
                    <a:ext uri="{FF2B5EF4-FFF2-40B4-BE49-F238E27FC236}">
                      <a16:creationId xmlns:a16="http://schemas.microsoft.com/office/drawing/2014/main" id="{D2275662-6913-B342-8D4F-B54B1FD732B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74205" y="2443344"/>
                  <a:ext cx="89197" cy="186122"/>
                </a:xfrm>
                <a:custGeom>
                  <a:avLst/>
                  <a:gdLst>
                    <a:gd name="T0" fmla="*/ 969024527 w 756"/>
                    <a:gd name="T1" fmla="*/ 0 h 2184"/>
                    <a:gd name="T2" fmla="*/ 193802074 w 756"/>
                    <a:gd name="T3" fmla="*/ 263660221 h 2184"/>
                    <a:gd name="T4" fmla="*/ 0 w 756"/>
                    <a:gd name="T5" fmla="*/ 263660221 h 2184"/>
                    <a:gd name="T6" fmla="*/ 775222454 w 756"/>
                    <a:gd name="T7" fmla="*/ 52610059 h 2184"/>
                    <a:gd name="T8" fmla="*/ 969024527 w 756"/>
                    <a:gd name="T9" fmla="*/ 0 h 218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56"/>
                    <a:gd name="T16" fmla="*/ 0 h 2184"/>
                    <a:gd name="T17" fmla="*/ 756 w 756"/>
                    <a:gd name="T18" fmla="*/ 2184 h 218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56" h="2184">
                      <a:moveTo>
                        <a:pt x="756" y="0"/>
                      </a:moveTo>
                      <a:lnTo>
                        <a:pt x="138" y="2184"/>
                      </a:lnTo>
                      <a:lnTo>
                        <a:pt x="0" y="2148"/>
                      </a:lnTo>
                      <a:lnTo>
                        <a:pt x="606" y="78"/>
                      </a:lnTo>
                      <a:lnTo>
                        <a:pt x="756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DDDDDD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50" name="Freeform 1024">
                  <a:extLst>
                    <a:ext uri="{FF2B5EF4-FFF2-40B4-BE49-F238E27FC236}">
                      <a16:creationId xmlns:a16="http://schemas.microsoft.com/office/drawing/2014/main" id="{624D1F43-BEC1-0B42-B4B4-9C8B31E7829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99214" y="2567582"/>
                  <a:ext cx="327185" cy="62828"/>
                </a:xfrm>
                <a:custGeom>
                  <a:avLst/>
                  <a:gdLst>
                    <a:gd name="T0" fmla="*/ 193829444 w 2773"/>
                    <a:gd name="T1" fmla="*/ 0 h 738"/>
                    <a:gd name="T2" fmla="*/ 0 w 2773"/>
                    <a:gd name="T3" fmla="*/ 52443587 h 738"/>
                    <a:gd name="T4" fmla="*/ 2147483646 w 2773"/>
                    <a:gd name="T5" fmla="*/ 104894411 h 738"/>
                    <a:gd name="T6" fmla="*/ 2147483646 w 2773"/>
                    <a:gd name="T7" fmla="*/ 52443587 h 738"/>
                    <a:gd name="T8" fmla="*/ 193829444 w 2773"/>
                    <a:gd name="T9" fmla="*/ 0 h 7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73"/>
                    <a:gd name="T16" fmla="*/ 0 h 738"/>
                    <a:gd name="T17" fmla="*/ 2773 w 2773"/>
                    <a:gd name="T18" fmla="*/ 738 h 7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73" h="738">
                      <a:moveTo>
                        <a:pt x="33" y="0"/>
                      </a:moveTo>
                      <a:lnTo>
                        <a:pt x="0" y="99"/>
                      </a:lnTo>
                      <a:lnTo>
                        <a:pt x="2436" y="738"/>
                      </a:lnTo>
                      <a:cubicBezTo>
                        <a:pt x="2499" y="501"/>
                        <a:pt x="2773" y="727"/>
                        <a:pt x="2373" y="603"/>
                      </a:cubicBezTo>
                      <a:lnTo>
                        <a:pt x="33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CC"/>
                    </a:gs>
                    <a:gs pos="100000">
                      <a:schemeClr val="bg1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51" name="Freeform 1025">
                  <a:extLst>
                    <a:ext uri="{FF2B5EF4-FFF2-40B4-BE49-F238E27FC236}">
                      <a16:creationId xmlns:a16="http://schemas.microsoft.com/office/drawing/2014/main" id="{4D03BFA9-5625-7048-80AD-E11761123C3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84138" y="2444918"/>
                  <a:ext cx="83549" cy="186909"/>
                </a:xfrm>
                <a:custGeom>
                  <a:avLst/>
                  <a:gdLst>
                    <a:gd name="T0" fmla="*/ 2147483646 w 637"/>
                    <a:gd name="T1" fmla="*/ 0 h 1659"/>
                    <a:gd name="T2" fmla="*/ 2147483646 w 637"/>
                    <a:gd name="T3" fmla="*/ 0 h 1659"/>
                    <a:gd name="T4" fmla="*/ 295581541 w 637"/>
                    <a:gd name="T5" fmla="*/ 2147483646 h 1659"/>
                    <a:gd name="T6" fmla="*/ 0 w 637"/>
                    <a:gd name="T7" fmla="*/ 2147483646 h 1659"/>
                    <a:gd name="T8" fmla="*/ 2147483646 w 637"/>
                    <a:gd name="T9" fmla="*/ 0 h 165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637"/>
                    <a:gd name="T16" fmla="*/ 0 h 1659"/>
                    <a:gd name="T17" fmla="*/ 637 w 637"/>
                    <a:gd name="T18" fmla="*/ 1659 h 165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637" h="1659">
                      <a:moveTo>
                        <a:pt x="615" y="0"/>
                      </a:moveTo>
                      <a:lnTo>
                        <a:pt x="637" y="0"/>
                      </a:lnTo>
                      <a:lnTo>
                        <a:pt x="68" y="1659"/>
                      </a:lnTo>
                      <a:lnTo>
                        <a:pt x="0" y="1647"/>
                      </a:lnTo>
                      <a:lnTo>
                        <a:pt x="615" y="0"/>
                      </a:lnTo>
                      <a:close/>
                    </a:path>
                  </a:pathLst>
                </a:custGeom>
                <a:solidFill>
                  <a:srgbClr val="4D4D4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52" name="Freeform 1026">
                  <a:extLst>
                    <a:ext uri="{FF2B5EF4-FFF2-40B4-BE49-F238E27FC236}">
                      <a16:creationId xmlns:a16="http://schemas.microsoft.com/office/drawing/2014/main" id="{CBA0000F-3C26-4F47-ADF0-3A42BEB7382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99603" y="2575928"/>
                  <a:ext cx="290961" cy="62041"/>
                </a:xfrm>
                <a:custGeom>
                  <a:avLst/>
                  <a:gdLst>
                    <a:gd name="T0" fmla="*/ 0 w 2216"/>
                    <a:gd name="T1" fmla="*/ 0 h 550"/>
                    <a:gd name="T2" fmla="*/ 296523134 w 2216"/>
                    <a:gd name="T3" fmla="*/ 324379338 h 550"/>
                    <a:gd name="T4" fmla="*/ 2147483646 w 2216"/>
                    <a:gd name="T5" fmla="*/ 2147483646 h 550"/>
                    <a:gd name="T6" fmla="*/ 2147483646 w 2216"/>
                    <a:gd name="T7" fmla="*/ 2147483646 h 550"/>
                    <a:gd name="T8" fmla="*/ 0 w 2216"/>
                    <a:gd name="T9" fmla="*/ 0 h 55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16"/>
                    <a:gd name="T16" fmla="*/ 0 h 550"/>
                    <a:gd name="T17" fmla="*/ 2216 w 2216"/>
                    <a:gd name="T18" fmla="*/ 550 h 55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16" h="550">
                      <a:moveTo>
                        <a:pt x="0" y="0"/>
                      </a:moveTo>
                      <a:lnTo>
                        <a:pt x="9" y="57"/>
                      </a:lnTo>
                      <a:lnTo>
                        <a:pt x="2164" y="550"/>
                      </a:lnTo>
                      <a:lnTo>
                        <a:pt x="2216" y="49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rgbClr val="808080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553" name="Group 1027">
                  <a:extLst>
                    <a:ext uri="{FF2B5EF4-FFF2-40B4-BE49-F238E27FC236}">
                      <a16:creationId xmlns:a16="http://schemas.microsoft.com/office/drawing/2014/main" id="{B7A6EF01-4E6C-7747-9568-00D99B7B7EE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594735" y="2642220"/>
                  <a:ext cx="98740" cy="36846"/>
                  <a:chOff x="1740" y="2642"/>
                  <a:chExt cx="752" cy="327"/>
                </a:xfrm>
              </p:grpSpPr>
              <p:sp>
                <p:nvSpPr>
                  <p:cNvPr id="560" name="Freeform 1028">
                    <a:extLst>
                      <a:ext uri="{FF2B5EF4-FFF2-40B4-BE49-F238E27FC236}">
                        <a16:creationId xmlns:a16="http://schemas.microsoft.com/office/drawing/2014/main" id="{3B534C3F-FFD2-AF49-A1B8-E3812FAAA7A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740" y="2642"/>
                    <a:ext cx="752" cy="327"/>
                  </a:xfrm>
                  <a:custGeom>
                    <a:avLst/>
                    <a:gdLst>
                      <a:gd name="T0" fmla="*/ 293 w 752"/>
                      <a:gd name="T1" fmla="*/ 0 h 327"/>
                      <a:gd name="T2" fmla="*/ 752 w 752"/>
                      <a:gd name="T3" fmla="*/ 124 h 327"/>
                      <a:gd name="T4" fmla="*/ 470 w 752"/>
                      <a:gd name="T5" fmla="*/ 327 h 327"/>
                      <a:gd name="T6" fmla="*/ 0 w 752"/>
                      <a:gd name="T7" fmla="*/ 183 h 327"/>
                      <a:gd name="T8" fmla="*/ 293 w 752"/>
                      <a:gd name="T9" fmla="*/ 0 h 32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52"/>
                      <a:gd name="T16" fmla="*/ 0 h 327"/>
                      <a:gd name="T17" fmla="*/ 752 w 752"/>
                      <a:gd name="T18" fmla="*/ 327 h 32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52" h="327">
                        <a:moveTo>
                          <a:pt x="293" y="0"/>
                        </a:moveTo>
                        <a:lnTo>
                          <a:pt x="752" y="124"/>
                        </a:lnTo>
                        <a:lnTo>
                          <a:pt x="470" y="327"/>
                        </a:lnTo>
                        <a:lnTo>
                          <a:pt x="0" y="183"/>
                        </a:lnTo>
                        <a:lnTo>
                          <a:pt x="293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61" name="Freeform 1029">
                    <a:extLst>
                      <a:ext uri="{FF2B5EF4-FFF2-40B4-BE49-F238E27FC236}">
                        <a16:creationId xmlns:a16="http://schemas.microsoft.com/office/drawing/2014/main" id="{9E7AA977-F639-2A46-8045-57318488DCE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754" y="2649"/>
                    <a:ext cx="726" cy="311"/>
                  </a:xfrm>
                  <a:custGeom>
                    <a:avLst/>
                    <a:gdLst>
                      <a:gd name="T0" fmla="*/ 282 w 726"/>
                      <a:gd name="T1" fmla="*/ 0 h 311"/>
                      <a:gd name="T2" fmla="*/ 726 w 726"/>
                      <a:gd name="T3" fmla="*/ 119 h 311"/>
                      <a:gd name="T4" fmla="*/ 457 w 726"/>
                      <a:gd name="T5" fmla="*/ 311 h 311"/>
                      <a:gd name="T6" fmla="*/ 0 w 726"/>
                      <a:gd name="T7" fmla="*/ 173 h 311"/>
                      <a:gd name="T8" fmla="*/ 282 w 726"/>
                      <a:gd name="T9" fmla="*/ 0 h 311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26"/>
                      <a:gd name="T16" fmla="*/ 0 h 311"/>
                      <a:gd name="T17" fmla="*/ 726 w 726"/>
                      <a:gd name="T18" fmla="*/ 311 h 311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26" h="311">
                        <a:moveTo>
                          <a:pt x="282" y="0"/>
                        </a:moveTo>
                        <a:lnTo>
                          <a:pt x="726" y="119"/>
                        </a:lnTo>
                        <a:lnTo>
                          <a:pt x="457" y="311"/>
                        </a:lnTo>
                        <a:lnTo>
                          <a:pt x="0" y="173"/>
                        </a:lnTo>
                        <a:lnTo>
                          <a:pt x="282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4D4D4D"/>
                      </a:gs>
                      <a:gs pos="100000">
                        <a:srgbClr val="DDDDDD"/>
                      </a:gs>
                    </a:gsLst>
                    <a:lin ang="189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62" name="Freeform 1030">
                    <a:extLst>
                      <a:ext uri="{FF2B5EF4-FFF2-40B4-BE49-F238E27FC236}">
                        <a16:creationId xmlns:a16="http://schemas.microsoft.com/office/drawing/2014/main" id="{31170FBC-FBB9-9247-A3E8-2C725CFE0A2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808" y="2770"/>
                    <a:ext cx="258" cy="100"/>
                  </a:xfrm>
                  <a:custGeom>
                    <a:avLst/>
                    <a:gdLst>
                      <a:gd name="T0" fmla="*/ 0 w 258"/>
                      <a:gd name="T1" fmla="*/ 44 h 100"/>
                      <a:gd name="T2" fmla="*/ 75 w 258"/>
                      <a:gd name="T3" fmla="*/ 0 h 100"/>
                      <a:gd name="T4" fmla="*/ 258 w 258"/>
                      <a:gd name="T5" fmla="*/ 50 h 100"/>
                      <a:gd name="T6" fmla="*/ 183 w 258"/>
                      <a:gd name="T7" fmla="*/ 100 h 100"/>
                      <a:gd name="T8" fmla="*/ 0 w 258"/>
                      <a:gd name="T9" fmla="*/ 44 h 10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8"/>
                      <a:gd name="T16" fmla="*/ 0 h 100"/>
                      <a:gd name="T17" fmla="*/ 258 w 258"/>
                      <a:gd name="T18" fmla="*/ 100 h 10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8" h="100">
                        <a:moveTo>
                          <a:pt x="0" y="44"/>
                        </a:moveTo>
                        <a:lnTo>
                          <a:pt x="75" y="0"/>
                        </a:lnTo>
                        <a:lnTo>
                          <a:pt x="258" y="50"/>
                        </a:lnTo>
                        <a:lnTo>
                          <a:pt x="183" y="100"/>
                        </a:lnTo>
                        <a:lnTo>
                          <a:pt x="0" y="44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63" name="Freeform 1031">
                    <a:extLst>
                      <a:ext uri="{FF2B5EF4-FFF2-40B4-BE49-F238E27FC236}">
                        <a16:creationId xmlns:a16="http://schemas.microsoft.com/office/drawing/2014/main" id="{F2F08FC2-75AB-2044-AF2A-8DBF41C8914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799" y="2816"/>
                    <a:ext cx="194" cy="63"/>
                  </a:xfrm>
                  <a:custGeom>
                    <a:avLst/>
                    <a:gdLst>
                      <a:gd name="T0" fmla="*/ 12 w 194"/>
                      <a:gd name="T1" fmla="*/ 0 h 63"/>
                      <a:gd name="T2" fmla="*/ 194 w 194"/>
                      <a:gd name="T3" fmla="*/ 53 h 63"/>
                      <a:gd name="T4" fmla="*/ 180 w 194"/>
                      <a:gd name="T5" fmla="*/ 63 h 63"/>
                      <a:gd name="T6" fmla="*/ 0 w 194"/>
                      <a:gd name="T7" fmla="*/ 9 h 63"/>
                      <a:gd name="T8" fmla="*/ 12 w 194"/>
                      <a:gd name="T9" fmla="*/ 0 h 6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94"/>
                      <a:gd name="T16" fmla="*/ 0 h 63"/>
                      <a:gd name="T17" fmla="*/ 194 w 194"/>
                      <a:gd name="T18" fmla="*/ 63 h 6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94" h="63">
                        <a:moveTo>
                          <a:pt x="12" y="0"/>
                        </a:moveTo>
                        <a:lnTo>
                          <a:pt x="194" y="53"/>
                        </a:lnTo>
                        <a:lnTo>
                          <a:pt x="180" y="63"/>
                        </a:lnTo>
                        <a:lnTo>
                          <a:pt x="0" y="9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64" name="Freeform 1032">
                    <a:extLst>
                      <a:ext uri="{FF2B5EF4-FFF2-40B4-BE49-F238E27FC236}">
                        <a16:creationId xmlns:a16="http://schemas.microsoft.com/office/drawing/2014/main" id="{8A6DE604-E047-5745-BA1E-D445993F735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020" y="2834"/>
                    <a:ext cx="258" cy="102"/>
                  </a:xfrm>
                  <a:custGeom>
                    <a:avLst/>
                    <a:gdLst>
                      <a:gd name="T0" fmla="*/ 0 w 258"/>
                      <a:gd name="T1" fmla="*/ 46 h 102"/>
                      <a:gd name="T2" fmla="*/ 71 w 258"/>
                      <a:gd name="T3" fmla="*/ 0 h 102"/>
                      <a:gd name="T4" fmla="*/ 258 w 258"/>
                      <a:gd name="T5" fmla="*/ 52 h 102"/>
                      <a:gd name="T6" fmla="*/ 183 w 258"/>
                      <a:gd name="T7" fmla="*/ 102 h 102"/>
                      <a:gd name="T8" fmla="*/ 0 w 258"/>
                      <a:gd name="T9" fmla="*/ 46 h 10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8"/>
                      <a:gd name="T16" fmla="*/ 0 h 102"/>
                      <a:gd name="T17" fmla="*/ 258 w 258"/>
                      <a:gd name="T18" fmla="*/ 102 h 10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8" h="102">
                        <a:moveTo>
                          <a:pt x="0" y="46"/>
                        </a:moveTo>
                        <a:lnTo>
                          <a:pt x="71" y="0"/>
                        </a:lnTo>
                        <a:lnTo>
                          <a:pt x="258" y="52"/>
                        </a:lnTo>
                        <a:lnTo>
                          <a:pt x="183" y="102"/>
                        </a:lnTo>
                        <a:lnTo>
                          <a:pt x="0" y="46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65" name="Freeform 1033">
                    <a:extLst>
                      <a:ext uri="{FF2B5EF4-FFF2-40B4-BE49-F238E27FC236}">
                        <a16:creationId xmlns:a16="http://schemas.microsoft.com/office/drawing/2014/main" id="{9EC5A2BD-8AB7-CD4E-A1C6-691DC9E0B1B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011" y="2882"/>
                    <a:ext cx="194" cy="63"/>
                  </a:xfrm>
                  <a:custGeom>
                    <a:avLst/>
                    <a:gdLst>
                      <a:gd name="T0" fmla="*/ 12 w 194"/>
                      <a:gd name="T1" fmla="*/ 0 h 63"/>
                      <a:gd name="T2" fmla="*/ 194 w 194"/>
                      <a:gd name="T3" fmla="*/ 53 h 63"/>
                      <a:gd name="T4" fmla="*/ 180 w 194"/>
                      <a:gd name="T5" fmla="*/ 63 h 63"/>
                      <a:gd name="T6" fmla="*/ 0 w 194"/>
                      <a:gd name="T7" fmla="*/ 9 h 63"/>
                      <a:gd name="T8" fmla="*/ 12 w 194"/>
                      <a:gd name="T9" fmla="*/ 0 h 6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94"/>
                      <a:gd name="T16" fmla="*/ 0 h 63"/>
                      <a:gd name="T17" fmla="*/ 194 w 194"/>
                      <a:gd name="T18" fmla="*/ 63 h 6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94" h="63">
                        <a:moveTo>
                          <a:pt x="12" y="0"/>
                        </a:moveTo>
                        <a:lnTo>
                          <a:pt x="194" y="53"/>
                        </a:lnTo>
                        <a:lnTo>
                          <a:pt x="180" y="63"/>
                        </a:lnTo>
                        <a:lnTo>
                          <a:pt x="0" y="9"/>
                        </a:lnTo>
                        <a:lnTo>
                          <a:pt x="12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554" name="Freeform 1034">
                  <a:extLst>
                    <a:ext uri="{FF2B5EF4-FFF2-40B4-BE49-F238E27FC236}">
                      <a16:creationId xmlns:a16="http://schemas.microsoft.com/office/drawing/2014/main" id="{EDD0CD04-14F2-E64D-ADFB-1F9D962A8E7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63780" y="2647731"/>
                  <a:ext cx="119578" cy="80936"/>
                </a:xfrm>
                <a:custGeom>
                  <a:avLst/>
                  <a:gdLst>
                    <a:gd name="T0" fmla="*/ 213221464 w 990"/>
                    <a:gd name="T1" fmla="*/ 1090686587 h 792"/>
                    <a:gd name="T2" fmla="*/ 1915477586 w 990"/>
                    <a:gd name="T3" fmla="*/ 0 h 792"/>
                    <a:gd name="T4" fmla="*/ 1915477586 w 990"/>
                    <a:gd name="T5" fmla="*/ 108859840 h 792"/>
                    <a:gd name="T6" fmla="*/ 0 w 990"/>
                    <a:gd name="T7" fmla="*/ 1090686587 h 792"/>
                    <a:gd name="T8" fmla="*/ 213221464 w 990"/>
                    <a:gd name="T9" fmla="*/ 1090686587 h 79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90"/>
                    <a:gd name="T16" fmla="*/ 0 h 792"/>
                    <a:gd name="T17" fmla="*/ 990 w 990"/>
                    <a:gd name="T18" fmla="*/ 792 h 79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90" h="792">
                      <a:moveTo>
                        <a:pt x="3" y="738"/>
                      </a:moveTo>
                      <a:lnTo>
                        <a:pt x="990" y="0"/>
                      </a:lnTo>
                      <a:lnTo>
                        <a:pt x="987" y="60"/>
                      </a:lnTo>
                      <a:lnTo>
                        <a:pt x="0" y="792"/>
                      </a:lnTo>
                      <a:lnTo>
                        <a:pt x="3" y="738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55" name="Freeform 1035">
                  <a:extLst>
                    <a:ext uri="{FF2B5EF4-FFF2-40B4-BE49-F238E27FC236}">
                      <a16:creationId xmlns:a16="http://schemas.microsoft.com/office/drawing/2014/main" id="{344BEA7E-1D99-474C-BA43-D36AFF0778B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58602" y="2654187"/>
                  <a:ext cx="305957" cy="73850"/>
                </a:xfrm>
                <a:custGeom>
                  <a:avLst/>
                  <a:gdLst>
                    <a:gd name="T0" fmla="*/ 213486572 w 2532"/>
                    <a:gd name="T1" fmla="*/ 0 h 723"/>
                    <a:gd name="T2" fmla="*/ 213486572 w 2532"/>
                    <a:gd name="T3" fmla="*/ 0 h 723"/>
                    <a:gd name="T4" fmla="*/ 2147483646 w 2532"/>
                    <a:gd name="T5" fmla="*/ 979380008 h 723"/>
                    <a:gd name="T6" fmla="*/ 2147483646 w 2532"/>
                    <a:gd name="T7" fmla="*/ 1088085165 h 723"/>
                    <a:gd name="T8" fmla="*/ 0 w 2532"/>
                    <a:gd name="T9" fmla="*/ 108705259 h 723"/>
                    <a:gd name="T10" fmla="*/ 213486572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56" name="Freeform 1036">
                  <a:extLst>
                    <a:ext uri="{FF2B5EF4-FFF2-40B4-BE49-F238E27FC236}">
                      <a16:creationId xmlns:a16="http://schemas.microsoft.com/office/drawing/2014/main" id="{7D014298-3FAC-E74C-A3C6-FEF113FAB77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58797" y="2640645"/>
                  <a:ext cx="3311" cy="14959"/>
                </a:xfrm>
                <a:custGeom>
                  <a:avLst/>
                  <a:gdLst>
                    <a:gd name="T0" fmla="*/ 262278191 w 26"/>
                    <a:gd name="T1" fmla="*/ 107489981 h 147"/>
                    <a:gd name="T2" fmla="*/ 262278191 w 26"/>
                    <a:gd name="T3" fmla="*/ 214969480 h 147"/>
                    <a:gd name="T4" fmla="*/ 0 w 26"/>
                    <a:gd name="T5" fmla="*/ 214969480 h 147"/>
                    <a:gd name="T6" fmla="*/ 262278191 w 26"/>
                    <a:gd name="T7" fmla="*/ 0 h 147"/>
                    <a:gd name="T8" fmla="*/ 262278191 w 26"/>
                    <a:gd name="T9" fmla="*/ 107489981 h 14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147"/>
                    <a:gd name="T17" fmla="*/ 26 w 26"/>
                    <a:gd name="T18" fmla="*/ 147 h 14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147">
                      <a:moveTo>
                        <a:pt x="26" y="10"/>
                      </a:moveTo>
                      <a:lnTo>
                        <a:pt x="23" y="147"/>
                      </a:lnTo>
                      <a:lnTo>
                        <a:pt x="0" y="144"/>
                      </a:lnTo>
                      <a:lnTo>
                        <a:pt x="3" y="0"/>
                      </a:lnTo>
                      <a:lnTo>
                        <a:pt x="26" y="1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57" name="Freeform 1037">
                  <a:extLst>
                    <a:ext uri="{FF2B5EF4-FFF2-40B4-BE49-F238E27FC236}">
                      <a16:creationId xmlns:a16="http://schemas.microsoft.com/office/drawing/2014/main" id="{AA24228A-3940-C047-9862-E4276C8F81E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58992" y="2579707"/>
                  <a:ext cx="142170" cy="61883"/>
                </a:xfrm>
                <a:custGeom>
                  <a:avLst/>
                  <a:gdLst>
                    <a:gd name="T0" fmla="*/ 2136125890 w 1176"/>
                    <a:gd name="T1" fmla="*/ 0 h 606"/>
                    <a:gd name="T2" fmla="*/ 0 w 1176"/>
                    <a:gd name="T3" fmla="*/ 870000945 h 606"/>
                    <a:gd name="T4" fmla="*/ 213789467 w 1176"/>
                    <a:gd name="T5" fmla="*/ 870000945 h 606"/>
                    <a:gd name="T6" fmla="*/ 2136125890 w 1176"/>
                    <a:gd name="T7" fmla="*/ 108617123 h 606"/>
                    <a:gd name="T8" fmla="*/ 2136125890 w 1176"/>
                    <a:gd name="T9" fmla="*/ 0 h 60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76"/>
                    <a:gd name="T16" fmla="*/ 0 h 606"/>
                    <a:gd name="T17" fmla="*/ 1176 w 1176"/>
                    <a:gd name="T18" fmla="*/ 606 h 60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76" h="606">
                      <a:moveTo>
                        <a:pt x="1170" y="0"/>
                      </a:moveTo>
                      <a:lnTo>
                        <a:pt x="0" y="597"/>
                      </a:lnTo>
                      <a:lnTo>
                        <a:pt x="30" y="606"/>
                      </a:lnTo>
                      <a:lnTo>
                        <a:pt x="1176" y="18"/>
                      </a:lnTo>
                      <a:lnTo>
                        <a:pt x="1170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58" name="Freeform 1038">
                  <a:extLst>
                    <a:ext uri="{FF2B5EF4-FFF2-40B4-BE49-F238E27FC236}">
                      <a16:creationId xmlns:a16="http://schemas.microsoft.com/office/drawing/2014/main" id="{AC5F707D-F324-E146-9AAE-13C53B2E554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68535" y="2643795"/>
                  <a:ext cx="290182" cy="71016"/>
                </a:xfrm>
                <a:custGeom>
                  <a:avLst/>
                  <a:gdLst>
                    <a:gd name="T0" fmla="*/ 173112702 w 2532"/>
                    <a:gd name="T1" fmla="*/ 0 h 723"/>
                    <a:gd name="T2" fmla="*/ 173112702 w 2532"/>
                    <a:gd name="T3" fmla="*/ 0 h 723"/>
                    <a:gd name="T4" fmla="*/ 2069773885 w 2532"/>
                    <a:gd name="T5" fmla="*/ 558173482 h 723"/>
                    <a:gd name="T6" fmla="*/ 2069773885 w 2532"/>
                    <a:gd name="T7" fmla="*/ 558173482 h 723"/>
                    <a:gd name="T8" fmla="*/ 0 w 2532"/>
                    <a:gd name="T9" fmla="*/ 92871346 h 723"/>
                    <a:gd name="T10" fmla="*/ 173112702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59" name="Freeform 1039">
                  <a:extLst>
                    <a:ext uri="{FF2B5EF4-FFF2-40B4-BE49-F238E27FC236}">
                      <a16:creationId xmlns:a16="http://schemas.microsoft.com/office/drawing/2014/main" id="{DFBBB30B-9ADB-4B44-ACEE-D908F7C4BB2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V="1">
                  <a:off x="7758327" y="2638756"/>
                  <a:ext cx="118410" cy="73535"/>
                </a:xfrm>
                <a:custGeom>
                  <a:avLst/>
                  <a:gdLst>
                    <a:gd name="T0" fmla="*/ 0 w 2532"/>
                    <a:gd name="T1" fmla="*/ 0 h 723"/>
                    <a:gd name="T2" fmla="*/ 0 w 2532"/>
                    <a:gd name="T3" fmla="*/ 0 h 723"/>
                    <a:gd name="T4" fmla="*/ 0 w 2532"/>
                    <a:gd name="T5" fmla="*/ 962694895 h 723"/>
                    <a:gd name="T6" fmla="*/ 0 w 2532"/>
                    <a:gd name="T7" fmla="*/ 962694895 h 723"/>
                    <a:gd name="T8" fmla="*/ 0 w 2532"/>
                    <a:gd name="T9" fmla="*/ 107314314 h 723"/>
                    <a:gd name="T10" fmla="*/ 0 w 2532"/>
                    <a:gd name="T11" fmla="*/ 0 h 72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532"/>
                    <a:gd name="T19" fmla="*/ 0 h 723"/>
                    <a:gd name="T20" fmla="*/ 2532 w 2532"/>
                    <a:gd name="T21" fmla="*/ 723 h 72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532" h="723">
                      <a:moveTo>
                        <a:pt x="6" y="0"/>
                      </a:moveTo>
                      <a:cubicBezTo>
                        <a:pt x="16" y="0"/>
                        <a:pt x="26" y="0"/>
                        <a:pt x="36" y="0"/>
                      </a:cubicBezTo>
                      <a:lnTo>
                        <a:pt x="2532" y="678"/>
                      </a:lnTo>
                      <a:lnTo>
                        <a:pt x="2529" y="723"/>
                      </a:lnTo>
                      <a:lnTo>
                        <a:pt x="0" y="24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36" name="Group 850">
                <a:extLst>
                  <a:ext uri="{FF2B5EF4-FFF2-40B4-BE49-F238E27FC236}">
                    <a16:creationId xmlns:a16="http://schemas.microsoft.com/office/drawing/2014/main" id="{A1F9CDC2-7601-9A40-82D3-151D8B9396C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408527" y="2307905"/>
                <a:ext cx="399726" cy="74090"/>
                <a:chOff x="2199" y="955"/>
                <a:chExt cx="2547" cy="506"/>
              </a:xfrm>
            </p:grpSpPr>
            <p:sp>
              <p:nvSpPr>
                <p:cNvPr id="538" name="Freeform 851">
                  <a:extLst>
                    <a:ext uri="{FF2B5EF4-FFF2-40B4-BE49-F238E27FC236}">
                      <a16:creationId xmlns:a16="http://schemas.microsoft.com/office/drawing/2014/main" id="{E3901ADE-3D2F-0F40-83EC-1E343D4A44D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99" y="1166"/>
                  <a:ext cx="260" cy="281"/>
                </a:xfrm>
                <a:custGeom>
                  <a:avLst/>
                  <a:gdLst>
                    <a:gd name="T0" fmla="*/ 260 w 260"/>
                    <a:gd name="T1" fmla="*/ 0 h 281"/>
                    <a:gd name="T2" fmla="*/ 42 w 260"/>
                    <a:gd name="T3" fmla="*/ 112 h 281"/>
                    <a:gd name="T4" fmla="*/ 35 w 260"/>
                    <a:gd name="T5" fmla="*/ 211 h 281"/>
                    <a:gd name="T6" fmla="*/ 253 w 260"/>
                    <a:gd name="T7" fmla="*/ 281 h 28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60" h="281">
                      <a:moveTo>
                        <a:pt x="260" y="0"/>
                      </a:moveTo>
                      <a:cubicBezTo>
                        <a:pt x="224" y="19"/>
                        <a:pt x="79" y="77"/>
                        <a:pt x="42" y="112"/>
                      </a:cubicBezTo>
                      <a:cubicBezTo>
                        <a:pt x="5" y="143"/>
                        <a:pt x="0" y="183"/>
                        <a:pt x="35" y="211"/>
                      </a:cubicBezTo>
                      <a:cubicBezTo>
                        <a:pt x="70" y="239"/>
                        <a:pt x="208" y="266"/>
                        <a:pt x="253" y="281"/>
                      </a:cubicBezTo>
                    </a:path>
                  </a:pathLst>
                </a:custGeom>
                <a:noFill/>
                <a:ln w="9525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39" name="Freeform 852">
                  <a:extLst>
                    <a:ext uri="{FF2B5EF4-FFF2-40B4-BE49-F238E27FC236}">
                      <a16:creationId xmlns:a16="http://schemas.microsoft.com/office/drawing/2014/main" id="{1133C005-DAE0-2547-A349-A2A7FF6C11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82" y="1040"/>
                  <a:ext cx="900" cy="421"/>
                </a:xfrm>
                <a:custGeom>
                  <a:avLst/>
                  <a:gdLst>
                    <a:gd name="T0" fmla="*/ 531 w 900"/>
                    <a:gd name="T1" fmla="*/ 0 h 421"/>
                    <a:gd name="T2" fmla="*/ 279 w 900"/>
                    <a:gd name="T3" fmla="*/ 77 h 421"/>
                    <a:gd name="T4" fmla="*/ 68 w 900"/>
                    <a:gd name="T5" fmla="*/ 182 h 421"/>
                    <a:gd name="T6" fmla="*/ 33 w 900"/>
                    <a:gd name="T7" fmla="*/ 323 h 421"/>
                    <a:gd name="T8" fmla="*/ 328 w 900"/>
                    <a:gd name="T9" fmla="*/ 400 h 421"/>
                    <a:gd name="T10" fmla="*/ 812 w 900"/>
                    <a:gd name="T11" fmla="*/ 421 h 421"/>
                    <a:gd name="T12" fmla="*/ 855 w 900"/>
                    <a:gd name="T13" fmla="*/ 400 h 42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900" h="421">
                      <a:moveTo>
                        <a:pt x="531" y="0"/>
                      </a:moveTo>
                      <a:cubicBezTo>
                        <a:pt x="489" y="13"/>
                        <a:pt x="356" y="47"/>
                        <a:pt x="279" y="77"/>
                      </a:cubicBezTo>
                      <a:cubicBezTo>
                        <a:pt x="202" y="107"/>
                        <a:pt x="109" y="141"/>
                        <a:pt x="68" y="182"/>
                      </a:cubicBezTo>
                      <a:cubicBezTo>
                        <a:pt x="31" y="213"/>
                        <a:pt x="0" y="292"/>
                        <a:pt x="33" y="323"/>
                      </a:cubicBezTo>
                      <a:cubicBezTo>
                        <a:pt x="76" y="359"/>
                        <a:pt x="198" y="384"/>
                        <a:pt x="328" y="400"/>
                      </a:cubicBezTo>
                      <a:cubicBezTo>
                        <a:pt x="458" y="416"/>
                        <a:pt x="724" y="421"/>
                        <a:pt x="812" y="421"/>
                      </a:cubicBezTo>
                      <a:cubicBezTo>
                        <a:pt x="900" y="421"/>
                        <a:pt x="846" y="404"/>
                        <a:pt x="855" y="400"/>
                      </a:cubicBezTo>
                    </a:path>
                  </a:pathLst>
                </a:custGeom>
                <a:noFill/>
                <a:ln w="9525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40" name="Freeform 853">
                  <a:extLst>
                    <a:ext uri="{FF2B5EF4-FFF2-40B4-BE49-F238E27FC236}">
                      <a16:creationId xmlns:a16="http://schemas.microsoft.com/office/drawing/2014/main" id="{2AD9129D-0B75-2846-BD83-FE4B88FD35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82" y="1068"/>
                  <a:ext cx="428" cy="269"/>
                </a:xfrm>
                <a:custGeom>
                  <a:avLst/>
                  <a:gdLst>
                    <a:gd name="T0" fmla="*/ 428 w 428"/>
                    <a:gd name="T1" fmla="*/ 0 h 269"/>
                    <a:gd name="T2" fmla="*/ 217 w 428"/>
                    <a:gd name="T3" fmla="*/ 35 h 269"/>
                    <a:gd name="T4" fmla="*/ 21 w 428"/>
                    <a:gd name="T5" fmla="*/ 140 h 269"/>
                    <a:gd name="T6" fmla="*/ 91 w 428"/>
                    <a:gd name="T7" fmla="*/ 246 h 269"/>
                    <a:gd name="T8" fmla="*/ 231 w 428"/>
                    <a:gd name="T9" fmla="*/ 267 h 269"/>
                    <a:gd name="T10" fmla="*/ 414 w 428"/>
                    <a:gd name="T11" fmla="*/ 260 h 26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28" h="269">
                      <a:moveTo>
                        <a:pt x="428" y="0"/>
                      </a:moveTo>
                      <a:cubicBezTo>
                        <a:pt x="428" y="0"/>
                        <a:pt x="217" y="35"/>
                        <a:pt x="217" y="35"/>
                      </a:cubicBezTo>
                      <a:cubicBezTo>
                        <a:pt x="217" y="35"/>
                        <a:pt x="42" y="105"/>
                        <a:pt x="21" y="140"/>
                      </a:cubicBezTo>
                      <a:cubicBezTo>
                        <a:pt x="0" y="175"/>
                        <a:pt x="14" y="217"/>
                        <a:pt x="91" y="246"/>
                      </a:cubicBezTo>
                      <a:cubicBezTo>
                        <a:pt x="126" y="267"/>
                        <a:pt x="177" y="265"/>
                        <a:pt x="231" y="267"/>
                      </a:cubicBezTo>
                      <a:cubicBezTo>
                        <a:pt x="285" y="269"/>
                        <a:pt x="376" y="262"/>
                        <a:pt x="414" y="260"/>
                      </a:cubicBezTo>
                    </a:path>
                  </a:pathLst>
                </a:custGeom>
                <a:noFill/>
                <a:ln w="9525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41" name="Freeform 854">
                  <a:extLst>
                    <a:ext uri="{FF2B5EF4-FFF2-40B4-BE49-F238E27FC236}">
                      <a16:creationId xmlns:a16="http://schemas.microsoft.com/office/drawing/2014/main" id="{89EE6BAC-FF86-2E45-A4A6-6F964118A50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54" y="1075"/>
                  <a:ext cx="377" cy="239"/>
                </a:xfrm>
                <a:custGeom>
                  <a:avLst/>
                  <a:gdLst>
                    <a:gd name="T0" fmla="*/ 42 w 377"/>
                    <a:gd name="T1" fmla="*/ 239 h 239"/>
                    <a:gd name="T2" fmla="*/ 335 w 377"/>
                    <a:gd name="T3" fmla="*/ 146 h 239"/>
                    <a:gd name="T4" fmla="*/ 342 w 377"/>
                    <a:gd name="T5" fmla="*/ 47 h 239"/>
                    <a:gd name="T6" fmla="*/ 0 w 377"/>
                    <a:gd name="T7" fmla="*/ 0 h 239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77" h="239">
                      <a:moveTo>
                        <a:pt x="42" y="239"/>
                      </a:moveTo>
                      <a:cubicBezTo>
                        <a:pt x="89" y="224"/>
                        <a:pt x="285" y="178"/>
                        <a:pt x="335" y="146"/>
                      </a:cubicBezTo>
                      <a:cubicBezTo>
                        <a:pt x="372" y="115"/>
                        <a:pt x="377" y="75"/>
                        <a:pt x="342" y="47"/>
                      </a:cubicBezTo>
                      <a:cubicBezTo>
                        <a:pt x="286" y="23"/>
                        <a:pt x="71" y="10"/>
                        <a:pt x="0" y="0"/>
                      </a:cubicBezTo>
                    </a:path>
                  </a:pathLst>
                </a:custGeom>
                <a:noFill/>
                <a:ln w="9525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42" name="Freeform 855">
                  <a:extLst>
                    <a:ext uri="{FF2B5EF4-FFF2-40B4-BE49-F238E27FC236}">
                      <a16:creationId xmlns:a16="http://schemas.microsoft.com/office/drawing/2014/main" id="{49C009EA-4F9B-6947-B5F3-9089B1E1159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46" y="997"/>
                  <a:ext cx="660" cy="336"/>
                </a:xfrm>
                <a:custGeom>
                  <a:avLst/>
                  <a:gdLst>
                    <a:gd name="T0" fmla="*/ 390 w 646"/>
                    <a:gd name="T1" fmla="*/ 592 h 300"/>
                    <a:gd name="T2" fmla="*/ 555 w 646"/>
                    <a:gd name="T3" fmla="*/ 501 h 300"/>
                    <a:gd name="T4" fmla="*/ 690 w 646"/>
                    <a:gd name="T5" fmla="*/ 377 h 300"/>
                    <a:gd name="T6" fmla="*/ 713 w 646"/>
                    <a:gd name="T7" fmla="*/ 211 h 300"/>
                    <a:gd name="T8" fmla="*/ 522 w 646"/>
                    <a:gd name="T9" fmla="*/ 119 h 300"/>
                    <a:gd name="T10" fmla="*/ 0 w 646"/>
                    <a:gd name="T11" fmla="*/ 0 h 30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646" h="300">
                      <a:moveTo>
                        <a:pt x="343" y="300"/>
                      </a:moveTo>
                      <a:cubicBezTo>
                        <a:pt x="367" y="292"/>
                        <a:pt x="443" y="272"/>
                        <a:pt x="487" y="254"/>
                      </a:cubicBezTo>
                      <a:cubicBezTo>
                        <a:pt x="531" y="236"/>
                        <a:pt x="584" y="216"/>
                        <a:pt x="607" y="191"/>
                      </a:cubicBezTo>
                      <a:cubicBezTo>
                        <a:pt x="628" y="173"/>
                        <a:pt x="646" y="125"/>
                        <a:pt x="627" y="107"/>
                      </a:cubicBezTo>
                      <a:cubicBezTo>
                        <a:pt x="603" y="85"/>
                        <a:pt x="563" y="79"/>
                        <a:pt x="459" y="61"/>
                      </a:cubicBezTo>
                      <a:cubicBezTo>
                        <a:pt x="355" y="43"/>
                        <a:pt x="76" y="10"/>
                        <a:pt x="0" y="0"/>
                      </a:cubicBezTo>
                    </a:path>
                  </a:pathLst>
                </a:custGeom>
                <a:noFill/>
                <a:ln w="9525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43" name="Freeform 856">
                  <a:extLst>
                    <a:ext uri="{FF2B5EF4-FFF2-40B4-BE49-F238E27FC236}">
                      <a16:creationId xmlns:a16="http://schemas.microsoft.com/office/drawing/2014/main" id="{D470AE7F-9904-7444-8C91-6124A0D96A7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16" y="955"/>
                  <a:ext cx="630" cy="397"/>
                </a:xfrm>
                <a:custGeom>
                  <a:avLst/>
                  <a:gdLst>
                    <a:gd name="T0" fmla="*/ 320 w 630"/>
                    <a:gd name="T1" fmla="*/ 397 h 397"/>
                    <a:gd name="T2" fmla="*/ 468 w 630"/>
                    <a:gd name="T3" fmla="*/ 345 h 397"/>
                    <a:gd name="T4" fmla="*/ 590 w 630"/>
                    <a:gd name="T5" fmla="*/ 275 h 397"/>
                    <a:gd name="T6" fmla="*/ 611 w 630"/>
                    <a:gd name="T7" fmla="*/ 181 h 397"/>
                    <a:gd name="T8" fmla="*/ 439 w 630"/>
                    <a:gd name="T9" fmla="*/ 129 h 397"/>
                    <a:gd name="T10" fmla="*/ 0 w 630"/>
                    <a:gd name="T11" fmla="*/ 0 h 39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630" h="397">
                      <a:moveTo>
                        <a:pt x="320" y="397"/>
                      </a:moveTo>
                      <a:cubicBezTo>
                        <a:pt x="345" y="388"/>
                        <a:pt x="423" y="366"/>
                        <a:pt x="468" y="345"/>
                      </a:cubicBezTo>
                      <a:cubicBezTo>
                        <a:pt x="513" y="325"/>
                        <a:pt x="567" y="303"/>
                        <a:pt x="590" y="275"/>
                      </a:cubicBezTo>
                      <a:cubicBezTo>
                        <a:pt x="612" y="255"/>
                        <a:pt x="630" y="201"/>
                        <a:pt x="611" y="181"/>
                      </a:cubicBezTo>
                      <a:cubicBezTo>
                        <a:pt x="586" y="156"/>
                        <a:pt x="541" y="159"/>
                        <a:pt x="439" y="129"/>
                      </a:cubicBezTo>
                      <a:cubicBezTo>
                        <a:pt x="337" y="99"/>
                        <a:pt x="91" y="27"/>
                        <a:pt x="0" y="0"/>
                      </a:cubicBezTo>
                    </a:path>
                  </a:pathLst>
                </a:custGeom>
                <a:noFill/>
                <a:ln w="9525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cxnSp>
            <p:nvCxnSpPr>
              <p:cNvPr id="537" name="Straight Connector 536">
                <a:extLst>
                  <a:ext uri="{FF2B5EF4-FFF2-40B4-BE49-F238E27FC236}">
                    <a16:creationId xmlns:a16="http://schemas.microsoft.com/office/drawing/2014/main" id="{B2CA645B-4B20-E445-A3FB-1A5DFFB64F6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594314" y="2366481"/>
                <a:ext cx="39385" cy="70207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5" name="Group 264">
              <a:extLst>
                <a:ext uri="{FF2B5EF4-FFF2-40B4-BE49-F238E27FC236}">
                  <a16:creationId xmlns:a16="http://schemas.microsoft.com/office/drawing/2014/main" id="{420CA967-C6FF-AF49-B120-4A1B63029159}"/>
                </a:ext>
              </a:extLst>
            </p:cNvPr>
            <p:cNvGrpSpPr/>
            <p:nvPr/>
          </p:nvGrpSpPr>
          <p:grpSpPr>
            <a:xfrm>
              <a:off x="10268203" y="3452676"/>
              <a:ext cx="1415984" cy="1643535"/>
              <a:chOff x="10249542" y="3676610"/>
              <a:chExt cx="1415984" cy="1643535"/>
            </a:xfrm>
          </p:grpSpPr>
          <p:sp>
            <p:nvSpPr>
              <p:cNvPr id="506" name="Line 435">
                <a:extLst>
                  <a:ext uri="{FF2B5EF4-FFF2-40B4-BE49-F238E27FC236}">
                    <a16:creationId xmlns:a16="http://schemas.microsoft.com/office/drawing/2014/main" id="{45BD382F-8E79-AF42-8D83-102728C2DE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1319747" y="4049486"/>
                <a:ext cx="7615" cy="356080"/>
              </a:xfrm>
              <a:prstGeom prst="line">
                <a:avLst/>
              </a:prstGeom>
              <a:noFill/>
              <a:ln w="19050">
                <a:solidFill>
                  <a:srgbClr val="E4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7" name="Line 436">
                <a:extLst>
                  <a:ext uri="{FF2B5EF4-FFF2-40B4-BE49-F238E27FC236}">
                    <a16:creationId xmlns:a16="http://schemas.microsoft.com/office/drawing/2014/main" id="{36B815AF-C2C5-F142-8D82-327977AB2F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658519" y="4487840"/>
                <a:ext cx="518620" cy="173119"/>
              </a:xfrm>
              <a:prstGeom prst="line">
                <a:avLst/>
              </a:prstGeom>
              <a:noFill/>
              <a:ln w="19050">
                <a:solidFill>
                  <a:srgbClr val="E4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08" name="Line 439">
                <a:extLst>
                  <a:ext uri="{FF2B5EF4-FFF2-40B4-BE49-F238E27FC236}">
                    <a16:creationId xmlns:a16="http://schemas.microsoft.com/office/drawing/2014/main" id="{8CF8E9E2-D971-6849-8B2D-5DDA78B1E5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1201006" y="4473187"/>
                <a:ext cx="127931" cy="524238"/>
              </a:xfrm>
              <a:prstGeom prst="line">
                <a:avLst/>
              </a:prstGeom>
              <a:noFill/>
              <a:ln w="19050">
                <a:solidFill>
                  <a:srgbClr val="E4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509" name="Group 508">
                <a:extLst>
                  <a:ext uri="{FF2B5EF4-FFF2-40B4-BE49-F238E27FC236}">
                    <a16:creationId xmlns:a16="http://schemas.microsoft.com/office/drawing/2014/main" id="{1D2F9153-D8C3-0C4A-81B7-9BB2A5A7EECD}"/>
                  </a:ext>
                </a:extLst>
              </p:cNvPr>
              <p:cNvGrpSpPr/>
              <p:nvPr/>
            </p:nvGrpSpPr>
            <p:grpSpPr>
              <a:xfrm>
                <a:off x="11084522" y="4291738"/>
                <a:ext cx="581004" cy="299152"/>
                <a:chOff x="3668110" y="2448910"/>
                <a:chExt cx="3794234" cy="2165130"/>
              </a:xfrm>
            </p:grpSpPr>
            <p:sp>
              <p:nvSpPr>
                <p:cNvPr id="527" name="Rectangle 526">
                  <a:extLst>
                    <a:ext uri="{FF2B5EF4-FFF2-40B4-BE49-F238E27FC236}">
                      <a16:creationId xmlns:a16="http://schemas.microsoft.com/office/drawing/2014/main" id="{9107DBC8-859E-8D40-B5B6-C4AA2C8FB9B3}"/>
                    </a:ext>
                  </a:extLst>
                </p:cNvPr>
                <p:cNvSpPr/>
                <p:nvPr/>
              </p:nvSpPr>
              <p:spPr>
                <a:xfrm>
                  <a:off x="3668110" y="3741409"/>
                  <a:ext cx="3780587" cy="872631"/>
                </a:xfrm>
                <a:prstGeom prst="rect">
                  <a:avLst/>
                </a:prstGeom>
                <a:gradFill>
                  <a:gsLst>
                    <a:gs pos="0">
                      <a:srgbClr val="B8C2C9"/>
                    </a:gs>
                    <a:gs pos="21000">
                      <a:schemeClr val="bg1"/>
                    </a:gs>
                    <a:gs pos="60000">
                      <a:srgbClr val="D6DCE0"/>
                    </a:gs>
                    <a:gs pos="100000">
                      <a:srgbClr val="B8C2C9"/>
                    </a:gs>
                  </a:gsLst>
                  <a:lin ang="0" scaled="0"/>
                </a:gradFill>
                <a:ln w="6350">
                  <a:solidFill>
                    <a:srgbClr val="E4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29" name="Freeform 528">
                  <a:extLst>
                    <a:ext uri="{FF2B5EF4-FFF2-40B4-BE49-F238E27FC236}">
                      <a16:creationId xmlns:a16="http://schemas.microsoft.com/office/drawing/2014/main" id="{202521BE-D707-0F40-92B9-1CF932599427}"/>
                    </a:ext>
                  </a:extLst>
                </p:cNvPr>
                <p:cNvSpPr/>
                <p:nvPr/>
              </p:nvSpPr>
              <p:spPr>
                <a:xfrm>
                  <a:off x="3678620" y="2448910"/>
                  <a:ext cx="3783724" cy="1324303"/>
                </a:xfrm>
                <a:custGeom>
                  <a:avLst/>
                  <a:gdLst>
                    <a:gd name="connsiteX0" fmla="*/ 0 w 3783724"/>
                    <a:gd name="connsiteY0" fmla="*/ 1313793 h 1324303"/>
                    <a:gd name="connsiteX1" fmla="*/ 0 w 3783724"/>
                    <a:gd name="connsiteY1" fmla="*/ 1313793 h 1324303"/>
                    <a:gd name="connsiteX2" fmla="*/ 252248 w 3783724"/>
                    <a:gd name="connsiteY2" fmla="*/ 0 h 1324303"/>
                    <a:gd name="connsiteX3" fmla="*/ 3415862 w 3783724"/>
                    <a:gd name="connsiteY3" fmla="*/ 21020 h 1324303"/>
                    <a:gd name="connsiteX4" fmla="*/ 3783724 w 3783724"/>
                    <a:gd name="connsiteY4" fmla="*/ 1324303 h 1324303"/>
                    <a:gd name="connsiteX5" fmla="*/ 0 w 3783724"/>
                    <a:gd name="connsiteY5" fmla="*/ 1313793 h 13243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783724" h="1324303">
                      <a:moveTo>
                        <a:pt x="0" y="1313793"/>
                      </a:moveTo>
                      <a:lnTo>
                        <a:pt x="0" y="1313793"/>
                      </a:lnTo>
                      <a:lnTo>
                        <a:pt x="252248" y="0"/>
                      </a:lnTo>
                      <a:lnTo>
                        <a:pt x="3415862" y="21020"/>
                      </a:lnTo>
                      <a:lnTo>
                        <a:pt x="3783724" y="1324303"/>
                      </a:lnTo>
                      <a:lnTo>
                        <a:pt x="0" y="1313793"/>
                      </a:lnTo>
                      <a:close/>
                    </a:path>
                  </a:pathLst>
                </a:custGeom>
                <a:solidFill>
                  <a:srgbClr val="B8C2C9"/>
                </a:solidFill>
                <a:ln w="635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grpSp>
              <p:nvGrpSpPr>
                <p:cNvPr id="530" name="Group 529">
                  <a:extLst>
                    <a:ext uri="{FF2B5EF4-FFF2-40B4-BE49-F238E27FC236}">
                      <a16:creationId xmlns:a16="http://schemas.microsoft.com/office/drawing/2014/main" id="{386B2BB7-4B70-9E41-90D4-D3BA3A243DE5}"/>
                    </a:ext>
                  </a:extLst>
                </p:cNvPr>
                <p:cNvGrpSpPr/>
                <p:nvPr/>
              </p:nvGrpSpPr>
              <p:grpSpPr>
                <a:xfrm>
                  <a:off x="3941378" y="2603243"/>
                  <a:ext cx="3202061" cy="1066110"/>
                  <a:chOff x="7939341" y="3037317"/>
                  <a:chExt cx="897649" cy="353919"/>
                </a:xfrm>
              </p:grpSpPr>
              <p:sp>
                <p:nvSpPr>
                  <p:cNvPr id="531" name="Freeform 530">
                    <a:extLst>
                      <a:ext uri="{FF2B5EF4-FFF2-40B4-BE49-F238E27FC236}">
                        <a16:creationId xmlns:a16="http://schemas.microsoft.com/office/drawing/2014/main" id="{D068C3A0-7999-2F4F-AD40-DCE41D95256F}"/>
                      </a:ext>
                    </a:extLst>
                  </p:cNvPr>
                  <p:cNvSpPr/>
                  <p:nvPr/>
                </p:nvSpPr>
                <p:spPr>
                  <a:xfrm>
                    <a:off x="7964170" y="3037317"/>
                    <a:ext cx="849158" cy="198115"/>
                  </a:xfrm>
                  <a:custGeom>
                    <a:avLst/>
                    <a:gdLst>
                      <a:gd name="connsiteX0" fmla="*/ 3725333 w 4588933"/>
                      <a:gd name="connsiteY0" fmla="*/ 0 h 1049866"/>
                      <a:gd name="connsiteX1" fmla="*/ 4588933 w 4588933"/>
                      <a:gd name="connsiteY1" fmla="*/ 270933 h 1049866"/>
                      <a:gd name="connsiteX2" fmla="*/ 3962400 w 4588933"/>
                      <a:gd name="connsiteY2" fmla="*/ 541866 h 1049866"/>
                      <a:gd name="connsiteX3" fmla="*/ 3742267 w 4588933"/>
                      <a:gd name="connsiteY3" fmla="*/ 457200 h 1049866"/>
                      <a:gd name="connsiteX4" fmla="*/ 2269067 w 4588933"/>
                      <a:gd name="connsiteY4" fmla="*/ 1049866 h 1049866"/>
                      <a:gd name="connsiteX5" fmla="*/ 880533 w 4588933"/>
                      <a:gd name="connsiteY5" fmla="*/ 457200 h 1049866"/>
                      <a:gd name="connsiteX6" fmla="*/ 592667 w 4588933"/>
                      <a:gd name="connsiteY6" fmla="*/ 541866 h 1049866"/>
                      <a:gd name="connsiteX7" fmla="*/ 0 w 4588933"/>
                      <a:gd name="connsiteY7" fmla="*/ 254000 h 1049866"/>
                      <a:gd name="connsiteX8" fmla="*/ 880533 w 4588933"/>
                      <a:gd name="connsiteY8" fmla="*/ 16933 h 1049866"/>
                      <a:gd name="connsiteX9" fmla="*/ 2302933 w 4588933"/>
                      <a:gd name="connsiteY9" fmla="*/ 626533 h 1049866"/>
                      <a:gd name="connsiteX10" fmla="*/ 3725333 w 4588933"/>
                      <a:gd name="connsiteY10" fmla="*/ 0 h 1049866"/>
                      <a:gd name="connsiteX0" fmla="*/ 3725333 w 4641485"/>
                      <a:gd name="connsiteY0" fmla="*/ 0 h 1049866"/>
                      <a:gd name="connsiteX1" fmla="*/ 4641485 w 4641485"/>
                      <a:gd name="connsiteY1" fmla="*/ 239402 h 1049866"/>
                      <a:gd name="connsiteX2" fmla="*/ 3962400 w 4641485"/>
                      <a:gd name="connsiteY2" fmla="*/ 541866 h 1049866"/>
                      <a:gd name="connsiteX3" fmla="*/ 3742267 w 4641485"/>
                      <a:gd name="connsiteY3" fmla="*/ 457200 h 1049866"/>
                      <a:gd name="connsiteX4" fmla="*/ 2269067 w 4641485"/>
                      <a:gd name="connsiteY4" fmla="*/ 1049866 h 1049866"/>
                      <a:gd name="connsiteX5" fmla="*/ 880533 w 4641485"/>
                      <a:gd name="connsiteY5" fmla="*/ 457200 h 1049866"/>
                      <a:gd name="connsiteX6" fmla="*/ 592667 w 4641485"/>
                      <a:gd name="connsiteY6" fmla="*/ 541866 h 1049866"/>
                      <a:gd name="connsiteX7" fmla="*/ 0 w 4641485"/>
                      <a:gd name="connsiteY7" fmla="*/ 254000 h 1049866"/>
                      <a:gd name="connsiteX8" fmla="*/ 880533 w 4641485"/>
                      <a:gd name="connsiteY8" fmla="*/ 16933 h 1049866"/>
                      <a:gd name="connsiteX9" fmla="*/ 2302933 w 4641485"/>
                      <a:gd name="connsiteY9" fmla="*/ 626533 h 1049866"/>
                      <a:gd name="connsiteX10" fmla="*/ 3725333 w 4641485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73798 w 4673016"/>
                      <a:gd name="connsiteY3" fmla="*/ 45720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84308 w 4673016"/>
                      <a:gd name="connsiteY3" fmla="*/ 404648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34464 w 4673016"/>
                      <a:gd name="connsiteY9" fmla="*/ 62653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32979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794818 w 4673016"/>
                      <a:gd name="connsiteY3" fmla="*/ 436179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  <a:gd name="connsiteX0" fmla="*/ 3756864 w 4673016"/>
                      <a:gd name="connsiteY0" fmla="*/ 0 h 1049866"/>
                      <a:gd name="connsiteX1" fmla="*/ 4673016 w 4673016"/>
                      <a:gd name="connsiteY1" fmla="*/ 239402 h 1049866"/>
                      <a:gd name="connsiteX2" fmla="*/ 3993931 w 4673016"/>
                      <a:gd name="connsiteY2" fmla="*/ 541866 h 1049866"/>
                      <a:gd name="connsiteX3" fmla="*/ 3815839 w 4673016"/>
                      <a:gd name="connsiteY3" fmla="*/ 467710 h 1049866"/>
                      <a:gd name="connsiteX4" fmla="*/ 2300598 w 4673016"/>
                      <a:gd name="connsiteY4" fmla="*/ 1049866 h 1049866"/>
                      <a:gd name="connsiteX5" fmla="*/ 912064 w 4673016"/>
                      <a:gd name="connsiteY5" fmla="*/ 457200 h 1049866"/>
                      <a:gd name="connsiteX6" fmla="*/ 624198 w 4673016"/>
                      <a:gd name="connsiteY6" fmla="*/ 541866 h 1049866"/>
                      <a:gd name="connsiteX7" fmla="*/ 0 w 4673016"/>
                      <a:gd name="connsiteY7" fmla="*/ 275021 h 1049866"/>
                      <a:gd name="connsiteX8" fmla="*/ 912064 w 4673016"/>
                      <a:gd name="connsiteY8" fmla="*/ 16933 h 1049866"/>
                      <a:gd name="connsiteX9" fmla="*/ 2323954 w 4673016"/>
                      <a:gd name="connsiteY9" fmla="*/ 616023 h 1049866"/>
                      <a:gd name="connsiteX10" fmla="*/ 3756864 w 4673016"/>
                      <a:gd name="connsiteY10" fmla="*/ 0 h 10498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673016" h="1049866">
                        <a:moveTo>
                          <a:pt x="3756864" y="0"/>
                        </a:moveTo>
                        <a:lnTo>
                          <a:pt x="4673016" y="239402"/>
                        </a:lnTo>
                        <a:lnTo>
                          <a:pt x="3993931" y="541866"/>
                        </a:lnTo>
                        <a:lnTo>
                          <a:pt x="3815839" y="467710"/>
                        </a:lnTo>
                        <a:lnTo>
                          <a:pt x="2300598" y="1049866"/>
                        </a:lnTo>
                        <a:lnTo>
                          <a:pt x="912064" y="457200"/>
                        </a:lnTo>
                        <a:lnTo>
                          <a:pt x="624198" y="541866"/>
                        </a:lnTo>
                        <a:lnTo>
                          <a:pt x="0" y="275021"/>
                        </a:lnTo>
                        <a:lnTo>
                          <a:pt x="912064" y="16933"/>
                        </a:lnTo>
                        <a:lnTo>
                          <a:pt x="2323954" y="616023"/>
                        </a:lnTo>
                        <a:lnTo>
                          <a:pt x="3756864" y="0"/>
                        </a:lnTo>
                        <a:close/>
                      </a:path>
                    </a:pathLst>
                  </a:custGeom>
                  <a:solidFill>
                    <a:srgbClr val="C00000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32" name="Freeform 531">
                    <a:extLst>
                      <a:ext uri="{FF2B5EF4-FFF2-40B4-BE49-F238E27FC236}">
                        <a16:creationId xmlns:a16="http://schemas.microsoft.com/office/drawing/2014/main" id="{5639C0F5-5081-3B41-B9D2-1EEDEA67E903}"/>
                      </a:ext>
                    </a:extLst>
                  </p:cNvPr>
                  <p:cNvSpPr/>
                  <p:nvPr/>
                </p:nvSpPr>
                <p:spPr>
                  <a:xfrm>
                    <a:off x="8519948" y="3206783"/>
                    <a:ext cx="317042" cy="170569"/>
                  </a:xfrm>
                  <a:custGeom>
                    <a:avLst/>
                    <a:gdLst>
                      <a:gd name="connsiteX0" fmla="*/ 21021 w 1744718"/>
                      <a:gd name="connsiteY0" fmla="*/ 0 h 903890"/>
                      <a:gd name="connsiteX1" fmla="*/ 1744718 w 1744718"/>
                      <a:gd name="connsiteY1" fmla="*/ 693683 h 903890"/>
                      <a:gd name="connsiteX2" fmla="*/ 1145628 w 1744718"/>
                      <a:gd name="connsiteY2" fmla="*/ 903890 h 903890"/>
                      <a:gd name="connsiteX3" fmla="*/ 0 w 1744718"/>
                      <a:gd name="connsiteY3" fmla="*/ 451945 h 903890"/>
                      <a:gd name="connsiteX4" fmla="*/ 21021 w 1744718"/>
                      <a:gd name="connsiteY4" fmla="*/ 0 h 9038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44718" h="903890">
                        <a:moveTo>
                          <a:pt x="21021" y="0"/>
                        </a:moveTo>
                        <a:lnTo>
                          <a:pt x="1744718" y="693683"/>
                        </a:lnTo>
                        <a:lnTo>
                          <a:pt x="1145628" y="903890"/>
                        </a:lnTo>
                        <a:lnTo>
                          <a:pt x="0" y="451945"/>
                        </a:lnTo>
                        <a:lnTo>
                          <a:pt x="21021" y="0"/>
                        </a:lnTo>
                        <a:close/>
                      </a:path>
                    </a:pathLst>
                  </a:custGeom>
                  <a:solidFill>
                    <a:srgbClr val="C00000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33" name="Freeform 532">
                    <a:extLst>
                      <a:ext uri="{FF2B5EF4-FFF2-40B4-BE49-F238E27FC236}">
                        <a16:creationId xmlns:a16="http://schemas.microsoft.com/office/drawing/2014/main" id="{58E7AD86-18B1-D04C-A608-C2C2C32D3025}"/>
                      </a:ext>
                    </a:extLst>
                  </p:cNvPr>
                  <p:cNvSpPr/>
                  <p:nvPr/>
                </p:nvSpPr>
                <p:spPr>
                  <a:xfrm>
                    <a:off x="7939341" y="3206783"/>
                    <a:ext cx="311312" cy="168585"/>
                  </a:xfrm>
                  <a:custGeom>
                    <a:avLst/>
                    <a:gdLst>
                      <a:gd name="connsiteX0" fmla="*/ 1702676 w 1713187"/>
                      <a:gd name="connsiteY0" fmla="*/ 0 h 893380"/>
                      <a:gd name="connsiteX1" fmla="*/ 1713187 w 1713187"/>
                      <a:gd name="connsiteY1" fmla="*/ 472966 h 893380"/>
                      <a:gd name="connsiteX2" fmla="*/ 578069 w 1713187"/>
                      <a:gd name="connsiteY2" fmla="*/ 893380 h 893380"/>
                      <a:gd name="connsiteX3" fmla="*/ 0 w 1713187"/>
                      <a:gd name="connsiteY3" fmla="*/ 693683 h 893380"/>
                      <a:gd name="connsiteX4" fmla="*/ 1702676 w 1713187"/>
                      <a:gd name="connsiteY4" fmla="*/ 0 h 8933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13187" h="893380">
                        <a:moveTo>
                          <a:pt x="1702676" y="0"/>
                        </a:moveTo>
                        <a:lnTo>
                          <a:pt x="1713187" y="472966"/>
                        </a:lnTo>
                        <a:lnTo>
                          <a:pt x="578069" y="893380"/>
                        </a:lnTo>
                        <a:lnTo>
                          <a:pt x="0" y="693683"/>
                        </a:lnTo>
                        <a:lnTo>
                          <a:pt x="1702676" y="0"/>
                        </a:lnTo>
                        <a:close/>
                      </a:path>
                    </a:pathLst>
                  </a:custGeom>
                  <a:solidFill>
                    <a:srgbClr val="C00000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34" name="Freeform 533">
                    <a:extLst>
                      <a:ext uri="{FF2B5EF4-FFF2-40B4-BE49-F238E27FC236}">
                        <a16:creationId xmlns:a16="http://schemas.microsoft.com/office/drawing/2014/main" id="{5F37FABE-0C5E-BE4B-816C-434CDEF518C7}"/>
                      </a:ext>
                    </a:extLst>
                  </p:cNvPr>
                  <p:cNvSpPr/>
                  <p:nvPr/>
                </p:nvSpPr>
                <p:spPr>
                  <a:xfrm>
                    <a:off x="8047413" y="3123483"/>
                    <a:ext cx="676892" cy="267753"/>
                  </a:xfrm>
                  <a:custGeom>
                    <a:avLst/>
                    <a:gdLst>
                      <a:gd name="connsiteX0" fmla="*/ 599089 w 4162096"/>
                      <a:gd name="connsiteY0" fmla="*/ 273269 h 1618593"/>
                      <a:gd name="connsiteX1" fmla="*/ 882869 w 4162096"/>
                      <a:gd name="connsiteY1" fmla="*/ 199697 h 1618593"/>
                      <a:gd name="connsiteX2" fmla="*/ 2312276 w 4162096"/>
                      <a:gd name="connsiteY2" fmla="*/ 798786 h 1618593"/>
                      <a:gd name="connsiteX3" fmla="*/ 3794234 w 4162096"/>
                      <a:gd name="connsiteY3" fmla="*/ 199697 h 1618593"/>
                      <a:gd name="connsiteX4" fmla="*/ 4014951 w 4162096"/>
                      <a:gd name="connsiteY4" fmla="*/ 273269 h 1618593"/>
                      <a:gd name="connsiteX5" fmla="*/ 3058510 w 4162096"/>
                      <a:gd name="connsiteY5" fmla="*/ 641131 h 1618593"/>
                      <a:gd name="connsiteX6" fmla="*/ 3026979 w 4162096"/>
                      <a:gd name="connsiteY6" fmla="*/ 1114097 h 1618593"/>
                      <a:gd name="connsiteX7" fmla="*/ 4162096 w 4162096"/>
                      <a:gd name="connsiteY7" fmla="*/ 1545021 h 1618593"/>
                      <a:gd name="connsiteX8" fmla="*/ 3878317 w 4162096"/>
                      <a:gd name="connsiteY8" fmla="*/ 1608083 h 1618593"/>
                      <a:gd name="connsiteX9" fmla="*/ 2301765 w 4162096"/>
                      <a:gd name="connsiteY9" fmla="*/ 945931 h 1618593"/>
                      <a:gd name="connsiteX10" fmla="*/ 693682 w 4162096"/>
                      <a:gd name="connsiteY10" fmla="*/ 1618593 h 1618593"/>
                      <a:gd name="connsiteX11" fmla="*/ 430924 w 4162096"/>
                      <a:gd name="connsiteY11" fmla="*/ 1524000 h 1618593"/>
                      <a:gd name="connsiteX12" fmla="*/ 1576551 w 4162096"/>
                      <a:gd name="connsiteY12" fmla="*/ 1082566 h 1618593"/>
                      <a:gd name="connsiteX13" fmla="*/ 1545020 w 4162096"/>
                      <a:gd name="connsiteY13" fmla="*/ 609600 h 1618593"/>
                      <a:gd name="connsiteX14" fmla="*/ 0 w 4162096"/>
                      <a:gd name="connsiteY14" fmla="*/ 0 h 1618593"/>
                      <a:gd name="connsiteX15" fmla="*/ 872358 w 4162096"/>
                      <a:gd name="connsiteY15" fmla="*/ 210207 h 1618593"/>
                      <a:gd name="connsiteX16" fmla="*/ 872358 w 4162096"/>
                      <a:gd name="connsiteY16" fmla="*/ 210207 h 1618593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15" fmla="*/ 441434 w 3731172"/>
                      <a:gd name="connsiteY15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441434 w 3731172"/>
                      <a:gd name="connsiteY14" fmla="*/ 10510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357351 w 3731172"/>
                      <a:gd name="connsiteY14" fmla="*/ 115613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0990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47144 w 3731172"/>
                      <a:gd name="connsiteY14" fmla="*/ 6306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14096 w 3731172"/>
                      <a:gd name="connsiteY13" fmla="*/ 420413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56137 w 3731172"/>
                      <a:gd name="connsiteY13" fmla="*/ 441434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882869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68165 w 3731172"/>
                      <a:gd name="connsiteY0" fmla="*/ 73572 h 1418896"/>
                      <a:gd name="connsiteX1" fmla="*/ 451945 w 3731172"/>
                      <a:gd name="connsiteY1" fmla="*/ 0 h 1418896"/>
                      <a:gd name="connsiteX2" fmla="*/ 1881352 w 3731172"/>
                      <a:gd name="connsiteY2" fmla="*/ 599089 h 1418896"/>
                      <a:gd name="connsiteX3" fmla="*/ 3363310 w 3731172"/>
                      <a:gd name="connsiteY3" fmla="*/ 0 h 1418896"/>
                      <a:gd name="connsiteX4" fmla="*/ 3584027 w 3731172"/>
                      <a:gd name="connsiteY4" fmla="*/ 73572 h 1418896"/>
                      <a:gd name="connsiteX5" fmla="*/ 2627586 w 3731172"/>
                      <a:gd name="connsiteY5" fmla="*/ 441434 h 1418896"/>
                      <a:gd name="connsiteX6" fmla="*/ 2596055 w 3731172"/>
                      <a:gd name="connsiteY6" fmla="*/ 914400 h 1418896"/>
                      <a:gd name="connsiteX7" fmla="*/ 3731172 w 3731172"/>
                      <a:gd name="connsiteY7" fmla="*/ 1345324 h 1418896"/>
                      <a:gd name="connsiteX8" fmla="*/ 3447393 w 3731172"/>
                      <a:gd name="connsiteY8" fmla="*/ 1408386 h 1418896"/>
                      <a:gd name="connsiteX9" fmla="*/ 1870841 w 3731172"/>
                      <a:gd name="connsiteY9" fmla="*/ 746234 h 1418896"/>
                      <a:gd name="connsiteX10" fmla="*/ 262758 w 3731172"/>
                      <a:gd name="connsiteY10" fmla="*/ 1418896 h 1418896"/>
                      <a:gd name="connsiteX11" fmla="*/ 0 w 3731172"/>
                      <a:gd name="connsiteY11" fmla="*/ 1324303 h 1418896"/>
                      <a:gd name="connsiteX12" fmla="*/ 1145627 w 3731172"/>
                      <a:gd name="connsiteY12" fmla="*/ 903890 h 1418896"/>
                      <a:gd name="connsiteX13" fmla="*/ 1145626 w 3731172"/>
                      <a:gd name="connsiteY13" fmla="*/ 451945 h 1418896"/>
                      <a:gd name="connsiteX14" fmla="*/ 189185 w 3731172"/>
                      <a:gd name="connsiteY14" fmla="*/ 84081 h 1418896"/>
                      <a:gd name="connsiteX15" fmla="*/ 168165 w 3731172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575034 w 3710151"/>
                      <a:gd name="connsiteY6" fmla="*/ 91440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06565 w 3710151"/>
                      <a:gd name="connsiteY6" fmla="*/ 924910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06565 w 3710151"/>
                      <a:gd name="connsiteY5" fmla="*/ 441434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5151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60331 w 3710151"/>
                      <a:gd name="connsiteY2" fmla="*/ 599089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124605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12460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47144 w 3710151"/>
                      <a:gd name="connsiteY0" fmla="*/ 73572 h 1418896"/>
                      <a:gd name="connsiteX1" fmla="*/ 430924 w 3710151"/>
                      <a:gd name="connsiteY1" fmla="*/ 0 h 1418896"/>
                      <a:gd name="connsiteX2" fmla="*/ 1838028 w 3710151"/>
                      <a:gd name="connsiteY2" fmla="*/ 591655 h 1418896"/>
                      <a:gd name="connsiteX3" fmla="*/ 3342289 w 3710151"/>
                      <a:gd name="connsiteY3" fmla="*/ 0 h 1418896"/>
                      <a:gd name="connsiteX4" fmla="*/ 3563006 w 3710151"/>
                      <a:gd name="connsiteY4" fmla="*/ 73572 h 1418896"/>
                      <a:gd name="connsiteX5" fmla="*/ 2617717 w 3710151"/>
                      <a:gd name="connsiteY5" fmla="*/ 448868 h 1418896"/>
                      <a:gd name="connsiteX6" fmla="*/ 2610282 w 3710151"/>
                      <a:gd name="connsiteY6" fmla="*/ 902607 h 1418896"/>
                      <a:gd name="connsiteX7" fmla="*/ 3710151 w 3710151"/>
                      <a:gd name="connsiteY7" fmla="*/ 1345324 h 1418896"/>
                      <a:gd name="connsiteX8" fmla="*/ 3426372 w 3710151"/>
                      <a:gd name="connsiteY8" fmla="*/ 1408386 h 1418896"/>
                      <a:gd name="connsiteX9" fmla="*/ 1849820 w 3710151"/>
                      <a:gd name="connsiteY9" fmla="*/ 746234 h 1418896"/>
                      <a:gd name="connsiteX10" fmla="*/ 241737 w 3710151"/>
                      <a:gd name="connsiteY10" fmla="*/ 1418896 h 1418896"/>
                      <a:gd name="connsiteX11" fmla="*/ 0 w 3710151"/>
                      <a:gd name="connsiteY11" fmla="*/ 1334814 h 1418896"/>
                      <a:gd name="connsiteX12" fmla="*/ 1098586 w 3710151"/>
                      <a:gd name="connsiteY12" fmla="*/ 903890 h 1418896"/>
                      <a:gd name="connsiteX13" fmla="*/ 1087434 w 3710151"/>
                      <a:gd name="connsiteY13" fmla="*/ 451945 h 1418896"/>
                      <a:gd name="connsiteX14" fmla="*/ 168164 w 3710151"/>
                      <a:gd name="connsiteY14" fmla="*/ 84081 h 1418896"/>
                      <a:gd name="connsiteX15" fmla="*/ 147144 w 3710151"/>
                      <a:gd name="connsiteY15" fmla="*/ 73572 h 1418896"/>
                      <a:gd name="connsiteX0" fmla="*/ 162012 w 3725019"/>
                      <a:gd name="connsiteY0" fmla="*/ 73572 h 1418896"/>
                      <a:gd name="connsiteX1" fmla="*/ 445792 w 3725019"/>
                      <a:gd name="connsiteY1" fmla="*/ 0 h 1418896"/>
                      <a:gd name="connsiteX2" fmla="*/ 1852896 w 3725019"/>
                      <a:gd name="connsiteY2" fmla="*/ 591655 h 1418896"/>
                      <a:gd name="connsiteX3" fmla="*/ 3357157 w 3725019"/>
                      <a:gd name="connsiteY3" fmla="*/ 0 h 1418896"/>
                      <a:gd name="connsiteX4" fmla="*/ 3577874 w 3725019"/>
                      <a:gd name="connsiteY4" fmla="*/ 73572 h 1418896"/>
                      <a:gd name="connsiteX5" fmla="*/ 2632585 w 3725019"/>
                      <a:gd name="connsiteY5" fmla="*/ 448868 h 1418896"/>
                      <a:gd name="connsiteX6" fmla="*/ 2625150 w 3725019"/>
                      <a:gd name="connsiteY6" fmla="*/ 902607 h 1418896"/>
                      <a:gd name="connsiteX7" fmla="*/ 3725019 w 3725019"/>
                      <a:gd name="connsiteY7" fmla="*/ 1345324 h 1418896"/>
                      <a:gd name="connsiteX8" fmla="*/ 3441240 w 3725019"/>
                      <a:gd name="connsiteY8" fmla="*/ 1408386 h 1418896"/>
                      <a:gd name="connsiteX9" fmla="*/ 1864688 w 3725019"/>
                      <a:gd name="connsiteY9" fmla="*/ 746234 h 1418896"/>
                      <a:gd name="connsiteX10" fmla="*/ 256605 w 3725019"/>
                      <a:gd name="connsiteY10" fmla="*/ 1418896 h 1418896"/>
                      <a:gd name="connsiteX11" fmla="*/ 0 w 3725019"/>
                      <a:gd name="connsiteY11" fmla="*/ 1331097 h 1418896"/>
                      <a:gd name="connsiteX12" fmla="*/ 1113454 w 3725019"/>
                      <a:gd name="connsiteY12" fmla="*/ 903890 h 1418896"/>
                      <a:gd name="connsiteX13" fmla="*/ 1102302 w 3725019"/>
                      <a:gd name="connsiteY13" fmla="*/ 451945 h 1418896"/>
                      <a:gd name="connsiteX14" fmla="*/ 183032 w 3725019"/>
                      <a:gd name="connsiteY14" fmla="*/ 84081 h 1418896"/>
                      <a:gd name="connsiteX15" fmla="*/ 162012 w 3725019"/>
                      <a:gd name="connsiteY15" fmla="*/ 73572 h 14188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3725019" h="1418896">
                        <a:moveTo>
                          <a:pt x="162012" y="73572"/>
                        </a:moveTo>
                        <a:lnTo>
                          <a:pt x="445792" y="0"/>
                        </a:lnTo>
                        <a:lnTo>
                          <a:pt x="1852896" y="591655"/>
                        </a:lnTo>
                        <a:lnTo>
                          <a:pt x="3357157" y="0"/>
                        </a:lnTo>
                        <a:lnTo>
                          <a:pt x="3577874" y="73572"/>
                        </a:lnTo>
                        <a:lnTo>
                          <a:pt x="2632585" y="448868"/>
                        </a:lnTo>
                        <a:lnTo>
                          <a:pt x="2625150" y="902607"/>
                        </a:lnTo>
                        <a:lnTo>
                          <a:pt x="3725019" y="1345324"/>
                        </a:lnTo>
                        <a:lnTo>
                          <a:pt x="3441240" y="1408386"/>
                        </a:lnTo>
                        <a:lnTo>
                          <a:pt x="1864688" y="746234"/>
                        </a:lnTo>
                        <a:lnTo>
                          <a:pt x="256605" y="1418896"/>
                        </a:lnTo>
                        <a:lnTo>
                          <a:pt x="0" y="1331097"/>
                        </a:lnTo>
                        <a:lnTo>
                          <a:pt x="1113454" y="903890"/>
                        </a:lnTo>
                        <a:cubicBezTo>
                          <a:pt x="1113454" y="760249"/>
                          <a:pt x="1102302" y="595586"/>
                          <a:pt x="1102302" y="451945"/>
                        </a:cubicBezTo>
                        <a:lnTo>
                          <a:pt x="183032" y="84081"/>
                        </a:lnTo>
                        <a:cubicBezTo>
                          <a:pt x="26317" y="21019"/>
                          <a:pt x="169019" y="77075"/>
                          <a:pt x="162012" y="73572"/>
                        </a:cubicBezTo>
                        <a:close/>
                      </a:path>
                    </a:pathLst>
                  </a:custGeom>
                  <a:solidFill>
                    <a:srgbClr val="EC86A6"/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510" name="Group 590">
                <a:extLst>
                  <a:ext uri="{FF2B5EF4-FFF2-40B4-BE49-F238E27FC236}">
                    <a16:creationId xmlns:a16="http://schemas.microsoft.com/office/drawing/2014/main" id="{D433E483-6A63-3749-A0B5-CDE5F093703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10917985" y="3676610"/>
                <a:ext cx="649485" cy="571200"/>
                <a:chOff x="2839" y="3501"/>
                <a:chExt cx="755" cy="803"/>
              </a:xfrm>
            </p:grpSpPr>
            <p:pic>
              <p:nvPicPr>
                <p:cNvPr id="519" name="Picture 591" descr="desktop_computer_stylized_medium">
                  <a:extLst>
                    <a:ext uri="{FF2B5EF4-FFF2-40B4-BE49-F238E27FC236}">
                      <a16:creationId xmlns:a16="http://schemas.microsoft.com/office/drawing/2014/main" id="{872C8DF8-FDD2-1F45-920A-9065DA104B4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39" y="3501"/>
                  <a:ext cx="755" cy="8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521" name="Freeform 592">
                  <a:extLst>
                    <a:ext uri="{FF2B5EF4-FFF2-40B4-BE49-F238E27FC236}">
                      <a16:creationId xmlns:a16="http://schemas.microsoft.com/office/drawing/2014/main" id="{B68FB3B0-1F09-9B49-ACA9-BE55166AFEE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16" y="3578"/>
                  <a:ext cx="356" cy="368"/>
                </a:xfrm>
                <a:custGeom>
                  <a:avLst/>
                  <a:gdLst>
                    <a:gd name="T0" fmla="*/ 0 w 356"/>
                    <a:gd name="T1" fmla="*/ 0 h 368"/>
                    <a:gd name="T2" fmla="*/ 300 w 356"/>
                    <a:gd name="T3" fmla="*/ 14 h 368"/>
                    <a:gd name="T4" fmla="*/ 356 w 356"/>
                    <a:gd name="T5" fmla="*/ 294 h 368"/>
                    <a:gd name="T6" fmla="*/ 78 w 356"/>
                    <a:gd name="T7" fmla="*/ 368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11" name="Group 590">
                <a:extLst>
                  <a:ext uri="{FF2B5EF4-FFF2-40B4-BE49-F238E27FC236}">
                    <a16:creationId xmlns:a16="http://schemas.microsoft.com/office/drawing/2014/main" id="{E3C29E7E-5870-D04F-802F-276AABC35A7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10249542" y="4410101"/>
                <a:ext cx="649485" cy="571200"/>
                <a:chOff x="2839" y="3501"/>
                <a:chExt cx="755" cy="803"/>
              </a:xfrm>
            </p:grpSpPr>
            <p:pic>
              <p:nvPicPr>
                <p:cNvPr id="516" name="Picture 591" descr="desktop_computer_stylized_medium">
                  <a:extLst>
                    <a:ext uri="{FF2B5EF4-FFF2-40B4-BE49-F238E27FC236}">
                      <a16:creationId xmlns:a16="http://schemas.microsoft.com/office/drawing/2014/main" id="{4E2E3CDB-8AAD-1C43-BC56-67106497837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39" y="3501"/>
                  <a:ext cx="755" cy="8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518" name="Freeform 592">
                  <a:extLst>
                    <a:ext uri="{FF2B5EF4-FFF2-40B4-BE49-F238E27FC236}">
                      <a16:creationId xmlns:a16="http://schemas.microsoft.com/office/drawing/2014/main" id="{CED3A19C-2D17-F345-AF9E-396B480DA48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16" y="3578"/>
                  <a:ext cx="356" cy="368"/>
                </a:xfrm>
                <a:custGeom>
                  <a:avLst/>
                  <a:gdLst>
                    <a:gd name="T0" fmla="*/ 0 w 356"/>
                    <a:gd name="T1" fmla="*/ 0 h 368"/>
                    <a:gd name="T2" fmla="*/ 300 w 356"/>
                    <a:gd name="T3" fmla="*/ 14 h 368"/>
                    <a:gd name="T4" fmla="*/ 356 w 356"/>
                    <a:gd name="T5" fmla="*/ 294 h 368"/>
                    <a:gd name="T6" fmla="*/ 78 w 356"/>
                    <a:gd name="T7" fmla="*/ 368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12" name="Group 590">
                <a:extLst>
                  <a:ext uri="{FF2B5EF4-FFF2-40B4-BE49-F238E27FC236}">
                    <a16:creationId xmlns:a16="http://schemas.microsoft.com/office/drawing/2014/main" id="{6F4F6FB6-D521-2547-A64E-23DBD821A6F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10797829" y="4748945"/>
                <a:ext cx="649485" cy="571200"/>
                <a:chOff x="2839" y="3501"/>
                <a:chExt cx="755" cy="803"/>
              </a:xfrm>
            </p:grpSpPr>
            <p:pic>
              <p:nvPicPr>
                <p:cNvPr id="513" name="Picture 591" descr="desktop_computer_stylized_medium">
                  <a:extLst>
                    <a:ext uri="{FF2B5EF4-FFF2-40B4-BE49-F238E27FC236}">
                      <a16:creationId xmlns:a16="http://schemas.microsoft.com/office/drawing/2014/main" id="{259939A2-EF0D-0849-87E5-C30B512ABCC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39" y="3501"/>
                  <a:ext cx="755" cy="8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515" name="Freeform 592">
                  <a:extLst>
                    <a:ext uri="{FF2B5EF4-FFF2-40B4-BE49-F238E27FC236}">
                      <a16:creationId xmlns:a16="http://schemas.microsoft.com/office/drawing/2014/main" id="{969549B6-E8D9-F346-B4D3-531B6A248E8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16" y="3578"/>
                  <a:ext cx="356" cy="368"/>
                </a:xfrm>
                <a:custGeom>
                  <a:avLst/>
                  <a:gdLst>
                    <a:gd name="T0" fmla="*/ 0 w 356"/>
                    <a:gd name="T1" fmla="*/ 0 h 368"/>
                    <a:gd name="T2" fmla="*/ 300 w 356"/>
                    <a:gd name="T3" fmla="*/ 14 h 368"/>
                    <a:gd name="T4" fmla="*/ 356 w 356"/>
                    <a:gd name="T5" fmla="*/ 294 h 368"/>
                    <a:gd name="T6" fmla="*/ 78 w 356"/>
                    <a:gd name="T7" fmla="*/ 368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6"/>
                    <a:gd name="T16" fmla="*/ 0 h 368"/>
                    <a:gd name="T17" fmla="*/ 356 w 356"/>
                    <a:gd name="T18" fmla="*/ 368 h 3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rgbClr val="000000"/>
                      </a:solidFill>
                      <a:prstDash val="solid"/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266" name="Group 265">
              <a:extLst>
                <a:ext uri="{FF2B5EF4-FFF2-40B4-BE49-F238E27FC236}">
                  <a16:creationId xmlns:a16="http://schemas.microsoft.com/office/drawing/2014/main" id="{CED303F0-222E-5244-A993-7309936A6DDE}"/>
                </a:ext>
              </a:extLst>
            </p:cNvPr>
            <p:cNvGrpSpPr/>
            <p:nvPr/>
          </p:nvGrpSpPr>
          <p:grpSpPr>
            <a:xfrm>
              <a:off x="8229600" y="5199782"/>
              <a:ext cx="1923291" cy="1159453"/>
              <a:chOff x="9874069" y="4049856"/>
              <a:chExt cx="1165513" cy="683960"/>
            </a:xfrm>
          </p:grpSpPr>
          <p:pic>
            <p:nvPicPr>
              <p:cNvPr id="414" name="Picture 781" descr="antenna_radiation_stylized">
                <a:extLst>
                  <a:ext uri="{FF2B5EF4-FFF2-40B4-BE49-F238E27FC236}">
                    <a16:creationId xmlns:a16="http://schemas.microsoft.com/office/drawing/2014/main" id="{A7825C18-3A75-0543-A6DF-CD0EBCC8481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253455" y="4053920"/>
                <a:ext cx="452014" cy="951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34" name="Picture 780" descr="access_point_stylized_small">
                <a:extLst>
                  <a:ext uri="{FF2B5EF4-FFF2-40B4-BE49-F238E27FC236}">
                    <a16:creationId xmlns:a16="http://schemas.microsoft.com/office/drawing/2014/main" id="{00B2B9D6-136E-8F44-9D1F-73D9678EE5E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301992" y="4097214"/>
                <a:ext cx="380935" cy="3174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435" name="Group 850">
                <a:extLst>
                  <a:ext uri="{FF2B5EF4-FFF2-40B4-BE49-F238E27FC236}">
                    <a16:creationId xmlns:a16="http://schemas.microsoft.com/office/drawing/2014/main" id="{55D7AFE3-491A-0F41-845E-73BE57A5799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257306" y="4049856"/>
                <a:ext cx="450526" cy="96315"/>
                <a:chOff x="2199" y="955"/>
                <a:chExt cx="2547" cy="506"/>
              </a:xfrm>
            </p:grpSpPr>
            <p:sp>
              <p:nvSpPr>
                <p:cNvPr id="500" name="Freeform 851">
                  <a:extLst>
                    <a:ext uri="{FF2B5EF4-FFF2-40B4-BE49-F238E27FC236}">
                      <a16:creationId xmlns:a16="http://schemas.microsoft.com/office/drawing/2014/main" id="{F966C65E-4602-0C4E-BE21-449A027F523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99" y="1166"/>
                  <a:ext cx="260" cy="281"/>
                </a:xfrm>
                <a:custGeom>
                  <a:avLst/>
                  <a:gdLst>
                    <a:gd name="T0" fmla="*/ 260 w 260"/>
                    <a:gd name="T1" fmla="*/ 0 h 281"/>
                    <a:gd name="T2" fmla="*/ 42 w 260"/>
                    <a:gd name="T3" fmla="*/ 112 h 281"/>
                    <a:gd name="T4" fmla="*/ 35 w 260"/>
                    <a:gd name="T5" fmla="*/ 211 h 281"/>
                    <a:gd name="T6" fmla="*/ 253 w 260"/>
                    <a:gd name="T7" fmla="*/ 281 h 281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60" h="281">
                      <a:moveTo>
                        <a:pt x="260" y="0"/>
                      </a:moveTo>
                      <a:cubicBezTo>
                        <a:pt x="224" y="19"/>
                        <a:pt x="79" y="77"/>
                        <a:pt x="42" y="112"/>
                      </a:cubicBezTo>
                      <a:cubicBezTo>
                        <a:pt x="5" y="143"/>
                        <a:pt x="0" y="183"/>
                        <a:pt x="35" y="211"/>
                      </a:cubicBezTo>
                      <a:cubicBezTo>
                        <a:pt x="70" y="239"/>
                        <a:pt x="208" y="266"/>
                        <a:pt x="253" y="281"/>
                      </a:cubicBez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01" name="Freeform 852">
                  <a:extLst>
                    <a:ext uri="{FF2B5EF4-FFF2-40B4-BE49-F238E27FC236}">
                      <a16:creationId xmlns:a16="http://schemas.microsoft.com/office/drawing/2014/main" id="{F970640B-3A9E-5441-BC12-EE66BC8489A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82" y="1040"/>
                  <a:ext cx="900" cy="421"/>
                </a:xfrm>
                <a:custGeom>
                  <a:avLst/>
                  <a:gdLst>
                    <a:gd name="T0" fmla="*/ 531 w 900"/>
                    <a:gd name="T1" fmla="*/ 0 h 421"/>
                    <a:gd name="T2" fmla="*/ 279 w 900"/>
                    <a:gd name="T3" fmla="*/ 77 h 421"/>
                    <a:gd name="T4" fmla="*/ 68 w 900"/>
                    <a:gd name="T5" fmla="*/ 182 h 421"/>
                    <a:gd name="T6" fmla="*/ 33 w 900"/>
                    <a:gd name="T7" fmla="*/ 323 h 421"/>
                    <a:gd name="T8" fmla="*/ 328 w 900"/>
                    <a:gd name="T9" fmla="*/ 400 h 421"/>
                    <a:gd name="T10" fmla="*/ 812 w 900"/>
                    <a:gd name="T11" fmla="*/ 421 h 421"/>
                    <a:gd name="T12" fmla="*/ 855 w 900"/>
                    <a:gd name="T13" fmla="*/ 400 h 42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900" h="421">
                      <a:moveTo>
                        <a:pt x="531" y="0"/>
                      </a:moveTo>
                      <a:cubicBezTo>
                        <a:pt x="489" y="13"/>
                        <a:pt x="356" y="47"/>
                        <a:pt x="279" y="77"/>
                      </a:cubicBezTo>
                      <a:cubicBezTo>
                        <a:pt x="202" y="107"/>
                        <a:pt x="109" y="141"/>
                        <a:pt x="68" y="182"/>
                      </a:cubicBezTo>
                      <a:cubicBezTo>
                        <a:pt x="31" y="213"/>
                        <a:pt x="0" y="292"/>
                        <a:pt x="33" y="323"/>
                      </a:cubicBezTo>
                      <a:cubicBezTo>
                        <a:pt x="76" y="359"/>
                        <a:pt x="198" y="384"/>
                        <a:pt x="328" y="400"/>
                      </a:cubicBezTo>
                      <a:cubicBezTo>
                        <a:pt x="458" y="416"/>
                        <a:pt x="724" y="421"/>
                        <a:pt x="812" y="421"/>
                      </a:cubicBezTo>
                      <a:cubicBezTo>
                        <a:pt x="900" y="421"/>
                        <a:pt x="846" y="404"/>
                        <a:pt x="855" y="400"/>
                      </a:cubicBez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02" name="Freeform 853">
                  <a:extLst>
                    <a:ext uri="{FF2B5EF4-FFF2-40B4-BE49-F238E27FC236}">
                      <a16:creationId xmlns:a16="http://schemas.microsoft.com/office/drawing/2014/main" id="{4D1F8A5D-B984-3941-8162-CBC784976CF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82" y="1068"/>
                  <a:ext cx="428" cy="269"/>
                </a:xfrm>
                <a:custGeom>
                  <a:avLst/>
                  <a:gdLst>
                    <a:gd name="T0" fmla="*/ 428 w 428"/>
                    <a:gd name="T1" fmla="*/ 0 h 269"/>
                    <a:gd name="T2" fmla="*/ 217 w 428"/>
                    <a:gd name="T3" fmla="*/ 35 h 269"/>
                    <a:gd name="T4" fmla="*/ 21 w 428"/>
                    <a:gd name="T5" fmla="*/ 140 h 269"/>
                    <a:gd name="T6" fmla="*/ 91 w 428"/>
                    <a:gd name="T7" fmla="*/ 246 h 269"/>
                    <a:gd name="T8" fmla="*/ 231 w 428"/>
                    <a:gd name="T9" fmla="*/ 267 h 269"/>
                    <a:gd name="T10" fmla="*/ 414 w 428"/>
                    <a:gd name="T11" fmla="*/ 260 h 26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28" h="269">
                      <a:moveTo>
                        <a:pt x="428" y="0"/>
                      </a:moveTo>
                      <a:cubicBezTo>
                        <a:pt x="428" y="0"/>
                        <a:pt x="217" y="35"/>
                        <a:pt x="217" y="35"/>
                      </a:cubicBezTo>
                      <a:cubicBezTo>
                        <a:pt x="217" y="35"/>
                        <a:pt x="42" y="105"/>
                        <a:pt x="21" y="140"/>
                      </a:cubicBezTo>
                      <a:cubicBezTo>
                        <a:pt x="0" y="175"/>
                        <a:pt x="14" y="217"/>
                        <a:pt x="91" y="246"/>
                      </a:cubicBezTo>
                      <a:cubicBezTo>
                        <a:pt x="126" y="267"/>
                        <a:pt x="177" y="265"/>
                        <a:pt x="231" y="267"/>
                      </a:cubicBezTo>
                      <a:cubicBezTo>
                        <a:pt x="285" y="269"/>
                        <a:pt x="376" y="262"/>
                        <a:pt x="414" y="260"/>
                      </a:cubicBez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03" name="Freeform 854">
                  <a:extLst>
                    <a:ext uri="{FF2B5EF4-FFF2-40B4-BE49-F238E27FC236}">
                      <a16:creationId xmlns:a16="http://schemas.microsoft.com/office/drawing/2014/main" id="{81F815F2-BBBE-F048-946C-E2F160ACF98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54" y="1075"/>
                  <a:ext cx="377" cy="239"/>
                </a:xfrm>
                <a:custGeom>
                  <a:avLst/>
                  <a:gdLst>
                    <a:gd name="T0" fmla="*/ 42 w 377"/>
                    <a:gd name="T1" fmla="*/ 239 h 239"/>
                    <a:gd name="T2" fmla="*/ 335 w 377"/>
                    <a:gd name="T3" fmla="*/ 146 h 239"/>
                    <a:gd name="T4" fmla="*/ 342 w 377"/>
                    <a:gd name="T5" fmla="*/ 47 h 239"/>
                    <a:gd name="T6" fmla="*/ 0 w 377"/>
                    <a:gd name="T7" fmla="*/ 0 h 239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77" h="239">
                      <a:moveTo>
                        <a:pt x="42" y="239"/>
                      </a:moveTo>
                      <a:cubicBezTo>
                        <a:pt x="89" y="224"/>
                        <a:pt x="285" y="178"/>
                        <a:pt x="335" y="146"/>
                      </a:cubicBezTo>
                      <a:cubicBezTo>
                        <a:pt x="372" y="115"/>
                        <a:pt x="377" y="75"/>
                        <a:pt x="342" y="47"/>
                      </a:cubicBezTo>
                      <a:cubicBezTo>
                        <a:pt x="286" y="23"/>
                        <a:pt x="71" y="10"/>
                        <a:pt x="0" y="0"/>
                      </a:cubicBez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04" name="Freeform 855">
                  <a:extLst>
                    <a:ext uri="{FF2B5EF4-FFF2-40B4-BE49-F238E27FC236}">
                      <a16:creationId xmlns:a16="http://schemas.microsoft.com/office/drawing/2014/main" id="{401DE888-B65E-C948-AFD1-FE211E0E520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46" y="997"/>
                  <a:ext cx="660" cy="336"/>
                </a:xfrm>
                <a:custGeom>
                  <a:avLst/>
                  <a:gdLst>
                    <a:gd name="T0" fmla="*/ 390 w 646"/>
                    <a:gd name="T1" fmla="*/ 592 h 300"/>
                    <a:gd name="T2" fmla="*/ 555 w 646"/>
                    <a:gd name="T3" fmla="*/ 501 h 300"/>
                    <a:gd name="T4" fmla="*/ 690 w 646"/>
                    <a:gd name="T5" fmla="*/ 377 h 300"/>
                    <a:gd name="T6" fmla="*/ 713 w 646"/>
                    <a:gd name="T7" fmla="*/ 211 h 300"/>
                    <a:gd name="T8" fmla="*/ 522 w 646"/>
                    <a:gd name="T9" fmla="*/ 119 h 300"/>
                    <a:gd name="T10" fmla="*/ 0 w 646"/>
                    <a:gd name="T11" fmla="*/ 0 h 30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646" h="300">
                      <a:moveTo>
                        <a:pt x="343" y="300"/>
                      </a:moveTo>
                      <a:cubicBezTo>
                        <a:pt x="367" y="292"/>
                        <a:pt x="443" y="272"/>
                        <a:pt x="487" y="254"/>
                      </a:cubicBezTo>
                      <a:cubicBezTo>
                        <a:pt x="531" y="236"/>
                        <a:pt x="584" y="216"/>
                        <a:pt x="607" y="191"/>
                      </a:cubicBezTo>
                      <a:cubicBezTo>
                        <a:pt x="628" y="173"/>
                        <a:pt x="646" y="125"/>
                        <a:pt x="627" y="107"/>
                      </a:cubicBezTo>
                      <a:cubicBezTo>
                        <a:pt x="603" y="85"/>
                        <a:pt x="563" y="79"/>
                        <a:pt x="459" y="61"/>
                      </a:cubicBezTo>
                      <a:cubicBezTo>
                        <a:pt x="355" y="43"/>
                        <a:pt x="76" y="10"/>
                        <a:pt x="0" y="0"/>
                      </a:cubicBez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505" name="Freeform 856">
                  <a:extLst>
                    <a:ext uri="{FF2B5EF4-FFF2-40B4-BE49-F238E27FC236}">
                      <a16:creationId xmlns:a16="http://schemas.microsoft.com/office/drawing/2014/main" id="{0BF51E83-E31D-B44F-B45E-8F5E16572F5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16" y="955"/>
                  <a:ext cx="630" cy="397"/>
                </a:xfrm>
                <a:custGeom>
                  <a:avLst/>
                  <a:gdLst>
                    <a:gd name="T0" fmla="*/ 320 w 630"/>
                    <a:gd name="T1" fmla="*/ 397 h 397"/>
                    <a:gd name="T2" fmla="*/ 468 w 630"/>
                    <a:gd name="T3" fmla="*/ 345 h 397"/>
                    <a:gd name="T4" fmla="*/ 590 w 630"/>
                    <a:gd name="T5" fmla="*/ 275 h 397"/>
                    <a:gd name="T6" fmla="*/ 611 w 630"/>
                    <a:gd name="T7" fmla="*/ 181 h 397"/>
                    <a:gd name="T8" fmla="*/ 439 w 630"/>
                    <a:gd name="T9" fmla="*/ 129 h 397"/>
                    <a:gd name="T10" fmla="*/ 0 w 630"/>
                    <a:gd name="T11" fmla="*/ 0 h 39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630" h="397">
                      <a:moveTo>
                        <a:pt x="320" y="397"/>
                      </a:moveTo>
                      <a:cubicBezTo>
                        <a:pt x="345" y="388"/>
                        <a:pt x="423" y="366"/>
                        <a:pt x="468" y="345"/>
                      </a:cubicBezTo>
                      <a:cubicBezTo>
                        <a:pt x="513" y="325"/>
                        <a:pt x="567" y="303"/>
                        <a:pt x="590" y="275"/>
                      </a:cubicBezTo>
                      <a:cubicBezTo>
                        <a:pt x="612" y="255"/>
                        <a:pt x="630" y="201"/>
                        <a:pt x="611" y="181"/>
                      </a:cubicBezTo>
                      <a:cubicBezTo>
                        <a:pt x="586" y="156"/>
                        <a:pt x="541" y="159"/>
                        <a:pt x="439" y="129"/>
                      </a:cubicBezTo>
                      <a:cubicBezTo>
                        <a:pt x="337" y="99"/>
                        <a:pt x="91" y="27"/>
                        <a:pt x="0" y="0"/>
                      </a:cubicBezTo>
                    </a:path>
                  </a:pathLst>
                </a:custGeom>
                <a:noFill/>
                <a:ln w="12700" cmpd="sng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436" name="Group 435">
                <a:extLst>
                  <a:ext uri="{FF2B5EF4-FFF2-40B4-BE49-F238E27FC236}">
                    <a16:creationId xmlns:a16="http://schemas.microsoft.com/office/drawing/2014/main" id="{D5751695-2861-FD47-8A0E-1F97388A9181}"/>
                  </a:ext>
                </a:extLst>
              </p:cNvPr>
              <p:cNvGrpSpPr/>
              <p:nvPr/>
            </p:nvGrpSpPr>
            <p:grpSpPr>
              <a:xfrm>
                <a:off x="9874069" y="4284324"/>
                <a:ext cx="406937" cy="372436"/>
                <a:chOff x="7341491" y="2307905"/>
                <a:chExt cx="509280" cy="439573"/>
              </a:xfrm>
            </p:grpSpPr>
            <p:grpSp>
              <p:nvGrpSpPr>
                <p:cNvPr id="469" name="Group 468">
                  <a:extLst>
                    <a:ext uri="{FF2B5EF4-FFF2-40B4-BE49-F238E27FC236}">
                      <a16:creationId xmlns:a16="http://schemas.microsoft.com/office/drawing/2014/main" id="{3E4EB07F-3B58-EF40-B44B-DA38BC38CDFE}"/>
                    </a:ext>
                  </a:extLst>
                </p:cNvPr>
                <p:cNvGrpSpPr/>
                <p:nvPr/>
              </p:nvGrpSpPr>
              <p:grpSpPr>
                <a:xfrm>
                  <a:off x="7341491" y="2426725"/>
                  <a:ext cx="509280" cy="320753"/>
                  <a:chOff x="7458407" y="2414528"/>
                  <a:chExt cx="509280" cy="320753"/>
                </a:xfrm>
              </p:grpSpPr>
              <p:pic>
                <p:nvPicPr>
                  <p:cNvPr id="478" name="Picture 1018" descr="laptop_keyboard">
                    <a:extLst>
                      <a:ext uri="{FF2B5EF4-FFF2-40B4-BE49-F238E27FC236}">
                        <a16:creationId xmlns:a16="http://schemas.microsoft.com/office/drawing/2014/main" id="{032DC61A-E49E-4941-A6AB-575FC7F2D327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rot="109064" flipH="1">
                    <a:off x="7458407" y="2575770"/>
                    <a:ext cx="437221" cy="15951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479" name="Freeform 1019">
                    <a:extLst>
                      <a:ext uri="{FF2B5EF4-FFF2-40B4-BE49-F238E27FC236}">
                        <a16:creationId xmlns:a16="http://schemas.microsoft.com/office/drawing/2014/main" id="{741AEBEB-99B3-BB43-8D71-9C2929E135A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603304" y="2420984"/>
                    <a:ext cx="351919" cy="208167"/>
                  </a:xfrm>
                  <a:custGeom>
                    <a:avLst/>
                    <a:gdLst>
                      <a:gd name="T0" fmla="*/ 775798119 w 2982"/>
                      <a:gd name="T1" fmla="*/ 0 h 2442"/>
                      <a:gd name="T2" fmla="*/ 0 w 2982"/>
                      <a:gd name="T3" fmla="*/ 211226083 h 2442"/>
                      <a:gd name="T4" fmla="*/ 2147483646 w 2982"/>
                      <a:gd name="T5" fmla="*/ 263880059 h 2442"/>
                      <a:gd name="T6" fmla="*/ 2147483646 w 2982"/>
                      <a:gd name="T7" fmla="*/ 52653891 h 2442"/>
                      <a:gd name="T8" fmla="*/ 775798119 w 2982"/>
                      <a:gd name="T9" fmla="*/ 0 h 244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982"/>
                      <a:gd name="T16" fmla="*/ 0 h 2442"/>
                      <a:gd name="T17" fmla="*/ 2982 w 2982"/>
                      <a:gd name="T18" fmla="*/ 2442 h 244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982" h="2442">
                        <a:moveTo>
                          <a:pt x="540" y="0"/>
                        </a:moveTo>
                        <a:lnTo>
                          <a:pt x="0" y="1734"/>
                        </a:lnTo>
                        <a:lnTo>
                          <a:pt x="2394" y="2442"/>
                        </a:lnTo>
                        <a:lnTo>
                          <a:pt x="2982" y="318"/>
                        </a:lnTo>
                        <a:lnTo>
                          <a:pt x="540" y="0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pic>
                <p:nvPicPr>
                  <p:cNvPr id="480" name="Picture 1020" descr="screen">
                    <a:extLst>
                      <a:ext uri="{FF2B5EF4-FFF2-40B4-BE49-F238E27FC236}">
                        <a16:creationId xmlns:a16="http://schemas.microsoft.com/office/drawing/2014/main" id="{1B4123BB-C943-744C-8B67-89E266818246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620637" y="2426338"/>
                    <a:ext cx="319785" cy="18942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481" name="Freeform 1021">
                    <a:extLst>
                      <a:ext uri="{FF2B5EF4-FFF2-40B4-BE49-F238E27FC236}">
                        <a16:creationId xmlns:a16="http://schemas.microsoft.com/office/drawing/2014/main" id="{FF6D3575-1FD0-4546-8B92-CA8E5311826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667378" y="2414843"/>
                    <a:ext cx="298167" cy="38736"/>
                  </a:xfrm>
                  <a:custGeom>
                    <a:avLst/>
                    <a:gdLst>
                      <a:gd name="T0" fmla="*/ 193616298 w 2528"/>
                      <a:gd name="T1" fmla="*/ 0 h 455"/>
                      <a:gd name="T2" fmla="*/ 2147483646 w 2528"/>
                      <a:gd name="T3" fmla="*/ 52445139 h 455"/>
                      <a:gd name="T4" fmla="*/ 2147483646 w 2528"/>
                      <a:gd name="T5" fmla="*/ 52445139 h 455"/>
                      <a:gd name="T6" fmla="*/ 0 w 2528"/>
                      <a:gd name="T7" fmla="*/ 52445139 h 455"/>
                      <a:gd name="T8" fmla="*/ 193616298 w 2528"/>
                      <a:gd name="T9" fmla="*/ 0 h 45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28"/>
                      <a:gd name="T16" fmla="*/ 0 h 455"/>
                      <a:gd name="T17" fmla="*/ 2528 w 2528"/>
                      <a:gd name="T18" fmla="*/ 455 h 455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28" h="455">
                        <a:moveTo>
                          <a:pt x="14" y="0"/>
                        </a:moveTo>
                        <a:lnTo>
                          <a:pt x="2528" y="341"/>
                        </a:lnTo>
                        <a:lnTo>
                          <a:pt x="2480" y="455"/>
                        </a:lnTo>
                        <a:lnTo>
                          <a:pt x="0" y="86"/>
                        </a:lnTo>
                        <a:lnTo>
                          <a:pt x="14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82" name="Freeform 1022">
                    <a:extLst>
                      <a:ext uri="{FF2B5EF4-FFF2-40B4-BE49-F238E27FC236}">
                        <a16:creationId xmlns:a16="http://schemas.microsoft.com/office/drawing/2014/main" id="{B870A336-D5A4-2A40-9246-48263F1165F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600188" y="2414528"/>
                    <a:ext cx="82770" cy="161243"/>
                  </a:xfrm>
                  <a:custGeom>
                    <a:avLst/>
                    <a:gdLst>
                      <a:gd name="T0" fmla="*/ 773664160 w 702"/>
                      <a:gd name="T1" fmla="*/ 0 h 1893"/>
                      <a:gd name="T2" fmla="*/ 0 w 702"/>
                      <a:gd name="T3" fmla="*/ 210739916 h 1893"/>
                      <a:gd name="T4" fmla="*/ 193416040 w 702"/>
                      <a:gd name="T5" fmla="*/ 210739916 h 1893"/>
                      <a:gd name="T6" fmla="*/ 967080200 w 702"/>
                      <a:gd name="T7" fmla="*/ 52529017 h 1893"/>
                      <a:gd name="T8" fmla="*/ 773664160 w 702"/>
                      <a:gd name="T9" fmla="*/ 0 h 189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02"/>
                      <a:gd name="T16" fmla="*/ 0 h 1893"/>
                      <a:gd name="T17" fmla="*/ 702 w 702"/>
                      <a:gd name="T18" fmla="*/ 1893 h 189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02" h="1893">
                        <a:moveTo>
                          <a:pt x="579" y="0"/>
                        </a:moveTo>
                        <a:lnTo>
                          <a:pt x="0" y="1869"/>
                        </a:lnTo>
                        <a:lnTo>
                          <a:pt x="114" y="1893"/>
                        </a:lnTo>
                        <a:lnTo>
                          <a:pt x="702" y="51"/>
                        </a:lnTo>
                        <a:lnTo>
                          <a:pt x="579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83" name="Freeform 1023">
                    <a:extLst>
                      <a:ext uri="{FF2B5EF4-FFF2-40B4-BE49-F238E27FC236}">
                        <a16:creationId xmlns:a16="http://schemas.microsoft.com/office/drawing/2014/main" id="{1422FA6F-B293-CC47-8035-BFAEE203619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874205" y="2443344"/>
                    <a:ext cx="89197" cy="186122"/>
                  </a:xfrm>
                  <a:custGeom>
                    <a:avLst/>
                    <a:gdLst>
                      <a:gd name="T0" fmla="*/ 969024527 w 756"/>
                      <a:gd name="T1" fmla="*/ 0 h 2184"/>
                      <a:gd name="T2" fmla="*/ 193802074 w 756"/>
                      <a:gd name="T3" fmla="*/ 263660221 h 2184"/>
                      <a:gd name="T4" fmla="*/ 0 w 756"/>
                      <a:gd name="T5" fmla="*/ 263660221 h 2184"/>
                      <a:gd name="T6" fmla="*/ 775222454 w 756"/>
                      <a:gd name="T7" fmla="*/ 52610059 h 2184"/>
                      <a:gd name="T8" fmla="*/ 969024527 w 756"/>
                      <a:gd name="T9" fmla="*/ 0 h 218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56"/>
                      <a:gd name="T16" fmla="*/ 0 h 2184"/>
                      <a:gd name="T17" fmla="*/ 756 w 756"/>
                      <a:gd name="T18" fmla="*/ 2184 h 218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56" h="2184">
                        <a:moveTo>
                          <a:pt x="756" y="0"/>
                        </a:moveTo>
                        <a:lnTo>
                          <a:pt x="138" y="2184"/>
                        </a:lnTo>
                        <a:lnTo>
                          <a:pt x="0" y="2148"/>
                        </a:lnTo>
                        <a:lnTo>
                          <a:pt x="606" y="78"/>
                        </a:lnTo>
                        <a:lnTo>
                          <a:pt x="756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DDDDDD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84" name="Freeform 1024">
                    <a:extLst>
                      <a:ext uri="{FF2B5EF4-FFF2-40B4-BE49-F238E27FC236}">
                        <a16:creationId xmlns:a16="http://schemas.microsoft.com/office/drawing/2014/main" id="{977DE91F-7E9A-CD4C-BBFE-1E362481F53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599214" y="2567582"/>
                    <a:ext cx="327185" cy="62828"/>
                  </a:xfrm>
                  <a:custGeom>
                    <a:avLst/>
                    <a:gdLst>
                      <a:gd name="T0" fmla="*/ 193829444 w 2773"/>
                      <a:gd name="T1" fmla="*/ 0 h 738"/>
                      <a:gd name="T2" fmla="*/ 0 w 2773"/>
                      <a:gd name="T3" fmla="*/ 52443587 h 738"/>
                      <a:gd name="T4" fmla="*/ 2147483646 w 2773"/>
                      <a:gd name="T5" fmla="*/ 104894411 h 738"/>
                      <a:gd name="T6" fmla="*/ 2147483646 w 2773"/>
                      <a:gd name="T7" fmla="*/ 52443587 h 738"/>
                      <a:gd name="T8" fmla="*/ 193829444 w 2773"/>
                      <a:gd name="T9" fmla="*/ 0 h 73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773"/>
                      <a:gd name="T16" fmla="*/ 0 h 738"/>
                      <a:gd name="T17" fmla="*/ 2773 w 2773"/>
                      <a:gd name="T18" fmla="*/ 738 h 73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773" h="738">
                        <a:moveTo>
                          <a:pt x="33" y="0"/>
                        </a:moveTo>
                        <a:lnTo>
                          <a:pt x="0" y="99"/>
                        </a:lnTo>
                        <a:lnTo>
                          <a:pt x="2436" y="738"/>
                        </a:lnTo>
                        <a:cubicBezTo>
                          <a:pt x="2499" y="501"/>
                          <a:pt x="2773" y="727"/>
                          <a:pt x="2373" y="603"/>
                        </a:cubicBezTo>
                        <a:lnTo>
                          <a:pt x="33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CC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85" name="Freeform 1025">
                    <a:extLst>
                      <a:ext uri="{FF2B5EF4-FFF2-40B4-BE49-F238E27FC236}">
                        <a16:creationId xmlns:a16="http://schemas.microsoft.com/office/drawing/2014/main" id="{46DCAA87-03AE-994A-92BC-C124AFA107B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884138" y="2444918"/>
                    <a:ext cx="83549" cy="186909"/>
                  </a:xfrm>
                  <a:custGeom>
                    <a:avLst/>
                    <a:gdLst>
                      <a:gd name="T0" fmla="*/ 2147483646 w 637"/>
                      <a:gd name="T1" fmla="*/ 0 h 1659"/>
                      <a:gd name="T2" fmla="*/ 2147483646 w 637"/>
                      <a:gd name="T3" fmla="*/ 0 h 1659"/>
                      <a:gd name="T4" fmla="*/ 295581541 w 637"/>
                      <a:gd name="T5" fmla="*/ 2147483646 h 1659"/>
                      <a:gd name="T6" fmla="*/ 0 w 637"/>
                      <a:gd name="T7" fmla="*/ 2147483646 h 1659"/>
                      <a:gd name="T8" fmla="*/ 2147483646 w 637"/>
                      <a:gd name="T9" fmla="*/ 0 h 165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637"/>
                      <a:gd name="T16" fmla="*/ 0 h 1659"/>
                      <a:gd name="T17" fmla="*/ 637 w 637"/>
                      <a:gd name="T18" fmla="*/ 1659 h 1659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637" h="1659">
                        <a:moveTo>
                          <a:pt x="615" y="0"/>
                        </a:moveTo>
                        <a:lnTo>
                          <a:pt x="637" y="0"/>
                        </a:lnTo>
                        <a:lnTo>
                          <a:pt x="68" y="1659"/>
                        </a:lnTo>
                        <a:lnTo>
                          <a:pt x="0" y="1647"/>
                        </a:lnTo>
                        <a:lnTo>
                          <a:pt x="615" y="0"/>
                        </a:lnTo>
                        <a:close/>
                      </a:path>
                    </a:pathLst>
                  </a:custGeom>
                  <a:solidFill>
                    <a:srgbClr val="4D4D4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86" name="Freeform 1026">
                    <a:extLst>
                      <a:ext uri="{FF2B5EF4-FFF2-40B4-BE49-F238E27FC236}">
                        <a16:creationId xmlns:a16="http://schemas.microsoft.com/office/drawing/2014/main" id="{DC0CE329-95EE-8144-9875-DA4FBB32ACF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599603" y="2575928"/>
                    <a:ext cx="290961" cy="62041"/>
                  </a:xfrm>
                  <a:custGeom>
                    <a:avLst/>
                    <a:gdLst>
                      <a:gd name="T0" fmla="*/ 0 w 2216"/>
                      <a:gd name="T1" fmla="*/ 0 h 550"/>
                      <a:gd name="T2" fmla="*/ 296523134 w 2216"/>
                      <a:gd name="T3" fmla="*/ 324379338 h 550"/>
                      <a:gd name="T4" fmla="*/ 2147483646 w 2216"/>
                      <a:gd name="T5" fmla="*/ 2147483646 h 550"/>
                      <a:gd name="T6" fmla="*/ 2147483646 w 2216"/>
                      <a:gd name="T7" fmla="*/ 2147483646 h 550"/>
                      <a:gd name="T8" fmla="*/ 0 w 2216"/>
                      <a:gd name="T9" fmla="*/ 0 h 55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216"/>
                      <a:gd name="T16" fmla="*/ 0 h 550"/>
                      <a:gd name="T17" fmla="*/ 2216 w 2216"/>
                      <a:gd name="T18" fmla="*/ 550 h 55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216" h="550">
                        <a:moveTo>
                          <a:pt x="0" y="0"/>
                        </a:moveTo>
                        <a:lnTo>
                          <a:pt x="9" y="57"/>
                        </a:lnTo>
                        <a:lnTo>
                          <a:pt x="2164" y="550"/>
                        </a:lnTo>
                        <a:lnTo>
                          <a:pt x="2216" y="49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487" name="Group 1027">
                    <a:extLst>
                      <a:ext uri="{FF2B5EF4-FFF2-40B4-BE49-F238E27FC236}">
                        <a16:creationId xmlns:a16="http://schemas.microsoft.com/office/drawing/2014/main" id="{06F6AD5D-84F9-3648-9E54-96448E76BA1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7594735" y="2642220"/>
                    <a:ext cx="98740" cy="36846"/>
                    <a:chOff x="1740" y="2642"/>
                    <a:chExt cx="752" cy="327"/>
                  </a:xfrm>
                </p:grpSpPr>
                <p:sp>
                  <p:nvSpPr>
                    <p:cNvPr id="494" name="Freeform 1028">
                      <a:extLst>
                        <a:ext uri="{FF2B5EF4-FFF2-40B4-BE49-F238E27FC236}">
                          <a16:creationId xmlns:a16="http://schemas.microsoft.com/office/drawing/2014/main" id="{0CBABEAE-3A8F-1E43-8427-3CE7367D0AA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740" y="2642"/>
                      <a:ext cx="752" cy="327"/>
                    </a:xfrm>
                    <a:custGeom>
                      <a:avLst/>
                      <a:gdLst>
                        <a:gd name="T0" fmla="*/ 293 w 752"/>
                        <a:gd name="T1" fmla="*/ 0 h 327"/>
                        <a:gd name="T2" fmla="*/ 752 w 752"/>
                        <a:gd name="T3" fmla="*/ 124 h 327"/>
                        <a:gd name="T4" fmla="*/ 470 w 752"/>
                        <a:gd name="T5" fmla="*/ 327 h 327"/>
                        <a:gd name="T6" fmla="*/ 0 w 752"/>
                        <a:gd name="T7" fmla="*/ 183 h 327"/>
                        <a:gd name="T8" fmla="*/ 293 w 752"/>
                        <a:gd name="T9" fmla="*/ 0 h 327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752"/>
                        <a:gd name="T16" fmla="*/ 0 h 327"/>
                        <a:gd name="T17" fmla="*/ 752 w 752"/>
                        <a:gd name="T18" fmla="*/ 327 h 327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752" h="327">
                          <a:moveTo>
                            <a:pt x="293" y="0"/>
                          </a:moveTo>
                          <a:lnTo>
                            <a:pt x="752" y="124"/>
                          </a:lnTo>
                          <a:lnTo>
                            <a:pt x="470" y="327"/>
                          </a:lnTo>
                          <a:lnTo>
                            <a:pt x="0" y="183"/>
                          </a:lnTo>
                          <a:lnTo>
                            <a:pt x="293" y="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95" name="Freeform 1029">
                      <a:extLst>
                        <a:ext uri="{FF2B5EF4-FFF2-40B4-BE49-F238E27FC236}">
                          <a16:creationId xmlns:a16="http://schemas.microsoft.com/office/drawing/2014/main" id="{530EEDCA-EC9D-9E43-B7E2-EACE522D532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754" y="2649"/>
                      <a:ext cx="726" cy="311"/>
                    </a:xfrm>
                    <a:custGeom>
                      <a:avLst/>
                      <a:gdLst>
                        <a:gd name="T0" fmla="*/ 282 w 726"/>
                        <a:gd name="T1" fmla="*/ 0 h 311"/>
                        <a:gd name="T2" fmla="*/ 726 w 726"/>
                        <a:gd name="T3" fmla="*/ 119 h 311"/>
                        <a:gd name="T4" fmla="*/ 457 w 726"/>
                        <a:gd name="T5" fmla="*/ 311 h 311"/>
                        <a:gd name="T6" fmla="*/ 0 w 726"/>
                        <a:gd name="T7" fmla="*/ 173 h 311"/>
                        <a:gd name="T8" fmla="*/ 282 w 726"/>
                        <a:gd name="T9" fmla="*/ 0 h 31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726"/>
                        <a:gd name="T16" fmla="*/ 0 h 311"/>
                        <a:gd name="T17" fmla="*/ 726 w 726"/>
                        <a:gd name="T18" fmla="*/ 311 h 311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726" h="311">
                          <a:moveTo>
                            <a:pt x="282" y="0"/>
                          </a:moveTo>
                          <a:lnTo>
                            <a:pt x="726" y="119"/>
                          </a:lnTo>
                          <a:lnTo>
                            <a:pt x="457" y="311"/>
                          </a:lnTo>
                          <a:lnTo>
                            <a:pt x="0" y="173"/>
                          </a:lnTo>
                          <a:lnTo>
                            <a:pt x="282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4D4D4D"/>
                        </a:gs>
                        <a:gs pos="100000">
                          <a:srgbClr val="DDDDDD"/>
                        </a:gs>
                      </a:gsLst>
                      <a:lin ang="1890000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96" name="Freeform 1030">
                      <a:extLst>
                        <a:ext uri="{FF2B5EF4-FFF2-40B4-BE49-F238E27FC236}">
                          <a16:creationId xmlns:a16="http://schemas.microsoft.com/office/drawing/2014/main" id="{F8981A58-6D1F-0A4D-8713-5E3C5AC2A4F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808" y="2770"/>
                      <a:ext cx="258" cy="100"/>
                    </a:xfrm>
                    <a:custGeom>
                      <a:avLst/>
                      <a:gdLst>
                        <a:gd name="T0" fmla="*/ 0 w 258"/>
                        <a:gd name="T1" fmla="*/ 44 h 100"/>
                        <a:gd name="T2" fmla="*/ 75 w 258"/>
                        <a:gd name="T3" fmla="*/ 0 h 100"/>
                        <a:gd name="T4" fmla="*/ 258 w 258"/>
                        <a:gd name="T5" fmla="*/ 50 h 100"/>
                        <a:gd name="T6" fmla="*/ 183 w 258"/>
                        <a:gd name="T7" fmla="*/ 100 h 100"/>
                        <a:gd name="T8" fmla="*/ 0 w 258"/>
                        <a:gd name="T9" fmla="*/ 44 h 100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258"/>
                        <a:gd name="T16" fmla="*/ 0 h 100"/>
                        <a:gd name="T17" fmla="*/ 258 w 258"/>
                        <a:gd name="T18" fmla="*/ 100 h 100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258" h="100">
                          <a:moveTo>
                            <a:pt x="0" y="44"/>
                          </a:moveTo>
                          <a:lnTo>
                            <a:pt x="75" y="0"/>
                          </a:lnTo>
                          <a:lnTo>
                            <a:pt x="258" y="50"/>
                          </a:lnTo>
                          <a:lnTo>
                            <a:pt x="183" y="100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97" name="Freeform 1031">
                      <a:extLst>
                        <a:ext uri="{FF2B5EF4-FFF2-40B4-BE49-F238E27FC236}">
                          <a16:creationId xmlns:a16="http://schemas.microsoft.com/office/drawing/2014/main" id="{DD0C1F2E-4615-CF43-A943-A9418DAC9F9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799" y="2816"/>
                      <a:ext cx="194" cy="63"/>
                    </a:xfrm>
                    <a:custGeom>
                      <a:avLst/>
                      <a:gdLst>
                        <a:gd name="T0" fmla="*/ 12 w 194"/>
                        <a:gd name="T1" fmla="*/ 0 h 63"/>
                        <a:gd name="T2" fmla="*/ 194 w 194"/>
                        <a:gd name="T3" fmla="*/ 53 h 63"/>
                        <a:gd name="T4" fmla="*/ 180 w 194"/>
                        <a:gd name="T5" fmla="*/ 63 h 63"/>
                        <a:gd name="T6" fmla="*/ 0 w 194"/>
                        <a:gd name="T7" fmla="*/ 9 h 63"/>
                        <a:gd name="T8" fmla="*/ 12 w 194"/>
                        <a:gd name="T9" fmla="*/ 0 h 63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94"/>
                        <a:gd name="T16" fmla="*/ 0 h 63"/>
                        <a:gd name="T17" fmla="*/ 194 w 194"/>
                        <a:gd name="T18" fmla="*/ 63 h 63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94" h="63">
                          <a:moveTo>
                            <a:pt x="12" y="0"/>
                          </a:moveTo>
                          <a:lnTo>
                            <a:pt x="194" y="53"/>
                          </a:lnTo>
                          <a:lnTo>
                            <a:pt x="180" y="63"/>
                          </a:lnTo>
                          <a:lnTo>
                            <a:pt x="0" y="9"/>
                          </a:lnTo>
                          <a:lnTo>
                            <a:pt x="12" y="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98" name="Freeform 1032">
                      <a:extLst>
                        <a:ext uri="{FF2B5EF4-FFF2-40B4-BE49-F238E27FC236}">
                          <a16:creationId xmlns:a16="http://schemas.microsoft.com/office/drawing/2014/main" id="{808B9297-AFFC-984F-B0AC-13FB540AF55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020" y="2834"/>
                      <a:ext cx="258" cy="102"/>
                    </a:xfrm>
                    <a:custGeom>
                      <a:avLst/>
                      <a:gdLst>
                        <a:gd name="T0" fmla="*/ 0 w 258"/>
                        <a:gd name="T1" fmla="*/ 46 h 102"/>
                        <a:gd name="T2" fmla="*/ 71 w 258"/>
                        <a:gd name="T3" fmla="*/ 0 h 102"/>
                        <a:gd name="T4" fmla="*/ 258 w 258"/>
                        <a:gd name="T5" fmla="*/ 52 h 102"/>
                        <a:gd name="T6" fmla="*/ 183 w 258"/>
                        <a:gd name="T7" fmla="*/ 102 h 102"/>
                        <a:gd name="T8" fmla="*/ 0 w 258"/>
                        <a:gd name="T9" fmla="*/ 46 h 10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258"/>
                        <a:gd name="T16" fmla="*/ 0 h 102"/>
                        <a:gd name="T17" fmla="*/ 258 w 258"/>
                        <a:gd name="T18" fmla="*/ 102 h 10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258" h="102">
                          <a:moveTo>
                            <a:pt x="0" y="46"/>
                          </a:moveTo>
                          <a:lnTo>
                            <a:pt x="71" y="0"/>
                          </a:lnTo>
                          <a:lnTo>
                            <a:pt x="258" y="52"/>
                          </a:lnTo>
                          <a:lnTo>
                            <a:pt x="183" y="102"/>
                          </a:lnTo>
                          <a:lnTo>
                            <a:pt x="0" y="46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99" name="Freeform 1033">
                      <a:extLst>
                        <a:ext uri="{FF2B5EF4-FFF2-40B4-BE49-F238E27FC236}">
                          <a16:creationId xmlns:a16="http://schemas.microsoft.com/office/drawing/2014/main" id="{6C71B69D-A351-8643-B6E6-F4536269D8F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011" y="2882"/>
                      <a:ext cx="194" cy="63"/>
                    </a:xfrm>
                    <a:custGeom>
                      <a:avLst/>
                      <a:gdLst>
                        <a:gd name="T0" fmla="*/ 12 w 194"/>
                        <a:gd name="T1" fmla="*/ 0 h 63"/>
                        <a:gd name="T2" fmla="*/ 194 w 194"/>
                        <a:gd name="T3" fmla="*/ 53 h 63"/>
                        <a:gd name="T4" fmla="*/ 180 w 194"/>
                        <a:gd name="T5" fmla="*/ 63 h 63"/>
                        <a:gd name="T6" fmla="*/ 0 w 194"/>
                        <a:gd name="T7" fmla="*/ 9 h 63"/>
                        <a:gd name="T8" fmla="*/ 12 w 194"/>
                        <a:gd name="T9" fmla="*/ 0 h 63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94"/>
                        <a:gd name="T16" fmla="*/ 0 h 63"/>
                        <a:gd name="T17" fmla="*/ 194 w 194"/>
                        <a:gd name="T18" fmla="*/ 63 h 63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94" h="63">
                          <a:moveTo>
                            <a:pt x="12" y="0"/>
                          </a:moveTo>
                          <a:lnTo>
                            <a:pt x="194" y="53"/>
                          </a:lnTo>
                          <a:lnTo>
                            <a:pt x="180" y="63"/>
                          </a:lnTo>
                          <a:lnTo>
                            <a:pt x="0" y="9"/>
                          </a:lnTo>
                          <a:lnTo>
                            <a:pt x="12" y="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488" name="Freeform 1034">
                    <a:extLst>
                      <a:ext uri="{FF2B5EF4-FFF2-40B4-BE49-F238E27FC236}">
                        <a16:creationId xmlns:a16="http://schemas.microsoft.com/office/drawing/2014/main" id="{EE840DC1-0BE8-6646-8DEB-5C4EA94966F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763780" y="2647731"/>
                    <a:ext cx="119578" cy="80936"/>
                  </a:xfrm>
                  <a:custGeom>
                    <a:avLst/>
                    <a:gdLst>
                      <a:gd name="T0" fmla="*/ 213221464 w 990"/>
                      <a:gd name="T1" fmla="*/ 1090686587 h 792"/>
                      <a:gd name="T2" fmla="*/ 1915477586 w 990"/>
                      <a:gd name="T3" fmla="*/ 0 h 792"/>
                      <a:gd name="T4" fmla="*/ 1915477586 w 990"/>
                      <a:gd name="T5" fmla="*/ 108859840 h 792"/>
                      <a:gd name="T6" fmla="*/ 0 w 990"/>
                      <a:gd name="T7" fmla="*/ 1090686587 h 792"/>
                      <a:gd name="T8" fmla="*/ 213221464 w 990"/>
                      <a:gd name="T9" fmla="*/ 1090686587 h 79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990"/>
                      <a:gd name="T16" fmla="*/ 0 h 792"/>
                      <a:gd name="T17" fmla="*/ 990 w 990"/>
                      <a:gd name="T18" fmla="*/ 792 h 79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990" h="792">
                        <a:moveTo>
                          <a:pt x="3" y="738"/>
                        </a:moveTo>
                        <a:lnTo>
                          <a:pt x="990" y="0"/>
                        </a:lnTo>
                        <a:lnTo>
                          <a:pt x="987" y="60"/>
                        </a:lnTo>
                        <a:lnTo>
                          <a:pt x="0" y="792"/>
                        </a:lnTo>
                        <a:lnTo>
                          <a:pt x="3" y="738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89" name="Freeform 1035">
                    <a:extLst>
                      <a:ext uri="{FF2B5EF4-FFF2-40B4-BE49-F238E27FC236}">
                        <a16:creationId xmlns:a16="http://schemas.microsoft.com/office/drawing/2014/main" id="{BABA7F00-DA52-2E49-BB76-B5A5F5595AC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458602" y="2654187"/>
                    <a:ext cx="305957" cy="73850"/>
                  </a:xfrm>
                  <a:custGeom>
                    <a:avLst/>
                    <a:gdLst>
                      <a:gd name="T0" fmla="*/ 213486572 w 2532"/>
                      <a:gd name="T1" fmla="*/ 0 h 723"/>
                      <a:gd name="T2" fmla="*/ 213486572 w 2532"/>
                      <a:gd name="T3" fmla="*/ 0 h 723"/>
                      <a:gd name="T4" fmla="*/ 2147483646 w 2532"/>
                      <a:gd name="T5" fmla="*/ 979380008 h 723"/>
                      <a:gd name="T6" fmla="*/ 2147483646 w 2532"/>
                      <a:gd name="T7" fmla="*/ 1088085165 h 723"/>
                      <a:gd name="T8" fmla="*/ 0 w 2532"/>
                      <a:gd name="T9" fmla="*/ 108705259 h 723"/>
                      <a:gd name="T10" fmla="*/ 213486572 w 2532"/>
                      <a:gd name="T11" fmla="*/ 0 h 723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532"/>
                      <a:gd name="T19" fmla="*/ 0 h 723"/>
                      <a:gd name="T20" fmla="*/ 2532 w 2532"/>
                      <a:gd name="T21" fmla="*/ 723 h 723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532" h="723">
                        <a:moveTo>
                          <a:pt x="6" y="0"/>
                        </a:moveTo>
                        <a:cubicBezTo>
                          <a:pt x="16" y="0"/>
                          <a:pt x="26" y="0"/>
                          <a:pt x="36" y="0"/>
                        </a:cubicBezTo>
                        <a:lnTo>
                          <a:pt x="2532" y="678"/>
                        </a:lnTo>
                        <a:lnTo>
                          <a:pt x="2529" y="723"/>
                        </a:lnTo>
                        <a:lnTo>
                          <a:pt x="0" y="24"/>
                        </a:lnTo>
                        <a:lnTo>
                          <a:pt x="6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90" name="Freeform 1036">
                    <a:extLst>
                      <a:ext uri="{FF2B5EF4-FFF2-40B4-BE49-F238E27FC236}">
                        <a16:creationId xmlns:a16="http://schemas.microsoft.com/office/drawing/2014/main" id="{A21E46CA-0E1F-2E4E-8894-6A9675A749A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458797" y="2640645"/>
                    <a:ext cx="3311" cy="14959"/>
                  </a:xfrm>
                  <a:custGeom>
                    <a:avLst/>
                    <a:gdLst>
                      <a:gd name="T0" fmla="*/ 262278191 w 26"/>
                      <a:gd name="T1" fmla="*/ 107489981 h 147"/>
                      <a:gd name="T2" fmla="*/ 262278191 w 26"/>
                      <a:gd name="T3" fmla="*/ 214969480 h 147"/>
                      <a:gd name="T4" fmla="*/ 0 w 26"/>
                      <a:gd name="T5" fmla="*/ 214969480 h 147"/>
                      <a:gd name="T6" fmla="*/ 262278191 w 26"/>
                      <a:gd name="T7" fmla="*/ 0 h 147"/>
                      <a:gd name="T8" fmla="*/ 262278191 w 26"/>
                      <a:gd name="T9" fmla="*/ 107489981 h 14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6"/>
                      <a:gd name="T16" fmla="*/ 0 h 147"/>
                      <a:gd name="T17" fmla="*/ 26 w 26"/>
                      <a:gd name="T18" fmla="*/ 147 h 14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6" h="147">
                        <a:moveTo>
                          <a:pt x="26" y="10"/>
                        </a:moveTo>
                        <a:lnTo>
                          <a:pt x="23" y="147"/>
                        </a:lnTo>
                        <a:lnTo>
                          <a:pt x="0" y="144"/>
                        </a:lnTo>
                        <a:lnTo>
                          <a:pt x="3" y="0"/>
                        </a:lnTo>
                        <a:lnTo>
                          <a:pt x="26" y="1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91" name="Freeform 1037">
                    <a:extLst>
                      <a:ext uri="{FF2B5EF4-FFF2-40B4-BE49-F238E27FC236}">
                        <a16:creationId xmlns:a16="http://schemas.microsoft.com/office/drawing/2014/main" id="{F41B4260-C5B0-DC41-92A3-C9AABDF866F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458992" y="2579707"/>
                    <a:ext cx="142170" cy="61883"/>
                  </a:xfrm>
                  <a:custGeom>
                    <a:avLst/>
                    <a:gdLst>
                      <a:gd name="T0" fmla="*/ 2136125890 w 1176"/>
                      <a:gd name="T1" fmla="*/ 0 h 606"/>
                      <a:gd name="T2" fmla="*/ 0 w 1176"/>
                      <a:gd name="T3" fmla="*/ 870000945 h 606"/>
                      <a:gd name="T4" fmla="*/ 213789467 w 1176"/>
                      <a:gd name="T5" fmla="*/ 870000945 h 606"/>
                      <a:gd name="T6" fmla="*/ 2136125890 w 1176"/>
                      <a:gd name="T7" fmla="*/ 108617123 h 606"/>
                      <a:gd name="T8" fmla="*/ 2136125890 w 1176"/>
                      <a:gd name="T9" fmla="*/ 0 h 60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76"/>
                      <a:gd name="T16" fmla="*/ 0 h 606"/>
                      <a:gd name="T17" fmla="*/ 1176 w 1176"/>
                      <a:gd name="T18" fmla="*/ 606 h 60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76" h="606">
                        <a:moveTo>
                          <a:pt x="1170" y="0"/>
                        </a:moveTo>
                        <a:lnTo>
                          <a:pt x="0" y="597"/>
                        </a:lnTo>
                        <a:lnTo>
                          <a:pt x="30" y="606"/>
                        </a:lnTo>
                        <a:lnTo>
                          <a:pt x="1176" y="18"/>
                        </a:lnTo>
                        <a:lnTo>
                          <a:pt x="1170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92" name="Freeform 1038">
                    <a:extLst>
                      <a:ext uri="{FF2B5EF4-FFF2-40B4-BE49-F238E27FC236}">
                        <a16:creationId xmlns:a16="http://schemas.microsoft.com/office/drawing/2014/main" id="{7BD35E16-08BD-5744-8C23-DC1C1F54C1E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468535" y="2643795"/>
                    <a:ext cx="290182" cy="71016"/>
                  </a:xfrm>
                  <a:custGeom>
                    <a:avLst/>
                    <a:gdLst>
                      <a:gd name="T0" fmla="*/ 173112702 w 2532"/>
                      <a:gd name="T1" fmla="*/ 0 h 723"/>
                      <a:gd name="T2" fmla="*/ 173112702 w 2532"/>
                      <a:gd name="T3" fmla="*/ 0 h 723"/>
                      <a:gd name="T4" fmla="*/ 2069773885 w 2532"/>
                      <a:gd name="T5" fmla="*/ 558173482 h 723"/>
                      <a:gd name="T6" fmla="*/ 2069773885 w 2532"/>
                      <a:gd name="T7" fmla="*/ 558173482 h 723"/>
                      <a:gd name="T8" fmla="*/ 0 w 2532"/>
                      <a:gd name="T9" fmla="*/ 92871346 h 723"/>
                      <a:gd name="T10" fmla="*/ 173112702 w 2532"/>
                      <a:gd name="T11" fmla="*/ 0 h 723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532"/>
                      <a:gd name="T19" fmla="*/ 0 h 723"/>
                      <a:gd name="T20" fmla="*/ 2532 w 2532"/>
                      <a:gd name="T21" fmla="*/ 723 h 723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532" h="723">
                        <a:moveTo>
                          <a:pt x="6" y="0"/>
                        </a:moveTo>
                        <a:cubicBezTo>
                          <a:pt x="16" y="0"/>
                          <a:pt x="26" y="0"/>
                          <a:pt x="36" y="0"/>
                        </a:cubicBezTo>
                        <a:lnTo>
                          <a:pt x="2532" y="678"/>
                        </a:lnTo>
                        <a:lnTo>
                          <a:pt x="2529" y="723"/>
                        </a:lnTo>
                        <a:lnTo>
                          <a:pt x="0" y="24"/>
                        </a:lnTo>
                        <a:lnTo>
                          <a:pt x="6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93" name="Freeform 1039">
                    <a:extLst>
                      <a:ext uri="{FF2B5EF4-FFF2-40B4-BE49-F238E27FC236}">
                        <a16:creationId xmlns:a16="http://schemas.microsoft.com/office/drawing/2014/main" id="{BE751657-56F1-4448-866D-BF6DD807075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flipV="1">
                    <a:off x="7758327" y="2638756"/>
                    <a:ext cx="118410" cy="73535"/>
                  </a:xfrm>
                  <a:custGeom>
                    <a:avLst/>
                    <a:gdLst>
                      <a:gd name="T0" fmla="*/ 0 w 2532"/>
                      <a:gd name="T1" fmla="*/ 0 h 723"/>
                      <a:gd name="T2" fmla="*/ 0 w 2532"/>
                      <a:gd name="T3" fmla="*/ 0 h 723"/>
                      <a:gd name="T4" fmla="*/ 0 w 2532"/>
                      <a:gd name="T5" fmla="*/ 962694895 h 723"/>
                      <a:gd name="T6" fmla="*/ 0 w 2532"/>
                      <a:gd name="T7" fmla="*/ 962694895 h 723"/>
                      <a:gd name="T8" fmla="*/ 0 w 2532"/>
                      <a:gd name="T9" fmla="*/ 107314314 h 723"/>
                      <a:gd name="T10" fmla="*/ 0 w 2532"/>
                      <a:gd name="T11" fmla="*/ 0 h 723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532"/>
                      <a:gd name="T19" fmla="*/ 0 h 723"/>
                      <a:gd name="T20" fmla="*/ 2532 w 2532"/>
                      <a:gd name="T21" fmla="*/ 723 h 723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532" h="723">
                        <a:moveTo>
                          <a:pt x="6" y="0"/>
                        </a:moveTo>
                        <a:cubicBezTo>
                          <a:pt x="16" y="0"/>
                          <a:pt x="26" y="0"/>
                          <a:pt x="36" y="0"/>
                        </a:cubicBezTo>
                        <a:lnTo>
                          <a:pt x="2532" y="678"/>
                        </a:lnTo>
                        <a:lnTo>
                          <a:pt x="2529" y="723"/>
                        </a:lnTo>
                        <a:lnTo>
                          <a:pt x="0" y="24"/>
                        </a:lnTo>
                        <a:lnTo>
                          <a:pt x="6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470" name="Group 850">
                  <a:extLst>
                    <a:ext uri="{FF2B5EF4-FFF2-40B4-BE49-F238E27FC236}">
                      <a16:creationId xmlns:a16="http://schemas.microsoft.com/office/drawing/2014/main" id="{41FF5206-8939-DB4A-AFCB-28FE4AFEC2A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408527" y="2307905"/>
                  <a:ext cx="399726" cy="74090"/>
                  <a:chOff x="2199" y="955"/>
                  <a:chExt cx="2547" cy="506"/>
                </a:xfrm>
              </p:grpSpPr>
              <p:sp>
                <p:nvSpPr>
                  <p:cNvPr id="472" name="Freeform 851">
                    <a:extLst>
                      <a:ext uri="{FF2B5EF4-FFF2-40B4-BE49-F238E27FC236}">
                        <a16:creationId xmlns:a16="http://schemas.microsoft.com/office/drawing/2014/main" id="{5806E134-9C32-BD43-BDEE-5A50AA482EB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99" y="1166"/>
                    <a:ext cx="260" cy="281"/>
                  </a:xfrm>
                  <a:custGeom>
                    <a:avLst/>
                    <a:gdLst>
                      <a:gd name="T0" fmla="*/ 260 w 260"/>
                      <a:gd name="T1" fmla="*/ 0 h 281"/>
                      <a:gd name="T2" fmla="*/ 42 w 260"/>
                      <a:gd name="T3" fmla="*/ 112 h 281"/>
                      <a:gd name="T4" fmla="*/ 35 w 260"/>
                      <a:gd name="T5" fmla="*/ 211 h 281"/>
                      <a:gd name="T6" fmla="*/ 253 w 260"/>
                      <a:gd name="T7" fmla="*/ 281 h 281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60" h="281">
                        <a:moveTo>
                          <a:pt x="260" y="0"/>
                        </a:moveTo>
                        <a:cubicBezTo>
                          <a:pt x="224" y="19"/>
                          <a:pt x="79" y="77"/>
                          <a:pt x="42" y="112"/>
                        </a:cubicBezTo>
                        <a:cubicBezTo>
                          <a:pt x="5" y="143"/>
                          <a:pt x="0" y="183"/>
                          <a:pt x="35" y="211"/>
                        </a:cubicBezTo>
                        <a:cubicBezTo>
                          <a:pt x="70" y="239"/>
                          <a:pt x="208" y="266"/>
                          <a:pt x="253" y="281"/>
                        </a:cubicBezTo>
                      </a:path>
                    </a:pathLst>
                  </a:custGeom>
                  <a:noFill/>
                  <a:ln w="9525" cmpd="sng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73" name="Freeform 852">
                    <a:extLst>
                      <a:ext uri="{FF2B5EF4-FFF2-40B4-BE49-F238E27FC236}">
                        <a16:creationId xmlns:a16="http://schemas.microsoft.com/office/drawing/2014/main" id="{E2541107-0F31-9F40-BEA1-F0066A99871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82" y="1040"/>
                    <a:ext cx="900" cy="421"/>
                  </a:xfrm>
                  <a:custGeom>
                    <a:avLst/>
                    <a:gdLst>
                      <a:gd name="T0" fmla="*/ 531 w 900"/>
                      <a:gd name="T1" fmla="*/ 0 h 421"/>
                      <a:gd name="T2" fmla="*/ 279 w 900"/>
                      <a:gd name="T3" fmla="*/ 77 h 421"/>
                      <a:gd name="T4" fmla="*/ 68 w 900"/>
                      <a:gd name="T5" fmla="*/ 182 h 421"/>
                      <a:gd name="T6" fmla="*/ 33 w 900"/>
                      <a:gd name="T7" fmla="*/ 323 h 421"/>
                      <a:gd name="T8" fmla="*/ 328 w 900"/>
                      <a:gd name="T9" fmla="*/ 400 h 421"/>
                      <a:gd name="T10" fmla="*/ 812 w 900"/>
                      <a:gd name="T11" fmla="*/ 421 h 421"/>
                      <a:gd name="T12" fmla="*/ 855 w 900"/>
                      <a:gd name="T13" fmla="*/ 400 h 421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900" h="421">
                        <a:moveTo>
                          <a:pt x="531" y="0"/>
                        </a:moveTo>
                        <a:cubicBezTo>
                          <a:pt x="489" y="13"/>
                          <a:pt x="356" y="47"/>
                          <a:pt x="279" y="77"/>
                        </a:cubicBezTo>
                        <a:cubicBezTo>
                          <a:pt x="202" y="107"/>
                          <a:pt x="109" y="141"/>
                          <a:pt x="68" y="182"/>
                        </a:cubicBezTo>
                        <a:cubicBezTo>
                          <a:pt x="31" y="213"/>
                          <a:pt x="0" y="292"/>
                          <a:pt x="33" y="323"/>
                        </a:cubicBezTo>
                        <a:cubicBezTo>
                          <a:pt x="76" y="359"/>
                          <a:pt x="198" y="384"/>
                          <a:pt x="328" y="400"/>
                        </a:cubicBezTo>
                        <a:cubicBezTo>
                          <a:pt x="458" y="416"/>
                          <a:pt x="724" y="421"/>
                          <a:pt x="812" y="421"/>
                        </a:cubicBezTo>
                        <a:cubicBezTo>
                          <a:pt x="900" y="421"/>
                          <a:pt x="846" y="404"/>
                          <a:pt x="855" y="400"/>
                        </a:cubicBezTo>
                      </a:path>
                    </a:pathLst>
                  </a:custGeom>
                  <a:noFill/>
                  <a:ln w="9525" cmpd="sng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74" name="Freeform 853">
                    <a:extLst>
                      <a:ext uri="{FF2B5EF4-FFF2-40B4-BE49-F238E27FC236}">
                        <a16:creationId xmlns:a16="http://schemas.microsoft.com/office/drawing/2014/main" id="{1D6522D4-EE2C-4A4A-93B4-B2C4D1FCD6A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782" y="1068"/>
                    <a:ext cx="428" cy="269"/>
                  </a:xfrm>
                  <a:custGeom>
                    <a:avLst/>
                    <a:gdLst>
                      <a:gd name="T0" fmla="*/ 428 w 428"/>
                      <a:gd name="T1" fmla="*/ 0 h 269"/>
                      <a:gd name="T2" fmla="*/ 217 w 428"/>
                      <a:gd name="T3" fmla="*/ 35 h 269"/>
                      <a:gd name="T4" fmla="*/ 21 w 428"/>
                      <a:gd name="T5" fmla="*/ 140 h 269"/>
                      <a:gd name="T6" fmla="*/ 91 w 428"/>
                      <a:gd name="T7" fmla="*/ 246 h 269"/>
                      <a:gd name="T8" fmla="*/ 231 w 428"/>
                      <a:gd name="T9" fmla="*/ 267 h 269"/>
                      <a:gd name="T10" fmla="*/ 414 w 428"/>
                      <a:gd name="T11" fmla="*/ 260 h 26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28" h="269">
                        <a:moveTo>
                          <a:pt x="428" y="0"/>
                        </a:moveTo>
                        <a:cubicBezTo>
                          <a:pt x="428" y="0"/>
                          <a:pt x="217" y="35"/>
                          <a:pt x="217" y="35"/>
                        </a:cubicBezTo>
                        <a:cubicBezTo>
                          <a:pt x="217" y="35"/>
                          <a:pt x="42" y="105"/>
                          <a:pt x="21" y="140"/>
                        </a:cubicBezTo>
                        <a:cubicBezTo>
                          <a:pt x="0" y="175"/>
                          <a:pt x="14" y="217"/>
                          <a:pt x="91" y="246"/>
                        </a:cubicBezTo>
                        <a:cubicBezTo>
                          <a:pt x="126" y="267"/>
                          <a:pt x="177" y="265"/>
                          <a:pt x="231" y="267"/>
                        </a:cubicBezTo>
                        <a:cubicBezTo>
                          <a:pt x="285" y="269"/>
                          <a:pt x="376" y="262"/>
                          <a:pt x="414" y="260"/>
                        </a:cubicBezTo>
                      </a:path>
                    </a:pathLst>
                  </a:custGeom>
                  <a:noFill/>
                  <a:ln w="9525" cmpd="sng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75" name="Freeform 854">
                    <a:extLst>
                      <a:ext uri="{FF2B5EF4-FFF2-40B4-BE49-F238E27FC236}">
                        <a16:creationId xmlns:a16="http://schemas.microsoft.com/office/drawing/2014/main" id="{367EDD77-F978-3741-A187-EE6953F51E7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554" y="1075"/>
                    <a:ext cx="377" cy="239"/>
                  </a:xfrm>
                  <a:custGeom>
                    <a:avLst/>
                    <a:gdLst>
                      <a:gd name="T0" fmla="*/ 42 w 377"/>
                      <a:gd name="T1" fmla="*/ 239 h 239"/>
                      <a:gd name="T2" fmla="*/ 335 w 377"/>
                      <a:gd name="T3" fmla="*/ 146 h 239"/>
                      <a:gd name="T4" fmla="*/ 342 w 377"/>
                      <a:gd name="T5" fmla="*/ 47 h 239"/>
                      <a:gd name="T6" fmla="*/ 0 w 377"/>
                      <a:gd name="T7" fmla="*/ 0 h 23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77" h="239">
                        <a:moveTo>
                          <a:pt x="42" y="239"/>
                        </a:moveTo>
                        <a:cubicBezTo>
                          <a:pt x="89" y="224"/>
                          <a:pt x="285" y="178"/>
                          <a:pt x="335" y="146"/>
                        </a:cubicBezTo>
                        <a:cubicBezTo>
                          <a:pt x="372" y="115"/>
                          <a:pt x="377" y="75"/>
                          <a:pt x="342" y="47"/>
                        </a:cubicBezTo>
                        <a:cubicBezTo>
                          <a:pt x="286" y="23"/>
                          <a:pt x="71" y="10"/>
                          <a:pt x="0" y="0"/>
                        </a:cubicBezTo>
                      </a:path>
                    </a:pathLst>
                  </a:custGeom>
                  <a:noFill/>
                  <a:ln w="9525" cmpd="sng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76" name="Freeform 855">
                    <a:extLst>
                      <a:ext uri="{FF2B5EF4-FFF2-40B4-BE49-F238E27FC236}">
                        <a16:creationId xmlns:a16="http://schemas.microsoft.com/office/drawing/2014/main" id="{2846515E-1CE9-AC41-8FE7-268F5CECE48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646" y="997"/>
                    <a:ext cx="660" cy="336"/>
                  </a:xfrm>
                  <a:custGeom>
                    <a:avLst/>
                    <a:gdLst>
                      <a:gd name="T0" fmla="*/ 390 w 646"/>
                      <a:gd name="T1" fmla="*/ 592 h 300"/>
                      <a:gd name="T2" fmla="*/ 555 w 646"/>
                      <a:gd name="T3" fmla="*/ 501 h 300"/>
                      <a:gd name="T4" fmla="*/ 690 w 646"/>
                      <a:gd name="T5" fmla="*/ 377 h 300"/>
                      <a:gd name="T6" fmla="*/ 713 w 646"/>
                      <a:gd name="T7" fmla="*/ 211 h 300"/>
                      <a:gd name="T8" fmla="*/ 522 w 646"/>
                      <a:gd name="T9" fmla="*/ 119 h 300"/>
                      <a:gd name="T10" fmla="*/ 0 w 646"/>
                      <a:gd name="T11" fmla="*/ 0 h 300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646" h="300">
                        <a:moveTo>
                          <a:pt x="343" y="300"/>
                        </a:moveTo>
                        <a:cubicBezTo>
                          <a:pt x="367" y="292"/>
                          <a:pt x="443" y="272"/>
                          <a:pt x="487" y="254"/>
                        </a:cubicBezTo>
                        <a:cubicBezTo>
                          <a:pt x="531" y="236"/>
                          <a:pt x="584" y="216"/>
                          <a:pt x="607" y="191"/>
                        </a:cubicBezTo>
                        <a:cubicBezTo>
                          <a:pt x="628" y="173"/>
                          <a:pt x="646" y="125"/>
                          <a:pt x="627" y="107"/>
                        </a:cubicBezTo>
                        <a:cubicBezTo>
                          <a:pt x="603" y="85"/>
                          <a:pt x="563" y="79"/>
                          <a:pt x="459" y="61"/>
                        </a:cubicBezTo>
                        <a:cubicBezTo>
                          <a:pt x="355" y="43"/>
                          <a:pt x="76" y="10"/>
                          <a:pt x="0" y="0"/>
                        </a:cubicBezTo>
                      </a:path>
                    </a:pathLst>
                  </a:custGeom>
                  <a:noFill/>
                  <a:ln w="9525" cmpd="sng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77" name="Freeform 856">
                    <a:extLst>
                      <a:ext uri="{FF2B5EF4-FFF2-40B4-BE49-F238E27FC236}">
                        <a16:creationId xmlns:a16="http://schemas.microsoft.com/office/drawing/2014/main" id="{33E043C0-9EF6-BE46-9846-4D601F5ADA7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116" y="955"/>
                    <a:ext cx="630" cy="397"/>
                  </a:xfrm>
                  <a:custGeom>
                    <a:avLst/>
                    <a:gdLst>
                      <a:gd name="T0" fmla="*/ 320 w 630"/>
                      <a:gd name="T1" fmla="*/ 397 h 397"/>
                      <a:gd name="T2" fmla="*/ 468 w 630"/>
                      <a:gd name="T3" fmla="*/ 345 h 397"/>
                      <a:gd name="T4" fmla="*/ 590 w 630"/>
                      <a:gd name="T5" fmla="*/ 275 h 397"/>
                      <a:gd name="T6" fmla="*/ 611 w 630"/>
                      <a:gd name="T7" fmla="*/ 181 h 397"/>
                      <a:gd name="T8" fmla="*/ 439 w 630"/>
                      <a:gd name="T9" fmla="*/ 129 h 397"/>
                      <a:gd name="T10" fmla="*/ 0 w 630"/>
                      <a:gd name="T11" fmla="*/ 0 h 397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630" h="397">
                        <a:moveTo>
                          <a:pt x="320" y="397"/>
                        </a:moveTo>
                        <a:cubicBezTo>
                          <a:pt x="345" y="388"/>
                          <a:pt x="423" y="366"/>
                          <a:pt x="468" y="345"/>
                        </a:cubicBezTo>
                        <a:cubicBezTo>
                          <a:pt x="513" y="325"/>
                          <a:pt x="567" y="303"/>
                          <a:pt x="590" y="275"/>
                        </a:cubicBezTo>
                        <a:cubicBezTo>
                          <a:pt x="612" y="255"/>
                          <a:pt x="630" y="201"/>
                          <a:pt x="611" y="181"/>
                        </a:cubicBezTo>
                        <a:cubicBezTo>
                          <a:pt x="586" y="156"/>
                          <a:pt x="541" y="159"/>
                          <a:pt x="439" y="129"/>
                        </a:cubicBezTo>
                        <a:cubicBezTo>
                          <a:pt x="337" y="99"/>
                          <a:pt x="91" y="27"/>
                          <a:pt x="0" y="0"/>
                        </a:cubicBezTo>
                      </a:path>
                    </a:pathLst>
                  </a:custGeom>
                  <a:noFill/>
                  <a:ln w="9525" cmpd="sng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cxnSp>
              <p:nvCxnSpPr>
                <p:cNvPr id="471" name="Straight Connector 470">
                  <a:extLst>
                    <a:ext uri="{FF2B5EF4-FFF2-40B4-BE49-F238E27FC236}">
                      <a16:creationId xmlns:a16="http://schemas.microsoft.com/office/drawing/2014/main" id="{CB69F864-8FB5-E041-9129-AC195EDCC60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594314" y="2366481"/>
                  <a:ext cx="39385" cy="70207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7" name="Group 436">
                <a:extLst>
                  <a:ext uri="{FF2B5EF4-FFF2-40B4-BE49-F238E27FC236}">
                    <a16:creationId xmlns:a16="http://schemas.microsoft.com/office/drawing/2014/main" id="{C2AA1ADC-DA20-0446-A617-23E1618DB1E1}"/>
                  </a:ext>
                </a:extLst>
              </p:cNvPr>
              <p:cNvGrpSpPr/>
              <p:nvPr/>
            </p:nvGrpSpPr>
            <p:grpSpPr>
              <a:xfrm>
                <a:off x="10632645" y="4361380"/>
                <a:ext cx="406937" cy="372436"/>
                <a:chOff x="7341491" y="2307905"/>
                <a:chExt cx="509280" cy="439573"/>
              </a:xfrm>
            </p:grpSpPr>
            <p:grpSp>
              <p:nvGrpSpPr>
                <p:cNvPr id="438" name="Group 437">
                  <a:extLst>
                    <a:ext uri="{FF2B5EF4-FFF2-40B4-BE49-F238E27FC236}">
                      <a16:creationId xmlns:a16="http://schemas.microsoft.com/office/drawing/2014/main" id="{76BCDA8E-D15E-A74A-8ADE-A687CEE3E3C8}"/>
                    </a:ext>
                  </a:extLst>
                </p:cNvPr>
                <p:cNvGrpSpPr/>
                <p:nvPr/>
              </p:nvGrpSpPr>
              <p:grpSpPr>
                <a:xfrm>
                  <a:off x="7341491" y="2426725"/>
                  <a:ext cx="509280" cy="320753"/>
                  <a:chOff x="7458407" y="2414528"/>
                  <a:chExt cx="509280" cy="320753"/>
                </a:xfrm>
              </p:grpSpPr>
              <p:pic>
                <p:nvPicPr>
                  <p:cNvPr id="447" name="Picture 1018" descr="laptop_keyboard">
                    <a:extLst>
                      <a:ext uri="{FF2B5EF4-FFF2-40B4-BE49-F238E27FC236}">
                        <a16:creationId xmlns:a16="http://schemas.microsoft.com/office/drawing/2014/main" id="{8164BC6B-27AC-F543-BC9A-5144C3FE81AE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rot="109064" flipH="1">
                    <a:off x="7458407" y="2575770"/>
                    <a:ext cx="437221" cy="15951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448" name="Freeform 1019">
                    <a:extLst>
                      <a:ext uri="{FF2B5EF4-FFF2-40B4-BE49-F238E27FC236}">
                        <a16:creationId xmlns:a16="http://schemas.microsoft.com/office/drawing/2014/main" id="{8CCC328C-1513-4C4F-BA81-A6778643676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603304" y="2420984"/>
                    <a:ext cx="351919" cy="208167"/>
                  </a:xfrm>
                  <a:custGeom>
                    <a:avLst/>
                    <a:gdLst>
                      <a:gd name="T0" fmla="*/ 775798119 w 2982"/>
                      <a:gd name="T1" fmla="*/ 0 h 2442"/>
                      <a:gd name="T2" fmla="*/ 0 w 2982"/>
                      <a:gd name="T3" fmla="*/ 211226083 h 2442"/>
                      <a:gd name="T4" fmla="*/ 2147483646 w 2982"/>
                      <a:gd name="T5" fmla="*/ 263880059 h 2442"/>
                      <a:gd name="T6" fmla="*/ 2147483646 w 2982"/>
                      <a:gd name="T7" fmla="*/ 52653891 h 2442"/>
                      <a:gd name="T8" fmla="*/ 775798119 w 2982"/>
                      <a:gd name="T9" fmla="*/ 0 h 244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982"/>
                      <a:gd name="T16" fmla="*/ 0 h 2442"/>
                      <a:gd name="T17" fmla="*/ 2982 w 2982"/>
                      <a:gd name="T18" fmla="*/ 2442 h 244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982" h="2442">
                        <a:moveTo>
                          <a:pt x="540" y="0"/>
                        </a:moveTo>
                        <a:lnTo>
                          <a:pt x="0" y="1734"/>
                        </a:lnTo>
                        <a:lnTo>
                          <a:pt x="2394" y="2442"/>
                        </a:lnTo>
                        <a:lnTo>
                          <a:pt x="2982" y="318"/>
                        </a:lnTo>
                        <a:lnTo>
                          <a:pt x="540" y="0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pic>
                <p:nvPicPr>
                  <p:cNvPr id="449" name="Picture 1020" descr="screen">
                    <a:extLst>
                      <a:ext uri="{FF2B5EF4-FFF2-40B4-BE49-F238E27FC236}">
                        <a16:creationId xmlns:a16="http://schemas.microsoft.com/office/drawing/2014/main" id="{DDA06ED4-53B0-1B48-9119-46F36D48C884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6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620637" y="2426338"/>
                    <a:ext cx="319785" cy="18942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450" name="Freeform 1021">
                    <a:extLst>
                      <a:ext uri="{FF2B5EF4-FFF2-40B4-BE49-F238E27FC236}">
                        <a16:creationId xmlns:a16="http://schemas.microsoft.com/office/drawing/2014/main" id="{BA9F220B-5659-2A42-847E-A563796C319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667378" y="2414843"/>
                    <a:ext cx="298167" cy="38736"/>
                  </a:xfrm>
                  <a:custGeom>
                    <a:avLst/>
                    <a:gdLst>
                      <a:gd name="T0" fmla="*/ 193616298 w 2528"/>
                      <a:gd name="T1" fmla="*/ 0 h 455"/>
                      <a:gd name="T2" fmla="*/ 2147483646 w 2528"/>
                      <a:gd name="T3" fmla="*/ 52445139 h 455"/>
                      <a:gd name="T4" fmla="*/ 2147483646 w 2528"/>
                      <a:gd name="T5" fmla="*/ 52445139 h 455"/>
                      <a:gd name="T6" fmla="*/ 0 w 2528"/>
                      <a:gd name="T7" fmla="*/ 52445139 h 455"/>
                      <a:gd name="T8" fmla="*/ 193616298 w 2528"/>
                      <a:gd name="T9" fmla="*/ 0 h 455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528"/>
                      <a:gd name="T16" fmla="*/ 0 h 455"/>
                      <a:gd name="T17" fmla="*/ 2528 w 2528"/>
                      <a:gd name="T18" fmla="*/ 455 h 455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528" h="455">
                        <a:moveTo>
                          <a:pt x="14" y="0"/>
                        </a:moveTo>
                        <a:lnTo>
                          <a:pt x="2528" y="341"/>
                        </a:lnTo>
                        <a:lnTo>
                          <a:pt x="2480" y="455"/>
                        </a:lnTo>
                        <a:lnTo>
                          <a:pt x="0" y="86"/>
                        </a:lnTo>
                        <a:lnTo>
                          <a:pt x="14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rgbClr val="EAEAEA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51" name="Freeform 1022">
                    <a:extLst>
                      <a:ext uri="{FF2B5EF4-FFF2-40B4-BE49-F238E27FC236}">
                        <a16:creationId xmlns:a16="http://schemas.microsoft.com/office/drawing/2014/main" id="{7A53E173-94E0-9A45-A5EB-06BAE70B459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600188" y="2414528"/>
                    <a:ext cx="82770" cy="161243"/>
                  </a:xfrm>
                  <a:custGeom>
                    <a:avLst/>
                    <a:gdLst>
                      <a:gd name="T0" fmla="*/ 773664160 w 702"/>
                      <a:gd name="T1" fmla="*/ 0 h 1893"/>
                      <a:gd name="T2" fmla="*/ 0 w 702"/>
                      <a:gd name="T3" fmla="*/ 210739916 h 1893"/>
                      <a:gd name="T4" fmla="*/ 193416040 w 702"/>
                      <a:gd name="T5" fmla="*/ 210739916 h 1893"/>
                      <a:gd name="T6" fmla="*/ 967080200 w 702"/>
                      <a:gd name="T7" fmla="*/ 52529017 h 1893"/>
                      <a:gd name="T8" fmla="*/ 773664160 w 702"/>
                      <a:gd name="T9" fmla="*/ 0 h 1893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02"/>
                      <a:gd name="T16" fmla="*/ 0 h 1893"/>
                      <a:gd name="T17" fmla="*/ 702 w 702"/>
                      <a:gd name="T18" fmla="*/ 1893 h 1893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02" h="1893">
                        <a:moveTo>
                          <a:pt x="579" y="0"/>
                        </a:moveTo>
                        <a:lnTo>
                          <a:pt x="0" y="1869"/>
                        </a:lnTo>
                        <a:lnTo>
                          <a:pt x="114" y="1893"/>
                        </a:lnTo>
                        <a:lnTo>
                          <a:pt x="702" y="51"/>
                        </a:lnTo>
                        <a:lnTo>
                          <a:pt x="579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52" name="Freeform 1023">
                    <a:extLst>
                      <a:ext uri="{FF2B5EF4-FFF2-40B4-BE49-F238E27FC236}">
                        <a16:creationId xmlns:a16="http://schemas.microsoft.com/office/drawing/2014/main" id="{1AE4308B-5274-7E4E-8319-3DCEAF641AA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874205" y="2443344"/>
                    <a:ext cx="89197" cy="186122"/>
                  </a:xfrm>
                  <a:custGeom>
                    <a:avLst/>
                    <a:gdLst>
                      <a:gd name="T0" fmla="*/ 969024527 w 756"/>
                      <a:gd name="T1" fmla="*/ 0 h 2184"/>
                      <a:gd name="T2" fmla="*/ 193802074 w 756"/>
                      <a:gd name="T3" fmla="*/ 263660221 h 2184"/>
                      <a:gd name="T4" fmla="*/ 0 w 756"/>
                      <a:gd name="T5" fmla="*/ 263660221 h 2184"/>
                      <a:gd name="T6" fmla="*/ 775222454 w 756"/>
                      <a:gd name="T7" fmla="*/ 52610059 h 2184"/>
                      <a:gd name="T8" fmla="*/ 969024527 w 756"/>
                      <a:gd name="T9" fmla="*/ 0 h 2184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756"/>
                      <a:gd name="T16" fmla="*/ 0 h 2184"/>
                      <a:gd name="T17" fmla="*/ 756 w 756"/>
                      <a:gd name="T18" fmla="*/ 2184 h 2184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756" h="2184">
                        <a:moveTo>
                          <a:pt x="756" y="0"/>
                        </a:moveTo>
                        <a:lnTo>
                          <a:pt x="138" y="2184"/>
                        </a:lnTo>
                        <a:lnTo>
                          <a:pt x="0" y="2148"/>
                        </a:lnTo>
                        <a:lnTo>
                          <a:pt x="606" y="78"/>
                        </a:lnTo>
                        <a:lnTo>
                          <a:pt x="756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DDDDDD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53" name="Freeform 1024">
                    <a:extLst>
                      <a:ext uri="{FF2B5EF4-FFF2-40B4-BE49-F238E27FC236}">
                        <a16:creationId xmlns:a16="http://schemas.microsoft.com/office/drawing/2014/main" id="{0AFBA2BB-6C86-F343-AEFA-24E9DAA9DA0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599214" y="2567582"/>
                    <a:ext cx="327185" cy="62828"/>
                  </a:xfrm>
                  <a:custGeom>
                    <a:avLst/>
                    <a:gdLst>
                      <a:gd name="T0" fmla="*/ 193829444 w 2773"/>
                      <a:gd name="T1" fmla="*/ 0 h 738"/>
                      <a:gd name="T2" fmla="*/ 0 w 2773"/>
                      <a:gd name="T3" fmla="*/ 52443587 h 738"/>
                      <a:gd name="T4" fmla="*/ 2147483646 w 2773"/>
                      <a:gd name="T5" fmla="*/ 104894411 h 738"/>
                      <a:gd name="T6" fmla="*/ 2147483646 w 2773"/>
                      <a:gd name="T7" fmla="*/ 52443587 h 738"/>
                      <a:gd name="T8" fmla="*/ 193829444 w 2773"/>
                      <a:gd name="T9" fmla="*/ 0 h 738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773"/>
                      <a:gd name="T16" fmla="*/ 0 h 738"/>
                      <a:gd name="T17" fmla="*/ 2773 w 2773"/>
                      <a:gd name="T18" fmla="*/ 738 h 738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773" h="738">
                        <a:moveTo>
                          <a:pt x="33" y="0"/>
                        </a:moveTo>
                        <a:lnTo>
                          <a:pt x="0" y="99"/>
                        </a:lnTo>
                        <a:lnTo>
                          <a:pt x="2436" y="738"/>
                        </a:lnTo>
                        <a:cubicBezTo>
                          <a:pt x="2499" y="501"/>
                          <a:pt x="2773" y="727"/>
                          <a:pt x="2373" y="603"/>
                        </a:cubicBezTo>
                        <a:lnTo>
                          <a:pt x="33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CC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54" name="Freeform 1025">
                    <a:extLst>
                      <a:ext uri="{FF2B5EF4-FFF2-40B4-BE49-F238E27FC236}">
                        <a16:creationId xmlns:a16="http://schemas.microsoft.com/office/drawing/2014/main" id="{30D94257-9C5E-3E45-9F36-5D972F3CA4F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884138" y="2444918"/>
                    <a:ext cx="83549" cy="186909"/>
                  </a:xfrm>
                  <a:custGeom>
                    <a:avLst/>
                    <a:gdLst>
                      <a:gd name="T0" fmla="*/ 2147483646 w 637"/>
                      <a:gd name="T1" fmla="*/ 0 h 1659"/>
                      <a:gd name="T2" fmla="*/ 2147483646 w 637"/>
                      <a:gd name="T3" fmla="*/ 0 h 1659"/>
                      <a:gd name="T4" fmla="*/ 295581541 w 637"/>
                      <a:gd name="T5" fmla="*/ 2147483646 h 1659"/>
                      <a:gd name="T6" fmla="*/ 0 w 637"/>
                      <a:gd name="T7" fmla="*/ 2147483646 h 1659"/>
                      <a:gd name="T8" fmla="*/ 2147483646 w 637"/>
                      <a:gd name="T9" fmla="*/ 0 h 165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637"/>
                      <a:gd name="T16" fmla="*/ 0 h 1659"/>
                      <a:gd name="T17" fmla="*/ 637 w 637"/>
                      <a:gd name="T18" fmla="*/ 1659 h 1659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637" h="1659">
                        <a:moveTo>
                          <a:pt x="615" y="0"/>
                        </a:moveTo>
                        <a:lnTo>
                          <a:pt x="637" y="0"/>
                        </a:lnTo>
                        <a:lnTo>
                          <a:pt x="68" y="1659"/>
                        </a:lnTo>
                        <a:lnTo>
                          <a:pt x="0" y="1647"/>
                        </a:lnTo>
                        <a:lnTo>
                          <a:pt x="615" y="0"/>
                        </a:lnTo>
                        <a:close/>
                      </a:path>
                    </a:pathLst>
                  </a:custGeom>
                  <a:solidFill>
                    <a:srgbClr val="4D4D4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55" name="Freeform 1026">
                    <a:extLst>
                      <a:ext uri="{FF2B5EF4-FFF2-40B4-BE49-F238E27FC236}">
                        <a16:creationId xmlns:a16="http://schemas.microsoft.com/office/drawing/2014/main" id="{E9457D97-2948-DB40-A085-56B4906D1EA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599603" y="2575928"/>
                    <a:ext cx="290961" cy="62041"/>
                  </a:xfrm>
                  <a:custGeom>
                    <a:avLst/>
                    <a:gdLst>
                      <a:gd name="T0" fmla="*/ 0 w 2216"/>
                      <a:gd name="T1" fmla="*/ 0 h 550"/>
                      <a:gd name="T2" fmla="*/ 296523134 w 2216"/>
                      <a:gd name="T3" fmla="*/ 324379338 h 550"/>
                      <a:gd name="T4" fmla="*/ 2147483646 w 2216"/>
                      <a:gd name="T5" fmla="*/ 2147483646 h 550"/>
                      <a:gd name="T6" fmla="*/ 2147483646 w 2216"/>
                      <a:gd name="T7" fmla="*/ 2147483646 h 550"/>
                      <a:gd name="T8" fmla="*/ 0 w 2216"/>
                      <a:gd name="T9" fmla="*/ 0 h 55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216"/>
                      <a:gd name="T16" fmla="*/ 0 h 550"/>
                      <a:gd name="T17" fmla="*/ 2216 w 2216"/>
                      <a:gd name="T18" fmla="*/ 550 h 55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216" h="550">
                        <a:moveTo>
                          <a:pt x="0" y="0"/>
                        </a:moveTo>
                        <a:lnTo>
                          <a:pt x="9" y="57"/>
                        </a:lnTo>
                        <a:lnTo>
                          <a:pt x="2164" y="550"/>
                        </a:lnTo>
                        <a:lnTo>
                          <a:pt x="2216" y="496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rgbClr val="000099"/>
                      </a:gs>
                      <a:gs pos="100000">
                        <a:srgbClr val="808080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456" name="Group 1027">
                    <a:extLst>
                      <a:ext uri="{FF2B5EF4-FFF2-40B4-BE49-F238E27FC236}">
                        <a16:creationId xmlns:a16="http://schemas.microsoft.com/office/drawing/2014/main" id="{3D852EFB-5B6C-2344-BBE3-31D62F7A86B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7594735" y="2642220"/>
                    <a:ext cx="98740" cy="36846"/>
                    <a:chOff x="1740" y="2642"/>
                    <a:chExt cx="752" cy="327"/>
                  </a:xfrm>
                </p:grpSpPr>
                <p:sp>
                  <p:nvSpPr>
                    <p:cNvPr id="463" name="Freeform 1028">
                      <a:extLst>
                        <a:ext uri="{FF2B5EF4-FFF2-40B4-BE49-F238E27FC236}">
                          <a16:creationId xmlns:a16="http://schemas.microsoft.com/office/drawing/2014/main" id="{B9B98FA7-C99E-C74B-A8AB-A9637F89C8F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740" y="2642"/>
                      <a:ext cx="752" cy="327"/>
                    </a:xfrm>
                    <a:custGeom>
                      <a:avLst/>
                      <a:gdLst>
                        <a:gd name="T0" fmla="*/ 293 w 752"/>
                        <a:gd name="T1" fmla="*/ 0 h 327"/>
                        <a:gd name="T2" fmla="*/ 752 w 752"/>
                        <a:gd name="T3" fmla="*/ 124 h 327"/>
                        <a:gd name="T4" fmla="*/ 470 w 752"/>
                        <a:gd name="T5" fmla="*/ 327 h 327"/>
                        <a:gd name="T6" fmla="*/ 0 w 752"/>
                        <a:gd name="T7" fmla="*/ 183 h 327"/>
                        <a:gd name="T8" fmla="*/ 293 w 752"/>
                        <a:gd name="T9" fmla="*/ 0 h 327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752"/>
                        <a:gd name="T16" fmla="*/ 0 h 327"/>
                        <a:gd name="T17" fmla="*/ 752 w 752"/>
                        <a:gd name="T18" fmla="*/ 327 h 327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752" h="327">
                          <a:moveTo>
                            <a:pt x="293" y="0"/>
                          </a:moveTo>
                          <a:lnTo>
                            <a:pt x="752" y="124"/>
                          </a:lnTo>
                          <a:lnTo>
                            <a:pt x="470" y="327"/>
                          </a:lnTo>
                          <a:lnTo>
                            <a:pt x="0" y="183"/>
                          </a:lnTo>
                          <a:lnTo>
                            <a:pt x="293" y="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64" name="Freeform 1029">
                      <a:extLst>
                        <a:ext uri="{FF2B5EF4-FFF2-40B4-BE49-F238E27FC236}">
                          <a16:creationId xmlns:a16="http://schemas.microsoft.com/office/drawing/2014/main" id="{F702DC6C-29FF-CF47-9F8F-0E018642689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754" y="2649"/>
                      <a:ext cx="726" cy="311"/>
                    </a:xfrm>
                    <a:custGeom>
                      <a:avLst/>
                      <a:gdLst>
                        <a:gd name="T0" fmla="*/ 282 w 726"/>
                        <a:gd name="T1" fmla="*/ 0 h 311"/>
                        <a:gd name="T2" fmla="*/ 726 w 726"/>
                        <a:gd name="T3" fmla="*/ 119 h 311"/>
                        <a:gd name="T4" fmla="*/ 457 w 726"/>
                        <a:gd name="T5" fmla="*/ 311 h 311"/>
                        <a:gd name="T6" fmla="*/ 0 w 726"/>
                        <a:gd name="T7" fmla="*/ 173 h 311"/>
                        <a:gd name="T8" fmla="*/ 282 w 726"/>
                        <a:gd name="T9" fmla="*/ 0 h 311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726"/>
                        <a:gd name="T16" fmla="*/ 0 h 311"/>
                        <a:gd name="T17" fmla="*/ 726 w 726"/>
                        <a:gd name="T18" fmla="*/ 311 h 311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726" h="311">
                          <a:moveTo>
                            <a:pt x="282" y="0"/>
                          </a:moveTo>
                          <a:lnTo>
                            <a:pt x="726" y="119"/>
                          </a:lnTo>
                          <a:lnTo>
                            <a:pt x="457" y="311"/>
                          </a:lnTo>
                          <a:lnTo>
                            <a:pt x="0" y="173"/>
                          </a:lnTo>
                          <a:lnTo>
                            <a:pt x="282" y="0"/>
                          </a:lnTo>
                          <a:close/>
                        </a:path>
                      </a:pathLst>
                    </a:custGeom>
                    <a:gradFill rotWithShape="1">
                      <a:gsLst>
                        <a:gs pos="0">
                          <a:srgbClr val="4D4D4D"/>
                        </a:gs>
                        <a:gs pos="100000">
                          <a:srgbClr val="DDDDDD"/>
                        </a:gs>
                      </a:gsLst>
                      <a:lin ang="1890000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65" name="Freeform 1030">
                      <a:extLst>
                        <a:ext uri="{FF2B5EF4-FFF2-40B4-BE49-F238E27FC236}">
                          <a16:creationId xmlns:a16="http://schemas.microsoft.com/office/drawing/2014/main" id="{CBC32426-3508-7746-B721-84A333EF294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808" y="2770"/>
                      <a:ext cx="258" cy="100"/>
                    </a:xfrm>
                    <a:custGeom>
                      <a:avLst/>
                      <a:gdLst>
                        <a:gd name="T0" fmla="*/ 0 w 258"/>
                        <a:gd name="T1" fmla="*/ 44 h 100"/>
                        <a:gd name="T2" fmla="*/ 75 w 258"/>
                        <a:gd name="T3" fmla="*/ 0 h 100"/>
                        <a:gd name="T4" fmla="*/ 258 w 258"/>
                        <a:gd name="T5" fmla="*/ 50 h 100"/>
                        <a:gd name="T6" fmla="*/ 183 w 258"/>
                        <a:gd name="T7" fmla="*/ 100 h 100"/>
                        <a:gd name="T8" fmla="*/ 0 w 258"/>
                        <a:gd name="T9" fmla="*/ 44 h 100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258"/>
                        <a:gd name="T16" fmla="*/ 0 h 100"/>
                        <a:gd name="T17" fmla="*/ 258 w 258"/>
                        <a:gd name="T18" fmla="*/ 100 h 100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258" h="100">
                          <a:moveTo>
                            <a:pt x="0" y="44"/>
                          </a:moveTo>
                          <a:lnTo>
                            <a:pt x="75" y="0"/>
                          </a:lnTo>
                          <a:lnTo>
                            <a:pt x="258" y="50"/>
                          </a:lnTo>
                          <a:lnTo>
                            <a:pt x="183" y="100"/>
                          </a:lnTo>
                          <a:lnTo>
                            <a:pt x="0" y="44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66" name="Freeform 1031">
                      <a:extLst>
                        <a:ext uri="{FF2B5EF4-FFF2-40B4-BE49-F238E27FC236}">
                          <a16:creationId xmlns:a16="http://schemas.microsoft.com/office/drawing/2014/main" id="{A502E851-76CC-D944-B6BF-AEA62F4B7FA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799" y="2816"/>
                      <a:ext cx="194" cy="63"/>
                    </a:xfrm>
                    <a:custGeom>
                      <a:avLst/>
                      <a:gdLst>
                        <a:gd name="T0" fmla="*/ 12 w 194"/>
                        <a:gd name="T1" fmla="*/ 0 h 63"/>
                        <a:gd name="T2" fmla="*/ 194 w 194"/>
                        <a:gd name="T3" fmla="*/ 53 h 63"/>
                        <a:gd name="T4" fmla="*/ 180 w 194"/>
                        <a:gd name="T5" fmla="*/ 63 h 63"/>
                        <a:gd name="T6" fmla="*/ 0 w 194"/>
                        <a:gd name="T7" fmla="*/ 9 h 63"/>
                        <a:gd name="T8" fmla="*/ 12 w 194"/>
                        <a:gd name="T9" fmla="*/ 0 h 63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94"/>
                        <a:gd name="T16" fmla="*/ 0 h 63"/>
                        <a:gd name="T17" fmla="*/ 194 w 194"/>
                        <a:gd name="T18" fmla="*/ 63 h 63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94" h="63">
                          <a:moveTo>
                            <a:pt x="12" y="0"/>
                          </a:moveTo>
                          <a:lnTo>
                            <a:pt x="194" y="53"/>
                          </a:lnTo>
                          <a:lnTo>
                            <a:pt x="180" y="63"/>
                          </a:lnTo>
                          <a:lnTo>
                            <a:pt x="0" y="9"/>
                          </a:lnTo>
                          <a:lnTo>
                            <a:pt x="12" y="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67" name="Freeform 1032">
                      <a:extLst>
                        <a:ext uri="{FF2B5EF4-FFF2-40B4-BE49-F238E27FC236}">
                          <a16:creationId xmlns:a16="http://schemas.microsoft.com/office/drawing/2014/main" id="{9EF53E4B-1A3E-B340-981B-10DCC78EDF0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020" y="2834"/>
                      <a:ext cx="258" cy="102"/>
                    </a:xfrm>
                    <a:custGeom>
                      <a:avLst/>
                      <a:gdLst>
                        <a:gd name="T0" fmla="*/ 0 w 258"/>
                        <a:gd name="T1" fmla="*/ 46 h 102"/>
                        <a:gd name="T2" fmla="*/ 71 w 258"/>
                        <a:gd name="T3" fmla="*/ 0 h 102"/>
                        <a:gd name="T4" fmla="*/ 258 w 258"/>
                        <a:gd name="T5" fmla="*/ 52 h 102"/>
                        <a:gd name="T6" fmla="*/ 183 w 258"/>
                        <a:gd name="T7" fmla="*/ 102 h 102"/>
                        <a:gd name="T8" fmla="*/ 0 w 258"/>
                        <a:gd name="T9" fmla="*/ 46 h 102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258"/>
                        <a:gd name="T16" fmla="*/ 0 h 102"/>
                        <a:gd name="T17" fmla="*/ 258 w 258"/>
                        <a:gd name="T18" fmla="*/ 102 h 102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258" h="102">
                          <a:moveTo>
                            <a:pt x="0" y="46"/>
                          </a:moveTo>
                          <a:lnTo>
                            <a:pt x="71" y="0"/>
                          </a:lnTo>
                          <a:lnTo>
                            <a:pt x="258" y="52"/>
                          </a:lnTo>
                          <a:lnTo>
                            <a:pt x="183" y="102"/>
                          </a:lnTo>
                          <a:lnTo>
                            <a:pt x="0" y="46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468" name="Freeform 1033">
                      <a:extLst>
                        <a:ext uri="{FF2B5EF4-FFF2-40B4-BE49-F238E27FC236}">
                          <a16:creationId xmlns:a16="http://schemas.microsoft.com/office/drawing/2014/main" id="{7AD8F7A7-416B-4E4B-B3E9-7BAB69D2CD3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011" y="2882"/>
                      <a:ext cx="194" cy="63"/>
                    </a:xfrm>
                    <a:custGeom>
                      <a:avLst/>
                      <a:gdLst>
                        <a:gd name="T0" fmla="*/ 12 w 194"/>
                        <a:gd name="T1" fmla="*/ 0 h 63"/>
                        <a:gd name="T2" fmla="*/ 194 w 194"/>
                        <a:gd name="T3" fmla="*/ 53 h 63"/>
                        <a:gd name="T4" fmla="*/ 180 w 194"/>
                        <a:gd name="T5" fmla="*/ 63 h 63"/>
                        <a:gd name="T6" fmla="*/ 0 w 194"/>
                        <a:gd name="T7" fmla="*/ 9 h 63"/>
                        <a:gd name="T8" fmla="*/ 12 w 194"/>
                        <a:gd name="T9" fmla="*/ 0 h 63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194"/>
                        <a:gd name="T16" fmla="*/ 0 h 63"/>
                        <a:gd name="T17" fmla="*/ 194 w 194"/>
                        <a:gd name="T18" fmla="*/ 63 h 63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194" h="63">
                          <a:moveTo>
                            <a:pt x="12" y="0"/>
                          </a:moveTo>
                          <a:lnTo>
                            <a:pt x="194" y="53"/>
                          </a:lnTo>
                          <a:lnTo>
                            <a:pt x="180" y="63"/>
                          </a:lnTo>
                          <a:lnTo>
                            <a:pt x="0" y="9"/>
                          </a:lnTo>
                          <a:lnTo>
                            <a:pt x="12" y="0"/>
                          </a:lnTo>
                          <a:close/>
                        </a:path>
                      </a:pathLst>
                    </a:custGeom>
                    <a:solidFill>
                      <a:srgbClr val="000099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457" name="Freeform 1034">
                    <a:extLst>
                      <a:ext uri="{FF2B5EF4-FFF2-40B4-BE49-F238E27FC236}">
                        <a16:creationId xmlns:a16="http://schemas.microsoft.com/office/drawing/2014/main" id="{AFB20872-AFCC-4D45-AFDB-876C97DAF0C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763780" y="2647731"/>
                    <a:ext cx="119578" cy="80936"/>
                  </a:xfrm>
                  <a:custGeom>
                    <a:avLst/>
                    <a:gdLst>
                      <a:gd name="T0" fmla="*/ 213221464 w 990"/>
                      <a:gd name="T1" fmla="*/ 1090686587 h 792"/>
                      <a:gd name="T2" fmla="*/ 1915477586 w 990"/>
                      <a:gd name="T3" fmla="*/ 0 h 792"/>
                      <a:gd name="T4" fmla="*/ 1915477586 w 990"/>
                      <a:gd name="T5" fmla="*/ 108859840 h 792"/>
                      <a:gd name="T6" fmla="*/ 0 w 990"/>
                      <a:gd name="T7" fmla="*/ 1090686587 h 792"/>
                      <a:gd name="T8" fmla="*/ 213221464 w 990"/>
                      <a:gd name="T9" fmla="*/ 1090686587 h 79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990"/>
                      <a:gd name="T16" fmla="*/ 0 h 792"/>
                      <a:gd name="T17" fmla="*/ 990 w 990"/>
                      <a:gd name="T18" fmla="*/ 792 h 79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990" h="792">
                        <a:moveTo>
                          <a:pt x="3" y="738"/>
                        </a:moveTo>
                        <a:lnTo>
                          <a:pt x="990" y="0"/>
                        </a:lnTo>
                        <a:lnTo>
                          <a:pt x="987" y="60"/>
                        </a:lnTo>
                        <a:lnTo>
                          <a:pt x="0" y="792"/>
                        </a:lnTo>
                        <a:lnTo>
                          <a:pt x="3" y="738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58" name="Freeform 1035">
                    <a:extLst>
                      <a:ext uri="{FF2B5EF4-FFF2-40B4-BE49-F238E27FC236}">
                        <a16:creationId xmlns:a16="http://schemas.microsoft.com/office/drawing/2014/main" id="{884A6080-45F5-1D41-97E8-A1E4D9BD5AF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458602" y="2654187"/>
                    <a:ext cx="305957" cy="73850"/>
                  </a:xfrm>
                  <a:custGeom>
                    <a:avLst/>
                    <a:gdLst>
                      <a:gd name="T0" fmla="*/ 213486572 w 2532"/>
                      <a:gd name="T1" fmla="*/ 0 h 723"/>
                      <a:gd name="T2" fmla="*/ 213486572 w 2532"/>
                      <a:gd name="T3" fmla="*/ 0 h 723"/>
                      <a:gd name="T4" fmla="*/ 2147483646 w 2532"/>
                      <a:gd name="T5" fmla="*/ 979380008 h 723"/>
                      <a:gd name="T6" fmla="*/ 2147483646 w 2532"/>
                      <a:gd name="T7" fmla="*/ 1088085165 h 723"/>
                      <a:gd name="T8" fmla="*/ 0 w 2532"/>
                      <a:gd name="T9" fmla="*/ 108705259 h 723"/>
                      <a:gd name="T10" fmla="*/ 213486572 w 2532"/>
                      <a:gd name="T11" fmla="*/ 0 h 723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532"/>
                      <a:gd name="T19" fmla="*/ 0 h 723"/>
                      <a:gd name="T20" fmla="*/ 2532 w 2532"/>
                      <a:gd name="T21" fmla="*/ 723 h 723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532" h="723">
                        <a:moveTo>
                          <a:pt x="6" y="0"/>
                        </a:moveTo>
                        <a:cubicBezTo>
                          <a:pt x="16" y="0"/>
                          <a:pt x="26" y="0"/>
                          <a:pt x="36" y="0"/>
                        </a:cubicBezTo>
                        <a:lnTo>
                          <a:pt x="2532" y="678"/>
                        </a:lnTo>
                        <a:lnTo>
                          <a:pt x="2529" y="723"/>
                        </a:lnTo>
                        <a:lnTo>
                          <a:pt x="0" y="24"/>
                        </a:lnTo>
                        <a:lnTo>
                          <a:pt x="6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59" name="Freeform 1036">
                    <a:extLst>
                      <a:ext uri="{FF2B5EF4-FFF2-40B4-BE49-F238E27FC236}">
                        <a16:creationId xmlns:a16="http://schemas.microsoft.com/office/drawing/2014/main" id="{D9AB2866-286A-324B-A617-3FD7D7A508A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458797" y="2640645"/>
                    <a:ext cx="3311" cy="14959"/>
                  </a:xfrm>
                  <a:custGeom>
                    <a:avLst/>
                    <a:gdLst>
                      <a:gd name="T0" fmla="*/ 262278191 w 26"/>
                      <a:gd name="T1" fmla="*/ 107489981 h 147"/>
                      <a:gd name="T2" fmla="*/ 262278191 w 26"/>
                      <a:gd name="T3" fmla="*/ 214969480 h 147"/>
                      <a:gd name="T4" fmla="*/ 0 w 26"/>
                      <a:gd name="T5" fmla="*/ 214969480 h 147"/>
                      <a:gd name="T6" fmla="*/ 262278191 w 26"/>
                      <a:gd name="T7" fmla="*/ 0 h 147"/>
                      <a:gd name="T8" fmla="*/ 262278191 w 26"/>
                      <a:gd name="T9" fmla="*/ 107489981 h 14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26"/>
                      <a:gd name="T16" fmla="*/ 0 h 147"/>
                      <a:gd name="T17" fmla="*/ 26 w 26"/>
                      <a:gd name="T18" fmla="*/ 147 h 147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26" h="147">
                        <a:moveTo>
                          <a:pt x="26" y="10"/>
                        </a:moveTo>
                        <a:lnTo>
                          <a:pt x="23" y="147"/>
                        </a:lnTo>
                        <a:lnTo>
                          <a:pt x="0" y="144"/>
                        </a:lnTo>
                        <a:lnTo>
                          <a:pt x="3" y="0"/>
                        </a:lnTo>
                        <a:lnTo>
                          <a:pt x="26" y="1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60" name="Freeform 1037">
                    <a:extLst>
                      <a:ext uri="{FF2B5EF4-FFF2-40B4-BE49-F238E27FC236}">
                        <a16:creationId xmlns:a16="http://schemas.microsoft.com/office/drawing/2014/main" id="{4F862B12-01C2-394B-BD64-EF5B294C927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458992" y="2579707"/>
                    <a:ext cx="142170" cy="61883"/>
                  </a:xfrm>
                  <a:custGeom>
                    <a:avLst/>
                    <a:gdLst>
                      <a:gd name="T0" fmla="*/ 2136125890 w 1176"/>
                      <a:gd name="T1" fmla="*/ 0 h 606"/>
                      <a:gd name="T2" fmla="*/ 0 w 1176"/>
                      <a:gd name="T3" fmla="*/ 870000945 h 606"/>
                      <a:gd name="T4" fmla="*/ 213789467 w 1176"/>
                      <a:gd name="T5" fmla="*/ 870000945 h 606"/>
                      <a:gd name="T6" fmla="*/ 2136125890 w 1176"/>
                      <a:gd name="T7" fmla="*/ 108617123 h 606"/>
                      <a:gd name="T8" fmla="*/ 2136125890 w 1176"/>
                      <a:gd name="T9" fmla="*/ 0 h 606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176"/>
                      <a:gd name="T16" fmla="*/ 0 h 606"/>
                      <a:gd name="T17" fmla="*/ 1176 w 1176"/>
                      <a:gd name="T18" fmla="*/ 606 h 60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176" h="606">
                        <a:moveTo>
                          <a:pt x="1170" y="0"/>
                        </a:moveTo>
                        <a:lnTo>
                          <a:pt x="0" y="597"/>
                        </a:lnTo>
                        <a:lnTo>
                          <a:pt x="30" y="606"/>
                        </a:lnTo>
                        <a:lnTo>
                          <a:pt x="1176" y="18"/>
                        </a:lnTo>
                        <a:lnTo>
                          <a:pt x="1170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61" name="Freeform 1038">
                    <a:extLst>
                      <a:ext uri="{FF2B5EF4-FFF2-40B4-BE49-F238E27FC236}">
                        <a16:creationId xmlns:a16="http://schemas.microsoft.com/office/drawing/2014/main" id="{9F56D63D-1051-4947-BFE8-AC99905DBF7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7468535" y="2643795"/>
                    <a:ext cx="290182" cy="71016"/>
                  </a:xfrm>
                  <a:custGeom>
                    <a:avLst/>
                    <a:gdLst>
                      <a:gd name="T0" fmla="*/ 173112702 w 2532"/>
                      <a:gd name="T1" fmla="*/ 0 h 723"/>
                      <a:gd name="T2" fmla="*/ 173112702 w 2532"/>
                      <a:gd name="T3" fmla="*/ 0 h 723"/>
                      <a:gd name="T4" fmla="*/ 2069773885 w 2532"/>
                      <a:gd name="T5" fmla="*/ 558173482 h 723"/>
                      <a:gd name="T6" fmla="*/ 2069773885 w 2532"/>
                      <a:gd name="T7" fmla="*/ 558173482 h 723"/>
                      <a:gd name="T8" fmla="*/ 0 w 2532"/>
                      <a:gd name="T9" fmla="*/ 92871346 h 723"/>
                      <a:gd name="T10" fmla="*/ 173112702 w 2532"/>
                      <a:gd name="T11" fmla="*/ 0 h 723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532"/>
                      <a:gd name="T19" fmla="*/ 0 h 723"/>
                      <a:gd name="T20" fmla="*/ 2532 w 2532"/>
                      <a:gd name="T21" fmla="*/ 723 h 723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532" h="723">
                        <a:moveTo>
                          <a:pt x="6" y="0"/>
                        </a:moveTo>
                        <a:cubicBezTo>
                          <a:pt x="16" y="0"/>
                          <a:pt x="26" y="0"/>
                          <a:pt x="36" y="0"/>
                        </a:cubicBezTo>
                        <a:lnTo>
                          <a:pt x="2532" y="678"/>
                        </a:lnTo>
                        <a:lnTo>
                          <a:pt x="2529" y="723"/>
                        </a:lnTo>
                        <a:lnTo>
                          <a:pt x="0" y="24"/>
                        </a:lnTo>
                        <a:lnTo>
                          <a:pt x="6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62" name="Freeform 1039">
                    <a:extLst>
                      <a:ext uri="{FF2B5EF4-FFF2-40B4-BE49-F238E27FC236}">
                        <a16:creationId xmlns:a16="http://schemas.microsoft.com/office/drawing/2014/main" id="{F5A7C9DF-5755-EF45-8744-FDD1C5EEB84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flipV="1">
                    <a:off x="7758327" y="2638756"/>
                    <a:ext cx="118410" cy="73535"/>
                  </a:xfrm>
                  <a:custGeom>
                    <a:avLst/>
                    <a:gdLst>
                      <a:gd name="T0" fmla="*/ 0 w 2532"/>
                      <a:gd name="T1" fmla="*/ 0 h 723"/>
                      <a:gd name="T2" fmla="*/ 0 w 2532"/>
                      <a:gd name="T3" fmla="*/ 0 h 723"/>
                      <a:gd name="T4" fmla="*/ 0 w 2532"/>
                      <a:gd name="T5" fmla="*/ 962694895 h 723"/>
                      <a:gd name="T6" fmla="*/ 0 w 2532"/>
                      <a:gd name="T7" fmla="*/ 962694895 h 723"/>
                      <a:gd name="T8" fmla="*/ 0 w 2532"/>
                      <a:gd name="T9" fmla="*/ 107314314 h 723"/>
                      <a:gd name="T10" fmla="*/ 0 w 2532"/>
                      <a:gd name="T11" fmla="*/ 0 h 723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2532"/>
                      <a:gd name="T19" fmla="*/ 0 h 723"/>
                      <a:gd name="T20" fmla="*/ 2532 w 2532"/>
                      <a:gd name="T21" fmla="*/ 723 h 723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2532" h="723">
                        <a:moveTo>
                          <a:pt x="6" y="0"/>
                        </a:moveTo>
                        <a:cubicBezTo>
                          <a:pt x="16" y="0"/>
                          <a:pt x="26" y="0"/>
                          <a:pt x="36" y="0"/>
                        </a:cubicBezTo>
                        <a:lnTo>
                          <a:pt x="2532" y="678"/>
                        </a:lnTo>
                        <a:lnTo>
                          <a:pt x="2529" y="723"/>
                        </a:lnTo>
                        <a:lnTo>
                          <a:pt x="0" y="24"/>
                        </a:lnTo>
                        <a:lnTo>
                          <a:pt x="6" y="0"/>
                        </a:lnTo>
                        <a:close/>
                      </a:path>
                    </a:pathLst>
                  </a:custGeom>
                  <a:solidFill>
                    <a:srgbClr val="000099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grpSp>
              <p:nvGrpSpPr>
                <p:cNvPr id="439" name="Group 850">
                  <a:extLst>
                    <a:ext uri="{FF2B5EF4-FFF2-40B4-BE49-F238E27FC236}">
                      <a16:creationId xmlns:a16="http://schemas.microsoft.com/office/drawing/2014/main" id="{0E19DCC2-5C17-114A-AA3B-AB1F761F3E0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408527" y="2307905"/>
                  <a:ext cx="399726" cy="74090"/>
                  <a:chOff x="2199" y="955"/>
                  <a:chExt cx="2547" cy="506"/>
                </a:xfrm>
              </p:grpSpPr>
              <p:sp>
                <p:nvSpPr>
                  <p:cNvPr id="441" name="Freeform 851">
                    <a:extLst>
                      <a:ext uri="{FF2B5EF4-FFF2-40B4-BE49-F238E27FC236}">
                        <a16:creationId xmlns:a16="http://schemas.microsoft.com/office/drawing/2014/main" id="{BBA6444B-A512-F544-B52F-56EFEF8735D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199" y="1166"/>
                    <a:ext cx="260" cy="281"/>
                  </a:xfrm>
                  <a:custGeom>
                    <a:avLst/>
                    <a:gdLst>
                      <a:gd name="T0" fmla="*/ 260 w 260"/>
                      <a:gd name="T1" fmla="*/ 0 h 281"/>
                      <a:gd name="T2" fmla="*/ 42 w 260"/>
                      <a:gd name="T3" fmla="*/ 112 h 281"/>
                      <a:gd name="T4" fmla="*/ 35 w 260"/>
                      <a:gd name="T5" fmla="*/ 211 h 281"/>
                      <a:gd name="T6" fmla="*/ 253 w 260"/>
                      <a:gd name="T7" fmla="*/ 281 h 281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60" h="281">
                        <a:moveTo>
                          <a:pt x="260" y="0"/>
                        </a:moveTo>
                        <a:cubicBezTo>
                          <a:pt x="224" y="19"/>
                          <a:pt x="79" y="77"/>
                          <a:pt x="42" y="112"/>
                        </a:cubicBezTo>
                        <a:cubicBezTo>
                          <a:pt x="5" y="143"/>
                          <a:pt x="0" y="183"/>
                          <a:pt x="35" y="211"/>
                        </a:cubicBezTo>
                        <a:cubicBezTo>
                          <a:pt x="70" y="239"/>
                          <a:pt x="208" y="266"/>
                          <a:pt x="253" y="281"/>
                        </a:cubicBezTo>
                      </a:path>
                    </a:pathLst>
                  </a:custGeom>
                  <a:noFill/>
                  <a:ln w="9525" cmpd="sng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42" name="Freeform 852">
                    <a:extLst>
                      <a:ext uri="{FF2B5EF4-FFF2-40B4-BE49-F238E27FC236}">
                        <a16:creationId xmlns:a16="http://schemas.microsoft.com/office/drawing/2014/main" id="{3C1ADE30-986F-D446-A0E8-E55FDC5C363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482" y="1040"/>
                    <a:ext cx="900" cy="421"/>
                  </a:xfrm>
                  <a:custGeom>
                    <a:avLst/>
                    <a:gdLst>
                      <a:gd name="T0" fmla="*/ 531 w 900"/>
                      <a:gd name="T1" fmla="*/ 0 h 421"/>
                      <a:gd name="T2" fmla="*/ 279 w 900"/>
                      <a:gd name="T3" fmla="*/ 77 h 421"/>
                      <a:gd name="T4" fmla="*/ 68 w 900"/>
                      <a:gd name="T5" fmla="*/ 182 h 421"/>
                      <a:gd name="T6" fmla="*/ 33 w 900"/>
                      <a:gd name="T7" fmla="*/ 323 h 421"/>
                      <a:gd name="T8" fmla="*/ 328 w 900"/>
                      <a:gd name="T9" fmla="*/ 400 h 421"/>
                      <a:gd name="T10" fmla="*/ 812 w 900"/>
                      <a:gd name="T11" fmla="*/ 421 h 421"/>
                      <a:gd name="T12" fmla="*/ 855 w 900"/>
                      <a:gd name="T13" fmla="*/ 400 h 421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900" h="421">
                        <a:moveTo>
                          <a:pt x="531" y="0"/>
                        </a:moveTo>
                        <a:cubicBezTo>
                          <a:pt x="489" y="13"/>
                          <a:pt x="356" y="47"/>
                          <a:pt x="279" y="77"/>
                        </a:cubicBezTo>
                        <a:cubicBezTo>
                          <a:pt x="202" y="107"/>
                          <a:pt x="109" y="141"/>
                          <a:pt x="68" y="182"/>
                        </a:cubicBezTo>
                        <a:cubicBezTo>
                          <a:pt x="31" y="213"/>
                          <a:pt x="0" y="292"/>
                          <a:pt x="33" y="323"/>
                        </a:cubicBezTo>
                        <a:cubicBezTo>
                          <a:pt x="76" y="359"/>
                          <a:pt x="198" y="384"/>
                          <a:pt x="328" y="400"/>
                        </a:cubicBezTo>
                        <a:cubicBezTo>
                          <a:pt x="458" y="416"/>
                          <a:pt x="724" y="421"/>
                          <a:pt x="812" y="421"/>
                        </a:cubicBezTo>
                        <a:cubicBezTo>
                          <a:pt x="900" y="421"/>
                          <a:pt x="846" y="404"/>
                          <a:pt x="855" y="400"/>
                        </a:cubicBezTo>
                      </a:path>
                    </a:pathLst>
                  </a:custGeom>
                  <a:noFill/>
                  <a:ln w="9525" cmpd="sng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43" name="Freeform 853">
                    <a:extLst>
                      <a:ext uri="{FF2B5EF4-FFF2-40B4-BE49-F238E27FC236}">
                        <a16:creationId xmlns:a16="http://schemas.microsoft.com/office/drawing/2014/main" id="{5421D839-7A32-BE47-B2AE-97D6E019C23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782" y="1068"/>
                    <a:ext cx="428" cy="269"/>
                  </a:xfrm>
                  <a:custGeom>
                    <a:avLst/>
                    <a:gdLst>
                      <a:gd name="T0" fmla="*/ 428 w 428"/>
                      <a:gd name="T1" fmla="*/ 0 h 269"/>
                      <a:gd name="T2" fmla="*/ 217 w 428"/>
                      <a:gd name="T3" fmla="*/ 35 h 269"/>
                      <a:gd name="T4" fmla="*/ 21 w 428"/>
                      <a:gd name="T5" fmla="*/ 140 h 269"/>
                      <a:gd name="T6" fmla="*/ 91 w 428"/>
                      <a:gd name="T7" fmla="*/ 246 h 269"/>
                      <a:gd name="T8" fmla="*/ 231 w 428"/>
                      <a:gd name="T9" fmla="*/ 267 h 269"/>
                      <a:gd name="T10" fmla="*/ 414 w 428"/>
                      <a:gd name="T11" fmla="*/ 260 h 26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28" h="269">
                        <a:moveTo>
                          <a:pt x="428" y="0"/>
                        </a:moveTo>
                        <a:cubicBezTo>
                          <a:pt x="428" y="0"/>
                          <a:pt x="217" y="35"/>
                          <a:pt x="217" y="35"/>
                        </a:cubicBezTo>
                        <a:cubicBezTo>
                          <a:pt x="217" y="35"/>
                          <a:pt x="42" y="105"/>
                          <a:pt x="21" y="140"/>
                        </a:cubicBezTo>
                        <a:cubicBezTo>
                          <a:pt x="0" y="175"/>
                          <a:pt x="14" y="217"/>
                          <a:pt x="91" y="246"/>
                        </a:cubicBezTo>
                        <a:cubicBezTo>
                          <a:pt x="126" y="267"/>
                          <a:pt x="177" y="265"/>
                          <a:pt x="231" y="267"/>
                        </a:cubicBezTo>
                        <a:cubicBezTo>
                          <a:pt x="285" y="269"/>
                          <a:pt x="376" y="262"/>
                          <a:pt x="414" y="260"/>
                        </a:cubicBezTo>
                      </a:path>
                    </a:pathLst>
                  </a:custGeom>
                  <a:noFill/>
                  <a:ln w="9525" cmpd="sng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44" name="Freeform 854">
                    <a:extLst>
                      <a:ext uri="{FF2B5EF4-FFF2-40B4-BE49-F238E27FC236}">
                        <a16:creationId xmlns:a16="http://schemas.microsoft.com/office/drawing/2014/main" id="{6265BB06-F570-694B-835C-CBFAFCDB733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554" y="1075"/>
                    <a:ext cx="377" cy="239"/>
                  </a:xfrm>
                  <a:custGeom>
                    <a:avLst/>
                    <a:gdLst>
                      <a:gd name="T0" fmla="*/ 42 w 377"/>
                      <a:gd name="T1" fmla="*/ 239 h 239"/>
                      <a:gd name="T2" fmla="*/ 335 w 377"/>
                      <a:gd name="T3" fmla="*/ 146 h 239"/>
                      <a:gd name="T4" fmla="*/ 342 w 377"/>
                      <a:gd name="T5" fmla="*/ 47 h 239"/>
                      <a:gd name="T6" fmla="*/ 0 w 377"/>
                      <a:gd name="T7" fmla="*/ 0 h 23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77" h="239">
                        <a:moveTo>
                          <a:pt x="42" y="239"/>
                        </a:moveTo>
                        <a:cubicBezTo>
                          <a:pt x="89" y="224"/>
                          <a:pt x="285" y="178"/>
                          <a:pt x="335" y="146"/>
                        </a:cubicBezTo>
                        <a:cubicBezTo>
                          <a:pt x="372" y="115"/>
                          <a:pt x="377" y="75"/>
                          <a:pt x="342" y="47"/>
                        </a:cubicBezTo>
                        <a:cubicBezTo>
                          <a:pt x="286" y="23"/>
                          <a:pt x="71" y="10"/>
                          <a:pt x="0" y="0"/>
                        </a:cubicBezTo>
                      </a:path>
                    </a:pathLst>
                  </a:custGeom>
                  <a:noFill/>
                  <a:ln w="9525" cmpd="sng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45" name="Freeform 855">
                    <a:extLst>
                      <a:ext uri="{FF2B5EF4-FFF2-40B4-BE49-F238E27FC236}">
                        <a16:creationId xmlns:a16="http://schemas.microsoft.com/office/drawing/2014/main" id="{80300F44-8884-9342-8458-52213EFA1F0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646" y="997"/>
                    <a:ext cx="660" cy="336"/>
                  </a:xfrm>
                  <a:custGeom>
                    <a:avLst/>
                    <a:gdLst>
                      <a:gd name="T0" fmla="*/ 390 w 646"/>
                      <a:gd name="T1" fmla="*/ 592 h 300"/>
                      <a:gd name="T2" fmla="*/ 555 w 646"/>
                      <a:gd name="T3" fmla="*/ 501 h 300"/>
                      <a:gd name="T4" fmla="*/ 690 w 646"/>
                      <a:gd name="T5" fmla="*/ 377 h 300"/>
                      <a:gd name="T6" fmla="*/ 713 w 646"/>
                      <a:gd name="T7" fmla="*/ 211 h 300"/>
                      <a:gd name="T8" fmla="*/ 522 w 646"/>
                      <a:gd name="T9" fmla="*/ 119 h 300"/>
                      <a:gd name="T10" fmla="*/ 0 w 646"/>
                      <a:gd name="T11" fmla="*/ 0 h 300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646" h="300">
                        <a:moveTo>
                          <a:pt x="343" y="300"/>
                        </a:moveTo>
                        <a:cubicBezTo>
                          <a:pt x="367" y="292"/>
                          <a:pt x="443" y="272"/>
                          <a:pt x="487" y="254"/>
                        </a:cubicBezTo>
                        <a:cubicBezTo>
                          <a:pt x="531" y="236"/>
                          <a:pt x="584" y="216"/>
                          <a:pt x="607" y="191"/>
                        </a:cubicBezTo>
                        <a:cubicBezTo>
                          <a:pt x="628" y="173"/>
                          <a:pt x="646" y="125"/>
                          <a:pt x="627" y="107"/>
                        </a:cubicBezTo>
                        <a:cubicBezTo>
                          <a:pt x="603" y="85"/>
                          <a:pt x="563" y="79"/>
                          <a:pt x="459" y="61"/>
                        </a:cubicBezTo>
                        <a:cubicBezTo>
                          <a:pt x="355" y="43"/>
                          <a:pt x="76" y="10"/>
                          <a:pt x="0" y="0"/>
                        </a:cubicBezTo>
                      </a:path>
                    </a:pathLst>
                  </a:custGeom>
                  <a:noFill/>
                  <a:ln w="9525" cmpd="sng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446" name="Freeform 856">
                    <a:extLst>
                      <a:ext uri="{FF2B5EF4-FFF2-40B4-BE49-F238E27FC236}">
                        <a16:creationId xmlns:a16="http://schemas.microsoft.com/office/drawing/2014/main" id="{C20B7147-F177-2244-A300-85310EEFDE6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116" y="955"/>
                    <a:ext cx="630" cy="397"/>
                  </a:xfrm>
                  <a:custGeom>
                    <a:avLst/>
                    <a:gdLst>
                      <a:gd name="T0" fmla="*/ 320 w 630"/>
                      <a:gd name="T1" fmla="*/ 397 h 397"/>
                      <a:gd name="T2" fmla="*/ 468 w 630"/>
                      <a:gd name="T3" fmla="*/ 345 h 397"/>
                      <a:gd name="T4" fmla="*/ 590 w 630"/>
                      <a:gd name="T5" fmla="*/ 275 h 397"/>
                      <a:gd name="T6" fmla="*/ 611 w 630"/>
                      <a:gd name="T7" fmla="*/ 181 h 397"/>
                      <a:gd name="T8" fmla="*/ 439 w 630"/>
                      <a:gd name="T9" fmla="*/ 129 h 397"/>
                      <a:gd name="T10" fmla="*/ 0 w 630"/>
                      <a:gd name="T11" fmla="*/ 0 h 397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630" h="397">
                        <a:moveTo>
                          <a:pt x="320" y="397"/>
                        </a:moveTo>
                        <a:cubicBezTo>
                          <a:pt x="345" y="388"/>
                          <a:pt x="423" y="366"/>
                          <a:pt x="468" y="345"/>
                        </a:cubicBezTo>
                        <a:cubicBezTo>
                          <a:pt x="513" y="325"/>
                          <a:pt x="567" y="303"/>
                          <a:pt x="590" y="275"/>
                        </a:cubicBezTo>
                        <a:cubicBezTo>
                          <a:pt x="612" y="255"/>
                          <a:pt x="630" y="201"/>
                          <a:pt x="611" y="181"/>
                        </a:cubicBezTo>
                        <a:cubicBezTo>
                          <a:pt x="586" y="156"/>
                          <a:pt x="541" y="159"/>
                          <a:pt x="439" y="129"/>
                        </a:cubicBezTo>
                        <a:cubicBezTo>
                          <a:pt x="337" y="99"/>
                          <a:pt x="91" y="27"/>
                          <a:pt x="0" y="0"/>
                        </a:cubicBezTo>
                      </a:path>
                    </a:pathLst>
                  </a:custGeom>
                  <a:noFill/>
                  <a:ln w="9525" cmpd="sng">
                    <a:solidFill>
                      <a:srgbClr val="FF0000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=""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=""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</p:grpSp>
            <p:cxnSp>
              <p:nvCxnSpPr>
                <p:cNvPr id="440" name="Straight Connector 439">
                  <a:extLst>
                    <a:ext uri="{FF2B5EF4-FFF2-40B4-BE49-F238E27FC236}">
                      <a16:creationId xmlns:a16="http://schemas.microsoft.com/office/drawing/2014/main" id="{BC94D261-B269-5947-A948-0F102BE96F7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594314" y="2366481"/>
                  <a:ext cx="39385" cy="70207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67" name="Group 266">
              <a:extLst>
                <a:ext uri="{FF2B5EF4-FFF2-40B4-BE49-F238E27FC236}">
                  <a16:creationId xmlns:a16="http://schemas.microsoft.com/office/drawing/2014/main" id="{61065D64-FFA0-D845-B229-AD586B66C3BA}"/>
                </a:ext>
              </a:extLst>
            </p:cNvPr>
            <p:cNvGrpSpPr/>
            <p:nvPr/>
          </p:nvGrpSpPr>
          <p:grpSpPr>
            <a:xfrm>
              <a:off x="7840518" y="1242873"/>
              <a:ext cx="4037013" cy="1377421"/>
              <a:chOff x="7785100" y="730250"/>
              <a:chExt cx="4037013" cy="1377421"/>
            </a:xfrm>
          </p:grpSpPr>
          <p:grpSp>
            <p:nvGrpSpPr>
              <p:cNvPr id="272" name="Group 117">
                <a:extLst>
                  <a:ext uri="{FF2B5EF4-FFF2-40B4-BE49-F238E27FC236}">
                    <a16:creationId xmlns:a16="http://schemas.microsoft.com/office/drawing/2014/main" id="{DA8F2ABF-024D-5644-A618-D1554772AAF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785100" y="736600"/>
                <a:ext cx="850900" cy="527050"/>
                <a:chOff x="-490" y="1664"/>
                <a:chExt cx="1429" cy="842"/>
              </a:xfrm>
            </p:grpSpPr>
            <p:sp>
              <p:nvSpPr>
                <p:cNvPr id="382" name="AutoShape 111">
                  <a:extLst>
                    <a:ext uri="{FF2B5EF4-FFF2-40B4-BE49-F238E27FC236}">
                      <a16:creationId xmlns:a16="http://schemas.microsoft.com/office/drawing/2014/main" id="{4F7D0D8B-AE92-DF48-837E-38F90CA8909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-490" y="1664"/>
                  <a:ext cx="1429" cy="294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DDDDD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grpSp>
              <p:nvGrpSpPr>
                <p:cNvPr id="383" name="Group 116">
                  <a:extLst>
                    <a:ext uri="{FF2B5EF4-FFF2-40B4-BE49-F238E27FC236}">
                      <a16:creationId xmlns:a16="http://schemas.microsoft.com/office/drawing/2014/main" id="{4A654723-8B5D-FE4C-BF2B-514CD235A1D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-427" y="1737"/>
                  <a:ext cx="1217" cy="769"/>
                  <a:chOff x="-427" y="1737"/>
                  <a:chExt cx="1217" cy="769"/>
                </a:xfrm>
              </p:grpSpPr>
              <p:sp>
                <p:nvSpPr>
                  <p:cNvPr id="384" name="Rectangle 99">
                    <a:extLst>
                      <a:ext uri="{FF2B5EF4-FFF2-40B4-BE49-F238E27FC236}">
                        <a16:creationId xmlns:a16="http://schemas.microsoft.com/office/drawing/2014/main" id="{A4AFDABA-F0DD-F64F-8D40-C82C98855D2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-338" y="1923"/>
                    <a:ext cx="1128" cy="583"/>
                  </a:xfrm>
                  <a:prstGeom prst="rect">
                    <a:avLst/>
                  </a:prstGeom>
                  <a:solidFill>
                    <a:srgbClr val="DDDDD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385" name="Line 7">
                    <a:extLst>
                      <a:ext uri="{FF2B5EF4-FFF2-40B4-BE49-F238E27FC236}">
                        <a16:creationId xmlns:a16="http://schemas.microsoft.com/office/drawing/2014/main" id="{68D767C0-B1CD-734F-8B29-6BF22590B0B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-150" y="2271"/>
                    <a:ext cx="673" cy="7"/>
                  </a:xfrm>
                  <a:prstGeom prst="line">
                    <a:avLst/>
                  </a:prstGeom>
                  <a:noFill/>
                  <a:ln w="9525">
                    <a:solidFill>
                      <a:srgbClr val="E4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wrap="none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386" name="Group 103">
                    <a:extLst>
                      <a:ext uri="{FF2B5EF4-FFF2-40B4-BE49-F238E27FC236}">
                        <a16:creationId xmlns:a16="http://schemas.microsoft.com/office/drawing/2014/main" id="{97E7E30C-8EEE-5042-A3E2-1D8BBB9A553B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68" y="2192"/>
                    <a:ext cx="387" cy="139"/>
                    <a:chOff x="322" y="890"/>
                    <a:chExt cx="872" cy="339"/>
                  </a:xfrm>
                </p:grpSpPr>
                <p:sp>
                  <p:nvSpPr>
                    <p:cNvPr id="391" name="Rectangle 104">
                      <a:extLst>
                        <a:ext uri="{FF2B5EF4-FFF2-40B4-BE49-F238E27FC236}">
                          <a16:creationId xmlns:a16="http://schemas.microsoft.com/office/drawing/2014/main" id="{843E43FE-69ED-704E-A9F4-273EFC499F3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20" y="1000"/>
                      <a:ext cx="871" cy="229"/>
                    </a:xfrm>
                    <a:prstGeom prst="rect">
                      <a:avLst/>
                    </a:prstGeom>
                    <a:solidFill>
                      <a:srgbClr val="EC86A6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392" name="Rectangle 105">
                      <a:extLst>
                        <a:ext uri="{FF2B5EF4-FFF2-40B4-BE49-F238E27FC236}">
                          <a16:creationId xmlns:a16="http://schemas.microsoft.com/office/drawing/2014/main" id="{670D1F7B-0520-4C41-B14C-44928D44AB53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92" y="1074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409" name="Rectangle 106">
                      <a:extLst>
                        <a:ext uri="{FF2B5EF4-FFF2-40B4-BE49-F238E27FC236}">
                          <a16:creationId xmlns:a16="http://schemas.microsoft.com/office/drawing/2014/main" id="{6930B14E-463C-3148-9063-193BCF9C1DBE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64" y="1074"/>
                      <a:ext cx="54" cy="56"/>
                    </a:xfrm>
                    <a:prstGeom prst="rect">
                      <a:avLst/>
                    </a:prstGeom>
                    <a:solidFill>
                      <a:srgbClr val="33CC33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410" name="Rectangle 107">
                      <a:extLst>
                        <a:ext uri="{FF2B5EF4-FFF2-40B4-BE49-F238E27FC236}">
                          <a16:creationId xmlns:a16="http://schemas.microsoft.com/office/drawing/2014/main" id="{E611E401-F46E-7546-90FD-D90E19B2D63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36" y="1068"/>
                      <a:ext cx="60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411" name="Rectangle 108">
                      <a:extLst>
                        <a:ext uri="{FF2B5EF4-FFF2-40B4-BE49-F238E27FC236}">
                          <a16:creationId xmlns:a16="http://schemas.microsoft.com/office/drawing/2014/main" id="{0AC6AB71-4D2D-914E-8DE4-E34FB6CE7211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15" y="1068"/>
                      <a:ext cx="54" cy="56"/>
                    </a:xfrm>
                    <a:prstGeom prst="rect">
                      <a:avLst/>
                    </a:prstGeom>
                    <a:solidFill>
                      <a:srgbClr val="FF0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413" name="AutoShape 109">
                      <a:extLst>
                        <a:ext uri="{FF2B5EF4-FFF2-40B4-BE49-F238E27FC236}">
                          <a16:creationId xmlns:a16="http://schemas.microsoft.com/office/drawing/2014/main" id="{C5E21FF9-2515-9749-8D1B-9918E78C4597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 rot="10800000" flipH="1">
                      <a:off x="322" y="890"/>
                      <a:ext cx="859" cy="110"/>
                    </a:xfrm>
                    <a:custGeom>
                      <a:avLst/>
                      <a:gdLst>
                        <a:gd name="T0" fmla="*/ 0 w 21600"/>
                        <a:gd name="T1" fmla="*/ 0 h 21600"/>
                        <a:gd name="T2" fmla="*/ 0 w 21600"/>
                        <a:gd name="T3" fmla="*/ 0 h 21600"/>
                        <a:gd name="T4" fmla="*/ 0 w 21600"/>
                        <a:gd name="T5" fmla="*/ 0 h 21600"/>
                        <a:gd name="T6" fmla="*/ 0 w 21600"/>
                        <a:gd name="T7" fmla="*/ 0 h 21600"/>
                        <a:gd name="T8" fmla="*/ 0 60000 65536"/>
                        <a:gd name="T9" fmla="*/ 0 60000 65536"/>
                        <a:gd name="T10" fmla="*/ 0 60000 65536"/>
                        <a:gd name="T11" fmla="*/ 0 60000 65536"/>
                        <a:gd name="T12" fmla="*/ 4501 w 21600"/>
                        <a:gd name="T13" fmla="*/ 4516 h 21600"/>
                        <a:gd name="T14" fmla="*/ 17099 w 21600"/>
                        <a:gd name="T15" fmla="*/ 17084 h 21600"/>
                      </a:gdLst>
                      <a:ahLst/>
                      <a:cxnLst>
                        <a:cxn ang="T8">
                          <a:pos x="T0" y="T1"/>
                        </a:cxn>
                        <a:cxn ang="T9">
                          <a:pos x="T2" y="T3"/>
                        </a:cxn>
                        <a:cxn ang="T10">
                          <a:pos x="T4" y="T5"/>
                        </a:cxn>
                        <a:cxn ang="T11">
                          <a:pos x="T6" y="T7"/>
                        </a:cxn>
                      </a:cxnLst>
                      <a:rect l="T12" t="T13" r="T14" b="T15"/>
                      <a:pathLst>
                        <a:path w="21600" h="21600">
                          <a:moveTo>
                            <a:pt x="0" y="0"/>
                          </a:moveTo>
                          <a:lnTo>
                            <a:pt x="5400" y="21600"/>
                          </a:lnTo>
                          <a:lnTo>
                            <a:pt x="16200" y="21600"/>
                          </a:lnTo>
                          <a:lnTo>
                            <a:pt x="21600" y="0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EC86A6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  <p:pic>
                <p:nvPicPr>
                  <p:cNvPr id="387" name="Picture 110" descr="desktop_computer_stylized_small">
                    <a:extLst>
                      <a:ext uri="{FF2B5EF4-FFF2-40B4-BE49-F238E27FC236}">
                        <a16:creationId xmlns:a16="http://schemas.microsoft.com/office/drawing/2014/main" id="{904301F2-7241-4647-A30F-B93D8AE8E002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10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-427" y="2049"/>
                    <a:ext cx="447" cy="411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388" name="Rectangle 112">
                    <a:extLst>
                      <a:ext uri="{FF2B5EF4-FFF2-40B4-BE49-F238E27FC236}">
                        <a16:creationId xmlns:a16="http://schemas.microsoft.com/office/drawing/2014/main" id="{E4B6BA92-C28D-DC47-9D36-BABDA3F6B6B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28" y="2232"/>
                    <a:ext cx="104" cy="91"/>
                  </a:xfrm>
                  <a:prstGeom prst="rect">
                    <a:avLst/>
                  </a:prstGeom>
                  <a:solidFill>
                    <a:srgbClr val="E40000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sp>
                <p:nvSpPr>
                  <p:cNvPr id="389" name="Freeform 113">
                    <a:extLst>
                      <a:ext uri="{FF2B5EF4-FFF2-40B4-BE49-F238E27FC236}">
                        <a16:creationId xmlns:a16="http://schemas.microsoft.com/office/drawing/2014/main" id="{B4A54A71-C2C4-FD44-A968-22FCFF1C2CA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2" y="1951"/>
                    <a:ext cx="302" cy="274"/>
                  </a:xfrm>
                  <a:custGeom>
                    <a:avLst/>
                    <a:gdLst>
                      <a:gd name="T0" fmla="*/ 14 w 381"/>
                      <a:gd name="T1" fmla="*/ 274 h 274"/>
                      <a:gd name="T2" fmla="*/ 14 w 381"/>
                      <a:gd name="T3" fmla="*/ 130 h 274"/>
                      <a:gd name="T4" fmla="*/ 0 w 381"/>
                      <a:gd name="T5" fmla="*/ 0 h 274"/>
                      <a:gd name="T6" fmla="*/ 0 60000 65536"/>
                      <a:gd name="T7" fmla="*/ 0 60000 65536"/>
                      <a:gd name="T8" fmla="*/ 0 60000 65536"/>
                      <a:gd name="T9" fmla="*/ 0 w 381"/>
                      <a:gd name="T10" fmla="*/ 0 h 274"/>
                      <a:gd name="T11" fmla="*/ 381 w 381"/>
                      <a:gd name="T12" fmla="*/ 274 h 274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381" h="274">
                        <a:moveTo>
                          <a:pt x="381" y="274"/>
                        </a:moveTo>
                        <a:lnTo>
                          <a:pt x="381" y="130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9525">
                    <a:solidFill>
                      <a:srgbClr val="E4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pic>
                <p:nvPicPr>
                  <p:cNvPr id="390" name="Picture 115" descr="tv">
                    <a:extLst>
                      <a:ext uri="{FF2B5EF4-FFF2-40B4-BE49-F238E27FC236}">
                        <a16:creationId xmlns:a16="http://schemas.microsoft.com/office/drawing/2014/main" id="{CB5F76B1-AA8E-F243-ACB3-EE63F5787A40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1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" y="1737"/>
                    <a:ext cx="476" cy="425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</p:grpSp>
          <p:sp>
            <p:nvSpPr>
              <p:cNvPr id="282" name="Line 169">
                <a:extLst>
                  <a:ext uri="{FF2B5EF4-FFF2-40B4-BE49-F238E27FC236}">
                    <a16:creationId xmlns:a16="http://schemas.microsoft.com/office/drawing/2014/main" id="{683925C6-A420-AC4A-98EC-BC48D9B42E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423564" y="1479550"/>
                <a:ext cx="2593686" cy="0"/>
              </a:xfrm>
              <a:prstGeom prst="line">
                <a:avLst/>
              </a:prstGeom>
              <a:noFill/>
              <a:ln w="19050">
                <a:solidFill>
                  <a:srgbClr val="E4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0" name="Text Box 204">
                <a:extLst>
                  <a:ext uri="{FF2B5EF4-FFF2-40B4-BE49-F238E27FC236}">
                    <a16:creationId xmlns:a16="http://schemas.microsoft.com/office/drawing/2014/main" id="{606A13BF-006E-E64F-B419-78E6F90CC99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439275" y="808038"/>
                <a:ext cx="488950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969696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rPr>
                  <a:t>…</a:t>
                </a:r>
              </a:p>
            </p:txBody>
          </p:sp>
          <p:grpSp>
            <p:nvGrpSpPr>
              <p:cNvPr id="291" name="Group 290">
                <a:extLst>
                  <a:ext uri="{FF2B5EF4-FFF2-40B4-BE49-F238E27FC236}">
                    <a16:creationId xmlns:a16="http://schemas.microsoft.com/office/drawing/2014/main" id="{74823287-6077-6446-AF55-57CFE46FE077}"/>
                  </a:ext>
                </a:extLst>
              </p:cNvPr>
              <p:cNvGrpSpPr/>
              <p:nvPr/>
            </p:nvGrpSpPr>
            <p:grpSpPr>
              <a:xfrm>
                <a:off x="7872413" y="1479550"/>
                <a:ext cx="850900" cy="623888"/>
                <a:chOff x="7872413" y="1479550"/>
                <a:chExt cx="850900" cy="623888"/>
              </a:xfrm>
            </p:grpSpPr>
            <p:grpSp>
              <p:nvGrpSpPr>
                <p:cNvPr id="355" name="Group 135">
                  <a:extLst>
                    <a:ext uri="{FF2B5EF4-FFF2-40B4-BE49-F238E27FC236}">
                      <a16:creationId xmlns:a16="http://schemas.microsoft.com/office/drawing/2014/main" id="{8ADD54EE-7A0D-674F-A2BD-E5C03262C60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872413" y="1576388"/>
                  <a:ext cx="850900" cy="527050"/>
                  <a:chOff x="-490" y="1664"/>
                  <a:chExt cx="1429" cy="842"/>
                </a:xfrm>
              </p:grpSpPr>
              <p:sp>
                <p:nvSpPr>
                  <p:cNvPr id="357" name="AutoShape 136">
                    <a:extLst>
                      <a:ext uri="{FF2B5EF4-FFF2-40B4-BE49-F238E27FC236}">
                        <a16:creationId xmlns:a16="http://schemas.microsoft.com/office/drawing/2014/main" id="{0118FE48-1B9C-3C4A-9E1A-9DDFA75F5B2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-490" y="1664"/>
                    <a:ext cx="1429" cy="294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DDDDD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grpSp>
                <p:nvGrpSpPr>
                  <p:cNvPr id="358" name="Group 137">
                    <a:extLst>
                      <a:ext uri="{FF2B5EF4-FFF2-40B4-BE49-F238E27FC236}">
                        <a16:creationId xmlns:a16="http://schemas.microsoft.com/office/drawing/2014/main" id="{6B86DF99-CBED-144A-94EC-2756704E1A90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-427" y="1737"/>
                    <a:ext cx="1217" cy="769"/>
                    <a:chOff x="-427" y="1737"/>
                    <a:chExt cx="1217" cy="769"/>
                  </a:xfrm>
                </p:grpSpPr>
                <p:sp>
                  <p:nvSpPr>
                    <p:cNvPr id="360" name="Rectangle 138">
                      <a:extLst>
                        <a:ext uri="{FF2B5EF4-FFF2-40B4-BE49-F238E27FC236}">
                          <a16:creationId xmlns:a16="http://schemas.microsoft.com/office/drawing/2014/main" id="{E2F83C1F-2DCD-404E-AE4F-63E99CDF36D8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-338" y="1923"/>
                      <a:ext cx="1128" cy="583"/>
                    </a:xfrm>
                    <a:prstGeom prst="rect">
                      <a:avLst/>
                    </a:prstGeom>
                    <a:solidFill>
                      <a:srgbClr val="DDDDDD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361" name="Line 7">
                      <a:extLst>
                        <a:ext uri="{FF2B5EF4-FFF2-40B4-BE49-F238E27FC236}">
                          <a16:creationId xmlns:a16="http://schemas.microsoft.com/office/drawing/2014/main" id="{C055AFF3-0D0C-BC48-A997-2C34FB897E23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-150" y="2271"/>
                      <a:ext cx="676" cy="4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E4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362" name="Group 140">
                      <a:extLst>
                        <a:ext uri="{FF2B5EF4-FFF2-40B4-BE49-F238E27FC236}">
                          <a16:creationId xmlns:a16="http://schemas.microsoft.com/office/drawing/2014/main" id="{7854FAEA-62F7-A14F-97B1-D2E9BCDE4C20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8" y="2192"/>
                      <a:ext cx="387" cy="139"/>
                      <a:chOff x="322" y="890"/>
                      <a:chExt cx="872" cy="339"/>
                    </a:xfrm>
                  </p:grpSpPr>
                  <p:sp>
                    <p:nvSpPr>
                      <p:cNvPr id="376" name="Rectangle 141">
                        <a:extLst>
                          <a:ext uri="{FF2B5EF4-FFF2-40B4-BE49-F238E27FC236}">
                            <a16:creationId xmlns:a16="http://schemas.microsoft.com/office/drawing/2014/main" id="{8D61C38E-17AA-8B46-82C3-68045A533E8D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20" y="1000"/>
                        <a:ext cx="871" cy="229"/>
                      </a:xfrm>
                      <a:prstGeom prst="rect">
                        <a:avLst/>
                      </a:prstGeom>
                      <a:solidFill>
                        <a:srgbClr val="EC86A6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endParaRPr>
                      </a:p>
                    </p:txBody>
                  </p:sp>
                  <p:sp>
                    <p:nvSpPr>
                      <p:cNvPr id="377" name="Rectangle 142">
                        <a:extLst>
                          <a:ext uri="{FF2B5EF4-FFF2-40B4-BE49-F238E27FC236}">
                            <a16:creationId xmlns:a16="http://schemas.microsoft.com/office/drawing/2014/main" id="{34E63E9C-CE7A-5740-9F5A-EBBD524BEC54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2" y="1074"/>
                        <a:ext cx="54" cy="5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endParaRPr>
                      </a:p>
                    </p:txBody>
                  </p:sp>
                  <p:sp>
                    <p:nvSpPr>
                      <p:cNvPr id="378" name="Rectangle 143">
                        <a:extLst>
                          <a:ext uri="{FF2B5EF4-FFF2-40B4-BE49-F238E27FC236}">
                            <a16:creationId xmlns:a16="http://schemas.microsoft.com/office/drawing/2014/main" id="{BF6F6A45-7BFD-4A43-A1FE-C35037B8B859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64" y="1074"/>
                        <a:ext cx="54" cy="56"/>
                      </a:xfrm>
                      <a:prstGeom prst="rect">
                        <a:avLst/>
                      </a:prstGeom>
                      <a:solidFill>
                        <a:srgbClr val="33CC33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endParaRPr>
                      </a:p>
                    </p:txBody>
                  </p:sp>
                  <p:sp>
                    <p:nvSpPr>
                      <p:cNvPr id="379" name="Rectangle 144">
                        <a:extLst>
                          <a:ext uri="{FF2B5EF4-FFF2-40B4-BE49-F238E27FC236}">
                            <a16:creationId xmlns:a16="http://schemas.microsoft.com/office/drawing/2014/main" id="{90500725-1B45-9C46-BC6F-F7ECDE38FA96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36" y="1068"/>
                        <a:ext cx="60" cy="5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endParaRPr>
                      </a:p>
                    </p:txBody>
                  </p:sp>
                  <p:sp>
                    <p:nvSpPr>
                      <p:cNvPr id="380" name="Rectangle 145">
                        <a:extLst>
                          <a:ext uri="{FF2B5EF4-FFF2-40B4-BE49-F238E27FC236}">
                            <a16:creationId xmlns:a16="http://schemas.microsoft.com/office/drawing/2014/main" id="{0AACC607-A52B-6045-BF20-AB80915FCA89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15" y="1068"/>
                        <a:ext cx="54" cy="5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endParaRPr>
                      </a:p>
                    </p:txBody>
                  </p:sp>
                  <p:sp>
                    <p:nvSpPr>
                      <p:cNvPr id="381" name="AutoShape 146">
                        <a:extLst>
                          <a:ext uri="{FF2B5EF4-FFF2-40B4-BE49-F238E27FC236}">
                            <a16:creationId xmlns:a16="http://schemas.microsoft.com/office/drawing/2014/main" id="{4C6EB161-0B24-DB45-ABCC-5C6B6893FAC2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 rot="10800000" flipH="1">
                        <a:off x="322" y="890"/>
                        <a:ext cx="859" cy="110"/>
                      </a:xfrm>
                      <a:custGeom>
                        <a:avLst/>
                        <a:gdLst>
                          <a:gd name="T0" fmla="*/ 0 w 21600"/>
                          <a:gd name="T1" fmla="*/ 0 h 21600"/>
                          <a:gd name="T2" fmla="*/ 0 w 21600"/>
                          <a:gd name="T3" fmla="*/ 0 h 21600"/>
                          <a:gd name="T4" fmla="*/ 0 w 21600"/>
                          <a:gd name="T5" fmla="*/ 0 h 21600"/>
                          <a:gd name="T6" fmla="*/ 0 w 21600"/>
                          <a:gd name="T7" fmla="*/ 0 h 2160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4501 w 21600"/>
                          <a:gd name="T13" fmla="*/ 4516 h 21600"/>
                          <a:gd name="T14" fmla="*/ 17099 w 21600"/>
                          <a:gd name="T15" fmla="*/ 17084 h 2160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21600" h="21600">
                            <a:moveTo>
                              <a:pt x="0" y="0"/>
                            </a:moveTo>
                            <a:lnTo>
                              <a:pt x="5400" y="21600"/>
                            </a:lnTo>
                            <a:lnTo>
                              <a:pt x="16200" y="21600"/>
                            </a:lnTo>
                            <a:lnTo>
                              <a:pt x="21600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EC86A6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pic>
                  <p:nvPicPr>
                    <p:cNvPr id="363" name="Picture 147" descr="desktop_computer_stylized_small">
                      <a:extLst>
                        <a:ext uri="{FF2B5EF4-FFF2-40B4-BE49-F238E27FC236}">
                          <a16:creationId xmlns:a16="http://schemas.microsoft.com/office/drawing/2014/main" id="{F585443D-9525-E14B-8AA4-E5AE4121EC14}"/>
                        </a:ext>
                      </a:extLst>
                    </p:cNvPr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0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-427" y="2049"/>
                      <a:ext cx="447" cy="41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sp>
                  <p:nvSpPr>
                    <p:cNvPr id="366" name="Rectangle 148">
                      <a:extLst>
                        <a:ext uri="{FF2B5EF4-FFF2-40B4-BE49-F238E27FC236}">
                          <a16:creationId xmlns:a16="http://schemas.microsoft.com/office/drawing/2014/main" id="{CAA6C040-9D81-E941-9947-DDE3881D43CF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8" y="2232"/>
                      <a:ext cx="104" cy="91"/>
                    </a:xfrm>
                    <a:prstGeom prst="rect">
                      <a:avLst/>
                    </a:prstGeom>
                    <a:solidFill>
                      <a:srgbClr val="E400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374" name="Freeform 149">
                      <a:extLst>
                        <a:ext uri="{FF2B5EF4-FFF2-40B4-BE49-F238E27FC236}">
                          <a16:creationId xmlns:a16="http://schemas.microsoft.com/office/drawing/2014/main" id="{1402F0C5-D459-E247-A664-0B7AB05001F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82" y="1951"/>
                      <a:ext cx="302" cy="274"/>
                    </a:xfrm>
                    <a:custGeom>
                      <a:avLst/>
                      <a:gdLst>
                        <a:gd name="T0" fmla="*/ 14 w 381"/>
                        <a:gd name="T1" fmla="*/ 274 h 274"/>
                        <a:gd name="T2" fmla="*/ 14 w 381"/>
                        <a:gd name="T3" fmla="*/ 130 h 274"/>
                        <a:gd name="T4" fmla="*/ 0 w 381"/>
                        <a:gd name="T5" fmla="*/ 0 h 274"/>
                        <a:gd name="T6" fmla="*/ 0 60000 65536"/>
                        <a:gd name="T7" fmla="*/ 0 60000 65536"/>
                        <a:gd name="T8" fmla="*/ 0 60000 65536"/>
                        <a:gd name="T9" fmla="*/ 0 w 381"/>
                        <a:gd name="T10" fmla="*/ 0 h 274"/>
                        <a:gd name="T11" fmla="*/ 381 w 381"/>
                        <a:gd name="T12" fmla="*/ 274 h 274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381" h="274">
                          <a:moveTo>
                            <a:pt x="381" y="274"/>
                          </a:moveTo>
                          <a:lnTo>
                            <a:pt x="381" y="130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noFill/>
                    <a:ln w="9525">
                      <a:solidFill>
                        <a:srgbClr val="E4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pic>
                  <p:nvPicPr>
                    <p:cNvPr id="375" name="Picture 151" descr="tv">
                      <a:extLst>
                        <a:ext uri="{FF2B5EF4-FFF2-40B4-BE49-F238E27FC236}">
                          <a16:creationId xmlns:a16="http://schemas.microsoft.com/office/drawing/2014/main" id="{C4452B7F-EFA4-E84E-842E-D50C26DBB49B}"/>
                        </a:ext>
                      </a:extLst>
                    </p:cNvPr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1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" y="1737"/>
                      <a:ext cx="476" cy="42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</p:grpSp>
            </p:grpSp>
            <p:sp>
              <p:nvSpPr>
                <p:cNvPr id="356" name="Freeform 209">
                  <a:extLst>
                    <a:ext uri="{FF2B5EF4-FFF2-40B4-BE49-F238E27FC236}">
                      <a16:creationId xmlns:a16="http://schemas.microsoft.com/office/drawing/2014/main" id="{11B3A7AD-BBDA-7044-AF36-AB803F84790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43925" y="1479550"/>
                  <a:ext cx="127000" cy="476250"/>
                </a:xfrm>
                <a:custGeom>
                  <a:avLst/>
                  <a:gdLst>
                    <a:gd name="T0" fmla="*/ 0 w 80"/>
                    <a:gd name="T1" fmla="*/ 2147483647 h 300"/>
                    <a:gd name="T2" fmla="*/ 2147483647 w 80"/>
                    <a:gd name="T3" fmla="*/ 2147483647 h 300"/>
                    <a:gd name="T4" fmla="*/ 2147483647 w 80"/>
                    <a:gd name="T5" fmla="*/ 0 h 300"/>
                    <a:gd name="T6" fmla="*/ 0 60000 65536"/>
                    <a:gd name="T7" fmla="*/ 0 60000 65536"/>
                    <a:gd name="T8" fmla="*/ 0 60000 65536"/>
                    <a:gd name="T9" fmla="*/ 0 w 80"/>
                    <a:gd name="T10" fmla="*/ 0 h 300"/>
                    <a:gd name="T11" fmla="*/ 80 w 80"/>
                    <a:gd name="T12" fmla="*/ 300 h 3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80" h="300">
                      <a:moveTo>
                        <a:pt x="0" y="300"/>
                      </a:moveTo>
                      <a:lnTo>
                        <a:pt x="80" y="300"/>
                      </a:lnTo>
                      <a:lnTo>
                        <a:pt x="80" y="0"/>
                      </a:lnTo>
                    </a:path>
                  </a:pathLst>
                </a:custGeom>
                <a:noFill/>
                <a:ln w="9525">
                  <a:solidFill>
                    <a:srgbClr val="E4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92" name="Rectangle 44">
                <a:extLst>
                  <a:ext uri="{FF2B5EF4-FFF2-40B4-BE49-F238E27FC236}">
                    <a16:creationId xmlns:a16="http://schemas.microsoft.com/office/drawing/2014/main" id="{EDF3CEBF-6311-104C-B1C2-DDE49663E3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755313" y="1054100"/>
                <a:ext cx="955675" cy="70008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prstDash val="dashDot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sp>
            <p:nvSpPr>
              <p:cNvPr id="293" name="Freeform 216">
                <a:extLst>
                  <a:ext uri="{FF2B5EF4-FFF2-40B4-BE49-F238E27FC236}">
                    <a16:creationId xmlns:a16="http://schemas.microsoft.com/office/drawing/2014/main" id="{568B9560-555E-104B-962D-8C1735FCC6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12488" y="1236663"/>
                <a:ext cx="330200" cy="454025"/>
              </a:xfrm>
              <a:custGeom>
                <a:avLst/>
                <a:gdLst>
                  <a:gd name="T0" fmla="*/ 0 w 318"/>
                  <a:gd name="T1" fmla="*/ 2147483647 h 412"/>
                  <a:gd name="T2" fmla="*/ 2147483647 w 318"/>
                  <a:gd name="T3" fmla="*/ 2147483647 h 412"/>
                  <a:gd name="T4" fmla="*/ 2147483647 w 318"/>
                  <a:gd name="T5" fmla="*/ 0 h 412"/>
                  <a:gd name="T6" fmla="*/ 2147483647 w 318"/>
                  <a:gd name="T7" fmla="*/ 2147483647 h 412"/>
                  <a:gd name="T8" fmla="*/ 2147483647 w 318"/>
                  <a:gd name="T9" fmla="*/ 2147483647 h 412"/>
                  <a:gd name="T10" fmla="*/ 2147483647 w 318"/>
                  <a:gd name="T11" fmla="*/ 2147483647 h 412"/>
                  <a:gd name="T12" fmla="*/ 2147483647 w 318"/>
                  <a:gd name="T13" fmla="*/ 2147483647 h 412"/>
                  <a:gd name="T14" fmla="*/ 2147483647 w 318"/>
                  <a:gd name="T15" fmla="*/ 2147483647 h 412"/>
                  <a:gd name="T16" fmla="*/ 0 w 318"/>
                  <a:gd name="T17" fmla="*/ 2147483647 h 41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18"/>
                  <a:gd name="T28" fmla="*/ 0 h 412"/>
                  <a:gd name="T29" fmla="*/ 318 w 318"/>
                  <a:gd name="T30" fmla="*/ 412 h 41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18" h="412">
                    <a:moveTo>
                      <a:pt x="0" y="412"/>
                    </a:moveTo>
                    <a:lnTo>
                      <a:pt x="3" y="1"/>
                    </a:lnTo>
                    <a:lnTo>
                      <a:pt x="74" y="0"/>
                    </a:lnTo>
                    <a:lnTo>
                      <a:pt x="254" y="111"/>
                    </a:lnTo>
                    <a:lnTo>
                      <a:pt x="318" y="115"/>
                    </a:lnTo>
                    <a:lnTo>
                      <a:pt x="318" y="308"/>
                    </a:lnTo>
                    <a:lnTo>
                      <a:pt x="246" y="308"/>
                    </a:lnTo>
                    <a:lnTo>
                      <a:pt x="74" y="412"/>
                    </a:lnTo>
                    <a:lnTo>
                      <a:pt x="0" y="41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99000">
                    <a:srgbClr val="E40000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4" name="Freeform 217">
                <a:extLst>
                  <a:ext uri="{FF2B5EF4-FFF2-40B4-BE49-F238E27FC236}">
                    <a16:creationId xmlns:a16="http://schemas.microsoft.com/office/drawing/2014/main" id="{DA2971D4-FEBA-E244-9839-37C7EE346C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09842" y="1167342"/>
                <a:ext cx="366713" cy="406400"/>
              </a:xfrm>
              <a:custGeom>
                <a:avLst/>
                <a:gdLst>
                  <a:gd name="T0" fmla="*/ 0 w 353"/>
                  <a:gd name="T1" fmla="*/ 2147483647 h 369"/>
                  <a:gd name="T2" fmla="*/ 2147483647 w 353"/>
                  <a:gd name="T3" fmla="*/ 0 h 369"/>
                  <a:gd name="T4" fmla="*/ 2147483647 w 353"/>
                  <a:gd name="T5" fmla="*/ 0 h 369"/>
                  <a:gd name="T6" fmla="*/ 2147483647 w 353"/>
                  <a:gd name="T7" fmla="*/ 2147483647 h 369"/>
                  <a:gd name="T8" fmla="*/ 2147483647 w 353"/>
                  <a:gd name="T9" fmla="*/ 2147483647 h 369"/>
                  <a:gd name="T10" fmla="*/ 2147483647 w 353"/>
                  <a:gd name="T11" fmla="*/ 2147483647 h 369"/>
                  <a:gd name="T12" fmla="*/ 2147483647 w 353"/>
                  <a:gd name="T13" fmla="*/ 2147483647 h 369"/>
                  <a:gd name="T14" fmla="*/ 2147483647 w 353"/>
                  <a:gd name="T15" fmla="*/ 2147483647 h 369"/>
                  <a:gd name="T16" fmla="*/ 2147483647 w 353"/>
                  <a:gd name="T17" fmla="*/ 2147483647 h 369"/>
                  <a:gd name="T18" fmla="*/ 2147483647 w 353"/>
                  <a:gd name="T19" fmla="*/ 2147483647 h 369"/>
                  <a:gd name="T20" fmla="*/ 0 w 353"/>
                  <a:gd name="T21" fmla="*/ 2147483647 h 36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53"/>
                  <a:gd name="T34" fmla="*/ 0 h 369"/>
                  <a:gd name="T35" fmla="*/ 353 w 353"/>
                  <a:gd name="T36" fmla="*/ 369 h 36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53" h="369">
                    <a:moveTo>
                      <a:pt x="0" y="59"/>
                    </a:moveTo>
                    <a:lnTo>
                      <a:pt x="32" y="0"/>
                    </a:lnTo>
                    <a:lnTo>
                      <a:pt x="105" y="0"/>
                    </a:lnTo>
                    <a:lnTo>
                      <a:pt x="276" y="113"/>
                    </a:lnTo>
                    <a:lnTo>
                      <a:pt x="353" y="113"/>
                    </a:lnTo>
                    <a:lnTo>
                      <a:pt x="353" y="315"/>
                    </a:lnTo>
                    <a:lnTo>
                      <a:pt x="318" y="369"/>
                    </a:lnTo>
                    <a:lnTo>
                      <a:pt x="315" y="173"/>
                    </a:lnTo>
                    <a:lnTo>
                      <a:pt x="254" y="173"/>
                    </a:lnTo>
                    <a:lnTo>
                      <a:pt x="75" y="60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C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5" name="Line 218">
                <a:extLst>
                  <a:ext uri="{FF2B5EF4-FFF2-40B4-BE49-F238E27FC236}">
                    <a16:creationId xmlns:a16="http://schemas.microsoft.com/office/drawing/2014/main" id="{1BD09D89-8D3D-0A4A-892A-15FDA5DBDC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1339513" y="1295400"/>
                <a:ext cx="34925" cy="682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6" name="Line 219">
                <a:extLst>
                  <a:ext uri="{FF2B5EF4-FFF2-40B4-BE49-F238E27FC236}">
                    <a16:creationId xmlns:a16="http://schemas.microsoft.com/office/drawing/2014/main" id="{135D1CBC-9B94-1746-A89B-2A44F9EF28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041063" y="1466850"/>
                <a:ext cx="26828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7" name="Freeform 220">
                <a:extLst>
                  <a:ext uri="{FF2B5EF4-FFF2-40B4-BE49-F238E27FC236}">
                    <a16:creationId xmlns:a16="http://schemas.microsoft.com/office/drawing/2014/main" id="{68BA57F7-BBEA-274C-9D12-9DD3172CB7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34713" y="1290638"/>
                <a:ext cx="274637" cy="115887"/>
              </a:xfrm>
              <a:custGeom>
                <a:avLst/>
                <a:gdLst>
                  <a:gd name="T0" fmla="*/ 0 w 264"/>
                  <a:gd name="T1" fmla="*/ 0 h 105"/>
                  <a:gd name="T2" fmla="*/ 2147483647 w 264"/>
                  <a:gd name="T3" fmla="*/ 0 h 105"/>
                  <a:gd name="T4" fmla="*/ 2147483647 w 264"/>
                  <a:gd name="T5" fmla="*/ 2147483647 h 105"/>
                  <a:gd name="T6" fmla="*/ 2147483647 w 264"/>
                  <a:gd name="T7" fmla="*/ 2147483647 h 10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64"/>
                  <a:gd name="T13" fmla="*/ 0 h 105"/>
                  <a:gd name="T14" fmla="*/ 264 w 264"/>
                  <a:gd name="T15" fmla="*/ 105 h 10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64" h="105">
                    <a:moveTo>
                      <a:pt x="0" y="0"/>
                    </a:moveTo>
                    <a:lnTo>
                      <a:pt x="52" y="0"/>
                    </a:lnTo>
                    <a:lnTo>
                      <a:pt x="207" y="105"/>
                    </a:lnTo>
                    <a:lnTo>
                      <a:pt x="264" y="105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8" name="Freeform 221">
                <a:extLst>
                  <a:ext uri="{FF2B5EF4-FFF2-40B4-BE49-F238E27FC236}">
                    <a16:creationId xmlns:a16="http://schemas.microsoft.com/office/drawing/2014/main" id="{F332205B-8DCF-B445-AB10-02D71F7374E5}"/>
                  </a:ext>
                </a:extLst>
              </p:cNvPr>
              <p:cNvSpPr>
                <a:spLocks/>
              </p:cNvSpPr>
              <p:nvPr/>
            </p:nvSpPr>
            <p:spPr bwMode="auto">
              <a:xfrm flipV="1">
                <a:off x="11034713" y="1527175"/>
                <a:ext cx="274637" cy="114300"/>
              </a:xfrm>
              <a:custGeom>
                <a:avLst/>
                <a:gdLst>
                  <a:gd name="T0" fmla="*/ 0 w 264"/>
                  <a:gd name="T1" fmla="*/ 0 h 105"/>
                  <a:gd name="T2" fmla="*/ 2147483647 w 264"/>
                  <a:gd name="T3" fmla="*/ 0 h 105"/>
                  <a:gd name="T4" fmla="*/ 2147483647 w 264"/>
                  <a:gd name="T5" fmla="*/ 2147483647 h 105"/>
                  <a:gd name="T6" fmla="*/ 2147483647 w 264"/>
                  <a:gd name="T7" fmla="*/ 2147483647 h 10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64"/>
                  <a:gd name="T13" fmla="*/ 0 h 105"/>
                  <a:gd name="T14" fmla="*/ 264 w 264"/>
                  <a:gd name="T15" fmla="*/ 105 h 10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64" h="105">
                    <a:moveTo>
                      <a:pt x="0" y="0"/>
                    </a:moveTo>
                    <a:lnTo>
                      <a:pt x="52" y="0"/>
                    </a:lnTo>
                    <a:lnTo>
                      <a:pt x="207" y="105"/>
                    </a:lnTo>
                    <a:lnTo>
                      <a:pt x="264" y="105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9" name="AutoShape 225">
                <a:extLst>
                  <a:ext uri="{FF2B5EF4-FFF2-40B4-BE49-F238E27FC236}">
                    <a16:creationId xmlns:a16="http://schemas.microsoft.com/office/drawing/2014/main" id="{CEA8A387-526F-5044-B9B1-E20B96341E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15613" y="790575"/>
                <a:ext cx="1206500" cy="261938"/>
              </a:xfrm>
              <a:prstGeom prst="triangle">
                <a:avLst>
                  <a:gd name="adj" fmla="val 50000"/>
                </a:avLst>
              </a:prstGeom>
              <a:noFill/>
              <a:ln w="9525">
                <a:solidFill>
                  <a:schemeClr val="tx1"/>
                </a:solidFill>
                <a:prstDash val="dashDot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ＭＳ Ｐゴシック" panose="020B0600070205080204" pitchFamily="34" charset="-128"/>
                  <a:cs typeface="+mn-cs"/>
                </a:endParaRPr>
              </a:p>
            </p:txBody>
          </p:sp>
          <p:grpSp>
            <p:nvGrpSpPr>
              <p:cNvPr id="300" name="Group 299">
                <a:extLst>
                  <a:ext uri="{FF2B5EF4-FFF2-40B4-BE49-F238E27FC236}">
                    <a16:creationId xmlns:a16="http://schemas.microsoft.com/office/drawing/2014/main" id="{E7752F08-A19A-8444-9EA8-BB81552EC212}"/>
                  </a:ext>
                </a:extLst>
              </p:cNvPr>
              <p:cNvGrpSpPr/>
              <p:nvPr/>
            </p:nvGrpSpPr>
            <p:grpSpPr>
              <a:xfrm>
                <a:off x="8699500" y="730250"/>
                <a:ext cx="850900" cy="755650"/>
                <a:chOff x="8699500" y="730250"/>
                <a:chExt cx="850900" cy="755650"/>
              </a:xfrm>
            </p:grpSpPr>
            <p:grpSp>
              <p:nvGrpSpPr>
                <p:cNvPr id="337" name="Group 117">
                  <a:extLst>
                    <a:ext uri="{FF2B5EF4-FFF2-40B4-BE49-F238E27FC236}">
                      <a16:creationId xmlns:a16="http://schemas.microsoft.com/office/drawing/2014/main" id="{D5D8D43D-BB3B-1E46-A705-D0683F8779E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8699500" y="730250"/>
                  <a:ext cx="850900" cy="527050"/>
                  <a:chOff x="-490" y="1664"/>
                  <a:chExt cx="1429" cy="842"/>
                </a:xfrm>
              </p:grpSpPr>
              <p:sp>
                <p:nvSpPr>
                  <p:cNvPr id="339" name="AutoShape 111">
                    <a:extLst>
                      <a:ext uri="{FF2B5EF4-FFF2-40B4-BE49-F238E27FC236}">
                        <a16:creationId xmlns:a16="http://schemas.microsoft.com/office/drawing/2014/main" id="{4E171CC9-165E-404A-82A8-88DB35A3FCC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-490" y="1664"/>
                    <a:ext cx="1429" cy="294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DDDDD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grpSp>
                <p:nvGrpSpPr>
                  <p:cNvPr id="340" name="Group 116">
                    <a:extLst>
                      <a:ext uri="{FF2B5EF4-FFF2-40B4-BE49-F238E27FC236}">
                        <a16:creationId xmlns:a16="http://schemas.microsoft.com/office/drawing/2014/main" id="{4731C3F0-ADAE-4F46-8E65-7A67411D05EC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-427" y="1737"/>
                    <a:ext cx="1217" cy="769"/>
                    <a:chOff x="-427" y="1737"/>
                    <a:chExt cx="1217" cy="769"/>
                  </a:xfrm>
                </p:grpSpPr>
                <p:sp>
                  <p:nvSpPr>
                    <p:cNvPr id="342" name="Rectangle 99">
                      <a:extLst>
                        <a:ext uri="{FF2B5EF4-FFF2-40B4-BE49-F238E27FC236}">
                          <a16:creationId xmlns:a16="http://schemas.microsoft.com/office/drawing/2014/main" id="{6A738239-04CC-EA45-B43F-0D611B5F6B2F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-338" y="1923"/>
                      <a:ext cx="1128" cy="583"/>
                    </a:xfrm>
                    <a:prstGeom prst="rect">
                      <a:avLst/>
                    </a:prstGeom>
                    <a:solidFill>
                      <a:srgbClr val="DDDDDD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343" name="Line 7">
                      <a:extLst>
                        <a:ext uri="{FF2B5EF4-FFF2-40B4-BE49-F238E27FC236}">
                          <a16:creationId xmlns:a16="http://schemas.microsoft.com/office/drawing/2014/main" id="{12D690B9-43E5-984D-AB1A-C277E3A9229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-150" y="2271"/>
                      <a:ext cx="673" cy="7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E4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344" name="Group 103">
                      <a:extLst>
                        <a:ext uri="{FF2B5EF4-FFF2-40B4-BE49-F238E27FC236}">
                          <a16:creationId xmlns:a16="http://schemas.microsoft.com/office/drawing/2014/main" id="{76729020-C881-2043-AA09-0BACB55C063B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8" y="2192"/>
                      <a:ext cx="387" cy="139"/>
                      <a:chOff x="322" y="890"/>
                      <a:chExt cx="872" cy="339"/>
                    </a:xfrm>
                  </p:grpSpPr>
                  <p:sp>
                    <p:nvSpPr>
                      <p:cNvPr id="349" name="Rectangle 104">
                        <a:extLst>
                          <a:ext uri="{FF2B5EF4-FFF2-40B4-BE49-F238E27FC236}">
                            <a16:creationId xmlns:a16="http://schemas.microsoft.com/office/drawing/2014/main" id="{948BF2D7-6F8B-D840-B1F5-D2DDF651756A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20" y="1000"/>
                        <a:ext cx="871" cy="229"/>
                      </a:xfrm>
                      <a:prstGeom prst="rect">
                        <a:avLst/>
                      </a:prstGeom>
                      <a:solidFill>
                        <a:srgbClr val="EC86A6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endParaRPr>
                      </a:p>
                    </p:txBody>
                  </p:sp>
                  <p:sp>
                    <p:nvSpPr>
                      <p:cNvPr id="350" name="Rectangle 105">
                        <a:extLst>
                          <a:ext uri="{FF2B5EF4-FFF2-40B4-BE49-F238E27FC236}">
                            <a16:creationId xmlns:a16="http://schemas.microsoft.com/office/drawing/2014/main" id="{3A905019-5DD9-F745-A36A-1D482CD071E2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2" y="1074"/>
                        <a:ext cx="54" cy="5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endParaRPr>
                      </a:p>
                    </p:txBody>
                  </p:sp>
                  <p:sp>
                    <p:nvSpPr>
                      <p:cNvPr id="351" name="Rectangle 106">
                        <a:extLst>
                          <a:ext uri="{FF2B5EF4-FFF2-40B4-BE49-F238E27FC236}">
                            <a16:creationId xmlns:a16="http://schemas.microsoft.com/office/drawing/2014/main" id="{4C645A2A-31FB-1246-B39B-7B7919FC739F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64" y="1074"/>
                        <a:ext cx="54" cy="56"/>
                      </a:xfrm>
                      <a:prstGeom prst="rect">
                        <a:avLst/>
                      </a:prstGeom>
                      <a:solidFill>
                        <a:srgbClr val="33CC33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endParaRPr>
                      </a:p>
                    </p:txBody>
                  </p:sp>
                  <p:sp>
                    <p:nvSpPr>
                      <p:cNvPr id="352" name="Rectangle 107">
                        <a:extLst>
                          <a:ext uri="{FF2B5EF4-FFF2-40B4-BE49-F238E27FC236}">
                            <a16:creationId xmlns:a16="http://schemas.microsoft.com/office/drawing/2014/main" id="{1BA77B0A-5598-544E-B486-65012F7DAB64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36" y="1068"/>
                        <a:ext cx="60" cy="5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endParaRPr>
                      </a:p>
                    </p:txBody>
                  </p:sp>
                  <p:sp>
                    <p:nvSpPr>
                      <p:cNvPr id="353" name="Rectangle 108">
                        <a:extLst>
                          <a:ext uri="{FF2B5EF4-FFF2-40B4-BE49-F238E27FC236}">
                            <a16:creationId xmlns:a16="http://schemas.microsoft.com/office/drawing/2014/main" id="{195D0D72-2864-3B4F-AD0C-8D2AA5145DA2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15" y="1068"/>
                        <a:ext cx="54" cy="5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endParaRPr>
                      </a:p>
                    </p:txBody>
                  </p:sp>
                  <p:sp>
                    <p:nvSpPr>
                      <p:cNvPr id="354" name="AutoShape 109">
                        <a:extLst>
                          <a:ext uri="{FF2B5EF4-FFF2-40B4-BE49-F238E27FC236}">
                            <a16:creationId xmlns:a16="http://schemas.microsoft.com/office/drawing/2014/main" id="{E55B99DE-0597-3145-81BC-98E1EC4B3FD1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 rot="10800000" flipH="1">
                        <a:off x="322" y="890"/>
                        <a:ext cx="859" cy="110"/>
                      </a:xfrm>
                      <a:custGeom>
                        <a:avLst/>
                        <a:gdLst>
                          <a:gd name="T0" fmla="*/ 0 w 21600"/>
                          <a:gd name="T1" fmla="*/ 0 h 21600"/>
                          <a:gd name="T2" fmla="*/ 0 w 21600"/>
                          <a:gd name="T3" fmla="*/ 0 h 21600"/>
                          <a:gd name="T4" fmla="*/ 0 w 21600"/>
                          <a:gd name="T5" fmla="*/ 0 h 21600"/>
                          <a:gd name="T6" fmla="*/ 0 w 21600"/>
                          <a:gd name="T7" fmla="*/ 0 h 2160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4501 w 21600"/>
                          <a:gd name="T13" fmla="*/ 4516 h 21600"/>
                          <a:gd name="T14" fmla="*/ 17099 w 21600"/>
                          <a:gd name="T15" fmla="*/ 17084 h 2160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21600" h="21600">
                            <a:moveTo>
                              <a:pt x="0" y="0"/>
                            </a:moveTo>
                            <a:lnTo>
                              <a:pt x="5400" y="21600"/>
                            </a:lnTo>
                            <a:lnTo>
                              <a:pt x="16200" y="21600"/>
                            </a:lnTo>
                            <a:lnTo>
                              <a:pt x="21600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bg1">
                          <a:lumMod val="75000"/>
                        </a:schemeClr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pic>
                  <p:nvPicPr>
                    <p:cNvPr id="345" name="Picture 110" descr="desktop_computer_stylized_small">
                      <a:extLst>
                        <a:ext uri="{FF2B5EF4-FFF2-40B4-BE49-F238E27FC236}">
                          <a16:creationId xmlns:a16="http://schemas.microsoft.com/office/drawing/2014/main" id="{5FB8C145-7ACE-E648-BBB7-20201870A704}"/>
                        </a:ext>
                      </a:extLst>
                    </p:cNvPr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0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-427" y="2049"/>
                      <a:ext cx="447" cy="41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sp>
                  <p:nvSpPr>
                    <p:cNvPr id="346" name="Rectangle 112">
                      <a:extLst>
                        <a:ext uri="{FF2B5EF4-FFF2-40B4-BE49-F238E27FC236}">
                          <a16:creationId xmlns:a16="http://schemas.microsoft.com/office/drawing/2014/main" id="{F2003DEA-0401-1F4E-AD90-AC69AA3E7E5B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8" y="2232"/>
                      <a:ext cx="104" cy="91"/>
                    </a:xfrm>
                    <a:prstGeom prst="rect">
                      <a:avLst/>
                    </a:prstGeom>
                    <a:solidFill>
                      <a:srgbClr val="E400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347" name="Freeform 113">
                      <a:extLst>
                        <a:ext uri="{FF2B5EF4-FFF2-40B4-BE49-F238E27FC236}">
                          <a16:creationId xmlns:a16="http://schemas.microsoft.com/office/drawing/2014/main" id="{F3EA5308-B706-C143-97C3-FEBF11F1F8B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82" y="1951"/>
                      <a:ext cx="302" cy="274"/>
                    </a:xfrm>
                    <a:custGeom>
                      <a:avLst/>
                      <a:gdLst>
                        <a:gd name="T0" fmla="*/ 14 w 381"/>
                        <a:gd name="T1" fmla="*/ 274 h 274"/>
                        <a:gd name="T2" fmla="*/ 14 w 381"/>
                        <a:gd name="T3" fmla="*/ 130 h 274"/>
                        <a:gd name="T4" fmla="*/ 0 w 381"/>
                        <a:gd name="T5" fmla="*/ 0 h 274"/>
                        <a:gd name="T6" fmla="*/ 0 60000 65536"/>
                        <a:gd name="T7" fmla="*/ 0 60000 65536"/>
                        <a:gd name="T8" fmla="*/ 0 60000 65536"/>
                        <a:gd name="T9" fmla="*/ 0 w 381"/>
                        <a:gd name="T10" fmla="*/ 0 h 274"/>
                        <a:gd name="T11" fmla="*/ 381 w 381"/>
                        <a:gd name="T12" fmla="*/ 274 h 274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381" h="274">
                          <a:moveTo>
                            <a:pt x="381" y="274"/>
                          </a:moveTo>
                          <a:lnTo>
                            <a:pt x="381" y="130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noFill/>
                    <a:ln w="9525">
                      <a:solidFill>
                        <a:srgbClr val="E4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pic>
                  <p:nvPicPr>
                    <p:cNvPr id="348" name="Picture 115" descr="tv">
                      <a:extLst>
                        <a:ext uri="{FF2B5EF4-FFF2-40B4-BE49-F238E27FC236}">
                          <a16:creationId xmlns:a16="http://schemas.microsoft.com/office/drawing/2014/main" id="{EABA3C7B-C202-794D-A3FB-3B29837291AE}"/>
                        </a:ext>
                      </a:extLst>
                    </p:cNvPr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1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" y="1737"/>
                      <a:ext cx="476" cy="42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</p:grpSp>
            </p:grpSp>
            <p:cxnSp>
              <p:nvCxnSpPr>
                <p:cNvPr id="338" name="Straight Connector 337">
                  <a:extLst>
                    <a:ext uri="{FF2B5EF4-FFF2-40B4-BE49-F238E27FC236}">
                      <a16:creationId xmlns:a16="http://schemas.microsoft.com/office/drawing/2014/main" id="{74AF2BF7-B943-A746-B252-2B443091B823}"/>
                    </a:ext>
                  </a:extLst>
                </p:cNvPr>
                <p:cNvCxnSpPr/>
                <p:nvPr/>
              </p:nvCxnSpPr>
              <p:spPr>
                <a:xfrm>
                  <a:off x="9334500" y="1147233"/>
                  <a:ext cx="0" cy="338667"/>
                </a:xfrm>
                <a:prstGeom prst="line">
                  <a:avLst/>
                </a:prstGeom>
                <a:ln w="9525">
                  <a:solidFill>
                    <a:srgbClr val="E4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01" name="Straight Connector 300">
                <a:extLst>
                  <a:ext uri="{FF2B5EF4-FFF2-40B4-BE49-F238E27FC236}">
                    <a16:creationId xmlns:a16="http://schemas.microsoft.com/office/drawing/2014/main" id="{EE38AA63-EC11-9F42-9745-2278EB109853}"/>
                  </a:ext>
                </a:extLst>
              </p:cNvPr>
              <p:cNvCxnSpPr/>
              <p:nvPr/>
            </p:nvCxnSpPr>
            <p:spPr>
              <a:xfrm>
                <a:off x="8428567" y="1151466"/>
                <a:ext cx="0" cy="338667"/>
              </a:xfrm>
              <a:prstGeom prst="line">
                <a:avLst/>
              </a:prstGeom>
              <a:ln w="9525">
                <a:solidFill>
                  <a:srgbClr val="E4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02" name="Group 301">
                <a:extLst>
                  <a:ext uri="{FF2B5EF4-FFF2-40B4-BE49-F238E27FC236}">
                    <a16:creationId xmlns:a16="http://schemas.microsoft.com/office/drawing/2014/main" id="{F319704F-B982-7B4D-9960-D57CBFDB553F}"/>
                  </a:ext>
                </a:extLst>
              </p:cNvPr>
              <p:cNvGrpSpPr/>
              <p:nvPr/>
            </p:nvGrpSpPr>
            <p:grpSpPr>
              <a:xfrm>
                <a:off x="8795279" y="1483783"/>
                <a:ext cx="850900" cy="623888"/>
                <a:chOff x="7872413" y="1479550"/>
                <a:chExt cx="850900" cy="623888"/>
              </a:xfrm>
            </p:grpSpPr>
            <p:grpSp>
              <p:nvGrpSpPr>
                <p:cNvPr id="304" name="Group 135">
                  <a:extLst>
                    <a:ext uri="{FF2B5EF4-FFF2-40B4-BE49-F238E27FC236}">
                      <a16:creationId xmlns:a16="http://schemas.microsoft.com/office/drawing/2014/main" id="{25279E9E-A15B-1F48-A106-9A2AB09A14B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872413" y="1576388"/>
                  <a:ext cx="850900" cy="527050"/>
                  <a:chOff x="-490" y="1664"/>
                  <a:chExt cx="1429" cy="842"/>
                </a:xfrm>
              </p:grpSpPr>
              <p:sp>
                <p:nvSpPr>
                  <p:cNvPr id="306" name="AutoShape 136">
                    <a:extLst>
                      <a:ext uri="{FF2B5EF4-FFF2-40B4-BE49-F238E27FC236}">
                        <a16:creationId xmlns:a16="http://schemas.microsoft.com/office/drawing/2014/main" id="{31F27311-5038-7743-9C67-00780D22F6C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-490" y="1664"/>
                    <a:ext cx="1429" cy="294"/>
                  </a:xfrm>
                  <a:prstGeom prst="triangle">
                    <a:avLst>
                      <a:gd name="adj" fmla="val 50000"/>
                    </a:avLst>
                  </a:prstGeom>
                  <a:solidFill>
                    <a:srgbClr val="DDDDDD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1pPr>
                    <a:lvl2pPr marL="742950" indent="-28575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2pPr>
                    <a:lvl3pPr marL="11430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3pPr>
                    <a:lvl4pPr marL="16002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4pPr>
                    <a:lvl5pPr marL="2057400" indent="-228600"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ＭＳ Ｐゴシック" panose="020B0600070205080204" pitchFamily="34" charset="-128"/>
                      </a:defRPr>
                    </a:lvl9pPr>
                  </a:lstStyle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altLang="en-US" sz="24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ＭＳ Ｐゴシック" panose="020B0600070205080204" pitchFamily="34" charset="-128"/>
                      <a:cs typeface="+mn-cs"/>
                    </a:endParaRPr>
                  </a:p>
                </p:txBody>
              </p:sp>
              <p:grpSp>
                <p:nvGrpSpPr>
                  <p:cNvPr id="316" name="Group 137">
                    <a:extLst>
                      <a:ext uri="{FF2B5EF4-FFF2-40B4-BE49-F238E27FC236}">
                        <a16:creationId xmlns:a16="http://schemas.microsoft.com/office/drawing/2014/main" id="{0DC431F1-4E78-FF44-A0B3-E4CCCE9F61B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-427" y="1737"/>
                    <a:ext cx="1217" cy="769"/>
                    <a:chOff x="-427" y="1737"/>
                    <a:chExt cx="1217" cy="769"/>
                  </a:xfrm>
                </p:grpSpPr>
                <p:sp>
                  <p:nvSpPr>
                    <p:cNvPr id="324" name="Rectangle 138">
                      <a:extLst>
                        <a:ext uri="{FF2B5EF4-FFF2-40B4-BE49-F238E27FC236}">
                          <a16:creationId xmlns:a16="http://schemas.microsoft.com/office/drawing/2014/main" id="{B31BF9B4-3AD6-DB46-BEA2-A277446CE80D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-338" y="1923"/>
                      <a:ext cx="1128" cy="583"/>
                    </a:xfrm>
                    <a:prstGeom prst="rect">
                      <a:avLst/>
                    </a:prstGeom>
                    <a:solidFill>
                      <a:srgbClr val="DDDDDD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325" name="Line 7">
                      <a:extLst>
                        <a:ext uri="{FF2B5EF4-FFF2-40B4-BE49-F238E27FC236}">
                          <a16:creationId xmlns:a16="http://schemas.microsoft.com/office/drawing/2014/main" id="{ED6DCD2B-F4B4-3346-9C82-FF6E1841BA88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-150" y="2271"/>
                      <a:ext cx="676" cy="4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E4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 wrap="none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326" name="Group 140">
                      <a:extLst>
                        <a:ext uri="{FF2B5EF4-FFF2-40B4-BE49-F238E27FC236}">
                          <a16:creationId xmlns:a16="http://schemas.microsoft.com/office/drawing/2014/main" id="{FE6AB543-1E1A-3F4E-BF6C-AB32B91A3EF9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8" y="2192"/>
                      <a:ext cx="387" cy="139"/>
                      <a:chOff x="322" y="890"/>
                      <a:chExt cx="872" cy="339"/>
                    </a:xfrm>
                  </p:grpSpPr>
                  <p:sp>
                    <p:nvSpPr>
                      <p:cNvPr id="331" name="Rectangle 141">
                        <a:extLst>
                          <a:ext uri="{FF2B5EF4-FFF2-40B4-BE49-F238E27FC236}">
                            <a16:creationId xmlns:a16="http://schemas.microsoft.com/office/drawing/2014/main" id="{43F7A185-841B-254E-88BA-634FCF053371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20" y="1000"/>
                        <a:ext cx="871" cy="229"/>
                      </a:xfrm>
                      <a:prstGeom prst="rect">
                        <a:avLst/>
                      </a:prstGeom>
                      <a:solidFill>
                        <a:srgbClr val="EC86A6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>
                        <a:lvl1pPr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endParaRPr>
                      </a:p>
                    </p:txBody>
                  </p:sp>
                  <p:sp>
                    <p:nvSpPr>
                      <p:cNvPr id="332" name="Rectangle 142">
                        <a:extLst>
                          <a:ext uri="{FF2B5EF4-FFF2-40B4-BE49-F238E27FC236}">
                            <a16:creationId xmlns:a16="http://schemas.microsoft.com/office/drawing/2014/main" id="{8A58443C-B792-E24E-AA24-833037BC1BB1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2" y="1074"/>
                        <a:ext cx="54" cy="5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endParaRPr>
                      </a:p>
                    </p:txBody>
                  </p:sp>
                  <p:sp>
                    <p:nvSpPr>
                      <p:cNvPr id="333" name="Rectangle 143">
                        <a:extLst>
                          <a:ext uri="{FF2B5EF4-FFF2-40B4-BE49-F238E27FC236}">
                            <a16:creationId xmlns:a16="http://schemas.microsoft.com/office/drawing/2014/main" id="{67841AAD-A67A-984C-890C-27238DC611E7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64" y="1074"/>
                        <a:ext cx="54" cy="56"/>
                      </a:xfrm>
                      <a:prstGeom prst="rect">
                        <a:avLst/>
                      </a:prstGeom>
                      <a:solidFill>
                        <a:srgbClr val="33CC33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endParaRPr>
                      </a:p>
                    </p:txBody>
                  </p:sp>
                  <p:sp>
                    <p:nvSpPr>
                      <p:cNvPr id="334" name="Rectangle 144">
                        <a:extLst>
                          <a:ext uri="{FF2B5EF4-FFF2-40B4-BE49-F238E27FC236}">
                            <a16:creationId xmlns:a16="http://schemas.microsoft.com/office/drawing/2014/main" id="{99B12CCF-6A8E-4C42-8428-5EC80E492DC0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36" y="1068"/>
                        <a:ext cx="60" cy="5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endParaRPr>
                      </a:p>
                    </p:txBody>
                  </p:sp>
                  <p:sp>
                    <p:nvSpPr>
                      <p:cNvPr id="335" name="Rectangle 145">
                        <a:extLst>
                          <a:ext uri="{FF2B5EF4-FFF2-40B4-BE49-F238E27FC236}">
                            <a16:creationId xmlns:a16="http://schemas.microsoft.com/office/drawing/2014/main" id="{F9E3231A-CC81-7547-98A2-FE89100B475A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615" y="1068"/>
                        <a:ext cx="54" cy="56"/>
                      </a:xfrm>
                      <a:prstGeom prst="rect">
                        <a:avLst/>
                      </a:prstGeom>
                      <a:solidFill>
                        <a:srgbClr val="FF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>
                        <a:lvl1pPr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1pPr>
                        <a:lvl2pPr marL="742950" indent="-28575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2pPr>
                        <a:lvl3pPr marL="11430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3pPr>
                        <a:lvl4pPr marL="16002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4pPr>
                        <a:lvl5pPr marL="2057400" indent="-228600"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5pPr>
                        <a:lvl6pPr marL="25146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6pPr>
                        <a:lvl7pPr marL="29718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7pPr>
                        <a:lvl8pPr marL="34290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8pPr>
                        <a:lvl9pPr marL="3886200" indent="-228600" eaLnBrk="0" fontAlgn="base" hangingPunct="0">
                          <a:spcBef>
                            <a:spcPct val="0"/>
                          </a:spcBef>
                          <a:spcAft>
                            <a:spcPct val="0"/>
                          </a:spcAft>
                          <a:defRPr sz="240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ＭＳ Ｐゴシック" panose="020B0600070205080204" pitchFamily="34" charset="-128"/>
                          </a:defRPr>
                        </a:lvl9pPr>
                      </a:lstStyle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endParaRPr>
                      </a:p>
                    </p:txBody>
                  </p:sp>
                  <p:sp>
                    <p:nvSpPr>
                      <p:cNvPr id="336" name="AutoShape 146">
                        <a:extLst>
                          <a:ext uri="{FF2B5EF4-FFF2-40B4-BE49-F238E27FC236}">
                            <a16:creationId xmlns:a16="http://schemas.microsoft.com/office/drawing/2014/main" id="{5B95490B-2DF2-6741-B079-E04BA01E8EF4}"/>
                          </a:ext>
                        </a:extLst>
                      </p:cNvPr>
                      <p:cNvSpPr>
                        <a:spLocks noChangeArrowheads="1"/>
                      </p:cNvSpPr>
                      <p:nvPr/>
                    </p:nvSpPr>
                    <p:spPr bwMode="auto">
                      <a:xfrm rot="10800000" flipH="1">
                        <a:off x="322" y="890"/>
                        <a:ext cx="859" cy="110"/>
                      </a:xfrm>
                      <a:custGeom>
                        <a:avLst/>
                        <a:gdLst>
                          <a:gd name="T0" fmla="*/ 0 w 21600"/>
                          <a:gd name="T1" fmla="*/ 0 h 21600"/>
                          <a:gd name="T2" fmla="*/ 0 w 21600"/>
                          <a:gd name="T3" fmla="*/ 0 h 21600"/>
                          <a:gd name="T4" fmla="*/ 0 w 21600"/>
                          <a:gd name="T5" fmla="*/ 0 h 21600"/>
                          <a:gd name="T6" fmla="*/ 0 w 21600"/>
                          <a:gd name="T7" fmla="*/ 0 h 21600"/>
                          <a:gd name="T8" fmla="*/ 0 60000 65536"/>
                          <a:gd name="T9" fmla="*/ 0 60000 65536"/>
                          <a:gd name="T10" fmla="*/ 0 60000 65536"/>
                          <a:gd name="T11" fmla="*/ 0 60000 65536"/>
                          <a:gd name="T12" fmla="*/ 4501 w 21600"/>
                          <a:gd name="T13" fmla="*/ 4516 h 21600"/>
                          <a:gd name="T14" fmla="*/ 17099 w 21600"/>
                          <a:gd name="T15" fmla="*/ 17084 h 21600"/>
                        </a:gdLst>
                        <a:ahLst/>
                        <a:cxnLst>
                          <a:cxn ang="T8">
                            <a:pos x="T0" y="T1"/>
                          </a:cxn>
                          <a:cxn ang="T9">
                            <a:pos x="T2" y="T3"/>
                          </a:cxn>
                          <a:cxn ang="T10">
                            <a:pos x="T4" y="T5"/>
                          </a:cxn>
                          <a:cxn ang="T11">
                            <a:pos x="T6" y="T7"/>
                          </a:cxn>
                        </a:cxnLst>
                        <a:rect l="T12" t="T13" r="T14" b="T15"/>
                        <a:pathLst>
                          <a:path w="21600" h="21600">
                            <a:moveTo>
                              <a:pt x="0" y="0"/>
                            </a:moveTo>
                            <a:lnTo>
                              <a:pt x="5400" y="21600"/>
                            </a:lnTo>
                            <a:lnTo>
                              <a:pt x="16200" y="21600"/>
                            </a:lnTo>
                            <a:lnTo>
                              <a:pt x="21600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bg1">
                          <a:lumMod val="75000"/>
                        </a:schemeClr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pic>
                  <p:nvPicPr>
                    <p:cNvPr id="327" name="Picture 147" descr="desktop_computer_stylized_small">
                      <a:extLst>
                        <a:ext uri="{FF2B5EF4-FFF2-40B4-BE49-F238E27FC236}">
                          <a16:creationId xmlns:a16="http://schemas.microsoft.com/office/drawing/2014/main" id="{16BF7DB0-B14B-734E-9E1E-81765A3EE20A}"/>
                        </a:ext>
                      </a:extLst>
                    </p:cNvPr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0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-427" y="2049"/>
                      <a:ext cx="447" cy="41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  <p:sp>
                  <p:nvSpPr>
                    <p:cNvPr id="328" name="Rectangle 148">
                      <a:extLst>
                        <a:ext uri="{FF2B5EF4-FFF2-40B4-BE49-F238E27FC236}">
                          <a16:creationId xmlns:a16="http://schemas.microsoft.com/office/drawing/2014/main" id="{1D40FD0F-29C0-E047-B7D4-F8FE1FD0DD8A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528" y="2232"/>
                      <a:ext cx="104" cy="91"/>
                    </a:xfrm>
                    <a:prstGeom prst="rect">
                      <a:avLst/>
                    </a:prstGeom>
                    <a:solidFill>
                      <a:srgbClr val="E40000"/>
                    </a:solidFill>
                    <a:ln w="9525">
                      <a:solidFill>
                        <a:schemeClr val="tx1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>
                      <a:lvl1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ＭＳ Ｐゴシック" panose="020B0600070205080204" pitchFamily="34" charset="-128"/>
                        <a:cs typeface="+mn-cs"/>
                      </a:endParaRPr>
                    </a:p>
                  </p:txBody>
                </p:sp>
                <p:sp>
                  <p:nvSpPr>
                    <p:cNvPr id="329" name="Freeform 149">
                      <a:extLst>
                        <a:ext uri="{FF2B5EF4-FFF2-40B4-BE49-F238E27FC236}">
                          <a16:creationId xmlns:a16="http://schemas.microsoft.com/office/drawing/2014/main" id="{76837186-3492-A340-AA78-C880936144C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282" y="1951"/>
                      <a:ext cx="302" cy="274"/>
                    </a:xfrm>
                    <a:custGeom>
                      <a:avLst/>
                      <a:gdLst>
                        <a:gd name="T0" fmla="*/ 14 w 381"/>
                        <a:gd name="T1" fmla="*/ 274 h 274"/>
                        <a:gd name="T2" fmla="*/ 14 w 381"/>
                        <a:gd name="T3" fmla="*/ 130 h 274"/>
                        <a:gd name="T4" fmla="*/ 0 w 381"/>
                        <a:gd name="T5" fmla="*/ 0 h 274"/>
                        <a:gd name="T6" fmla="*/ 0 60000 65536"/>
                        <a:gd name="T7" fmla="*/ 0 60000 65536"/>
                        <a:gd name="T8" fmla="*/ 0 60000 65536"/>
                        <a:gd name="T9" fmla="*/ 0 w 381"/>
                        <a:gd name="T10" fmla="*/ 0 h 274"/>
                        <a:gd name="T11" fmla="*/ 381 w 381"/>
                        <a:gd name="T12" fmla="*/ 274 h 274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381" h="274">
                          <a:moveTo>
                            <a:pt x="381" y="274"/>
                          </a:moveTo>
                          <a:lnTo>
                            <a:pt x="381" y="130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noFill/>
                    <a:ln w="9525">
                      <a:solidFill>
                        <a:srgbClr val="E4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  <p:pic>
                  <p:nvPicPr>
                    <p:cNvPr id="330" name="Picture 151" descr="tv">
                      <a:extLst>
                        <a:ext uri="{FF2B5EF4-FFF2-40B4-BE49-F238E27FC236}">
                          <a16:creationId xmlns:a16="http://schemas.microsoft.com/office/drawing/2014/main" id="{188B66AB-AF8D-EE40-89A6-279EED0305B2}"/>
                        </a:ext>
                      </a:extLst>
                    </p:cNvPr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1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2" y="1737"/>
                      <a:ext cx="476" cy="425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</p:pic>
              </p:grpSp>
            </p:grpSp>
            <p:sp>
              <p:nvSpPr>
                <p:cNvPr id="305" name="Freeform 209">
                  <a:extLst>
                    <a:ext uri="{FF2B5EF4-FFF2-40B4-BE49-F238E27FC236}">
                      <a16:creationId xmlns:a16="http://schemas.microsoft.com/office/drawing/2014/main" id="{0379BC1E-CE8C-9E41-9C56-6EEF0F79BA8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43925" y="1479550"/>
                  <a:ext cx="127000" cy="476250"/>
                </a:xfrm>
                <a:custGeom>
                  <a:avLst/>
                  <a:gdLst>
                    <a:gd name="T0" fmla="*/ 0 w 80"/>
                    <a:gd name="T1" fmla="*/ 2147483647 h 300"/>
                    <a:gd name="T2" fmla="*/ 2147483647 w 80"/>
                    <a:gd name="T3" fmla="*/ 2147483647 h 300"/>
                    <a:gd name="T4" fmla="*/ 2147483647 w 80"/>
                    <a:gd name="T5" fmla="*/ 0 h 300"/>
                    <a:gd name="T6" fmla="*/ 0 60000 65536"/>
                    <a:gd name="T7" fmla="*/ 0 60000 65536"/>
                    <a:gd name="T8" fmla="*/ 0 60000 65536"/>
                    <a:gd name="T9" fmla="*/ 0 w 80"/>
                    <a:gd name="T10" fmla="*/ 0 h 300"/>
                    <a:gd name="T11" fmla="*/ 80 w 80"/>
                    <a:gd name="T12" fmla="*/ 300 h 3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80" h="300">
                      <a:moveTo>
                        <a:pt x="0" y="300"/>
                      </a:moveTo>
                      <a:lnTo>
                        <a:pt x="80" y="300"/>
                      </a:lnTo>
                      <a:lnTo>
                        <a:pt x="80" y="0"/>
                      </a:lnTo>
                    </a:path>
                  </a:pathLst>
                </a:custGeom>
                <a:noFill/>
                <a:ln w="9525">
                  <a:solidFill>
                    <a:srgbClr val="E4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03" name="Text Box 204">
                <a:extLst>
                  <a:ext uri="{FF2B5EF4-FFF2-40B4-BE49-F238E27FC236}">
                    <a16:creationId xmlns:a16="http://schemas.microsoft.com/office/drawing/2014/main" id="{8B2B579D-D385-BD4B-A1C0-247155B70CC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744075" y="1341438"/>
                <a:ext cx="488950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969696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ＭＳ Ｐゴシック" panose="020B0600070205080204" pitchFamily="34" charset="-128"/>
                    <a:cs typeface="+mn-cs"/>
                  </a:rPr>
                  <a:t>…</a:t>
                </a:r>
              </a:p>
            </p:txBody>
          </p:sp>
        </p:grpSp>
        <p:sp>
          <p:nvSpPr>
            <p:cNvPr id="268" name="Rectangle 267">
              <a:extLst>
                <a:ext uri="{FF2B5EF4-FFF2-40B4-BE49-F238E27FC236}">
                  <a16:creationId xmlns:a16="http://schemas.microsoft.com/office/drawing/2014/main" id="{090757EC-D70E-864B-8D4F-700F97AB7D0B}"/>
                </a:ext>
              </a:extLst>
            </p:cNvPr>
            <p:cNvSpPr/>
            <p:nvPr/>
          </p:nvSpPr>
          <p:spPr>
            <a:xfrm>
              <a:off x="9880298" y="2315290"/>
              <a:ext cx="149592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dirty="0"/>
                <a:t>Cable access</a:t>
              </a:r>
            </a:p>
          </p:txBody>
        </p:sp>
        <p:sp>
          <p:nvSpPr>
            <p:cNvPr id="269" name="Rectangle 268">
              <a:extLst>
                <a:ext uri="{FF2B5EF4-FFF2-40B4-BE49-F238E27FC236}">
                  <a16:creationId xmlns:a16="http://schemas.microsoft.com/office/drawing/2014/main" id="{CF8093FE-FD2F-B44E-8C52-4793A76CE340}"/>
                </a:ext>
              </a:extLst>
            </p:cNvPr>
            <p:cNvSpPr/>
            <p:nvPr/>
          </p:nvSpPr>
          <p:spPr>
            <a:xfrm>
              <a:off x="8838380" y="4315152"/>
              <a:ext cx="94769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dirty="0"/>
                <a:t>cellular</a:t>
              </a:r>
            </a:p>
          </p:txBody>
        </p:sp>
        <p:sp>
          <p:nvSpPr>
            <p:cNvPr id="270" name="Rectangle 269">
              <a:extLst>
                <a:ext uri="{FF2B5EF4-FFF2-40B4-BE49-F238E27FC236}">
                  <a16:creationId xmlns:a16="http://schemas.microsoft.com/office/drawing/2014/main" id="{E8BF0FE3-AED7-624C-818A-35B66237BBB1}"/>
                </a:ext>
              </a:extLst>
            </p:cNvPr>
            <p:cNvSpPr/>
            <p:nvPr/>
          </p:nvSpPr>
          <p:spPr>
            <a:xfrm>
              <a:off x="8860151" y="5885806"/>
              <a:ext cx="64953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dirty="0"/>
                <a:t>WiFi</a:t>
              </a:r>
            </a:p>
          </p:txBody>
        </p:sp>
        <p:sp>
          <p:nvSpPr>
            <p:cNvPr id="271" name="Rectangle 270">
              <a:extLst>
                <a:ext uri="{FF2B5EF4-FFF2-40B4-BE49-F238E27FC236}">
                  <a16:creationId xmlns:a16="http://schemas.microsoft.com/office/drawing/2014/main" id="{E76A483E-074E-EF4A-8E9D-CA190F5929FE}"/>
                </a:ext>
              </a:extLst>
            </p:cNvPr>
            <p:cNvSpPr/>
            <p:nvPr/>
          </p:nvSpPr>
          <p:spPr>
            <a:xfrm>
              <a:off x="10374820" y="5030500"/>
              <a:ext cx="1674305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dirty="0"/>
                <a:t>Ethernet LANs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788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0936" y="362678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4800" dirty="0">
                <a:cs typeface="Calibri" panose="020F0502020204030204" pitchFamily="34" charset="0"/>
              </a:rPr>
              <a:t>Host link-layer implementation</a:t>
            </a:r>
            <a:endParaRPr lang="en-US" sz="4800" dirty="0"/>
          </a:p>
        </p:txBody>
      </p:sp>
      <p:sp>
        <p:nvSpPr>
          <p:cNvPr id="259" name="Rectangle 3">
            <a:extLst>
              <a:ext uri="{FF2B5EF4-FFF2-40B4-BE49-F238E27FC236}">
                <a16:creationId xmlns:a16="http://schemas.microsoft.com/office/drawing/2014/main" id="{A48F2D8E-D82E-0A4C-8783-B2F84E2BA4F6}"/>
              </a:ext>
            </a:extLst>
          </p:cNvPr>
          <p:cNvSpPr txBox="1">
            <a:spLocks noChangeArrowheads="1"/>
          </p:cNvSpPr>
          <p:nvPr/>
        </p:nvSpPr>
        <p:spPr>
          <a:xfrm>
            <a:off x="943030" y="1692296"/>
            <a:ext cx="6185557" cy="4659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52425" indent="-2222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00A3"/>
              </a:buClr>
              <a:buFont typeface="Wingdings" pitchFamily="2" charset="2"/>
              <a:buChar char="§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5325" indent="-23177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00A8"/>
              </a:buClr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2425" marR="0" lvl="0" indent="-284163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each-and-every host</a:t>
            </a:r>
          </a:p>
          <a:p>
            <a:pPr marL="352425" marR="0" lvl="0" indent="-284163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link layer implemented on-chip </a:t>
            </a: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or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</a:t>
            </a:r>
            <a:r>
              <a:rPr kumimoji="0" lang="en-US" sz="3200" b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network interface card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(NIC) </a:t>
            </a:r>
          </a:p>
          <a:p>
            <a:pPr marL="695325" marR="0" lvl="1" indent="-231775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implements link, physical layer</a:t>
            </a:r>
          </a:p>
          <a:p>
            <a:pPr marL="352425" marR="0" lvl="0" indent="-284163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attaches into host’s system buses</a:t>
            </a:r>
          </a:p>
          <a:p>
            <a:pPr marL="352425" marR="0" lvl="0" indent="-284163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A3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combination of hardware, software, firmware</a:t>
            </a:r>
          </a:p>
          <a:p>
            <a:pPr marL="695325" marR="0" lvl="1" indent="-231775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A8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charset="0"/>
              <a:ea typeface="+mn-ea"/>
              <a:cs typeface="+mn-cs"/>
            </a:endParaRPr>
          </a:p>
        </p:txBody>
      </p:sp>
      <p:sp>
        <p:nvSpPr>
          <p:cNvPr id="339" name="Freeform 92">
            <a:extLst>
              <a:ext uri="{FF2B5EF4-FFF2-40B4-BE49-F238E27FC236}">
                <a16:creationId xmlns:a16="http://schemas.microsoft.com/office/drawing/2014/main" id="{E4A9915D-6AEE-C449-9BB3-5A3FF82FE7DA}"/>
              </a:ext>
            </a:extLst>
          </p:cNvPr>
          <p:cNvSpPr>
            <a:spLocks/>
          </p:cNvSpPr>
          <p:nvPr/>
        </p:nvSpPr>
        <p:spPr bwMode="auto">
          <a:xfrm>
            <a:off x="8482590" y="5121168"/>
            <a:ext cx="2308225" cy="797490"/>
          </a:xfrm>
          <a:custGeom>
            <a:avLst/>
            <a:gdLst>
              <a:gd name="T0" fmla="*/ 0 w 1454"/>
              <a:gd name="T1" fmla="*/ 2743200 h 1908"/>
              <a:gd name="T2" fmla="*/ 31750 w 1454"/>
              <a:gd name="T3" fmla="*/ 2668588 h 1908"/>
              <a:gd name="T4" fmla="*/ 446088 w 1454"/>
              <a:gd name="T5" fmla="*/ 0 h 1908"/>
              <a:gd name="T6" fmla="*/ 1978025 w 1454"/>
              <a:gd name="T7" fmla="*/ 477838 h 1908"/>
              <a:gd name="T8" fmla="*/ 2308225 w 1454"/>
              <a:gd name="T9" fmla="*/ 2370138 h 1908"/>
              <a:gd name="T10" fmla="*/ 393700 w 1454"/>
              <a:gd name="T11" fmla="*/ 3028950 h 1908"/>
              <a:gd name="T12" fmla="*/ 0 w 1454"/>
              <a:gd name="T13" fmla="*/ 2743200 h 190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connsiteX0" fmla="*/ 0 w 10000"/>
              <a:gd name="connsiteY0" fmla="*/ 7479 h 8422"/>
              <a:gd name="connsiteX1" fmla="*/ 138 w 10000"/>
              <a:gd name="connsiteY1" fmla="*/ 7232 h 8422"/>
              <a:gd name="connsiteX2" fmla="*/ 1933 w 10000"/>
              <a:gd name="connsiteY2" fmla="*/ 6289 h 8422"/>
              <a:gd name="connsiteX3" fmla="*/ 8569 w 10000"/>
              <a:gd name="connsiteY3" fmla="*/ 0 h 8422"/>
              <a:gd name="connsiteX4" fmla="*/ 10000 w 10000"/>
              <a:gd name="connsiteY4" fmla="*/ 6247 h 8422"/>
              <a:gd name="connsiteX5" fmla="*/ 1706 w 10000"/>
              <a:gd name="connsiteY5" fmla="*/ 8422 h 8422"/>
              <a:gd name="connsiteX6" fmla="*/ 0 w 10000"/>
              <a:gd name="connsiteY6" fmla="*/ 7479 h 8422"/>
              <a:gd name="connsiteX0" fmla="*/ 0 w 10000"/>
              <a:gd name="connsiteY0" fmla="*/ 1463 h 2583"/>
              <a:gd name="connsiteX1" fmla="*/ 138 w 10000"/>
              <a:gd name="connsiteY1" fmla="*/ 1170 h 2583"/>
              <a:gd name="connsiteX2" fmla="*/ 1933 w 10000"/>
              <a:gd name="connsiteY2" fmla="*/ 50 h 2583"/>
              <a:gd name="connsiteX3" fmla="*/ 6408 w 10000"/>
              <a:gd name="connsiteY3" fmla="*/ 241 h 2583"/>
              <a:gd name="connsiteX4" fmla="*/ 10000 w 10000"/>
              <a:gd name="connsiteY4" fmla="*/ 0 h 2583"/>
              <a:gd name="connsiteX5" fmla="*/ 1706 w 10000"/>
              <a:gd name="connsiteY5" fmla="*/ 2583 h 2583"/>
              <a:gd name="connsiteX6" fmla="*/ 0 w 10000"/>
              <a:gd name="connsiteY6" fmla="*/ 1463 h 2583"/>
              <a:gd name="connsiteX0" fmla="*/ 0 w 10000"/>
              <a:gd name="connsiteY0" fmla="*/ 5664 h 14626"/>
              <a:gd name="connsiteX1" fmla="*/ 138 w 10000"/>
              <a:gd name="connsiteY1" fmla="*/ 4530 h 14626"/>
              <a:gd name="connsiteX2" fmla="*/ 1933 w 10000"/>
              <a:gd name="connsiteY2" fmla="*/ 194 h 14626"/>
              <a:gd name="connsiteX3" fmla="*/ 6408 w 10000"/>
              <a:gd name="connsiteY3" fmla="*/ 933 h 14626"/>
              <a:gd name="connsiteX4" fmla="*/ 10000 w 10000"/>
              <a:gd name="connsiteY4" fmla="*/ 0 h 14626"/>
              <a:gd name="connsiteX5" fmla="*/ 1526 w 10000"/>
              <a:gd name="connsiteY5" fmla="*/ 14626 h 14626"/>
              <a:gd name="connsiteX6" fmla="*/ 0 w 10000"/>
              <a:gd name="connsiteY6" fmla="*/ 5664 h 14626"/>
              <a:gd name="connsiteX0" fmla="*/ 0 w 10000"/>
              <a:gd name="connsiteY0" fmla="*/ 5664 h 12103"/>
              <a:gd name="connsiteX1" fmla="*/ 138 w 10000"/>
              <a:gd name="connsiteY1" fmla="*/ 4530 h 12103"/>
              <a:gd name="connsiteX2" fmla="*/ 1933 w 10000"/>
              <a:gd name="connsiteY2" fmla="*/ 194 h 12103"/>
              <a:gd name="connsiteX3" fmla="*/ 6408 w 10000"/>
              <a:gd name="connsiteY3" fmla="*/ 933 h 12103"/>
              <a:gd name="connsiteX4" fmla="*/ 10000 w 10000"/>
              <a:gd name="connsiteY4" fmla="*/ 0 h 12103"/>
              <a:gd name="connsiteX5" fmla="*/ 1286 w 10000"/>
              <a:gd name="connsiteY5" fmla="*/ 12103 h 12103"/>
              <a:gd name="connsiteX6" fmla="*/ 0 w 10000"/>
              <a:gd name="connsiteY6" fmla="*/ 5664 h 12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2103">
                <a:moveTo>
                  <a:pt x="0" y="5664"/>
                </a:moveTo>
                <a:cubicBezTo>
                  <a:pt x="103" y="4603"/>
                  <a:pt x="28" y="4917"/>
                  <a:pt x="138" y="4530"/>
                </a:cubicBezTo>
                <a:lnTo>
                  <a:pt x="1933" y="194"/>
                </a:lnTo>
                <a:lnTo>
                  <a:pt x="6408" y="933"/>
                </a:lnTo>
                <a:lnTo>
                  <a:pt x="10000" y="0"/>
                </a:lnTo>
                <a:lnTo>
                  <a:pt x="1286" y="12103"/>
                </a:lnTo>
                <a:lnTo>
                  <a:pt x="0" y="5664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40" name="Rectangle 42">
            <a:extLst>
              <a:ext uri="{FF2B5EF4-FFF2-40B4-BE49-F238E27FC236}">
                <a16:creationId xmlns:a16="http://schemas.microsoft.com/office/drawing/2014/main" id="{08D16DCA-2F81-3142-8787-DCBB82571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665" y="2749550"/>
            <a:ext cx="1836737" cy="24018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42" name="Rectangle 44">
            <a:extLst>
              <a:ext uri="{FF2B5EF4-FFF2-40B4-BE49-F238E27FC236}">
                <a16:creationId xmlns:a16="http://schemas.microsoft.com/office/drawing/2014/main" id="{4292A8DC-1EBA-E346-AA85-38C6822CAA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04927" y="4687887"/>
            <a:ext cx="666750" cy="2825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43" name="Rectangle 45">
            <a:extLst>
              <a:ext uri="{FF2B5EF4-FFF2-40B4-BE49-F238E27FC236}">
                <a16:creationId xmlns:a16="http://schemas.microsoft.com/office/drawing/2014/main" id="{9AD0BC31-6A50-984F-86A3-3CA27EA7CD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04927" y="4100512"/>
            <a:ext cx="657225" cy="5191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controller</a:t>
            </a:r>
          </a:p>
        </p:txBody>
      </p:sp>
      <p:sp>
        <p:nvSpPr>
          <p:cNvPr id="344" name="Text Box 46">
            <a:extLst>
              <a:ext uri="{FF2B5EF4-FFF2-40B4-BE49-F238E27FC236}">
                <a16:creationId xmlns:a16="http://schemas.microsoft.com/office/drawing/2014/main" id="{0B7C150F-CB12-034D-8895-A7245A5D6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0720" y="4697412"/>
            <a:ext cx="73770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physical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45" name="Freeform 47">
            <a:extLst>
              <a:ext uri="{FF2B5EF4-FFF2-40B4-BE49-F238E27FC236}">
                <a16:creationId xmlns:a16="http://schemas.microsoft.com/office/drawing/2014/main" id="{793E17F7-22E2-FF4D-8509-E82EDBE2D5AA}"/>
              </a:ext>
            </a:extLst>
          </p:cNvPr>
          <p:cNvSpPr>
            <a:spLocks/>
          </p:cNvSpPr>
          <p:nvPr/>
        </p:nvSpPr>
        <p:spPr bwMode="auto">
          <a:xfrm>
            <a:off x="9457315" y="3619500"/>
            <a:ext cx="200025" cy="460375"/>
          </a:xfrm>
          <a:custGeom>
            <a:avLst/>
            <a:gdLst>
              <a:gd name="T0" fmla="*/ 0 w 361"/>
              <a:gd name="T1" fmla="*/ 0 h 478"/>
              <a:gd name="T2" fmla="*/ 0 w 361"/>
              <a:gd name="T3" fmla="*/ 2147483647 h 478"/>
              <a:gd name="T4" fmla="*/ 2147483647 w 361"/>
              <a:gd name="T5" fmla="*/ 2147483647 h 478"/>
              <a:gd name="T6" fmla="*/ 2147483647 w 361"/>
              <a:gd name="T7" fmla="*/ 2147483647 h 47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61" h="478">
                <a:moveTo>
                  <a:pt x="0" y="0"/>
                </a:moveTo>
                <a:lnTo>
                  <a:pt x="0" y="230"/>
                </a:lnTo>
                <a:lnTo>
                  <a:pt x="361" y="230"/>
                </a:lnTo>
                <a:lnTo>
                  <a:pt x="359" y="478"/>
                </a:lnTo>
              </a:path>
            </a:pathLst>
          </a:custGeom>
          <a:noFill/>
          <a:ln w="38100" cmpd="sng">
            <a:solidFill>
              <a:srgbClr val="0000A8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46" name="Line 48">
            <a:extLst>
              <a:ext uri="{FF2B5EF4-FFF2-40B4-BE49-F238E27FC236}">
                <a16:creationId xmlns:a16="http://schemas.microsoft.com/office/drawing/2014/main" id="{07601B60-F87E-2F49-8A8E-1FF14E515D33}"/>
              </a:ext>
            </a:extLst>
          </p:cNvPr>
          <p:cNvSpPr>
            <a:spLocks noChangeShapeType="1"/>
          </p:cNvSpPr>
          <p:nvPr/>
        </p:nvSpPr>
        <p:spPr bwMode="auto">
          <a:xfrm>
            <a:off x="9322377" y="3792537"/>
            <a:ext cx="13589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47" name="Line 49">
            <a:extLst>
              <a:ext uri="{FF2B5EF4-FFF2-40B4-BE49-F238E27FC236}">
                <a16:creationId xmlns:a16="http://schemas.microsoft.com/office/drawing/2014/main" id="{A28FA316-5FFA-F44A-BA99-AC0415DFF79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717665" y="3800475"/>
            <a:ext cx="0" cy="3000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48" name="Rectangle 50">
            <a:extLst>
              <a:ext uri="{FF2B5EF4-FFF2-40B4-BE49-F238E27FC236}">
                <a16:creationId xmlns:a16="http://schemas.microsoft.com/office/drawing/2014/main" id="{A634403E-4499-294B-99AD-E3A86D96C0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11252" y="3101975"/>
            <a:ext cx="657225" cy="519112"/>
          </a:xfrm>
          <a:prstGeom prst="rect">
            <a:avLst/>
          </a:prstGeom>
          <a:solidFill>
            <a:srgbClr val="FFFFFF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cpu</a:t>
            </a:r>
          </a:p>
        </p:txBody>
      </p:sp>
      <p:sp>
        <p:nvSpPr>
          <p:cNvPr id="349" name="Rectangle 51">
            <a:extLst>
              <a:ext uri="{FF2B5EF4-FFF2-40B4-BE49-F238E27FC236}">
                <a16:creationId xmlns:a16="http://schemas.microsoft.com/office/drawing/2014/main" id="{82C997D8-021F-0245-9B73-2C5E048B6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30402" y="3103562"/>
            <a:ext cx="657225" cy="5191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memory</a:t>
            </a:r>
          </a:p>
        </p:txBody>
      </p:sp>
      <p:sp>
        <p:nvSpPr>
          <p:cNvPr id="350" name="Line 52">
            <a:extLst>
              <a:ext uri="{FF2B5EF4-FFF2-40B4-BE49-F238E27FC236}">
                <a16:creationId xmlns:a16="http://schemas.microsoft.com/office/drawing/2014/main" id="{D74D41F5-3112-6646-9892-D00D36377E6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9514465" y="3622675"/>
            <a:ext cx="1587" cy="1698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51" name="Line 53">
            <a:extLst>
              <a:ext uri="{FF2B5EF4-FFF2-40B4-BE49-F238E27FC236}">
                <a16:creationId xmlns:a16="http://schemas.microsoft.com/office/drawing/2014/main" id="{AA1745EF-4026-E54D-9775-040F79E5D15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0387590" y="3624262"/>
            <a:ext cx="1587" cy="1714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52" name="Text Box 54">
            <a:extLst>
              <a:ext uri="{FF2B5EF4-FFF2-40B4-BE49-F238E27FC236}">
                <a16:creationId xmlns:a16="http://schemas.microsoft.com/office/drawing/2014/main" id="{2B134A77-7C20-734B-9A65-D56BD3B34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35265" y="3921125"/>
            <a:ext cx="10383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host bus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(e.g., PCI)</a:t>
            </a:r>
          </a:p>
        </p:txBody>
      </p:sp>
      <p:sp>
        <p:nvSpPr>
          <p:cNvPr id="353" name="Line 55">
            <a:extLst>
              <a:ext uri="{FF2B5EF4-FFF2-40B4-BE49-F238E27FC236}">
                <a16:creationId xmlns:a16="http://schemas.microsoft.com/office/drawing/2014/main" id="{159E9A7C-2C1B-CC40-B1B4-760AFE091B0E}"/>
              </a:ext>
            </a:extLst>
          </p:cNvPr>
          <p:cNvSpPr>
            <a:spLocks noChangeShapeType="1"/>
          </p:cNvSpPr>
          <p:nvPr/>
        </p:nvSpPr>
        <p:spPr bwMode="auto">
          <a:xfrm>
            <a:off x="9730365" y="4408487"/>
            <a:ext cx="3944" cy="340991"/>
          </a:xfrm>
          <a:prstGeom prst="line">
            <a:avLst/>
          </a:prstGeom>
          <a:noFill/>
          <a:ln w="38100">
            <a:solidFill>
              <a:srgbClr val="0000A8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54" name="Line 56">
            <a:extLst>
              <a:ext uri="{FF2B5EF4-FFF2-40B4-BE49-F238E27FC236}">
                <a16:creationId xmlns:a16="http://schemas.microsoft.com/office/drawing/2014/main" id="{52214380-92AB-E048-BEDD-B0110B2E837D}"/>
              </a:ext>
            </a:extLst>
          </p:cNvPr>
          <p:cNvSpPr>
            <a:spLocks noChangeShapeType="1"/>
          </p:cNvSpPr>
          <p:nvPr/>
        </p:nvSpPr>
        <p:spPr bwMode="auto">
          <a:xfrm>
            <a:off x="9719463" y="4992686"/>
            <a:ext cx="0" cy="366713"/>
          </a:xfrm>
          <a:prstGeom prst="line">
            <a:avLst/>
          </a:prstGeom>
          <a:noFill/>
          <a:ln w="38100">
            <a:solidFill>
              <a:srgbClr val="0000A8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55" name="Line 57">
            <a:extLst>
              <a:ext uri="{FF2B5EF4-FFF2-40B4-BE49-F238E27FC236}">
                <a16:creationId xmlns:a16="http://schemas.microsoft.com/office/drawing/2014/main" id="{DF140DC0-F2C1-704D-A310-3786A5A5C84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0513002" y="3797300"/>
            <a:ext cx="382588" cy="2682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56" name="Text Box 58">
            <a:extLst>
              <a:ext uri="{FF2B5EF4-FFF2-40B4-BE49-F238E27FC236}">
                <a16:creationId xmlns:a16="http://schemas.microsoft.com/office/drawing/2014/main" id="{8134E125-6FFA-2245-A695-F469578E23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22477" y="5491162"/>
            <a:ext cx="135325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network interface</a:t>
            </a:r>
          </a:p>
        </p:txBody>
      </p:sp>
      <p:sp>
        <p:nvSpPr>
          <p:cNvPr id="357" name="Line 59">
            <a:extLst>
              <a:ext uri="{FF2B5EF4-FFF2-40B4-BE49-F238E27FC236}">
                <a16:creationId xmlns:a16="http://schemas.microsoft.com/office/drawing/2014/main" id="{23B10271-25ED-6947-A1F2-08B5CDCE896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0330440" y="4814887"/>
            <a:ext cx="271462" cy="7508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358" name="Rectangle 43">
            <a:extLst>
              <a:ext uri="{FF2B5EF4-FFF2-40B4-BE49-F238E27FC236}">
                <a16:creationId xmlns:a16="http://schemas.microsoft.com/office/drawing/2014/main" id="{D2E8D72A-74A0-8047-B32B-E6CC292FCA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8625" y="4012536"/>
            <a:ext cx="1122362" cy="1082675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grpSp>
        <p:nvGrpSpPr>
          <p:cNvPr id="360" name="Group 84">
            <a:extLst>
              <a:ext uri="{FF2B5EF4-FFF2-40B4-BE49-F238E27FC236}">
                <a16:creationId xmlns:a16="http://schemas.microsoft.com/office/drawing/2014/main" id="{F87BAAC8-00DB-C64F-B18B-456E80F15B7F}"/>
              </a:ext>
            </a:extLst>
          </p:cNvPr>
          <p:cNvGrpSpPr>
            <a:grpSpLocks/>
          </p:cNvGrpSpPr>
          <p:nvPr/>
        </p:nvGrpSpPr>
        <p:grpSpPr bwMode="auto">
          <a:xfrm>
            <a:off x="7926967" y="2941636"/>
            <a:ext cx="1470026" cy="2035175"/>
            <a:chOff x="2695" y="1742"/>
            <a:chExt cx="926" cy="1282"/>
          </a:xfrm>
        </p:grpSpPr>
        <p:sp>
          <p:nvSpPr>
            <p:cNvPr id="361" name="Freeform 62">
              <a:extLst>
                <a:ext uri="{FF2B5EF4-FFF2-40B4-BE49-F238E27FC236}">
                  <a16:creationId xmlns:a16="http://schemas.microsoft.com/office/drawing/2014/main" id="{9DAAFB2F-E3C8-FB46-A22A-E065E70537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8" y="2488"/>
              <a:ext cx="393" cy="536"/>
            </a:xfrm>
            <a:custGeom>
              <a:avLst/>
              <a:gdLst>
                <a:gd name="T0" fmla="*/ 390 w 390"/>
                <a:gd name="T1" fmla="*/ 0 h 520"/>
                <a:gd name="T2" fmla="*/ 0 w 390"/>
                <a:gd name="T3" fmla="*/ 221 h 520"/>
                <a:gd name="T4" fmla="*/ 3 w 390"/>
                <a:gd name="T5" fmla="*/ 433 h 520"/>
                <a:gd name="T6" fmla="*/ 388 w 390"/>
                <a:gd name="T7" fmla="*/ 520 h 520"/>
                <a:gd name="T8" fmla="*/ 390 w 390"/>
                <a:gd name="T9" fmla="*/ 0 h 5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connsiteX0" fmla="*/ 9933 w 9933"/>
                <a:gd name="connsiteY0" fmla="*/ 0 h 10000"/>
                <a:gd name="connsiteX1" fmla="*/ 0 w 9933"/>
                <a:gd name="connsiteY1" fmla="*/ 1944 h 10000"/>
                <a:gd name="connsiteX2" fmla="*/ 10 w 9933"/>
                <a:gd name="connsiteY2" fmla="*/ 8327 h 10000"/>
                <a:gd name="connsiteX3" fmla="*/ 9882 w 9933"/>
                <a:gd name="connsiteY3" fmla="*/ 10000 h 10000"/>
                <a:gd name="connsiteX4" fmla="*/ 9933 w 9933"/>
                <a:gd name="connsiteY4" fmla="*/ 0 h 10000"/>
                <a:gd name="connsiteX0" fmla="*/ 10067 w 10067"/>
                <a:gd name="connsiteY0" fmla="*/ 2667 h 8056"/>
                <a:gd name="connsiteX1" fmla="*/ 0 w 10067"/>
                <a:gd name="connsiteY1" fmla="*/ 0 h 8056"/>
                <a:gd name="connsiteX2" fmla="*/ 10 w 10067"/>
                <a:gd name="connsiteY2" fmla="*/ 6383 h 8056"/>
                <a:gd name="connsiteX3" fmla="*/ 9949 w 10067"/>
                <a:gd name="connsiteY3" fmla="*/ 8056 h 8056"/>
                <a:gd name="connsiteX4" fmla="*/ 10067 w 10067"/>
                <a:gd name="connsiteY4" fmla="*/ 2667 h 8056"/>
                <a:gd name="connsiteX0" fmla="*/ 10134 w 10134"/>
                <a:gd name="connsiteY0" fmla="*/ 2191 h 10000"/>
                <a:gd name="connsiteX1" fmla="*/ 0 w 10134"/>
                <a:gd name="connsiteY1" fmla="*/ 0 h 10000"/>
                <a:gd name="connsiteX2" fmla="*/ 10 w 10134"/>
                <a:gd name="connsiteY2" fmla="*/ 7923 h 10000"/>
                <a:gd name="connsiteX3" fmla="*/ 9883 w 10134"/>
                <a:gd name="connsiteY3" fmla="*/ 10000 h 10000"/>
                <a:gd name="connsiteX4" fmla="*/ 10134 w 10134"/>
                <a:gd name="connsiteY4" fmla="*/ 2191 h 10000"/>
                <a:gd name="connsiteX0" fmla="*/ 10134 w 10134"/>
                <a:gd name="connsiteY0" fmla="*/ 1569 h 10000"/>
                <a:gd name="connsiteX1" fmla="*/ 0 w 10134"/>
                <a:gd name="connsiteY1" fmla="*/ 0 h 10000"/>
                <a:gd name="connsiteX2" fmla="*/ 10 w 10134"/>
                <a:gd name="connsiteY2" fmla="*/ 7923 h 10000"/>
                <a:gd name="connsiteX3" fmla="*/ 9883 w 10134"/>
                <a:gd name="connsiteY3" fmla="*/ 10000 h 10000"/>
                <a:gd name="connsiteX4" fmla="*/ 10134 w 10134"/>
                <a:gd name="connsiteY4" fmla="*/ 1569 h 10000"/>
                <a:gd name="connsiteX0" fmla="*/ 10134 w 10134"/>
                <a:gd name="connsiteY0" fmla="*/ 1569 h 9876"/>
                <a:gd name="connsiteX1" fmla="*/ 0 w 10134"/>
                <a:gd name="connsiteY1" fmla="*/ 0 h 9876"/>
                <a:gd name="connsiteX2" fmla="*/ 10 w 10134"/>
                <a:gd name="connsiteY2" fmla="*/ 7923 h 9876"/>
                <a:gd name="connsiteX3" fmla="*/ 10084 w 10134"/>
                <a:gd name="connsiteY3" fmla="*/ 9876 h 9876"/>
                <a:gd name="connsiteX4" fmla="*/ 10134 w 10134"/>
                <a:gd name="connsiteY4" fmla="*/ 1569 h 9876"/>
                <a:gd name="connsiteX0" fmla="*/ 9934 w 9954"/>
                <a:gd name="connsiteY0" fmla="*/ 0 h 12944"/>
                <a:gd name="connsiteX1" fmla="*/ 0 w 9954"/>
                <a:gd name="connsiteY1" fmla="*/ 2944 h 12944"/>
                <a:gd name="connsiteX2" fmla="*/ 10 w 9954"/>
                <a:gd name="connsiteY2" fmla="*/ 10966 h 12944"/>
                <a:gd name="connsiteX3" fmla="*/ 9951 w 9954"/>
                <a:gd name="connsiteY3" fmla="*/ 12944 h 12944"/>
                <a:gd name="connsiteX4" fmla="*/ 9934 w 9954"/>
                <a:gd name="connsiteY4" fmla="*/ 0 h 12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54" h="12944">
                  <a:moveTo>
                    <a:pt x="9934" y="0"/>
                  </a:moveTo>
                  <a:lnTo>
                    <a:pt x="0" y="2944"/>
                  </a:lnTo>
                  <a:cubicBezTo>
                    <a:pt x="3" y="5619"/>
                    <a:pt x="7" y="8292"/>
                    <a:pt x="10" y="10966"/>
                  </a:cubicBezTo>
                  <a:lnTo>
                    <a:pt x="9951" y="12944"/>
                  </a:lnTo>
                  <a:cubicBezTo>
                    <a:pt x="9967" y="8755"/>
                    <a:pt x="9917" y="4189"/>
                    <a:pt x="9934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1">
                    <a:lumMod val="75000"/>
                  </a:schemeClr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81" name="Rectangle 73">
              <a:extLst>
                <a:ext uri="{FF2B5EF4-FFF2-40B4-BE49-F238E27FC236}">
                  <a16:creationId xmlns:a16="http://schemas.microsoft.com/office/drawing/2014/main" id="{D34E92F6-E00A-9E48-8EEE-3793F53BE4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7" y="2678"/>
              <a:ext cx="489" cy="26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E40000"/>
              </a:solidFill>
              <a:miter lim="800000"/>
              <a:headEnd/>
              <a:tailEnd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62" name="Freeform 63">
              <a:extLst>
                <a:ext uri="{FF2B5EF4-FFF2-40B4-BE49-F238E27FC236}">
                  <a16:creationId xmlns:a16="http://schemas.microsoft.com/office/drawing/2014/main" id="{BB2C5787-9CAC-D84A-B4B9-64FEECE12BE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2" y="1767"/>
              <a:ext cx="275" cy="443"/>
            </a:xfrm>
            <a:custGeom>
              <a:avLst/>
              <a:gdLst>
                <a:gd name="T0" fmla="*/ 264 w 275"/>
                <a:gd name="T1" fmla="*/ 108 h 443"/>
                <a:gd name="T2" fmla="*/ 0 w 275"/>
                <a:gd name="T3" fmla="*/ 0 h 443"/>
                <a:gd name="T4" fmla="*/ 2 w 275"/>
                <a:gd name="T5" fmla="*/ 443 h 443"/>
                <a:gd name="T6" fmla="*/ 275 w 275"/>
                <a:gd name="T7" fmla="*/ 412 h 443"/>
                <a:gd name="T8" fmla="*/ 264 w 275"/>
                <a:gd name="T9" fmla="*/ 108 h 4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5" h="443">
                  <a:moveTo>
                    <a:pt x="264" y="108"/>
                  </a:moveTo>
                  <a:lnTo>
                    <a:pt x="0" y="0"/>
                  </a:lnTo>
                  <a:lnTo>
                    <a:pt x="2" y="443"/>
                  </a:lnTo>
                  <a:lnTo>
                    <a:pt x="275" y="412"/>
                  </a:lnTo>
                  <a:lnTo>
                    <a:pt x="264" y="108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lumMod val="65000"/>
                  </a:schemeClr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90" name="Rectangle 82">
              <a:extLst>
                <a:ext uri="{FF2B5EF4-FFF2-40B4-BE49-F238E27FC236}">
                  <a16:creationId xmlns:a16="http://schemas.microsoft.com/office/drawing/2014/main" id="{059501C9-A68B-2743-A02C-0C5FBC61B1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4" y="1764"/>
              <a:ext cx="490" cy="463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0000"/>
              </a:solidFill>
              <a:miter lim="800000"/>
              <a:headEnd/>
              <a:tailEnd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66" name="Text Box 65">
              <a:extLst>
                <a:ext uri="{FF2B5EF4-FFF2-40B4-BE49-F238E27FC236}">
                  <a16:creationId xmlns:a16="http://schemas.microsoft.com/office/drawing/2014/main" id="{6AAE7E3E-6438-C244-82B8-2B86F8F447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3" y="1742"/>
              <a:ext cx="553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rPr>
                <a:t>application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rPr>
                <a:t>transport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rPr>
                <a:t>network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rPr>
                <a:t>link</a:t>
              </a:r>
            </a:p>
          </p:txBody>
        </p:sp>
        <p:sp>
          <p:nvSpPr>
            <p:cNvPr id="374" name="Line 66">
              <a:extLst>
                <a:ext uri="{FF2B5EF4-FFF2-40B4-BE49-F238E27FC236}">
                  <a16:creationId xmlns:a16="http://schemas.microsoft.com/office/drawing/2014/main" id="{9A080B16-B360-474F-B6FE-AF8100600C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7" y="1898"/>
              <a:ext cx="489" cy="0"/>
            </a:xfrm>
            <a:prstGeom prst="line">
              <a:avLst/>
            </a:prstGeom>
            <a:noFill/>
            <a:ln w="9525">
              <a:solidFill>
                <a:srgbClr val="E4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75" name="Line 67">
              <a:extLst>
                <a:ext uri="{FF2B5EF4-FFF2-40B4-BE49-F238E27FC236}">
                  <a16:creationId xmlns:a16="http://schemas.microsoft.com/office/drawing/2014/main" id="{6F15818C-975A-E24C-A5EF-48346108B8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7" y="2001"/>
              <a:ext cx="489" cy="0"/>
            </a:xfrm>
            <a:prstGeom prst="line">
              <a:avLst/>
            </a:prstGeom>
            <a:noFill/>
            <a:ln w="9525">
              <a:solidFill>
                <a:srgbClr val="E4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76" name="Line 68">
              <a:extLst>
                <a:ext uri="{FF2B5EF4-FFF2-40B4-BE49-F238E27FC236}">
                  <a16:creationId xmlns:a16="http://schemas.microsoft.com/office/drawing/2014/main" id="{FD65879D-0360-2B41-B483-1A5D933712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5" y="2110"/>
              <a:ext cx="489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78" name="Rectangle 70">
              <a:extLst>
                <a:ext uri="{FF2B5EF4-FFF2-40B4-BE49-F238E27FC236}">
                  <a16:creationId xmlns:a16="http://schemas.microsoft.com/office/drawing/2014/main" id="{38B2F785-6155-1E4B-8594-95B2271DAD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5" y="2212"/>
              <a:ext cx="552" cy="11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79" name="Line 71">
              <a:extLst>
                <a:ext uri="{FF2B5EF4-FFF2-40B4-BE49-F238E27FC236}">
                  <a16:creationId xmlns:a16="http://schemas.microsoft.com/office/drawing/2014/main" id="{C451312B-40CC-7A40-B679-7AE554491D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4" y="2224"/>
              <a:ext cx="0" cy="65"/>
            </a:xfrm>
            <a:prstGeom prst="line">
              <a:avLst/>
            </a:prstGeom>
            <a:noFill/>
            <a:ln w="9525">
              <a:solidFill>
                <a:srgbClr val="E4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80" name="Line 72">
              <a:extLst>
                <a:ext uri="{FF2B5EF4-FFF2-40B4-BE49-F238E27FC236}">
                  <a16:creationId xmlns:a16="http://schemas.microsoft.com/office/drawing/2014/main" id="{E2DC1FE8-5DB9-EA46-8800-4241D6DEF5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25" y="2218"/>
              <a:ext cx="0" cy="64"/>
            </a:xfrm>
            <a:prstGeom prst="line">
              <a:avLst/>
            </a:prstGeom>
            <a:noFill/>
            <a:ln w="9525">
              <a:solidFill>
                <a:srgbClr val="E4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82" name="Text Box 74">
              <a:extLst>
                <a:ext uri="{FF2B5EF4-FFF2-40B4-BE49-F238E27FC236}">
                  <a16:creationId xmlns:a16="http://schemas.microsoft.com/office/drawing/2014/main" id="{C6254BFE-8FC8-864C-911D-A03B8EB5CC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55" y="2653"/>
              <a:ext cx="431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rPr>
                <a:t>link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rPr>
                <a:t>physical</a:t>
              </a:r>
            </a:p>
          </p:txBody>
        </p:sp>
        <p:sp>
          <p:nvSpPr>
            <p:cNvPr id="386" name="Line 78">
              <a:extLst>
                <a:ext uri="{FF2B5EF4-FFF2-40B4-BE49-F238E27FC236}">
                  <a16:creationId xmlns:a16="http://schemas.microsoft.com/office/drawing/2014/main" id="{B46866E9-0690-6D43-9964-01804A72D6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6" y="2803"/>
              <a:ext cx="489" cy="0"/>
            </a:xfrm>
            <a:prstGeom prst="line">
              <a:avLst/>
            </a:prstGeom>
            <a:noFill/>
            <a:ln w="9525">
              <a:solidFill>
                <a:srgbClr val="E4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88" name="Line 80">
              <a:extLst>
                <a:ext uri="{FF2B5EF4-FFF2-40B4-BE49-F238E27FC236}">
                  <a16:creationId xmlns:a16="http://schemas.microsoft.com/office/drawing/2014/main" id="{431126D1-7D41-174B-9A00-15B64D7CFD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7" y="2614"/>
              <a:ext cx="0" cy="65"/>
            </a:xfrm>
            <a:prstGeom prst="line">
              <a:avLst/>
            </a:prstGeom>
            <a:noFill/>
            <a:ln w="9525">
              <a:solidFill>
                <a:srgbClr val="E4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89" name="Line 81">
              <a:extLst>
                <a:ext uri="{FF2B5EF4-FFF2-40B4-BE49-F238E27FC236}">
                  <a16:creationId xmlns:a16="http://schemas.microsoft.com/office/drawing/2014/main" id="{E451146C-AD0C-394A-B9D7-786E8388A5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26" y="2614"/>
              <a:ext cx="0" cy="64"/>
            </a:xfrm>
            <a:prstGeom prst="line">
              <a:avLst/>
            </a:prstGeom>
            <a:noFill/>
            <a:ln w="9525">
              <a:solidFill>
                <a:srgbClr val="E4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pic>
        <p:nvPicPr>
          <p:cNvPr id="409" name="Picture 87">
            <a:extLst>
              <a:ext uri="{FF2B5EF4-FFF2-40B4-BE49-F238E27FC236}">
                <a16:creationId xmlns:a16="http://schemas.microsoft.com/office/drawing/2014/main" id="{6B897852-0519-9143-BDE1-7222839FA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4086" y="1396579"/>
            <a:ext cx="1143000" cy="117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grpSp>
        <p:nvGrpSpPr>
          <p:cNvPr id="410" name="Group 89">
            <a:extLst>
              <a:ext uri="{FF2B5EF4-FFF2-40B4-BE49-F238E27FC236}">
                <a16:creationId xmlns:a16="http://schemas.microsoft.com/office/drawing/2014/main" id="{9321D1B2-41ED-6A42-B25B-B7F04C3C1339}"/>
              </a:ext>
            </a:extLst>
          </p:cNvPr>
          <p:cNvGrpSpPr>
            <a:grpSpLocks/>
          </p:cNvGrpSpPr>
          <p:nvPr/>
        </p:nvGrpSpPr>
        <p:grpSpPr bwMode="auto">
          <a:xfrm>
            <a:off x="7888865" y="5386387"/>
            <a:ext cx="1109662" cy="820449"/>
            <a:chOff x="-44" y="1473"/>
            <a:chExt cx="981" cy="1105"/>
          </a:xfrm>
        </p:grpSpPr>
        <p:pic>
          <p:nvPicPr>
            <p:cNvPr id="411" name="Picture 90" descr="desktop_computer_stylized_medium">
              <a:extLst>
                <a:ext uri="{FF2B5EF4-FFF2-40B4-BE49-F238E27FC236}">
                  <a16:creationId xmlns:a16="http://schemas.microsoft.com/office/drawing/2014/main" id="{E89A12BD-E0D6-A949-9CB5-05BA66E33D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3" name="Freeform 91">
              <a:extLst>
                <a:ext uri="{FF2B5EF4-FFF2-40B4-BE49-F238E27FC236}">
                  <a16:creationId xmlns:a16="http://schemas.microsoft.com/office/drawing/2014/main" id="{C0A77030-4BC2-C44C-AD1F-5FB48849AB1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pic>
        <p:nvPicPr>
          <p:cNvPr id="1026" name="Picture 2" descr="Broadcom chip image">
            <a:extLst>
              <a:ext uri="{FF2B5EF4-FFF2-40B4-BE49-F238E27FC236}">
                <a16:creationId xmlns:a16="http://schemas.microsoft.com/office/drawing/2014/main" id="{33C0D5A2-E836-0E42-91D7-80B5B9B538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0404" y="1556656"/>
            <a:ext cx="921139" cy="921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9833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0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" name="Group 115">
            <a:extLst>
              <a:ext uri="{FF2B5EF4-FFF2-40B4-BE49-F238E27FC236}">
                <a16:creationId xmlns:a16="http://schemas.microsoft.com/office/drawing/2014/main" id="{672F9AB0-BFC2-5542-A40C-5E7B5EB25F2B}"/>
              </a:ext>
            </a:extLst>
          </p:cNvPr>
          <p:cNvGrpSpPr/>
          <p:nvPr/>
        </p:nvGrpSpPr>
        <p:grpSpPr>
          <a:xfrm>
            <a:off x="6859466" y="1579642"/>
            <a:ext cx="1654101" cy="2401887"/>
            <a:chOff x="3457903" y="1592254"/>
            <a:chExt cx="1654101" cy="2401887"/>
          </a:xfrm>
        </p:grpSpPr>
        <p:sp>
          <p:nvSpPr>
            <p:cNvPr id="117" name="Rectangle 42">
              <a:extLst>
                <a:ext uri="{FF2B5EF4-FFF2-40B4-BE49-F238E27FC236}">
                  <a16:creationId xmlns:a16="http://schemas.microsoft.com/office/drawing/2014/main" id="{1AEEBA61-14FC-154D-88CA-B447B03594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7903" y="1592254"/>
              <a:ext cx="1654101" cy="240188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18" name="Rectangle 44">
              <a:extLst>
                <a:ext uri="{FF2B5EF4-FFF2-40B4-BE49-F238E27FC236}">
                  <a16:creationId xmlns:a16="http://schemas.microsoft.com/office/drawing/2014/main" id="{D0D47B06-FE3D-DA4E-A18A-5F4609A0AA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2843" y="3517620"/>
              <a:ext cx="666750" cy="2825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19" name="Rectangle 45">
              <a:extLst>
                <a:ext uri="{FF2B5EF4-FFF2-40B4-BE49-F238E27FC236}">
                  <a16:creationId xmlns:a16="http://schemas.microsoft.com/office/drawing/2014/main" id="{2220353A-A27E-5C4B-B042-109D641001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6418" y="2936730"/>
              <a:ext cx="657225" cy="51911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rPr>
                <a:t>controller</a:t>
              </a:r>
            </a:p>
          </p:txBody>
        </p:sp>
        <p:sp>
          <p:nvSpPr>
            <p:cNvPr id="120" name="Text Box 46">
              <a:extLst>
                <a:ext uri="{FF2B5EF4-FFF2-40B4-BE49-F238E27FC236}">
                  <a16:creationId xmlns:a16="http://schemas.microsoft.com/office/drawing/2014/main" id="{000F374E-6915-074D-8BA8-C296E4FB31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63393" y="3514379"/>
              <a:ext cx="737702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rPr>
                <a:t>physical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1" name="Freeform 47">
              <a:extLst>
                <a:ext uri="{FF2B5EF4-FFF2-40B4-BE49-F238E27FC236}">
                  <a16:creationId xmlns:a16="http://schemas.microsoft.com/office/drawing/2014/main" id="{5722F489-9C55-474B-AD7B-3596A67F9C5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297726" y="2473508"/>
              <a:ext cx="291334" cy="460375"/>
            </a:xfrm>
            <a:custGeom>
              <a:avLst/>
              <a:gdLst>
                <a:gd name="T0" fmla="*/ 0 w 361"/>
                <a:gd name="T1" fmla="*/ 0 h 478"/>
                <a:gd name="T2" fmla="*/ 0 w 361"/>
                <a:gd name="T3" fmla="*/ 2147483647 h 478"/>
                <a:gd name="T4" fmla="*/ 2147483647 w 361"/>
                <a:gd name="T5" fmla="*/ 2147483647 h 478"/>
                <a:gd name="T6" fmla="*/ 2147483647 w 361"/>
                <a:gd name="T7" fmla="*/ 2147483647 h 47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61" h="478">
                  <a:moveTo>
                    <a:pt x="0" y="0"/>
                  </a:moveTo>
                  <a:lnTo>
                    <a:pt x="0" y="230"/>
                  </a:lnTo>
                  <a:lnTo>
                    <a:pt x="361" y="230"/>
                  </a:lnTo>
                  <a:lnTo>
                    <a:pt x="359" y="478"/>
                  </a:lnTo>
                </a:path>
              </a:pathLst>
            </a:custGeom>
            <a:noFill/>
            <a:ln w="38100" cmpd="sng">
              <a:solidFill>
                <a:srgbClr val="0000A8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2" name="Line 48">
              <a:extLst>
                <a:ext uri="{FF2B5EF4-FFF2-40B4-BE49-F238E27FC236}">
                  <a16:creationId xmlns:a16="http://schemas.microsoft.com/office/drawing/2014/main" id="{11921392-3DC2-E44B-9184-34A0E05D1A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43959" y="2628755"/>
              <a:ext cx="13589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3" name="Line 49">
              <a:extLst>
                <a:ext uri="{FF2B5EF4-FFF2-40B4-BE49-F238E27FC236}">
                  <a16:creationId xmlns:a16="http://schemas.microsoft.com/office/drawing/2014/main" id="{BAFE9A46-B07B-0D46-BF9D-A127CF0FC1F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82165" y="2631881"/>
              <a:ext cx="0" cy="30003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4" name="Rectangle 50">
              <a:extLst>
                <a:ext uri="{FF2B5EF4-FFF2-40B4-BE49-F238E27FC236}">
                  <a16:creationId xmlns:a16="http://schemas.microsoft.com/office/drawing/2014/main" id="{B42296AE-5EDB-CB41-A8A8-F256FE9840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6392" y="1927519"/>
              <a:ext cx="657225" cy="51911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rPr>
                <a:t>memory</a:t>
              </a:r>
            </a:p>
          </p:txBody>
        </p:sp>
        <p:sp>
          <p:nvSpPr>
            <p:cNvPr id="125" name="Rectangle 51">
              <a:extLst>
                <a:ext uri="{FF2B5EF4-FFF2-40B4-BE49-F238E27FC236}">
                  <a16:creationId xmlns:a16="http://schemas.microsoft.com/office/drawing/2014/main" id="{A0530BD1-8578-7749-A8F2-514C1E6AFD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1984" y="1939780"/>
              <a:ext cx="657225" cy="519113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E4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rPr>
                <a:t>CPU</a:t>
              </a:r>
            </a:p>
          </p:txBody>
        </p:sp>
        <p:sp>
          <p:nvSpPr>
            <p:cNvPr id="126" name="Line 52">
              <a:extLst>
                <a:ext uri="{FF2B5EF4-FFF2-40B4-BE49-F238E27FC236}">
                  <a16:creationId xmlns:a16="http://schemas.microsoft.com/office/drawing/2014/main" id="{A3C7A151-EBC5-7E44-A73B-EC7BF250A22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836047" y="2458893"/>
              <a:ext cx="1587" cy="1698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7" name="Line 53">
              <a:extLst>
                <a:ext uri="{FF2B5EF4-FFF2-40B4-BE49-F238E27FC236}">
                  <a16:creationId xmlns:a16="http://schemas.microsoft.com/office/drawing/2014/main" id="{C4B99840-0FB7-CE42-8D34-DEC52118C37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709172" y="2460480"/>
              <a:ext cx="1587" cy="1714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8" name="Line 55">
              <a:extLst>
                <a:ext uri="{FF2B5EF4-FFF2-40B4-BE49-F238E27FC236}">
                  <a16:creationId xmlns:a16="http://schemas.microsoft.com/office/drawing/2014/main" id="{68A743ED-4B58-E94D-83B1-E54D12545A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308787" y="3249620"/>
              <a:ext cx="4474" cy="356262"/>
            </a:xfrm>
            <a:prstGeom prst="line">
              <a:avLst/>
            </a:prstGeom>
            <a:noFill/>
            <a:ln w="38100">
              <a:solidFill>
                <a:srgbClr val="0000A8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129" name="Rectangle 43">
              <a:extLst>
                <a:ext uri="{FF2B5EF4-FFF2-40B4-BE49-F238E27FC236}">
                  <a16:creationId xmlns:a16="http://schemas.microsoft.com/office/drawing/2014/main" id="{0EC4FEFF-71C3-204E-942F-DF941FB471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18524" y="2820792"/>
              <a:ext cx="1122362" cy="1082675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B8CD900-19EC-824C-BF74-AADFBF5A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646" y="362678"/>
            <a:ext cx="10515600" cy="894622"/>
          </a:xfrm>
        </p:spPr>
        <p:txBody>
          <a:bodyPr>
            <a:normAutofit/>
          </a:bodyPr>
          <a:lstStyle/>
          <a:p>
            <a:r>
              <a:rPr lang="en-US" altLang="en-US" sz="5400" dirty="0">
                <a:cs typeface="Calibri" panose="020F0502020204030204" pitchFamily="34" charset="0"/>
              </a:rPr>
              <a:t>Interfaces communicating</a:t>
            </a:r>
            <a:endParaRPr lang="en-US" sz="54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EA5E3C2-990E-9C41-AAAA-45311F46F06D}"/>
              </a:ext>
            </a:extLst>
          </p:cNvPr>
          <p:cNvGrpSpPr/>
          <p:nvPr/>
        </p:nvGrpSpPr>
        <p:grpSpPr>
          <a:xfrm>
            <a:off x="3386648" y="1585768"/>
            <a:ext cx="1709144" cy="2401887"/>
            <a:chOff x="3386648" y="1585768"/>
            <a:chExt cx="1709144" cy="2401887"/>
          </a:xfrm>
        </p:grpSpPr>
        <p:sp>
          <p:nvSpPr>
            <p:cNvPr id="340" name="Rectangle 42">
              <a:extLst>
                <a:ext uri="{FF2B5EF4-FFF2-40B4-BE49-F238E27FC236}">
                  <a16:creationId xmlns:a16="http://schemas.microsoft.com/office/drawing/2014/main" id="{08D16DCA-2F81-3142-8787-DCBB82571F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6648" y="1585768"/>
              <a:ext cx="1709144" cy="240188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42" name="Rectangle 44">
              <a:extLst>
                <a:ext uri="{FF2B5EF4-FFF2-40B4-BE49-F238E27FC236}">
                  <a16:creationId xmlns:a16="http://schemas.microsoft.com/office/drawing/2014/main" id="{4292A8DC-1EBA-E346-AA85-38C6822CAA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7201" y="3524105"/>
              <a:ext cx="666750" cy="2825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43" name="Rectangle 45">
              <a:extLst>
                <a:ext uri="{FF2B5EF4-FFF2-40B4-BE49-F238E27FC236}">
                  <a16:creationId xmlns:a16="http://schemas.microsoft.com/office/drawing/2014/main" id="{9AD0BC31-6A50-984F-86A3-3CA27EA7CD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6453" y="2936730"/>
              <a:ext cx="657225" cy="51911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rPr>
                <a:t>controller</a:t>
              </a:r>
            </a:p>
          </p:txBody>
        </p:sp>
        <p:sp>
          <p:nvSpPr>
            <p:cNvPr id="344" name="Text Box 46">
              <a:extLst>
                <a:ext uri="{FF2B5EF4-FFF2-40B4-BE49-F238E27FC236}">
                  <a16:creationId xmlns:a16="http://schemas.microsoft.com/office/drawing/2014/main" id="{0B7C150F-CB12-034D-8895-A7245A5D60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92993" y="3514379"/>
              <a:ext cx="737702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rPr>
                <a:t>physical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45" name="Freeform 47">
              <a:extLst>
                <a:ext uri="{FF2B5EF4-FFF2-40B4-BE49-F238E27FC236}">
                  <a16:creationId xmlns:a16="http://schemas.microsoft.com/office/drawing/2014/main" id="{793E17F7-22E2-FF4D-8509-E82EDBE2D5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8897" y="2455718"/>
              <a:ext cx="326278" cy="460375"/>
            </a:xfrm>
            <a:custGeom>
              <a:avLst/>
              <a:gdLst>
                <a:gd name="T0" fmla="*/ 0 w 361"/>
                <a:gd name="T1" fmla="*/ 0 h 478"/>
                <a:gd name="T2" fmla="*/ 0 w 361"/>
                <a:gd name="T3" fmla="*/ 2147483647 h 478"/>
                <a:gd name="T4" fmla="*/ 2147483647 w 361"/>
                <a:gd name="T5" fmla="*/ 2147483647 h 478"/>
                <a:gd name="T6" fmla="*/ 2147483647 w 361"/>
                <a:gd name="T7" fmla="*/ 2147483647 h 47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61" h="478">
                  <a:moveTo>
                    <a:pt x="0" y="0"/>
                  </a:moveTo>
                  <a:lnTo>
                    <a:pt x="0" y="230"/>
                  </a:lnTo>
                  <a:lnTo>
                    <a:pt x="361" y="230"/>
                  </a:lnTo>
                  <a:lnTo>
                    <a:pt x="359" y="478"/>
                  </a:lnTo>
                </a:path>
              </a:pathLst>
            </a:custGeom>
            <a:noFill/>
            <a:ln w="38100" cmpd="sng">
              <a:solidFill>
                <a:srgbClr val="0000A8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46" name="Line 48">
              <a:extLst>
                <a:ext uri="{FF2B5EF4-FFF2-40B4-BE49-F238E27FC236}">
                  <a16:creationId xmlns:a16="http://schemas.microsoft.com/office/drawing/2014/main" id="{07601B60-F87E-2F49-8A8E-1FF14E515D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43959" y="2628755"/>
              <a:ext cx="13589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47" name="Line 49">
              <a:extLst>
                <a:ext uri="{FF2B5EF4-FFF2-40B4-BE49-F238E27FC236}">
                  <a16:creationId xmlns:a16="http://schemas.microsoft.com/office/drawing/2014/main" id="{A28FA316-5FFA-F44A-BA99-AC0415DFF79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64375" y="2631881"/>
              <a:ext cx="0" cy="30003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48" name="Rectangle 50">
              <a:extLst>
                <a:ext uri="{FF2B5EF4-FFF2-40B4-BE49-F238E27FC236}">
                  <a16:creationId xmlns:a16="http://schemas.microsoft.com/office/drawing/2014/main" id="{A634403E-4499-294B-99AD-E3A86D96C0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32834" y="1938193"/>
              <a:ext cx="657225" cy="519112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rPr>
                <a:t>cpu</a:t>
              </a:r>
            </a:p>
          </p:txBody>
        </p:sp>
        <p:sp>
          <p:nvSpPr>
            <p:cNvPr id="349" name="Rectangle 51">
              <a:extLst>
                <a:ext uri="{FF2B5EF4-FFF2-40B4-BE49-F238E27FC236}">
                  <a16:creationId xmlns:a16="http://schemas.microsoft.com/office/drawing/2014/main" id="{82C997D8-021F-0245-9B73-2C5E048B65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1984" y="1939780"/>
              <a:ext cx="657225" cy="51911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charset="0"/>
                  <a:cs typeface="+mn-cs"/>
                </a:rPr>
                <a:t>memory</a:t>
              </a:r>
            </a:p>
          </p:txBody>
        </p:sp>
        <p:sp>
          <p:nvSpPr>
            <p:cNvPr id="350" name="Line 52">
              <a:extLst>
                <a:ext uri="{FF2B5EF4-FFF2-40B4-BE49-F238E27FC236}">
                  <a16:creationId xmlns:a16="http://schemas.microsoft.com/office/drawing/2014/main" id="{D74D41F5-3112-6646-9892-D00D36377E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836047" y="2458893"/>
              <a:ext cx="1587" cy="1698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51" name="Line 53">
              <a:extLst>
                <a:ext uri="{FF2B5EF4-FFF2-40B4-BE49-F238E27FC236}">
                  <a16:creationId xmlns:a16="http://schemas.microsoft.com/office/drawing/2014/main" id="{AA1745EF-4026-E54D-9775-040F79E5D15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709172" y="2460480"/>
              <a:ext cx="1587" cy="1714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53" name="Line 55">
              <a:extLst>
                <a:ext uri="{FF2B5EF4-FFF2-40B4-BE49-F238E27FC236}">
                  <a16:creationId xmlns:a16="http://schemas.microsoft.com/office/drawing/2014/main" id="{159E9A7C-2C1B-CC40-B1B4-760AFE091B0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172601" y="3239892"/>
              <a:ext cx="4474" cy="356262"/>
            </a:xfrm>
            <a:prstGeom prst="line">
              <a:avLst/>
            </a:prstGeom>
            <a:noFill/>
            <a:ln w="38100">
              <a:solidFill>
                <a:srgbClr val="0000A8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58" name="Rectangle 43">
              <a:extLst>
                <a:ext uri="{FF2B5EF4-FFF2-40B4-BE49-F238E27FC236}">
                  <a16:creationId xmlns:a16="http://schemas.microsoft.com/office/drawing/2014/main" id="{D2E8D72A-74A0-8047-B32B-E6CC292FCA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3876" y="2820792"/>
              <a:ext cx="1122362" cy="1082675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360" name="Group 84">
            <a:extLst>
              <a:ext uri="{FF2B5EF4-FFF2-40B4-BE49-F238E27FC236}">
                <a16:creationId xmlns:a16="http://schemas.microsoft.com/office/drawing/2014/main" id="{F87BAAC8-00DB-C64F-B18B-456E80F15B7F}"/>
              </a:ext>
            </a:extLst>
          </p:cNvPr>
          <p:cNvGrpSpPr>
            <a:grpSpLocks/>
          </p:cNvGrpSpPr>
          <p:nvPr/>
        </p:nvGrpSpPr>
        <p:grpSpPr bwMode="auto">
          <a:xfrm>
            <a:off x="2300585" y="1777854"/>
            <a:ext cx="1508125" cy="2035175"/>
            <a:chOff x="2695" y="1742"/>
            <a:chExt cx="950" cy="1282"/>
          </a:xfrm>
        </p:grpSpPr>
        <p:sp>
          <p:nvSpPr>
            <p:cNvPr id="361" name="Freeform 62">
              <a:extLst>
                <a:ext uri="{FF2B5EF4-FFF2-40B4-BE49-F238E27FC236}">
                  <a16:creationId xmlns:a16="http://schemas.microsoft.com/office/drawing/2014/main" id="{9DAAFB2F-E3C8-FB46-A22A-E065E70537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8" y="2488"/>
              <a:ext cx="417" cy="536"/>
            </a:xfrm>
            <a:custGeom>
              <a:avLst/>
              <a:gdLst>
                <a:gd name="T0" fmla="*/ 390 w 390"/>
                <a:gd name="T1" fmla="*/ 0 h 520"/>
                <a:gd name="T2" fmla="*/ 0 w 390"/>
                <a:gd name="T3" fmla="*/ 221 h 520"/>
                <a:gd name="T4" fmla="*/ 3 w 390"/>
                <a:gd name="T5" fmla="*/ 433 h 520"/>
                <a:gd name="T6" fmla="*/ 388 w 390"/>
                <a:gd name="T7" fmla="*/ 520 h 520"/>
                <a:gd name="T8" fmla="*/ 390 w 390"/>
                <a:gd name="T9" fmla="*/ 0 h 5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connsiteX0" fmla="*/ 9933 w 9933"/>
                <a:gd name="connsiteY0" fmla="*/ 0 h 10000"/>
                <a:gd name="connsiteX1" fmla="*/ 0 w 9933"/>
                <a:gd name="connsiteY1" fmla="*/ 1944 h 10000"/>
                <a:gd name="connsiteX2" fmla="*/ 10 w 9933"/>
                <a:gd name="connsiteY2" fmla="*/ 8327 h 10000"/>
                <a:gd name="connsiteX3" fmla="*/ 9882 w 9933"/>
                <a:gd name="connsiteY3" fmla="*/ 10000 h 10000"/>
                <a:gd name="connsiteX4" fmla="*/ 9933 w 9933"/>
                <a:gd name="connsiteY4" fmla="*/ 0 h 10000"/>
                <a:gd name="connsiteX0" fmla="*/ 10067 w 10067"/>
                <a:gd name="connsiteY0" fmla="*/ 2667 h 8056"/>
                <a:gd name="connsiteX1" fmla="*/ 0 w 10067"/>
                <a:gd name="connsiteY1" fmla="*/ 0 h 8056"/>
                <a:gd name="connsiteX2" fmla="*/ 10 w 10067"/>
                <a:gd name="connsiteY2" fmla="*/ 6383 h 8056"/>
                <a:gd name="connsiteX3" fmla="*/ 9949 w 10067"/>
                <a:gd name="connsiteY3" fmla="*/ 8056 h 8056"/>
                <a:gd name="connsiteX4" fmla="*/ 10067 w 10067"/>
                <a:gd name="connsiteY4" fmla="*/ 2667 h 8056"/>
                <a:gd name="connsiteX0" fmla="*/ 10134 w 10134"/>
                <a:gd name="connsiteY0" fmla="*/ 2191 h 10000"/>
                <a:gd name="connsiteX1" fmla="*/ 0 w 10134"/>
                <a:gd name="connsiteY1" fmla="*/ 0 h 10000"/>
                <a:gd name="connsiteX2" fmla="*/ 10 w 10134"/>
                <a:gd name="connsiteY2" fmla="*/ 7923 h 10000"/>
                <a:gd name="connsiteX3" fmla="*/ 9883 w 10134"/>
                <a:gd name="connsiteY3" fmla="*/ 10000 h 10000"/>
                <a:gd name="connsiteX4" fmla="*/ 10134 w 10134"/>
                <a:gd name="connsiteY4" fmla="*/ 2191 h 10000"/>
                <a:gd name="connsiteX0" fmla="*/ 10134 w 10134"/>
                <a:gd name="connsiteY0" fmla="*/ 1569 h 10000"/>
                <a:gd name="connsiteX1" fmla="*/ 0 w 10134"/>
                <a:gd name="connsiteY1" fmla="*/ 0 h 10000"/>
                <a:gd name="connsiteX2" fmla="*/ 10 w 10134"/>
                <a:gd name="connsiteY2" fmla="*/ 7923 h 10000"/>
                <a:gd name="connsiteX3" fmla="*/ 9883 w 10134"/>
                <a:gd name="connsiteY3" fmla="*/ 10000 h 10000"/>
                <a:gd name="connsiteX4" fmla="*/ 10134 w 10134"/>
                <a:gd name="connsiteY4" fmla="*/ 1569 h 10000"/>
                <a:gd name="connsiteX0" fmla="*/ 10134 w 10134"/>
                <a:gd name="connsiteY0" fmla="*/ 1569 h 9876"/>
                <a:gd name="connsiteX1" fmla="*/ 0 w 10134"/>
                <a:gd name="connsiteY1" fmla="*/ 0 h 9876"/>
                <a:gd name="connsiteX2" fmla="*/ 10 w 10134"/>
                <a:gd name="connsiteY2" fmla="*/ 7923 h 9876"/>
                <a:gd name="connsiteX3" fmla="*/ 10084 w 10134"/>
                <a:gd name="connsiteY3" fmla="*/ 9876 h 9876"/>
                <a:gd name="connsiteX4" fmla="*/ 10134 w 10134"/>
                <a:gd name="connsiteY4" fmla="*/ 1569 h 9876"/>
                <a:gd name="connsiteX0" fmla="*/ 9934 w 9954"/>
                <a:gd name="connsiteY0" fmla="*/ 0 h 12944"/>
                <a:gd name="connsiteX1" fmla="*/ 0 w 9954"/>
                <a:gd name="connsiteY1" fmla="*/ 2944 h 12944"/>
                <a:gd name="connsiteX2" fmla="*/ 10 w 9954"/>
                <a:gd name="connsiteY2" fmla="*/ 10966 h 12944"/>
                <a:gd name="connsiteX3" fmla="*/ 9951 w 9954"/>
                <a:gd name="connsiteY3" fmla="*/ 12944 h 12944"/>
                <a:gd name="connsiteX4" fmla="*/ 9934 w 9954"/>
                <a:gd name="connsiteY4" fmla="*/ 0 h 12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54" h="12944">
                  <a:moveTo>
                    <a:pt x="9934" y="0"/>
                  </a:moveTo>
                  <a:lnTo>
                    <a:pt x="0" y="2944"/>
                  </a:lnTo>
                  <a:cubicBezTo>
                    <a:pt x="3" y="5619"/>
                    <a:pt x="7" y="8292"/>
                    <a:pt x="10" y="10966"/>
                  </a:cubicBezTo>
                  <a:lnTo>
                    <a:pt x="9951" y="12944"/>
                  </a:lnTo>
                  <a:cubicBezTo>
                    <a:pt x="9967" y="8755"/>
                    <a:pt x="9917" y="4189"/>
                    <a:pt x="9934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1">
                    <a:lumMod val="75000"/>
                  </a:schemeClr>
                </a:gs>
                <a:gs pos="100000">
                  <a:srgbClr val="FFFFFF">
                    <a:alpha val="74000"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81" name="Rectangle 73">
              <a:extLst>
                <a:ext uri="{FF2B5EF4-FFF2-40B4-BE49-F238E27FC236}">
                  <a16:creationId xmlns:a16="http://schemas.microsoft.com/office/drawing/2014/main" id="{D34E92F6-E00A-9E48-8EEE-3793F53BE4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7" y="2678"/>
              <a:ext cx="489" cy="26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E40000"/>
              </a:solidFill>
              <a:miter lim="800000"/>
              <a:headEnd/>
              <a:tailEnd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62" name="Freeform 63">
              <a:extLst>
                <a:ext uri="{FF2B5EF4-FFF2-40B4-BE49-F238E27FC236}">
                  <a16:creationId xmlns:a16="http://schemas.microsoft.com/office/drawing/2014/main" id="{BB2C5787-9CAC-D84A-B4B9-64FEECE12BE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2" y="1767"/>
              <a:ext cx="244" cy="443"/>
            </a:xfrm>
            <a:custGeom>
              <a:avLst/>
              <a:gdLst>
                <a:gd name="T0" fmla="*/ 264 w 275"/>
                <a:gd name="T1" fmla="*/ 108 h 443"/>
                <a:gd name="T2" fmla="*/ 0 w 275"/>
                <a:gd name="T3" fmla="*/ 0 h 443"/>
                <a:gd name="T4" fmla="*/ 2 w 275"/>
                <a:gd name="T5" fmla="*/ 443 h 443"/>
                <a:gd name="T6" fmla="*/ 275 w 275"/>
                <a:gd name="T7" fmla="*/ 412 h 443"/>
                <a:gd name="T8" fmla="*/ 264 w 275"/>
                <a:gd name="T9" fmla="*/ 108 h 4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5" h="443">
                  <a:moveTo>
                    <a:pt x="264" y="108"/>
                  </a:moveTo>
                  <a:lnTo>
                    <a:pt x="0" y="0"/>
                  </a:lnTo>
                  <a:lnTo>
                    <a:pt x="2" y="443"/>
                  </a:lnTo>
                  <a:lnTo>
                    <a:pt x="275" y="412"/>
                  </a:lnTo>
                  <a:lnTo>
                    <a:pt x="264" y="108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lumMod val="65000"/>
                  </a:schemeClr>
                </a:gs>
                <a:gs pos="99000">
                  <a:srgbClr val="FFFFFF">
                    <a:alpha val="66000"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90" name="Rectangle 82">
              <a:extLst>
                <a:ext uri="{FF2B5EF4-FFF2-40B4-BE49-F238E27FC236}">
                  <a16:creationId xmlns:a16="http://schemas.microsoft.com/office/drawing/2014/main" id="{059501C9-A68B-2743-A02C-0C5FBC61B1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4" y="1764"/>
              <a:ext cx="490" cy="463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0000"/>
              </a:solidFill>
              <a:miter lim="800000"/>
              <a:headEnd/>
              <a:tailEnd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66" name="Text Box 65">
              <a:extLst>
                <a:ext uri="{FF2B5EF4-FFF2-40B4-BE49-F238E27FC236}">
                  <a16:creationId xmlns:a16="http://schemas.microsoft.com/office/drawing/2014/main" id="{6AAE7E3E-6438-C244-82B8-2B86F8F447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3" y="1742"/>
              <a:ext cx="553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rPr>
                <a:t>application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rPr>
                <a:t>transport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rPr>
                <a:t>network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rPr>
                <a:t>link</a:t>
              </a:r>
            </a:p>
          </p:txBody>
        </p:sp>
        <p:sp>
          <p:nvSpPr>
            <p:cNvPr id="374" name="Line 66">
              <a:extLst>
                <a:ext uri="{FF2B5EF4-FFF2-40B4-BE49-F238E27FC236}">
                  <a16:creationId xmlns:a16="http://schemas.microsoft.com/office/drawing/2014/main" id="{9A080B16-B360-474F-B6FE-AF8100600C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7" y="1898"/>
              <a:ext cx="489" cy="0"/>
            </a:xfrm>
            <a:prstGeom prst="line">
              <a:avLst/>
            </a:prstGeom>
            <a:noFill/>
            <a:ln w="9525">
              <a:solidFill>
                <a:srgbClr val="E4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75" name="Line 67">
              <a:extLst>
                <a:ext uri="{FF2B5EF4-FFF2-40B4-BE49-F238E27FC236}">
                  <a16:creationId xmlns:a16="http://schemas.microsoft.com/office/drawing/2014/main" id="{6F15818C-975A-E24C-A5EF-48346108B8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7" y="2001"/>
              <a:ext cx="489" cy="0"/>
            </a:xfrm>
            <a:prstGeom prst="line">
              <a:avLst/>
            </a:prstGeom>
            <a:noFill/>
            <a:ln w="9525">
              <a:solidFill>
                <a:srgbClr val="E4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76" name="Line 68">
              <a:extLst>
                <a:ext uri="{FF2B5EF4-FFF2-40B4-BE49-F238E27FC236}">
                  <a16:creationId xmlns:a16="http://schemas.microsoft.com/office/drawing/2014/main" id="{FD65879D-0360-2B41-B483-1A5D933712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5" y="2110"/>
              <a:ext cx="489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78" name="Rectangle 70">
              <a:extLst>
                <a:ext uri="{FF2B5EF4-FFF2-40B4-BE49-F238E27FC236}">
                  <a16:creationId xmlns:a16="http://schemas.microsoft.com/office/drawing/2014/main" id="{38B2F785-6155-1E4B-8594-95B2271DAD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5" y="2212"/>
              <a:ext cx="552" cy="11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79" name="Line 71">
              <a:extLst>
                <a:ext uri="{FF2B5EF4-FFF2-40B4-BE49-F238E27FC236}">
                  <a16:creationId xmlns:a16="http://schemas.microsoft.com/office/drawing/2014/main" id="{C451312B-40CC-7A40-B679-7AE554491D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4" y="2224"/>
              <a:ext cx="0" cy="65"/>
            </a:xfrm>
            <a:prstGeom prst="line">
              <a:avLst/>
            </a:prstGeom>
            <a:noFill/>
            <a:ln w="9525">
              <a:solidFill>
                <a:srgbClr val="E4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80" name="Line 72">
              <a:extLst>
                <a:ext uri="{FF2B5EF4-FFF2-40B4-BE49-F238E27FC236}">
                  <a16:creationId xmlns:a16="http://schemas.microsoft.com/office/drawing/2014/main" id="{E2DC1FE8-5DB9-EA46-8800-4241D6DEF5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25" y="2218"/>
              <a:ext cx="0" cy="64"/>
            </a:xfrm>
            <a:prstGeom prst="line">
              <a:avLst/>
            </a:prstGeom>
            <a:noFill/>
            <a:ln w="9525">
              <a:solidFill>
                <a:srgbClr val="E4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82" name="Text Box 74">
              <a:extLst>
                <a:ext uri="{FF2B5EF4-FFF2-40B4-BE49-F238E27FC236}">
                  <a16:creationId xmlns:a16="http://schemas.microsoft.com/office/drawing/2014/main" id="{C6254BFE-8FC8-864C-911D-A03B8EB5CC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55" y="2653"/>
              <a:ext cx="431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rPr>
                <a:t>link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rPr>
                <a:t>physical</a:t>
              </a:r>
            </a:p>
          </p:txBody>
        </p:sp>
        <p:sp>
          <p:nvSpPr>
            <p:cNvPr id="386" name="Line 78">
              <a:extLst>
                <a:ext uri="{FF2B5EF4-FFF2-40B4-BE49-F238E27FC236}">
                  <a16:creationId xmlns:a16="http://schemas.microsoft.com/office/drawing/2014/main" id="{B46866E9-0690-6D43-9964-01804A72D6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6" y="2803"/>
              <a:ext cx="489" cy="0"/>
            </a:xfrm>
            <a:prstGeom prst="line">
              <a:avLst/>
            </a:prstGeom>
            <a:noFill/>
            <a:ln w="9525">
              <a:solidFill>
                <a:srgbClr val="E4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88" name="Line 80">
              <a:extLst>
                <a:ext uri="{FF2B5EF4-FFF2-40B4-BE49-F238E27FC236}">
                  <a16:creationId xmlns:a16="http://schemas.microsoft.com/office/drawing/2014/main" id="{431126D1-7D41-174B-9A00-15B64D7CFD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7" y="2614"/>
              <a:ext cx="0" cy="65"/>
            </a:xfrm>
            <a:prstGeom prst="line">
              <a:avLst/>
            </a:prstGeom>
            <a:noFill/>
            <a:ln w="9525">
              <a:solidFill>
                <a:srgbClr val="E4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389" name="Line 81">
              <a:extLst>
                <a:ext uri="{FF2B5EF4-FFF2-40B4-BE49-F238E27FC236}">
                  <a16:creationId xmlns:a16="http://schemas.microsoft.com/office/drawing/2014/main" id="{E451146C-AD0C-394A-B9D7-786E8388A5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26" y="2614"/>
              <a:ext cx="0" cy="64"/>
            </a:xfrm>
            <a:prstGeom prst="line">
              <a:avLst/>
            </a:prstGeom>
            <a:noFill/>
            <a:ln w="9525">
              <a:solidFill>
                <a:srgbClr val="E4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0940C5E-A452-394D-9303-5A0908ACF414}"/>
              </a:ext>
            </a:extLst>
          </p:cNvPr>
          <p:cNvGrpSpPr/>
          <p:nvPr/>
        </p:nvGrpSpPr>
        <p:grpSpPr>
          <a:xfrm>
            <a:off x="8154574" y="1741034"/>
            <a:ext cx="1453373" cy="2053837"/>
            <a:chOff x="9730606" y="1055376"/>
            <a:chExt cx="1453373" cy="2053837"/>
          </a:xfrm>
        </p:grpSpPr>
        <p:sp>
          <p:nvSpPr>
            <p:cNvPr id="62" name="Freeform 62">
              <a:extLst>
                <a:ext uri="{FF2B5EF4-FFF2-40B4-BE49-F238E27FC236}">
                  <a16:creationId xmlns:a16="http://schemas.microsoft.com/office/drawing/2014/main" id="{01B01F1E-124F-BC43-A974-ABF83467E862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9730606" y="2258313"/>
              <a:ext cx="623888" cy="850900"/>
            </a:xfrm>
            <a:custGeom>
              <a:avLst/>
              <a:gdLst>
                <a:gd name="T0" fmla="*/ 390 w 390"/>
                <a:gd name="T1" fmla="*/ 0 h 520"/>
                <a:gd name="T2" fmla="*/ 0 w 390"/>
                <a:gd name="T3" fmla="*/ 221 h 520"/>
                <a:gd name="T4" fmla="*/ 3 w 390"/>
                <a:gd name="T5" fmla="*/ 433 h 520"/>
                <a:gd name="T6" fmla="*/ 388 w 390"/>
                <a:gd name="T7" fmla="*/ 520 h 520"/>
                <a:gd name="T8" fmla="*/ 390 w 390"/>
                <a:gd name="T9" fmla="*/ 0 h 5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connsiteX0" fmla="*/ 9933 w 9933"/>
                <a:gd name="connsiteY0" fmla="*/ 0 h 10000"/>
                <a:gd name="connsiteX1" fmla="*/ 0 w 9933"/>
                <a:gd name="connsiteY1" fmla="*/ 1944 h 10000"/>
                <a:gd name="connsiteX2" fmla="*/ 10 w 9933"/>
                <a:gd name="connsiteY2" fmla="*/ 8327 h 10000"/>
                <a:gd name="connsiteX3" fmla="*/ 9882 w 9933"/>
                <a:gd name="connsiteY3" fmla="*/ 10000 h 10000"/>
                <a:gd name="connsiteX4" fmla="*/ 9933 w 9933"/>
                <a:gd name="connsiteY4" fmla="*/ 0 h 10000"/>
                <a:gd name="connsiteX0" fmla="*/ 10067 w 10067"/>
                <a:gd name="connsiteY0" fmla="*/ 2667 h 8056"/>
                <a:gd name="connsiteX1" fmla="*/ 0 w 10067"/>
                <a:gd name="connsiteY1" fmla="*/ 0 h 8056"/>
                <a:gd name="connsiteX2" fmla="*/ 10 w 10067"/>
                <a:gd name="connsiteY2" fmla="*/ 6383 h 8056"/>
                <a:gd name="connsiteX3" fmla="*/ 9949 w 10067"/>
                <a:gd name="connsiteY3" fmla="*/ 8056 h 8056"/>
                <a:gd name="connsiteX4" fmla="*/ 10067 w 10067"/>
                <a:gd name="connsiteY4" fmla="*/ 2667 h 8056"/>
                <a:gd name="connsiteX0" fmla="*/ 10134 w 10134"/>
                <a:gd name="connsiteY0" fmla="*/ 2191 h 10000"/>
                <a:gd name="connsiteX1" fmla="*/ 0 w 10134"/>
                <a:gd name="connsiteY1" fmla="*/ 0 h 10000"/>
                <a:gd name="connsiteX2" fmla="*/ 10 w 10134"/>
                <a:gd name="connsiteY2" fmla="*/ 7923 h 10000"/>
                <a:gd name="connsiteX3" fmla="*/ 9883 w 10134"/>
                <a:gd name="connsiteY3" fmla="*/ 10000 h 10000"/>
                <a:gd name="connsiteX4" fmla="*/ 10134 w 10134"/>
                <a:gd name="connsiteY4" fmla="*/ 2191 h 10000"/>
                <a:gd name="connsiteX0" fmla="*/ 10134 w 10134"/>
                <a:gd name="connsiteY0" fmla="*/ 1569 h 10000"/>
                <a:gd name="connsiteX1" fmla="*/ 0 w 10134"/>
                <a:gd name="connsiteY1" fmla="*/ 0 h 10000"/>
                <a:gd name="connsiteX2" fmla="*/ 10 w 10134"/>
                <a:gd name="connsiteY2" fmla="*/ 7923 h 10000"/>
                <a:gd name="connsiteX3" fmla="*/ 9883 w 10134"/>
                <a:gd name="connsiteY3" fmla="*/ 10000 h 10000"/>
                <a:gd name="connsiteX4" fmla="*/ 10134 w 10134"/>
                <a:gd name="connsiteY4" fmla="*/ 1569 h 10000"/>
                <a:gd name="connsiteX0" fmla="*/ 10134 w 10134"/>
                <a:gd name="connsiteY0" fmla="*/ 1569 h 9876"/>
                <a:gd name="connsiteX1" fmla="*/ 0 w 10134"/>
                <a:gd name="connsiteY1" fmla="*/ 0 h 9876"/>
                <a:gd name="connsiteX2" fmla="*/ 10 w 10134"/>
                <a:gd name="connsiteY2" fmla="*/ 7923 h 9876"/>
                <a:gd name="connsiteX3" fmla="*/ 10084 w 10134"/>
                <a:gd name="connsiteY3" fmla="*/ 9876 h 9876"/>
                <a:gd name="connsiteX4" fmla="*/ 10134 w 10134"/>
                <a:gd name="connsiteY4" fmla="*/ 1569 h 9876"/>
                <a:gd name="connsiteX0" fmla="*/ 9934 w 9954"/>
                <a:gd name="connsiteY0" fmla="*/ 0 h 12944"/>
                <a:gd name="connsiteX1" fmla="*/ 0 w 9954"/>
                <a:gd name="connsiteY1" fmla="*/ 2944 h 12944"/>
                <a:gd name="connsiteX2" fmla="*/ 10 w 9954"/>
                <a:gd name="connsiteY2" fmla="*/ 10966 h 12944"/>
                <a:gd name="connsiteX3" fmla="*/ 9951 w 9954"/>
                <a:gd name="connsiteY3" fmla="*/ 12944 h 12944"/>
                <a:gd name="connsiteX4" fmla="*/ 9934 w 9954"/>
                <a:gd name="connsiteY4" fmla="*/ 0 h 12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54" h="12944">
                  <a:moveTo>
                    <a:pt x="9934" y="0"/>
                  </a:moveTo>
                  <a:lnTo>
                    <a:pt x="0" y="2944"/>
                  </a:lnTo>
                  <a:cubicBezTo>
                    <a:pt x="3" y="5619"/>
                    <a:pt x="7" y="8292"/>
                    <a:pt x="10" y="10966"/>
                  </a:cubicBezTo>
                  <a:lnTo>
                    <a:pt x="9951" y="12944"/>
                  </a:lnTo>
                  <a:cubicBezTo>
                    <a:pt x="9967" y="8755"/>
                    <a:pt x="9917" y="4189"/>
                    <a:pt x="9934" y="0"/>
                  </a:cubicBezTo>
                  <a:close/>
                </a:path>
              </a:pathLst>
            </a:custGeom>
            <a:gradFill rotWithShape="1">
              <a:gsLst>
                <a:gs pos="0">
                  <a:schemeClr val="bg1">
                    <a:lumMod val="75000"/>
                  </a:schemeClr>
                </a:gs>
                <a:gs pos="100000">
                  <a:srgbClr val="FFFFFF">
                    <a:alpha val="82000"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3" name="Rectangle 73">
              <a:extLst>
                <a:ext uri="{FF2B5EF4-FFF2-40B4-BE49-F238E27FC236}">
                  <a16:creationId xmlns:a16="http://schemas.microsoft.com/office/drawing/2014/main" id="{E45D8FA9-172B-4349-9201-C855690CD8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60066" y="2541276"/>
              <a:ext cx="776288" cy="41592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E40000"/>
              </a:solidFill>
              <a:miter lim="800000"/>
              <a:headEnd/>
              <a:tailEnd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D6688D65-8859-3543-A395-35CEEDEDD0D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9935685" y="1076403"/>
              <a:ext cx="436563" cy="703263"/>
            </a:xfrm>
            <a:custGeom>
              <a:avLst/>
              <a:gdLst>
                <a:gd name="T0" fmla="*/ 264 w 275"/>
                <a:gd name="T1" fmla="*/ 108 h 443"/>
                <a:gd name="T2" fmla="*/ 0 w 275"/>
                <a:gd name="T3" fmla="*/ 0 h 443"/>
                <a:gd name="T4" fmla="*/ 2 w 275"/>
                <a:gd name="T5" fmla="*/ 443 h 443"/>
                <a:gd name="T6" fmla="*/ 275 w 275"/>
                <a:gd name="T7" fmla="*/ 412 h 443"/>
                <a:gd name="T8" fmla="*/ 264 w 275"/>
                <a:gd name="T9" fmla="*/ 108 h 4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5" h="443">
                  <a:moveTo>
                    <a:pt x="264" y="108"/>
                  </a:moveTo>
                  <a:lnTo>
                    <a:pt x="0" y="0"/>
                  </a:lnTo>
                  <a:lnTo>
                    <a:pt x="2" y="443"/>
                  </a:lnTo>
                  <a:lnTo>
                    <a:pt x="275" y="412"/>
                  </a:lnTo>
                  <a:lnTo>
                    <a:pt x="264" y="108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lumMod val="65000"/>
                  </a:schemeClr>
                </a:gs>
                <a:gs pos="100000">
                  <a:srgbClr val="FFFFFF">
                    <a:alpha val="81000"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5" name="Rectangle 82">
              <a:extLst>
                <a:ext uri="{FF2B5EF4-FFF2-40B4-BE49-F238E27FC236}">
                  <a16:creationId xmlns:a16="http://schemas.microsoft.com/office/drawing/2014/main" id="{06D41716-A543-3F4F-9489-BC4A00085E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55304" y="1090301"/>
              <a:ext cx="777876" cy="735013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0000"/>
              </a:solidFill>
              <a:miter lim="800000"/>
              <a:headEnd/>
              <a:tailEnd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6" name="Text Box 65">
              <a:extLst>
                <a:ext uri="{FF2B5EF4-FFF2-40B4-BE49-F238E27FC236}">
                  <a16:creationId xmlns:a16="http://schemas.microsoft.com/office/drawing/2014/main" id="{2D82B720-E5DF-4F4F-8FBA-8D31F068A3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306091" y="1055376"/>
              <a:ext cx="877888" cy="8302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rPr>
                <a:t>application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rPr>
                <a:t>transport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rPr>
                <a:t>network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rPr>
                <a:t>link</a:t>
              </a:r>
            </a:p>
          </p:txBody>
        </p:sp>
        <p:sp>
          <p:nvSpPr>
            <p:cNvPr id="67" name="Line 66">
              <a:extLst>
                <a:ext uri="{FF2B5EF4-FFF2-40B4-BE49-F238E27FC236}">
                  <a16:creationId xmlns:a16="http://schemas.microsoft.com/office/drawing/2014/main" id="{D80B677C-0558-AA49-9BC2-C865179CDE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360066" y="1303026"/>
              <a:ext cx="776288" cy="0"/>
            </a:xfrm>
            <a:prstGeom prst="line">
              <a:avLst/>
            </a:prstGeom>
            <a:noFill/>
            <a:ln w="9525">
              <a:solidFill>
                <a:srgbClr val="E4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8" name="Line 67">
              <a:extLst>
                <a:ext uri="{FF2B5EF4-FFF2-40B4-BE49-F238E27FC236}">
                  <a16:creationId xmlns:a16="http://schemas.microsoft.com/office/drawing/2014/main" id="{96ECD29D-6AC3-3C4A-8B76-C6CE4E7094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360066" y="1466539"/>
              <a:ext cx="776288" cy="0"/>
            </a:xfrm>
            <a:prstGeom prst="line">
              <a:avLst/>
            </a:prstGeom>
            <a:noFill/>
            <a:ln w="9525">
              <a:solidFill>
                <a:srgbClr val="E4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69" name="Line 68">
              <a:extLst>
                <a:ext uri="{FF2B5EF4-FFF2-40B4-BE49-F238E27FC236}">
                  <a16:creationId xmlns:a16="http://schemas.microsoft.com/office/drawing/2014/main" id="{93393447-F152-0A41-B307-A690875EC8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356891" y="1639576"/>
              <a:ext cx="776288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0" name="Rectangle 70">
              <a:extLst>
                <a:ext uri="{FF2B5EF4-FFF2-40B4-BE49-F238E27FC236}">
                  <a16:creationId xmlns:a16="http://schemas.microsoft.com/office/drawing/2014/main" id="{34836D0F-96F1-C74D-BB52-0007C90AE4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93391" y="1801501"/>
              <a:ext cx="876301" cy="1825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1" name="Line 71">
              <a:extLst>
                <a:ext uri="{FF2B5EF4-FFF2-40B4-BE49-F238E27FC236}">
                  <a16:creationId xmlns:a16="http://schemas.microsoft.com/office/drawing/2014/main" id="{B826D465-956C-AC42-A034-8ACCE01865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355304" y="1820551"/>
              <a:ext cx="0" cy="103188"/>
            </a:xfrm>
            <a:prstGeom prst="line">
              <a:avLst/>
            </a:prstGeom>
            <a:noFill/>
            <a:ln w="9525">
              <a:solidFill>
                <a:srgbClr val="E4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2" name="Line 72">
              <a:extLst>
                <a:ext uri="{FF2B5EF4-FFF2-40B4-BE49-F238E27FC236}">
                  <a16:creationId xmlns:a16="http://schemas.microsoft.com/office/drawing/2014/main" id="{18797742-2033-0E42-BF7B-CC2F3B1166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134767" y="1811026"/>
              <a:ext cx="0" cy="101600"/>
            </a:xfrm>
            <a:prstGeom prst="line">
              <a:avLst/>
            </a:prstGeom>
            <a:noFill/>
            <a:ln w="9525">
              <a:solidFill>
                <a:srgbClr val="E4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3" name="Text Box 74">
              <a:extLst>
                <a:ext uri="{FF2B5EF4-FFF2-40B4-BE49-F238E27FC236}">
                  <a16:creationId xmlns:a16="http://schemas.microsoft.com/office/drawing/2014/main" id="{6CAFE6BE-3638-874A-B141-EDEE018D60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388641" y="2501589"/>
              <a:ext cx="684213" cy="4619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1pPr>
              <a:lvl2pPr marL="742950" indent="-28575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i="1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rPr>
                <a:t>link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ＭＳ Ｐゴシック" charset="0"/>
                  <a:cs typeface="+mn-cs"/>
                </a:rPr>
                <a:t>physical</a:t>
              </a:r>
            </a:p>
          </p:txBody>
        </p:sp>
        <p:sp>
          <p:nvSpPr>
            <p:cNvPr id="74" name="Line 78">
              <a:extLst>
                <a:ext uri="{FF2B5EF4-FFF2-40B4-BE49-F238E27FC236}">
                  <a16:creationId xmlns:a16="http://schemas.microsoft.com/office/drawing/2014/main" id="{84E322A3-E89B-AC48-B4B3-233C598CB6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358479" y="2739714"/>
              <a:ext cx="776288" cy="0"/>
            </a:xfrm>
            <a:prstGeom prst="line">
              <a:avLst/>
            </a:prstGeom>
            <a:noFill/>
            <a:ln w="9525">
              <a:solidFill>
                <a:srgbClr val="E4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5" name="Line 80">
              <a:extLst>
                <a:ext uri="{FF2B5EF4-FFF2-40B4-BE49-F238E27FC236}">
                  <a16:creationId xmlns:a16="http://schemas.microsoft.com/office/drawing/2014/main" id="{B2BA3CCE-9278-934F-8020-A9A3C0BDAD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360066" y="2439676"/>
              <a:ext cx="0" cy="103188"/>
            </a:xfrm>
            <a:prstGeom prst="line">
              <a:avLst/>
            </a:prstGeom>
            <a:noFill/>
            <a:ln w="9525">
              <a:solidFill>
                <a:srgbClr val="E4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  <p:sp>
          <p:nvSpPr>
            <p:cNvPr id="76" name="Line 81">
              <a:extLst>
                <a:ext uri="{FF2B5EF4-FFF2-40B4-BE49-F238E27FC236}">
                  <a16:creationId xmlns:a16="http://schemas.microsoft.com/office/drawing/2014/main" id="{5AB37789-637D-C443-B20A-F54499BB7D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136354" y="2439676"/>
              <a:ext cx="0" cy="101600"/>
            </a:xfrm>
            <a:prstGeom prst="line">
              <a:avLst/>
            </a:prstGeom>
            <a:noFill/>
            <a:ln w="9525">
              <a:solidFill>
                <a:srgbClr val="E4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endParaRPr>
            </a:p>
          </p:txBody>
        </p:sp>
      </p:grpSp>
      <p:sp>
        <p:nvSpPr>
          <p:cNvPr id="5" name="Freeform 4">
            <a:extLst>
              <a:ext uri="{FF2B5EF4-FFF2-40B4-BE49-F238E27FC236}">
                <a16:creationId xmlns:a16="http://schemas.microsoft.com/office/drawing/2014/main" id="{40BD8E7B-C44D-C64B-8B42-1AB6A22BDEC2}"/>
              </a:ext>
            </a:extLst>
          </p:cNvPr>
          <p:cNvSpPr/>
          <p:nvPr/>
        </p:nvSpPr>
        <p:spPr>
          <a:xfrm>
            <a:off x="4153301" y="3785951"/>
            <a:ext cx="3591390" cy="522811"/>
          </a:xfrm>
          <a:custGeom>
            <a:avLst/>
            <a:gdLst>
              <a:gd name="connsiteX0" fmla="*/ 0 w 5874327"/>
              <a:gd name="connsiteY0" fmla="*/ 0 h 277091"/>
              <a:gd name="connsiteX1" fmla="*/ 0 w 5874327"/>
              <a:gd name="connsiteY1" fmla="*/ 277091 h 277091"/>
              <a:gd name="connsiteX2" fmla="*/ 5874327 w 5874327"/>
              <a:gd name="connsiteY2" fmla="*/ 277091 h 277091"/>
              <a:gd name="connsiteX3" fmla="*/ 5874327 w 5874327"/>
              <a:gd name="connsiteY3" fmla="*/ 41564 h 277091"/>
              <a:gd name="connsiteX4" fmla="*/ 5874327 w 5874327"/>
              <a:gd name="connsiteY4" fmla="*/ 41564 h 277091"/>
              <a:gd name="connsiteX0" fmla="*/ 0 w 5881026"/>
              <a:gd name="connsiteY0" fmla="*/ 0 h 277091"/>
              <a:gd name="connsiteX1" fmla="*/ 0 w 5881026"/>
              <a:gd name="connsiteY1" fmla="*/ 277091 h 277091"/>
              <a:gd name="connsiteX2" fmla="*/ 5874327 w 5881026"/>
              <a:gd name="connsiteY2" fmla="*/ 277091 h 277091"/>
              <a:gd name="connsiteX3" fmla="*/ 5874327 w 5881026"/>
              <a:gd name="connsiteY3" fmla="*/ 41564 h 277091"/>
              <a:gd name="connsiteX4" fmla="*/ 5881026 w 5881026"/>
              <a:gd name="connsiteY4" fmla="*/ 48806 h 277091"/>
              <a:gd name="connsiteX0" fmla="*/ 0 w 5881026"/>
              <a:gd name="connsiteY0" fmla="*/ 0 h 277091"/>
              <a:gd name="connsiteX1" fmla="*/ 0 w 5881026"/>
              <a:gd name="connsiteY1" fmla="*/ 277091 h 277091"/>
              <a:gd name="connsiteX2" fmla="*/ 5874327 w 5881026"/>
              <a:gd name="connsiteY2" fmla="*/ 277091 h 277091"/>
              <a:gd name="connsiteX3" fmla="*/ 5874327 w 5881026"/>
              <a:gd name="connsiteY3" fmla="*/ 41564 h 277091"/>
              <a:gd name="connsiteX4" fmla="*/ 5881026 w 5881026"/>
              <a:gd name="connsiteY4" fmla="*/ 30701 h 277091"/>
              <a:gd name="connsiteX0" fmla="*/ 0 w 5874327"/>
              <a:gd name="connsiteY0" fmla="*/ 0 h 277091"/>
              <a:gd name="connsiteX1" fmla="*/ 0 w 5874327"/>
              <a:gd name="connsiteY1" fmla="*/ 277091 h 277091"/>
              <a:gd name="connsiteX2" fmla="*/ 5874327 w 5874327"/>
              <a:gd name="connsiteY2" fmla="*/ 277091 h 277091"/>
              <a:gd name="connsiteX3" fmla="*/ 5874327 w 5874327"/>
              <a:gd name="connsiteY3" fmla="*/ 41564 h 277091"/>
              <a:gd name="connsiteX0" fmla="*/ 0 w 5874327"/>
              <a:gd name="connsiteY0" fmla="*/ 5510 h 282601"/>
              <a:gd name="connsiteX1" fmla="*/ 0 w 5874327"/>
              <a:gd name="connsiteY1" fmla="*/ 282601 h 282601"/>
              <a:gd name="connsiteX2" fmla="*/ 5874327 w 5874327"/>
              <a:gd name="connsiteY2" fmla="*/ 282601 h 282601"/>
              <a:gd name="connsiteX3" fmla="*/ 5864278 w 5874327"/>
              <a:gd name="connsiteY3" fmla="*/ 0 h 282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74327" h="282601">
                <a:moveTo>
                  <a:pt x="0" y="5510"/>
                </a:moveTo>
                <a:lnTo>
                  <a:pt x="0" y="282601"/>
                </a:lnTo>
                <a:lnTo>
                  <a:pt x="5874327" y="282601"/>
                </a:lnTo>
                <a:cubicBezTo>
                  <a:pt x="5874327" y="204092"/>
                  <a:pt x="5863162" y="41065"/>
                  <a:pt x="5864278" y="0"/>
                </a:cubicBezTo>
              </a:path>
            </a:pathLst>
          </a:custGeom>
          <a:noFill/>
          <a:ln w="34925">
            <a:solidFill>
              <a:srgbClr val="0000A8"/>
            </a:solidFill>
            <a:headEnd type="triangle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Rectangle 3">
            <a:extLst>
              <a:ext uri="{FF2B5EF4-FFF2-40B4-BE49-F238E27FC236}">
                <a16:creationId xmlns:a16="http://schemas.microsoft.com/office/drawing/2014/main" id="{18B56FA4-5E06-734B-8CCA-520BDE95A7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1424" y="4590175"/>
            <a:ext cx="5247083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defRPr sz="28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sending side:</a:t>
            </a:r>
          </a:p>
          <a:p>
            <a:pPr marL="400050" marR="0" lvl="0" indent="-276225" algn="l" defTabSz="914400" rtl="0" eaLnBrk="0" fontAlgn="base" latinLnBrk="0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encapsulates datagram in frame</a:t>
            </a:r>
          </a:p>
          <a:p>
            <a:pPr marL="400050" marR="0" lvl="0" indent="-276225" algn="l" defTabSz="914400" rtl="0" eaLnBrk="0" fontAlgn="base" latinLnBrk="0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adds error checking bits, reliable data transfer, flow control, etc.</a:t>
            </a:r>
          </a:p>
        </p:txBody>
      </p:sp>
      <p:sp>
        <p:nvSpPr>
          <p:cNvPr id="82" name="Rectangle 4">
            <a:extLst>
              <a:ext uri="{FF2B5EF4-FFF2-40B4-BE49-F238E27FC236}">
                <a16:creationId xmlns:a16="http://schemas.microsoft.com/office/drawing/2014/main" id="{CE6ED78C-4BB6-A242-9D70-6F08129C21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3664" y="4606063"/>
            <a:ext cx="4829464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defRPr sz="28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Comic Sans MS" pitchFamily="66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Times New Roman" pitchFamily="-109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  <a:cs typeface="+mn-cs"/>
              </a:rPr>
              <a:t>receiving side:</a:t>
            </a:r>
          </a:p>
          <a:p>
            <a:pPr marL="400050" marR="0" lvl="0" indent="-276225" algn="l" defTabSz="914400" rtl="0" eaLnBrk="0" fontAlgn="base" latinLnBrk="0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looks for errors, reliable data transfer, flow control, etc.</a:t>
            </a:r>
          </a:p>
          <a:p>
            <a:pPr marL="400050" marR="0" lvl="0" indent="-276225" algn="l" defTabSz="914400" rtl="0" eaLnBrk="0" fontAlgn="base" latinLnBrk="0" hangingPunct="0">
              <a:lnSpc>
                <a:spcPct val="85000"/>
              </a:lnSpc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SzPct val="100000"/>
              <a:buFont typeface="Wingdings" charset="2"/>
              <a:buChar char="§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charset="0"/>
              </a:rPr>
              <a:t>extracts datagram, passes to upper layer at receiving side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37C4F57-1245-0842-89E6-D0D42B4637B1}"/>
              </a:ext>
            </a:extLst>
          </p:cNvPr>
          <p:cNvGrpSpPr/>
          <p:nvPr/>
        </p:nvGrpSpPr>
        <p:grpSpPr>
          <a:xfrm>
            <a:off x="957300" y="3054812"/>
            <a:ext cx="1569900" cy="338554"/>
            <a:chOff x="946500" y="2082812"/>
            <a:chExt cx="1569900" cy="338554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grpSpPr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9EDCCCEE-3CB2-1846-BBAC-01DB77CF94E9}"/>
                </a:ext>
              </a:extLst>
            </p:cNvPr>
            <p:cNvSpPr/>
            <p:nvPr/>
          </p:nvSpPr>
          <p:spPr>
            <a:xfrm>
              <a:off x="977194" y="2096985"/>
              <a:ext cx="1539206" cy="311415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0B6EC950-6D21-8943-AD9A-1A9BA731F563}"/>
                </a:ext>
              </a:extLst>
            </p:cNvPr>
            <p:cNvSpPr txBox="1"/>
            <p:nvPr/>
          </p:nvSpPr>
          <p:spPr>
            <a:xfrm>
              <a:off x="946500" y="2082812"/>
              <a:ext cx="6159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link</a:t>
              </a:r>
              <a:r>
                <a:rPr kumimoji="0" lang="en-US" sz="1600" b="0" i="0" u="none" strike="noStrike" kern="1200" cap="none" spc="0" normalizeH="0" baseline="-2500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h</a:t>
              </a:r>
              <a:endParaRPr kumimoji="0" 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974AB8B-EB99-0441-9682-66840F3A7F92}"/>
              </a:ext>
            </a:extLst>
          </p:cNvPr>
          <p:cNvGrpSpPr/>
          <p:nvPr/>
        </p:nvGrpSpPr>
        <p:grpSpPr>
          <a:xfrm>
            <a:off x="955870" y="3055124"/>
            <a:ext cx="1642179" cy="339427"/>
            <a:chOff x="8795014" y="27710"/>
            <a:chExt cx="1642179" cy="339427"/>
          </a:xfrm>
        </p:grpSpPr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3F4BB85F-69FB-5247-9776-577109762BF8}"/>
                </a:ext>
              </a:extLst>
            </p:cNvPr>
            <p:cNvGrpSpPr/>
            <p:nvPr/>
          </p:nvGrpSpPr>
          <p:grpSpPr>
            <a:xfrm>
              <a:off x="8795014" y="28583"/>
              <a:ext cx="1569900" cy="338554"/>
              <a:chOff x="946500" y="2082812"/>
              <a:chExt cx="1569900" cy="338554"/>
            </a:xfr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DBC16E38-D878-DA40-BBB8-6FB0CDBAC30B}"/>
                  </a:ext>
                </a:extLst>
              </p:cNvPr>
              <p:cNvSpPr/>
              <p:nvPr/>
            </p:nvSpPr>
            <p:spPr>
              <a:xfrm>
                <a:off x="977194" y="2096985"/>
                <a:ext cx="1539206" cy="311415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1A787236-15FA-7C49-9EC5-8D58F317FD53}"/>
                  </a:ext>
                </a:extLst>
              </p:cNvPr>
              <p:cNvSpPr txBox="1"/>
              <p:nvPr/>
            </p:nvSpPr>
            <p:spPr>
              <a:xfrm>
                <a:off x="946500" y="2082812"/>
                <a:ext cx="6159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link</a:t>
                </a:r>
                <a:r>
                  <a:rPr kumimoji="0" lang="en-US" sz="1600" b="0" i="0" u="none" strike="noStrike" kern="1200" cap="none" spc="0" normalizeH="0" baseline="-2500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h</a:t>
                </a:r>
                <a:endParaRPr kumimoji="0" lang="en-US" sz="1600" b="0" i="0" u="none" strike="noStrike" kern="1200" cap="none" spc="0" normalizeH="0" baseline="-25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C005BFB6-442F-8B4F-A9BE-E9EA4B39C815}"/>
                </a:ext>
              </a:extLst>
            </p:cNvPr>
            <p:cNvGrpSpPr/>
            <p:nvPr/>
          </p:nvGrpSpPr>
          <p:grpSpPr>
            <a:xfrm>
              <a:off x="9386857" y="27710"/>
              <a:ext cx="1050336" cy="338554"/>
              <a:chOff x="1551732" y="2084406"/>
              <a:chExt cx="1050336" cy="338554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D71FB187-96E4-244B-AF15-E9CD3D0042E1}"/>
                  </a:ext>
                </a:extLst>
              </p:cNvPr>
              <p:cNvSpPr/>
              <p:nvPr/>
            </p:nvSpPr>
            <p:spPr>
              <a:xfrm>
                <a:off x="1568121" y="2133017"/>
                <a:ext cx="925841" cy="246705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0070C0"/>
                </a:solidFill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B0772B65-2D38-BD48-890B-AE81492D2152}"/>
                  </a:ext>
                </a:extLst>
              </p:cNvPr>
              <p:cNvSpPr txBox="1"/>
              <p:nvPr/>
            </p:nvSpPr>
            <p:spPr>
              <a:xfrm>
                <a:off x="1551732" y="2084406"/>
                <a:ext cx="1050336" cy="33855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datagram</a:t>
                </a:r>
              </a:p>
            </p:txBody>
          </p: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96E2B94-DB9A-7246-AFC8-1AF4BF171909}"/>
              </a:ext>
            </a:extLst>
          </p:cNvPr>
          <p:cNvGrpSpPr/>
          <p:nvPr/>
        </p:nvGrpSpPr>
        <p:grpSpPr>
          <a:xfrm>
            <a:off x="1551732" y="2080806"/>
            <a:ext cx="1050336" cy="338554"/>
            <a:chOff x="1551732" y="2084406"/>
            <a:chExt cx="1050336" cy="338554"/>
          </a:xfrm>
        </p:grpSpPr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0FE69BAF-1146-6E49-A666-E323A3E57C63}"/>
                </a:ext>
              </a:extLst>
            </p:cNvPr>
            <p:cNvSpPr/>
            <p:nvPr/>
          </p:nvSpPr>
          <p:spPr>
            <a:xfrm>
              <a:off x="1568121" y="2133017"/>
              <a:ext cx="925841" cy="24670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070C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16546C0F-2F99-5D49-9B71-D806E1F4AC4B}"/>
                </a:ext>
              </a:extLst>
            </p:cNvPr>
            <p:cNvSpPr txBox="1"/>
            <p:nvPr/>
          </p:nvSpPr>
          <p:spPr>
            <a:xfrm>
              <a:off x="1551732" y="2084406"/>
              <a:ext cx="1050336" cy="338554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datagram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E4DCBCE-E716-334C-BD5E-3775F82A2DA5}"/>
              </a:ext>
            </a:extLst>
          </p:cNvPr>
          <p:cNvGrpSpPr/>
          <p:nvPr/>
        </p:nvGrpSpPr>
        <p:grpSpPr>
          <a:xfrm>
            <a:off x="9888337" y="3037360"/>
            <a:ext cx="1050336" cy="338554"/>
            <a:chOff x="309834" y="1124253"/>
            <a:chExt cx="1050336" cy="338554"/>
          </a:xfrm>
        </p:grpSpPr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E80854FB-94FB-5641-A2CE-545956B45415}"/>
                </a:ext>
              </a:extLst>
            </p:cNvPr>
            <p:cNvSpPr/>
            <p:nvPr/>
          </p:nvSpPr>
          <p:spPr>
            <a:xfrm>
              <a:off x="326223" y="1172864"/>
              <a:ext cx="925841" cy="24670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070C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D9C16815-500B-C54D-BE20-C80213A27D36}"/>
                </a:ext>
              </a:extLst>
            </p:cNvPr>
            <p:cNvSpPr txBox="1"/>
            <p:nvPr/>
          </p:nvSpPr>
          <p:spPr>
            <a:xfrm>
              <a:off x="309834" y="1124253"/>
              <a:ext cx="1050336" cy="338554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datagram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27595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7.40741E-7 L -2.5E-6 0.1423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0.00023 C 0.00078 0.05555 0.0017 0.11111 0.00261 0.1669 L 0.68633 0.17477 L 0.68633 -0.00301 " pathEditMode="relative" rAng="0" ptsTypes="AAAA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310" y="8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0.00023 L -0.00039 -0.13842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6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82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6046</TotalTime>
  <Words>808</Words>
  <Application>Microsoft Macintosh PowerPoint</Application>
  <PresentationFormat>Widescreen</PresentationFormat>
  <Paragraphs>213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Gill Sans MT</vt:lpstr>
      <vt:lpstr>Times New Roman</vt:lpstr>
      <vt:lpstr>Wingdings</vt:lpstr>
      <vt:lpstr>1_Office Theme</vt:lpstr>
      <vt:lpstr>2_Office Theme</vt:lpstr>
      <vt:lpstr>The Link Layer</vt:lpstr>
      <vt:lpstr>Link layer and LANs: our goals</vt:lpstr>
      <vt:lpstr>Link layer, LANs: roadmap</vt:lpstr>
      <vt:lpstr>Link layer: introduction</vt:lpstr>
      <vt:lpstr>Link layer: context</vt:lpstr>
      <vt:lpstr>Link layer: services</vt:lpstr>
      <vt:lpstr>Link layer: services (more)</vt:lpstr>
      <vt:lpstr>Host link-layer implementation</vt:lpstr>
      <vt:lpstr>Interfaces communicating</vt:lpstr>
      <vt:lpstr>Link Layer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Kurose</dc:creator>
  <cp:lastModifiedBy>James Kurose</cp:lastModifiedBy>
  <cp:revision>47</cp:revision>
  <dcterms:created xsi:type="dcterms:W3CDTF">2020-04-18T15:23:50Z</dcterms:created>
  <dcterms:modified xsi:type="dcterms:W3CDTF">2020-11-04T12:50:15Z</dcterms:modified>
</cp:coreProperties>
</file>