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1166" r:id="rId2"/>
    <p:sldId id="1168" r:id="rId3"/>
    <p:sldId id="1374" r:id="rId4"/>
    <p:sldId id="1163" r:id="rId5"/>
    <p:sldId id="1375" r:id="rId6"/>
    <p:sldId id="1376" r:id="rId7"/>
    <p:sldId id="1377" r:id="rId8"/>
    <p:sldId id="1169" r:id="rId9"/>
    <p:sldId id="1170" r:id="rId10"/>
    <p:sldId id="1171" r:id="rId11"/>
    <p:sldId id="1172" r:id="rId12"/>
    <p:sldId id="1173" r:id="rId13"/>
    <p:sldId id="1174" r:id="rId14"/>
    <p:sldId id="1177" r:id="rId15"/>
    <p:sldId id="1176" r:id="rId16"/>
    <p:sldId id="117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3"/>
  </p:normalViewPr>
  <p:slideViewPr>
    <p:cSldViewPr snapToGrid="0">
      <p:cViewPr varScale="1">
        <p:scale>
          <a:sx n="111" d="100"/>
          <a:sy n="111" d="100"/>
        </p:scale>
        <p:origin x="10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77156-8290-7648-A266-DF80C3E141BE}" type="datetimeFigureOut">
              <a:rPr lang="en-US" smtClean="0"/>
              <a:t>1/26/25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3542D5-CD44-7A4D-8B75-750139DE2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967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71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519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56250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1027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62703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54767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3674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9016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918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G-defined subbands are narrow (e.g., 15 kHz)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1631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 orders of magnitude: 9 Khz to 300 Ghz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502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9546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994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93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4418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8478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C686-8429-2E40-81FA-5EC9C4AB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2C238-9334-5D47-BE46-7DBB933E4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E93C0D-5E34-354A-A654-B38391366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33856" y="6443089"/>
            <a:ext cx="23289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Wireless and Mobile Networks: 7- 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42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41126D0-2478-AE48-891D-9046D4F5E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Wireless and Mobile Networks: 7- 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92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8D4C-6954-CC4D-A491-4B78BF5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2032-3F11-1945-8A1D-25EC80CF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CF1CB-5DBA-8B49-A839-F079E4BF4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9731AF-B9DB-1E4D-A017-6D1C48DC0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Wireless and Mobile Networks: 7- 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73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102D-EC4F-B64D-BB0A-3CBBCEE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DCD8E0-36D6-2D43-9C3A-92DC921E1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Wireless and Mobile Networks: 7- 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85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D5FD2-E0BC-9B4A-8B69-BFD8F956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87CFD-1EF3-634C-B854-216A26AC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CF3ABA1-E9EF-3248-90FD-6E40E659E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33856" y="6443089"/>
            <a:ext cx="23289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Wireless and Mobile Networks: 7-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635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00A3"/>
          </a:solidFill>
          <a:latin typeface="+mj-lt"/>
          <a:ea typeface="+mj-ea"/>
          <a:cs typeface="+mj-cs"/>
        </a:defRPr>
      </a:lvl1pPr>
    </p:titleStyle>
    <p:bodyStyle>
      <a:lvl1pPr marL="352425" indent="-222250" algn="l" defTabSz="914400" rtl="0" eaLnBrk="1" latinLnBrk="0" hangingPunct="1">
        <a:lnSpc>
          <a:spcPct val="90000"/>
        </a:lnSpc>
        <a:spcBef>
          <a:spcPts val="1000"/>
        </a:spcBef>
        <a:buClr>
          <a:srgbClr val="0000A3"/>
        </a:buClr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5325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00A8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roup 201">
            <a:extLst>
              <a:ext uri="{FF2B5EF4-FFF2-40B4-BE49-F238E27FC236}">
                <a16:creationId xmlns:a16="http://schemas.microsoft.com/office/drawing/2014/main" id="{A462285D-1084-FF4F-8D68-79431132A5A9}"/>
              </a:ext>
            </a:extLst>
          </p:cNvPr>
          <p:cNvGrpSpPr/>
          <p:nvPr/>
        </p:nvGrpSpPr>
        <p:grpSpPr>
          <a:xfrm>
            <a:off x="4562645" y="1600694"/>
            <a:ext cx="2591924" cy="2180474"/>
            <a:chOff x="4562645" y="1600694"/>
            <a:chExt cx="2591924" cy="2180474"/>
          </a:xfrm>
        </p:grpSpPr>
        <p:sp>
          <p:nvSpPr>
            <p:cNvPr id="7" name="Hexagon 6">
              <a:extLst>
                <a:ext uri="{FF2B5EF4-FFF2-40B4-BE49-F238E27FC236}">
                  <a16:creationId xmlns:a16="http://schemas.microsoft.com/office/drawing/2014/main" id="{08D7ADEB-DEFA-2140-A327-52FA5F1CF40F}"/>
                </a:ext>
              </a:extLst>
            </p:cNvPr>
            <p:cNvSpPr/>
            <p:nvPr/>
          </p:nvSpPr>
          <p:spPr>
            <a:xfrm>
              <a:off x="4757358" y="1791732"/>
              <a:ext cx="2397211" cy="1989436"/>
            </a:xfrm>
            <a:prstGeom prst="hexagon">
              <a:avLst/>
            </a:prstGeom>
            <a:solidFill>
              <a:srgbClr val="9AE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C256A69-C2D1-A543-B030-86DD682F9AB5}"/>
                </a:ext>
              </a:extLst>
            </p:cNvPr>
            <p:cNvSpPr txBox="1"/>
            <p:nvPr/>
          </p:nvSpPr>
          <p:spPr>
            <a:xfrm>
              <a:off x="4562645" y="2549748"/>
              <a:ext cx="1589760" cy="378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Mobile device 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(</a:t>
              </a: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UE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077AB8C-4F97-9648-9E6D-13504C1E87CE}"/>
                </a:ext>
              </a:extLst>
            </p:cNvPr>
            <p:cNvSpPr txBox="1"/>
            <p:nvPr/>
          </p:nvSpPr>
          <p:spPr>
            <a:xfrm>
              <a:off x="5930492" y="2821542"/>
              <a:ext cx="944297" cy="391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Base station</a:t>
              </a:r>
            </a:p>
            <a:p>
              <a:pPr marL="0" marR="0" lvl="0" indent="0" algn="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(eNode-B)  </a:t>
              </a:r>
              <a:endPara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03" name="Group 652">
              <a:extLst>
                <a:ext uri="{FF2B5EF4-FFF2-40B4-BE49-F238E27FC236}">
                  <a16:creationId xmlns:a16="http://schemas.microsoft.com/office/drawing/2014/main" id="{36CB4771-2A63-894E-AC40-FAA61C7BB5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11346" y="1885219"/>
              <a:ext cx="733407" cy="660273"/>
              <a:chOff x="2751" y="1851"/>
              <a:chExt cx="462" cy="478"/>
            </a:xfrm>
          </p:grpSpPr>
          <p:pic>
            <p:nvPicPr>
              <p:cNvPr id="104" name="Picture 653" descr="iphone_stylized_small">
                <a:extLst>
                  <a:ext uri="{FF2B5EF4-FFF2-40B4-BE49-F238E27FC236}">
                    <a16:creationId xmlns:a16="http://schemas.microsoft.com/office/drawing/2014/main" id="{EA55BD15-8826-4D4B-B83C-888AAE35CC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5" name="Picture 654" descr="antenna_radiation_stylized">
                <a:extLst>
                  <a:ext uri="{FF2B5EF4-FFF2-40B4-BE49-F238E27FC236}">
                    <a16:creationId xmlns:a16="http://schemas.microsoft.com/office/drawing/2014/main" id="{8B2359A5-E064-7B47-8F13-00DE528A46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73144F73-50B6-9948-8BAC-52C7A8795BFD}"/>
                </a:ext>
              </a:extLst>
            </p:cNvPr>
            <p:cNvGrpSpPr/>
            <p:nvPr/>
          </p:nvGrpSpPr>
          <p:grpSpPr>
            <a:xfrm>
              <a:off x="5813450" y="3333577"/>
              <a:ext cx="534987" cy="407988"/>
              <a:chOff x="7432700" y="2327293"/>
              <a:chExt cx="534987" cy="407988"/>
            </a:xfrm>
          </p:grpSpPr>
          <p:pic>
            <p:nvPicPr>
              <p:cNvPr id="107" name="Picture 1017" descr="antenna_stylized">
                <a:extLst>
                  <a:ext uri="{FF2B5EF4-FFF2-40B4-BE49-F238E27FC236}">
                    <a16:creationId xmlns:a16="http://schemas.microsoft.com/office/drawing/2014/main" id="{C8C7C570-DDF6-904D-A61F-E4DD57673B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32700" y="2327293"/>
                <a:ext cx="530702" cy="223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8" name="Picture 1018" descr="laptop_keyboard">
                <a:extLst>
                  <a:ext uri="{FF2B5EF4-FFF2-40B4-BE49-F238E27FC236}">
                    <a16:creationId xmlns:a16="http://schemas.microsoft.com/office/drawing/2014/main" id="{B68D8E89-FD90-264C-B364-7B39BB1340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7458407" y="2575770"/>
                <a:ext cx="437221" cy="1595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9" name="Freeform 1019">
                <a:extLst>
                  <a:ext uri="{FF2B5EF4-FFF2-40B4-BE49-F238E27FC236}">
                    <a16:creationId xmlns:a16="http://schemas.microsoft.com/office/drawing/2014/main" id="{380CFADB-76D0-FA4D-90BB-A26DBEB60C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3304" y="2420984"/>
                <a:ext cx="351919" cy="208167"/>
              </a:xfrm>
              <a:custGeom>
                <a:avLst/>
                <a:gdLst>
                  <a:gd name="T0" fmla="*/ 775798119 w 2982"/>
                  <a:gd name="T1" fmla="*/ 0 h 2442"/>
                  <a:gd name="T2" fmla="*/ 0 w 2982"/>
                  <a:gd name="T3" fmla="*/ 211226083 h 2442"/>
                  <a:gd name="T4" fmla="*/ 2147483646 w 2982"/>
                  <a:gd name="T5" fmla="*/ 263880059 h 2442"/>
                  <a:gd name="T6" fmla="*/ 2147483646 w 2982"/>
                  <a:gd name="T7" fmla="*/ 52653891 h 2442"/>
                  <a:gd name="T8" fmla="*/ 775798119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10" name="Picture 1020" descr="screen">
                <a:extLst>
                  <a:ext uri="{FF2B5EF4-FFF2-40B4-BE49-F238E27FC236}">
                    <a16:creationId xmlns:a16="http://schemas.microsoft.com/office/drawing/2014/main" id="{A237643D-DD8F-FB44-8E56-4D45DBE012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20637" y="2426338"/>
                <a:ext cx="319785" cy="189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1" name="Freeform 1021">
                <a:extLst>
                  <a:ext uri="{FF2B5EF4-FFF2-40B4-BE49-F238E27FC236}">
                    <a16:creationId xmlns:a16="http://schemas.microsoft.com/office/drawing/2014/main" id="{8985CD50-805B-1345-8E10-8343506C08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67378" y="2414843"/>
                <a:ext cx="298167" cy="38736"/>
              </a:xfrm>
              <a:custGeom>
                <a:avLst/>
                <a:gdLst>
                  <a:gd name="T0" fmla="*/ 193616298 w 2528"/>
                  <a:gd name="T1" fmla="*/ 0 h 455"/>
                  <a:gd name="T2" fmla="*/ 2147483646 w 2528"/>
                  <a:gd name="T3" fmla="*/ 52445139 h 455"/>
                  <a:gd name="T4" fmla="*/ 2147483646 w 2528"/>
                  <a:gd name="T5" fmla="*/ 52445139 h 455"/>
                  <a:gd name="T6" fmla="*/ 0 w 2528"/>
                  <a:gd name="T7" fmla="*/ 52445139 h 455"/>
                  <a:gd name="T8" fmla="*/ 193616298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" name="Freeform 1022">
                <a:extLst>
                  <a:ext uri="{FF2B5EF4-FFF2-40B4-BE49-F238E27FC236}">
                    <a16:creationId xmlns:a16="http://schemas.microsoft.com/office/drawing/2014/main" id="{6D617E6D-9C00-8A4E-8D9E-EF5B1D4FE0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0188" y="2414528"/>
                <a:ext cx="82770" cy="161243"/>
              </a:xfrm>
              <a:custGeom>
                <a:avLst/>
                <a:gdLst>
                  <a:gd name="T0" fmla="*/ 773664160 w 702"/>
                  <a:gd name="T1" fmla="*/ 0 h 1893"/>
                  <a:gd name="T2" fmla="*/ 0 w 702"/>
                  <a:gd name="T3" fmla="*/ 210739916 h 1893"/>
                  <a:gd name="T4" fmla="*/ 193416040 w 702"/>
                  <a:gd name="T5" fmla="*/ 210739916 h 1893"/>
                  <a:gd name="T6" fmla="*/ 967080200 w 702"/>
                  <a:gd name="T7" fmla="*/ 52529017 h 1893"/>
                  <a:gd name="T8" fmla="*/ 773664160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" name="Freeform 1023">
                <a:extLst>
                  <a:ext uri="{FF2B5EF4-FFF2-40B4-BE49-F238E27FC236}">
                    <a16:creationId xmlns:a16="http://schemas.microsoft.com/office/drawing/2014/main" id="{930ED57E-7DDE-6648-8FCE-929B05FE76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74205" y="2443344"/>
                <a:ext cx="89197" cy="186122"/>
              </a:xfrm>
              <a:custGeom>
                <a:avLst/>
                <a:gdLst>
                  <a:gd name="T0" fmla="*/ 969024527 w 756"/>
                  <a:gd name="T1" fmla="*/ 0 h 2184"/>
                  <a:gd name="T2" fmla="*/ 193802074 w 756"/>
                  <a:gd name="T3" fmla="*/ 263660221 h 2184"/>
                  <a:gd name="T4" fmla="*/ 0 w 756"/>
                  <a:gd name="T5" fmla="*/ 263660221 h 2184"/>
                  <a:gd name="T6" fmla="*/ 775222454 w 756"/>
                  <a:gd name="T7" fmla="*/ 52610059 h 2184"/>
                  <a:gd name="T8" fmla="*/ 969024527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4" name="Freeform 1024">
                <a:extLst>
                  <a:ext uri="{FF2B5EF4-FFF2-40B4-BE49-F238E27FC236}">
                    <a16:creationId xmlns:a16="http://schemas.microsoft.com/office/drawing/2014/main" id="{23DB6C7D-D7B9-B74D-81D2-D0B998C19E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9214" y="2567582"/>
                <a:ext cx="327185" cy="62828"/>
              </a:xfrm>
              <a:custGeom>
                <a:avLst/>
                <a:gdLst>
                  <a:gd name="T0" fmla="*/ 193829444 w 2773"/>
                  <a:gd name="T1" fmla="*/ 0 h 738"/>
                  <a:gd name="T2" fmla="*/ 0 w 2773"/>
                  <a:gd name="T3" fmla="*/ 52443587 h 738"/>
                  <a:gd name="T4" fmla="*/ 2147483646 w 2773"/>
                  <a:gd name="T5" fmla="*/ 104894411 h 738"/>
                  <a:gd name="T6" fmla="*/ 2147483646 w 2773"/>
                  <a:gd name="T7" fmla="*/ 52443587 h 738"/>
                  <a:gd name="T8" fmla="*/ 193829444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5" name="Freeform 1025">
                <a:extLst>
                  <a:ext uri="{FF2B5EF4-FFF2-40B4-BE49-F238E27FC236}">
                    <a16:creationId xmlns:a16="http://schemas.microsoft.com/office/drawing/2014/main" id="{7D45606B-5973-AD48-80F7-4CC08CA000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84138" y="2444918"/>
                <a:ext cx="83549" cy="186909"/>
              </a:xfrm>
              <a:custGeom>
                <a:avLst/>
                <a:gdLst>
                  <a:gd name="T0" fmla="*/ 2147483646 w 637"/>
                  <a:gd name="T1" fmla="*/ 0 h 1659"/>
                  <a:gd name="T2" fmla="*/ 2147483646 w 637"/>
                  <a:gd name="T3" fmla="*/ 0 h 1659"/>
                  <a:gd name="T4" fmla="*/ 295581541 w 637"/>
                  <a:gd name="T5" fmla="*/ 2147483646 h 1659"/>
                  <a:gd name="T6" fmla="*/ 0 w 637"/>
                  <a:gd name="T7" fmla="*/ 2147483646 h 1659"/>
                  <a:gd name="T8" fmla="*/ 2147483646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6" name="Freeform 1026">
                <a:extLst>
                  <a:ext uri="{FF2B5EF4-FFF2-40B4-BE49-F238E27FC236}">
                    <a16:creationId xmlns:a16="http://schemas.microsoft.com/office/drawing/2014/main" id="{E112E3C9-463B-E146-B611-9BDFF04470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9603" y="2575928"/>
                <a:ext cx="290961" cy="62041"/>
              </a:xfrm>
              <a:custGeom>
                <a:avLst/>
                <a:gdLst>
                  <a:gd name="T0" fmla="*/ 0 w 2216"/>
                  <a:gd name="T1" fmla="*/ 0 h 550"/>
                  <a:gd name="T2" fmla="*/ 296523134 w 2216"/>
                  <a:gd name="T3" fmla="*/ 324379338 h 550"/>
                  <a:gd name="T4" fmla="*/ 2147483646 w 2216"/>
                  <a:gd name="T5" fmla="*/ 2147483646 h 550"/>
                  <a:gd name="T6" fmla="*/ 2147483646 w 2216"/>
                  <a:gd name="T7" fmla="*/ 2147483646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17" name="Group 1027">
                <a:extLst>
                  <a:ext uri="{FF2B5EF4-FFF2-40B4-BE49-F238E27FC236}">
                    <a16:creationId xmlns:a16="http://schemas.microsoft.com/office/drawing/2014/main" id="{1394DF9E-9B05-0D40-B89F-2E9DF41443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94735" y="2642220"/>
                <a:ext cx="98740" cy="36846"/>
                <a:chOff x="1740" y="2642"/>
                <a:chExt cx="752" cy="327"/>
              </a:xfrm>
            </p:grpSpPr>
            <p:sp>
              <p:nvSpPr>
                <p:cNvPr id="124" name="Freeform 1028">
                  <a:extLst>
                    <a:ext uri="{FF2B5EF4-FFF2-40B4-BE49-F238E27FC236}">
                      <a16:creationId xmlns:a16="http://schemas.microsoft.com/office/drawing/2014/main" id="{2A10469D-E365-C54C-8DB4-D5103D640C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5" name="Freeform 1029">
                  <a:extLst>
                    <a:ext uri="{FF2B5EF4-FFF2-40B4-BE49-F238E27FC236}">
                      <a16:creationId xmlns:a16="http://schemas.microsoft.com/office/drawing/2014/main" id="{F7C3647C-32D0-5F41-9BC9-7173EE986B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6" name="Freeform 1030">
                  <a:extLst>
                    <a:ext uri="{FF2B5EF4-FFF2-40B4-BE49-F238E27FC236}">
                      <a16:creationId xmlns:a16="http://schemas.microsoft.com/office/drawing/2014/main" id="{476F1D48-543B-414E-BA62-7B998F7BD1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Freeform 1031">
                  <a:extLst>
                    <a:ext uri="{FF2B5EF4-FFF2-40B4-BE49-F238E27FC236}">
                      <a16:creationId xmlns:a16="http://schemas.microsoft.com/office/drawing/2014/main" id="{F49B3C33-7435-084A-B367-B1A4FBEC58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8" name="Freeform 1032">
                  <a:extLst>
                    <a:ext uri="{FF2B5EF4-FFF2-40B4-BE49-F238E27FC236}">
                      <a16:creationId xmlns:a16="http://schemas.microsoft.com/office/drawing/2014/main" id="{753E63AF-5CD6-9F4C-A43A-C430C32FBB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9" name="Freeform 1033">
                  <a:extLst>
                    <a:ext uri="{FF2B5EF4-FFF2-40B4-BE49-F238E27FC236}">
                      <a16:creationId xmlns:a16="http://schemas.microsoft.com/office/drawing/2014/main" id="{110B3EC1-3B31-8448-B138-35B1676F20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8" name="Freeform 1034">
                <a:extLst>
                  <a:ext uri="{FF2B5EF4-FFF2-40B4-BE49-F238E27FC236}">
                    <a16:creationId xmlns:a16="http://schemas.microsoft.com/office/drawing/2014/main" id="{36F420A0-C9FD-F243-8BAA-CD8C30A9D7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3780" y="2647731"/>
                <a:ext cx="119578" cy="80936"/>
              </a:xfrm>
              <a:custGeom>
                <a:avLst/>
                <a:gdLst>
                  <a:gd name="T0" fmla="*/ 213221464 w 990"/>
                  <a:gd name="T1" fmla="*/ 1090686587 h 792"/>
                  <a:gd name="T2" fmla="*/ 1915477586 w 990"/>
                  <a:gd name="T3" fmla="*/ 0 h 792"/>
                  <a:gd name="T4" fmla="*/ 1915477586 w 990"/>
                  <a:gd name="T5" fmla="*/ 108859840 h 792"/>
                  <a:gd name="T6" fmla="*/ 0 w 990"/>
                  <a:gd name="T7" fmla="*/ 1090686587 h 792"/>
                  <a:gd name="T8" fmla="*/ 213221464 w 990"/>
                  <a:gd name="T9" fmla="*/ 1090686587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" name="Freeform 1035">
                <a:extLst>
                  <a:ext uri="{FF2B5EF4-FFF2-40B4-BE49-F238E27FC236}">
                    <a16:creationId xmlns:a16="http://schemas.microsoft.com/office/drawing/2014/main" id="{C8E2EA73-9D16-D44D-B3DE-7E68303187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8602" y="2654187"/>
                <a:ext cx="305957" cy="73850"/>
              </a:xfrm>
              <a:custGeom>
                <a:avLst/>
                <a:gdLst>
                  <a:gd name="T0" fmla="*/ 213486572 w 2532"/>
                  <a:gd name="T1" fmla="*/ 0 h 723"/>
                  <a:gd name="T2" fmla="*/ 213486572 w 2532"/>
                  <a:gd name="T3" fmla="*/ 0 h 723"/>
                  <a:gd name="T4" fmla="*/ 2147483646 w 2532"/>
                  <a:gd name="T5" fmla="*/ 979380008 h 723"/>
                  <a:gd name="T6" fmla="*/ 2147483646 w 2532"/>
                  <a:gd name="T7" fmla="*/ 1088085165 h 723"/>
                  <a:gd name="T8" fmla="*/ 0 w 2532"/>
                  <a:gd name="T9" fmla="*/ 108705259 h 723"/>
                  <a:gd name="T10" fmla="*/ 213486572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0" name="Freeform 1036">
                <a:extLst>
                  <a:ext uri="{FF2B5EF4-FFF2-40B4-BE49-F238E27FC236}">
                    <a16:creationId xmlns:a16="http://schemas.microsoft.com/office/drawing/2014/main" id="{7EBD0DA0-6DF9-D64A-8B9B-5C402E2FC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8797" y="2640645"/>
                <a:ext cx="3311" cy="14959"/>
              </a:xfrm>
              <a:custGeom>
                <a:avLst/>
                <a:gdLst>
                  <a:gd name="T0" fmla="*/ 262278191 w 26"/>
                  <a:gd name="T1" fmla="*/ 107489981 h 147"/>
                  <a:gd name="T2" fmla="*/ 262278191 w 26"/>
                  <a:gd name="T3" fmla="*/ 214969480 h 147"/>
                  <a:gd name="T4" fmla="*/ 0 w 26"/>
                  <a:gd name="T5" fmla="*/ 214969480 h 147"/>
                  <a:gd name="T6" fmla="*/ 262278191 w 26"/>
                  <a:gd name="T7" fmla="*/ 0 h 147"/>
                  <a:gd name="T8" fmla="*/ 262278191 w 26"/>
                  <a:gd name="T9" fmla="*/ 10748998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1" name="Freeform 1037">
                <a:extLst>
                  <a:ext uri="{FF2B5EF4-FFF2-40B4-BE49-F238E27FC236}">
                    <a16:creationId xmlns:a16="http://schemas.microsoft.com/office/drawing/2014/main" id="{85F400EE-828F-0B4F-AFDB-00999CCEC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8992" y="2579707"/>
                <a:ext cx="142170" cy="61883"/>
              </a:xfrm>
              <a:custGeom>
                <a:avLst/>
                <a:gdLst>
                  <a:gd name="T0" fmla="*/ 2136125890 w 1176"/>
                  <a:gd name="T1" fmla="*/ 0 h 606"/>
                  <a:gd name="T2" fmla="*/ 0 w 1176"/>
                  <a:gd name="T3" fmla="*/ 870000945 h 606"/>
                  <a:gd name="T4" fmla="*/ 213789467 w 1176"/>
                  <a:gd name="T5" fmla="*/ 870000945 h 606"/>
                  <a:gd name="T6" fmla="*/ 2136125890 w 1176"/>
                  <a:gd name="T7" fmla="*/ 108617123 h 606"/>
                  <a:gd name="T8" fmla="*/ 213612589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2" name="Freeform 1038">
                <a:extLst>
                  <a:ext uri="{FF2B5EF4-FFF2-40B4-BE49-F238E27FC236}">
                    <a16:creationId xmlns:a16="http://schemas.microsoft.com/office/drawing/2014/main" id="{433351C2-AF49-5248-A49A-0FC06845A5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8535" y="2643795"/>
                <a:ext cx="290182" cy="71016"/>
              </a:xfrm>
              <a:custGeom>
                <a:avLst/>
                <a:gdLst>
                  <a:gd name="T0" fmla="*/ 173112702 w 2532"/>
                  <a:gd name="T1" fmla="*/ 0 h 723"/>
                  <a:gd name="T2" fmla="*/ 173112702 w 2532"/>
                  <a:gd name="T3" fmla="*/ 0 h 723"/>
                  <a:gd name="T4" fmla="*/ 2069773885 w 2532"/>
                  <a:gd name="T5" fmla="*/ 558173482 h 723"/>
                  <a:gd name="T6" fmla="*/ 2069773885 w 2532"/>
                  <a:gd name="T7" fmla="*/ 558173482 h 723"/>
                  <a:gd name="T8" fmla="*/ 0 w 2532"/>
                  <a:gd name="T9" fmla="*/ 92871346 h 723"/>
                  <a:gd name="T10" fmla="*/ 173112702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" name="Freeform 1039">
                <a:extLst>
                  <a:ext uri="{FF2B5EF4-FFF2-40B4-BE49-F238E27FC236}">
                    <a16:creationId xmlns:a16="http://schemas.microsoft.com/office/drawing/2014/main" id="{5F49E4A7-D7BF-8740-9896-8E875318EE92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7758327" y="2638756"/>
                <a:ext cx="118410" cy="73535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62694895 h 723"/>
                  <a:gd name="T6" fmla="*/ 0 w 2532"/>
                  <a:gd name="T7" fmla="*/ 962694895 h 723"/>
                  <a:gd name="T8" fmla="*/ 0 w 2532"/>
                  <a:gd name="T9" fmla="*/ 107314314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50DEF07B-085B-F548-A6B0-FC26F677AAD1}"/>
                </a:ext>
              </a:extLst>
            </p:cNvPr>
            <p:cNvGrpSpPr/>
            <p:nvPr/>
          </p:nvGrpSpPr>
          <p:grpSpPr>
            <a:xfrm>
              <a:off x="4909191" y="2961947"/>
              <a:ext cx="849312" cy="226109"/>
              <a:chOff x="8493165" y="2029804"/>
              <a:chExt cx="849312" cy="226109"/>
            </a:xfrm>
          </p:grpSpPr>
          <p:pic>
            <p:nvPicPr>
              <p:cNvPr id="131" name="Picture 603" descr="car_icon_small">
                <a:extLst>
                  <a:ext uri="{FF2B5EF4-FFF2-40B4-BE49-F238E27FC236}">
                    <a16:creationId xmlns:a16="http://schemas.microsoft.com/office/drawing/2014/main" id="{071395AA-00CA-5546-985F-D14E16D039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93165" y="2087638"/>
                <a:ext cx="849312" cy="168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2" name="Picture 1017" descr="antenna_stylized">
                <a:extLst>
                  <a:ext uri="{FF2B5EF4-FFF2-40B4-BE49-F238E27FC236}">
                    <a16:creationId xmlns:a16="http://schemas.microsoft.com/office/drawing/2014/main" id="{C334AFE3-1602-4F4A-986D-5E17D8FA88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04645" y="2029804"/>
                <a:ext cx="530702" cy="223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E5FAD1FE-D7A3-3A4B-A78A-8240EF40F1F1}"/>
                </a:ext>
              </a:extLst>
            </p:cNvPr>
            <p:cNvGrpSpPr/>
            <p:nvPr/>
          </p:nvGrpSpPr>
          <p:grpSpPr>
            <a:xfrm>
              <a:off x="5970432" y="1600694"/>
              <a:ext cx="466245" cy="953439"/>
              <a:chOff x="6476205" y="1279015"/>
              <a:chExt cx="466245" cy="953439"/>
            </a:xfrm>
          </p:grpSpPr>
          <p:grpSp>
            <p:nvGrpSpPr>
              <p:cNvPr id="137" name="Group 817">
                <a:extLst>
                  <a:ext uri="{FF2B5EF4-FFF2-40B4-BE49-F238E27FC236}">
                    <a16:creationId xmlns:a16="http://schemas.microsoft.com/office/drawing/2014/main" id="{0D9B5D81-AC8D-5048-B8EB-4DD733071E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6205" y="1279015"/>
                <a:ext cx="466245" cy="434369"/>
                <a:chOff x="2920" y="1424"/>
                <a:chExt cx="326" cy="320"/>
              </a:xfrm>
            </p:grpSpPr>
            <p:sp>
              <p:nvSpPr>
                <p:cNvPr id="154" name="Oval 818">
                  <a:extLst>
                    <a:ext uri="{FF2B5EF4-FFF2-40B4-BE49-F238E27FC236}">
                      <a16:creationId xmlns:a16="http://schemas.microsoft.com/office/drawing/2014/main" id="{DB177524-0C04-2248-8BF3-759F282215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0" y="1445"/>
                  <a:ext cx="326" cy="289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55" name="Group 819">
                  <a:extLst>
                    <a:ext uri="{FF2B5EF4-FFF2-40B4-BE49-F238E27FC236}">
                      <a16:creationId xmlns:a16="http://schemas.microsoft.com/office/drawing/2014/main" id="{5057A4FD-F481-4040-9168-014C31D2095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9" y="1424"/>
                  <a:ext cx="265" cy="280"/>
                  <a:chOff x="2949" y="1424"/>
                  <a:chExt cx="265" cy="280"/>
                </a:xfrm>
              </p:grpSpPr>
              <p:sp>
                <p:nvSpPr>
                  <p:cNvPr id="157" name="Oval 820">
                    <a:extLst>
                      <a:ext uri="{FF2B5EF4-FFF2-40B4-BE49-F238E27FC236}">
                        <a16:creationId xmlns:a16="http://schemas.microsoft.com/office/drawing/2014/main" id="{0283F91F-37E5-F049-8A58-5E862FAA73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30" y="1545"/>
                    <a:ext cx="107" cy="92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8" name="Oval 821">
                    <a:extLst>
                      <a:ext uri="{FF2B5EF4-FFF2-40B4-BE49-F238E27FC236}">
                        <a16:creationId xmlns:a16="http://schemas.microsoft.com/office/drawing/2014/main" id="{0C1D47D9-C3E7-6046-8CCF-68630333A18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06" y="1525"/>
                    <a:ext cx="154" cy="131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9" name="Oval 822">
                    <a:extLst>
                      <a:ext uri="{FF2B5EF4-FFF2-40B4-BE49-F238E27FC236}">
                        <a16:creationId xmlns:a16="http://schemas.microsoft.com/office/drawing/2014/main" id="{DD05FCAE-DA78-7149-88E3-D18D3279C58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3" y="1501"/>
                    <a:ext cx="203" cy="179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0" name="Oval 823">
                    <a:extLst>
                      <a:ext uri="{FF2B5EF4-FFF2-40B4-BE49-F238E27FC236}">
                        <a16:creationId xmlns:a16="http://schemas.microsoft.com/office/drawing/2014/main" id="{EEE1FB61-5199-6F44-9FAD-2337839752E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9" y="1476"/>
                    <a:ext cx="265" cy="228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1" name="Freeform 824">
                    <a:extLst>
                      <a:ext uri="{FF2B5EF4-FFF2-40B4-BE49-F238E27FC236}">
                        <a16:creationId xmlns:a16="http://schemas.microsoft.com/office/drawing/2014/main" id="{31F37EB6-8693-A340-939B-1F3B677BF1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V="1">
                    <a:off x="2987" y="1424"/>
                    <a:ext cx="205" cy="143"/>
                  </a:xfrm>
                  <a:custGeom>
                    <a:avLst/>
                    <a:gdLst>
                      <a:gd name="T0" fmla="*/ 0 w 1180"/>
                      <a:gd name="T1" fmla="*/ 0 h 956"/>
                      <a:gd name="T2" fmla="*/ 0 w 1180"/>
                      <a:gd name="T3" fmla="*/ 0 h 956"/>
                      <a:gd name="T4" fmla="*/ 0 w 1180"/>
                      <a:gd name="T5" fmla="*/ 0 h 956"/>
                      <a:gd name="T6" fmla="*/ 0 w 1180"/>
                      <a:gd name="T7" fmla="*/ 0 h 956"/>
                      <a:gd name="T8" fmla="*/ 0 w 1180"/>
                      <a:gd name="T9" fmla="*/ 0 h 956"/>
                      <a:gd name="T10" fmla="*/ 0 w 1180"/>
                      <a:gd name="T11" fmla="*/ 0 h 956"/>
                      <a:gd name="T12" fmla="*/ 0 w 1180"/>
                      <a:gd name="T13" fmla="*/ 0 h 956"/>
                      <a:gd name="T14" fmla="*/ 0 w 1180"/>
                      <a:gd name="T15" fmla="*/ 0 h 956"/>
                      <a:gd name="T16" fmla="*/ 0 w 1180"/>
                      <a:gd name="T17" fmla="*/ 0 h 956"/>
                      <a:gd name="T18" fmla="*/ 0 w 1180"/>
                      <a:gd name="T19" fmla="*/ 0 h 95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180" h="956">
                        <a:moveTo>
                          <a:pt x="499" y="7"/>
                        </a:moveTo>
                        <a:lnTo>
                          <a:pt x="0" y="780"/>
                        </a:lnTo>
                        <a:lnTo>
                          <a:pt x="134" y="885"/>
                        </a:lnTo>
                        <a:lnTo>
                          <a:pt x="366" y="920"/>
                        </a:lnTo>
                        <a:lnTo>
                          <a:pt x="534" y="956"/>
                        </a:lnTo>
                        <a:lnTo>
                          <a:pt x="829" y="949"/>
                        </a:lnTo>
                        <a:lnTo>
                          <a:pt x="1096" y="850"/>
                        </a:lnTo>
                        <a:lnTo>
                          <a:pt x="1180" y="801"/>
                        </a:lnTo>
                        <a:lnTo>
                          <a:pt x="668" y="0"/>
                        </a:lnTo>
                        <a:lnTo>
                          <a:pt x="499" y="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9050" cmpd="sng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56" name="Freeform 825">
                  <a:extLst>
                    <a:ext uri="{FF2B5EF4-FFF2-40B4-BE49-F238E27FC236}">
                      <a16:creationId xmlns:a16="http://schemas.microsoft.com/office/drawing/2014/main" id="{1C435E7F-E1B6-8343-9D75-8171A4AD79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5" y="1615"/>
                  <a:ext cx="178" cy="129"/>
                </a:xfrm>
                <a:custGeom>
                  <a:avLst/>
                  <a:gdLst>
                    <a:gd name="T0" fmla="*/ 0 w 1180"/>
                    <a:gd name="T1" fmla="*/ 0 h 956"/>
                    <a:gd name="T2" fmla="*/ 0 w 1180"/>
                    <a:gd name="T3" fmla="*/ 0 h 956"/>
                    <a:gd name="T4" fmla="*/ 0 w 1180"/>
                    <a:gd name="T5" fmla="*/ 0 h 956"/>
                    <a:gd name="T6" fmla="*/ 0 w 1180"/>
                    <a:gd name="T7" fmla="*/ 0 h 956"/>
                    <a:gd name="T8" fmla="*/ 0 w 1180"/>
                    <a:gd name="T9" fmla="*/ 0 h 956"/>
                    <a:gd name="T10" fmla="*/ 0 w 1180"/>
                    <a:gd name="T11" fmla="*/ 0 h 956"/>
                    <a:gd name="T12" fmla="*/ 0 w 1180"/>
                    <a:gd name="T13" fmla="*/ 0 h 956"/>
                    <a:gd name="T14" fmla="*/ 0 w 1180"/>
                    <a:gd name="T15" fmla="*/ 0 h 956"/>
                    <a:gd name="T16" fmla="*/ 0 w 1180"/>
                    <a:gd name="T17" fmla="*/ 0 h 956"/>
                    <a:gd name="T18" fmla="*/ 0 w 1180"/>
                    <a:gd name="T19" fmla="*/ 0 h 95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80" h="956">
                      <a:moveTo>
                        <a:pt x="499" y="7"/>
                      </a:moveTo>
                      <a:lnTo>
                        <a:pt x="0" y="780"/>
                      </a:lnTo>
                      <a:lnTo>
                        <a:pt x="134" y="885"/>
                      </a:lnTo>
                      <a:lnTo>
                        <a:pt x="366" y="920"/>
                      </a:lnTo>
                      <a:lnTo>
                        <a:pt x="534" y="956"/>
                      </a:lnTo>
                      <a:lnTo>
                        <a:pt x="829" y="949"/>
                      </a:lnTo>
                      <a:lnTo>
                        <a:pt x="1096" y="850"/>
                      </a:lnTo>
                      <a:lnTo>
                        <a:pt x="1180" y="801"/>
                      </a:lnTo>
                      <a:lnTo>
                        <a:pt x="668" y="0"/>
                      </a:lnTo>
                      <a:lnTo>
                        <a:pt x="499" y="7"/>
                      </a:lnTo>
                      <a:close/>
                    </a:path>
                  </a:pathLst>
                </a:custGeom>
                <a:solidFill>
                  <a:srgbClr val="9CE0FA"/>
                </a:solidFill>
                <a:ln w="19050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8" name="Group 398">
                <a:extLst>
                  <a:ext uri="{FF2B5EF4-FFF2-40B4-BE49-F238E27FC236}">
                    <a16:creationId xmlns:a16="http://schemas.microsoft.com/office/drawing/2014/main" id="{5D86D020-31A1-C340-AFF5-16F60E1A34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27789" y="1518577"/>
                <a:ext cx="375668" cy="713877"/>
                <a:chOff x="3130" y="3288"/>
                <a:chExt cx="410" cy="742"/>
              </a:xfrm>
            </p:grpSpPr>
            <p:sp>
              <p:nvSpPr>
                <p:cNvPr id="139" name="Line 270">
                  <a:extLst>
                    <a:ext uri="{FF2B5EF4-FFF2-40B4-BE49-F238E27FC236}">
                      <a16:creationId xmlns:a16="http://schemas.microsoft.com/office/drawing/2014/main" id="{949CE4BD-78DA-604B-92F3-1D03346935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40" name="Line 271">
                  <a:extLst>
                    <a:ext uri="{FF2B5EF4-FFF2-40B4-BE49-F238E27FC236}">
                      <a16:creationId xmlns:a16="http://schemas.microsoft.com/office/drawing/2014/main" id="{761F30C6-D770-0C4F-932B-2925C61278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41" name="Line 272">
                  <a:extLst>
                    <a:ext uri="{FF2B5EF4-FFF2-40B4-BE49-F238E27FC236}">
                      <a16:creationId xmlns:a16="http://schemas.microsoft.com/office/drawing/2014/main" id="{EBF036A5-9326-5848-9488-8FF87C16E6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42" name="Line 273">
                  <a:extLst>
                    <a:ext uri="{FF2B5EF4-FFF2-40B4-BE49-F238E27FC236}">
                      <a16:creationId xmlns:a16="http://schemas.microsoft.com/office/drawing/2014/main" id="{0D102482-3BF2-6241-A997-8609B26D52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43" name="Line 274">
                  <a:extLst>
                    <a:ext uri="{FF2B5EF4-FFF2-40B4-BE49-F238E27FC236}">
                      <a16:creationId xmlns:a16="http://schemas.microsoft.com/office/drawing/2014/main" id="{DEAB493C-8B1D-1542-95EF-04647FF4CC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44" name="Line 275">
                  <a:extLst>
                    <a:ext uri="{FF2B5EF4-FFF2-40B4-BE49-F238E27FC236}">
                      <a16:creationId xmlns:a16="http://schemas.microsoft.com/office/drawing/2014/main" id="{DCD9A2A9-D9D6-2244-AC74-E5D193BEAC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45" name="Line 276">
                  <a:extLst>
                    <a:ext uri="{FF2B5EF4-FFF2-40B4-BE49-F238E27FC236}">
                      <a16:creationId xmlns:a16="http://schemas.microsoft.com/office/drawing/2014/main" id="{376EC72C-D465-B74E-BC22-4986E37F39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46" name="Line 277">
                  <a:extLst>
                    <a:ext uri="{FF2B5EF4-FFF2-40B4-BE49-F238E27FC236}">
                      <a16:creationId xmlns:a16="http://schemas.microsoft.com/office/drawing/2014/main" id="{87354D11-E156-434D-AEDA-9254277C66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47" name="Line 278">
                  <a:extLst>
                    <a:ext uri="{FF2B5EF4-FFF2-40B4-BE49-F238E27FC236}">
                      <a16:creationId xmlns:a16="http://schemas.microsoft.com/office/drawing/2014/main" id="{8B980E52-C78C-A84F-BB89-7BED03E7B3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48" name="Line 279">
                  <a:extLst>
                    <a:ext uri="{FF2B5EF4-FFF2-40B4-BE49-F238E27FC236}">
                      <a16:creationId xmlns:a16="http://schemas.microsoft.com/office/drawing/2014/main" id="{73A817D2-6A2B-214B-AB58-27A3A58AC2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49" name="Line 280">
                  <a:extLst>
                    <a:ext uri="{FF2B5EF4-FFF2-40B4-BE49-F238E27FC236}">
                      <a16:creationId xmlns:a16="http://schemas.microsoft.com/office/drawing/2014/main" id="{916DC283-CF0C-534A-B976-17BA60CF78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50" name="Line 281">
                  <a:extLst>
                    <a:ext uri="{FF2B5EF4-FFF2-40B4-BE49-F238E27FC236}">
                      <a16:creationId xmlns:a16="http://schemas.microsoft.com/office/drawing/2014/main" id="{152ABD1F-B192-7745-B8D9-3C8701CB51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51" name="Line 282">
                  <a:extLst>
                    <a:ext uri="{FF2B5EF4-FFF2-40B4-BE49-F238E27FC236}">
                      <a16:creationId xmlns:a16="http://schemas.microsoft.com/office/drawing/2014/main" id="{FD0976AD-805F-3A4B-81C4-53C042F620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52" name="Line 283">
                  <a:extLst>
                    <a:ext uri="{FF2B5EF4-FFF2-40B4-BE49-F238E27FC236}">
                      <a16:creationId xmlns:a16="http://schemas.microsoft.com/office/drawing/2014/main" id="{6F5E1723-7AA1-7D47-8277-6D69C281C5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53" name="Line 284">
                  <a:extLst>
                    <a:ext uri="{FF2B5EF4-FFF2-40B4-BE49-F238E27FC236}">
                      <a16:creationId xmlns:a16="http://schemas.microsoft.com/office/drawing/2014/main" id="{CBF99551-D088-5247-A082-CCFDDB3328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</p:grp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D36517A2-858A-2F4E-A279-18EF97B87F0A}"/>
                </a:ext>
              </a:extLst>
            </p:cNvPr>
            <p:cNvGrpSpPr/>
            <p:nvPr/>
          </p:nvGrpSpPr>
          <p:grpSpPr>
            <a:xfrm>
              <a:off x="6091888" y="2409568"/>
              <a:ext cx="767148" cy="417298"/>
              <a:chOff x="1503784" y="3006600"/>
              <a:chExt cx="1771786" cy="957087"/>
            </a:xfrm>
          </p:grpSpPr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92C26280-3AA3-9F40-BDFB-C353411E1BF8}"/>
                  </a:ext>
                </a:extLst>
              </p:cNvPr>
              <p:cNvGrpSpPr/>
              <p:nvPr/>
            </p:nvGrpSpPr>
            <p:grpSpPr>
              <a:xfrm>
                <a:off x="1503784" y="3006600"/>
                <a:ext cx="1771786" cy="957087"/>
                <a:chOff x="1465684" y="2997075"/>
                <a:chExt cx="1771786" cy="957087"/>
              </a:xfrm>
            </p:grpSpPr>
            <p:sp>
              <p:nvSpPr>
                <p:cNvPr id="184" name="Freeform 183">
                  <a:extLst>
                    <a:ext uri="{FF2B5EF4-FFF2-40B4-BE49-F238E27FC236}">
                      <a16:creationId xmlns:a16="http://schemas.microsoft.com/office/drawing/2014/main" id="{9E8B6F04-3D12-834A-9A5C-1A65B7A4E0AC}"/>
                    </a:ext>
                  </a:extLst>
                </p:cNvPr>
                <p:cNvSpPr/>
                <p:nvPr/>
              </p:nvSpPr>
              <p:spPr>
                <a:xfrm>
                  <a:off x="1465684" y="3328365"/>
                  <a:ext cx="1771786" cy="625797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185" name="Oval 184">
                  <a:extLst>
                    <a:ext uri="{FF2B5EF4-FFF2-40B4-BE49-F238E27FC236}">
                      <a16:creationId xmlns:a16="http://schemas.microsoft.com/office/drawing/2014/main" id="{BAB71BE8-621D-4240-A0D6-BF414D90BD58}"/>
                    </a:ext>
                  </a:extLst>
                </p:cNvPr>
                <p:cNvSpPr/>
                <p:nvPr/>
              </p:nvSpPr>
              <p:spPr>
                <a:xfrm>
                  <a:off x="1466704" y="2997075"/>
                  <a:ext cx="1769640" cy="619577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</p:grpSp>
          <p:grpSp>
            <p:nvGrpSpPr>
              <p:cNvPr id="164" name="Group 163">
                <a:extLst>
                  <a:ext uri="{FF2B5EF4-FFF2-40B4-BE49-F238E27FC236}">
                    <a16:creationId xmlns:a16="http://schemas.microsoft.com/office/drawing/2014/main" id="{2CF17390-18A6-FD41-8F3E-71727D24BB9D}"/>
                  </a:ext>
                </a:extLst>
              </p:cNvPr>
              <p:cNvGrpSpPr/>
              <p:nvPr/>
            </p:nvGrpSpPr>
            <p:grpSpPr>
              <a:xfrm>
                <a:off x="1977616" y="3038475"/>
                <a:ext cx="768409" cy="553944"/>
                <a:chOff x="1968091" y="3022600"/>
                <a:chExt cx="768409" cy="553944"/>
              </a:xfrm>
            </p:grpSpPr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D9E64B64-6849-FE45-BF46-0D918231AF05}"/>
                    </a:ext>
                  </a:extLst>
                </p:cNvPr>
                <p:cNvGrpSpPr/>
                <p:nvPr/>
              </p:nvGrpSpPr>
              <p:grpSpPr>
                <a:xfrm>
                  <a:off x="2032000" y="3022600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182" name="Parallelogram 181">
                    <a:extLst>
                      <a:ext uri="{FF2B5EF4-FFF2-40B4-BE49-F238E27FC236}">
                        <a16:creationId xmlns:a16="http://schemas.microsoft.com/office/drawing/2014/main" id="{6EE94B82-B12D-EC48-AE9F-573C3874B87C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3" name="Parallelogram 182">
                    <a:extLst>
                      <a:ext uri="{FF2B5EF4-FFF2-40B4-BE49-F238E27FC236}">
                        <a16:creationId xmlns:a16="http://schemas.microsoft.com/office/drawing/2014/main" id="{D55E08F2-F010-B342-A40A-546A40CBE2DD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66" name="Group 165">
                  <a:extLst>
                    <a:ext uri="{FF2B5EF4-FFF2-40B4-BE49-F238E27FC236}">
                      <a16:creationId xmlns:a16="http://schemas.microsoft.com/office/drawing/2014/main" id="{ACDF3551-D60A-3F45-9A09-E70CE24AC5ED}"/>
                    </a:ext>
                  </a:extLst>
                </p:cNvPr>
                <p:cNvGrpSpPr/>
                <p:nvPr/>
              </p:nvGrpSpPr>
              <p:grpSpPr>
                <a:xfrm flipH="1">
                  <a:off x="2441575" y="3032125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180" name="Parallelogram 179">
                    <a:extLst>
                      <a:ext uri="{FF2B5EF4-FFF2-40B4-BE49-F238E27FC236}">
                        <a16:creationId xmlns:a16="http://schemas.microsoft.com/office/drawing/2014/main" id="{0DDB23E6-6B20-2941-B01E-E2D5EEAD5F04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1" name="Parallelogram 180">
                    <a:extLst>
                      <a:ext uri="{FF2B5EF4-FFF2-40B4-BE49-F238E27FC236}">
                        <a16:creationId xmlns:a16="http://schemas.microsoft.com/office/drawing/2014/main" id="{3BE52042-F8B2-6D41-8779-915E3CDE4175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67" name="Parallelogram 166">
                  <a:extLst>
                    <a:ext uri="{FF2B5EF4-FFF2-40B4-BE49-F238E27FC236}">
                      <a16:creationId xmlns:a16="http://schemas.microsoft.com/office/drawing/2014/main" id="{B455ABEB-23BD-DE4C-8E03-D8F0E9018FCF}"/>
                    </a:ext>
                  </a:extLst>
                </p:cNvPr>
                <p:cNvSpPr/>
                <p:nvPr/>
              </p:nvSpPr>
              <p:spPr>
                <a:xfrm flipV="1">
                  <a:off x="2057400" y="3130550"/>
                  <a:ext cx="625475" cy="60324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8" name="Parallelogram 167">
                  <a:extLst>
                    <a:ext uri="{FF2B5EF4-FFF2-40B4-BE49-F238E27FC236}">
                      <a16:creationId xmlns:a16="http://schemas.microsoft.com/office/drawing/2014/main" id="{7BC57952-7B7C-D64A-B949-8C6E9F43AAC1}"/>
                    </a:ext>
                  </a:extLst>
                </p:cNvPr>
                <p:cNvSpPr/>
                <p:nvPr/>
              </p:nvSpPr>
              <p:spPr>
                <a:xfrm rot="17056647">
                  <a:off x="2079626" y="3187701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9" name="Parallelogram 168">
                  <a:extLst>
                    <a:ext uri="{FF2B5EF4-FFF2-40B4-BE49-F238E27FC236}">
                      <a16:creationId xmlns:a16="http://schemas.microsoft.com/office/drawing/2014/main" id="{3B1815F2-0846-CC40-985E-2CC850031A80}"/>
                    </a:ext>
                  </a:extLst>
                </p:cNvPr>
                <p:cNvSpPr/>
                <p:nvPr/>
              </p:nvSpPr>
              <p:spPr>
                <a:xfrm rot="17384936" flipV="1">
                  <a:off x="1990347" y="3141540"/>
                  <a:ext cx="95195" cy="50805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0" name="Parallelogram 169">
                  <a:extLst>
                    <a:ext uri="{FF2B5EF4-FFF2-40B4-BE49-F238E27FC236}">
                      <a16:creationId xmlns:a16="http://schemas.microsoft.com/office/drawing/2014/main" id="{913404AE-BF22-764D-B1A1-9EA2B257AB35}"/>
                    </a:ext>
                  </a:extLst>
                </p:cNvPr>
                <p:cNvSpPr/>
                <p:nvPr/>
              </p:nvSpPr>
              <p:spPr>
                <a:xfrm>
                  <a:off x="2032000" y="3162300"/>
                  <a:ext cx="6508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1" name="Parallelogram 170">
                  <a:extLst>
                    <a:ext uri="{FF2B5EF4-FFF2-40B4-BE49-F238E27FC236}">
                      <a16:creationId xmlns:a16="http://schemas.microsoft.com/office/drawing/2014/main" id="{5A2FA4E0-E3E0-5C47-8D3A-A7484250715C}"/>
                    </a:ext>
                  </a:extLst>
                </p:cNvPr>
                <p:cNvSpPr/>
                <p:nvPr/>
              </p:nvSpPr>
              <p:spPr>
                <a:xfrm rot="4215064" flipH="1" flipV="1">
                  <a:off x="2627741" y="3146398"/>
                  <a:ext cx="9519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2" name="Parallelogram 171">
                  <a:extLst>
                    <a:ext uri="{FF2B5EF4-FFF2-40B4-BE49-F238E27FC236}">
                      <a16:creationId xmlns:a16="http://schemas.microsoft.com/office/drawing/2014/main" id="{D17790A6-CED1-B84C-A41F-DC56511BDCB1}"/>
                    </a:ext>
                  </a:extLst>
                </p:cNvPr>
                <p:cNvSpPr/>
                <p:nvPr/>
              </p:nvSpPr>
              <p:spPr>
                <a:xfrm rot="4492456">
                  <a:off x="2397126" y="31972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73" name="Group 172">
                  <a:extLst>
                    <a:ext uri="{FF2B5EF4-FFF2-40B4-BE49-F238E27FC236}">
                      <a16:creationId xmlns:a16="http://schemas.microsoft.com/office/drawing/2014/main" id="{0B4C1889-60B9-064B-AC99-824B1343605B}"/>
                    </a:ext>
                  </a:extLst>
                </p:cNvPr>
                <p:cNvGrpSpPr/>
                <p:nvPr/>
              </p:nvGrpSpPr>
              <p:grpSpPr>
                <a:xfrm>
                  <a:off x="1968091" y="3322545"/>
                  <a:ext cx="768409" cy="96354"/>
                  <a:chOff x="1968092" y="3319370"/>
                  <a:chExt cx="677104" cy="96354"/>
                </a:xfrm>
              </p:grpSpPr>
              <p:sp>
                <p:nvSpPr>
                  <p:cNvPr id="176" name="Parallelogram 175">
                    <a:extLst>
                      <a:ext uri="{FF2B5EF4-FFF2-40B4-BE49-F238E27FC236}">
                        <a16:creationId xmlns:a16="http://schemas.microsoft.com/office/drawing/2014/main" id="{07B36360-9A3A-DC46-B550-29C20AA0C257}"/>
                      </a:ext>
                    </a:extLst>
                  </p:cNvPr>
                  <p:cNvSpPr/>
                  <p:nvPr/>
                </p:nvSpPr>
                <p:spPr>
                  <a:xfrm flipV="1">
                    <a:off x="2012950" y="3330575"/>
                    <a:ext cx="625475" cy="60324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7" name="Parallelogram 176">
                    <a:extLst>
                      <a:ext uri="{FF2B5EF4-FFF2-40B4-BE49-F238E27FC236}">
                        <a16:creationId xmlns:a16="http://schemas.microsoft.com/office/drawing/2014/main" id="{ABA6FB54-3EC0-AE4F-9782-569D5393345F}"/>
                      </a:ext>
                    </a:extLst>
                  </p:cNvPr>
                  <p:cNvSpPr/>
                  <p:nvPr/>
                </p:nvSpPr>
                <p:spPr>
                  <a:xfrm rot="17384936" flipV="1">
                    <a:off x="1945897" y="3341565"/>
                    <a:ext cx="95195" cy="50805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8" name="Parallelogram 177">
                    <a:extLst>
                      <a:ext uri="{FF2B5EF4-FFF2-40B4-BE49-F238E27FC236}">
                        <a16:creationId xmlns:a16="http://schemas.microsoft.com/office/drawing/2014/main" id="{F82E7FFE-DDEF-D743-96DC-E3D9F4A2D42C}"/>
                      </a:ext>
                    </a:extLst>
                  </p:cNvPr>
                  <p:cNvSpPr/>
                  <p:nvPr/>
                </p:nvSpPr>
                <p:spPr>
                  <a:xfrm>
                    <a:off x="1987550" y="3362325"/>
                    <a:ext cx="650875" cy="45719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9" name="Parallelogram 178">
                    <a:extLst>
                      <a:ext uri="{FF2B5EF4-FFF2-40B4-BE49-F238E27FC236}">
                        <a16:creationId xmlns:a16="http://schemas.microsoft.com/office/drawing/2014/main" id="{C9D402E7-CB51-FD47-85D7-5877A17BFBFE}"/>
                      </a:ext>
                    </a:extLst>
                  </p:cNvPr>
                  <p:cNvSpPr/>
                  <p:nvPr/>
                </p:nvSpPr>
                <p:spPr>
                  <a:xfrm rot="4215064" flipH="1" flipV="1">
                    <a:off x="2577455" y="3347983"/>
                    <a:ext cx="95195" cy="40287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74" name="Parallelogram 173">
                  <a:extLst>
                    <a:ext uri="{FF2B5EF4-FFF2-40B4-BE49-F238E27FC236}">
                      <a16:creationId xmlns:a16="http://schemas.microsoft.com/office/drawing/2014/main" id="{74FA71DB-E74A-DB43-BE5D-9E4CECB32940}"/>
                    </a:ext>
                  </a:extLst>
                </p:cNvPr>
                <p:cNvSpPr/>
                <p:nvPr/>
              </p:nvSpPr>
              <p:spPr>
                <a:xfrm rot="4389628">
                  <a:off x="2495482" y="3370576"/>
                  <a:ext cx="160883" cy="55150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5" name="Parallelogram 174">
                  <a:extLst>
                    <a:ext uri="{FF2B5EF4-FFF2-40B4-BE49-F238E27FC236}">
                      <a16:creationId xmlns:a16="http://schemas.microsoft.com/office/drawing/2014/main" id="{428D2F5D-5588-DB4B-8D69-289FA762F5F7}"/>
                    </a:ext>
                  </a:extLst>
                </p:cNvPr>
                <p:cNvSpPr/>
                <p:nvPr/>
              </p:nvSpPr>
              <p:spPr>
                <a:xfrm rot="17068257">
                  <a:off x="2025651" y="33623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631FB7CC-D2A5-C749-8D9F-01B9FA12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146" y="380460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Elements of 4G LTE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79769-3B28-CC48-AFB2-345BF93C7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Wireless and Mobile Networks: 7- 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7FE092D-64B1-C246-9F44-49F922C34233}"/>
              </a:ext>
            </a:extLst>
          </p:cNvPr>
          <p:cNvCxnSpPr/>
          <p:nvPr/>
        </p:nvCxnSpPr>
        <p:spPr>
          <a:xfrm>
            <a:off x="4805662" y="5630267"/>
            <a:ext cx="1935069" cy="0"/>
          </a:xfrm>
          <a:prstGeom prst="line">
            <a:avLst/>
          </a:prstGeom>
          <a:ln w="9525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CFE8715-75BD-8B46-A6C2-15B549366DA1}"/>
              </a:ext>
            </a:extLst>
          </p:cNvPr>
          <p:cNvCxnSpPr/>
          <p:nvPr/>
        </p:nvCxnSpPr>
        <p:spPr>
          <a:xfrm flipV="1">
            <a:off x="6787850" y="5410809"/>
            <a:ext cx="0" cy="479012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09E3E45-1F60-7741-94C9-15F95B2239F5}"/>
              </a:ext>
            </a:extLst>
          </p:cNvPr>
          <p:cNvCxnSpPr/>
          <p:nvPr/>
        </p:nvCxnSpPr>
        <p:spPr>
          <a:xfrm flipV="1">
            <a:off x="4812498" y="5371201"/>
            <a:ext cx="0" cy="479012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60AD4F00-716A-8948-95E4-983B433F77EF}"/>
              </a:ext>
            </a:extLst>
          </p:cNvPr>
          <p:cNvSpPr txBox="1"/>
          <p:nvPr/>
        </p:nvSpPr>
        <p:spPr>
          <a:xfrm>
            <a:off x="5063179" y="5347439"/>
            <a:ext cx="1450589" cy="5909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radio access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network</a:t>
            </a:r>
          </a:p>
        </p:txBody>
      </p: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915C622E-2D9B-A540-B112-120925AE4F96}"/>
              </a:ext>
            </a:extLst>
          </p:cNvPr>
          <p:cNvGrpSpPr/>
          <p:nvPr/>
        </p:nvGrpSpPr>
        <p:grpSpPr>
          <a:xfrm>
            <a:off x="6882251" y="5401405"/>
            <a:ext cx="4460358" cy="479012"/>
            <a:chOff x="6882251" y="5401405"/>
            <a:chExt cx="4460358" cy="479012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3AAA2B4-6ED7-5B45-A5FD-32E5F9D08742}"/>
                </a:ext>
              </a:extLst>
            </p:cNvPr>
            <p:cNvCxnSpPr/>
            <p:nvPr/>
          </p:nvCxnSpPr>
          <p:spPr>
            <a:xfrm>
              <a:off x="6882251" y="5630267"/>
              <a:ext cx="4391547" cy="0"/>
            </a:xfrm>
            <a:prstGeom prst="line">
              <a:avLst/>
            </a:prstGeom>
            <a:ln w="9525">
              <a:solidFill>
                <a:schemeClr val="tx1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C626C5A-E315-EE47-A221-EFD38796295B}"/>
                </a:ext>
              </a:extLst>
            </p:cNvPr>
            <p:cNvSpPr txBox="1"/>
            <p:nvPr/>
          </p:nvSpPr>
          <p:spPr>
            <a:xfrm>
              <a:off x="7166924" y="5424089"/>
              <a:ext cx="3695760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all-IP Enhanced Packet Core (EPC)</a:t>
              </a: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B07855E-AF53-3148-B8C7-323AB11B83C3}"/>
                </a:ext>
              </a:extLst>
            </p:cNvPr>
            <p:cNvCxnSpPr/>
            <p:nvPr/>
          </p:nvCxnSpPr>
          <p:spPr>
            <a:xfrm flipV="1">
              <a:off x="11342609" y="5401405"/>
              <a:ext cx="0" cy="479012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677511CE-BDC0-D849-8981-86120199C8EB}"/>
              </a:ext>
            </a:extLst>
          </p:cNvPr>
          <p:cNvGrpSpPr/>
          <p:nvPr/>
        </p:nvGrpSpPr>
        <p:grpSpPr>
          <a:xfrm>
            <a:off x="5835039" y="1910325"/>
            <a:ext cx="6067845" cy="2763823"/>
            <a:chOff x="5835039" y="1910325"/>
            <a:chExt cx="6067845" cy="2763823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FD2D7FAE-DA90-374E-A4B8-23D056E77A6C}"/>
                </a:ext>
              </a:extLst>
            </p:cNvPr>
            <p:cNvSpPr/>
            <p:nvPr/>
          </p:nvSpPr>
          <p:spPr>
            <a:xfrm>
              <a:off x="6908799" y="1910325"/>
              <a:ext cx="4498899" cy="2763823"/>
            </a:xfrm>
            <a:custGeom>
              <a:avLst/>
              <a:gdLst>
                <a:gd name="connsiteX0" fmla="*/ 409574 w 1466206"/>
                <a:gd name="connsiteY0" fmla="*/ 41300 h 846656"/>
                <a:gd name="connsiteX1" fmla="*/ 55068 w 1466206"/>
                <a:gd name="connsiteY1" fmla="*/ 92926 h 846656"/>
                <a:gd name="connsiteX2" fmla="*/ 0 w 1466206"/>
                <a:gd name="connsiteY2" fmla="*/ 344169 h 846656"/>
                <a:gd name="connsiteX3" fmla="*/ 37859 w 1466206"/>
                <a:gd name="connsiteY3" fmla="*/ 726197 h 846656"/>
                <a:gd name="connsiteX4" fmla="*/ 320087 w 1466206"/>
                <a:gd name="connsiteY4" fmla="*/ 846656 h 846656"/>
                <a:gd name="connsiteX5" fmla="*/ 949936 w 1466206"/>
                <a:gd name="connsiteY5" fmla="*/ 777822 h 846656"/>
                <a:gd name="connsiteX6" fmla="*/ 1466206 w 1466206"/>
                <a:gd name="connsiteY6" fmla="*/ 757172 h 846656"/>
                <a:gd name="connsiteX7" fmla="*/ 1466206 w 1466206"/>
                <a:gd name="connsiteY7" fmla="*/ 357936 h 846656"/>
                <a:gd name="connsiteX8" fmla="*/ 1287232 w 1466206"/>
                <a:gd name="connsiteY8" fmla="*/ 0 h 846656"/>
                <a:gd name="connsiteX9" fmla="*/ 719336 w 1466206"/>
                <a:gd name="connsiteY9" fmla="*/ 55067 h 846656"/>
                <a:gd name="connsiteX10" fmla="*/ 409574 w 1466206"/>
                <a:gd name="connsiteY10" fmla="*/ 41300 h 846656"/>
                <a:gd name="connsiteX0" fmla="*/ 409574 w 1466206"/>
                <a:gd name="connsiteY0" fmla="*/ 41300 h 846656"/>
                <a:gd name="connsiteX1" fmla="*/ 55068 w 1466206"/>
                <a:gd name="connsiteY1" fmla="*/ 92926 h 846656"/>
                <a:gd name="connsiteX2" fmla="*/ 0 w 1466206"/>
                <a:gd name="connsiteY2" fmla="*/ 344169 h 846656"/>
                <a:gd name="connsiteX3" fmla="*/ 37859 w 1466206"/>
                <a:gd name="connsiteY3" fmla="*/ 726197 h 846656"/>
                <a:gd name="connsiteX4" fmla="*/ 320087 w 1466206"/>
                <a:gd name="connsiteY4" fmla="*/ 846656 h 846656"/>
                <a:gd name="connsiteX5" fmla="*/ 949936 w 1466206"/>
                <a:gd name="connsiteY5" fmla="*/ 777822 h 846656"/>
                <a:gd name="connsiteX6" fmla="*/ 1466206 w 1466206"/>
                <a:gd name="connsiteY6" fmla="*/ 757172 h 846656"/>
                <a:gd name="connsiteX7" fmla="*/ 1466206 w 1466206"/>
                <a:gd name="connsiteY7" fmla="*/ 357936 h 846656"/>
                <a:gd name="connsiteX8" fmla="*/ 1287232 w 1466206"/>
                <a:gd name="connsiteY8" fmla="*/ 0 h 846656"/>
                <a:gd name="connsiteX9" fmla="*/ 719336 w 1466206"/>
                <a:gd name="connsiteY9" fmla="*/ 55067 h 846656"/>
                <a:gd name="connsiteX10" fmla="*/ 409574 w 1466206"/>
                <a:gd name="connsiteY10" fmla="*/ 41300 h 846656"/>
                <a:gd name="connsiteX0" fmla="*/ 416148 w 1472780"/>
                <a:gd name="connsiteY0" fmla="*/ 41300 h 846656"/>
                <a:gd name="connsiteX1" fmla="*/ 61642 w 1472780"/>
                <a:gd name="connsiteY1" fmla="*/ 92926 h 846656"/>
                <a:gd name="connsiteX2" fmla="*/ 6574 w 1472780"/>
                <a:gd name="connsiteY2" fmla="*/ 344169 h 846656"/>
                <a:gd name="connsiteX3" fmla="*/ 44433 w 1472780"/>
                <a:gd name="connsiteY3" fmla="*/ 726197 h 846656"/>
                <a:gd name="connsiteX4" fmla="*/ 326661 w 1472780"/>
                <a:gd name="connsiteY4" fmla="*/ 846656 h 846656"/>
                <a:gd name="connsiteX5" fmla="*/ 956510 w 1472780"/>
                <a:gd name="connsiteY5" fmla="*/ 777822 h 846656"/>
                <a:gd name="connsiteX6" fmla="*/ 1472780 w 1472780"/>
                <a:gd name="connsiteY6" fmla="*/ 757172 h 846656"/>
                <a:gd name="connsiteX7" fmla="*/ 1472780 w 1472780"/>
                <a:gd name="connsiteY7" fmla="*/ 357936 h 846656"/>
                <a:gd name="connsiteX8" fmla="*/ 1293806 w 1472780"/>
                <a:gd name="connsiteY8" fmla="*/ 0 h 846656"/>
                <a:gd name="connsiteX9" fmla="*/ 725910 w 1472780"/>
                <a:gd name="connsiteY9" fmla="*/ 55067 h 846656"/>
                <a:gd name="connsiteX10" fmla="*/ 416148 w 1472780"/>
                <a:gd name="connsiteY10" fmla="*/ 41300 h 846656"/>
                <a:gd name="connsiteX0" fmla="*/ 416148 w 1472780"/>
                <a:gd name="connsiteY0" fmla="*/ 41300 h 846656"/>
                <a:gd name="connsiteX1" fmla="*/ 61642 w 1472780"/>
                <a:gd name="connsiteY1" fmla="*/ 92926 h 846656"/>
                <a:gd name="connsiteX2" fmla="*/ 6574 w 1472780"/>
                <a:gd name="connsiteY2" fmla="*/ 344169 h 846656"/>
                <a:gd name="connsiteX3" fmla="*/ 44433 w 1472780"/>
                <a:gd name="connsiteY3" fmla="*/ 726197 h 846656"/>
                <a:gd name="connsiteX4" fmla="*/ 326661 w 1472780"/>
                <a:gd name="connsiteY4" fmla="*/ 846656 h 846656"/>
                <a:gd name="connsiteX5" fmla="*/ 956510 w 1472780"/>
                <a:gd name="connsiteY5" fmla="*/ 777822 h 846656"/>
                <a:gd name="connsiteX6" fmla="*/ 1472780 w 1472780"/>
                <a:gd name="connsiteY6" fmla="*/ 757172 h 846656"/>
                <a:gd name="connsiteX7" fmla="*/ 1472780 w 1472780"/>
                <a:gd name="connsiteY7" fmla="*/ 357936 h 846656"/>
                <a:gd name="connsiteX8" fmla="*/ 1293806 w 1472780"/>
                <a:gd name="connsiteY8" fmla="*/ 0 h 846656"/>
                <a:gd name="connsiteX9" fmla="*/ 725910 w 1472780"/>
                <a:gd name="connsiteY9" fmla="*/ 55067 h 846656"/>
                <a:gd name="connsiteX10" fmla="*/ 416148 w 1472780"/>
                <a:gd name="connsiteY10" fmla="*/ 41300 h 846656"/>
                <a:gd name="connsiteX0" fmla="*/ 416148 w 1518548"/>
                <a:gd name="connsiteY0" fmla="*/ 41300 h 846656"/>
                <a:gd name="connsiteX1" fmla="*/ 61642 w 1518548"/>
                <a:gd name="connsiteY1" fmla="*/ 92926 h 846656"/>
                <a:gd name="connsiteX2" fmla="*/ 6574 w 1518548"/>
                <a:gd name="connsiteY2" fmla="*/ 344169 h 846656"/>
                <a:gd name="connsiteX3" fmla="*/ 44433 w 1518548"/>
                <a:gd name="connsiteY3" fmla="*/ 726197 h 846656"/>
                <a:gd name="connsiteX4" fmla="*/ 326661 w 1518548"/>
                <a:gd name="connsiteY4" fmla="*/ 846656 h 846656"/>
                <a:gd name="connsiteX5" fmla="*/ 956510 w 1518548"/>
                <a:gd name="connsiteY5" fmla="*/ 777822 h 846656"/>
                <a:gd name="connsiteX6" fmla="*/ 1472780 w 1518548"/>
                <a:gd name="connsiteY6" fmla="*/ 757172 h 846656"/>
                <a:gd name="connsiteX7" fmla="*/ 1472780 w 1518548"/>
                <a:gd name="connsiteY7" fmla="*/ 357936 h 846656"/>
                <a:gd name="connsiteX8" fmla="*/ 1293806 w 1518548"/>
                <a:gd name="connsiteY8" fmla="*/ 0 h 846656"/>
                <a:gd name="connsiteX9" fmla="*/ 725910 w 1518548"/>
                <a:gd name="connsiteY9" fmla="*/ 55067 h 846656"/>
                <a:gd name="connsiteX10" fmla="*/ 416148 w 1518548"/>
                <a:gd name="connsiteY10" fmla="*/ 41300 h 846656"/>
                <a:gd name="connsiteX0" fmla="*/ 416148 w 1518548"/>
                <a:gd name="connsiteY0" fmla="*/ 84063 h 889419"/>
                <a:gd name="connsiteX1" fmla="*/ 61642 w 1518548"/>
                <a:gd name="connsiteY1" fmla="*/ 135689 h 889419"/>
                <a:gd name="connsiteX2" fmla="*/ 6574 w 1518548"/>
                <a:gd name="connsiteY2" fmla="*/ 386932 h 889419"/>
                <a:gd name="connsiteX3" fmla="*/ 44433 w 1518548"/>
                <a:gd name="connsiteY3" fmla="*/ 768960 h 889419"/>
                <a:gd name="connsiteX4" fmla="*/ 326661 w 1518548"/>
                <a:gd name="connsiteY4" fmla="*/ 889419 h 889419"/>
                <a:gd name="connsiteX5" fmla="*/ 956510 w 1518548"/>
                <a:gd name="connsiteY5" fmla="*/ 820585 h 889419"/>
                <a:gd name="connsiteX6" fmla="*/ 1472780 w 1518548"/>
                <a:gd name="connsiteY6" fmla="*/ 799935 h 889419"/>
                <a:gd name="connsiteX7" fmla="*/ 1472780 w 1518548"/>
                <a:gd name="connsiteY7" fmla="*/ 400699 h 889419"/>
                <a:gd name="connsiteX8" fmla="*/ 1293806 w 1518548"/>
                <a:gd name="connsiteY8" fmla="*/ 42763 h 889419"/>
                <a:gd name="connsiteX9" fmla="*/ 725910 w 1518548"/>
                <a:gd name="connsiteY9" fmla="*/ 97830 h 889419"/>
                <a:gd name="connsiteX10" fmla="*/ 416148 w 1518548"/>
                <a:gd name="connsiteY10" fmla="*/ 84063 h 889419"/>
                <a:gd name="connsiteX0" fmla="*/ 416148 w 1518548"/>
                <a:gd name="connsiteY0" fmla="*/ 52053 h 857409"/>
                <a:gd name="connsiteX1" fmla="*/ 61642 w 1518548"/>
                <a:gd name="connsiteY1" fmla="*/ 103679 h 857409"/>
                <a:gd name="connsiteX2" fmla="*/ 6574 w 1518548"/>
                <a:gd name="connsiteY2" fmla="*/ 354922 h 857409"/>
                <a:gd name="connsiteX3" fmla="*/ 44433 w 1518548"/>
                <a:gd name="connsiteY3" fmla="*/ 736950 h 857409"/>
                <a:gd name="connsiteX4" fmla="*/ 326661 w 1518548"/>
                <a:gd name="connsiteY4" fmla="*/ 857409 h 857409"/>
                <a:gd name="connsiteX5" fmla="*/ 956510 w 1518548"/>
                <a:gd name="connsiteY5" fmla="*/ 788575 h 857409"/>
                <a:gd name="connsiteX6" fmla="*/ 1472780 w 1518548"/>
                <a:gd name="connsiteY6" fmla="*/ 767925 h 857409"/>
                <a:gd name="connsiteX7" fmla="*/ 1472780 w 1518548"/>
                <a:gd name="connsiteY7" fmla="*/ 368689 h 857409"/>
                <a:gd name="connsiteX8" fmla="*/ 1293806 w 1518548"/>
                <a:gd name="connsiteY8" fmla="*/ 10753 h 857409"/>
                <a:gd name="connsiteX9" fmla="*/ 928976 w 1518548"/>
                <a:gd name="connsiteY9" fmla="*/ 89911 h 857409"/>
                <a:gd name="connsiteX10" fmla="*/ 416148 w 1518548"/>
                <a:gd name="connsiteY10" fmla="*/ 52053 h 857409"/>
                <a:gd name="connsiteX0" fmla="*/ 430374 w 1519007"/>
                <a:gd name="connsiteY0" fmla="*/ 231021 h 857409"/>
                <a:gd name="connsiteX1" fmla="*/ 62101 w 1519007"/>
                <a:gd name="connsiteY1" fmla="*/ 103679 h 857409"/>
                <a:gd name="connsiteX2" fmla="*/ 7033 w 1519007"/>
                <a:gd name="connsiteY2" fmla="*/ 354922 h 857409"/>
                <a:gd name="connsiteX3" fmla="*/ 44892 w 1519007"/>
                <a:gd name="connsiteY3" fmla="*/ 736950 h 857409"/>
                <a:gd name="connsiteX4" fmla="*/ 327120 w 1519007"/>
                <a:gd name="connsiteY4" fmla="*/ 857409 h 857409"/>
                <a:gd name="connsiteX5" fmla="*/ 956969 w 1519007"/>
                <a:gd name="connsiteY5" fmla="*/ 788575 h 857409"/>
                <a:gd name="connsiteX6" fmla="*/ 1473239 w 1519007"/>
                <a:gd name="connsiteY6" fmla="*/ 767925 h 857409"/>
                <a:gd name="connsiteX7" fmla="*/ 1473239 w 1519007"/>
                <a:gd name="connsiteY7" fmla="*/ 368689 h 857409"/>
                <a:gd name="connsiteX8" fmla="*/ 1294265 w 1519007"/>
                <a:gd name="connsiteY8" fmla="*/ 10753 h 857409"/>
                <a:gd name="connsiteX9" fmla="*/ 929435 w 1519007"/>
                <a:gd name="connsiteY9" fmla="*/ 89911 h 857409"/>
                <a:gd name="connsiteX10" fmla="*/ 430374 w 1519007"/>
                <a:gd name="connsiteY10" fmla="*/ 231021 h 857409"/>
                <a:gd name="connsiteX0" fmla="*/ 457084 w 1545717"/>
                <a:gd name="connsiteY0" fmla="*/ 231021 h 857409"/>
                <a:gd name="connsiteX1" fmla="*/ 88811 w 1545717"/>
                <a:gd name="connsiteY1" fmla="*/ 103679 h 857409"/>
                <a:gd name="connsiteX2" fmla="*/ 33743 w 1545717"/>
                <a:gd name="connsiteY2" fmla="*/ 354922 h 857409"/>
                <a:gd name="connsiteX3" fmla="*/ 71602 w 1545717"/>
                <a:gd name="connsiteY3" fmla="*/ 736950 h 857409"/>
                <a:gd name="connsiteX4" fmla="*/ 353830 w 1545717"/>
                <a:gd name="connsiteY4" fmla="*/ 857409 h 857409"/>
                <a:gd name="connsiteX5" fmla="*/ 983679 w 1545717"/>
                <a:gd name="connsiteY5" fmla="*/ 788575 h 857409"/>
                <a:gd name="connsiteX6" fmla="*/ 1499949 w 1545717"/>
                <a:gd name="connsiteY6" fmla="*/ 767925 h 857409"/>
                <a:gd name="connsiteX7" fmla="*/ 1499949 w 1545717"/>
                <a:gd name="connsiteY7" fmla="*/ 368689 h 857409"/>
                <a:gd name="connsiteX8" fmla="*/ 1320975 w 1545717"/>
                <a:gd name="connsiteY8" fmla="*/ 10753 h 857409"/>
                <a:gd name="connsiteX9" fmla="*/ 956145 w 1545717"/>
                <a:gd name="connsiteY9" fmla="*/ 89911 h 857409"/>
                <a:gd name="connsiteX10" fmla="*/ 457084 w 1545717"/>
                <a:gd name="connsiteY10" fmla="*/ 231021 h 857409"/>
                <a:gd name="connsiteX0" fmla="*/ 563227 w 1524513"/>
                <a:gd name="connsiteY0" fmla="*/ 182837 h 857409"/>
                <a:gd name="connsiteX1" fmla="*/ 67607 w 1524513"/>
                <a:gd name="connsiteY1" fmla="*/ 103679 h 857409"/>
                <a:gd name="connsiteX2" fmla="*/ 12539 w 1524513"/>
                <a:gd name="connsiteY2" fmla="*/ 354922 h 857409"/>
                <a:gd name="connsiteX3" fmla="*/ 50398 w 1524513"/>
                <a:gd name="connsiteY3" fmla="*/ 736950 h 857409"/>
                <a:gd name="connsiteX4" fmla="*/ 332626 w 1524513"/>
                <a:gd name="connsiteY4" fmla="*/ 857409 h 857409"/>
                <a:gd name="connsiteX5" fmla="*/ 962475 w 1524513"/>
                <a:gd name="connsiteY5" fmla="*/ 788575 h 857409"/>
                <a:gd name="connsiteX6" fmla="*/ 1478745 w 1524513"/>
                <a:gd name="connsiteY6" fmla="*/ 767925 h 857409"/>
                <a:gd name="connsiteX7" fmla="*/ 1478745 w 1524513"/>
                <a:gd name="connsiteY7" fmla="*/ 368689 h 857409"/>
                <a:gd name="connsiteX8" fmla="*/ 1299771 w 1524513"/>
                <a:gd name="connsiteY8" fmla="*/ 10753 h 857409"/>
                <a:gd name="connsiteX9" fmla="*/ 934941 w 1524513"/>
                <a:gd name="connsiteY9" fmla="*/ 89911 h 857409"/>
                <a:gd name="connsiteX10" fmla="*/ 563227 w 1524513"/>
                <a:gd name="connsiteY10" fmla="*/ 182837 h 857409"/>
                <a:gd name="connsiteX0" fmla="*/ 563227 w 1539800"/>
                <a:gd name="connsiteY0" fmla="*/ 182837 h 857409"/>
                <a:gd name="connsiteX1" fmla="*/ 67607 w 1539800"/>
                <a:gd name="connsiteY1" fmla="*/ 103679 h 857409"/>
                <a:gd name="connsiteX2" fmla="*/ 12539 w 1539800"/>
                <a:gd name="connsiteY2" fmla="*/ 354922 h 857409"/>
                <a:gd name="connsiteX3" fmla="*/ 50398 w 1539800"/>
                <a:gd name="connsiteY3" fmla="*/ 736950 h 857409"/>
                <a:gd name="connsiteX4" fmla="*/ 332626 w 1539800"/>
                <a:gd name="connsiteY4" fmla="*/ 857409 h 857409"/>
                <a:gd name="connsiteX5" fmla="*/ 752525 w 1539800"/>
                <a:gd name="connsiteY5" fmla="*/ 726625 h 857409"/>
                <a:gd name="connsiteX6" fmla="*/ 1478745 w 1539800"/>
                <a:gd name="connsiteY6" fmla="*/ 767925 h 857409"/>
                <a:gd name="connsiteX7" fmla="*/ 1478745 w 1539800"/>
                <a:gd name="connsiteY7" fmla="*/ 368689 h 857409"/>
                <a:gd name="connsiteX8" fmla="*/ 1299771 w 1539800"/>
                <a:gd name="connsiteY8" fmla="*/ 10753 h 857409"/>
                <a:gd name="connsiteX9" fmla="*/ 934941 w 1539800"/>
                <a:gd name="connsiteY9" fmla="*/ 89911 h 857409"/>
                <a:gd name="connsiteX10" fmla="*/ 563227 w 1539800"/>
                <a:gd name="connsiteY10" fmla="*/ 182837 h 857409"/>
                <a:gd name="connsiteX0" fmla="*/ 563227 w 1539800"/>
                <a:gd name="connsiteY0" fmla="*/ 182837 h 857409"/>
                <a:gd name="connsiteX1" fmla="*/ 67607 w 1539800"/>
                <a:gd name="connsiteY1" fmla="*/ 103679 h 857409"/>
                <a:gd name="connsiteX2" fmla="*/ 12539 w 1539800"/>
                <a:gd name="connsiteY2" fmla="*/ 354922 h 857409"/>
                <a:gd name="connsiteX3" fmla="*/ 50398 w 1539800"/>
                <a:gd name="connsiteY3" fmla="*/ 736950 h 857409"/>
                <a:gd name="connsiteX4" fmla="*/ 332626 w 1539800"/>
                <a:gd name="connsiteY4" fmla="*/ 857409 h 857409"/>
                <a:gd name="connsiteX5" fmla="*/ 752525 w 1539800"/>
                <a:gd name="connsiteY5" fmla="*/ 726625 h 857409"/>
                <a:gd name="connsiteX6" fmla="*/ 1478745 w 1539800"/>
                <a:gd name="connsiteY6" fmla="*/ 767925 h 857409"/>
                <a:gd name="connsiteX7" fmla="*/ 1478745 w 1539800"/>
                <a:gd name="connsiteY7" fmla="*/ 368689 h 857409"/>
                <a:gd name="connsiteX8" fmla="*/ 1299771 w 1539800"/>
                <a:gd name="connsiteY8" fmla="*/ 10753 h 857409"/>
                <a:gd name="connsiteX9" fmla="*/ 934941 w 1539800"/>
                <a:gd name="connsiteY9" fmla="*/ 89911 h 857409"/>
                <a:gd name="connsiteX10" fmla="*/ 563227 w 1539800"/>
                <a:gd name="connsiteY10" fmla="*/ 182837 h 857409"/>
                <a:gd name="connsiteX0" fmla="*/ 563227 w 1539800"/>
                <a:gd name="connsiteY0" fmla="*/ 95020 h 769592"/>
                <a:gd name="connsiteX1" fmla="*/ 67607 w 1539800"/>
                <a:gd name="connsiteY1" fmla="*/ 15862 h 769592"/>
                <a:gd name="connsiteX2" fmla="*/ 12539 w 1539800"/>
                <a:gd name="connsiteY2" fmla="*/ 267105 h 769592"/>
                <a:gd name="connsiteX3" fmla="*/ 50398 w 1539800"/>
                <a:gd name="connsiteY3" fmla="*/ 649133 h 769592"/>
                <a:gd name="connsiteX4" fmla="*/ 332626 w 1539800"/>
                <a:gd name="connsiteY4" fmla="*/ 769592 h 769592"/>
                <a:gd name="connsiteX5" fmla="*/ 752525 w 1539800"/>
                <a:gd name="connsiteY5" fmla="*/ 638808 h 769592"/>
                <a:gd name="connsiteX6" fmla="*/ 1478745 w 1539800"/>
                <a:gd name="connsiteY6" fmla="*/ 680108 h 769592"/>
                <a:gd name="connsiteX7" fmla="*/ 1478745 w 1539800"/>
                <a:gd name="connsiteY7" fmla="*/ 280872 h 769592"/>
                <a:gd name="connsiteX8" fmla="*/ 1299771 w 1539800"/>
                <a:gd name="connsiteY8" fmla="*/ 50279 h 769592"/>
                <a:gd name="connsiteX9" fmla="*/ 934941 w 1539800"/>
                <a:gd name="connsiteY9" fmla="*/ 2094 h 769592"/>
                <a:gd name="connsiteX10" fmla="*/ 563227 w 1539800"/>
                <a:gd name="connsiteY10" fmla="*/ 95020 h 769592"/>
                <a:gd name="connsiteX0" fmla="*/ 563227 w 1539800"/>
                <a:gd name="connsiteY0" fmla="*/ 95020 h 769592"/>
                <a:gd name="connsiteX1" fmla="*/ 67607 w 1539800"/>
                <a:gd name="connsiteY1" fmla="*/ 15862 h 769592"/>
                <a:gd name="connsiteX2" fmla="*/ 12539 w 1539800"/>
                <a:gd name="connsiteY2" fmla="*/ 267105 h 769592"/>
                <a:gd name="connsiteX3" fmla="*/ 50398 w 1539800"/>
                <a:gd name="connsiteY3" fmla="*/ 649133 h 769592"/>
                <a:gd name="connsiteX4" fmla="*/ 332626 w 1539800"/>
                <a:gd name="connsiteY4" fmla="*/ 769592 h 769592"/>
                <a:gd name="connsiteX5" fmla="*/ 752525 w 1539800"/>
                <a:gd name="connsiteY5" fmla="*/ 638808 h 769592"/>
                <a:gd name="connsiteX6" fmla="*/ 1478745 w 1539800"/>
                <a:gd name="connsiteY6" fmla="*/ 680108 h 769592"/>
                <a:gd name="connsiteX7" fmla="*/ 1478745 w 1539800"/>
                <a:gd name="connsiteY7" fmla="*/ 280872 h 769592"/>
                <a:gd name="connsiteX8" fmla="*/ 1299771 w 1539800"/>
                <a:gd name="connsiteY8" fmla="*/ 50279 h 769592"/>
                <a:gd name="connsiteX9" fmla="*/ 934941 w 1539800"/>
                <a:gd name="connsiteY9" fmla="*/ 2094 h 769592"/>
                <a:gd name="connsiteX10" fmla="*/ 563227 w 1539800"/>
                <a:gd name="connsiteY10" fmla="*/ 95020 h 769592"/>
                <a:gd name="connsiteX0" fmla="*/ 580156 w 1556729"/>
                <a:gd name="connsiteY0" fmla="*/ 95020 h 769592"/>
                <a:gd name="connsiteX1" fmla="*/ 349414 w 1556729"/>
                <a:gd name="connsiteY1" fmla="*/ 232475 h 769592"/>
                <a:gd name="connsiteX2" fmla="*/ 29468 w 1556729"/>
                <a:gd name="connsiteY2" fmla="*/ 267105 h 769592"/>
                <a:gd name="connsiteX3" fmla="*/ 67327 w 1556729"/>
                <a:gd name="connsiteY3" fmla="*/ 649133 h 769592"/>
                <a:gd name="connsiteX4" fmla="*/ 349555 w 1556729"/>
                <a:gd name="connsiteY4" fmla="*/ 769592 h 769592"/>
                <a:gd name="connsiteX5" fmla="*/ 769454 w 1556729"/>
                <a:gd name="connsiteY5" fmla="*/ 638808 h 769592"/>
                <a:gd name="connsiteX6" fmla="*/ 1495674 w 1556729"/>
                <a:gd name="connsiteY6" fmla="*/ 680108 h 769592"/>
                <a:gd name="connsiteX7" fmla="*/ 1495674 w 1556729"/>
                <a:gd name="connsiteY7" fmla="*/ 280872 h 769592"/>
                <a:gd name="connsiteX8" fmla="*/ 1316700 w 1556729"/>
                <a:gd name="connsiteY8" fmla="*/ 50279 h 769592"/>
                <a:gd name="connsiteX9" fmla="*/ 951870 w 1556729"/>
                <a:gd name="connsiteY9" fmla="*/ 2094 h 769592"/>
                <a:gd name="connsiteX10" fmla="*/ 580156 w 1556729"/>
                <a:gd name="connsiteY10" fmla="*/ 95020 h 769592"/>
                <a:gd name="connsiteX0" fmla="*/ 552462 w 1529035"/>
                <a:gd name="connsiteY0" fmla="*/ 95020 h 769592"/>
                <a:gd name="connsiteX1" fmla="*/ 321720 w 1529035"/>
                <a:gd name="connsiteY1" fmla="*/ 232475 h 769592"/>
                <a:gd name="connsiteX2" fmla="*/ 1774 w 1529035"/>
                <a:gd name="connsiteY2" fmla="*/ 267105 h 769592"/>
                <a:gd name="connsiteX3" fmla="*/ 205181 w 1529035"/>
                <a:gd name="connsiteY3" fmla="*/ 597734 h 769592"/>
                <a:gd name="connsiteX4" fmla="*/ 321861 w 1529035"/>
                <a:gd name="connsiteY4" fmla="*/ 769592 h 769592"/>
                <a:gd name="connsiteX5" fmla="*/ 741760 w 1529035"/>
                <a:gd name="connsiteY5" fmla="*/ 638808 h 769592"/>
                <a:gd name="connsiteX6" fmla="*/ 1467980 w 1529035"/>
                <a:gd name="connsiteY6" fmla="*/ 680108 h 769592"/>
                <a:gd name="connsiteX7" fmla="*/ 1467980 w 1529035"/>
                <a:gd name="connsiteY7" fmla="*/ 280872 h 769592"/>
                <a:gd name="connsiteX8" fmla="*/ 1289006 w 1529035"/>
                <a:gd name="connsiteY8" fmla="*/ 50279 h 769592"/>
                <a:gd name="connsiteX9" fmla="*/ 924176 w 1529035"/>
                <a:gd name="connsiteY9" fmla="*/ 2094 h 769592"/>
                <a:gd name="connsiteX10" fmla="*/ 552462 w 1529035"/>
                <a:gd name="connsiteY10" fmla="*/ 95020 h 769592"/>
                <a:gd name="connsiteX0" fmla="*/ 552568 w 1529141"/>
                <a:gd name="connsiteY0" fmla="*/ 95020 h 697308"/>
                <a:gd name="connsiteX1" fmla="*/ 321826 w 1529141"/>
                <a:gd name="connsiteY1" fmla="*/ 232475 h 697308"/>
                <a:gd name="connsiteX2" fmla="*/ 1880 w 1529141"/>
                <a:gd name="connsiteY2" fmla="*/ 267105 h 697308"/>
                <a:gd name="connsiteX3" fmla="*/ 205287 w 1529141"/>
                <a:gd name="connsiteY3" fmla="*/ 597734 h 697308"/>
                <a:gd name="connsiteX4" fmla="*/ 526144 w 1529141"/>
                <a:gd name="connsiteY4" fmla="*/ 563993 h 697308"/>
                <a:gd name="connsiteX5" fmla="*/ 741866 w 1529141"/>
                <a:gd name="connsiteY5" fmla="*/ 638808 h 697308"/>
                <a:gd name="connsiteX6" fmla="*/ 1468086 w 1529141"/>
                <a:gd name="connsiteY6" fmla="*/ 680108 h 697308"/>
                <a:gd name="connsiteX7" fmla="*/ 1468086 w 1529141"/>
                <a:gd name="connsiteY7" fmla="*/ 280872 h 697308"/>
                <a:gd name="connsiteX8" fmla="*/ 1289112 w 1529141"/>
                <a:gd name="connsiteY8" fmla="*/ 50279 h 697308"/>
                <a:gd name="connsiteX9" fmla="*/ 924282 w 1529141"/>
                <a:gd name="connsiteY9" fmla="*/ 2094 h 697308"/>
                <a:gd name="connsiteX10" fmla="*/ 552568 w 1529141"/>
                <a:gd name="connsiteY10" fmla="*/ 95020 h 697308"/>
                <a:gd name="connsiteX0" fmla="*/ 503604 w 1480177"/>
                <a:gd name="connsiteY0" fmla="*/ 95020 h 697308"/>
                <a:gd name="connsiteX1" fmla="*/ 272862 w 1480177"/>
                <a:gd name="connsiteY1" fmla="*/ 232475 h 697308"/>
                <a:gd name="connsiteX2" fmla="*/ 2581 w 1480177"/>
                <a:gd name="connsiteY2" fmla="*/ 384590 h 697308"/>
                <a:gd name="connsiteX3" fmla="*/ 156323 w 1480177"/>
                <a:gd name="connsiteY3" fmla="*/ 597734 h 697308"/>
                <a:gd name="connsiteX4" fmla="*/ 477180 w 1480177"/>
                <a:gd name="connsiteY4" fmla="*/ 563993 h 697308"/>
                <a:gd name="connsiteX5" fmla="*/ 692902 w 1480177"/>
                <a:gd name="connsiteY5" fmla="*/ 638808 h 697308"/>
                <a:gd name="connsiteX6" fmla="*/ 1419122 w 1480177"/>
                <a:gd name="connsiteY6" fmla="*/ 680108 h 697308"/>
                <a:gd name="connsiteX7" fmla="*/ 1419122 w 1480177"/>
                <a:gd name="connsiteY7" fmla="*/ 280872 h 697308"/>
                <a:gd name="connsiteX8" fmla="*/ 1240148 w 1480177"/>
                <a:gd name="connsiteY8" fmla="*/ 50279 h 697308"/>
                <a:gd name="connsiteX9" fmla="*/ 875318 w 1480177"/>
                <a:gd name="connsiteY9" fmla="*/ 2094 h 697308"/>
                <a:gd name="connsiteX10" fmla="*/ 503604 w 1480177"/>
                <a:gd name="connsiteY10" fmla="*/ 95020 h 697308"/>
                <a:gd name="connsiteX0" fmla="*/ 503604 w 1480177"/>
                <a:gd name="connsiteY0" fmla="*/ 95020 h 697308"/>
                <a:gd name="connsiteX1" fmla="*/ 272862 w 1480177"/>
                <a:gd name="connsiteY1" fmla="*/ 232475 h 697308"/>
                <a:gd name="connsiteX2" fmla="*/ 2581 w 1480177"/>
                <a:gd name="connsiteY2" fmla="*/ 384590 h 697308"/>
                <a:gd name="connsiteX3" fmla="*/ 156323 w 1480177"/>
                <a:gd name="connsiteY3" fmla="*/ 597734 h 697308"/>
                <a:gd name="connsiteX4" fmla="*/ 477180 w 1480177"/>
                <a:gd name="connsiteY4" fmla="*/ 563993 h 697308"/>
                <a:gd name="connsiteX5" fmla="*/ 692902 w 1480177"/>
                <a:gd name="connsiteY5" fmla="*/ 638808 h 697308"/>
                <a:gd name="connsiteX6" fmla="*/ 1419122 w 1480177"/>
                <a:gd name="connsiteY6" fmla="*/ 680108 h 697308"/>
                <a:gd name="connsiteX7" fmla="*/ 1419122 w 1480177"/>
                <a:gd name="connsiteY7" fmla="*/ 280872 h 697308"/>
                <a:gd name="connsiteX8" fmla="*/ 1240148 w 1480177"/>
                <a:gd name="connsiteY8" fmla="*/ 50279 h 697308"/>
                <a:gd name="connsiteX9" fmla="*/ 875318 w 1480177"/>
                <a:gd name="connsiteY9" fmla="*/ 2094 h 697308"/>
                <a:gd name="connsiteX10" fmla="*/ 503604 w 1480177"/>
                <a:gd name="connsiteY10" fmla="*/ 95020 h 697308"/>
                <a:gd name="connsiteX0" fmla="*/ 504713 w 1481286"/>
                <a:gd name="connsiteY0" fmla="*/ 95020 h 700752"/>
                <a:gd name="connsiteX1" fmla="*/ 273971 w 1481286"/>
                <a:gd name="connsiteY1" fmla="*/ 232475 h 700752"/>
                <a:gd name="connsiteX2" fmla="*/ 3690 w 1481286"/>
                <a:gd name="connsiteY2" fmla="*/ 384590 h 700752"/>
                <a:gd name="connsiteX3" fmla="*/ 157432 w 1481286"/>
                <a:gd name="connsiteY3" fmla="*/ 597734 h 700752"/>
                <a:gd name="connsiteX4" fmla="*/ 694011 w 1481286"/>
                <a:gd name="connsiteY4" fmla="*/ 638808 h 700752"/>
                <a:gd name="connsiteX5" fmla="*/ 1420231 w 1481286"/>
                <a:gd name="connsiteY5" fmla="*/ 680108 h 700752"/>
                <a:gd name="connsiteX6" fmla="*/ 1420231 w 1481286"/>
                <a:gd name="connsiteY6" fmla="*/ 280872 h 700752"/>
                <a:gd name="connsiteX7" fmla="*/ 1241257 w 1481286"/>
                <a:gd name="connsiteY7" fmla="*/ 50279 h 700752"/>
                <a:gd name="connsiteX8" fmla="*/ 876427 w 1481286"/>
                <a:gd name="connsiteY8" fmla="*/ 2094 h 700752"/>
                <a:gd name="connsiteX9" fmla="*/ 504713 w 1481286"/>
                <a:gd name="connsiteY9" fmla="*/ 95020 h 700752"/>
                <a:gd name="connsiteX0" fmla="*/ 501024 w 1477597"/>
                <a:gd name="connsiteY0" fmla="*/ 95020 h 700752"/>
                <a:gd name="connsiteX1" fmla="*/ 270282 w 1477597"/>
                <a:gd name="connsiteY1" fmla="*/ 232475 h 700752"/>
                <a:gd name="connsiteX2" fmla="*/ 1 w 1477597"/>
                <a:gd name="connsiteY2" fmla="*/ 384590 h 700752"/>
                <a:gd name="connsiteX3" fmla="*/ 269626 w 1477597"/>
                <a:gd name="connsiteY3" fmla="*/ 583049 h 700752"/>
                <a:gd name="connsiteX4" fmla="*/ 690322 w 1477597"/>
                <a:gd name="connsiteY4" fmla="*/ 638808 h 700752"/>
                <a:gd name="connsiteX5" fmla="*/ 1416542 w 1477597"/>
                <a:gd name="connsiteY5" fmla="*/ 680108 h 700752"/>
                <a:gd name="connsiteX6" fmla="*/ 1416542 w 1477597"/>
                <a:gd name="connsiteY6" fmla="*/ 280872 h 700752"/>
                <a:gd name="connsiteX7" fmla="*/ 1237568 w 1477597"/>
                <a:gd name="connsiteY7" fmla="*/ 50279 h 700752"/>
                <a:gd name="connsiteX8" fmla="*/ 872738 w 1477597"/>
                <a:gd name="connsiteY8" fmla="*/ 2094 h 700752"/>
                <a:gd name="connsiteX9" fmla="*/ 501024 w 1477597"/>
                <a:gd name="connsiteY9" fmla="*/ 95020 h 700752"/>
                <a:gd name="connsiteX0" fmla="*/ 501024 w 1477597"/>
                <a:gd name="connsiteY0" fmla="*/ 95020 h 700752"/>
                <a:gd name="connsiteX1" fmla="*/ 270282 w 1477597"/>
                <a:gd name="connsiteY1" fmla="*/ 232475 h 700752"/>
                <a:gd name="connsiteX2" fmla="*/ 1 w 1477597"/>
                <a:gd name="connsiteY2" fmla="*/ 384590 h 700752"/>
                <a:gd name="connsiteX3" fmla="*/ 269626 w 1477597"/>
                <a:gd name="connsiteY3" fmla="*/ 583049 h 700752"/>
                <a:gd name="connsiteX4" fmla="*/ 690322 w 1477597"/>
                <a:gd name="connsiteY4" fmla="*/ 638808 h 700752"/>
                <a:gd name="connsiteX5" fmla="*/ 1416542 w 1477597"/>
                <a:gd name="connsiteY5" fmla="*/ 680108 h 700752"/>
                <a:gd name="connsiteX6" fmla="*/ 1416542 w 1477597"/>
                <a:gd name="connsiteY6" fmla="*/ 280872 h 700752"/>
                <a:gd name="connsiteX7" fmla="*/ 1237568 w 1477597"/>
                <a:gd name="connsiteY7" fmla="*/ 50279 h 700752"/>
                <a:gd name="connsiteX8" fmla="*/ 872738 w 1477597"/>
                <a:gd name="connsiteY8" fmla="*/ 2094 h 700752"/>
                <a:gd name="connsiteX9" fmla="*/ 501024 w 1477597"/>
                <a:gd name="connsiteY9" fmla="*/ 95020 h 700752"/>
                <a:gd name="connsiteX0" fmla="*/ 423768 w 1400341"/>
                <a:gd name="connsiteY0" fmla="*/ 95020 h 700752"/>
                <a:gd name="connsiteX1" fmla="*/ 193026 w 1400341"/>
                <a:gd name="connsiteY1" fmla="*/ 232475 h 700752"/>
                <a:gd name="connsiteX2" fmla="*/ 1 w 1400341"/>
                <a:gd name="connsiteY2" fmla="*/ 432318 h 700752"/>
                <a:gd name="connsiteX3" fmla="*/ 192370 w 1400341"/>
                <a:gd name="connsiteY3" fmla="*/ 583049 h 700752"/>
                <a:gd name="connsiteX4" fmla="*/ 613066 w 1400341"/>
                <a:gd name="connsiteY4" fmla="*/ 638808 h 700752"/>
                <a:gd name="connsiteX5" fmla="*/ 1339286 w 1400341"/>
                <a:gd name="connsiteY5" fmla="*/ 680108 h 700752"/>
                <a:gd name="connsiteX6" fmla="*/ 1339286 w 1400341"/>
                <a:gd name="connsiteY6" fmla="*/ 280872 h 700752"/>
                <a:gd name="connsiteX7" fmla="*/ 1160312 w 1400341"/>
                <a:gd name="connsiteY7" fmla="*/ 50279 h 700752"/>
                <a:gd name="connsiteX8" fmla="*/ 795482 w 1400341"/>
                <a:gd name="connsiteY8" fmla="*/ 2094 h 700752"/>
                <a:gd name="connsiteX9" fmla="*/ 423768 w 1400341"/>
                <a:gd name="connsiteY9" fmla="*/ 95020 h 700752"/>
                <a:gd name="connsiteX0" fmla="*/ 423768 w 1411583"/>
                <a:gd name="connsiteY0" fmla="*/ 95020 h 719845"/>
                <a:gd name="connsiteX1" fmla="*/ 193026 w 1411583"/>
                <a:gd name="connsiteY1" fmla="*/ 232475 h 719845"/>
                <a:gd name="connsiteX2" fmla="*/ 1 w 1411583"/>
                <a:gd name="connsiteY2" fmla="*/ 432318 h 719845"/>
                <a:gd name="connsiteX3" fmla="*/ 192370 w 1411583"/>
                <a:gd name="connsiteY3" fmla="*/ 583049 h 719845"/>
                <a:gd name="connsiteX4" fmla="*/ 459775 w 1411583"/>
                <a:gd name="connsiteY4" fmla="*/ 696223 h 719845"/>
                <a:gd name="connsiteX5" fmla="*/ 1339286 w 1411583"/>
                <a:gd name="connsiteY5" fmla="*/ 680108 h 719845"/>
                <a:gd name="connsiteX6" fmla="*/ 1339286 w 1411583"/>
                <a:gd name="connsiteY6" fmla="*/ 280872 h 719845"/>
                <a:gd name="connsiteX7" fmla="*/ 1160312 w 1411583"/>
                <a:gd name="connsiteY7" fmla="*/ 50279 h 719845"/>
                <a:gd name="connsiteX8" fmla="*/ 795482 w 1411583"/>
                <a:gd name="connsiteY8" fmla="*/ 2094 h 719845"/>
                <a:gd name="connsiteX9" fmla="*/ 423768 w 1411583"/>
                <a:gd name="connsiteY9" fmla="*/ 95020 h 719845"/>
                <a:gd name="connsiteX0" fmla="*/ 423768 w 1411583"/>
                <a:gd name="connsiteY0" fmla="*/ 95020 h 698293"/>
                <a:gd name="connsiteX1" fmla="*/ 193026 w 1411583"/>
                <a:gd name="connsiteY1" fmla="*/ 232475 h 698293"/>
                <a:gd name="connsiteX2" fmla="*/ 1 w 1411583"/>
                <a:gd name="connsiteY2" fmla="*/ 432318 h 698293"/>
                <a:gd name="connsiteX3" fmla="*/ 192370 w 1411583"/>
                <a:gd name="connsiteY3" fmla="*/ 583049 h 698293"/>
                <a:gd name="connsiteX4" fmla="*/ 459775 w 1411583"/>
                <a:gd name="connsiteY4" fmla="*/ 696223 h 698293"/>
                <a:gd name="connsiteX5" fmla="*/ 1339286 w 1411583"/>
                <a:gd name="connsiteY5" fmla="*/ 680108 h 698293"/>
                <a:gd name="connsiteX6" fmla="*/ 1339286 w 1411583"/>
                <a:gd name="connsiteY6" fmla="*/ 280872 h 698293"/>
                <a:gd name="connsiteX7" fmla="*/ 1160312 w 1411583"/>
                <a:gd name="connsiteY7" fmla="*/ 50279 h 698293"/>
                <a:gd name="connsiteX8" fmla="*/ 795482 w 1411583"/>
                <a:gd name="connsiteY8" fmla="*/ 2094 h 698293"/>
                <a:gd name="connsiteX9" fmla="*/ 423768 w 1411583"/>
                <a:gd name="connsiteY9" fmla="*/ 95020 h 698293"/>
                <a:gd name="connsiteX0" fmla="*/ 423768 w 1411583"/>
                <a:gd name="connsiteY0" fmla="*/ 95020 h 698293"/>
                <a:gd name="connsiteX1" fmla="*/ 193026 w 1411583"/>
                <a:gd name="connsiteY1" fmla="*/ 232475 h 698293"/>
                <a:gd name="connsiteX2" fmla="*/ 1 w 1411583"/>
                <a:gd name="connsiteY2" fmla="*/ 432318 h 698293"/>
                <a:gd name="connsiteX3" fmla="*/ 192370 w 1411583"/>
                <a:gd name="connsiteY3" fmla="*/ 583049 h 698293"/>
                <a:gd name="connsiteX4" fmla="*/ 256766 w 1411583"/>
                <a:gd name="connsiteY4" fmla="*/ 558307 h 698293"/>
                <a:gd name="connsiteX5" fmla="*/ 459775 w 1411583"/>
                <a:gd name="connsiteY5" fmla="*/ 696223 h 698293"/>
                <a:gd name="connsiteX6" fmla="*/ 1339286 w 1411583"/>
                <a:gd name="connsiteY6" fmla="*/ 680108 h 698293"/>
                <a:gd name="connsiteX7" fmla="*/ 1339286 w 1411583"/>
                <a:gd name="connsiteY7" fmla="*/ 280872 h 698293"/>
                <a:gd name="connsiteX8" fmla="*/ 1160312 w 1411583"/>
                <a:gd name="connsiteY8" fmla="*/ 50279 h 698293"/>
                <a:gd name="connsiteX9" fmla="*/ 795482 w 1411583"/>
                <a:gd name="connsiteY9" fmla="*/ 2094 h 698293"/>
                <a:gd name="connsiteX10" fmla="*/ 423768 w 1411583"/>
                <a:gd name="connsiteY10" fmla="*/ 95020 h 698293"/>
                <a:gd name="connsiteX0" fmla="*/ 424367 w 1412182"/>
                <a:gd name="connsiteY0" fmla="*/ 95020 h 698293"/>
                <a:gd name="connsiteX1" fmla="*/ 193625 w 1412182"/>
                <a:gd name="connsiteY1" fmla="*/ 232475 h 698293"/>
                <a:gd name="connsiteX2" fmla="*/ 600 w 1412182"/>
                <a:gd name="connsiteY2" fmla="*/ 432318 h 698293"/>
                <a:gd name="connsiteX3" fmla="*/ 257365 w 1412182"/>
                <a:gd name="connsiteY3" fmla="*/ 558307 h 698293"/>
                <a:gd name="connsiteX4" fmla="*/ 460374 w 1412182"/>
                <a:gd name="connsiteY4" fmla="*/ 696223 h 698293"/>
                <a:gd name="connsiteX5" fmla="*/ 1339885 w 1412182"/>
                <a:gd name="connsiteY5" fmla="*/ 680108 h 698293"/>
                <a:gd name="connsiteX6" fmla="*/ 1339885 w 1412182"/>
                <a:gd name="connsiteY6" fmla="*/ 280872 h 698293"/>
                <a:gd name="connsiteX7" fmla="*/ 1160911 w 1412182"/>
                <a:gd name="connsiteY7" fmla="*/ 50279 h 698293"/>
                <a:gd name="connsiteX8" fmla="*/ 796081 w 1412182"/>
                <a:gd name="connsiteY8" fmla="*/ 2094 h 698293"/>
                <a:gd name="connsiteX9" fmla="*/ 424367 w 1412182"/>
                <a:gd name="connsiteY9" fmla="*/ 95020 h 698293"/>
                <a:gd name="connsiteX0" fmla="*/ 423978 w 1411793"/>
                <a:gd name="connsiteY0" fmla="*/ 95020 h 698293"/>
                <a:gd name="connsiteX1" fmla="*/ 193236 w 1411793"/>
                <a:gd name="connsiteY1" fmla="*/ 232475 h 698293"/>
                <a:gd name="connsiteX2" fmla="*/ 211 w 1411793"/>
                <a:gd name="connsiteY2" fmla="*/ 432318 h 698293"/>
                <a:gd name="connsiteX3" fmla="*/ 229925 w 1411793"/>
                <a:gd name="connsiteY3" fmla="*/ 587014 h 698293"/>
                <a:gd name="connsiteX4" fmla="*/ 459985 w 1411793"/>
                <a:gd name="connsiteY4" fmla="*/ 696223 h 698293"/>
                <a:gd name="connsiteX5" fmla="*/ 1339496 w 1411793"/>
                <a:gd name="connsiteY5" fmla="*/ 680108 h 698293"/>
                <a:gd name="connsiteX6" fmla="*/ 1339496 w 1411793"/>
                <a:gd name="connsiteY6" fmla="*/ 280872 h 698293"/>
                <a:gd name="connsiteX7" fmla="*/ 1160522 w 1411793"/>
                <a:gd name="connsiteY7" fmla="*/ 50279 h 698293"/>
                <a:gd name="connsiteX8" fmla="*/ 795692 w 1411793"/>
                <a:gd name="connsiteY8" fmla="*/ 2094 h 698293"/>
                <a:gd name="connsiteX9" fmla="*/ 423978 w 1411793"/>
                <a:gd name="connsiteY9" fmla="*/ 95020 h 698293"/>
                <a:gd name="connsiteX0" fmla="*/ 423978 w 1411793"/>
                <a:gd name="connsiteY0" fmla="*/ 95020 h 698293"/>
                <a:gd name="connsiteX1" fmla="*/ 193236 w 1411793"/>
                <a:gd name="connsiteY1" fmla="*/ 232475 h 698293"/>
                <a:gd name="connsiteX2" fmla="*/ 211 w 1411793"/>
                <a:gd name="connsiteY2" fmla="*/ 432318 h 698293"/>
                <a:gd name="connsiteX3" fmla="*/ 229925 w 1411793"/>
                <a:gd name="connsiteY3" fmla="*/ 587014 h 698293"/>
                <a:gd name="connsiteX4" fmla="*/ 459985 w 1411793"/>
                <a:gd name="connsiteY4" fmla="*/ 696223 h 698293"/>
                <a:gd name="connsiteX5" fmla="*/ 1339496 w 1411793"/>
                <a:gd name="connsiteY5" fmla="*/ 680108 h 698293"/>
                <a:gd name="connsiteX6" fmla="*/ 1339496 w 1411793"/>
                <a:gd name="connsiteY6" fmla="*/ 280872 h 698293"/>
                <a:gd name="connsiteX7" fmla="*/ 1160522 w 1411793"/>
                <a:gd name="connsiteY7" fmla="*/ 50279 h 698293"/>
                <a:gd name="connsiteX8" fmla="*/ 795692 w 1411793"/>
                <a:gd name="connsiteY8" fmla="*/ 2094 h 698293"/>
                <a:gd name="connsiteX9" fmla="*/ 423978 w 1411793"/>
                <a:gd name="connsiteY9" fmla="*/ 95020 h 698293"/>
                <a:gd name="connsiteX0" fmla="*/ 423978 w 1463644"/>
                <a:gd name="connsiteY0" fmla="*/ 95020 h 698036"/>
                <a:gd name="connsiteX1" fmla="*/ 193236 w 1463644"/>
                <a:gd name="connsiteY1" fmla="*/ 232475 h 698036"/>
                <a:gd name="connsiteX2" fmla="*/ 211 w 1463644"/>
                <a:gd name="connsiteY2" fmla="*/ 432318 h 698036"/>
                <a:gd name="connsiteX3" fmla="*/ 229925 w 1463644"/>
                <a:gd name="connsiteY3" fmla="*/ 587014 h 698036"/>
                <a:gd name="connsiteX4" fmla="*/ 459985 w 1463644"/>
                <a:gd name="connsiteY4" fmla="*/ 696223 h 698036"/>
                <a:gd name="connsiteX5" fmla="*/ 1339496 w 1463644"/>
                <a:gd name="connsiteY5" fmla="*/ 680108 h 698036"/>
                <a:gd name="connsiteX6" fmla="*/ 1438685 w 1463644"/>
                <a:gd name="connsiteY6" fmla="*/ 284974 h 698036"/>
                <a:gd name="connsiteX7" fmla="*/ 1160522 w 1463644"/>
                <a:gd name="connsiteY7" fmla="*/ 50279 h 698036"/>
                <a:gd name="connsiteX8" fmla="*/ 795692 w 1463644"/>
                <a:gd name="connsiteY8" fmla="*/ 2094 h 698036"/>
                <a:gd name="connsiteX9" fmla="*/ 423978 w 1463644"/>
                <a:gd name="connsiteY9" fmla="*/ 95020 h 698036"/>
                <a:gd name="connsiteX0" fmla="*/ 424054 w 1463720"/>
                <a:gd name="connsiteY0" fmla="*/ 95020 h 698036"/>
                <a:gd name="connsiteX1" fmla="*/ 193312 w 1463720"/>
                <a:gd name="connsiteY1" fmla="*/ 232475 h 698036"/>
                <a:gd name="connsiteX2" fmla="*/ 287 w 1463720"/>
                <a:gd name="connsiteY2" fmla="*/ 432318 h 698036"/>
                <a:gd name="connsiteX3" fmla="*/ 230001 w 1463720"/>
                <a:gd name="connsiteY3" fmla="*/ 587014 h 698036"/>
                <a:gd name="connsiteX4" fmla="*/ 460061 w 1463720"/>
                <a:gd name="connsiteY4" fmla="*/ 696223 h 698036"/>
                <a:gd name="connsiteX5" fmla="*/ 1339572 w 1463720"/>
                <a:gd name="connsiteY5" fmla="*/ 680108 h 698036"/>
                <a:gd name="connsiteX6" fmla="*/ 1438761 w 1463720"/>
                <a:gd name="connsiteY6" fmla="*/ 284974 h 698036"/>
                <a:gd name="connsiteX7" fmla="*/ 1160598 w 1463720"/>
                <a:gd name="connsiteY7" fmla="*/ 50279 h 698036"/>
                <a:gd name="connsiteX8" fmla="*/ 795768 w 1463720"/>
                <a:gd name="connsiteY8" fmla="*/ 2094 h 698036"/>
                <a:gd name="connsiteX9" fmla="*/ 424054 w 1463720"/>
                <a:gd name="connsiteY9" fmla="*/ 95020 h 698036"/>
                <a:gd name="connsiteX0" fmla="*/ 424054 w 1463720"/>
                <a:gd name="connsiteY0" fmla="*/ 95020 h 698036"/>
                <a:gd name="connsiteX1" fmla="*/ 193312 w 1463720"/>
                <a:gd name="connsiteY1" fmla="*/ 232475 h 698036"/>
                <a:gd name="connsiteX2" fmla="*/ 287 w 1463720"/>
                <a:gd name="connsiteY2" fmla="*/ 432318 h 698036"/>
                <a:gd name="connsiteX3" fmla="*/ 230001 w 1463720"/>
                <a:gd name="connsiteY3" fmla="*/ 587014 h 698036"/>
                <a:gd name="connsiteX4" fmla="*/ 460061 w 1463720"/>
                <a:gd name="connsiteY4" fmla="*/ 696223 h 698036"/>
                <a:gd name="connsiteX5" fmla="*/ 1339572 w 1463720"/>
                <a:gd name="connsiteY5" fmla="*/ 680108 h 698036"/>
                <a:gd name="connsiteX6" fmla="*/ 1438761 w 1463720"/>
                <a:gd name="connsiteY6" fmla="*/ 284974 h 698036"/>
                <a:gd name="connsiteX7" fmla="*/ 1160598 w 1463720"/>
                <a:gd name="connsiteY7" fmla="*/ 50279 h 698036"/>
                <a:gd name="connsiteX8" fmla="*/ 795768 w 1463720"/>
                <a:gd name="connsiteY8" fmla="*/ 2094 h 698036"/>
                <a:gd name="connsiteX9" fmla="*/ 424054 w 1463720"/>
                <a:gd name="connsiteY9" fmla="*/ 95020 h 698036"/>
                <a:gd name="connsiteX0" fmla="*/ 424054 w 1463720"/>
                <a:gd name="connsiteY0" fmla="*/ 95020 h 698036"/>
                <a:gd name="connsiteX1" fmla="*/ 193312 w 1463720"/>
                <a:gd name="connsiteY1" fmla="*/ 232475 h 698036"/>
                <a:gd name="connsiteX2" fmla="*/ 287 w 1463720"/>
                <a:gd name="connsiteY2" fmla="*/ 432318 h 698036"/>
                <a:gd name="connsiteX3" fmla="*/ 230001 w 1463720"/>
                <a:gd name="connsiteY3" fmla="*/ 587014 h 698036"/>
                <a:gd name="connsiteX4" fmla="*/ 460061 w 1463720"/>
                <a:gd name="connsiteY4" fmla="*/ 696223 h 698036"/>
                <a:gd name="connsiteX5" fmla="*/ 1339572 w 1463720"/>
                <a:gd name="connsiteY5" fmla="*/ 680108 h 698036"/>
                <a:gd name="connsiteX6" fmla="*/ 1438761 w 1463720"/>
                <a:gd name="connsiteY6" fmla="*/ 284974 h 698036"/>
                <a:gd name="connsiteX7" fmla="*/ 1160598 w 1463720"/>
                <a:gd name="connsiteY7" fmla="*/ 50279 h 698036"/>
                <a:gd name="connsiteX8" fmla="*/ 795768 w 1463720"/>
                <a:gd name="connsiteY8" fmla="*/ 2094 h 698036"/>
                <a:gd name="connsiteX9" fmla="*/ 424054 w 1463720"/>
                <a:gd name="connsiteY9" fmla="*/ 95020 h 698036"/>
                <a:gd name="connsiteX0" fmla="*/ 424054 w 1463720"/>
                <a:gd name="connsiteY0" fmla="*/ 97207 h 700223"/>
                <a:gd name="connsiteX1" fmla="*/ 193312 w 1463720"/>
                <a:gd name="connsiteY1" fmla="*/ 234662 h 700223"/>
                <a:gd name="connsiteX2" fmla="*/ 287 w 1463720"/>
                <a:gd name="connsiteY2" fmla="*/ 434505 h 700223"/>
                <a:gd name="connsiteX3" fmla="*/ 230001 w 1463720"/>
                <a:gd name="connsiteY3" fmla="*/ 589201 h 700223"/>
                <a:gd name="connsiteX4" fmla="*/ 460061 w 1463720"/>
                <a:gd name="connsiteY4" fmla="*/ 698410 h 700223"/>
                <a:gd name="connsiteX5" fmla="*/ 1339572 w 1463720"/>
                <a:gd name="connsiteY5" fmla="*/ 682295 h 700223"/>
                <a:gd name="connsiteX6" fmla="*/ 1438761 w 1463720"/>
                <a:gd name="connsiteY6" fmla="*/ 287161 h 700223"/>
                <a:gd name="connsiteX7" fmla="*/ 1160598 w 1463720"/>
                <a:gd name="connsiteY7" fmla="*/ 52466 h 700223"/>
                <a:gd name="connsiteX8" fmla="*/ 865707 w 1463720"/>
                <a:gd name="connsiteY8" fmla="*/ 31458 h 700223"/>
                <a:gd name="connsiteX9" fmla="*/ 795768 w 1463720"/>
                <a:gd name="connsiteY9" fmla="*/ 4281 h 700223"/>
                <a:gd name="connsiteX10" fmla="*/ 424054 w 1463720"/>
                <a:gd name="connsiteY10" fmla="*/ 97207 h 700223"/>
                <a:gd name="connsiteX0" fmla="*/ 424054 w 1463720"/>
                <a:gd name="connsiteY0" fmla="*/ 70669 h 673685"/>
                <a:gd name="connsiteX1" fmla="*/ 193312 w 1463720"/>
                <a:gd name="connsiteY1" fmla="*/ 208124 h 673685"/>
                <a:gd name="connsiteX2" fmla="*/ 287 w 1463720"/>
                <a:gd name="connsiteY2" fmla="*/ 407967 h 673685"/>
                <a:gd name="connsiteX3" fmla="*/ 230001 w 1463720"/>
                <a:gd name="connsiteY3" fmla="*/ 562663 h 673685"/>
                <a:gd name="connsiteX4" fmla="*/ 460061 w 1463720"/>
                <a:gd name="connsiteY4" fmla="*/ 671872 h 673685"/>
                <a:gd name="connsiteX5" fmla="*/ 1339572 w 1463720"/>
                <a:gd name="connsiteY5" fmla="*/ 655757 h 673685"/>
                <a:gd name="connsiteX6" fmla="*/ 1438761 w 1463720"/>
                <a:gd name="connsiteY6" fmla="*/ 260623 h 673685"/>
                <a:gd name="connsiteX7" fmla="*/ 1160598 w 1463720"/>
                <a:gd name="connsiteY7" fmla="*/ 25928 h 673685"/>
                <a:gd name="connsiteX8" fmla="*/ 865707 w 1463720"/>
                <a:gd name="connsiteY8" fmla="*/ 4920 h 673685"/>
                <a:gd name="connsiteX9" fmla="*/ 424054 w 1463720"/>
                <a:gd name="connsiteY9" fmla="*/ 70669 h 673685"/>
                <a:gd name="connsiteX0" fmla="*/ 423973 w 1463639"/>
                <a:gd name="connsiteY0" fmla="*/ 70669 h 673685"/>
                <a:gd name="connsiteX1" fmla="*/ 270277 w 1463639"/>
                <a:gd name="connsiteY1" fmla="*/ 216081 h 673685"/>
                <a:gd name="connsiteX2" fmla="*/ 206 w 1463639"/>
                <a:gd name="connsiteY2" fmla="*/ 407967 h 673685"/>
                <a:gd name="connsiteX3" fmla="*/ 229920 w 1463639"/>
                <a:gd name="connsiteY3" fmla="*/ 562663 h 673685"/>
                <a:gd name="connsiteX4" fmla="*/ 459980 w 1463639"/>
                <a:gd name="connsiteY4" fmla="*/ 671872 h 673685"/>
                <a:gd name="connsiteX5" fmla="*/ 1339491 w 1463639"/>
                <a:gd name="connsiteY5" fmla="*/ 655757 h 673685"/>
                <a:gd name="connsiteX6" fmla="*/ 1438680 w 1463639"/>
                <a:gd name="connsiteY6" fmla="*/ 260623 h 673685"/>
                <a:gd name="connsiteX7" fmla="*/ 1160517 w 1463639"/>
                <a:gd name="connsiteY7" fmla="*/ 25928 h 673685"/>
                <a:gd name="connsiteX8" fmla="*/ 865626 w 1463639"/>
                <a:gd name="connsiteY8" fmla="*/ 4920 h 673685"/>
                <a:gd name="connsiteX9" fmla="*/ 423973 w 1463639"/>
                <a:gd name="connsiteY9" fmla="*/ 70669 h 673685"/>
                <a:gd name="connsiteX0" fmla="*/ 461508 w 1463639"/>
                <a:gd name="connsiteY0" fmla="*/ 13990 h 680664"/>
                <a:gd name="connsiteX1" fmla="*/ 270277 w 1463639"/>
                <a:gd name="connsiteY1" fmla="*/ 223060 h 680664"/>
                <a:gd name="connsiteX2" fmla="*/ 206 w 1463639"/>
                <a:gd name="connsiteY2" fmla="*/ 414946 h 680664"/>
                <a:gd name="connsiteX3" fmla="*/ 229920 w 1463639"/>
                <a:gd name="connsiteY3" fmla="*/ 569642 h 680664"/>
                <a:gd name="connsiteX4" fmla="*/ 459980 w 1463639"/>
                <a:gd name="connsiteY4" fmla="*/ 678851 h 680664"/>
                <a:gd name="connsiteX5" fmla="*/ 1339491 w 1463639"/>
                <a:gd name="connsiteY5" fmla="*/ 662736 h 680664"/>
                <a:gd name="connsiteX6" fmla="*/ 1438680 w 1463639"/>
                <a:gd name="connsiteY6" fmla="*/ 267602 h 680664"/>
                <a:gd name="connsiteX7" fmla="*/ 1160517 w 1463639"/>
                <a:gd name="connsiteY7" fmla="*/ 32907 h 680664"/>
                <a:gd name="connsiteX8" fmla="*/ 865626 w 1463639"/>
                <a:gd name="connsiteY8" fmla="*/ 11899 h 680664"/>
                <a:gd name="connsiteX9" fmla="*/ 461508 w 1463639"/>
                <a:gd name="connsiteY9" fmla="*/ 13990 h 680664"/>
                <a:gd name="connsiteX0" fmla="*/ 461508 w 1463639"/>
                <a:gd name="connsiteY0" fmla="*/ 17140 h 683814"/>
                <a:gd name="connsiteX1" fmla="*/ 270277 w 1463639"/>
                <a:gd name="connsiteY1" fmla="*/ 226210 h 683814"/>
                <a:gd name="connsiteX2" fmla="*/ 206 w 1463639"/>
                <a:gd name="connsiteY2" fmla="*/ 418096 h 683814"/>
                <a:gd name="connsiteX3" fmla="*/ 229920 w 1463639"/>
                <a:gd name="connsiteY3" fmla="*/ 572792 h 683814"/>
                <a:gd name="connsiteX4" fmla="*/ 459980 w 1463639"/>
                <a:gd name="connsiteY4" fmla="*/ 682001 h 683814"/>
                <a:gd name="connsiteX5" fmla="*/ 1339491 w 1463639"/>
                <a:gd name="connsiteY5" fmla="*/ 665886 h 683814"/>
                <a:gd name="connsiteX6" fmla="*/ 1438680 w 1463639"/>
                <a:gd name="connsiteY6" fmla="*/ 270752 h 683814"/>
                <a:gd name="connsiteX7" fmla="*/ 1160517 w 1463639"/>
                <a:gd name="connsiteY7" fmla="*/ 36057 h 683814"/>
                <a:gd name="connsiteX8" fmla="*/ 875503 w 1463639"/>
                <a:gd name="connsiteY8" fmla="*/ 3909 h 683814"/>
                <a:gd name="connsiteX9" fmla="*/ 461508 w 1463639"/>
                <a:gd name="connsiteY9" fmla="*/ 17140 h 683814"/>
                <a:gd name="connsiteX0" fmla="*/ 461508 w 1463639"/>
                <a:gd name="connsiteY0" fmla="*/ 17140 h 683814"/>
                <a:gd name="connsiteX1" fmla="*/ 270277 w 1463639"/>
                <a:gd name="connsiteY1" fmla="*/ 226210 h 683814"/>
                <a:gd name="connsiteX2" fmla="*/ 206 w 1463639"/>
                <a:gd name="connsiteY2" fmla="*/ 418096 h 683814"/>
                <a:gd name="connsiteX3" fmla="*/ 229920 w 1463639"/>
                <a:gd name="connsiteY3" fmla="*/ 572792 h 683814"/>
                <a:gd name="connsiteX4" fmla="*/ 459980 w 1463639"/>
                <a:gd name="connsiteY4" fmla="*/ 682001 h 683814"/>
                <a:gd name="connsiteX5" fmla="*/ 1339491 w 1463639"/>
                <a:gd name="connsiteY5" fmla="*/ 665886 h 683814"/>
                <a:gd name="connsiteX6" fmla="*/ 1438680 w 1463639"/>
                <a:gd name="connsiteY6" fmla="*/ 270752 h 683814"/>
                <a:gd name="connsiteX7" fmla="*/ 1202003 w 1463639"/>
                <a:gd name="connsiteY7" fmla="*/ 34465 h 683814"/>
                <a:gd name="connsiteX8" fmla="*/ 875503 w 1463639"/>
                <a:gd name="connsiteY8" fmla="*/ 3909 h 683814"/>
                <a:gd name="connsiteX9" fmla="*/ 461508 w 1463639"/>
                <a:gd name="connsiteY9" fmla="*/ 17140 h 683814"/>
                <a:gd name="connsiteX0" fmla="*/ 461508 w 1463639"/>
                <a:gd name="connsiteY0" fmla="*/ 17140 h 683814"/>
                <a:gd name="connsiteX1" fmla="*/ 270277 w 1463639"/>
                <a:gd name="connsiteY1" fmla="*/ 226210 h 683814"/>
                <a:gd name="connsiteX2" fmla="*/ 206 w 1463639"/>
                <a:gd name="connsiteY2" fmla="*/ 418096 h 683814"/>
                <a:gd name="connsiteX3" fmla="*/ 229920 w 1463639"/>
                <a:gd name="connsiteY3" fmla="*/ 572792 h 683814"/>
                <a:gd name="connsiteX4" fmla="*/ 459980 w 1463639"/>
                <a:gd name="connsiteY4" fmla="*/ 682001 h 683814"/>
                <a:gd name="connsiteX5" fmla="*/ 1339491 w 1463639"/>
                <a:gd name="connsiteY5" fmla="*/ 665886 h 683814"/>
                <a:gd name="connsiteX6" fmla="*/ 1438680 w 1463639"/>
                <a:gd name="connsiteY6" fmla="*/ 270752 h 683814"/>
                <a:gd name="connsiteX7" fmla="*/ 1202003 w 1463639"/>
                <a:gd name="connsiteY7" fmla="*/ 34465 h 683814"/>
                <a:gd name="connsiteX8" fmla="*/ 875503 w 1463639"/>
                <a:gd name="connsiteY8" fmla="*/ 3909 h 683814"/>
                <a:gd name="connsiteX9" fmla="*/ 461508 w 1463639"/>
                <a:gd name="connsiteY9" fmla="*/ 17140 h 683814"/>
                <a:gd name="connsiteX0" fmla="*/ 461508 w 1461194"/>
                <a:gd name="connsiteY0" fmla="*/ 17140 h 684068"/>
                <a:gd name="connsiteX1" fmla="*/ 270277 w 1461194"/>
                <a:gd name="connsiteY1" fmla="*/ 226210 h 684068"/>
                <a:gd name="connsiteX2" fmla="*/ 206 w 1461194"/>
                <a:gd name="connsiteY2" fmla="*/ 418096 h 684068"/>
                <a:gd name="connsiteX3" fmla="*/ 229920 w 1461194"/>
                <a:gd name="connsiteY3" fmla="*/ 572792 h 684068"/>
                <a:gd name="connsiteX4" fmla="*/ 511344 w 1461194"/>
                <a:gd name="connsiteY4" fmla="*/ 683593 h 684068"/>
                <a:gd name="connsiteX5" fmla="*/ 1339491 w 1461194"/>
                <a:gd name="connsiteY5" fmla="*/ 665886 h 684068"/>
                <a:gd name="connsiteX6" fmla="*/ 1438680 w 1461194"/>
                <a:gd name="connsiteY6" fmla="*/ 270752 h 684068"/>
                <a:gd name="connsiteX7" fmla="*/ 1202003 w 1461194"/>
                <a:gd name="connsiteY7" fmla="*/ 34465 h 684068"/>
                <a:gd name="connsiteX8" fmla="*/ 875503 w 1461194"/>
                <a:gd name="connsiteY8" fmla="*/ 3909 h 684068"/>
                <a:gd name="connsiteX9" fmla="*/ 461508 w 1461194"/>
                <a:gd name="connsiteY9" fmla="*/ 17140 h 684068"/>
                <a:gd name="connsiteX0" fmla="*/ 461508 w 1461194"/>
                <a:gd name="connsiteY0" fmla="*/ 17140 h 700889"/>
                <a:gd name="connsiteX1" fmla="*/ 270277 w 1461194"/>
                <a:gd name="connsiteY1" fmla="*/ 226210 h 700889"/>
                <a:gd name="connsiteX2" fmla="*/ 206 w 1461194"/>
                <a:gd name="connsiteY2" fmla="*/ 418096 h 700889"/>
                <a:gd name="connsiteX3" fmla="*/ 229920 w 1461194"/>
                <a:gd name="connsiteY3" fmla="*/ 572792 h 700889"/>
                <a:gd name="connsiteX4" fmla="*/ 511344 w 1461194"/>
                <a:gd name="connsiteY4" fmla="*/ 683593 h 700889"/>
                <a:gd name="connsiteX5" fmla="*/ 1339491 w 1461194"/>
                <a:gd name="connsiteY5" fmla="*/ 665886 h 700889"/>
                <a:gd name="connsiteX6" fmla="*/ 1438680 w 1461194"/>
                <a:gd name="connsiteY6" fmla="*/ 270752 h 700889"/>
                <a:gd name="connsiteX7" fmla="*/ 1202003 w 1461194"/>
                <a:gd name="connsiteY7" fmla="*/ 34465 h 700889"/>
                <a:gd name="connsiteX8" fmla="*/ 875503 w 1461194"/>
                <a:gd name="connsiteY8" fmla="*/ 3909 h 700889"/>
                <a:gd name="connsiteX9" fmla="*/ 461508 w 1461194"/>
                <a:gd name="connsiteY9" fmla="*/ 17140 h 700889"/>
                <a:gd name="connsiteX0" fmla="*/ 462271 w 1461957"/>
                <a:gd name="connsiteY0" fmla="*/ 17140 h 700889"/>
                <a:gd name="connsiteX1" fmla="*/ 271040 w 1461957"/>
                <a:gd name="connsiteY1" fmla="*/ 226210 h 700889"/>
                <a:gd name="connsiteX2" fmla="*/ 969 w 1461957"/>
                <a:gd name="connsiteY2" fmla="*/ 418096 h 700889"/>
                <a:gd name="connsiteX3" fmla="*/ 191173 w 1461957"/>
                <a:gd name="connsiteY3" fmla="*/ 596664 h 700889"/>
                <a:gd name="connsiteX4" fmla="*/ 512107 w 1461957"/>
                <a:gd name="connsiteY4" fmla="*/ 683593 h 700889"/>
                <a:gd name="connsiteX5" fmla="*/ 1340254 w 1461957"/>
                <a:gd name="connsiteY5" fmla="*/ 665886 h 700889"/>
                <a:gd name="connsiteX6" fmla="*/ 1439443 w 1461957"/>
                <a:gd name="connsiteY6" fmla="*/ 270752 h 700889"/>
                <a:gd name="connsiteX7" fmla="*/ 1202766 w 1461957"/>
                <a:gd name="connsiteY7" fmla="*/ 34465 h 700889"/>
                <a:gd name="connsiteX8" fmla="*/ 876266 w 1461957"/>
                <a:gd name="connsiteY8" fmla="*/ 3909 h 700889"/>
                <a:gd name="connsiteX9" fmla="*/ 462271 w 1461957"/>
                <a:gd name="connsiteY9" fmla="*/ 17140 h 700889"/>
                <a:gd name="connsiteX0" fmla="*/ 461558 w 1461244"/>
                <a:gd name="connsiteY0" fmla="*/ 17140 h 700889"/>
                <a:gd name="connsiteX1" fmla="*/ 270327 w 1461244"/>
                <a:gd name="connsiteY1" fmla="*/ 226210 h 700889"/>
                <a:gd name="connsiteX2" fmla="*/ 256 w 1461244"/>
                <a:gd name="connsiteY2" fmla="*/ 418096 h 700889"/>
                <a:gd name="connsiteX3" fmla="*/ 190460 w 1461244"/>
                <a:gd name="connsiteY3" fmla="*/ 596664 h 700889"/>
                <a:gd name="connsiteX4" fmla="*/ 511394 w 1461244"/>
                <a:gd name="connsiteY4" fmla="*/ 683593 h 700889"/>
                <a:gd name="connsiteX5" fmla="*/ 1339541 w 1461244"/>
                <a:gd name="connsiteY5" fmla="*/ 665886 h 700889"/>
                <a:gd name="connsiteX6" fmla="*/ 1438730 w 1461244"/>
                <a:gd name="connsiteY6" fmla="*/ 270752 h 700889"/>
                <a:gd name="connsiteX7" fmla="*/ 1202053 w 1461244"/>
                <a:gd name="connsiteY7" fmla="*/ 34465 h 700889"/>
                <a:gd name="connsiteX8" fmla="*/ 875553 w 1461244"/>
                <a:gd name="connsiteY8" fmla="*/ 3909 h 700889"/>
                <a:gd name="connsiteX9" fmla="*/ 461558 w 1461244"/>
                <a:gd name="connsiteY9" fmla="*/ 17140 h 700889"/>
                <a:gd name="connsiteX0" fmla="*/ 463884 w 1463570"/>
                <a:gd name="connsiteY0" fmla="*/ 17140 h 700889"/>
                <a:gd name="connsiteX1" fmla="*/ 272653 w 1463570"/>
                <a:gd name="connsiteY1" fmla="*/ 226210 h 700889"/>
                <a:gd name="connsiteX2" fmla="*/ 2582 w 1463570"/>
                <a:gd name="connsiteY2" fmla="*/ 418096 h 700889"/>
                <a:gd name="connsiteX3" fmla="*/ 155251 w 1463570"/>
                <a:gd name="connsiteY3" fmla="*/ 630085 h 700889"/>
                <a:gd name="connsiteX4" fmla="*/ 513720 w 1463570"/>
                <a:gd name="connsiteY4" fmla="*/ 683593 h 700889"/>
                <a:gd name="connsiteX5" fmla="*/ 1341867 w 1463570"/>
                <a:gd name="connsiteY5" fmla="*/ 665886 h 700889"/>
                <a:gd name="connsiteX6" fmla="*/ 1441056 w 1463570"/>
                <a:gd name="connsiteY6" fmla="*/ 270752 h 700889"/>
                <a:gd name="connsiteX7" fmla="*/ 1204379 w 1463570"/>
                <a:gd name="connsiteY7" fmla="*/ 34465 h 700889"/>
                <a:gd name="connsiteX8" fmla="*/ 877879 w 1463570"/>
                <a:gd name="connsiteY8" fmla="*/ 3909 h 700889"/>
                <a:gd name="connsiteX9" fmla="*/ 463884 w 1463570"/>
                <a:gd name="connsiteY9" fmla="*/ 17140 h 700889"/>
                <a:gd name="connsiteX0" fmla="*/ 463884 w 1465533"/>
                <a:gd name="connsiteY0" fmla="*/ 17140 h 708314"/>
                <a:gd name="connsiteX1" fmla="*/ 272653 w 1465533"/>
                <a:gd name="connsiteY1" fmla="*/ 226210 h 708314"/>
                <a:gd name="connsiteX2" fmla="*/ 2582 w 1465533"/>
                <a:gd name="connsiteY2" fmla="*/ 418096 h 708314"/>
                <a:gd name="connsiteX3" fmla="*/ 155251 w 1465533"/>
                <a:gd name="connsiteY3" fmla="*/ 630085 h 708314"/>
                <a:gd name="connsiteX4" fmla="*/ 472234 w 1465533"/>
                <a:gd name="connsiteY4" fmla="*/ 699508 h 708314"/>
                <a:gd name="connsiteX5" fmla="*/ 1341867 w 1465533"/>
                <a:gd name="connsiteY5" fmla="*/ 665886 h 708314"/>
                <a:gd name="connsiteX6" fmla="*/ 1441056 w 1465533"/>
                <a:gd name="connsiteY6" fmla="*/ 270752 h 708314"/>
                <a:gd name="connsiteX7" fmla="*/ 1204379 w 1465533"/>
                <a:gd name="connsiteY7" fmla="*/ 34465 h 708314"/>
                <a:gd name="connsiteX8" fmla="*/ 877879 w 1465533"/>
                <a:gd name="connsiteY8" fmla="*/ 3909 h 708314"/>
                <a:gd name="connsiteX9" fmla="*/ 463884 w 1465533"/>
                <a:gd name="connsiteY9" fmla="*/ 17140 h 708314"/>
                <a:gd name="connsiteX0" fmla="*/ 463884 w 1467792"/>
                <a:gd name="connsiteY0" fmla="*/ 17140 h 717887"/>
                <a:gd name="connsiteX1" fmla="*/ 272653 w 1467792"/>
                <a:gd name="connsiteY1" fmla="*/ 226210 h 717887"/>
                <a:gd name="connsiteX2" fmla="*/ 2582 w 1467792"/>
                <a:gd name="connsiteY2" fmla="*/ 418096 h 717887"/>
                <a:gd name="connsiteX3" fmla="*/ 155251 w 1467792"/>
                <a:gd name="connsiteY3" fmla="*/ 630085 h 717887"/>
                <a:gd name="connsiteX4" fmla="*/ 426797 w 1467792"/>
                <a:gd name="connsiteY4" fmla="*/ 715423 h 717887"/>
                <a:gd name="connsiteX5" fmla="*/ 1341867 w 1467792"/>
                <a:gd name="connsiteY5" fmla="*/ 665886 h 717887"/>
                <a:gd name="connsiteX6" fmla="*/ 1441056 w 1467792"/>
                <a:gd name="connsiteY6" fmla="*/ 270752 h 717887"/>
                <a:gd name="connsiteX7" fmla="*/ 1204379 w 1467792"/>
                <a:gd name="connsiteY7" fmla="*/ 34465 h 717887"/>
                <a:gd name="connsiteX8" fmla="*/ 877879 w 1467792"/>
                <a:gd name="connsiteY8" fmla="*/ 3909 h 717887"/>
                <a:gd name="connsiteX9" fmla="*/ 463884 w 1467792"/>
                <a:gd name="connsiteY9" fmla="*/ 17140 h 717887"/>
                <a:gd name="connsiteX0" fmla="*/ 467587 w 1471495"/>
                <a:gd name="connsiteY0" fmla="*/ 17140 h 717887"/>
                <a:gd name="connsiteX1" fmla="*/ 276356 w 1471495"/>
                <a:gd name="connsiteY1" fmla="*/ 226210 h 717887"/>
                <a:gd name="connsiteX2" fmla="*/ 6285 w 1471495"/>
                <a:gd name="connsiteY2" fmla="*/ 418096 h 717887"/>
                <a:gd name="connsiteX3" fmla="*/ 117468 w 1471495"/>
                <a:gd name="connsiteY3" fmla="*/ 633268 h 717887"/>
                <a:gd name="connsiteX4" fmla="*/ 430500 w 1471495"/>
                <a:gd name="connsiteY4" fmla="*/ 715423 h 717887"/>
                <a:gd name="connsiteX5" fmla="*/ 1345570 w 1471495"/>
                <a:gd name="connsiteY5" fmla="*/ 665886 h 717887"/>
                <a:gd name="connsiteX6" fmla="*/ 1444759 w 1471495"/>
                <a:gd name="connsiteY6" fmla="*/ 270752 h 717887"/>
                <a:gd name="connsiteX7" fmla="*/ 1208082 w 1471495"/>
                <a:gd name="connsiteY7" fmla="*/ 34465 h 717887"/>
                <a:gd name="connsiteX8" fmla="*/ 881582 w 1471495"/>
                <a:gd name="connsiteY8" fmla="*/ 3909 h 717887"/>
                <a:gd name="connsiteX9" fmla="*/ 467587 w 1471495"/>
                <a:gd name="connsiteY9" fmla="*/ 17140 h 717887"/>
                <a:gd name="connsiteX0" fmla="*/ 437440 w 1471495"/>
                <a:gd name="connsiteY0" fmla="*/ 12273 h 732696"/>
                <a:gd name="connsiteX1" fmla="*/ 276356 w 1471495"/>
                <a:gd name="connsiteY1" fmla="*/ 241019 h 732696"/>
                <a:gd name="connsiteX2" fmla="*/ 6285 w 1471495"/>
                <a:gd name="connsiteY2" fmla="*/ 432905 h 732696"/>
                <a:gd name="connsiteX3" fmla="*/ 117468 w 1471495"/>
                <a:gd name="connsiteY3" fmla="*/ 648077 h 732696"/>
                <a:gd name="connsiteX4" fmla="*/ 430500 w 1471495"/>
                <a:gd name="connsiteY4" fmla="*/ 730232 h 732696"/>
                <a:gd name="connsiteX5" fmla="*/ 1345570 w 1471495"/>
                <a:gd name="connsiteY5" fmla="*/ 680695 h 732696"/>
                <a:gd name="connsiteX6" fmla="*/ 1444759 w 1471495"/>
                <a:gd name="connsiteY6" fmla="*/ 285561 h 732696"/>
                <a:gd name="connsiteX7" fmla="*/ 1208082 w 1471495"/>
                <a:gd name="connsiteY7" fmla="*/ 49274 h 732696"/>
                <a:gd name="connsiteX8" fmla="*/ 881582 w 1471495"/>
                <a:gd name="connsiteY8" fmla="*/ 18718 h 732696"/>
                <a:gd name="connsiteX9" fmla="*/ 437440 w 1471495"/>
                <a:gd name="connsiteY9" fmla="*/ 12273 h 732696"/>
                <a:gd name="connsiteX0" fmla="*/ 437440 w 1471495"/>
                <a:gd name="connsiteY0" fmla="*/ 27540 h 747963"/>
                <a:gd name="connsiteX1" fmla="*/ 276356 w 1471495"/>
                <a:gd name="connsiteY1" fmla="*/ 256286 h 747963"/>
                <a:gd name="connsiteX2" fmla="*/ 6285 w 1471495"/>
                <a:gd name="connsiteY2" fmla="*/ 448172 h 747963"/>
                <a:gd name="connsiteX3" fmla="*/ 117468 w 1471495"/>
                <a:gd name="connsiteY3" fmla="*/ 663344 h 747963"/>
                <a:gd name="connsiteX4" fmla="*/ 430500 w 1471495"/>
                <a:gd name="connsiteY4" fmla="*/ 745499 h 747963"/>
                <a:gd name="connsiteX5" fmla="*/ 1345570 w 1471495"/>
                <a:gd name="connsiteY5" fmla="*/ 695962 h 747963"/>
                <a:gd name="connsiteX6" fmla="*/ 1444759 w 1471495"/>
                <a:gd name="connsiteY6" fmla="*/ 300828 h 747963"/>
                <a:gd name="connsiteX7" fmla="*/ 1208082 w 1471495"/>
                <a:gd name="connsiteY7" fmla="*/ 64541 h 747963"/>
                <a:gd name="connsiteX8" fmla="*/ 906076 w 1471495"/>
                <a:gd name="connsiteY8" fmla="*/ 0 h 747963"/>
                <a:gd name="connsiteX9" fmla="*/ 437440 w 1471495"/>
                <a:gd name="connsiteY9" fmla="*/ 27540 h 747963"/>
                <a:gd name="connsiteX0" fmla="*/ 437440 w 1471495"/>
                <a:gd name="connsiteY0" fmla="*/ 27540 h 747963"/>
                <a:gd name="connsiteX1" fmla="*/ 276356 w 1471495"/>
                <a:gd name="connsiteY1" fmla="*/ 256286 h 747963"/>
                <a:gd name="connsiteX2" fmla="*/ 6285 w 1471495"/>
                <a:gd name="connsiteY2" fmla="*/ 448172 h 747963"/>
                <a:gd name="connsiteX3" fmla="*/ 117468 w 1471495"/>
                <a:gd name="connsiteY3" fmla="*/ 663344 h 747963"/>
                <a:gd name="connsiteX4" fmla="*/ 430500 w 1471495"/>
                <a:gd name="connsiteY4" fmla="*/ 745499 h 747963"/>
                <a:gd name="connsiteX5" fmla="*/ 1345570 w 1471495"/>
                <a:gd name="connsiteY5" fmla="*/ 695962 h 747963"/>
                <a:gd name="connsiteX6" fmla="*/ 1444759 w 1471495"/>
                <a:gd name="connsiteY6" fmla="*/ 300828 h 747963"/>
                <a:gd name="connsiteX7" fmla="*/ 1213735 w 1471495"/>
                <a:gd name="connsiteY7" fmla="*/ 87794 h 747963"/>
                <a:gd name="connsiteX8" fmla="*/ 906076 w 1471495"/>
                <a:gd name="connsiteY8" fmla="*/ 0 h 747963"/>
                <a:gd name="connsiteX9" fmla="*/ 437440 w 1471495"/>
                <a:gd name="connsiteY9" fmla="*/ 27540 h 747963"/>
                <a:gd name="connsiteX0" fmla="*/ 435352 w 1469407"/>
                <a:gd name="connsiteY0" fmla="*/ 27540 h 747963"/>
                <a:gd name="connsiteX1" fmla="*/ 236062 w 1469407"/>
                <a:gd name="connsiteY1" fmla="*/ 246705 h 747963"/>
                <a:gd name="connsiteX2" fmla="*/ 4197 w 1469407"/>
                <a:gd name="connsiteY2" fmla="*/ 448172 h 747963"/>
                <a:gd name="connsiteX3" fmla="*/ 115380 w 1469407"/>
                <a:gd name="connsiteY3" fmla="*/ 663344 h 747963"/>
                <a:gd name="connsiteX4" fmla="*/ 428412 w 1469407"/>
                <a:gd name="connsiteY4" fmla="*/ 745499 h 747963"/>
                <a:gd name="connsiteX5" fmla="*/ 1343482 w 1469407"/>
                <a:gd name="connsiteY5" fmla="*/ 695962 h 747963"/>
                <a:gd name="connsiteX6" fmla="*/ 1442671 w 1469407"/>
                <a:gd name="connsiteY6" fmla="*/ 300828 h 747963"/>
                <a:gd name="connsiteX7" fmla="*/ 1211647 w 1469407"/>
                <a:gd name="connsiteY7" fmla="*/ 87794 h 747963"/>
                <a:gd name="connsiteX8" fmla="*/ 903988 w 1469407"/>
                <a:gd name="connsiteY8" fmla="*/ 0 h 747963"/>
                <a:gd name="connsiteX9" fmla="*/ 435352 w 1469407"/>
                <a:gd name="connsiteY9" fmla="*/ 27540 h 747963"/>
                <a:gd name="connsiteX0" fmla="*/ 287738 w 1469407"/>
                <a:gd name="connsiteY0" fmla="*/ 16581 h 752973"/>
                <a:gd name="connsiteX1" fmla="*/ 236062 w 1469407"/>
                <a:gd name="connsiteY1" fmla="*/ 251715 h 752973"/>
                <a:gd name="connsiteX2" fmla="*/ 4197 w 1469407"/>
                <a:gd name="connsiteY2" fmla="*/ 453182 h 752973"/>
                <a:gd name="connsiteX3" fmla="*/ 115380 w 1469407"/>
                <a:gd name="connsiteY3" fmla="*/ 668354 h 752973"/>
                <a:gd name="connsiteX4" fmla="*/ 428412 w 1469407"/>
                <a:gd name="connsiteY4" fmla="*/ 750509 h 752973"/>
                <a:gd name="connsiteX5" fmla="*/ 1343482 w 1469407"/>
                <a:gd name="connsiteY5" fmla="*/ 700972 h 752973"/>
                <a:gd name="connsiteX6" fmla="*/ 1442671 w 1469407"/>
                <a:gd name="connsiteY6" fmla="*/ 305838 h 752973"/>
                <a:gd name="connsiteX7" fmla="*/ 1211647 w 1469407"/>
                <a:gd name="connsiteY7" fmla="*/ 92804 h 752973"/>
                <a:gd name="connsiteX8" fmla="*/ 903988 w 1469407"/>
                <a:gd name="connsiteY8" fmla="*/ 5010 h 752973"/>
                <a:gd name="connsiteX9" fmla="*/ 287738 w 1469407"/>
                <a:gd name="connsiteY9" fmla="*/ 16581 h 752973"/>
                <a:gd name="connsiteX0" fmla="*/ 284280 w 1465949"/>
                <a:gd name="connsiteY0" fmla="*/ 16581 h 752973"/>
                <a:gd name="connsiteX1" fmla="*/ 153170 w 1465949"/>
                <a:gd name="connsiteY1" fmla="*/ 241755 h 752973"/>
                <a:gd name="connsiteX2" fmla="*/ 739 w 1465949"/>
                <a:gd name="connsiteY2" fmla="*/ 453182 h 752973"/>
                <a:gd name="connsiteX3" fmla="*/ 111922 w 1465949"/>
                <a:gd name="connsiteY3" fmla="*/ 668354 h 752973"/>
                <a:gd name="connsiteX4" fmla="*/ 424954 w 1465949"/>
                <a:gd name="connsiteY4" fmla="*/ 750509 h 752973"/>
                <a:gd name="connsiteX5" fmla="*/ 1340024 w 1465949"/>
                <a:gd name="connsiteY5" fmla="*/ 700972 h 752973"/>
                <a:gd name="connsiteX6" fmla="*/ 1439213 w 1465949"/>
                <a:gd name="connsiteY6" fmla="*/ 305838 h 752973"/>
                <a:gd name="connsiteX7" fmla="*/ 1208189 w 1465949"/>
                <a:gd name="connsiteY7" fmla="*/ 92804 h 752973"/>
                <a:gd name="connsiteX8" fmla="*/ 900530 w 1465949"/>
                <a:gd name="connsiteY8" fmla="*/ 5010 h 752973"/>
                <a:gd name="connsiteX9" fmla="*/ 284280 w 1465949"/>
                <a:gd name="connsiteY9" fmla="*/ 16581 h 752973"/>
                <a:gd name="connsiteX0" fmla="*/ 215678 w 1465949"/>
                <a:gd name="connsiteY0" fmla="*/ 15568 h 755280"/>
                <a:gd name="connsiteX1" fmla="*/ 153170 w 1465949"/>
                <a:gd name="connsiteY1" fmla="*/ 244062 h 755280"/>
                <a:gd name="connsiteX2" fmla="*/ 739 w 1465949"/>
                <a:gd name="connsiteY2" fmla="*/ 455489 h 755280"/>
                <a:gd name="connsiteX3" fmla="*/ 111922 w 1465949"/>
                <a:gd name="connsiteY3" fmla="*/ 670661 h 755280"/>
                <a:gd name="connsiteX4" fmla="*/ 424954 w 1465949"/>
                <a:gd name="connsiteY4" fmla="*/ 752816 h 755280"/>
                <a:gd name="connsiteX5" fmla="*/ 1340024 w 1465949"/>
                <a:gd name="connsiteY5" fmla="*/ 703279 h 755280"/>
                <a:gd name="connsiteX6" fmla="*/ 1439213 w 1465949"/>
                <a:gd name="connsiteY6" fmla="*/ 308145 h 755280"/>
                <a:gd name="connsiteX7" fmla="*/ 1208189 w 1465949"/>
                <a:gd name="connsiteY7" fmla="*/ 95111 h 755280"/>
                <a:gd name="connsiteX8" fmla="*/ 900530 w 1465949"/>
                <a:gd name="connsiteY8" fmla="*/ 7317 h 755280"/>
                <a:gd name="connsiteX9" fmla="*/ 215678 w 1465949"/>
                <a:gd name="connsiteY9" fmla="*/ 15568 h 755280"/>
                <a:gd name="connsiteX0" fmla="*/ 158423 w 1408694"/>
                <a:gd name="connsiteY0" fmla="*/ 15568 h 755280"/>
                <a:gd name="connsiteX1" fmla="*/ 95915 w 1408694"/>
                <a:gd name="connsiteY1" fmla="*/ 244062 h 755280"/>
                <a:gd name="connsiteX2" fmla="*/ 9068 w 1408694"/>
                <a:gd name="connsiteY2" fmla="*/ 472501 h 755280"/>
                <a:gd name="connsiteX3" fmla="*/ 54667 w 1408694"/>
                <a:gd name="connsiteY3" fmla="*/ 670661 h 755280"/>
                <a:gd name="connsiteX4" fmla="*/ 367699 w 1408694"/>
                <a:gd name="connsiteY4" fmla="*/ 752816 h 755280"/>
                <a:gd name="connsiteX5" fmla="*/ 1282769 w 1408694"/>
                <a:gd name="connsiteY5" fmla="*/ 703279 h 755280"/>
                <a:gd name="connsiteX6" fmla="*/ 1381958 w 1408694"/>
                <a:gd name="connsiteY6" fmla="*/ 308145 h 755280"/>
                <a:gd name="connsiteX7" fmla="*/ 1150934 w 1408694"/>
                <a:gd name="connsiteY7" fmla="*/ 95111 h 755280"/>
                <a:gd name="connsiteX8" fmla="*/ 843275 w 1408694"/>
                <a:gd name="connsiteY8" fmla="*/ 7317 h 755280"/>
                <a:gd name="connsiteX9" fmla="*/ 158423 w 1408694"/>
                <a:gd name="connsiteY9" fmla="*/ 15568 h 755280"/>
                <a:gd name="connsiteX0" fmla="*/ 151540 w 1401811"/>
                <a:gd name="connsiteY0" fmla="*/ 15568 h 755280"/>
                <a:gd name="connsiteX1" fmla="*/ 89032 w 1401811"/>
                <a:gd name="connsiteY1" fmla="*/ 244062 h 755280"/>
                <a:gd name="connsiteX2" fmla="*/ 2185 w 1401811"/>
                <a:gd name="connsiteY2" fmla="*/ 472501 h 755280"/>
                <a:gd name="connsiteX3" fmla="*/ 67073 w 1401811"/>
                <a:gd name="connsiteY3" fmla="*/ 640039 h 755280"/>
                <a:gd name="connsiteX4" fmla="*/ 360816 w 1401811"/>
                <a:gd name="connsiteY4" fmla="*/ 752816 h 755280"/>
                <a:gd name="connsiteX5" fmla="*/ 1275886 w 1401811"/>
                <a:gd name="connsiteY5" fmla="*/ 703279 h 755280"/>
                <a:gd name="connsiteX6" fmla="*/ 1375075 w 1401811"/>
                <a:gd name="connsiteY6" fmla="*/ 308145 h 755280"/>
                <a:gd name="connsiteX7" fmla="*/ 1144051 w 1401811"/>
                <a:gd name="connsiteY7" fmla="*/ 95111 h 755280"/>
                <a:gd name="connsiteX8" fmla="*/ 836392 w 1401811"/>
                <a:gd name="connsiteY8" fmla="*/ 7317 h 755280"/>
                <a:gd name="connsiteX9" fmla="*/ 151540 w 1401811"/>
                <a:gd name="connsiteY9" fmla="*/ 15568 h 755280"/>
                <a:gd name="connsiteX0" fmla="*/ 154312 w 1404583"/>
                <a:gd name="connsiteY0" fmla="*/ 21319 h 761031"/>
                <a:gd name="connsiteX1" fmla="*/ 130383 w 1404583"/>
                <a:gd name="connsiteY1" fmla="*/ 294045 h 761031"/>
                <a:gd name="connsiteX2" fmla="*/ 4957 w 1404583"/>
                <a:gd name="connsiteY2" fmla="*/ 478252 h 761031"/>
                <a:gd name="connsiteX3" fmla="*/ 69845 w 1404583"/>
                <a:gd name="connsiteY3" fmla="*/ 645790 h 761031"/>
                <a:gd name="connsiteX4" fmla="*/ 363588 w 1404583"/>
                <a:gd name="connsiteY4" fmla="*/ 758567 h 761031"/>
                <a:gd name="connsiteX5" fmla="*/ 1278658 w 1404583"/>
                <a:gd name="connsiteY5" fmla="*/ 709030 h 761031"/>
                <a:gd name="connsiteX6" fmla="*/ 1377847 w 1404583"/>
                <a:gd name="connsiteY6" fmla="*/ 313896 h 761031"/>
                <a:gd name="connsiteX7" fmla="*/ 1146823 w 1404583"/>
                <a:gd name="connsiteY7" fmla="*/ 100862 h 761031"/>
                <a:gd name="connsiteX8" fmla="*/ 839164 w 1404583"/>
                <a:gd name="connsiteY8" fmla="*/ 13068 h 761031"/>
                <a:gd name="connsiteX9" fmla="*/ 154312 w 1404583"/>
                <a:gd name="connsiteY9" fmla="*/ 21319 h 761031"/>
                <a:gd name="connsiteX0" fmla="*/ 231469 w 1404583"/>
                <a:gd name="connsiteY0" fmla="*/ 21319 h 761031"/>
                <a:gd name="connsiteX1" fmla="*/ 130383 w 1404583"/>
                <a:gd name="connsiteY1" fmla="*/ 294045 h 761031"/>
                <a:gd name="connsiteX2" fmla="*/ 4957 w 1404583"/>
                <a:gd name="connsiteY2" fmla="*/ 478252 h 761031"/>
                <a:gd name="connsiteX3" fmla="*/ 69845 w 1404583"/>
                <a:gd name="connsiteY3" fmla="*/ 645790 h 761031"/>
                <a:gd name="connsiteX4" fmla="*/ 363588 w 1404583"/>
                <a:gd name="connsiteY4" fmla="*/ 758567 h 761031"/>
                <a:gd name="connsiteX5" fmla="*/ 1278658 w 1404583"/>
                <a:gd name="connsiteY5" fmla="*/ 709030 h 761031"/>
                <a:gd name="connsiteX6" fmla="*/ 1377847 w 1404583"/>
                <a:gd name="connsiteY6" fmla="*/ 313896 h 761031"/>
                <a:gd name="connsiteX7" fmla="*/ 1146823 w 1404583"/>
                <a:gd name="connsiteY7" fmla="*/ 100862 h 761031"/>
                <a:gd name="connsiteX8" fmla="*/ 839164 w 1404583"/>
                <a:gd name="connsiteY8" fmla="*/ 13068 h 761031"/>
                <a:gd name="connsiteX9" fmla="*/ 231469 w 1404583"/>
                <a:gd name="connsiteY9" fmla="*/ 21319 h 761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04583" h="761031">
                  <a:moveTo>
                    <a:pt x="231469" y="21319"/>
                  </a:moveTo>
                  <a:cubicBezTo>
                    <a:pt x="113339" y="68148"/>
                    <a:pt x="168135" y="217890"/>
                    <a:pt x="130383" y="294045"/>
                  </a:cubicBezTo>
                  <a:cubicBezTo>
                    <a:pt x="92631" y="370200"/>
                    <a:pt x="15047" y="419628"/>
                    <a:pt x="4957" y="478252"/>
                  </a:cubicBezTo>
                  <a:cubicBezTo>
                    <a:pt x="-5133" y="536876"/>
                    <a:pt x="-6784" y="601806"/>
                    <a:pt x="69845" y="645790"/>
                  </a:cubicBezTo>
                  <a:cubicBezTo>
                    <a:pt x="114412" y="664652"/>
                    <a:pt x="174902" y="743051"/>
                    <a:pt x="363588" y="758567"/>
                  </a:cubicBezTo>
                  <a:cubicBezTo>
                    <a:pt x="827649" y="755219"/>
                    <a:pt x="1109615" y="783142"/>
                    <a:pt x="1278658" y="709030"/>
                  </a:cubicBezTo>
                  <a:cubicBezTo>
                    <a:pt x="1447701" y="634918"/>
                    <a:pt x="1407676" y="440091"/>
                    <a:pt x="1377847" y="313896"/>
                  </a:cubicBezTo>
                  <a:cubicBezTo>
                    <a:pt x="1318189" y="194584"/>
                    <a:pt x="1265114" y="253952"/>
                    <a:pt x="1146823" y="100862"/>
                  </a:cubicBezTo>
                  <a:cubicBezTo>
                    <a:pt x="1043800" y="52777"/>
                    <a:pt x="899969" y="21099"/>
                    <a:pt x="839164" y="13068"/>
                  </a:cubicBezTo>
                  <a:cubicBezTo>
                    <a:pt x="716407" y="20525"/>
                    <a:pt x="349599" y="-25510"/>
                    <a:pt x="231469" y="21319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3752EA1-A036-214E-A4D2-722E1761E424}"/>
                </a:ext>
              </a:extLst>
            </p:cNvPr>
            <p:cNvCxnSpPr/>
            <p:nvPr/>
          </p:nvCxnSpPr>
          <p:spPr>
            <a:xfrm flipH="1" flipV="1">
              <a:off x="8724767" y="3505909"/>
              <a:ext cx="187288" cy="68283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5A928C1-EFBE-BB44-80D9-8ED0D30950AB}"/>
                </a:ext>
              </a:extLst>
            </p:cNvPr>
            <p:cNvCxnSpPr/>
            <p:nvPr/>
          </p:nvCxnSpPr>
          <p:spPr>
            <a:xfrm>
              <a:off x="8754732" y="3491584"/>
              <a:ext cx="1060146" cy="412464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C656B73-DF75-3D42-AE5F-5E5138906F3B}"/>
                </a:ext>
              </a:extLst>
            </p:cNvPr>
            <p:cNvCxnSpPr>
              <a:cxnSpLocks/>
              <a:endCxn id="65" idx="4"/>
            </p:cNvCxnSpPr>
            <p:nvPr/>
          </p:nvCxnSpPr>
          <p:spPr>
            <a:xfrm flipV="1">
              <a:off x="9814878" y="3680349"/>
              <a:ext cx="818137" cy="223702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73C4CD2-2AAF-B44F-8ACD-EEBCEB5EEA7E}"/>
                </a:ext>
              </a:extLst>
            </p:cNvPr>
            <p:cNvCxnSpPr/>
            <p:nvPr/>
          </p:nvCxnSpPr>
          <p:spPr>
            <a:xfrm flipH="1" flipV="1">
              <a:off x="7656511" y="3055704"/>
              <a:ext cx="1124574" cy="419805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B0E8E79-3917-C941-99D6-99BD80BF69D8}"/>
                </a:ext>
              </a:extLst>
            </p:cNvPr>
            <p:cNvCxnSpPr/>
            <p:nvPr/>
          </p:nvCxnSpPr>
          <p:spPr>
            <a:xfrm flipV="1">
              <a:off x="8781081" y="2910099"/>
              <a:ext cx="1002157" cy="565408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3E73ED2-9388-9440-BEC7-4709DF64F9E3}"/>
                </a:ext>
              </a:extLst>
            </p:cNvPr>
            <p:cNvCxnSpPr>
              <a:cxnSpLocks/>
              <a:stCxn id="89" idx="4"/>
            </p:cNvCxnSpPr>
            <p:nvPr/>
          </p:nvCxnSpPr>
          <p:spPr>
            <a:xfrm>
              <a:off x="7389190" y="3739485"/>
              <a:ext cx="1522865" cy="449254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341DEC8-0EA4-B047-9EC0-A26A0EE1B143}"/>
                </a:ext>
              </a:extLst>
            </p:cNvPr>
            <p:cNvCxnSpPr/>
            <p:nvPr/>
          </p:nvCxnSpPr>
          <p:spPr>
            <a:xfrm flipV="1">
              <a:off x="7209979" y="3485174"/>
              <a:ext cx="1514786" cy="233887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DB9832A-2E89-EC43-BA31-49F4524A4BE4}"/>
                </a:ext>
              </a:extLst>
            </p:cNvPr>
            <p:cNvCxnSpPr>
              <a:cxnSpLocks/>
            </p:cNvCxnSpPr>
            <p:nvPr/>
          </p:nvCxnSpPr>
          <p:spPr>
            <a:xfrm>
              <a:off x="10631673" y="3529431"/>
              <a:ext cx="909542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55AF617-ABFA-674E-B1F8-7C9F603469DA}"/>
                </a:ext>
              </a:extLst>
            </p:cNvPr>
            <p:cNvSpPr txBox="1"/>
            <p:nvPr/>
          </p:nvSpPr>
          <p:spPr>
            <a:xfrm>
              <a:off x="7973562" y="2332045"/>
              <a:ext cx="1096302" cy="564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Mobility Management Entity (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MME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79FF8E6-11BB-EE49-AFCB-83F5B6720CA3}"/>
                </a:ext>
              </a:extLst>
            </p:cNvPr>
            <p:cNvSpPr txBox="1"/>
            <p:nvPr/>
          </p:nvSpPr>
          <p:spPr>
            <a:xfrm>
              <a:off x="7791233" y="4413571"/>
              <a:ext cx="2353669" cy="250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Serving Gateway (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S-GW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55980CE-1D9B-DE47-B3E5-696E8479F1CF}"/>
                </a:ext>
              </a:extLst>
            </p:cNvPr>
            <p:cNvSpPr txBox="1"/>
            <p:nvPr/>
          </p:nvSpPr>
          <p:spPr>
            <a:xfrm>
              <a:off x="10033417" y="2441096"/>
              <a:ext cx="1682278" cy="407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Home Subscriber Service (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HSS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D559FDE-F844-E947-8966-45DD952B5921}"/>
                </a:ext>
              </a:extLst>
            </p:cNvPr>
            <p:cNvSpPr txBox="1"/>
            <p:nvPr/>
          </p:nvSpPr>
          <p:spPr>
            <a:xfrm>
              <a:off x="9897766" y="3928199"/>
              <a:ext cx="1853514" cy="250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PDN gateway (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P-GW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)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F3C734B-FACC-AF46-85BA-9EDB93ADC0C1}"/>
                </a:ext>
              </a:extLst>
            </p:cNvPr>
            <p:cNvCxnSpPr>
              <a:cxnSpLocks/>
              <a:endCxn id="70" idx="2"/>
            </p:cNvCxnSpPr>
            <p:nvPr/>
          </p:nvCxnSpPr>
          <p:spPr>
            <a:xfrm>
              <a:off x="8754732" y="3505907"/>
              <a:ext cx="1875422" cy="12681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96B4492-94B4-5548-931D-85B136866835}"/>
                </a:ext>
              </a:extLst>
            </p:cNvPr>
            <p:cNvCxnSpPr/>
            <p:nvPr/>
          </p:nvCxnSpPr>
          <p:spPr>
            <a:xfrm flipV="1">
              <a:off x="8912055" y="3904049"/>
              <a:ext cx="902823" cy="284691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EB0D2C1-F88C-B645-BA20-259DCE82399D}"/>
                </a:ext>
              </a:extLst>
            </p:cNvPr>
            <p:cNvCxnSpPr/>
            <p:nvPr/>
          </p:nvCxnSpPr>
          <p:spPr>
            <a:xfrm flipV="1">
              <a:off x="7656511" y="4188741"/>
              <a:ext cx="1304940" cy="61989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AD08002-C63B-384D-89CA-8B945CC63FFE}"/>
                </a:ext>
              </a:extLst>
            </p:cNvPr>
            <p:cNvCxnSpPr>
              <a:cxnSpLocks/>
              <a:stCxn id="89" idx="4"/>
              <a:endCxn id="102" idx="2"/>
            </p:cNvCxnSpPr>
            <p:nvPr/>
          </p:nvCxnSpPr>
          <p:spPr>
            <a:xfrm>
              <a:off x="7389190" y="3739485"/>
              <a:ext cx="238043" cy="496551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3432ED6-D45F-E246-9255-5B7E573DA6D0}"/>
                </a:ext>
              </a:extLst>
            </p:cNvPr>
            <p:cNvCxnSpPr/>
            <p:nvPr/>
          </p:nvCxnSpPr>
          <p:spPr>
            <a:xfrm flipV="1">
              <a:off x="7656513" y="3505909"/>
              <a:ext cx="1124569" cy="744819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EDC7287-1B64-B24E-A3A3-D0B5B869F66A}"/>
                </a:ext>
              </a:extLst>
            </p:cNvPr>
            <p:cNvCxnSpPr>
              <a:cxnSpLocks/>
              <a:stCxn id="93" idx="0"/>
            </p:cNvCxnSpPr>
            <p:nvPr/>
          </p:nvCxnSpPr>
          <p:spPr>
            <a:xfrm flipH="1">
              <a:off x="6399593" y="3631997"/>
              <a:ext cx="935470" cy="1019753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2E7D84F-9E77-D547-9B25-0D9D0A6C0E34}"/>
                </a:ext>
              </a:extLst>
            </p:cNvPr>
            <p:cNvCxnSpPr>
              <a:cxnSpLocks/>
              <a:stCxn id="94" idx="13"/>
            </p:cNvCxnSpPr>
            <p:nvPr/>
          </p:nvCxnSpPr>
          <p:spPr>
            <a:xfrm flipH="1">
              <a:off x="5835039" y="3632847"/>
              <a:ext cx="1499626" cy="662635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DFBB6AE-FA4E-1A47-855D-938097AB953D}"/>
                </a:ext>
              </a:extLst>
            </p:cNvPr>
            <p:cNvSpPr txBox="1"/>
            <p:nvPr/>
          </p:nvSpPr>
          <p:spPr>
            <a:xfrm>
              <a:off x="11042136" y="3315067"/>
              <a:ext cx="860748" cy="491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to </a:t>
              </a:r>
            </a:p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Internet</a:t>
              </a: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73B3F2C5-F432-DE41-B88E-C2DDFC014DE1}"/>
                </a:ext>
              </a:extLst>
            </p:cNvPr>
            <p:cNvGrpSpPr/>
            <p:nvPr/>
          </p:nvGrpSpPr>
          <p:grpSpPr>
            <a:xfrm>
              <a:off x="9309047" y="2092807"/>
              <a:ext cx="439787" cy="517111"/>
              <a:chOff x="4501086" y="2717689"/>
              <a:chExt cx="347435" cy="424729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153222DD-32B5-554A-92D9-45B047419529}"/>
                  </a:ext>
                </a:extLst>
              </p:cNvPr>
              <p:cNvSpPr/>
              <p:nvPr/>
            </p:nvSpPr>
            <p:spPr>
              <a:xfrm>
                <a:off x="4501086" y="2764691"/>
                <a:ext cx="345572" cy="328307"/>
              </a:xfrm>
              <a:prstGeom prst="rect">
                <a:avLst/>
              </a:prstGeom>
              <a:gradFill>
                <a:gsLst>
                  <a:gs pos="1000">
                    <a:srgbClr val="CDD3D7"/>
                  </a:gs>
                  <a:gs pos="100000">
                    <a:srgbClr val="E7ECF0"/>
                  </a:gs>
                </a:gsLst>
              </a:gra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C76AAF34-87D8-5E4E-824B-D94277757609}"/>
                  </a:ext>
                </a:extLst>
              </p:cNvPr>
              <p:cNvSpPr/>
              <p:nvPr/>
            </p:nvSpPr>
            <p:spPr>
              <a:xfrm>
                <a:off x="4501086" y="2717689"/>
                <a:ext cx="345572" cy="98840"/>
              </a:xfrm>
              <a:prstGeom prst="ellipse">
                <a:avLst/>
              </a:prstGeom>
              <a:solidFill>
                <a:srgbClr val="E2E7EA"/>
              </a:solidFill>
              <a:ln w="635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1DBEAAB3-C02D-1249-8114-9A53E5AF30B1}"/>
                  </a:ext>
                </a:extLst>
              </p:cNvPr>
              <p:cNvSpPr/>
              <p:nvPr/>
            </p:nvSpPr>
            <p:spPr>
              <a:xfrm>
                <a:off x="4502949" y="3043578"/>
                <a:ext cx="345572" cy="98840"/>
              </a:xfrm>
              <a:prstGeom prst="ellipse">
                <a:avLst/>
              </a:prstGeom>
              <a:solidFill>
                <a:srgbClr val="CDD3D7"/>
              </a:solidFill>
              <a:ln w="635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541BCC86-1311-274D-8C49-EB856C55E7D5}"/>
                  </a:ext>
                </a:extLst>
              </p:cNvPr>
              <p:cNvSpPr/>
              <p:nvPr/>
            </p:nvSpPr>
            <p:spPr>
              <a:xfrm>
                <a:off x="4504261" y="3036961"/>
                <a:ext cx="339222" cy="52862"/>
              </a:xfrm>
              <a:prstGeom prst="rect">
                <a:avLst/>
              </a:prstGeom>
              <a:solidFill>
                <a:srgbClr val="CDD3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60727567-EE18-E64F-8998-51A737EA68D5}"/>
                </a:ext>
              </a:extLst>
            </p:cNvPr>
            <p:cNvGrpSpPr/>
            <p:nvPr/>
          </p:nvGrpSpPr>
          <p:grpSpPr>
            <a:xfrm>
              <a:off x="8517277" y="3881562"/>
              <a:ext cx="883221" cy="540618"/>
              <a:chOff x="7493876" y="2774731"/>
              <a:chExt cx="1481958" cy="894622"/>
            </a:xfrm>
          </p:grpSpPr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B0489B00-D1CC-D640-9E4E-81A19094B950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FD2DEB09-CBF1-684C-BA06-F810ACF925B7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C0D8678D-9E9E-FE46-A391-CA0E41679E00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59" name="Freeform 58">
                  <a:extLst>
                    <a:ext uri="{FF2B5EF4-FFF2-40B4-BE49-F238E27FC236}">
                      <a16:creationId xmlns:a16="http://schemas.microsoft.com/office/drawing/2014/main" id="{1E625A55-E029-AF42-B88D-5D2FAB06B0B7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 59">
                  <a:extLst>
                    <a:ext uri="{FF2B5EF4-FFF2-40B4-BE49-F238E27FC236}">
                      <a16:creationId xmlns:a16="http://schemas.microsoft.com/office/drawing/2014/main" id="{A90CBD7B-B413-674C-8C1B-311DEA10F9DC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 60">
                  <a:extLst>
                    <a:ext uri="{FF2B5EF4-FFF2-40B4-BE49-F238E27FC236}">
                      <a16:creationId xmlns:a16="http://schemas.microsoft.com/office/drawing/2014/main" id="{6C99112B-C85E-104E-BA58-6E2AD6C7E416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Freeform 61">
                  <a:extLst>
                    <a:ext uri="{FF2B5EF4-FFF2-40B4-BE49-F238E27FC236}">
                      <a16:creationId xmlns:a16="http://schemas.microsoft.com/office/drawing/2014/main" id="{6A671058-EDBC-B448-953A-0252BBC0E055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6F94F43F-64A6-1443-8CB0-275E05EF1A0F}"/>
                </a:ext>
              </a:extLst>
            </p:cNvPr>
            <p:cNvGrpSpPr/>
            <p:nvPr/>
          </p:nvGrpSpPr>
          <p:grpSpPr>
            <a:xfrm>
              <a:off x="10191431" y="3330376"/>
              <a:ext cx="883221" cy="540618"/>
              <a:chOff x="7493876" y="2774731"/>
              <a:chExt cx="1481958" cy="894622"/>
            </a:xfrm>
          </p:grpSpPr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E05DF9C8-CB91-644A-B514-85AACCC7FD21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0A8FBEAB-793E-FE42-94E8-00B59D3F619D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E67DA038-7827-C043-B0DE-6039609E1F73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67" name="Freeform 66">
                  <a:extLst>
                    <a:ext uri="{FF2B5EF4-FFF2-40B4-BE49-F238E27FC236}">
                      <a16:creationId xmlns:a16="http://schemas.microsoft.com/office/drawing/2014/main" id="{8BC9B326-A00A-9147-BC1C-6DEA74F922E3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Freeform 67">
                  <a:extLst>
                    <a:ext uri="{FF2B5EF4-FFF2-40B4-BE49-F238E27FC236}">
                      <a16:creationId xmlns:a16="http://schemas.microsoft.com/office/drawing/2014/main" id="{27C7997B-54AF-F24C-BF0E-358A35C4066C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reeform 68">
                  <a:extLst>
                    <a:ext uri="{FF2B5EF4-FFF2-40B4-BE49-F238E27FC236}">
                      <a16:creationId xmlns:a16="http://schemas.microsoft.com/office/drawing/2014/main" id="{C8D8C6AD-37E7-5448-85D4-64A4A5B171EA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Freeform 69">
                  <a:extLst>
                    <a:ext uri="{FF2B5EF4-FFF2-40B4-BE49-F238E27FC236}">
                      <a16:creationId xmlns:a16="http://schemas.microsoft.com/office/drawing/2014/main" id="{AD3BD04C-6FE4-994C-9EAF-DC6C57FE31A1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BAB23DAA-0E90-BE4F-9B76-87FE6A7A6D52}"/>
                </a:ext>
              </a:extLst>
            </p:cNvPr>
            <p:cNvGrpSpPr/>
            <p:nvPr/>
          </p:nvGrpSpPr>
          <p:grpSpPr>
            <a:xfrm>
              <a:off x="8517278" y="3314233"/>
              <a:ext cx="495296" cy="318654"/>
              <a:chOff x="7493876" y="2774731"/>
              <a:chExt cx="1481958" cy="894622"/>
            </a:xfrm>
          </p:grpSpPr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F8B1947A-19E1-1B4E-ADEA-A2AB82DE3D6D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B4B90F9E-A110-E841-A185-641FE8A577B3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9C0D293E-22B6-3E4C-8BCE-561B8113BB86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75" name="Freeform 74">
                  <a:extLst>
                    <a:ext uri="{FF2B5EF4-FFF2-40B4-BE49-F238E27FC236}">
                      <a16:creationId xmlns:a16="http://schemas.microsoft.com/office/drawing/2014/main" id="{A8A895E0-F08B-4A44-BD85-35A2157EA600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Freeform 75">
                  <a:extLst>
                    <a:ext uri="{FF2B5EF4-FFF2-40B4-BE49-F238E27FC236}">
                      <a16:creationId xmlns:a16="http://schemas.microsoft.com/office/drawing/2014/main" id="{342EFC43-840E-B74E-8A26-CCD85142490A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Freeform 76">
                  <a:extLst>
                    <a:ext uri="{FF2B5EF4-FFF2-40B4-BE49-F238E27FC236}">
                      <a16:creationId xmlns:a16="http://schemas.microsoft.com/office/drawing/2014/main" id="{CFC3970A-BBAC-E64C-864B-BDEEDC135287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Freeform 77">
                  <a:extLst>
                    <a:ext uri="{FF2B5EF4-FFF2-40B4-BE49-F238E27FC236}">
                      <a16:creationId xmlns:a16="http://schemas.microsoft.com/office/drawing/2014/main" id="{F53664D5-C8C1-7445-BC58-2508CAF6D785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41772D06-A679-C74E-8F7B-26D75DE067ED}"/>
                </a:ext>
              </a:extLst>
            </p:cNvPr>
            <p:cNvGrpSpPr/>
            <p:nvPr/>
          </p:nvGrpSpPr>
          <p:grpSpPr>
            <a:xfrm>
              <a:off x="9508439" y="3732448"/>
              <a:ext cx="495296" cy="318654"/>
              <a:chOff x="7493876" y="2774731"/>
              <a:chExt cx="1481958" cy="894622"/>
            </a:xfrm>
          </p:grpSpPr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A2EEC3F7-93E8-E244-A386-F8A376C90C08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82426144-C7B9-E443-99F0-EA75D005030B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19F33AE3-497B-6C48-B4F2-9028391043B8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83" name="Freeform 82">
                  <a:extLst>
                    <a:ext uri="{FF2B5EF4-FFF2-40B4-BE49-F238E27FC236}">
                      <a16:creationId xmlns:a16="http://schemas.microsoft.com/office/drawing/2014/main" id="{0E83A2B2-ED87-AE4C-92E7-24528D23A036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Freeform 83">
                  <a:extLst>
                    <a:ext uri="{FF2B5EF4-FFF2-40B4-BE49-F238E27FC236}">
                      <a16:creationId xmlns:a16="http://schemas.microsoft.com/office/drawing/2014/main" id="{F64AD8FA-E8DA-0249-B9D1-26A6AC4CBA06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Freeform 84">
                  <a:extLst>
                    <a:ext uri="{FF2B5EF4-FFF2-40B4-BE49-F238E27FC236}">
                      <a16:creationId xmlns:a16="http://schemas.microsoft.com/office/drawing/2014/main" id="{4632C282-272F-A640-AEBE-6A3CC547AB61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Freeform 85">
                  <a:extLst>
                    <a:ext uri="{FF2B5EF4-FFF2-40B4-BE49-F238E27FC236}">
                      <a16:creationId xmlns:a16="http://schemas.microsoft.com/office/drawing/2014/main" id="{FB071B43-4125-C448-8E62-D6E9FEE09EA0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B1A9B582-EBFD-BC49-8DE2-2EA563F12106}"/>
                </a:ext>
              </a:extLst>
            </p:cNvPr>
            <p:cNvGrpSpPr/>
            <p:nvPr/>
          </p:nvGrpSpPr>
          <p:grpSpPr>
            <a:xfrm>
              <a:off x="7141557" y="3533202"/>
              <a:ext cx="495296" cy="318654"/>
              <a:chOff x="7493876" y="2774731"/>
              <a:chExt cx="1481958" cy="894622"/>
            </a:xfrm>
          </p:grpSpPr>
          <p:sp>
            <p:nvSpPr>
              <p:cNvPr id="88" name="Freeform 87">
                <a:extLst>
                  <a:ext uri="{FF2B5EF4-FFF2-40B4-BE49-F238E27FC236}">
                    <a16:creationId xmlns:a16="http://schemas.microsoft.com/office/drawing/2014/main" id="{86BC2772-1ABA-5649-AA15-4331FEEF4F64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08862736-A8E9-B24B-A983-C24C6ECD0241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B396F44A-D03C-E545-9C35-3D7C197833CF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91" name="Freeform 90">
                  <a:extLst>
                    <a:ext uri="{FF2B5EF4-FFF2-40B4-BE49-F238E27FC236}">
                      <a16:creationId xmlns:a16="http://schemas.microsoft.com/office/drawing/2014/main" id="{AF1450E3-83D1-D841-A615-12B65F478998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Freeform 91">
                  <a:extLst>
                    <a:ext uri="{FF2B5EF4-FFF2-40B4-BE49-F238E27FC236}">
                      <a16:creationId xmlns:a16="http://schemas.microsoft.com/office/drawing/2014/main" id="{63A01A82-7669-A34C-AC36-129F4B770DCA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Freeform 92">
                  <a:extLst>
                    <a:ext uri="{FF2B5EF4-FFF2-40B4-BE49-F238E27FC236}">
                      <a16:creationId xmlns:a16="http://schemas.microsoft.com/office/drawing/2014/main" id="{6F22DA3B-402E-5046-9232-AE3C43C62EDC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Freeform 93">
                  <a:extLst>
                    <a:ext uri="{FF2B5EF4-FFF2-40B4-BE49-F238E27FC236}">
                      <a16:creationId xmlns:a16="http://schemas.microsoft.com/office/drawing/2014/main" id="{7968AB99-2B48-9248-8471-4A5E2A20E256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1F75DFA6-C48B-B144-96B3-E6C870521780}"/>
                </a:ext>
              </a:extLst>
            </p:cNvPr>
            <p:cNvGrpSpPr/>
            <p:nvPr/>
          </p:nvGrpSpPr>
          <p:grpSpPr>
            <a:xfrm>
              <a:off x="7381204" y="4125100"/>
              <a:ext cx="495296" cy="318654"/>
              <a:chOff x="7493876" y="2774731"/>
              <a:chExt cx="1481958" cy="894622"/>
            </a:xfrm>
          </p:grpSpPr>
          <p:sp>
            <p:nvSpPr>
              <p:cNvPr id="96" name="Freeform 95">
                <a:extLst>
                  <a:ext uri="{FF2B5EF4-FFF2-40B4-BE49-F238E27FC236}">
                    <a16:creationId xmlns:a16="http://schemas.microsoft.com/office/drawing/2014/main" id="{550CF0CF-5417-1D44-9FF5-0125C7BC1F9E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9EBB8AB2-85E2-C74B-8EA6-F3C965AC9BB8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2B1F83C6-128D-504A-A9BD-752EBD857936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99" name="Freeform 98">
                  <a:extLst>
                    <a:ext uri="{FF2B5EF4-FFF2-40B4-BE49-F238E27FC236}">
                      <a16:creationId xmlns:a16="http://schemas.microsoft.com/office/drawing/2014/main" id="{BCEC389D-02C7-E642-A71F-1CD79F4B342E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0" name="Freeform 99">
                  <a:extLst>
                    <a:ext uri="{FF2B5EF4-FFF2-40B4-BE49-F238E27FC236}">
                      <a16:creationId xmlns:a16="http://schemas.microsoft.com/office/drawing/2014/main" id="{67205EB5-4105-EA49-AB65-233428891364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Freeform 100">
                  <a:extLst>
                    <a:ext uri="{FF2B5EF4-FFF2-40B4-BE49-F238E27FC236}">
                      <a16:creationId xmlns:a16="http://schemas.microsoft.com/office/drawing/2014/main" id="{D31749B9-FED1-B143-9D0A-75F194D06661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Freeform 101">
                  <a:extLst>
                    <a:ext uri="{FF2B5EF4-FFF2-40B4-BE49-F238E27FC236}">
                      <a16:creationId xmlns:a16="http://schemas.microsoft.com/office/drawing/2014/main" id="{34A4BA55-86CE-2B40-A90B-B5A450B826A7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133" name="Picture 132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BEDBDBEC-D7F4-8840-B484-CE47A2159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463485" y="2143958"/>
              <a:ext cx="645858" cy="1204723"/>
            </a:xfrm>
            <a:prstGeom prst="rect">
              <a:avLst/>
            </a:prstGeom>
          </p:spPr>
        </p:pic>
        <p:sp>
          <p:nvSpPr>
            <p:cNvPr id="134" name="Can 133">
              <a:extLst>
                <a:ext uri="{FF2B5EF4-FFF2-40B4-BE49-F238E27FC236}">
                  <a16:creationId xmlns:a16="http://schemas.microsoft.com/office/drawing/2014/main" id="{46271FC4-AA10-9F4D-B2FF-BE0700C9B146}"/>
                </a:ext>
              </a:extLst>
            </p:cNvPr>
            <p:cNvSpPr/>
            <p:nvPr/>
          </p:nvSpPr>
          <p:spPr>
            <a:xfrm>
              <a:off x="9181074" y="2063579"/>
              <a:ext cx="630195" cy="568410"/>
            </a:xfrm>
            <a:prstGeom prst="can">
              <a:avLst/>
            </a:prstGeom>
            <a:gradFill>
              <a:gsLst>
                <a:gs pos="38000">
                  <a:schemeClr val="bg1">
                    <a:lumMod val="95000"/>
                  </a:schemeClr>
                </a:gs>
                <a:gs pos="0">
                  <a:srgbClr val="C4CDD3"/>
                </a:gs>
                <a:gs pos="100000">
                  <a:schemeClr val="bg1">
                    <a:lumMod val="75000"/>
                  </a:schemeClr>
                </a:gs>
              </a:gsLst>
              <a:lin ang="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5" name="Picture 134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BBB96B51-43C8-1242-9143-A19AF86CA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543539" y="2209860"/>
              <a:ext cx="645858" cy="1204723"/>
            </a:xfrm>
            <a:prstGeom prst="rect">
              <a:avLst/>
            </a:prstGeom>
          </p:spPr>
        </p:pic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456A59D-9923-9340-A0B7-C6F07345DD0C}"/>
                </a:ext>
              </a:extLst>
            </p:cNvPr>
            <p:cNvCxnSpPr>
              <a:cxnSpLocks/>
              <a:stCxn id="94" idx="12"/>
            </p:cNvCxnSpPr>
            <p:nvPr/>
          </p:nvCxnSpPr>
          <p:spPr>
            <a:xfrm flipH="1" flipV="1">
              <a:off x="6734432" y="2792627"/>
              <a:ext cx="601019" cy="876745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EE206C5-EA27-0548-9300-1180195B5DC4}"/>
              </a:ext>
            </a:extLst>
          </p:cNvPr>
          <p:cNvSpPr txBox="1"/>
          <p:nvPr/>
        </p:nvSpPr>
        <p:spPr>
          <a:xfrm>
            <a:off x="6567285" y="4467432"/>
            <a:ext cx="325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r-I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Mangal" panose="02040503050203030202" pitchFamily="18" charset="0"/>
              </a:rPr>
              <a:t>…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6" name="Picture 18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C84C158D-D53E-494D-A141-A35C4E143AB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28755" y="3842952"/>
            <a:ext cx="1051879" cy="988540"/>
          </a:xfrm>
          <a:prstGeom prst="rect">
            <a:avLst/>
          </a:prstGeom>
        </p:spPr>
      </p:pic>
      <p:pic>
        <p:nvPicPr>
          <p:cNvPr id="187" name="Picture 18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6A9784C5-9B92-0F49-98EA-6368E55C06D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65235" y="4353698"/>
            <a:ext cx="771378" cy="724929"/>
          </a:xfrm>
          <a:prstGeom prst="rect">
            <a:avLst/>
          </a:prstGeom>
        </p:spPr>
      </p:pic>
      <p:pic>
        <p:nvPicPr>
          <p:cNvPr id="188" name="Picture 18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FD0533C8-E0A5-5B49-B029-B3C0A2794A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28723" y="4567881"/>
            <a:ext cx="523550" cy="492024"/>
          </a:xfrm>
          <a:prstGeom prst="rect">
            <a:avLst/>
          </a:prstGeom>
        </p:spPr>
      </p:pic>
      <p:grpSp>
        <p:nvGrpSpPr>
          <p:cNvPr id="199" name="Group 198">
            <a:extLst>
              <a:ext uri="{FF2B5EF4-FFF2-40B4-BE49-F238E27FC236}">
                <a16:creationId xmlns:a16="http://schemas.microsoft.com/office/drawing/2014/main" id="{16988D8D-0A6E-8B41-9255-321764CBFED6}"/>
              </a:ext>
            </a:extLst>
          </p:cNvPr>
          <p:cNvGrpSpPr/>
          <p:nvPr/>
        </p:nvGrpSpPr>
        <p:grpSpPr>
          <a:xfrm>
            <a:off x="701983" y="1899639"/>
            <a:ext cx="4599066" cy="4648200"/>
            <a:chOff x="701983" y="1899639"/>
            <a:chExt cx="4599066" cy="4648200"/>
          </a:xfrm>
        </p:grpSpPr>
        <p:sp>
          <p:nvSpPr>
            <p:cNvPr id="189" name="Rectangle 4">
              <a:extLst>
                <a:ext uri="{FF2B5EF4-FFF2-40B4-BE49-F238E27FC236}">
                  <a16:creationId xmlns:a16="http://schemas.microsoft.com/office/drawing/2014/main" id="{7AD5ADDA-DECD-484D-98FB-1D9B915EE5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983" y="1899639"/>
              <a:ext cx="3956515" cy="4648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00099"/>
                </a:buClr>
                <a:buSzPct val="75000"/>
                <a:buFontTx/>
                <a:buNone/>
                <a:tabLst>
                  <a:tab pos="746125" algn="l"/>
                </a:tabLst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Mobile device: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11199"/>
                </a:buClr>
                <a:buSzPct val="100000"/>
                <a:buFont typeface="Wingdings" pitchFamily="2" charset="2"/>
                <a:buChar char="§"/>
                <a:tabLst>
                  <a:tab pos="746125" algn="l"/>
                </a:tabLst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smartphone, tablet, laptop, IoT, ... with 4G LTE radio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11199"/>
                </a:buClr>
                <a:buSzPct val="100000"/>
                <a:buFont typeface="Wingdings" pitchFamily="2" charset="2"/>
                <a:buChar char="§"/>
                <a:tabLst>
                  <a:tab pos="746125" algn="l"/>
                </a:tabLst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64-bit International Mobile Subscriber Identity (IMSI), stored on SIM (Subscriber Identity Module) card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11199"/>
                </a:buClr>
                <a:buSzPct val="100000"/>
                <a:buFont typeface="Wingdings" pitchFamily="2" charset="2"/>
                <a:buChar char="§"/>
                <a:tabLst>
                  <a:tab pos="746125" algn="l"/>
                </a:tabLst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LTE jargon: User Equipment (UE)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11199"/>
                </a:buClr>
                <a:buSzPct val="100000"/>
                <a:buFont typeface="Wingdings" pitchFamily="2" charset="2"/>
                <a:buChar char="§"/>
                <a:tabLst>
                  <a:tab pos="746125" algn="l"/>
                </a:tabLst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00099"/>
                </a:buClr>
                <a:buSzPct val="75000"/>
                <a:buFont typeface="Wingdings" charset="0"/>
                <a:buNone/>
                <a:tabLst>
                  <a:tab pos="746125" algn="l"/>
                </a:tabLst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B4423525-BD9A-2C49-852E-B62A37A0D7EC}"/>
                </a:ext>
              </a:extLst>
            </p:cNvPr>
            <p:cNvCxnSpPr/>
            <p:nvPr/>
          </p:nvCxnSpPr>
          <p:spPr>
            <a:xfrm>
              <a:off x="3039762" y="2187146"/>
              <a:ext cx="2261287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0" name="Oval 199">
            <a:extLst>
              <a:ext uri="{FF2B5EF4-FFF2-40B4-BE49-F238E27FC236}">
                <a16:creationId xmlns:a16="http://schemas.microsoft.com/office/drawing/2014/main" id="{0FEB29A6-51E5-8C4F-B11A-9AC5FF5BBA8F}"/>
              </a:ext>
            </a:extLst>
          </p:cNvPr>
          <p:cNvSpPr/>
          <p:nvPr/>
        </p:nvSpPr>
        <p:spPr>
          <a:xfrm>
            <a:off x="7216346" y="5362833"/>
            <a:ext cx="642551" cy="56841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371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1FB7CC-D2A5-C749-8D9F-01B9FA12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146" y="380460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Elements of 4G LTE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79769-3B28-CC48-AFB2-345BF93C7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Wireless and Mobile Networks: 7- 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08D7ADEB-DEFA-2140-A327-52FA5F1CF40F}"/>
              </a:ext>
            </a:extLst>
          </p:cNvPr>
          <p:cNvSpPr/>
          <p:nvPr/>
        </p:nvSpPr>
        <p:spPr>
          <a:xfrm>
            <a:off x="4757358" y="1791732"/>
            <a:ext cx="2397211" cy="1989436"/>
          </a:xfrm>
          <a:prstGeom prst="hexagon">
            <a:avLst/>
          </a:prstGeom>
          <a:solidFill>
            <a:srgbClr val="9A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FD2D7FAE-DA90-374E-A4B8-23D056E77A6C}"/>
              </a:ext>
            </a:extLst>
          </p:cNvPr>
          <p:cNvSpPr/>
          <p:nvPr/>
        </p:nvSpPr>
        <p:spPr>
          <a:xfrm>
            <a:off x="6908799" y="1910325"/>
            <a:ext cx="4498899" cy="2763823"/>
          </a:xfrm>
          <a:custGeom>
            <a:avLst/>
            <a:gdLst>
              <a:gd name="connsiteX0" fmla="*/ 409574 w 1466206"/>
              <a:gd name="connsiteY0" fmla="*/ 41300 h 846656"/>
              <a:gd name="connsiteX1" fmla="*/ 55068 w 1466206"/>
              <a:gd name="connsiteY1" fmla="*/ 92926 h 846656"/>
              <a:gd name="connsiteX2" fmla="*/ 0 w 1466206"/>
              <a:gd name="connsiteY2" fmla="*/ 344169 h 846656"/>
              <a:gd name="connsiteX3" fmla="*/ 37859 w 1466206"/>
              <a:gd name="connsiteY3" fmla="*/ 726197 h 846656"/>
              <a:gd name="connsiteX4" fmla="*/ 320087 w 1466206"/>
              <a:gd name="connsiteY4" fmla="*/ 846656 h 846656"/>
              <a:gd name="connsiteX5" fmla="*/ 949936 w 1466206"/>
              <a:gd name="connsiteY5" fmla="*/ 777822 h 846656"/>
              <a:gd name="connsiteX6" fmla="*/ 1466206 w 1466206"/>
              <a:gd name="connsiteY6" fmla="*/ 757172 h 846656"/>
              <a:gd name="connsiteX7" fmla="*/ 1466206 w 1466206"/>
              <a:gd name="connsiteY7" fmla="*/ 357936 h 846656"/>
              <a:gd name="connsiteX8" fmla="*/ 1287232 w 1466206"/>
              <a:gd name="connsiteY8" fmla="*/ 0 h 846656"/>
              <a:gd name="connsiteX9" fmla="*/ 719336 w 1466206"/>
              <a:gd name="connsiteY9" fmla="*/ 55067 h 846656"/>
              <a:gd name="connsiteX10" fmla="*/ 409574 w 1466206"/>
              <a:gd name="connsiteY10" fmla="*/ 41300 h 846656"/>
              <a:gd name="connsiteX0" fmla="*/ 409574 w 1466206"/>
              <a:gd name="connsiteY0" fmla="*/ 41300 h 846656"/>
              <a:gd name="connsiteX1" fmla="*/ 55068 w 1466206"/>
              <a:gd name="connsiteY1" fmla="*/ 92926 h 846656"/>
              <a:gd name="connsiteX2" fmla="*/ 0 w 1466206"/>
              <a:gd name="connsiteY2" fmla="*/ 344169 h 846656"/>
              <a:gd name="connsiteX3" fmla="*/ 37859 w 1466206"/>
              <a:gd name="connsiteY3" fmla="*/ 726197 h 846656"/>
              <a:gd name="connsiteX4" fmla="*/ 320087 w 1466206"/>
              <a:gd name="connsiteY4" fmla="*/ 846656 h 846656"/>
              <a:gd name="connsiteX5" fmla="*/ 949936 w 1466206"/>
              <a:gd name="connsiteY5" fmla="*/ 777822 h 846656"/>
              <a:gd name="connsiteX6" fmla="*/ 1466206 w 1466206"/>
              <a:gd name="connsiteY6" fmla="*/ 757172 h 846656"/>
              <a:gd name="connsiteX7" fmla="*/ 1466206 w 1466206"/>
              <a:gd name="connsiteY7" fmla="*/ 357936 h 846656"/>
              <a:gd name="connsiteX8" fmla="*/ 1287232 w 1466206"/>
              <a:gd name="connsiteY8" fmla="*/ 0 h 846656"/>
              <a:gd name="connsiteX9" fmla="*/ 719336 w 1466206"/>
              <a:gd name="connsiteY9" fmla="*/ 55067 h 846656"/>
              <a:gd name="connsiteX10" fmla="*/ 409574 w 1466206"/>
              <a:gd name="connsiteY10" fmla="*/ 41300 h 846656"/>
              <a:gd name="connsiteX0" fmla="*/ 416148 w 1472780"/>
              <a:gd name="connsiteY0" fmla="*/ 41300 h 846656"/>
              <a:gd name="connsiteX1" fmla="*/ 61642 w 1472780"/>
              <a:gd name="connsiteY1" fmla="*/ 92926 h 846656"/>
              <a:gd name="connsiteX2" fmla="*/ 6574 w 1472780"/>
              <a:gd name="connsiteY2" fmla="*/ 344169 h 846656"/>
              <a:gd name="connsiteX3" fmla="*/ 44433 w 1472780"/>
              <a:gd name="connsiteY3" fmla="*/ 726197 h 846656"/>
              <a:gd name="connsiteX4" fmla="*/ 326661 w 1472780"/>
              <a:gd name="connsiteY4" fmla="*/ 846656 h 846656"/>
              <a:gd name="connsiteX5" fmla="*/ 956510 w 1472780"/>
              <a:gd name="connsiteY5" fmla="*/ 777822 h 846656"/>
              <a:gd name="connsiteX6" fmla="*/ 1472780 w 1472780"/>
              <a:gd name="connsiteY6" fmla="*/ 757172 h 846656"/>
              <a:gd name="connsiteX7" fmla="*/ 1472780 w 1472780"/>
              <a:gd name="connsiteY7" fmla="*/ 357936 h 846656"/>
              <a:gd name="connsiteX8" fmla="*/ 1293806 w 1472780"/>
              <a:gd name="connsiteY8" fmla="*/ 0 h 846656"/>
              <a:gd name="connsiteX9" fmla="*/ 725910 w 1472780"/>
              <a:gd name="connsiteY9" fmla="*/ 55067 h 846656"/>
              <a:gd name="connsiteX10" fmla="*/ 416148 w 1472780"/>
              <a:gd name="connsiteY10" fmla="*/ 41300 h 846656"/>
              <a:gd name="connsiteX0" fmla="*/ 416148 w 1472780"/>
              <a:gd name="connsiteY0" fmla="*/ 41300 h 846656"/>
              <a:gd name="connsiteX1" fmla="*/ 61642 w 1472780"/>
              <a:gd name="connsiteY1" fmla="*/ 92926 h 846656"/>
              <a:gd name="connsiteX2" fmla="*/ 6574 w 1472780"/>
              <a:gd name="connsiteY2" fmla="*/ 344169 h 846656"/>
              <a:gd name="connsiteX3" fmla="*/ 44433 w 1472780"/>
              <a:gd name="connsiteY3" fmla="*/ 726197 h 846656"/>
              <a:gd name="connsiteX4" fmla="*/ 326661 w 1472780"/>
              <a:gd name="connsiteY4" fmla="*/ 846656 h 846656"/>
              <a:gd name="connsiteX5" fmla="*/ 956510 w 1472780"/>
              <a:gd name="connsiteY5" fmla="*/ 777822 h 846656"/>
              <a:gd name="connsiteX6" fmla="*/ 1472780 w 1472780"/>
              <a:gd name="connsiteY6" fmla="*/ 757172 h 846656"/>
              <a:gd name="connsiteX7" fmla="*/ 1472780 w 1472780"/>
              <a:gd name="connsiteY7" fmla="*/ 357936 h 846656"/>
              <a:gd name="connsiteX8" fmla="*/ 1293806 w 1472780"/>
              <a:gd name="connsiteY8" fmla="*/ 0 h 846656"/>
              <a:gd name="connsiteX9" fmla="*/ 725910 w 1472780"/>
              <a:gd name="connsiteY9" fmla="*/ 55067 h 846656"/>
              <a:gd name="connsiteX10" fmla="*/ 416148 w 1472780"/>
              <a:gd name="connsiteY10" fmla="*/ 41300 h 846656"/>
              <a:gd name="connsiteX0" fmla="*/ 416148 w 1518548"/>
              <a:gd name="connsiteY0" fmla="*/ 41300 h 846656"/>
              <a:gd name="connsiteX1" fmla="*/ 61642 w 1518548"/>
              <a:gd name="connsiteY1" fmla="*/ 92926 h 846656"/>
              <a:gd name="connsiteX2" fmla="*/ 6574 w 1518548"/>
              <a:gd name="connsiteY2" fmla="*/ 344169 h 846656"/>
              <a:gd name="connsiteX3" fmla="*/ 44433 w 1518548"/>
              <a:gd name="connsiteY3" fmla="*/ 726197 h 846656"/>
              <a:gd name="connsiteX4" fmla="*/ 326661 w 1518548"/>
              <a:gd name="connsiteY4" fmla="*/ 846656 h 846656"/>
              <a:gd name="connsiteX5" fmla="*/ 956510 w 1518548"/>
              <a:gd name="connsiteY5" fmla="*/ 777822 h 846656"/>
              <a:gd name="connsiteX6" fmla="*/ 1472780 w 1518548"/>
              <a:gd name="connsiteY6" fmla="*/ 757172 h 846656"/>
              <a:gd name="connsiteX7" fmla="*/ 1472780 w 1518548"/>
              <a:gd name="connsiteY7" fmla="*/ 357936 h 846656"/>
              <a:gd name="connsiteX8" fmla="*/ 1293806 w 1518548"/>
              <a:gd name="connsiteY8" fmla="*/ 0 h 846656"/>
              <a:gd name="connsiteX9" fmla="*/ 725910 w 1518548"/>
              <a:gd name="connsiteY9" fmla="*/ 55067 h 846656"/>
              <a:gd name="connsiteX10" fmla="*/ 416148 w 1518548"/>
              <a:gd name="connsiteY10" fmla="*/ 41300 h 846656"/>
              <a:gd name="connsiteX0" fmla="*/ 416148 w 1518548"/>
              <a:gd name="connsiteY0" fmla="*/ 84063 h 889419"/>
              <a:gd name="connsiteX1" fmla="*/ 61642 w 1518548"/>
              <a:gd name="connsiteY1" fmla="*/ 135689 h 889419"/>
              <a:gd name="connsiteX2" fmla="*/ 6574 w 1518548"/>
              <a:gd name="connsiteY2" fmla="*/ 386932 h 889419"/>
              <a:gd name="connsiteX3" fmla="*/ 44433 w 1518548"/>
              <a:gd name="connsiteY3" fmla="*/ 768960 h 889419"/>
              <a:gd name="connsiteX4" fmla="*/ 326661 w 1518548"/>
              <a:gd name="connsiteY4" fmla="*/ 889419 h 889419"/>
              <a:gd name="connsiteX5" fmla="*/ 956510 w 1518548"/>
              <a:gd name="connsiteY5" fmla="*/ 820585 h 889419"/>
              <a:gd name="connsiteX6" fmla="*/ 1472780 w 1518548"/>
              <a:gd name="connsiteY6" fmla="*/ 799935 h 889419"/>
              <a:gd name="connsiteX7" fmla="*/ 1472780 w 1518548"/>
              <a:gd name="connsiteY7" fmla="*/ 400699 h 889419"/>
              <a:gd name="connsiteX8" fmla="*/ 1293806 w 1518548"/>
              <a:gd name="connsiteY8" fmla="*/ 42763 h 889419"/>
              <a:gd name="connsiteX9" fmla="*/ 725910 w 1518548"/>
              <a:gd name="connsiteY9" fmla="*/ 97830 h 889419"/>
              <a:gd name="connsiteX10" fmla="*/ 416148 w 1518548"/>
              <a:gd name="connsiteY10" fmla="*/ 84063 h 889419"/>
              <a:gd name="connsiteX0" fmla="*/ 416148 w 1518548"/>
              <a:gd name="connsiteY0" fmla="*/ 52053 h 857409"/>
              <a:gd name="connsiteX1" fmla="*/ 61642 w 1518548"/>
              <a:gd name="connsiteY1" fmla="*/ 103679 h 857409"/>
              <a:gd name="connsiteX2" fmla="*/ 6574 w 1518548"/>
              <a:gd name="connsiteY2" fmla="*/ 354922 h 857409"/>
              <a:gd name="connsiteX3" fmla="*/ 44433 w 1518548"/>
              <a:gd name="connsiteY3" fmla="*/ 736950 h 857409"/>
              <a:gd name="connsiteX4" fmla="*/ 326661 w 1518548"/>
              <a:gd name="connsiteY4" fmla="*/ 857409 h 857409"/>
              <a:gd name="connsiteX5" fmla="*/ 956510 w 1518548"/>
              <a:gd name="connsiteY5" fmla="*/ 788575 h 857409"/>
              <a:gd name="connsiteX6" fmla="*/ 1472780 w 1518548"/>
              <a:gd name="connsiteY6" fmla="*/ 767925 h 857409"/>
              <a:gd name="connsiteX7" fmla="*/ 1472780 w 1518548"/>
              <a:gd name="connsiteY7" fmla="*/ 368689 h 857409"/>
              <a:gd name="connsiteX8" fmla="*/ 1293806 w 1518548"/>
              <a:gd name="connsiteY8" fmla="*/ 10753 h 857409"/>
              <a:gd name="connsiteX9" fmla="*/ 928976 w 1518548"/>
              <a:gd name="connsiteY9" fmla="*/ 89911 h 857409"/>
              <a:gd name="connsiteX10" fmla="*/ 416148 w 1518548"/>
              <a:gd name="connsiteY10" fmla="*/ 52053 h 857409"/>
              <a:gd name="connsiteX0" fmla="*/ 430374 w 1519007"/>
              <a:gd name="connsiteY0" fmla="*/ 231021 h 857409"/>
              <a:gd name="connsiteX1" fmla="*/ 62101 w 1519007"/>
              <a:gd name="connsiteY1" fmla="*/ 103679 h 857409"/>
              <a:gd name="connsiteX2" fmla="*/ 7033 w 1519007"/>
              <a:gd name="connsiteY2" fmla="*/ 354922 h 857409"/>
              <a:gd name="connsiteX3" fmla="*/ 44892 w 1519007"/>
              <a:gd name="connsiteY3" fmla="*/ 736950 h 857409"/>
              <a:gd name="connsiteX4" fmla="*/ 327120 w 1519007"/>
              <a:gd name="connsiteY4" fmla="*/ 857409 h 857409"/>
              <a:gd name="connsiteX5" fmla="*/ 956969 w 1519007"/>
              <a:gd name="connsiteY5" fmla="*/ 788575 h 857409"/>
              <a:gd name="connsiteX6" fmla="*/ 1473239 w 1519007"/>
              <a:gd name="connsiteY6" fmla="*/ 767925 h 857409"/>
              <a:gd name="connsiteX7" fmla="*/ 1473239 w 1519007"/>
              <a:gd name="connsiteY7" fmla="*/ 368689 h 857409"/>
              <a:gd name="connsiteX8" fmla="*/ 1294265 w 1519007"/>
              <a:gd name="connsiteY8" fmla="*/ 10753 h 857409"/>
              <a:gd name="connsiteX9" fmla="*/ 929435 w 1519007"/>
              <a:gd name="connsiteY9" fmla="*/ 89911 h 857409"/>
              <a:gd name="connsiteX10" fmla="*/ 430374 w 1519007"/>
              <a:gd name="connsiteY10" fmla="*/ 231021 h 857409"/>
              <a:gd name="connsiteX0" fmla="*/ 457084 w 1545717"/>
              <a:gd name="connsiteY0" fmla="*/ 231021 h 857409"/>
              <a:gd name="connsiteX1" fmla="*/ 88811 w 1545717"/>
              <a:gd name="connsiteY1" fmla="*/ 103679 h 857409"/>
              <a:gd name="connsiteX2" fmla="*/ 33743 w 1545717"/>
              <a:gd name="connsiteY2" fmla="*/ 354922 h 857409"/>
              <a:gd name="connsiteX3" fmla="*/ 71602 w 1545717"/>
              <a:gd name="connsiteY3" fmla="*/ 736950 h 857409"/>
              <a:gd name="connsiteX4" fmla="*/ 353830 w 1545717"/>
              <a:gd name="connsiteY4" fmla="*/ 857409 h 857409"/>
              <a:gd name="connsiteX5" fmla="*/ 983679 w 1545717"/>
              <a:gd name="connsiteY5" fmla="*/ 788575 h 857409"/>
              <a:gd name="connsiteX6" fmla="*/ 1499949 w 1545717"/>
              <a:gd name="connsiteY6" fmla="*/ 767925 h 857409"/>
              <a:gd name="connsiteX7" fmla="*/ 1499949 w 1545717"/>
              <a:gd name="connsiteY7" fmla="*/ 368689 h 857409"/>
              <a:gd name="connsiteX8" fmla="*/ 1320975 w 1545717"/>
              <a:gd name="connsiteY8" fmla="*/ 10753 h 857409"/>
              <a:gd name="connsiteX9" fmla="*/ 956145 w 1545717"/>
              <a:gd name="connsiteY9" fmla="*/ 89911 h 857409"/>
              <a:gd name="connsiteX10" fmla="*/ 457084 w 1545717"/>
              <a:gd name="connsiteY10" fmla="*/ 231021 h 857409"/>
              <a:gd name="connsiteX0" fmla="*/ 563227 w 1524513"/>
              <a:gd name="connsiteY0" fmla="*/ 182837 h 857409"/>
              <a:gd name="connsiteX1" fmla="*/ 67607 w 1524513"/>
              <a:gd name="connsiteY1" fmla="*/ 103679 h 857409"/>
              <a:gd name="connsiteX2" fmla="*/ 12539 w 1524513"/>
              <a:gd name="connsiteY2" fmla="*/ 354922 h 857409"/>
              <a:gd name="connsiteX3" fmla="*/ 50398 w 1524513"/>
              <a:gd name="connsiteY3" fmla="*/ 736950 h 857409"/>
              <a:gd name="connsiteX4" fmla="*/ 332626 w 1524513"/>
              <a:gd name="connsiteY4" fmla="*/ 857409 h 857409"/>
              <a:gd name="connsiteX5" fmla="*/ 962475 w 1524513"/>
              <a:gd name="connsiteY5" fmla="*/ 788575 h 857409"/>
              <a:gd name="connsiteX6" fmla="*/ 1478745 w 1524513"/>
              <a:gd name="connsiteY6" fmla="*/ 767925 h 857409"/>
              <a:gd name="connsiteX7" fmla="*/ 1478745 w 1524513"/>
              <a:gd name="connsiteY7" fmla="*/ 368689 h 857409"/>
              <a:gd name="connsiteX8" fmla="*/ 1299771 w 1524513"/>
              <a:gd name="connsiteY8" fmla="*/ 10753 h 857409"/>
              <a:gd name="connsiteX9" fmla="*/ 934941 w 1524513"/>
              <a:gd name="connsiteY9" fmla="*/ 89911 h 857409"/>
              <a:gd name="connsiteX10" fmla="*/ 563227 w 1524513"/>
              <a:gd name="connsiteY10" fmla="*/ 182837 h 857409"/>
              <a:gd name="connsiteX0" fmla="*/ 563227 w 1539800"/>
              <a:gd name="connsiteY0" fmla="*/ 182837 h 857409"/>
              <a:gd name="connsiteX1" fmla="*/ 67607 w 1539800"/>
              <a:gd name="connsiteY1" fmla="*/ 103679 h 857409"/>
              <a:gd name="connsiteX2" fmla="*/ 12539 w 1539800"/>
              <a:gd name="connsiteY2" fmla="*/ 354922 h 857409"/>
              <a:gd name="connsiteX3" fmla="*/ 50398 w 1539800"/>
              <a:gd name="connsiteY3" fmla="*/ 736950 h 857409"/>
              <a:gd name="connsiteX4" fmla="*/ 332626 w 1539800"/>
              <a:gd name="connsiteY4" fmla="*/ 857409 h 857409"/>
              <a:gd name="connsiteX5" fmla="*/ 752525 w 1539800"/>
              <a:gd name="connsiteY5" fmla="*/ 726625 h 857409"/>
              <a:gd name="connsiteX6" fmla="*/ 1478745 w 1539800"/>
              <a:gd name="connsiteY6" fmla="*/ 767925 h 857409"/>
              <a:gd name="connsiteX7" fmla="*/ 1478745 w 1539800"/>
              <a:gd name="connsiteY7" fmla="*/ 368689 h 857409"/>
              <a:gd name="connsiteX8" fmla="*/ 1299771 w 1539800"/>
              <a:gd name="connsiteY8" fmla="*/ 10753 h 857409"/>
              <a:gd name="connsiteX9" fmla="*/ 934941 w 1539800"/>
              <a:gd name="connsiteY9" fmla="*/ 89911 h 857409"/>
              <a:gd name="connsiteX10" fmla="*/ 563227 w 1539800"/>
              <a:gd name="connsiteY10" fmla="*/ 182837 h 857409"/>
              <a:gd name="connsiteX0" fmla="*/ 563227 w 1539800"/>
              <a:gd name="connsiteY0" fmla="*/ 182837 h 857409"/>
              <a:gd name="connsiteX1" fmla="*/ 67607 w 1539800"/>
              <a:gd name="connsiteY1" fmla="*/ 103679 h 857409"/>
              <a:gd name="connsiteX2" fmla="*/ 12539 w 1539800"/>
              <a:gd name="connsiteY2" fmla="*/ 354922 h 857409"/>
              <a:gd name="connsiteX3" fmla="*/ 50398 w 1539800"/>
              <a:gd name="connsiteY3" fmla="*/ 736950 h 857409"/>
              <a:gd name="connsiteX4" fmla="*/ 332626 w 1539800"/>
              <a:gd name="connsiteY4" fmla="*/ 857409 h 857409"/>
              <a:gd name="connsiteX5" fmla="*/ 752525 w 1539800"/>
              <a:gd name="connsiteY5" fmla="*/ 726625 h 857409"/>
              <a:gd name="connsiteX6" fmla="*/ 1478745 w 1539800"/>
              <a:gd name="connsiteY6" fmla="*/ 767925 h 857409"/>
              <a:gd name="connsiteX7" fmla="*/ 1478745 w 1539800"/>
              <a:gd name="connsiteY7" fmla="*/ 368689 h 857409"/>
              <a:gd name="connsiteX8" fmla="*/ 1299771 w 1539800"/>
              <a:gd name="connsiteY8" fmla="*/ 10753 h 857409"/>
              <a:gd name="connsiteX9" fmla="*/ 934941 w 1539800"/>
              <a:gd name="connsiteY9" fmla="*/ 89911 h 857409"/>
              <a:gd name="connsiteX10" fmla="*/ 563227 w 1539800"/>
              <a:gd name="connsiteY10" fmla="*/ 182837 h 857409"/>
              <a:gd name="connsiteX0" fmla="*/ 563227 w 1539800"/>
              <a:gd name="connsiteY0" fmla="*/ 95020 h 769592"/>
              <a:gd name="connsiteX1" fmla="*/ 67607 w 1539800"/>
              <a:gd name="connsiteY1" fmla="*/ 15862 h 769592"/>
              <a:gd name="connsiteX2" fmla="*/ 12539 w 1539800"/>
              <a:gd name="connsiteY2" fmla="*/ 267105 h 769592"/>
              <a:gd name="connsiteX3" fmla="*/ 50398 w 1539800"/>
              <a:gd name="connsiteY3" fmla="*/ 649133 h 769592"/>
              <a:gd name="connsiteX4" fmla="*/ 332626 w 1539800"/>
              <a:gd name="connsiteY4" fmla="*/ 769592 h 769592"/>
              <a:gd name="connsiteX5" fmla="*/ 752525 w 1539800"/>
              <a:gd name="connsiteY5" fmla="*/ 638808 h 769592"/>
              <a:gd name="connsiteX6" fmla="*/ 1478745 w 1539800"/>
              <a:gd name="connsiteY6" fmla="*/ 680108 h 769592"/>
              <a:gd name="connsiteX7" fmla="*/ 1478745 w 1539800"/>
              <a:gd name="connsiteY7" fmla="*/ 280872 h 769592"/>
              <a:gd name="connsiteX8" fmla="*/ 1299771 w 1539800"/>
              <a:gd name="connsiteY8" fmla="*/ 50279 h 769592"/>
              <a:gd name="connsiteX9" fmla="*/ 934941 w 1539800"/>
              <a:gd name="connsiteY9" fmla="*/ 2094 h 769592"/>
              <a:gd name="connsiteX10" fmla="*/ 563227 w 1539800"/>
              <a:gd name="connsiteY10" fmla="*/ 95020 h 769592"/>
              <a:gd name="connsiteX0" fmla="*/ 563227 w 1539800"/>
              <a:gd name="connsiteY0" fmla="*/ 95020 h 769592"/>
              <a:gd name="connsiteX1" fmla="*/ 67607 w 1539800"/>
              <a:gd name="connsiteY1" fmla="*/ 15862 h 769592"/>
              <a:gd name="connsiteX2" fmla="*/ 12539 w 1539800"/>
              <a:gd name="connsiteY2" fmla="*/ 267105 h 769592"/>
              <a:gd name="connsiteX3" fmla="*/ 50398 w 1539800"/>
              <a:gd name="connsiteY3" fmla="*/ 649133 h 769592"/>
              <a:gd name="connsiteX4" fmla="*/ 332626 w 1539800"/>
              <a:gd name="connsiteY4" fmla="*/ 769592 h 769592"/>
              <a:gd name="connsiteX5" fmla="*/ 752525 w 1539800"/>
              <a:gd name="connsiteY5" fmla="*/ 638808 h 769592"/>
              <a:gd name="connsiteX6" fmla="*/ 1478745 w 1539800"/>
              <a:gd name="connsiteY6" fmla="*/ 680108 h 769592"/>
              <a:gd name="connsiteX7" fmla="*/ 1478745 w 1539800"/>
              <a:gd name="connsiteY7" fmla="*/ 280872 h 769592"/>
              <a:gd name="connsiteX8" fmla="*/ 1299771 w 1539800"/>
              <a:gd name="connsiteY8" fmla="*/ 50279 h 769592"/>
              <a:gd name="connsiteX9" fmla="*/ 934941 w 1539800"/>
              <a:gd name="connsiteY9" fmla="*/ 2094 h 769592"/>
              <a:gd name="connsiteX10" fmla="*/ 563227 w 1539800"/>
              <a:gd name="connsiteY10" fmla="*/ 95020 h 769592"/>
              <a:gd name="connsiteX0" fmla="*/ 580156 w 1556729"/>
              <a:gd name="connsiteY0" fmla="*/ 95020 h 769592"/>
              <a:gd name="connsiteX1" fmla="*/ 349414 w 1556729"/>
              <a:gd name="connsiteY1" fmla="*/ 232475 h 769592"/>
              <a:gd name="connsiteX2" fmla="*/ 29468 w 1556729"/>
              <a:gd name="connsiteY2" fmla="*/ 267105 h 769592"/>
              <a:gd name="connsiteX3" fmla="*/ 67327 w 1556729"/>
              <a:gd name="connsiteY3" fmla="*/ 649133 h 769592"/>
              <a:gd name="connsiteX4" fmla="*/ 349555 w 1556729"/>
              <a:gd name="connsiteY4" fmla="*/ 769592 h 769592"/>
              <a:gd name="connsiteX5" fmla="*/ 769454 w 1556729"/>
              <a:gd name="connsiteY5" fmla="*/ 638808 h 769592"/>
              <a:gd name="connsiteX6" fmla="*/ 1495674 w 1556729"/>
              <a:gd name="connsiteY6" fmla="*/ 680108 h 769592"/>
              <a:gd name="connsiteX7" fmla="*/ 1495674 w 1556729"/>
              <a:gd name="connsiteY7" fmla="*/ 280872 h 769592"/>
              <a:gd name="connsiteX8" fmla="*/ 1316700 w 1556729"/>
              <a:gd name="connsiteY8" fmla="*/ 50279 h 769592"/>
              <a:gd name="connsiteX9" fmla="*/ 951870 w 1556729"/>
              <a:gd name="connsiteY9" fmla="*/ 2094 h 769592"/>
              <a:gd name="connsiteX10" fmla="*/ 580156 w 1556729"/>
              <a:gd name="connsiteY10" fmla="*/ 95020 h 769592"/>
              <a:gd name="connsiteX0" fmla="*/ 552462 w 1529035"/>
              <a:gd name="connsiteY0" fmla="*/ 95020 h 769592"/>
              <a:gd name="connsiteX1" fmla="*/ 321720 w 1529035"/>
              <a:gd name="connsiteY1" fmla="*/ 232475 h 769592"/>
              <a:gd name="connsiteX2" fmla="*/ 1774 w 1529035"/>
              <a:gd name="connsiteY2" fmla="*/ 267105 h 769592"/>
              <a:gd name="connsiteX3" fmla="*/ 205181 w 1529035"/>
              <a:gd name="connsiteY3" fmla="*/ 597734 h 769592"/>
              <a:gd name="connsiteX4" fmla="*/ 321861 w 1529035"/>
              <a:gd name="connsiteY4" fmla="*/ 769592 h 769592"/>
              <a:gd name="connsiteX5" fmla="*/ 741760 w 1529035"/>
              <a:gd name="connsiteY5" fmla="*/ 638808 h 769592"/>
              <a:gd name="connsiteX6" fmla="*/ 1467980 w 1529035"/>
              <a:gd name="connsiteY6" fmla="*/ 680108 h 769592"/>
              <a:gd name="connsiteX7" fmla="*/ 1467980 w 1529035"/>
              <a:gd name="connsiteY7" fmla="*/ 280872 h 769592"/>
              <a:gd name="connsiteX8" fmla="*/ 1289006 w 1529035"/>
              <a:gd name="connsiteY8" fmla="*/ 50279 h 769592"/>
              <a:gd name="connsiteX9" fmla="*/ 924176 w 1529035"/>
              <a:gd name="connsiteY9" fmla="*/ 2094 h 769592"/>
              <a:gd name="connsiteX10" fmla="*/ 552462 w 1529035"/>
              <a:gd name="connsiteY10" fmla="*/ 95020 h 769592"/>
              <a:gd name="connsiteX0" fmla="*/ 552568 w 1529141"/>
              <a:gd name="connsiteY0" fmla="*/ 95020 h 697308"/>
              <a:gd name="connsiteX1" fmla="*/ 321826 w 1529141"/>
              <a:gd name="connsiteY1" fmla="*/ 232475 h 697308"/>
              <a:gd name="connsiteX2" fmla="*/ 1880 w 1529141"/>
              <a:gd name="connsiteY2" fmla="*/ 267105 h 697308"/>
              <a:gd name="connsiteX3" fmla="*/ 205287 w 1529141"/>
              <a:gd name="connsiteY3" fmla="*/ 597734 h 697308"/>
              <a:gd name="connsiteX4" fmla="*/ 526144 w 1529141"/>
              <a:gd name="connsiteY4" fmla="*/ 563993 h 697308"/>
              <a:gd name="connsiteX5" fmla="*/ 741866 w 1529141"/>
              <a:gd name="connsiteY5" fmla="*/ 638808 h 697308"/>
              <a:gd name="connsiteX6" fmla="*/ 1468086 w 1529141"/>
              <a:gd name="connsiteY6" fmla="*/ 680108 h 697308"/>
              <a:gd name="connsiteX7" fmla="*/ 1468086 w 1529141"/>
              <a:gd name="connsiteY7" fmla="*/ 280872 h 697308"/>
              <a:gd name="connsiteX8" fmla="*/ 1289112 w 1529141"/>
              <a:gd name="connsiteY8" fmla="*/ 50279 h 697308"/>
              <a:gd name="connsiteX9" fmla="*/ 924282 w 1529141"/>
              <a:gd name="connsiteY9" fmla="*/ 2094 h 697308"/>
              <a:gd name="connsiteX10" fmla="*/ 552568 w 1529141"/>
              <a:gd name="connsiteY10" fmla="*/ 95020 h 697308"/>
              <a:gd name="connsiteX0" fmla="*/ 503604 w 1480177"/>
              <a:gd name="connsiteY0" fmla="*/ 95020 h 697308"/>
              <a:gd name="connsiteX1" fmla="*/ 272862 w 1480177"/>
              <a:gd name="connsiteY1" fmla="*/ 232475 h 697308"/>
              <a:gd name="connsiteX2" fmla="*/ 2581 w 1480177"/>
              <a:gd name="connsiteY2" fmla="*/ 384590 h 697308"/>
              <a:gd name="connsiteX3" fmla="*/ 156323 w 1480177"/>
              <a:gd name="connsiteY3" fmla="*/ 597734 h 697308"/>
              <a:gd name="connsiteX4" fmla="*/ 477180 w 1480177"/>
              <a:gd name="connsiteY4" fmla="*/ 563993 h 697308"/>
              <a:gd name="connsiteX5" fmla="*/ 692902 w 1480177"/>
              <a:gd name="connsiteY5" fmla="*/ 638808 h 697308"/>
              <a:gd name="connsiteX6" fmla="*/ 1419122 w 1480177"/>
              <a:gd name="connsiteY6" fmla="*/ 680108 h 697308"/>
              <a:gd name="connsiteX7" fmla="*/ 1419122 w 1480177"/>
              <a:gd name="connsiteY7" fmla="*/ 280872 h 697308"/>
              <a:gd name="connsiteX8" fmla="*/ 1240148 w 1480177"/>
              <a:gd name="connsiteY8" fmla="*/ 50279 h 697308"/>
              <a:gd name="connsiteX9" fmla="*/ 875318 w 1480177"/>
              <a:gd name="connsiteY9" fmla="*/ 2094 h 697308"/>
              <a:gd name="connsiteX10" fmla="*/ 503604 w 1480177"/>
              <a:gd name="connsiteY10" fmla="*/ 95020 h 697308"/>
              <a:gd name="connsiteX0" fmla="*/ 503604 w 1480177"/>
              <a:gd name="connsiteY0" fmla="*/ 95020 h 697308"/>
              <a:gd name="connsiteX1" fmla="*/ 272862 w 1480177"/>
              <a:gd name="connsiteY1" fmla="*/ 232475 h 697308"/>
              <a:gd name="connsiteX2" fmla="*/ 2581 w 1480177"/>
              <a:gd name="connsiteY2" fmla="*/ 384590 h 697308"/>
              <a:gd name="connsiteX3" fmla="*/ 156323 w 1480177"/>
              <a:gd name="connsiteY3" fmla="*/ 597734 h 697308"/>
              <a:gd name="connsiteX4" fmla="*/ 477180 w 1480177"/>
              <a:gd name="connsiteY4" fmla="*/ 563993 h 697308"/>
              <a:gd name="connsiteX5" fmla="*/ 692902 w 1480177"/>
              <a:gd name="connsiteY5" fmla="*/ 638808 h 697308"/>
              <a:gd name="connsiteX6" fmla="*/ 1419122 w 1480177"/>
              <a:gd name="connsiteY6" fmla="*/ 680108 h 697308"/>
              <a:gd name="connsiteX7" fmla="*/ 1419122 w 1480177"/>
              <a:gd name="connsiteY7" fmla="*/ 280872 h 697308"/>
              <a:gd name="connsiteX8" fmla="*/ 1240148 w 1480177"/>
              <a:gd name="connsiteY8" fmla="*/ 50279 h 697308"/>
              <a:gd name="connsiteX9" fmla="*/ 875318 w 1480177"/>
              <a:gd name="connsiteY9" fmla="*/ 2094 h 697308"/>
              <a:gd name="connsiteX10" fmla="*/ 503604 w 1480177"/>
              <a:gd name="connsiteY10" fmla="*/ 95020 h 697308"/>
              <a:gd name="connsiteX0" fmla="*/ 504713 w 1481286"/>
              <a:gd name="connsiteY0" fmla="*/ 95020 h 700752"/>
              <a:gd name="connsiteX1" fmla="*/ 273971 w 1481286"/>
              <a:gd name="connsiteY1" fmla="*/ 232475 h 700752"/>
              <a:gd name="connsiteX2" fmla="*/ 3690 w 1481286"/>
              <a:gd name="connsiteY2" fmla="*/ 384590 h 700752"/>
              <a:gd name="connsiteX3" fmla="*/ 157432 w 1481286"/>
              <a:gd name="connsiteY3" fmla="*/ 597734 h 700752"/>
              <a:gd name="connsiteX4" fmla="*/ 694011 w 1481286"/>
              <a:gd name="connsiteY4" fmla="*/ 638808 h 700752"/>
              <a:gd name="connsiteX5" fmla="*/ 1420231 w 1481286"/>
              <a:gd name="connsiteY5" fmla="*/ 680108 h 700752"/>
              <a:gd name="connsiteX6" fmla="*/ 1420231 w 1481286"/>
              <a:gd name="connsiteY6" fmla="*/ 280872 h 700752"/>
              <a:gd name="connsiteX7" fmla="*/ 1241257 w 1481286"/>
              <a:gd name="connsiteY7" fmla="*/ 50279 h 700752"/>
              <a:gd name="connsiteX8" fmla="*/ 876427 w 1481286"/>
              <a:gd name="connsiteY8" fmla="*/ 2094 h 700752"/>
              <a:gd name="connsiteX9" fmla="*/ 504713 w 1481286"/>
              <a:gd name="connsiteY9" fmla="*/ 95020 h 700752"/>
              <a:gd name="connsiteX0" fmla="*/ 501024 w 1477597"/>
              <a:gd name="connsiteY0" fmla="*/ 95020 h 700752"/>
              <a:gd name="connsiteX1" fmla="*/ 270282 w 1477597"/>
              <a:gd name="connsiteY1" fmla="*/ 232475 h 700752"/>
              <a:gd name="connsiteX2" fmla="*/ 1 w 1477597"/>
              <a:gd name="connsiteY2" fmla="*/ 384590 h 700752"/>
              <a:gd name="connsiteX3" fmla="*/ 269626 w 1477597"/>
              <a:gd name="connsiteY3" fmla="*/ 583049 h 700752"/>
              <a:gd name="connsiteX4" fmla="*/ 690322 w 1477597"/>
              <a:gd name="connsiteY4" fmla="*/ 638808 h 700752"/>
              <a:gd name="connsiteX5" fmla="*/ 1416542 w 1477597"/>
              <a:gd name="connsiteY5" fmla="*/ 680108 h 700752"/>
              <a:gd name="connsiteX6" fmla="*/ 1416542 w 1477597"/>
              <a:gd name="connsiteY6" fmla="*/ 280872 h 700752"/>
              <a:gd name="connsiteX7" fmla="*/ 1237568 w 1477597"/>
              <a:gd name="connsiteY7" fmla="*/ 50279 h 700752"/>
              <a:gd name="connsiteX8" fmla="*/ 872738 w 1477597"/>
              <a:gd name="connsiteY8" fmla="*/ 2094 h 700752"/>
              <a:gd name="connsiteX9" fmla="*/ 501024 w 1477597"/>
              <a:gd name="connsiteY9" fmla="*/ 95020 h 700752"/>
              <a:gd name="connsiteX0" fmla="*/ 501024 w 1477597"/>
              <a:gd name="connsiteY0" fmla="*/ 95020 h 700752"/>
              <a:gd name="connsiteX1" fmla="*/ 270282 w 1477597"/>
              <a:gd name="connsiteY1" fmla="*/ 232475 h 700752"/>
              <a:gd name="connsiteX2" fmla="*/ 1 w 1477597"/>
              <a:gd name="connsiteY2" fmla="*/ 384590 h 700752"/>
              <a:gd name="connsiteX3" fmla="*/ 269626 w 1477597"/>
              <a:gd name="connsiteY3" fmla="*/ 583049 h 700752"/>
              <a:gd name="connsiteX4" fmla="*/ 690322 w 1477597"/>
              <a:gd name="connsiteY4" fmla="*/ 638808 h 700752"/>
              <a:gd name="connsiteX5" fmla="*/ 1416542 w 1477597"/>
              <a:gd name="connsiteY5" fmla="*/ 680108 h 700752"/>
              <a:gd name="connsiteX6" fmla="*/ 1416542 w 1477597"/>
              <a:gd name="connsiteY6" fmla="*/ 280872 h 700752"/>
              <a:gd name="connsiteX7" fmla="*/ 1237568 w 1477597"/>
              <a:gd name="connsiteY7" fmla="*/ 50279 h 700752"/>
              <a:gd name="connsiteX8" fmla="*/ 872738 w 1477597"/>
              <a:gd name="connsiteY8" fmla="*/ 2094 h 700752"/>
              <a:gd name="connsiteX9" fmla="*/ 501024 w 1477597"/>
              <a:gd name="connsiteY9" fmla="*/ 95020 h 700752"/>
              <a:gd name="connsiteX0" fmla="*/ 423768 w 1400341"/>
              <a:gd name="connsiteY0" fmla="*/ 95020 h 700752"/>
              <a:gd name="connsiteX1" fmla="*/ 193026 w 1400341"/>
              <a:gd name="connsiteY1" fmla="*/ 232475 h 700752"/>
              <a:gd name="connsiteX2" fmla="*/ 1 w 1400341"/>
              <a:gd name="connsiteY2" fmla="*/ 432318 h 700752"/>
              <a:gd name="connsiteX3" fmla="*/ 192370 w 1400341"/>
              <a:gd name="connsiteY3" fmla="*/ 583049 h 700752"/>
              <a:gd name="connsiteX4" fmla="*/ 613066 w 1400341"/>
              <a:gd name="connsiteY4" fmla="*/ 638808 h 700752"/>
              <a:gd name="connsiteX5" fmla="*/ 1339286 w 1400341"/>
              <a:gd name="connsiteY5" fmla="*/ 680108 h 700752"/>
              <a:gd name="connsiteX6" fmla="*/ 1339286 w 1400341"/>
              <a:gd name="connsiteY6" fmla="*/ 280872 h 700752"/>
              <a:gd name="connsiteX7" fmla="*/ 1160312 w 1400341"/>
              <a:gd name="connsiteY7" fmla="*/ 50279 h 700752"/>
              <a:gd name="connsiteX8" fmla="*/ 795482 w 1400341"/>
              <a:gd name="connsiteY8" fmla="*/ 2094 h 700752"/>
              <a:gd name="connsiteX9" fmla="*/ 423768 w 1400341"/>
              <a:gd name="connsiteY9" fmla="*/ 95020 h 700752"/>
              <a:gd name="connsiteX0" fmla="*/ 423768 w 1411583"/>
              <a:gd name="connsiteY0" fmla="*/ 95020 h 719845"/>
              <a:gd name="connsiteX1" fmla="*/ 193026 w 1411583"/>
              <a:gd name="connsiteY1" fmla="*/ 232475 h 719845"/>
              <a:gd name="connsiteX2" fmla="*/ 1 w 1411583"/>
              <a:gd name="connsiteY2" fmla="*/ 432318 h 719845"/>
              <a:gd name="connsiteX3" fmla="*/ 192370 w 1411583"/>
              <a:gd name="connsiteY3" fmla="*/ 583049 h 719845"/>
              <a:gd name="connsiteX4" fmla="*/ 459775 w 1411583"/>
              <a:gd name="connsiteY4" fmla="*/ 696223 h 719845"/>
              <a:gd name="connsiteX5" fmla="*/ 1339286 w 1411583"/>
              <a:gd name="connsiteY5" fmla="*/ 680108 h 719845"/>
              <a:gd name="connsiteX6" fmla="*/ 1339286 w 1411583"/>
              <a:gd name="connsiteY6" fmla="*/ 280872 h 719845"/>
              <a:gd name="connsiteX7" fmla="*/ 1160312 w 1411583"/>
              <a:gd name="connsiteY7" fmla="*/ 50279 h 719845"/>
              <a:gd name="connsiteX8" fmla="*/ 795482 w 1411583"/>
              <a:gd name="connsiteY8" fmla="*/ 2094 h 719845"/>
              <a:gd name="connsiteX9" fmla="*/ 423768 w 1411583"/>
              <a:gd name="connsiteY9" fmla="*/ 95020 h 719845"/>
              <a:gd name="connsiteX0" fmla="*/ 423768 w 1411583"/>
              <a:gd name="connsiteY0" fmla="*/ 95020 h 698293"/>
              <a:gd name="connsiteX1" fmla="*/ 193026 w 1411583"/>
              <a:gd name="connsiteY1" fmla="*/ 232475 h 698293"/>
              <a:gd name="connsiteX2" fmla="*/ 1 w 1411583"/>
              <a:gd name="connsiteY2" fmla="*/ 432318 h 698293"/>
              <a:gd name="connsiteX3" fmla="*/ 192370 w 1411583"/>
              <a:gd name="connsiteY3" fmla="*/ 583049 h 698293"/>
              <a:gd name="connsiteX4" fmla="*/ 459775 w 1411583"/>
              <a:gd name="connsiteY4" fmla="*/ 696223 h 698293"/>
              <a:gd name="connsiteX5" fmla="*/ 1339286 w 1411583"/>
              <a:gd name="connsiteY5" fmla="*/ 680108 h 698293"/>
              <a:gd name="connsiteX6" fmla="*/ 1339286 w 1411583"/>
              <a:gd name="connsiteY6" fmla="*/ 280872 h 698293"/>
              <a:gd name="connsiteX7" fmla="*/ 1160312 w 1411583"/>
              <a:gd name="connsiteY7" fmla="*/ 50279 h 698293"/>
              <a:gd name="connsiteX8" fmla="*/ 795482 w 1411583"/>
              <a:gd name="connsiteY8" fmla="*/ 2094 h 698293"/>
              <a:gd name="connsiteX9" fmla="*/ 423768 w 1411583"/>
              <a:gd name="connsiteY9" fmla="*/ 95020 h 698293"/>
              <a:gd name="connsiteX0" fmla="*/ 423768 w 1411583"/>
              <a:gd name="connsiteY0" fmla="*/ 95020 h 698293"/>
              <a:gd name="connsiteX1" fmla="*/ 193026 w 1411583"/>
              <a:gd name="connsiteY1" fmla="*/ 232475 h 698293"/>
              <a:gd name="connsiteX2" fmla="*/ 1 w 1411583"/>
              <a:gd name="connsiteY2" fmla="*/ 432318 h 698293"/>
              <a:gd name="connsiteX3" fmla="*/ 192370 w 1411583"/>
              <a:gd name="connsiteY3" fmla="*/ 583049 h 698293"/>
              <a:gd name="connsiteX4" fmla="*/ 256766 w 1411583"/>
              <a:gd name="connsiteY4" fmla="*/ 558307 h 698293"/>
              <a:gd name="connsiteX5" fmla="*/ 459775 w 1411583"/>
              <a:gd name="connsiteY5" fmla="*/ 696223 h 698293"/>
              <a:gd name="connsiteX6" fmla="*/ 1339286 w 1411583"/>
              <a:gd name="connsiteY6" fmla="*/ 680108 h 698293"/>
              <a:gd name="connsiteX7" fmla="*/ 1339286 w 1411583"/>
              <a:gd name="connsiteY7" fmla="*/ 280872 h 698293"/>
              <a:gd name="connsiteX8" fmla="*/ 1160312 w 1411583"/>
              <a:gd name="connsiteY8" fmla="*/ 50279 h 698293"/>
              <a:gd name="connsiteX9" fmla="*/ 795482 w 1411583"/>
              <a:gd name="connsiteY9" fmla="*/ 2094 h 698293"/>
              <a:gd name="connsiteX10" fmla="*/ 423768 w 1411583"/>
              <a:gd name="connsiteY10" fmla="*/ 95020 h 698293"/>
              <a:gd name="connsiteX0" fmla="*/ 424367 w 1412182"/>
              <a:gd name="connsiteY0" fmla="*/ 95020 h 698293"/>
              <a:gd name="connsiteX1" fmla="*/ 193625 w 1412182"/>
              <a:gd name="connsiteY1" fmla="*/ 232475 h 698293"/>
              <a:gd name="connsiteX2" fmla="*/ 600 w 1412182"/>
              <a:gd name="connsiteY2" fmla="*/ 432318 h 698293"/>
              <a:gd name="connsiteX3" fmla="*/ 257365 w 1412182"/>
              <a:gd name="connsiteY3" fmla="*/ 558307 h 698293"/>
              <a:gd name="connsiteX4" fmla="*/ 460374 w 1412182"/>
              <a:gd name="connsiteY4" fmla="*/ 696223 h 698293"/>
              <a:gd name="connsiteX5" fmla="*/ 1339885 w 1412182"/>
              <a:gd name="connsiteY5" fmla="*/ 680108 h 698293"/>
              <a:gd name="connsiteX6" fmla="*/ 1339885 w 1412182"/>
              <a:gd name="connsiteY6" fmla="*/ 280872 h 698293"/>
              <a:gd name="connsiteX7" fmla="*/ 1160911 w 1412182"/>
              <a:gd name="connsiteY7" fmla="*/ 50279 h 698293"/>
              <a:gd name="connsiteX8" fmla="*/ 796081 w 1412182"/>
              <a:gd name="connsiteY8" fmla="*/ 2094 h 698293"/>
              <a:gd name="connsiteX9" fmla="*/ 424367 w 1412182"/>
              <a:gd name="connsiteY9" fmla="*/ 95020 h 698293"/>
              <a:gd name="connsiteX0" fmla="*/ 423978 w 1411793"/>
              <a:gd name="connsiteY0" fmla="*/ 95020 h 698293"/>
              <a:gd name="connsiteX1" fmla="*/ 193236 w 1411793"/>
              <a:gd name="connsiteY1" fmla="*/ 232475 h 698293"/>
              <a:gd name="connsiteX2" fmla="*/ 211 w 1411793"/>
              <a:gd name="connsiteY2" fmla="*/ 432318 h 698293"/>
              <a:gd name="connsiteX3" fmla="*/ 229925 w 1411793"/>
              <a:gd name="connsiteY3" fmla="*/ 587014 h 698293"/>
              <a:gd name="connsiteX4" fmla="*/ 459985 w 1411793"/>
              <a:gd name="connsiteY4" fmla="*/ 696223 h 698293"/>
              <a:gd name="connsiteX5" fmla="*/ 1339496 w 1411793"/>
              <a:gd name="connsiteY5" fmla="*/ 680108 h 698293"/>
              <a:gd name="connsiteX6" fmla="*/ 1339496 w 1411793"/>
              <a:gd name="connsiteY6" fmla="*/ 280872 h 698293"/>
              <a:gd name="connsiteX7" fmla="*/ 1160522 w 1411793"/>
              <a:gd name="connsiteY7" fmla="*/ 50279 h 698293"/>
              <a:gd name="connsiteX8" fmla="*/ 795692 w 1411793"/>
              <a:gd name="connsiteY8" fmla="*/ 2094 h 698293"/>
              <a:gd name="connsiteX9" fmla="*/ 423978 w 1411793"/>
              <a:gd name="connsiteY9" fmla="*/ 95020 h 698293"/>
              <a:gd name="connsiteX0" fmla="*/ 423978 w 1411793"/>
              <a:gd name="connsiteY0" fmla="*/ 95020 h 698293"/>
              <a:gd name="connsiteX1" fmla="*/ 193236 w 1411793"/>
              <a:gd name="connsiteY1" fmla="*/ 232475 h 698293"/>
              <a:gd name="connsiteX2" fmla="*/ 211 w 1411793"/>
              <a:gd name="connsiteY2" fmla="*/ 432318 h 698293"/>
              <a:gd name="connsiteX3" fmla="*/ 229925 w 1411793"/>
              <a:gd name="connsiteY3" fmla="*/ 587014 h 698293"/>
              <a:gd name="connsiteX4" fmla="*/ 459985 w 1411793"/>
              <a:gd name="connsiteY4" fmla="*/ 696223 h 698293"/>
              <a:gd name="connsiteX5" fmla="*/ 1339496 w 1411793"/>
              <a:gd name="connsiteY5" fmla="*/ 680108 h 698293"/>
              <a:gd name="connsiteX6" fmla="*/ 1339496 w 1411793"/>
              <a:gd name="connsiteY6" fmla="*/ 280872 h 698293"/>
              <a:gd name="connsiteX7" fmla="*/ 1160522 w 1411793"/>
              <a:gd name="connsiteY7" fmla="*/ 50279 h 698293"/>
              <a:gd name="connsiteX8" fmla="*/ 795692 w 1411793"/>
              <a:gd name="connsiteY8" fmla="*/ 2094 h 698293"/>
              <a:gd name="connsiteX9" fmla="*/ 423978 w 1411793"/>
              <a:gd name="connsiteY9" fmla="*/ 95020 h 698293"/>
              <a:gd name="connsiteX0" fmla="*/ 423978 w 1463644"/>
              <a:gd name="connsiteY0" fmla="*/ 95020 h 698036"/>
              <a:gd name="connsiteX1" fmla="*/ 193236 w 1463644"/>
              <a:gd name="connsiteY1" fmla="*/ 232475 h 698036"/>
              <a:gd name="connsiteX2" fmla="*/ 211 w 1463644"/>
              <a:gd name="connsiteY2" fmla="*/ 432318 h 698036"/>
              <a:gd name="connsiteX3" fmla="*/ 229925 w 1463644"/>
              <a:gd name="connsiteY3" fmla="*/ 587014 h 698036"/>
              <a:gd name="connsiteX4" fmla="*/ 459985 w 1463644"/>
              <a:gd name="connsiteY4" fmla="*/ 696223 h 698036"/>
              <a:gd name="connsiteX5" fmla="*/ 1339496 w 1463644"/>
              <a:gd name="connsiteY5" fmla="*/ 680108 h 698036"/>
              <a:gd name="connsiteX6" fmla="*/ 1438685 w 1463644"/>
              <a:gd name="connsiteY6" fmla="*/ 284974 h 698036"/>
              <a:gd name="connsiteX7" fmla="*/ 1160522 w 1463644"/>
              <a:gd name="connsiteY7" fmla="*/ 50279 h 698036"/>
              <a:gd name="connsiteX8" fmla="*/ 795692 w 1463644"/>
              <a:gd name="connsiteY8" fmla="*/ 2094 h 698036"/>
              <a:gd name="connsiteX9" fmla="*/ 423978 w 1463644"/>
              <a:gd name="connsiteY9" fmla="*/ 95020 h 698036"/>
              <a:gd name="connsiteX0" fmla="*/ 424054 w 1463720"/>
              <a:gd name="connsiteY0" fmla="*/ 95020 h 698036"/>
              <a:gd name="connsiteX1" fmla="*/ 193312 w 1463720"/>
              <a:gd name="connsiteY1" fmla="*/ 232475 h 698036"/>
              <a:gd name="connsiteX2" fmla="*/ 287 w 1463720"/>
              <a:gd name="connsiteY2" fmla="*/ 432318 h 698036"/>
              <a:gd name="connsiteX3" fmla="*/ 230001 w 1463720"/>
              <a:gd name="connsiteY3" fmla="*/ 587014 h 698036"/>
              <a:gd name="connsiteX4" fmla="*/ 460061 w 1463720"/>
              <a:gd name="connsiteY4" fmla="*/ 696223 h 698036"/>
              <a:gd name="connsiteX5" fmla="*/ 1339572 w 1463720"/>
              <a:gd name="connsiteY5" fmla="*/ 680108 h 698036"/>
              <a:gd name="connsiteX6" fmla="*/ 1438761 w 1463720"/>
              <a:gd name="connsiteY6" fmla="*/ 284974 h 698036"/>
              <a:gd name="connsiteX7" fmla="*/ 1160598 w 1463720"/>
              <a:gd name="connsiteY7" fmla="*/ 50279 h 698036"/>
              <a:gd name="connsiteX8" fmla="*/ 795768 w 1463720"/>
              <a:gd name="connsiteY8" fmla="*/ 2094 h 698036"/>
              <a:gd name="connsiteX9" fmla="*/ 424054 w 1463720"/>
              <a:gd name="connsiteY9" fmla="*/ 95020 h 698036"/>
              <a:gd name="connsiteX0" fmla="*/ 424054 w 1463720"/>
              <a:gd name="connsiteY0" fmla="*/ 95020 h 698036"/>
              <a:gd name="connsiteX1" fmla="*/ 193312 w 1463720"/>
              <a:gd name="connsiteY1" fmla="*/ 232475 h 698036"/>
              <a:gd name="connsiteX2" fmla="*/ 287 w 1463720"/>
              <a:gd name="connsiteY2" fmla="*/ 432318 h 698036"/>
              <a:gd name="connsiteX3" fmla="*/ 230001 w 1463720"/>
              <a:gd name="connsiteY3" fmla="*/ 587014 h 698036"/>
              <a:gd name="connsiteX4" fmla="*/ 460061 w 1463720"/>
              <a:gd name="connsiteY4" fmla="*/ 696223 h 698036"/>
              <a:gd name="connsiteX5" fmla="*/ 1339572 w 1463720"/>
              <a:gd name="connsiteY5" fmla="*/ 680108 h 698036"/>
              <a:gd name="connsiteX6" fmla="*/ 1438761 w 1463720"/>
              <a:gd name="connsiteY6" fmla="*/ 284974 h 698036"/>
              <a:gd name="connsiteX7" fmla="*/ 1160598 w 1463720"/>
              <a:gd name="connsiteY7" fmla="*/ 50279 h 698036"/>
              <a:gd name="connsiteX8" fmla="*/ 795768 w 1463720"/>
              <a:gd name="connsiteY8" fmla="*/ 2094 h 698036"/>
              <a:gd name="connsiteX9" fmla="*/ 424054 w 1463720"/>
              <a:gd name="connsiteY9" fmla="*/ 95020 h 698036"/>
              <a:gd name="connsiteX0" fmla="*/ 424054 w 1463720"/>
              <a:gd name="connsiteY0" fmla="*/ 95020 h 698036"/>
              <a:gd name="connsiteX1" fmla="*/ 193312 w 1463720"/>
              <a:gd name="connsiteY1" fmla="*/ 232475 h 698036"/>
              <a:gd name="connsiteX2" fmla="*/ 287 w 1463720"/>
              <a:gd name="connsiteY2" fmla="*/ 432318 h 698036"/>
              <a:gd name="connsiteX3" fmla="*/ 230001 w 1463720"/>
              <a:gd name="connsiteY3" fmla="*/ 587014 h 698036"/>
              <a:gd name="connsiteX4" fmla="*/ 460061 w 1463720"/>
              <a:gd name="connsiteY4" fmla="*/ 696223 h 698036"/>
              <a:gd name="connsiteX5" fmla="*/ 1339572 w 1463720"/>
              <a:gd name="connsiteY5" fmla="*/ 680108 h 698036"/>
              <a:gd name="connsiteX6" fmla="*/ 1438761 w 1463720"/>
              <a:gd name="connsiteY6" fmla="*/ 284974 h 698036"/>
              <a:gd name="connsiteX7" fmla="*/ 1160598 w 1463720"/>
              <a:gd name="connsiteY7" fmla="*/ 50279 h 698036"/>
              <a:gd name="connsiteX8" fmla="*/ 795768 w 1463720"/>
              <a:gd name="connsiteY8" fmla="*/ 2094 h 698036"/>
              <a:gd name="connsiteX9" fmla="*/ 424054 w 1463720"/>
              <a:gd name="connsiteY9" fmla="*/ 95020 h 698036"/>
              <a:gd name="connsiteX0" fmla="*/ 424054 w 1463720"/>
              <a:gd name="connsiteY0" fmla="*/ 97207 h 700223"/>
              <a:gd name="connsiteX1" fmla="*/ 193312 w 1463720"/>
              <a:gd name="connsiteY1" fmla="*/ 234662 h 700223"/>
              <a:gd name="connsiteX2" fmla="*/ 287 w 1463720"/>
              <a:gd name="connsiteY2" fmla="*/ 434505 h 700223"/>
              <a:gd name="connsiteX3" fmla="*/ 230001 w 1463720"/>
              <a:gd name="connsiteY3" fmla="*/ 589201 h 700223"/>
              <a:gd name="connsiteX4" fmla="*/ 460061 w 1463720"/>
              <a:gd name="connsiteY4" fmla="*/ 698410 h 700223"/>
              <a:gd name="connsiteX5" fmla="*/ 1339572 w 1463720"/>
              <a:gd name="connsiteY5" fmla="*/ 682295 h 700223"/>
              <a:gd name="connsiteX6" fmla="*/ 1438761 w 1463720"/>
              <a:gd name="connsiteY6" fmla="*/ 287161 h 700223"/>
              <a:gd name="connsiteX7" fmla="*/ 1160598 w 1463720"/>
              <a:gd name="connsiteY7" fmla="*/ 52466 h 700223"/>
              <a:gd name="connsiteX8" fmla="*/ 865707 w 1463720"/>
              <a:gd name="connsiteY8" fmla="*/ 31458 h 700223"/>
              <a:gd name="connsiteX9" fmla="*/ 795768 w 1463720"/>
              <a:gd name="connsiteY9" fmla="*/ 4281 h 700223"/>
              <a:gd name="connsiteX10" fmla="*/ 424054 w 1463720"/>
              <a:gd name="connsiteY10" fmla="*/ 97207 h 700223"/>
              <a:gd name="connsiteX0" fmla="*/ 424054 w 1463720"/>
              <a:gd name="connsiteY0" fmla="*/ 70669 h 673685"/>
              <a:gd name="connsiteX1" fmla="*/ 193312 w 1463720"/>
              <a:gd name="connsiteY1" fmla="*/ 208124 h 673685"/>
              <a:gd name="connsiteX2" fmla="*/ 287 w 1463720"/>
              <a:gd name="connsiteY2" fmla="*/ 407967 h 673685"/>
              <a:gd name="connsiteX3" fmla="*/ 230001 w 1463720"/>
              <a:gd name="connsiteY3" fmla="*/ 562663 h 673685"/>
              <a:gd name="connsiteX4" fmla="*/ 460061 w 1463720"/>
              <a:gd name="connsiteY4" fmla="*/ 671872 h 673685"/>
              <a:gd name="connsiteX5" fmla="*/ 1339572 w 1463720"/>
              <a:gd name="connsiteY5" fmla="*/ 655757 h 673685"/>
              <a:gd name="connsiteX6" fmla="*/ 1438761 w 1463720"/>
              <a:gd name="connsiteY6" fmla="*/ 260623 h 673685"/>
              <a:gd name="connsiteX7" fmla="*/ 1160598 w 1463720"/>
              <a:gd name="connsiteY7" fmla="*/ 25928 h 673685"/>
              <a:gd name="connsiteX8" fmla="*/ 865707 w 1463720"/>
              <a:gd name="connsiteY8" fmla="*/ 4920 h 673685"/>
              <a:gd name="connsiteX9" fmla="*/ 424054 w 1463720"/>
              <a:gd name="connsiteY9" fmla="*/ 70669 h 673685"/>
              <a:gd name="connsiteX0" fmla="*/ 423973 w 1463639"/>
              <a:gd name="connsiteY0" fmla="*/ 70669 h 673685"/>
              <a:gd name="connsiteX1" fmla="*/ 270277 w 1463639"/>
              <a:gd name="connsiteY1" fmla="*/ 216081 h 673685"/>
              <a:gd name="connsiteX2" fmla="*/ 206 w 1463639"/>
              <a:gd name="connsiteY2" fmla="*/ 407967 h 673685"/>
              <a:gd name="connsiteX3" fmla="*/ 229920 w 1463639"/>
              <a:gd name="connsiteY3" fmla="*/ 562663 h 673685"/>
              <a:gd name="connsiteX4" fmla="*/ 459980 w 1463639"/>
              <a:gd name="connsiteY4" fmla="*/ 671872 h 673685"/>
              <a:gd name="connsiteX5" fmla="*/ 1339491 w 1463639"/>
              <a:gd name="connsiteY5" fmla="*/ 655757 h 673685"/>
              <a:gd name="connsiteX6" fmla="*/ 1438680 w 1463639"/>
              <a:gd name="connsiteY6" fmla="*/ 260623 h 673685"/>
              <a:gd name="connsiteX7" fmla="*/ 1160517 w 1463639"/>
              <a:gd name="connsiteY7" fmla="*/ 25928 h 673685"/>
              <a:gd name="connsiteX8" fmla="*/ 865626 w 1463639"/>
              <a:gd name="connsiteY8" fmla="*/ 4920 h 673685"/>
              <a:gd name="connsiteX9" fmla="*/ 423973 w 1463639"/>
              <a:gd name="connsiteY9" fmla="*/ 70669 h 673685"/>
              <a:gd name="connsiteX0" fmla="*/ 461508 w 1463639"/>
              <a:gd name="connsiteY0" fmla="*/ 13990 h 680664"/>
              <a:gd name="connsiteX1" fmla="*/ 270277 w 1463639"/>
              <a:gd name="connsiteY1" fmla="*/ 223060 h 680664"/>
              <a:gd name="connsiteX2" fmla="*/ 206 w 1463639"/>
              <a:gd name="connsiteY2" fmla="*/ 414946 h 680664"/>
              <a:gd name="connsiteX3" fmla="*/ 229920 w 1463639"/>
              <a:gd name="connsiteY3" fmla="*/ 569642 h 680664"/>
              <a:gd name="connsiteX4" fmla="*/ 459980 w 1463639"/>
              <a:gd name="connsiteY4" fmla="*/ 678851 h 680664"/>
              <a:gd name="connsiteX5" fmla="*/ 1339491 w 1463639"/>
              <a:gd name="connsiteY5" fmla="*/ 662736 h 680664"/>
              <a:gd name="connsiteX6" fmla="*/ 1438680 w 1463639"/>
              <a:gd name="connsiteY6" fmla="*/ 267602 h 680664"/>
              <a:gd name="connsiteX7" fmla="*/ 1160517 w 1463639"/>
              <a:gd name="connsiteY7" fmla="*/ 32907 h 680664"/>
              <a:gd name="connsiteX8" fmla="*/ 865626 w 1463639"/>
              <a:gd name="connsiteY8" fmla="*/ 11899 h 680664"/>
              <a:gd name="connsiteX9" fmla="*/ 461508 w 1463639"/>
              <a:gd name="connsiteY9" fmla="*/ 13990 h 680664"/>
              <a:gd name="connsiteX0" fmla="*/ 461508 w 1463639"/>
              <a:gd name="connsiteY0" fmla="*/ 17140 h 683814"/>
              <a:gd name="connsiteX1" fmla="*/ 270277 w 1463639"/>
              <a:gd name="connsiteY1" fmla="*/ 226210 h 683814"/>
              <a:gd name="connsiteX2" fmla="*/ 206 w 1463639"/>
              <a:gd name="connsiteY2" fmla="*/ 418096 h 683814"/>
              <a:gd name="connsiteX3" fmla="*/ 229920 w 1463639"/>
              <a:gd name="connsiteY3" fmla="*/ 572792 h 683814"/>
              <a:gd name="connsiteX4" fmla="*/ 459980 w 1463639"/>
              <a:gd name="connsiteY4" fmla="*/ 682001 h 683814"/>
              <a:gd name="connsiteX5" fmla="*/ 1339491 w 1463639"/>
              <a:gd name="connsiteY5" fmla="*/ 665886 h 683814"/>
              <a:gd name="connsiteX6" fmla="*/ 1438680 w 1463639"/>
              <a:gd name="connsiteY6" fmla="*/ 270752 h 683814"/>
              <a:gd name="connsiteX7" fmla="*/ 1160517 w 1463639"/>
              <a:gd name="connsiteY7" fmla="*/ 36057 h 683814"/>
              <a:gd name="connsiteX8" fmla="*/ 875503 w 1463639"/>
              <a:gd name="connsiteY8" fmla="*/ 3909 h 683814"/>
              <a:gd name="connsiteX9" fmla="*/ 461508 w 1463639"/>
              <a:gd name="connsiteY9" fmla="*/ 17140 h 683814"/>
              <a:gd name="connsiteX0" fmla="*/ 461508 w 1463639"/>
              <a:gd name="connsiteY0" fmla="*/ 17140 h 683814"/>
              <a:gd name="connsiteX1" fmla="*/ 270277 w 1463639"/>
              <a:gd name="connsiteY1" fmla="*/ 226210 h 683814"/>
              <a:gd name="connsiteX2" fmla="*/ 206 w 1463639"/>
              <a:gd name="connsiteY2" fmla="*/ 418096 h 683814"/>
              <a:gd name="connsiteX3" fmla="*/ 229920 w 1463639"/>
              <a:gd name="connsiteY3" fmla="*/ 572792 h 683814"/>
              <a:gd name="connsiteX4" fmla="*/ 459980 w 1463639"/>
              <a:gd name="connsiteY4" fmla="*/ 682001 h 683814"/>
              <a:gd name="connsiteX5" fmla="*/ 1339491 w 1463639"/>
              <a:gd name="connsiteY5" fmla="*/ 665886 h 683814"/>
              <a:gd name="connsiteX6" fmla="*/ 1438680 w 1463639"/>
              <a:gd name="connsiteY6" fmla="*/ 270752 h 683814"/>
              <a:gd name="connsiteX7" fmla="*/ 1202003 w 1463639"/>
              <a:gd name="connsiteY7" fmla="*/ 34465 h 683814"/>
              <a:gd name="connsiteX8" fmla="*/ 875503 w 1463639"/>
              <a:gd name="connsiteY8" fmla="*/ 3909 h 683814"/>
              <a:gd name="connsiteX9" fmla="*/ 461508 w 1463639"/>
              <a:gd name="connsiteY9" fmla="*/ 17140 h 683814"/>
              <a:gd name="connsiteX0" fmla="*/ 461508 w 1463639"/>
              <a:gd name="connsiteY0" fmla="*/ 17140 h 683814"/>
              <a:gd name="connsiteX1" fmla="*/ 270277 w 1463639"/>
              <a:gd name="connsiteY1" fmla="*/ 226210 h 683814"/>
              <a:gd name="connsiteX2" fmla="*/ 206 w 1463639"/>
              <a:gd name="connsiteY2" fmla="*/ 418096 h 683814"/>
              <a:gd name="connsiteX3" fmla="*/ 229920 w 1463639"/>
              <a:gd name="connsiteY3" fmla="*/ 572792 h 683814"/>
              <a:gd name="connsiteX4" fmla="*/ 459980 w 1463639"/>
              <a:gd name="connsiteY4" fmla="*/ 682001 h 683814"/>
              <a:gd name="connsiteX5" fmla="*/ 1339491 w 1463639"/>
              <a:gd name="connsiteY5" fmla="*/ 665886 h 683814"/>
              <a:gd name="connsiteX6" fmla="*/ 1438680 w 1463639"/>
              <a:gd name="connsiteY6" fmla="*/ 270752 h 683814"/>
              <a:gd name="connsiteX7" fmla="*/ 1202003 w 1463639"/>
              <a:gd name="connsiteY7" fmla="*/ 34465 h 683814"/>
              <a:gd name="connsiteX8" fmla="*/ 875503 w 1463639"/>
              <a:gd name="connsiteY8" fmla="*/ 3909 h 683814"/>
              <a:gd name="connsiteX9" fmla="*/ 461508 w 1463639"/>
              <a:gd name="connsiteY9" fmla="*/ 17140 h 683814"/>
              <a:gd name="connsiteX0" fmla="*/ 461508 w 1461194"/>
              <a:gd name="connsiteY0" fmla="*/ 17140 h 684068"/>
              <a:gd name="connsiteX1" fmla="*/ 270277 w 1461194"/>
              <a:gd name="connsiteY1" fmla="*/ 226210 h 684068"/>
              <a:gd name="connsiteX2" fmla="*/ 206 w 1461194"/>
              <a:gd name="connsiteY2" fmla="*/ 418096 h 684068"/>
              <a:gd name="connsiteX3" fmla="*/ 229920 w 1461194"/>
              <a:gd name="connsiteY3" fmla="*/ 572792 h 684068"/>
              <a:gd name="connsiteX4" fmla="*/ 511344 w 1461194"/>
              <a:gd name="connsiteY4" fmla="*/ 683593 h 684068"/>
              <a:gd name="connsiteX5" fmla="*/ 1339491 w 1461194"/>
              <a:gd name="connsiteY5" fmla="*/ 665886 h 684068"/>
              <a:gd name="connsiteX6" fmla="*/ 1438680 w 1461194"/>
              <a:gd name="connsiteY6" fmla="*/ 270752 h 684068"/>
              <a:gd name="connsiteX7" fmla="*/ 1202003 w 1461194"/>
              <a:gd name="connsiteY7" fmla="*/ 34465 h 684068"/>
              <a:gd name="connsiteX8" fmla="*/ 875503 w 1461194"/>
              <a:gd name="connsiteY8" fmla="*/ 3909 h 684068"/>
              <a:gd name="connsiteX9" fmla="*/ 461508 w 1461194"/>
              <a:gd name="connsiteY9" fmla="*/ 17140 h 684068"/>
              <a:gd name="connsiteX0" fmla="*/ 461508 w 1461194"/>
              <a:gd name="connsiteY0" fmla="*/ 17140 h 700889"/>
              <a:gd name="connsiteX1" fmla="*/ 270277 w 1461194"/>
              <a:gd name="connsiteY1" fmla="*/ 226210 h 700889"/>
              <a:gd name="connsiteX2" fmla="*/ 206 w 1461194"/>
              <a:gd name="connsiteY2" fmla="*/ 418096 h 700889"/>
              <a:gd name="connsiteX3" fmla="*/ 229920 w 1461194"/>
              <a:gd name="connsiteY3" fmla="*/ 572792 h 700889"/>
              <a:gd name="connsiteX4" fmla="*/ 511344 w 1461194"/>
              <a:gd name="connsiteY4" fmla="*/ 683593 h 700889"/>
              <a:gd name="connsiteX5" fmla="*/ 1339491 w 1461194"/>
              <a:gd name="connsiteY5" fmla="*/ 665886 h 700889"/>
              <a:gd name="connsiteX6" fmla="*/ 1438680 w 1461194"/>
              <a:gd name="connsiteY6" fmla="*/ 270752 h 700889"/>
              <a:gd name="connsiteX7" fmla="*/ 1202003 w 1461194"/>
              <a:gd name="connsiteY7" fmla="*/ 34465 h 700889"/>
              <a:gd name="connsiteX8" fmla="*/ 875503 w 1461194"/>
              <a:gd name="connsiteY8" fmla="*/ 3909 h 700889"/>
              <a:gd name="connsiteX9" fmla="*/ 461508 w 1461194"/>
              <a:gd name="connsiteY9" fmla="*/ 17140 h 700889"/>
              <a:gd name="connsiteX0" fmla="*/ 462271 w 1461957"/>
              <a:gd name="connsiteY0" fmla="*/ 17140 h 700889"/>
              <a:gd name="connsiteX1" fmla="*/ 271040 w 1461957"/>
              <a:gd name="connsiteY1" fmla="*/ 226210 h 700889"/>
              <a:gd name="connsiteX2" fmla="*/ 969 w 1461957"/>
              <a:gd name="connsiteY2" fmla="*/ 418096 h 700889"/>
              <a:gd name="connsiteX3" fmla="*/ 191173 w 1461957"/>
              <a:gd name="connsiteY3" fmla="*/ 596664 h 700889"/>
              <a:gd name="connsiteX4" fmla="*/ 512107 w 1461957"/>
              <a:gd name="connsiteY4" fmla="*/ 683593 h 700889"/>
              <a:gd name="connsiteX5" fmla="*/ 1340254 w 1461957"/>
              <a:gd name="connsiteY5" fmla="*/ 665886 h 700889"/>
              <a:gd name="connsiteX6" fmla="*/ 1439443 w 1461957"/>
              <a:gd name="connsiteY6" fmla="*/ 270752 h 700889"/>
              <a:gd name="connsiteX7" fmla="*/ 1202766 w 1461957"/>
              <a:gd name="connsiteY7" fmla="*/ 34465 h 700889"/>
              <a:gd name="connsiteX8" fmla="*/ 876266 w 1461957"/>
              <a:gd name="connsiteY8" fmla="*/ 3909 h 700889"/>
              <a:gd name="connsiteX9" fmla="*/ 462271 w 1461957"/>
              <a:gd name="connsiteY9" fmla="*/ 17140 h 700889"/>
              <a:gd name="connsiteX0" fmla="*/ 461558 w 1461244"/>
              <a:gd name="connsiteY0" fmla="*/ 17140 h 700889"/>
              <a:gd name="connsiteX1" fmla="*/ 270327 w 1461244"/>
              <a:gd name="connsiteY1" fmla="*/ 226210 h 700889"/>
              <a:gd name="connsiteX2" fmla="*/ 256 w 1461244"/>
              <a:gd name="connsiteY2" fmla="*/ 418096 h 700889"/>
              <a:gd name="connsiteX3" fmla="*/ 190460 w 1461244"/>
              <a:gd name="connsiteY3" fmla="*/ 596664 h 700889"/>
              <a:gd name="connsiteX4" fmla="*/ 511394 w 1461244"/>
              <a:gd name="connsiteY4" fmla="*/ 683593 h 700889"/>
              <a:gd name="connsiteX5" fmla="*/ 1339541 w 1461244"/>
              <a:gd name="connsiteY5" fmla="*/ 665886 h 700889"/>
              <a:gd name="connsiteX6" fmla="*/ 1438730 w 1461244"/>
              <a:gd name="connsiteY6" fmla="*/ 270752 h 700889"/>
              <a:gd name="connsiteX7" fmla="*/ 1202053 w 1461244"/>
              <a:gd name="connsiteY7" fmla="*/ 34465 h 700889"/>
              <a:gd name="connsiteX8" fmla="*/ 875553 w 1461244"/>
              <a:gd name="connsiteY8" fmla="*/ 3909 h 700889"/>
              <a:gd name="connsiteX9" fmla="*/ 461558 w 1461244"/>
              <a:gd name="connsiteY9" fmla="*/ 17140 h 700889"/>
              <a:gd name="connsiteX0" fmla="*/ 463884 w 1463570"/>
              <a:gd name="connsiteY0" fmla="*/ 17140 h 700889"/>
              <a:gd name="connsiteX1" fmla="*/ 272653 w 1463570"/>
              <a:gd name="connsiteY1" fmla="*/ 226210 h 700889"/>
              <a:gd name="connsiteX2" fmla="*/ 2582 w 1463570"/>
              <a:gd name="connsiteY2" fmla="*/ 418096 h 700889"/>
              <a:gd name="connsiteX3" fmla="*/ 155251 w 1463570"/>
              <a:gd name="connsiteY3" fmla="*/ 630085 h 700889"/>
              <a:gd name="connsiteX4" fmla="*/ 513720 w 1463570"/>
              <a:gd name="connsiteY4" fmla="*/ 683593 h 700889"/>
              <a:gd name="connsiteX5" fmla="*/ 1341867 w 1463570"/>
              <a:gd name="connsiteY5" fmla="*/ 665886 h 700889"/>
              <a:gd name="connsiteX6" fmla="*/ 1441056 w 1463570"/>
              <a:gd name="connsiteY6" fmla="*/ 270752 h 700889"/>
              <a:gd name="connsiteX7" fmla="*/ 1204379 w 1463570"/>
              <a:gd name="connsiteY7" fmla="*/ 34465 h 700889"/>
              <a:gd name="connsiteX8" fmla="*/ 877879 w 1463570"/>
              <a:gd name="connsiteY8" fmla="*/ 3909 h 700889"/>
              <a:gd name="connsiteX9" fmla="*/ 463884 w 1463570"/>
              <a:gd name="connsiteY9" fmla="*/ 17140 h 700889"/>
              <a:gd name="connsiteX0" fmla="*/ 463884 w 1465533"/>
              <a:gd name="connsiteY0" fmla="*/ 17140 h 708314"/>
              <a:gd name="connsiteX1" fmla="*/ 272653 w 1465533"/>
              <a:gd name="connsiteY1" fmla="*/ 226210 h 708314"/>
              <a:gd name="connsiteX2" fmla="*/ 2582 w 1465533"/>
              <a:gd name="connsiteY2" fmla="*/ 418096 h 708314"/>
              <a:gd name="connsiteX3" fmla="*/ 155251 w 1465533"/>
              <a:gd name="connsiteY3" fmla="*/ 630085 h 708314"/>
              <a:gd name="connsiteX4" fmla="*/ 472234 w 1465533"/>
              <a:gd name="connsiteY4" fmla="*/ 699508 h 708314"/>
              <a:gd name="connsiteX5" fmla="*/ 1341867 w 1465533"/>
              <a:gd name="connsiteY5" fmla="*/ 665886 h 708314"/>
              <a:gd name="connsiteX6" fmla="*/ 1441056 w 1465533"/>
              <a:gd name="connsiteY6" fmla="*/ 270752 h 708314"/>
              <a:gd name="connsiteX7" fmla="*/ 1204379 w 1465533"/>
              <a:gd name="connsiteY7" fmla="*/ 34465 h 708314"/>
              <a:gd name="connsiteX8" fmla="*/ 877879 w 1465533"/>
              <a:gd name="connsiteY8" fmla="*/ 3909 h 708314"/>
              <a:gd name="connsiteX9" fmla="*/ 463884 w 1465533"/>
              <a:gd name="connsiteY9" fmla="*/ 17140 h 708314"/>
              <a:gd name="connsiteX0" fmla="*/ 463884 w 1467792"/>
              <a:gd name="connsiteY0" fmla="*/ 17140 h 717887"/>
              <a:gd name="connsiteX1" fmla="*/ 272653 w 1467792"/>
              <a:gd name="connsiteY1" fmla="*/ 226210 h 717887"/>
              <a:gd name="connsiteX2" fmla="*/ 2582 w 1467792"/>
              <a:gd name="connsiteY2" fmla="*/ 418096 h 717887"/>
              <a:gd name="connsiteX3" fmla="*/ 155251 w 1467792"/>
              <a:gd name="connsiteY3" fmla="*/ 630085 h 717887"/>
              <a:gd name="connsiteX4" fmla="*/ 426797 w 1467792"/>
              <a:gd name="connsiteY4" fmla="*/ 715423 h 717887"/>
              <a:gd name="connsiteX5" fmla="*/ 1341867 w 1467792"/>
              <a:gd name="connsiteY5" fmla="*/ 665886 h 717887"/>
              <a:gd name="connsiteX6" fmla="*/ 1441056 w 1467792"/>
              <a:gd name="connsiteY6" fmla="*/ 270752 h 717887"/>
              <a:gd name="connsiteX7" fmla="*/ 1204379 w 1467792"/>
              <a:gd name="connsiteY7" fmla="*/ 34465 h 717887"/>
              <a:gd name="connsiteX8" fmla="*/ 877879 w 1467792"/>
              <a:gd name="connsiteY8" fmla="*/ 3909 h 717887"/>
              <a:gd name="connsiteX9" fmla="*/ 463884 w 1467792"/>
              <a:gd name="connsiteY9" fmla="*/ 17140 h 717887"/>
              <a:gd name="connsiteX0" fmla="*/ 467587 w 1471495"/>
              <a:gd name="connsiteY0" fmla="*/ 17140 h 717887"/>
              <a:gd name="connsiteX1" fmla="*/ 276356 w 1471495"/>
              <a:gd name="connsiteY1" fmla="*/ 226210 h 717887"/>
              <a:gd name="connsiteX2" fmla="*/ 6285 w 1471495"/>
              <a:gd name="connsiteY2" fmla="*/ 418096 h 717887"/>
              <a:gd name="connsiteX3" fmla="*/ 117468 w 1471495"/>
              <a:gd name="connsiteY3" fmla="*/ 633268 h 717887"/>
              <a:gd name="connsiteX4" fmla="*/ 430500 w 1471495"/>
              <a:gd name="connsiteY4" fmla="*/ 715423 h 717887"/>
              <a:gd name="connsiteX5" fmla="*/ 1345570 w 1471495"/>
              <a:gd name="connsiteY5" fmla="*/ 665886 h 717887"/>
              <a:gd name="connsiteX6" fmla="*/ 1444759 w 1471495"/>
              <a:gd name="connsiteY6" fmla="*/ 270752 h 717887"/>
              <a:gd name="connsiteX7" fmla="*/ 1208082 w 1471495"/>
              <a:gd name="connsiteY7" fmla="*/ 34465 h 717887"/>
              <a:gd name="connsiteX8" fmla="*/ 881582 w 1471495"/>
              <a:gd name="connsiteY8" fmla="*/ 3909 h 717887"/>
              <a:gd name="connsiteX9" fmla="*/ 467587 w 1471495"/>
              <a:gd name="connsiteY9" fmla="*/ 17140 h 717887"/>
              <a:gd name="connsiteX0" fmla="*/ 437440 w 1471495"/>
              <a:gd name="connsiteY0" fmla="*/ 12273 h 732696"/>
              <a:gd name="connsiteX1" fmla="*/ 276356 w 1471495"/>
              <a:gd name="connsiteY1" fmla="*/ 241019 h 732696"/>
              <a:gd name="connsiteX2" fmla="*/ 6285 w 1471495"/>
              <a:gd name="connsiteY2" fmla="*/ 432905 h 732696"/>
              <a:gd name="connsiteX3" fmla="*/ 117468 w 1471495"/>
              <a:gd name="connsiteY3" fmla="*/ 648077 h 732696"/>
              <a:gd name="connsiteX4" fmla="*/ 430500 w 1471495"/>
              <a:gd name="connsiteY4" fmla="*/ 730232 h 732696"/>
              <a:gd name="connsiteX5" fmla="*/ 1345570 w 1471495"/>
              <a:gd name="connsiteY5" fmla="*/ 680695 h 732696"/>
              <a:gd name="connsiteX6" fmla="*/ 1444759 w 1471495"/>
              <a:gd name="connsiteY6" fmla="*/ 285561 h 732696"/>
              <a:gd name="connsiteX7" fmla="*/ 1208082 w 1471495"/>
              <a:gd name="connsiteY7" fmla="*/ 49274 h 732696"/>
              <a:gd name="connsiteX8" fmla="*/ 881582 w 1471495"/>
              <a:gd name="connsiteY8" fmla="*/ 18718 h 732696"/>
              <a:gd name="connsiteX9" fmla="*/ 437440 w 1471495"/>
              <a:gd name="connsiteY9" fmla="*/ 12273 h 732696"/>
              <a:gd name="connsiteX0" fmla="*/ 437440 w 1471495"/>
              <a:gd name="connsiteY0" fmla="*/ 27540 h 747963"/>
              <a:gd name="connsiteX1" fmla="*/ 276356 w 1471495"/>
              <a:gd name="connsiteY1" fmla="*/ 256286 h 747963"/>
              <a:gd name="connsiteX2" fmla="*/ 6285 w 1471495"/>
              <a:gd name="connsiteY2" fmla="*/ 448172 h 747963"/>
              <a:gd name="connsiteX3" fmla="*/ 117468 w 1471495"/>
              <a:gd name="connsiteY3" fmla="*/ 663344 h 747963"/>
              <a:gd name="connsiteX4" fmla="*/ 430500 w 1471495"/>
              <a:gd name="connsiteY4" fmla="*/ 745499 h 747963"/>
              <a:gd name="connsiteX5" fmla="*/ 1345570 w 1471495"/>
              <a:gd name="connsiteY5" fmla="*/ 695962 h 747963"/>
              <a:gd name="connsiteX6" fmla="*/ 1444759 w 1471495"/>
              <a:gd name="connsiteY6" fmla="*/ 300828 h 747963"/>
              <a:gd name="connsiteX7" fmla="*/ 1208082 w 1471495"/>
              <a:gd name="connsiteY7" fmla="*/ 64541 h 747963"/>
              <a:gd name="connsiteX8" fmla="*/ 906076 w 1471495"/>
              <a:gd name="connsiteY8" fmla="*/ 0 h 747963"/>
              <a:gd name="connsiteX9" fmla="*/ 437440 w 1471495"/>
              <a:gd name="connsiteY9" fmla="*/ 27540 h 747963"/>
              <a:gd name="connsiteX0" fmla="*/ 437440 w 1471495"/>
              <a:gd name="connsiteY0" fmla="*/ 27540 h 747963"/>
              <a:gd name="connsiteX1" fmla="*/ 276356 w 1471495"/>
              <a:gd name="connsiteY1" fmla="*/ 256286 h 747963"/>
              <a:gd name="connsiteX2" fmla="*/ 6285 w 1471495"/>
              <a:gd name="connsiteY2" fmla="*/ 448172 h 747963"/>
              <a:gd name="connsiteX3" fmla="*/ 117468 w 1471495"/>
              <a:gd name="connsiteY3" fmla="*/ 663344 h 747963"/>
              <a:gd name="connsiteX4" fmla="*/ 430500 w 1471495"/>
              <a:gd name="connsiteY4" fmla="*/ 745499 h 747963"/>
              <a:gd name="connsiteX5" fmla="*/ 1345570 w 1471495"/>
              <a:gd name="connsiteY5" fmla="*/ 695962 h 747963"/>
              <a:gd name="connsiteX6" fmla="*/ 1444759 w 1471495"/>
              <a:gd name="connsiteY6" fmla="*/ 300828 h 747963"/>
              <a:gd name="connsiteX7" fmla="*/ 1213735 w 1471495"/>
              <a:gd name="connsiteY7" fmla="*/ 87794 h 747963"/>
              <a:gd name="connsiteX8" fmla="*/ 906076 w 1471495"/>
              <a:gd name="connsiteY8" fmla="*/ 0 h 747963"/>
              <a:gd name="connsiteX9" fmla="*/ 437440 w 1471495"/>
              <a:gd name="connsiteY9" fmla="*/ 27540 h 747963"/>
              <a:gd name="connsiteX0" fmla="*/ 435352 w 1469407"/>
              <a:gd name="connsiteY0" fmla="*/ 27540 h 747963"/>
              <a:gd name="connsiteX1" fmla="*/ 236062 w 1469407"/>
              <a:gd name="connsiteY1" fmla="*/ 246705 h 747963"/>
              <a:gd name="connsiteX2" fmla="*/ 4197 w 1469407"/>
              <a:gd name="connsiteY2" fmla="*/ 448172 h 747963"/>
              <a:gd name="connsiteX3" fmla="*/ 115380 w 1469407"/>
              <a:gd name="connsiteY3" fmla="*/ 663344 h 747963"/>
              <a:gd name="connsiteX4" fmla="*/ 428412 w 1469407"/>
              <a:gd name="connsiteY4" fmla="*/ 745499 h 747963"/>
              <a:gd name="connsiteX5" fmla="*/ 1343482 w 1469407"/>
              <a:gd name="connsiteY5" fmla="*/ 695962 h 747963"/>
              <a:gd name="connsiteX6" fmla="*/ 1442671 w 1469407"/>
              <a:gd name="connsiteY6" fmla="*/ 300828 h 747963"/>
              <a:gd name="connsiteX7" fmla="*/ 1211647 w 1469407"/>
              <a:gd name="connsiteY7" fmla="*/ 87794 h 747963"/>
              <a:gd name="connsiteX8" fmla="*/ 903988 w 1469407"/>
              <a:gd name="connsiteY8" fmla="*/ 0 h 747963"/>
              <a:gd name="connsiteX9" fmla="*/ 435352 w 1469407"/>
              <a:gd name="connsiteY9" fmla="*/ 27540 h 747963"/>
              <a:gd name="connsiteX0" fmla="*/ 287738 w 1469407"/>
              <a:gd name="connsiteY0" fmla="*/ 16581 h 752973"/>
              <a:gd name="connsiteX1" fmla="*/ 236062 w 1469407"/>
              <a:gd name="connsiteY1" fmla="*/ 251715 h 752973"/>
              <a:gd name="connsiteX2" fmla="*/ 4197 w 1469407"/>
              <a:gd name="connsiteY2" fmla="*/ 453182 h 752973"/>
              <a:gd name="connsiteX3" fmla="*/ 115380 w 1469407"/>
              <a:gd name="connsiteY3" fmla="*/ 668354 h 752973"/>
              <a:gd name="connsiteX4" fmla="*/ 428412 w 1469407"/>
              <a:gd name="connsiteY4" fmla="*/ 750509 h 752973"/>
              <a:gd name="connsiteX5" fmla="*/ 1343482 w 1469407"/>
              <a:gd name="connsiteY5" fmla="*/ 700972 h 752973"/>
              <a:gd name="connsiteX6" fmla="*/ 1442671 w 1469407"/>
              <a:gd name="connsiteY6" fmla="*/ 305838 h 752973"/>
              <a:gd name="connsiteX7" fmla="*/ 1211647 w 1469407"/>
              <a:gd name="connsiteY7" fmla="*/ 92804 h 752973"/>
              <a:gd name="connsiteX8" fmla="*/ 903988 w 1469407"/>
              <a:gd name="connsiteY8" fmla="*/ 5010 h 752973"/>
              <a:gd name="connsiteX9" fmla="*/ 287738 w 1469407"/>
              <a:gd name="connsiteY9" fmla="*/ 16581 h 752973"/>
              <a:gd name="connsiteX0" fmla="*/ 284280 w 1465949"/>
              <a:gd name="connsiteY0" fmla="*/ 16581 h 752973"/>
              <a:gd name="connsiteX1" fmla="*/ 153170 w 1465949"/>
              <a:gd name="connsiteY1" fmla="*/ 241755 h 752973"/>
              <a:gd name="connsiteX2" fmla="*/ 739 w 1465949"/>
              <a:gd name="connsiteY2" fmla="*/ 453182 h 752973"/>
              <a:gd name="connsiteX3" fmla="*/ 111922 w 1465949"/>
              <a:gd name="connsiteY3" fmla="*/ 668354 h 752973"/>
              <a:gd name="connsiteX4" fmla="*/ 424954 w 1465949"/>
              <a:gd name="connsiteY4" fmla="*/ 750509 h 752973"/>
              <a:gd name="connsiteX5" fmla="*/ 1340024 w 1465949"/>
              <a:gd name="connsiteY5" fmla="*/ 700972 h 752973"/>
              <a:gd name="connsiteX6" fmla="*/ 1439213 w 1465949"/>
              <a:gd name="connsiteY6" fmla="*/ 305838 h 752973"/>
              <a:gd name="connsiteX7" fmla="*/ 1208189 w 1465949"/>
              <a:gd name="connsiteY7" fmla="*/ 92804 h 752973"/>
              <a:gd name="connsiteX8" fmla="*/ 900530 w 1465949"/>
              <a:gd name="connsiteY8" fmla="*/ 5010 h 752973"/>
              <a:gd name="connsiteX9" fmla="*/ 284280 w 1465949"/>
              <a:gd name="connsiteY9" fmla="*/ 16581 h 752973"/>
              <a:gd name="connsiteX0" fmla="*/ 215678 w 1465949"/>
              <a:gd name="connsiteY0" fmla="*/ 15568 h 755280"/>
              <a:gd name="connsiteX1" fmla="*/ 153170 w 1465949"/>
              <a:gd name="connsiteY1" fmla="*/ 244062 h 755280"/>
              <a:gd name="connsiteX2" fmla="*/ 739 w 1465949"/>
              <a:gd name="connsiteY2" fmla="*/ 455489 h 755280"/>
              <a:gd name="connsiteX3" fmla="*/ 111922 w 1465949"/>
              <a:gd name="connsiteY3" fmla="*/ 670661 h 755280"/>
              <a:gd name="connsiteX4" fmla="*/ 424954 w 1465949"/>
              <a:gd name="connsiteY4" fmla="*/ 752816 h 755280"/>
              <a:gd name="connsiteX5" fmla="*/ 1340024 w 1465949"/>
              <a:gd name="connsiteY5" fmla="*/ 703279 h 755280"/>
              <a:gd name="connsiteX6" fmla="*/ 1439213 w 1465949"/>
              <a:gd name="connsiteY6" fmla="*/ 308145 h 755280"/>
              <a:gd name="connsiteX7" fmla="*/ 1208189 w 1465949"/>
              <a:gd name="connsiteY7" fmla="*/ 95111 h 755280"/>
              <a:gd name="connsiteX8" fmla="*/ 900530 w 1465949"/>
              <a:gd name="connsiteY8" fmla="*/ 7317 h 755280"/>
              <a:gd name="connsiteX9" fmla="*/ 215678 w 1465949"/>
              <a:gd name="connsiteY9" fmla="*/ 15568 h 755280"/>
              <a:gd name="connsiteX0" fmla="*/ 158423 w 1408694"/>
              <a:gd name="connsiteY0" fmla="*/ 15568 h 755280"/>
              <a:gd name="connsiteX1" fmla="*/ 95915 w 1408694"/>
              <a:gd name="connsiteY1" fmla="*/ 244062 h 755280"/>
              <a:gd name="connsiteX2" fmla="*/ 9068 w 1408694"/>
              <a:gd name="connsiteY2" fmla="*/ 472501 h 755280"/>
              <a:gd name="connsiteX3" fmla="*/ 54667 w 1408694"/>
              <a:gd name="connsiteY3" fmla="*/ 670661 h 755280"/>
              <a:gd name="connsiteX4" fmla="*/ 367699 w 1408694"/>
              <a:gd name="connsiteY4" fmla="*/ 752816 h 755280"/>
              <a:gd name="connsiteX5" fmla="*/ 1282769 w 1408694"/>
              <a:gd name="connsiteY5" fmla="*/ 703279 h 755280"/>
              <a:gd name="connsiteX6" fmla="*/ 1381958 w 1408694"/>
              <a:gd name="connsiteY6" fmla="*/ 308145 h 755280"/>
              <a:gd name="connsiteX7" fmla="*/ 1150934 w 1408694"/>
              <a:gd name="connsiteY7" fmla="*/ 95111 h 755280"/>
              <a:gd name="connsiteX8" fmla="*/ 843275 w 1408694"/>
              <a:gd name="connsiteY8" fmla="*/ 7317 h 755280"/>
              <a:gd name="connsiteX9" fmla="*/ 158423 w 1408694"/>
              <a:gd name="connsiteY9" fmla="*/ 15568 h 755280"/>
              <a:gd name="connsiteX0" fmla="*/ 151540 w 1401811"/>
              <a:gd name="connsiteY0" fmla="*/ 15568 h 755280"/>
              <a:gd name="connsiteX1" fmla="*/ 89032 w 1401811"/>
              <a:gd name="connsiteY1" fmla="*/ 244062 h 755280"/>
              <a:gd name="connsiteX2" fmla="*/ 2185 w 1401811"/>
              <a:gd name="connsiteY2" fmla="*/ 472501 h 755280"/>
              <a:gd name="connsiteX3" fmla="*/ 67073 w 1401811"/>
              <a:gd name="connsiteY3" fmla="*/ 640039 h 755280"/>
              <a:gd name="connsiteX4" fmla="*/ 360816 w 1401811"/>
              <a:gd name="connsiteY4" fmla="*/ 752816 h 755280"/>
              <a:gd name="connsiteX5" fmla="*/ 1275886 w 1401811"/>
              <a:gd name="connsiteY5" fmla="*/ 703279 h 755280"/>
              <a:gd name="connsiteX6" fmla="*/ 1375075 w 1401811"/>
              <a:gd name="connsiteY6" fmla="*/ 308145 h 755280"/>
              <a:gd name="connsiteX7" fmla="*/ 1144051 w 1401811"/>
              <a:gd name="connsiteY7" fmla="*/ 95111 h 755280"/>
              <a:gd name="connsiteX8" fmla="*/ 836392 w 1401811"/>
              <a:gd name="connsiteY8" fmla="*/ 7317 h 755280"/>
              <a:gd name="connsiteX9" fmla="*/ 151540 w 1401811"/>
              <a:gd name="connsiteY9" fmla="*/ 15568 h 755280"/>
              <a:gd name="connsiteX0" fmla="*/ 154312 w 1404583"/>
              <a:gd name="connsiteY0" fmla="*/ 21319 h 761031"/>
              <a:gd name="connsiteX1" fmla="*/ 130383 w 1404583"/>
              <a:gd name="connsiteY1" fmla="*/ 294045 h 761031"/>
              <a:gd name="connsiteX2" fmla="*/ 4957 w 1404583"/>
              <a:gd name="connsiteY2" fmla="*/ 478252 h 761031"/>
              <a:gd name="connsiteX3" fmla="*/ 69845 w 1404583"/>
              <a:gd name="connsiteY3" fmla="*/ 645790 h 761031"/>
              <a:gd name="connsiteX4" fmla="*/ 363588 w 1404583"/>
              <a:gd name="connsiteY4" fmla="*/ 758567 h 761031"/>
              <a:gd name="connsiteX5" fmla="*/ 1278658 w 1404583"/>
              <a:gd name="connsiteY5" fmla="*/ 709030 h 761031"/>
              <a:gd name="connsiteX6" fmla="*/ 1377847 w 1404583"/>
              <a:gd name="connsiteY6" fmla="*/ 313896 h 761031"/>
              <a:gd name="connsiteX7" fmla="*/ 1146823 w 1404583"/>
              <a:gd name="connsiteY7" fmla="*/ 100862 h 761031"/>
              <a:gd name="connsiteX8" fmla="*/ 839164 w 1404583"/>
              <a:gd name="connsiteY8" fmla="*/ 13068 h 761031"/>
              <a:gd name="connsiteX9" fmla="*/ 154312 w 1404583"/>
              <a:gd name="connsiteY9" fmla="*/ 21319 h 761031"/>
              <a:gd name="connsiteX0" fmla="*/ 231469 w 1404583"/>
              <a:gd name="connsiteY0" fmla="*/ 21319 h 761031"/>
              <a:gd name="connsiteX1" fmla="*/ 130383 w 1404583"/>
              <a:gd name="connsiteY1" fmla="*/ 294045 h 761031"/>
              <a:gd name="connsiteX2" fmla="*/ 4957 w 1404583"/>
              <a:gd name="connsiteY2" fmla="*/ 478252 h 761031"/>
              <a:gd name="connsiteX3" fmla="*/ 69845 w 1404583"/>
              <a:gd name="connsiteY3" fmla="*/ 645790 h 761031"/>
              <a:gd name="connsiteX4" fmla="*/ 363588 w 1404583"/>
              <a:gd name="connsiteY4" fmla="*/ 758567 h 761031"/>
              <a:gd name="connsiteX5" fmla="*/ 1278658 w 1404583"/>
              <a:gd name="connsiteY5" fmla="*/ 709030 h 761031"/>
              <a:gd name="connsiteX6" fmla="*/ 1377847 w 1404583"/>
              <a:gd name="connsiteY6" fmla="*/ 313896 h 761031"/>
              <a:gd name="connsiteX7" fmla="*/ 1146823 w 1404583"/>
              <a:gd name="connsiteY7" fmla="*/ 100862 h 761031"/>
              <a:gd name="connsiteX8" fmla="*/ 839164 w 1404583"/>
              <a:gd name="connsiteY8" fmla="*/ 13068 h 761031"/>
              <a:gd name="connsiteX9" fmla="*/ 231469 w 1404583"/>
              <a:gd name="connsiteY9" fmla="*/ 21319 h 76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04583" h="761031">
                <a:moveTo>
                  <a:pt x="231469" y="21319"/>
                </a:moveTo>
                <a:cubicBezTo>
                  <a:pt x="113339" y="68148"/>
                  <a:pt x="168135" y="217890"/>
                  <a:pt x="130383" y="294045"/>
                </a:cubicBezTo>
                <a:cubicBezTo>
                  <a:pt x="92631" y="370200"/>
                  <a:pt x="15047" y="419628"/>
                  <a:pt x="4957" y="478252"/>
                </a:cubicBezTo>
                <a:cubicBezTo>
                  <a:pt x="-5133" y="536876"/>
                  <a:pt x="-6784" y="601806"/>
                  <a:pt x="69845" y="645790"/>
                </a:cubicBezTo>
                <a:cubicBezTo>
                  <a:pt x="114412" y="664652"/>
                  <a:pt x="174902" y="743051"/>
                  <a:pt x="363588" y="758567"/>
                </a:cubicBezTo>
                <a:cubicBezTo>
                  <a:pt x="827649" y="755219"/>
                  <a:pt x="1109615" y="783142"/>
                  <a:pt x="1278658" y="709030"/>
                </a:cubicBezTo>
                <a:cubicBezTo>
                  <a:pt x="1447701" y="634918"/>
                  <a:pt x="1407676" y="440091"/>
                  <a:pt x="1377847" y="313896"/>
                </a:cubicBezTo>
                <a:cubicBezTo>
                  <a:pt x="1318189" y="194584"/>
                  <a:pt x="1265114" y="253952"/>
                  <a:pt x="1146823" y="100862"/>
                </a:cubicBezTo>
                <a:cubicBezTo>
                  <a:pt x="1043800" y="52777"/>
                  <a:pt x="899969" y="21099"/>
                  <a:pt x="839164" y="13068"/>
                </a:cubicBezTo>
                <a:cubicBezTo>
                  <a:pt x="716407" y="20525"/>
                  <a:pt x="349599" y="-25510"/>
                  <a:pt x="231469" y="21319"/>
                </a:cubicBezTo>
                <a:close/>
              </a:path>
            </a:pathLst>
          </a:custGeom>
          <a:solidFill>
            <a:srgbClr val="9AE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3752EA1-A036-214E-A4D2-722E1761E424}"/>
              </a:ext>
            </a:extLst>
          </p:cNvPr>
          <p:cNvCxnSpPr/>
          <p:nvPr/>
        </p:nvCxnSpPr>
        <p:spPr>
          <a:xfrm flipH="1" flipV="1">
            <a:off x="8724767" y="3505909"/>
            <a:ext cx="187288" cy="68283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A928C1-EFBE-BB44-80D9-8ED0D30950AB}"/>
              </a:ext>
            </a:extLst>
          </p:cNvPr>
          <p:cNvCxnSpPr/>
          <p:nvPr/>
        </p:nvCxnSpPr>
        <p:spPr>
          <a:xfrm>
            <a:off x="8754732" y="3491584"/>
            <a:ext cx="1060146" cy="412464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C656B73-DF75-3D42-AE5F-5E5138906F3B}"/>
              </a:ext>
            </a:extLst>
          </p:cNvPr>
          <p:cNvCxnSpPr>
            <a:cxnSpLocks/>
            <a:endCxn id="65" idx="4"/>
          </p:cNvCxnSpPr>
          <p:nvPr/>
        </p:nvCxnSpPr>
        <p:spPr>
          <a:xfrm flipV="1">
            <a:off x="9814878" y="3680349"/>
            <a:ext cx="818137" cy="223702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3C4CD2-2AAF-B44F-8ACD-EEBCEB5EEA7E}"/>
              </a:ext>
            </a:extLst>
          </p:cNvPr>
          <p:cNvCxnSpPr/>
          <p:nvPr/>
        </p:nvCxnSpPr>
        <p:spPr>
          <a:xfrm flipH="1" flipV="1">
            <a:off x="7656511" y="3055704"/>
            <a:ext cx="1124574" cy="419805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B0E8E79-3917-C941-99D6-99BD80BF69D8}"/>
              </a:ext>
            </a:extLst>
          </p:cNvPr>
          <p:cNvCxnSpPr/>
          <p:nvPr/>
        </p:nvCxnSpPr>
        <p:spPr>
          <a:xfrm flipV="1">
            <a:off x="8781081" y="2910099"/>
            <a:ext cx="1002157" cy="565408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3E73ED2-9388-9440-BEC7-4709DF64F9E3}"/>
              </a:ext>
            </a:extLst>
          </p:cNvPr>
          <p:cNvCxnSpPr>
            <a:cxnSpLocks/>
            <a:stCxn id="89" idx="4"/>
          </p:cNvCxnSpPr>
          <p:nvPr/>
        </p:nvCxnSpPr>
        <p:spPr>
          <a:xfrm>
            <a:off x="7389190" y="3739485"/>
            <a:ext cx="1522865" cy="449254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341DEC8-0EA4-B047-9EC0-A26A0EE1B143}"/>
              </a:ext>
            </a:extLst>
          </p:cNvPr>
          <p:cNvCxnSpPr/>
          <p:nvPr/>
        </p:nvCxnSpPr>
        <p:spPr>
          <a:xfrm flipV="1">
            <a:off x="7209979" y="3485174"/>
            <a:ext cx="1514786" cy="233887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B9832A-2E89-EC43-BA31-49F4524A4BE4}"/>
              </a:ext>
            </a:extLst>
          </p:cNvPr>
          <p:cNvCxnSpPr>
            <a:cxnSpLocks/>
          </p:cNvCxnSpPr>
          <p:nvPr/>
        </p:nvCxnSpPr>
        <p:spPr>
          <a:xfrm>
            <a:off x="10631673" y="3529431"/>
            <a:ext cx="909542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55AF617-ABFA-674E-B1F8-7C9F603469DA}"/>
              </a:ext>
            </a:extLst>
          </p:cNvPr>
          <p:cNvSpPr txBox="1"/>
          <p:nvPr/>
        </p:nvSpPr>
        <p:spPr>
          <a:xfrm>
            <a:off x="7973562" y="2332045"/>
            <a:ext cx="1096302" cy="564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Mobility Management Entity (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MME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9FF8E6-11BB-EE49-AFCB-83F5B6720CA3}"/>
              </a:ext>
            </a:extLst>
          </p:cNvPr>
          <p:cNvSpPr txBox="1"/>
          <p:nvPr/>
        </p:nvSpPr>
        <p:spPr>
          <a:xfrm>
            <a:off x="7791233" y="4413571"/>
            <a:ext cx="2353669" cy="250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Serving Gateway (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S-GW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5980CE-1D9B-DE47-B3E5-696E8479F1CF}"/>
              </a:ext>
            </a:extLst>
          </p:cNvPr>
          <p:cNvSpPr txBox="1"/>
          <p:nvPr/>
        </p:nvSpPr>
        <p:spPr>
          <a:xfrm>
            <a:off x="10033417" y="2441096"/>
            <a:ext cx="1682278" cy="407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Home Subscriber Service (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HSS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D559FDE-F844-E947-8966-45DD952B5921}"/>
              </a:ext>
            </a:extLst>
          </p:cNvPr>
          <p:cNvSpPr txBox="1"/>
          <p:nvPr/>
        </p:nvSpPr>
        <p:spPr>
          <a:xfrm>
            <a:off x="9897766" y="3928199"/>
            <a:ext cx="1853514" cy="250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PDN gateway (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P-GW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E206C5-EA27-0548-9300-1180195B5DC4}"/>
              </a:ext>
            </a:extLst>
          </p:cNvPr>
          <p:cNvSpPr txBox="1"/>
          <p:nvPr/>
        </p:nvSpPr>
        <p:spPr>
          <a:xfrm>
            <a:off x="6567285" y="4467432"/>
            <a:ext cx="325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r-I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Mangal" panose="02040503050203030202" pitchFamily="18" charset="0"/>
              </a:rPr>
              <a:t>…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F3C734B-FACC-AF46-85BA-9EDB93ADC0C1}"/>
              </a:ext>
            </a:extLst>
          </p:cNvPr>
          <p:cNvCxnSpPr>
            <a:cxnSpLocks/>
            <a:endCxn id="70" idx="2"/>
          </p:cNvCxnSpPr>
          <p:nvPr/>
        </p:nvCxnSpPr>
        <p:spPr>
          <a:xfrm>
            <a:off x="8754732" y="3505907"/>
            <a:ext cx="1875422" cy="12681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96B4492-94B4-5548-931D-85B136866835}"/>
              </a:ext>
            </a:extLst>
          </p:cNvPr>
          <p:cNvCxnSpPr/>
          <p:nvPr/>
        </p:nvCxnSpPr>
        <p:spPr>
          <a:xfrm flipV="1">
            <a:off x="8912055" y="3904049"/>
            <a:ext cx="902823" cy="284691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EB0D2C1-F88C-B645-BA20-259DCE82399D}"/>
              </a:ext>
            </a:extLst>
          </p:cNvPr>
          <p:cNvCxnSpPr/>
          <p:nvPr/>
        </p:nvCxnSpPr>
        <p:spPr>
          <a:xfrm flipV="1">
            <a:off x="7656511" y="4188741"/>
            <a:ext cx="1304940" cy="61989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AD08002-C63B-384D-89CA-8B945CC63FFE}"/>
              </a:ext>
            </a:extLst>
          </p:cNvPr>
          <p:cNvCxnSpPr>
            <a:cxnSpLocks/>
            <a:stCxn id="89" idx="4"/>
            <a:endCxn id="102" idx="2"/>
          </p:cNvCxnSpPr>
          <p:nvPr/>
        </p:nvCxnSpPr>
        <p:spPr>
          <a:xfrm>
            <a:off x="7389190" y="3739485"/>
            <a:ext cx="238043" cy="496551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3432ED6-D45F-E246-9255-5B7E573DA6D0}"/>
              </a:ext>
            </a:extLst>
          </p:cNvPr>
          <p:cNvCxnSpPr/>
          <p:nvPr/>
        </p:nvCxnSpPr>
        <p:spPr>
          <a:xfrm flipV="1">
            <a:off x="7656513" y="3505909"/>
            <a:ext cx="1124569" cy="744819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EDC7287-1B64-B24E-A3A3-D0B5B869F66A}"/>
              </a:ext>
            </a:extLst>
          </p:cNvPr>
          <p:cNvCxnSpPr>
            <a:cxnSpLocks/>
            <a:stCxn id="93" idx="0"/>
          </p:cNvCxnSpPr>
          <p:nvPr/>
        </p:nvCxnSpPr>
        <p:spPr>
          <a:xfrm flipH="1">
            <a:off x="6399593" y="3631997"/>
            <a:ext cx="935470" cy="1019753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56A59D-9923-9340-A0B7-C6F07345DD0C}"/>
              </a:ext>
            </a:extLst>
          </p:cNvPr>
          <p:cNvCxnSpPr>
            <a:cxnSpLocks/>
            <a:stCxn id="94" idx="12"/>
          </p:cNvCxnSpPr>
          <p:nvPr/>
        </p:nvCxnSpPr>
        <p:spPr>
          <a:xfrm flipH="1" flipV="1">
            <a:off x="6675173" y="2682266"/>
            <a:ext cx="660278" cy="987106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2E7D84F-9E77-D547-9B25-0D9D0A6C0E34}"/>
              </a:ext>
            </a:extLst>
          </p:cNvPr>
          <p:cNvCxnSpPr>
            <a:cxnSpLocks/>
            <a:stCxn id="94" idx="13"/>
          </p:cNvCxnSpPr>
          <p:nvPr/>
        </p:nvCxnSpPr>
        <p:spPr>
          <a:xfrm flipH="1">
            <a:off x="5835039" y="3632847"/>
            <a:ext cx="1499626" cy="662635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5DFBB6AE-FA4E-1A47-855D-938097AB953D}"/>
              </a:ext>
            </a:extLst>
          </p:cNvPr>
          <p:cNvSpPr txBox="1"/>
          <p:nvPr/>
        </p:nvSpPr>
        <p:spPr>
          <a:xfrm>
            <a:off x="11042136" y="3315067"/>
            <a:ext cx="860748" cy="4912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Internet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C256A69-C2D1-A543-B030-86DD682F9AB5}"/>
              </a:ext>
            </a:extLst>
          </p:cNvPr>
          <p:cNvSpPr txBox="1"/>
          <p:nvPr/>
        </p:nvSpPr>
        <p:spPr>
          <a:xfrm>
            <a:off x="4562645" y="2549748"/>
            <a:ext cx="1589760" cy="378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Mobile device 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(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077AB8C-4F97-9648-9E6D-13504C1E87CE}"/>
              </a:ext>
            </a:extLst>
          </p:cNvPr>
          <p:cNvSpPr txBox="1"/>
          <p:nvPr/>
        </p:nvSpPr>
        <p:spPr>
          <a:xfrm>
            <a:off x="5930492" y="2821542"/>
            <a:ext cx="944297" cy="391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Base station</a:t>
            </a:r>
          </a:p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(eNode-B)  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0727567-EE18-E64F-8998-51A737EA68D5}"/>
              </a:ext>
            </a:extLst>
          </p:cNvPr>
          <p:cNvGrpSpPr/>
          <p:nvPr/>
        </p:nvGrpSpPr>
        <p:grpSpPr>
          <a:xfrm>
            <a:off x="8517277" y="3881562"/>
            <a:ext cx="883221" cy="540618"/>
            <a:chOff x="7493876" y="2774731"/>
            <a:chExt cx="1481958" cy="894622"/>
          </a:xfrm>
        </p:grpSpPr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B0489B00-D1CC-D640-9E4E-81A19094B950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D2DEB09-CBF1-684C-BA06-F810ACF925B7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C0D8678D-9E9E-FE46-A391-CA0E41679E00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1E625A55-E029-AF42-B88D-5D2FAB06B0B7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59">
                <a:extLst>
                  <a:ext uri="{FF2B5EF4-FFF2-40B4-BE49-F238E27FC236}">
                    <a16:creationId xmlns:a16="http://schemas.microsoft.com/office/drawing/2014/main" id="{A90CBD7B-B413-674C-8C1B-311DEA10F9DC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6C99112B-C85E-104E-BA58-6E2AD6C7E416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6A671058-EDBC-B448-953A-0252BBC0E05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F94F43F-64A6-1443-8CB0-275E05EF1A0F}"/>
              </a:ext>
            </a:extLst>
          </p:cNvPr>
          <p:cNvGrpSpPr/>
          <p:nvPr/>
        </p:nvGrpSpPr>
        <p:grpSpPr>
          <a:xfrm>
            <a:off x="10191431" y="3330376"/>
            <a:ext cx="883221" cy="540618"/>
            <a:chOff x="7493876" y="2774731"/>
            <a:chExt cx="1481958" cy="894622"/>
          </a:xfrm>
        </p:grpSpPr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E05DF9C8-CB91-644A-B514-85AACCC7FD21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A8FBEAB-793E-FE42-94E8-00B59D3F619D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E67DA038-7827-C043-B0DE-6039609E1F73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8BC9B326-A00A-9147-BC1C-6DEA74F922E3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27C7997B-54AF-F24C-BF0E-358A35C4066C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C8D8C6AD-37E7-5448-85D4-64A4A5B171EA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AD3BD04C-6FE4-994C-9EAF-DC6C57FE31A1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AB23DAA-0E90-BE4F-9B76-87FE6A7A6D52}"/>
              </a:ext>
            </a:extLst>
          </p:cNvPr>
          <p:cNvGrpSpPr/>
          <p:nvPr/>
        </p:nvGrpSpPr>
        <p:grpSpPr>
          <a:xfrm>
            <a:off x="8517278" y="3314233"/>
            <a:ext cx="495296" cy="318654"/>
            <a:chOff x="7493876" y="2774731"/>
            <a:chExt cx="1481958" cy="894622"/>
          </a:xfrm>
        </p:grpSpPr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F8B1947A-19E1-1B4E-ADEA-A2AB82DE3D6D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B4B90F9E-A110-E841-A185-641FE8A577B3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9C0D293E-22B6-3E4C-8BCE-561B8113BB86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A8A895E0-F08B-4A44-BD85-35A2157EA600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342EFC43-840E-B74E-8A26-CCD85142490A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CFC3970A-BBAC-E64C-864B-BDEEDC135287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F53664D5-C8C1-7445-BC58-2508CAF6D78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1772D06-A679-C74E-8F7B-26D75DE067ED}"/>
              </a:ext>
            </a:extLst>
          </p:cNvPr>
          <p:cNvGrpSpPr/>
          <p:nvPr/>
        </p:nvGrpSpPr>
        <p:grpSpPr>
          <a:xfrm>
            <a:off x="9508439" y="3732448"/>
            <a:ext cx="495296" cy="318654"/>
            <a:chOff x="7493876" y="2774731"/>
            <a:chExt cx="1481958" cy="894622"/>
          </a:xfrm>
        </p:grpSpPr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A2EEC3F7-93E8-E244-A386-F8A376C90C08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82426144-C7B9-E443-99F0-EA75D005030B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19F33AE3-497B-6C48-B4F2-9028391043B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0E83A2B2-ED87-AE4C-92E7-24528D23A03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F64AD8FA-E8DA-0249-B9D1-26A6AC4CBA0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4632C282-272F-A640-AEBE-6A3CC547AB61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FB071B43-4125-C448-8E62-D6E9FEE09EA0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B1A9B582-EBFD-BC49-8DE2-2EA563F12106}"/>
              </a:ext>
            </a:extLst>
          </p:cNvPr>
          <p:cNvGrpSpPr/>
          <p:nvPr/>
        </p:nvGrpSpPr>
        <p:grpSpPr>
          <a:xfrm>
            <a:off x="7141557" y="3533202"/>
            <a:ext cx="495296" cy="318654"/>
            <a:chOff x="7493876" y="2774731"/>
            <a:chExt cx="1481958" cy="894622"/>
          </a:xfrm>
        </p:grpSpPr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86BC2772-1ABA-5649-AA15-4331FEEF4F64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08862736-A8E9-B24B-A983-C24C6ECD0241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B396F44A-D03C-E545-9C35-3D7C197833C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AF1450E3-83D1-D841-A615-12B65F478998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2" name="Freeform 91">
                <a:extLst>
                  <a:ext uri="{FF2B5EF4-FFF2-40B4-BE49-F238E27FC236}">
                    <a16:creationId xmlns:a16="http://schemas.microsoft.com/office/drawing/2014/main" id="{63A01A82-7669-A34C-AC36-129F4B770DCA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6F22DA3B-402E-5046-9232-AE3C43C62EDC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4" name="Freeform 93">
                <a:extLst>
                  <a:ext uri="{FF2B5EF4-FFF2-40B4-BE49-F238E27FC236}">
                    <a16:creationId xmlns:a16="http://schemas.microsoft.com/office/drawing/2014/main" id="{7968AB99-2B48-9248-8471-4A5E2A20E256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1F75DFA6-C48B-B144-96B3-E6C870521780}"/>
              </a:ext>
            </a:extLst>
          </p:cNvPr>
          <p:cNvGrpSpPr/>
          <p:nvPr/>
        </p:nvGrpSpPr>
        <p:grpSpPr>
          <a:xfrm>
            <a:off x="7381204" y="4125100"/>
            <a:ext cx="495296" cy="318654"/>
            <a:chOff x="7493876" y="2774731"/>
            <a:chExt cx="1481958" cy="894622"/>
          </a:xfrm>
        </p:grpSpPr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550CF0CF-5417-1D44-9FF5-0125C7BC1F9E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9EBB8AB2-85E2-C74B-8EA6-F3C965AC9BB8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2B1F83C6-128D-504A-A9BD-752EBD857936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99" name="Freeform 98">
                <a:extLst>
                  <a:ext uri="{FF2B5EF4-FFF2-40B4-BE49-F238E27FC236}">
                    <a16:creationId xmlns:a16="http://schemas.microsoft.com/office/drawing/2014/main" id="{BCEC389D-02C7-E642-A71F-1CD79F4B342E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0" name="Freeform 99">
                <a:extLst>
                  <a:ext uri="{FF2B5EF4-FFF2-40B4-BE49-F238E27FC236}">
                    <a16:creationId xmlns:a16="http://schemas.microsoft.com/office/drawing/2014/main" id="{67205EB5-4105-EA49-AB65-233428891364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" name="Freeform 100">
                <a:extLst>
                  <a:ext uri="{FF2B5EF4-FFF2-40B4-BE49-F238E27FC236}">
                    <a16:creationId xmlns:a16="http://schemas.microsoft.com/office/drawing/2014/main" id="{D31749B9-FED1-B143-9D0A-75F194D06661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34A4BA55-86CE-2B40-A90B-B5A450B826A7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3" name="Group 652">
            <a:extLst>
              <a:ext uri="{FF2B5EF4-FFF2-40B4-BE49-F238E27FC236}">
                <a16:creationId xmlns:a16="http://schemas.microsoft.com/office/drawing/2014/main" id="{36CB4771-2A63-894E-AC40-FAA61C7BB56C}"/>
              </a:ext>
            </a:extLst>
          </p:cNvPr>
          <p:cNvGrpSpPr>
            <a:grpSpLocks/>
          </p:cNvGrpSpPr>
          <p:nvPr/>
        </p:nvGrpSpPr>
        <p:grpSpPr bwMode="auto">
          <a:xfrm>
            <a:off x="5111346" y="1885219"/>
            <a:ext cx="733407" cy="660273"/>
            <a:chOff x="2751" y="1851"/>
            <a:chExt cx="462" cy="478"/>
          </a:xfrm>
        </p:grpSpPr>
        <p:pic>
          <p:nvPicPr>
            <p:cNvPr id="104" name="Picture 653" descr="iphone_stylized_small">
              <a:extLst>
                <a:ext uri="{FF2B5EF4-FFF2-40B4-BE49-F238E27FC236}">
                  <a16:creationId xmlns:a16="http://schemas.microsoft.com/office/drawing/2014/main" id="{EA55BD15-8826-4D4B-B83C-888AAE35CC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" name="Picture 654" descr="antenna_radiation_stylized">
              <a:extLst>
                <a:ext uri="{FF2B5EF4-FFF2-40B4-BE49-F238E27FC236}">
                  <a16:creationId xmlns:a16="http://schemas.microsoft.com/office/drawing/2014/main" id="{8B2359A5-E064-7B47-8F13-00DE528A46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3144F73-50B6-9948-8BAC-52C7A8795BFD}"/>
              </a:ext>
            </a:extLst>
          </p:cNvPr>
          <p:cNvGrpSpPr/>
          <p:nvPr/>
        </p:nvGrpSpPr>
        <p:grpSpPr>
          <a:xfrm>
            <a:off x="5813450" y="3333577"/>
            <a:ext cx="534987" cy="407988"/>
            <a:chOff x="7432700" y="2327293"/>
            <a:chExt cx="534987" cy="407988"/>
          </a:xfrm>
        </p:grpSpPr>
        <p:pic>
          <p:nvPicPr>
            <p:cNvPr id="107" name="Picture 1017" descr="antenna_stylized">
              <a:extLst>
                <a:ext uri="{FF2B5EF4-FFF2-40B4-BE49-F238E27FC236}">
                  <a16:creationId xmlns:a16="http://schemas.microsoft.com/office/drawing/2014/main" id="{C8C7C570-DDF6-904D-A61F-E4DD57673B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2700" y="2327293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" name="Picture 1018" descr="laptop_keyboard">
              <a:extLst>
                <a:ext uri="{FF2B5EF4-FFF2-40B4-BE49-F238E27FC236}">
                  <a16:creationId xmlns:a16="http://schemas.microsoft.com/office/drawing/2014/main" id="{B68D8E89-FD90-264C-B364-7B39BB1340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458407" y="2575770"/>
              <a:ext cx="437221" cy="159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" name="Freeform 1019">
              <a:extLst>
                <a:ext uri="{FF2B5EF4-FFF2-40B4-BE49-F238E27FC236}">
                  <a16:creationId xmlns:a16="http://schemas.microsoft.com/office/drawing/2014/main" id="{380CFADB-76D0-FA4D-90BB-A26DBEB60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3304" y="2420984"/>
              <a:ext cx="351919" cy="208167"/>
            </a:xfrm>
            <a:custGeom>
              <a:avLst/>
              <a:gdLst>
                <a:gd name="T0" fmla="*/ 775798119 w 2982"/>
                <a:gd name="T1" fmla="*/ 0 h 2442"/>
                <a:gd name="T2" fmla="*/ 0 w 2982"/>
                <a:gd name="T3" fmla="*/ 211226083 h 2442"/>
                <a:gd name="T4" fmla="*/ 2147483646 w 2982"/>
                <a:gd name="T5" fmla="*/ 263880059 h 2442"/>
                <a:gd name="T6" fmla="*/ 2147483646 w 2982"/>
                <a:gd name="T7" fmla="*/ 52653891 h 2442"/>
                <a:gd name="T8" fmla="*/ 775798119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0" name="Picture 1020" descr="screen">
              <a:extLst>
                <a:ext uri="{FF2B5EF4-FFF2-40B4-BE49-F238E27FC236}">
                  <a16:creationId xmlns:a16="http://schemas.microsoft.com/office/drawing/2014/main" id="{A237643D-DD8F-FB44-8E56-4D45DBE012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637" y="2426338"/>
              <a:ext cx="319785" cy="189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" name="Freeform 1021">
              <a:extLst>
                <a:ext uri="{FF2B5EF4-FFF2-40B4-BE49-F238E27FC236}">
                  <a16:creationId xmlns:a16="http://schemas.microsoft.com/office/drawing/2014/main" id="{8985CD50-805B-1345-8E10-8343506C08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378" y="2414843"/>
              <a:ext cx="298167" cy="38736"/>
            </a:xfrm>
            <a:custGeom>
              <a:avLst/>
              <a:gdLst>
                <a:gd name="T0" fmla="*/ 193616298 w 2528"/>
                <a:gd name="T1" fmla="*/ 0 h 455"/>
                <a:gd name="T2" fmla="*/ 2147483646 w 2528"/>
                <a:gd name="T3" fmla="*/ 52445139 h 455"/>
                <a:gd name="T4" fmla="*/ 2147483646 w 2528"/>
                <a:gd name="T5" fmla="*/ 52445139 h 455"/>
                <a:gd name="T6" fmla="*/ 0 w 2528"/>
                <a:gd name="T7" fmla="*/ 52445139 h 455"/>
                <a:gd name="T8" fmla="*/ 193616298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 1022">
              <a:extLst>
                <a:ext uri="{FF2B5EF4-FFF2-40B4-BE49-F238E27FC236}">
                  <a16:creationId xmlns:a16="http://schemas.microsoft.com/office/drawing/2014/main" id="{6D617E6D-9C00-8A4E-8D9E-EF5B1D4FE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188" y="2414528"/>
              <a:ext cx="82770" cy="161243"/>
            </a:xfrm>
            <a:custGeom>
              <a:avLst/>
              <a:gdLst>
                <a:gd name="T0" fmla="*/ 773664160 w 702"/>
                <a:gd name="T1" fmla="*/ 0 h 1893"/>
                <a:gd name="T2" fmla="*/ 0 w 702"/>
                <a:gd name="T3" fmla="*/ 210739916 h 1893"/>
                <a:gd name="T4" fmla="*/ 193416040 w 702"/>
                <a:gd name="T5" fmla="*/ 210739916 h 1893"/>
                <a:gd name="T6" fmla="*/ 967080200 w 702"/>
                <a:gd name="T7" fmla="*/ 52529017 h 1893"/>
                <a:gd name="T8" fmla="*/ 77366416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 1023">
              <a:extLst>
                <a:ext uri="{FF2B5EF4-FFF2-40B4-BE49-F238E27FC236}">
                  <a16:creationId xmlns:a16="http://schemas.microsoft.com/office/drawing/2014/main" id="{930ED57E-7DDE-6648-8FCE-929B05FE7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205" y="2443344"/>
              <a:ext cx="89197" cy="186122"/>
            </a:xfrm>
            <a:custGeom>
              <a:avLst/>
              <a:gdLst>
                <a:gd name="T0" fmla="*/ 969024527 w 756"/>
                <a:gd name="T1" fmla="*/ 0 h 2184"/>
                <a:gd name="T2" fmla="*/ 193802074 w 756"/>
                <a:gd name="T3" fmla="*/ 263660221 h 2184"/>
                <a:gd name="T4" fmla="*/ 0 w 756"/>
                <a:gd name="T5" fmla="*/ 263660221 h 2184"/>
                <a:gd name="T6" fmla="*/ 775222454 w 756"/>
                <a:gd name="T7" fmla="*/ 52610059 h 2184"/>
                <a:gd name="T8" fmla="*/ 96902452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 1024">
              <a:extLst>
                <a:ext uri="{FF2B5EF4-FFF2-40B4-BE49-F238E27FC236}">
                  <a16:creationId xmlns:a16="http://schemas.microsoft.com/office/drawing/2014/main" id="{23DB6C7D-D7B9-B74D-81D2-D0B998C19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214" y="2567582"/>
              <a:ext cx="327185" cy="62828"/>
            </a:xfrm>
            <a:custGeom>
              <a:avLst/>
              <a:gdLst>
                <a:gd name="T0" fmla="*/ 193829444 w 2773"/>
                <a:gd name="T1" fmla="*/ 0 h 738"/>
                <a:gd name="T2" fmla="*/ 0 w 2773"/>
                <a:gd name="T3" fmla="*/ 52443587 h 738"/>
                <a:gd name="T4" fmla="*/ 2147483646 w 2773"/>
                <a:gd name="T5" fmla="*/ 104894411 h 738"/>
                <a:gd name="T6" fmla="*/ 2147483646 w 2773"/>
                <a:gd name="T7" fmla="*/ 52443587 h 738"/>
                <a:gd name="T8" fmla="*/ 193829444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 1025">
              <a:extLst>
                <a:ext uri="{FF2B5EF4-FFF2-40B4-BE49-F238E27FC236}">
                  <a16:creationId xmlns:a16="http://schemas.microsoft.com/office/drawing/2014/main" id="{7D45606B-5973-AD48-80F7-4CC08CA00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4138" y="2444918"/>
              <a:ext cx="83549" cy="186909"/>
            </a:xfrm>
            <a:custGeom>
              <a:avLst/>
              <a:gdLst>
                <a:gd name="T0" fmla="*/ 2147483646 w 637"/>
                <a:gd name="T1" fmla="*/ 0 h 1659"/>
                <a:gd name="T2" fmla="*/ 2147483646 w 637"/>
                <a:gd name="T3" fmla="*/ 0 h 1659"/>
                <a:gd name="T4" fmla="*/ 295581541 w 637"/>
                <a:gd name="T5" fmla="*/ 2147483646 h 1659"/>
                <a:gd name="T6" fmla="*/ 0 w 637"/>
                <a:gd name="T7" fmla="*/ 2147483646 h 1659"/>
                <a:gd name="T8" fmla="*/ 214748364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Freeform 1026">
              <a:extLst>
                <a:ext uri="{FF2B5EF4-FFF2-40B4-BE49-F238E27FC236}">
                  <a16:creationId xmlns:a16="http://schemas.microsoft.com/office/drawing/2014/main" id="{E112E3C9-463B-E146-B611-9BDFF0447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603" y="2575928"/>
              <a:ext cx="290961" cy="62041"/>
            </a:xfrm>
            <a:custGeom>
              <a:avLst/>
              <a:gdLst>
                <a:gd name="T0" fmla="*/ 0 w 2216"/>
                <a:gd name="T1" fmla="*/ 0 h 550"/>
                <a:gd name="T2" fmla="*/ 296523134 w 2216"/>
                <a:gd name="T3" fmla="*/ 324379338 h 550"/>
                <a:gd name="T4" fmla="*/ 2147483646 w 2216"/>
                <a:gd name="T5" fmla="*/ 2147483646 h 550"/>
                <a:gd name="T6" fmla="*/ 2147483646 w 2216"/>
                <a:gd name="T7" fmla="*/ 214748364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7" name="Group 1027">
              <a:extLst>
                <a:ext uri="{FF2B5EF4-FFF2-40B4-BE49-F238E27FC236}">
                  <a16:creationId xmlns:a16="http://schemas.microsoft.com/office/drawing/2014/main" id="{1394DF9E-9B05-0D40-B89F-2E9DF41443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4735" y="2642220"/>
              <a:ext cx="98740" cy="36846"/>
              <a:chOff x="1740" y="2642"/>
              <a:chExt cx="752" cy="327"/>
            </a:xfrm>
          </p:grpSpPr>
          <p:sp>
            <p:nvSpPr>
              <p:cNvPr id="124" name="Freeform 1028">
                <a:extLst>
                  <a:ext uri="{FF2B5EF4-FFF2-40B4-BE49-F238E27FC236}">
                    <a16:creationId xmlns:a16="http://schemas.microsoft.com/office/drawing/2014/main" id="{2A10469D-E365-C54C-8DB4-D5103D640C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5" name="Freeform 1029">
                <a:extLst>
                  <a:ext uri="{FF2B5EF4-FFF2-40B4-BE49-F238E27FC236}">
                    <a16:creationId xmlns:a16="http://schemas.microsoft.com/office/drawing/2014/main" id="{F7C3647C-32D0-5F41-9BC9-7173EE986B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6" name="Freeform 1030">
                <a:extLst>
                  <a:ext uri="{FF2B5EF4-FFF2-40B4-BE49-F238E27FC236}">
                    <a16:creationId xmlns:a16="http://schemas.microsoft.com/office/drawing/2014/main" id="{476F1D48-543B-414E-BA62-7B998F7BD1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7" name="Freeform 1031">
                <a:extLst>
                  <a:ext uri="{FF2B5EF4-FFF2-40B4-BE49-F238E27FC236}">
                    <a16:creationId xmlns:a16="http://schemas.microsoft.com/office/drawing/2014/main" id="{F49B3C33-7435-084A-B367-B1A4FBEC58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8" name="Freeform 1032">
                <a:extLst>
                  <a:ext uri="{FF2B5EF4-FFF2-40B4-BE49-F238E27FC236}">
                    <a16:creationId xmlns:a16="http://schemas.microsoft.com/office/drawing/2014/main" id="{753E63AF-5CD6-9F4C-A43A-C430C32FBB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9" name="Freeform 1033">
                <a:extLst>
                  <a:ext uri="{FF2B5EF4-FFF2-40B4-BE49-F238E27FC236}">
                    <a16:creationId xmlns:a16="http://schemas.microsoft.com/office/drawing/2014/main" id="{110B3EC1-3B31-8448-B138-35B1676F20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18" name="Freeform 1034">
              <a:extLst>
                <a:ext uri="{FF2B5EF4-FFF2-40B4-BE49-F238E27FC236}">
                  <a16:creationId xmlns:a16="http://schemas.microsoft.com/office/drawing/2014/main" id="{36F420A0-C9FD-F243-8BAA-CD8C30A9D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780" y="2647731"/>
              <a:ext cx="119578" cy="80936"/>
            </a:xfrm>
            <a:custGeom>
              <a:avLst/>
              <a:gdLst>
                <a:gd name="T0" fmla="*/ 213221464 w 990"/>
                <a:gd name="T1" fmla="*/ 1090686587 h 792"/>
                <a:gd name="T2" fmla="*/ 1915477586 w 990"/>
                <a:gd name="T3" fmla="*/ 0 h 792"/>
                <a:gd name="T4" fmla="*/ 1915477586 w 990"/>
                <a:gd name="T5" fmla="*/ 108859840 h 792"/>
                <a:gd name="T6" fmla="*/ 0 w 990"/>
                <a:gd name="T7" fmla="*/ 1090686587 h 792"/>
                <a:gd name="T8" fmla="*/ 213221464 w 990"/>
                <a:gd name="T9" fmla="*/ 109068658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 1035">
              <a:extLst>
                <a:ext uri="{FF2B5EF4-FFF2-40B4-BE49-F238E27FC236}">
                  <a16:creationId xmlns:a16="http://schemas.microsoft.com/office/drawing/2014/main" id="{C8E2EA73-9D16-D44D-B3DE-7E6830318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602" y="2654187"/>
              <a:ext cx="305957" cy="73850"/>
            </a:xfrm>
            <a:custGeom>
              <a:avLst/>
              <a:gdLst>
                <a:gd name="T0" fmla="*/ 213486572 w 2532"/>
                <a:gd name="T1" fmla="*/ 0 h 723"/>
                <a:gd name="T2" fmla="*/ 213486572 w 2532"/>
                <a:gd name="T3" fmla="*/ 0 h 723"/>
                <a:gd name="T4" fmla="*/ 2147483646 w 2532"/>
                <a:gd name="T5" fmla="*/ 979380008 h 723"/>
                <a:gd name="T6" fmla="*/ 2147483646 w 2532"/>
                <a:gd name="T7" fmla="*/ 1088085165 h 723"/>
                <a:gd name="T8" fmla="*/ 0 w 2532"/>
                <a:gd name="T9" fmla="*/ 108705259 h 723"/>
                <a:gd name="T10" fmla="*/ 21348657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 1036">
              <a:extLst>
                <a:ext uri="{FF2B5EF4-FFF2-40B4-BE49-F238E27FC236}">
                  <a16:creationId xmlns:a16="http://schemas.microsoft.com/office/drawing/2014/main" id="{7EBD0DA0-6DF9-D64A-8B9B-5C402E2FC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797" y="2640645"/>
              <a:ext cx="3311" cy="14959"/>
            </a:xfrm>
            <a:custGeom>
              <a:avLst/>
              <a:gdLst>
                <a:gd name="T0" fmla="*/ 262278191 w 26"/>
                <a:gd name="T1" fmla="*/ 107489981 h 147"/>
                <a:gd name="T2" fmla="*/ 262278191 w 26"/>
                <a:gd name="T3" fmla="*/ 214969480 h 147"/>
                <a:gd name="T4" fmla="*/ 0 w 26"/>
                <a:gd name="T5" fmla="*/ 214969480 h 147"/>
                <a:gd name="T6" fmla="*/ 262278191 w 26"/>
                <a:gd name="T7" fmla="*/ 0 h 147"/>
                <a:gd name="T8" fmla="*/ 262278191 w 26"/>
                <a:gd name="T9" fmla="*/ 10748998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 1037">
              <a:extLst>
                <a:ext uri="{FF2B5EF4-FFF2-40B4-BE49-F238E27FC236}">
                  <a16:creationId xmlns:a16="http://schemas.microsoft.com/office/drawing/2014/main" id="{85F400EE-828F-0B4F-AFDB-00999CCEC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992" y="2579707"/>
              <a:ext cx="142170" cy="61883"/>
            </a:xfrm>
            <a:custGeom>
              <a:avLst/>
              <a:gdLst>
                <a:gd name="T0" fmla="*/ 2136125890 w 1176"/>
                <a:gd name="T1" fmla="*/ 0 h 606"/>
                <a:gd name="T2" fmla="*/ 0 w 1176"/>
                <a:gd name="T3" fmla="*/ 870000945 h 606"/>
                <a:gd name="T4" fmla="*/ 213789467 w 1176"/>
                <a:gd name="T5" fmla="*/ 870000945 h 606"/>
                <a:gd name="T6" fmla="*/ 2136125890 w 1176"/>
                <a:gd name="T7" fmla="*/ 108617123 h 606"/>
                <a:gd name="T8" fmla="*/ 213612589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Freeform 1038">
              <a:extLst>
                <a:ext uri="{FF2B5EF4-FFF2-40B4-BE49-F238E27FC236}">
                  <a16:creationId xmlns:a16="http://schemas.microsoft.com/office/drawing/2014/main" id="{433351C2-AF49-5248-A49A-0FC06845A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8535" y="2643795"/>
              <a:ext cx="290182" cy="71016"/>
            </a:xfrm>
            <a:custGeom>
              <a:avLst/>
              <a:gdLst>
                <a:gd name="T0" fmla="*/ 173112702 w 2532"/>
                <a:gd name="T1" fmla="*/ 0 h 723"/>
                <a:gd name="T2" fmla="*/ 173112702 w 2532"/>
                <a:gd name="T3" fmla="*/ 0 h 723"/>
                <a:gd name="T4" fmla="*/ 2069773885 w 2532"/>
                <a:gd name="T5" fmla="*/ 558173482 h 723"/>
                <a:gd name="T6" fmla="*/ 2069773885 w 2532"/>
                <a:gd name="T7" fmla="*/ 558173482 h 723"/>
                <a:gd name="T8" fmla="*/ 0 w 2532"/>
                <a:gd name="T9" fmla="*/ 92871346 h 723"/>
                <a:gd name="T10" fmla="*/ 17311270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Freeform 1039">
              <a:extLst>
                <a:ext uri="{FF2B5EF4-FFF2-40B4-BE49-F238E27FC236}">
                  <a16:creationId xmlns:a16="http://schemas.microsoft.com/office/drawing/2014/main" id="{5F49E4A7-D7BF-8740-9896-8E875318EE9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758327" y="2638756"/>
              <a:ext cx="118410" cy="7353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62694895 h 723"/>
                <a:gd name="T6" fmla="*/ 0 w 2532"/>
                <a:gd name="T7" fmla="*/ 962694895 h 723"/>
                <a:gd name="T8" fmla="*/ 0 w 2532"/>
                <a:gd name="T9" fmla="*/ 107314314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50DEF07B-085B-F548-A6B0-FC26F677AAD1}"/>
              </a:ext>
            </a:extLst>
          </p:cNvPr>
          <p:cNvGrpSpPr/>
          <p:nvPr/>
        </p:nvGrpSpPr>
        <p:grpSpPr>
          <a:xfrm>
            <a:off x="4909191" y="2961947"/>
            <a:ext cx="849312" cy="226109"/>
            <a:chOff x="8493165" y="2029804"/>
            <a:chExt cx="849312" cy="226109"/>
          </a:xfrm>
        </p:grpSpPr>
        <p:pic>
          <p:nvPicPr>
            <p:cNvPr id="131" name="Picture 603" descr="car_icon_small">
              <a:extLst>
                <a:ext uri="{FF2B5EF4-FFF2-40B4-BE49-F238E27FC236}">
                  <a16:creationId xmlns:a16="http://schemas.microsoft.com/office/drawing/2014/main" id="{071395AA-00CA-5546-985F-D14E16D039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3165" y="2087638"/>
              <a:ext cx="849312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" name="Picture 1017" descr="antenna_stylized">
              <a:extLst>
                <a:ext uri="{FF2B5EF4-FFF2-40B4-BE49-F238E27FC236}">
                  <a16:creationId xmlns:a16="http://schemas.microsoft.com/office/drawing/2014/main" id="{C334AFE3-1602-4F4A-986D-5E17D8FA88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4645" y="2029804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" name="Picture 132" descr="A screen shot of a computer&#10;&#10;Description automatically generated">
            <a:extLst>
              <a:ext uri="{FF2B5EF4-FFF2-40B4-BE49-F238E27FC236}">
                <a16:creationId xmlns:a16="http://schemas.microsoft.com/office/drawing/2014/main" id="{BEDBDBEC-D7F4-8840-B484-CE47A21592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63485" y="2143958"/>
            <a:ext cx="645858" cy="1204723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814BABA4-57FD-9541-8A50-F49DDBBC2367}"/>
              </a:ext>
            </a:extLst>
          </p:cNvPr>
          <p:cNvGrpSpPr/>
          <p:nvPr/>
        </p:nvGrpSpPr>
        <p:grpSpPr>
          <a:xfrm>
            <a:off x="9181074" y="2063579"/>
            <a:ext cx="1008323" cy="1351004"/>
            <a:chOff x="9181074" y="2063579"/>
            <a:chExt cx="1008323" cy="1351004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73B3F2C5-F432-DE41-B88E-C2DDFC014DE1}"/>
                </a:ext>
              </a:extLst>
            </p:cNvPr>
            <p:cNvGrpSpPr/>
            <p:nvPr/>
          </p:nvGrpSpPr>
          <p:grpSpPr>
            <a:xfrm>
              <a:off x="9309047" y="2092807"/>
              <a:ext cx="439787" cy="517111"/>
              <a:chOff x="4501086" y="2717689"/>
              <a:chExt cx="347435" cy="424729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153222DD-32B5-554A-92D9-45B047419529}"/>
                  </a:ext>
                </a:extLst>
              </p:cNvPr>
              <p:cNvSpPr/>
              <p:nvPr/>
            </p:nvSpPr>
            <p:spPr>
              <a:xfrm>
                <a:off x="4501086" y="2764691"/>
                <a:ext cx="345572" cy="328307"/>
              </a:xfrm>
              <a:prstGeom prst="rect">
                <a:avLst/>
              </a:prstGeom>
              <a:gradFill>
                <a:gsLst>
                  <a:gs pos="1000">
                    <a:srgbClr val="CDD3D7"/>
                  </a:gs>
                  <a:gs pos="100000">
                    <a:srgbClr val="E7ECF0"/>
                  </a:gs>
                </a:gsLst>
              </a:gra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C76AAF34-87D8-5E4E-824B-D94277757609}"/>
                  </a:ext>
                </a:extLst>
              </p:cNvPr>
              <p:cNvSpPr/>
              <p:nvPr/>
            </p:nvSpPr>
            <p:spPr>
              <a:xfrm>
                <a:off x="4501086" y="2717689"/>
                <a:ext cx="345572" cy="98840"/>
              </a:xfrm>
              <a:prstGeom prst="ellipse">
                <a:avLst/>
              </a:prstGeom>
              <a:solidFill>
                <a:srgbClr val="E2E7EA"/>
              </a:solidFill>
              <a:ln w="635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1DBEAAB3-C02D-1249-8114-9A53E5AF30B1}"/>
                  </a:ext>
                </a:extLst>
              </p:cNvPr>
              <p:cNvSpPr/>
              <p:nvPr/>
            </p:nvSpPr>
            <p:spPr>
              <a:xfrm>
                <a:off x="4502949" y="3043578"/>
                <a:ext cx="345572" cy="98840"/>
              </a:xfrm>
              <a:prstGeom prst="ellipse">
                <a:avLst/>
              </a:prstGeom>
              <a:solidFill>
                <a:srgbClr val="CDD3D7"/>
              </a:solidFill>
              <a:ln w="635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541BCC86-1311-274D-8C49-EB856C55E7D5}"/>
                  </a:ext>
                </a:extLst>
              </p:cNvPr>
              <p:cNvSpPr/>
              <p:nvPr/>
            </p:nvSpPr>
            <p:spPr>
              <a:xfrm>
                <a:off x="4504261" y="3036961"/>
                <a:ext cx="339222" cy="52862"/>
              </a:xfrm>
              <a:prstGeom prst="rect">
                <a:avLst/>
              </a:prstGeom>
              <a:solidFill>
                <a:srgbClr val="CDD3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34" name="Can 133">
              <a:extLst>
                <a:ext uri="{FF2B5EF4-FFF2-40B4-BE49-F238E27FC236}">
                  <a16:creationId xmlns:a16="http://schemas.microsoft.com/office/drawing/2014/main" id="{46271FC4-AA10-9F4D-B2FF-BE0700C9B146}"/>
                </a:ext>
              </a:extLst>
            </p:cNvPr>
            <p:cNvSpPr/>
            <p:nvPr/>
          </p:nvSpPr>
          <p:spPr>
            <a:xfrm>
              <a:off x="9181074" y="2063579"/>
              <a:ext cx="630195" cy="568410"/>
            </a:xfrm>
            <a:prstGeom prst="can">
              <a:avLst/>
            </a:prstGeom>
            <a:gradFill>
              <a:gsLst>
                <a:gs pos="38000">
                  <a:schemeClr val="bg1">
                    <a:lumMod val="95000"/>
                  </a:schemeClr>
                </a:gs>
                <a:gs pos="0">
                  <a:srgbClr val="C4CDD3"/>
                </a:gs>
                <a:gs pos="100000">
                  <a:schemeClr val="bg1">
                    <a:lumMod val="75000"/>
                  </a:schemeClr>
                </a:gs>
              </a:gsLst>
              <a:lin ang="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5" name="Picture 134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BBB96B51-43C8-1242-9143-A19AF86CA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543539" y="2209860"/>
              <a:ext cx="645858" cy="1204723"/>
            </a:xfrm>
            <a:prstGeom prst="rect">
              <a:avLst/>
            </a:prstGeom>
          </p:spPr>
        </p:pic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E5FAD1FE-D7A3-3A4B-A78A-8240EF40F1F1}"/>
              </a:ext>
            </a:extLst>
          </p:cNvPr>
          <p:cNvGrpSpPr/>
          <p:nvPr/>
        </p:nvGrpSpPr>
        <p:grpSpPr>
          <a:xfrm>
            <a:off x="5970432" y="1600694"/>
            <a:ext cx="466245" cy="953439"/>
            <a:chOff x="6476205" y="1279015"/>
            <a:chExt cx="466245" cy="953439"/>
          </a:xfrm>
        </p:grpSpPr>
        <p:grpSp>
          <p:nvGrpSpPr>
            <p:cNvPr id="137" name="Group 817">
              <a:extLst>
                <a:ext uri="{FF2B5EF4-FFF2-40B4-BE49-F238E27FC236}">
                  <a16:creationId xmlns:a16="http://schemas.microsoft.com/office/drawing/2014/main" id="{0D9B5D81-AC8D-5048-B8EB-4DD733071E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76205" y="1279015"/>
              <a:ext cx="466245" cy="434369"/>
              <a:chOff x="2920" y="1424"/>
              <a:chExt cx="326" cy="320"/>
            </a:xfrm>
          </p:grpSpPr>
          <p:sp>
            <p:nvSpPr>
              <p:cNvPr id="154" name="Oval 818">
                <a:extLst>
                  <a:ext uri="{FF2B5EF4-FFF2-40B4-BE49-F238E27FC236}">
                    <a16:creationId xmlns:a16="http://schemas.microsoft.com/office/drawing/2014/main" id="{DB177524-0C04-2248-8BF3-759F282215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0" y="1445"/>
                <a:ext cx="326" cy="289"/>
              </a:xfrm>
              <a:prstGeom prst="ellipse">
                <a:avLst/>
              </a:prstGeom>
              <a:noFill/>
              <a:ln w="12700">
                <a:solidFill>
                  <a:srgbClr val="0111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55" name="Group 819">
                <a:extLst>
                  <a:ext uri="{FF2B5EF4-FFF2-40B4-BE49-F238E27FC236}">
                    <a16:creationId xmlns:a16="http://schemas.microsoft.com/office/drawing/2014/main" id="{5057A4FD-F481-4040-9168-014C31D209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9" y="1424"/>
                <a:ext cx="265" cy="280"/>
                <a:chOff x="2949" y="1424"/>
                <a:chExt cx="265" cy="280"/>
              </a:xfrm>
            </p:grpSpPr>
            <p:sp>
              <p:nvSpPr>
                <p:cNvPr id="157" name="Oval 820">
                  <a:extLst>
                    <a:ext uri="{FF2B5EF4-FFF2-40B4-BE49-F238E27FC236}">
                      <a16:creationId xmlns:a16="http://schemas.microsoft.com/office/drawing/2014/main" id="{0283F91F-37E5-F049-8A58-5E862FAA73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30" y="1545"/>
                  <a:ext cx="107" cy="92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8" name="Oval 821">
                  <a:extLst>
                    <a:ext uri="{FF2B5EF4-FFF2-40B4-BE49-F238E27FC236}">
                      <a16:creationId xmlns:a16="http://schemas.microsoft.com/office/drawing/2014/main" id="{0C1D47D9-C3E7-6046-8CCF-68630333A1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06" y="1525"/>
                  <a:ext cx="154" cy="131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9" name="Oval 822">
                  <a:extLst>
                    <a:ext uri="{FF2B5EF4-FFF2-40B4-BE49-F238E27FC236}">
                      <a16:creationId xmlns:a16="http://schemas.microsoft.com/office/drawing/2014/main" id="{DD05FCAE-DA78-7149-88E3-D18D3279C5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3" y="1501"/>
                  <a:ext cx="203" cy="179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0" name="Oval 823">
                  <a:extLst>
                    <a:ext uri="{FF2B5EF4-FFF2-40B4-BE49-F238E27FC236}">
                      <a16:creationId xmlns:a16="http://schemas.microsoft.com/office/drawing/2014/main" id="{EEE1FB61-5199-6F44-9FAD-2337839752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49" y="1476"/>
                  <a:ext cx="265" cy="228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Freeform 824">
                  <a:extLst>
                    <a:ext uri="{FF2B5EF4-FFF2-40B4-BE49-F238E27FC236}">
                      <a16:creationId xmlns:a16="http://schemas.microsoft.com/office/drawing/2014/main" id="{31F37EB6-8693-A340-939B-1F3B677BF1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2987" y="1424"/>
                  <a:ext cx="205" cy="143"/>
                </a:xfrm>
                <a:custGeom>
                  <a:avLst/>
                  <a:gdLst>
                    <a:gd name="T0" fmla="*/ 0 w 1180"/>
                    <a:gd name="T1" fmla="*/ 0 h 956"/>
                    <a:gd name="T2" fmla="*/ 0 w 1180"/>
                    <a:gd name="T3" fmla="*/ 0 h 956"/>
                    <a:gd name="T4" fmla="*/ 0 w 1180"/>
                    <a:gd name="T5" fmla="*/ 0 h 956"/>
                    <a:gd name="T6" fmla="*/ 0 w 1180"/>
                    <a:gd name="T7" fmla="*/ 0 h 956"/>
                    <a:gd name="T8" fmla="*/ 0 w 1180"/>
                    <a:gd name="T9" fmla="*/ 0 h 956"/>
                    <a:gd name="T10" fmla="*/ 0 w 1180"/>
                    <a:gd name="T11" fmla="*/ 0 h 956"/>
                    <a:gd name="T12" fmla="*/ 0 w 1180"/>
                    <a:gd name="T13" fmla="*/ 0 h 956"/>
                    <a:gd name="T14" fmla="*/ 0 w 1180"/>
                    <a:gd name="T15" fmla="*/ 0 h 956"/>
                    <a:gd name="T16" fmla="*/ 0 w 1180"/>
                    <a:gd name="T17" fmla="*/ 0 h 956"/>
                    <a:gd name="T18" fmla="*/ 0 w 1180"/>
                    <a:gd name="T19" fmla="*/ 0 h 95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80" h="956">
                      <a:moveTo>
                        <a:pt x="499" y="7"/>
                      </a:moveTo>
                      <a:lnTo>
                        <a:pt x="0" y="780"/>
                      </a:lnTo>
                      <a:lnTo>
                        <a:pt x="134" y="885"/>
                      </a:lnTo>
                      <a:lnTo>
                        <a:pt x="366" y="920"/>
                      </a:lnTo>
                      <a:lnTo>
                        <a:pt x="534" y="956"/>
                      </a:lnTo>
                      <a:lnTo>
                        <a:pt x="829" y="949"/>
                      </a:lnTo>
                      <a:lnTo>
                        <a:pt x="1096" y="850"/>
                      </a:lnTo>
                      <a:lnTo>
                        <a:pt x="1180" y="801"/>
                      </a:lnTo>
                      <a:lnTo>
                        <a:pt x="668" y="0"/>
                      </a:lnTo>
                      <a:lnTo>
                        <a:pt x="499" y="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9050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56" name="Freeform 825">
                <a:extLst>
                  <a:ext uri="{FF2B5EF4-FFF2-40B4-BE49-F238E27FC236}">
                    <a16:creationId xmlns:a16="http://schemas.microsoft.com/office/drawing/2014/main" id="{1C435E7F-E1B6-8343-9D75-8171A4AD79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5" y="1615"/>
                <a:ext cx="178" cy="129"/>
              </a:xfrm>
              <a:custGeom>
                <a:avLst/>
                <a:gdLst>
                  <a:gd name="T0" fmla="*/ 0 w 1180"/>
                  <a:gd name="T1" fmla="*/ 0 h 956"/>
                  <a:gd name="T2" fmla="*/ 0 w 1180"/>
                  <a:gd name="T3" fmla="*/ 0 h 956"/>
                  <a:gd name="T4" fmla="*/ 0 w 1180"/>
                  <a:gd name="T5" fmla="*/ 0 h 956"/>
                  <a:gd name="T6" fmla="*/ 0 w 1180"/>
                  <a:gd name="T7" fmla="*/ 0 h 956"/>
                  <a:gd name="T8" fmla="*/ 0 w 1180"/>
                  <a:gd name="T9" fmla="*/ 0 h 956"/>
                  <a:gd name="T10" fmla="*/ 0 w 1180"/>
                  <a:gd name="T11" fmla="*/ 0 h 956"/>
                  <a:gd name="T12" fmla="*/ 0 w 1180"/>
                  <a:gd name="T13" fmla="*/ 0 h 956"/>
                  <a:gd name="T14" fmla="*/ 0 w 1180"/>
                  <a:gd name="T15" fmla="*/ 0 h 956"/>
                  <a:gd name="T16" fmla="*/ 0 w 1180"/>
                  <a:gd name="T17" fmla="*/ 0 h 956"/>
                  <a:gd name="T18" fmla="*/ 0 w 1180"/>
                  <a:gd name="T19" fmla="*/ 0 h 9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80" h="956">
                    <a:moveTo>
                      <a:pt x="499" y="7"/>
                    </a:moveTo>
                    <a:lnTo>
                      <a:pt x="0" y="780"/>
                    </a:lnTo>
                    <a:lnTo>
                      <a:pt x="134" y="885"/>
                    </a:lnTo>
                    <a:lnTo>
                      <a:pt x="366" y="920"/>
                    </a:lnTo>
                    <a:lnTo>
                      <a:pt x="534" y="956"/>
                    </a:lnTo>
                    <a:lnTo>
                      <a:pt x="829" y="949"/>
                    </a:lnTo>
                    <a:lnTo>
                      <a:pt x="1096" y="850"/>
                    </a:lnTo>
                    <a:lnTo>
                      <a:pt x="1180" y="801"/>
                    </a:lnTo>
                    <a:lnTo>
                      <a:pt x="668" y="0"/>
                    </a:lnTo>
                    <a:lnTo>
                      <a:pt x="499" y="7"/>
                    </a:lnTo>
                    <a:close/>
                  </a:path>
                </a:pathLst>
              </a:custGeom>
              <a:solidFill>
                <a:srgbClr val="9CE0FA"/>
              </a:solidFill>
              <a:ln w="19050" cmpd="sng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8" name="Group 398">
              <a:extLst>
                <a:ext uri="{FF2B5EF4-FFF2-40B4-BE49-F238E27FC236}">
                  <a16:creationId xmlns:a16="http://schemas.microsoft.com/office/drawing/2014/main" id="{5D86D020-31A1-C340-AFF5-16F60E1A34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27789" y="1518577"/>
              <a:ext cx="375668" cy="713877"/>
              <a:chOff x="3130" y="3288"/>
              <a:chExt cx="410" cy="742"/>
            </a:xfrm>
          </p:grpSpPr>
          <p:sp>
            <p:nvSpPr>
              <p:cNvPr id="139" name="Line 270">
                <a:extLst>
                  <a:ext uri="{FF2B5EF4-FFF2-40B4-BE49-F238E27FC236}">
                    <a16:creationId xmlns:a16="http://schemas.microsoft.com/office/drawing/2014/main" id="{949CE4BD-78DA-604B-92F3-1D03346935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40" name="Line 271">
                <a:extLst>
                  <a:ext uri="{FF2B5EF4-FFF2-40B4-BE49-F238E27FC236}">
                    <a16:creationId xmlns:a16="http://schemas.microsoft.com/office/drawing/2014/main" id="{761F30C6-D770-0C4F-932B-2925C61278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41" name="Line 272">
                <a:extLst>
                  <a:ext uri="{FF2B5EF4-FFF2-40B4-BE49-F238E27FC236}">
                    <a16:creationId xmlns:a16="http://schemas.microsoft.com/office/drawing/2014/main" id="{EBF036A5-9326-5848-9488-8FF87C16E6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42" name="Line 273">
                <a:extLst>
                  <a:ext uri="{FF2B5EF4-FFF2-40B4-BE49-F238E27FC236}">
                    <a16:creationId xmlns:a16="http://schemas.microsoft.com/office/drawing/2014/main" id="{0D102482-3BF2-6241-A997-8609B26D52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43" name="Line 274">
                <a:extLst>
                  <a:ext uri="{FF2B5EF4-FFF2-40B4-BE49-F238E27FC236}">
                    <a16:creationId xmlns:a16="http://schemas.microsoft.com/office/drawing/2014/main" id="{DEAB493C-8B1D-1542-95EF-04647FF4CC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44" name="Line 275">
                <a:extLst>
                  <a:ext uri="{FF2B5EF4-FFF2-40B4-BE49-F238E27FC236}">
                    <a16:creationId xmlns:a16="http://schemas.microsoft.com/office/drawing/2014/main" id="{DCD9A2A9-D9D6-2244-AC74-E5D193BEAC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45" name="Line 276">
                <a:extLst>
                  <a:ext uri="{FF2B5EF4-FFF2-40B4-BE49-F238E27FC236}">
                    <a16:creationId xmlns:a16="http://schemas.microsoft.com/office/drawing/2014/main" id="{376EC72C-D465-B74E-BC22-4986E37F39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46" name="Line 277">
                <a:extLst>
                  <a:ext uri="{FF2B5EF4-FFF2-40B4-BE49-F238E27FC236}">
                    <a16:creationId xmlns:a16="http://schemas.microsoft.com/office/drawing/2014/main" id="{87354D11-E156-434D-AEDA-9254277C66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47" name="Line 278">
                <a:extLst>
                  <a:ext uri="{FF2B5EF4-FFF2-40B4-BE49-F238E27FC236}">
                    <a16:creationId xmlns:a16="http://schemas.microsoft.com/office/drawing/2014/main" id="{8B980E52-C78C-A84F-BB89-7BED03E7B3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48" name="Line 279">
                <a:extLst>
                  <a:ext uri="{FF2B5EF4-FFF2-40B4-BE49-F238E27FC236}">
                    <a16:creationId xmlns:a16="http://schemas.microsoft.com/office/drawing/2014/main" id="{73A817D2-6A2B-214B-AB58-27A3A58AC2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49" name="Line 280">
                <a:extLst>
                  <a:ext uri="{FF2B5EF4-FFF2-40B4-BE49-F238E27FC236}">
                    <a16:creationId xmlns:a16="http://schemas.microsoft.com/office/drawing/2014/main" id="{916DC283-CF0C-534A-B976-17BA60CF78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50" name="Line 281">
                <a:extLst>
                  <a:ext uri="{FF2B5EF4-FFF2-40B4-BE49-F238E27FC236}">
                    <a16:creationId xmlns:a16="http://schemas.microsoft.com/office/drawing/2014/main" id="{152ABD1F-B192-7745-B8D9-3C8701CB51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51" name="Line 282">
                <a:extLst>
                  <a:ext uri="{FF2B5EF4-FFF2-40B4-BE49-F238E27FC236}">
                    <a16:creationId xmlns:a16="http://schemas.microsoft.com/office/drawing/2014/main" id="{FD0976AD-805F-3A4B-81C4-53C042F620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52" name="Line 283">
                <a:extLst>
                  <a:ext uri="{FF2B5EF4-FFF2-40B4-BE49-F238E27FC236}">
                    <a16:creationId xmlns:a16="http://schemas.microsoft.com/office/drawing/2014/main" id="{6F5E1723-7AA1-7D47-8277-6D69C281C5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53" name="Line 284">
                <a:extLst>
                  <a:ext uri="{FF2B5EF4-FFF2-40B4-BE49-F238E27FC236}">
                    <a16:creationId xmlns:a16="http://schemas.microsoft.com/office/drawing/2014/main" id="{CBF99551-D088-5247-A082-CCFDDB3328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D36517A2-858A-2F4E-A279-18EF97B87F0A}"/>
              </a:ext>
            </a:extLst>
          </p:cNvPr>
          <p:cNvGrpSpPr/>
          <p:nvPr/>
        </p:nvGrpSpPr>
        <p:grpSpPr>
          <a:xfrm>
            <a:off x="6091888" y="2409568"/>
            <a:ext cx="767148" cy="417298"/>
            <a:chOff x="1503784" y="3006600"/>
            <a:chExt cx="1771786" cy="957087"/>
          </a:xfrm>
        </p:grpSpPr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92C26280-3AA3-9F40-BDFB-C353411E1BF8}"/>
                </a:ext>
              </a:extLst>
            </p:cNvPr>
            <p:cNvGrpSpPr/>
            <p:nvPr/>
          </p:nvGrpSpPr>
          <p:grpSpPr>
            <a:xfrm>
              <a:off x="1503784" y="3006600"/>
              <a:ext cx="1771786" cy="957087"/>
              <a:chOff x="1465684" y="2997075"/>
              <a:chExt cx="1771786" cy="957087"/>
            </a:xfrm>
          </p:grpSpPr>
          <p:sp>
            <p:nvSpPr>
              <p:cNvPr id="184" name="Freeform 183">
                <a:extLst>
                  <a:ext uri="{FF2B5EF4-FFF2-40B4-BE49-F238E27FC236}">
                    <a16:creationId xmlns:a16="http://schemas.microsoft.com/office/drawing/2014/main" id="{9E8B6F04-3D12-834A-9A5C-1A65B7A4E0AC}"/>
                  </a:ext>
                </a:extLst>
              </p:cNvPr>
              <p:cNvSpPr/>
              <p:nvPr/>
            </p:nvSpPr>
            <p:spPr>
              <a:xfrm>
                <a:off x="1465684" y="3328365"/>
                <a:ext cx="1771786" cy="625797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185" name="Oval 184">
                <a:extLst>
                  <a:ext uri="{FF2B5EF4-FFF2-40B4-BE49-F238E27FC236}">
                    <a16:creationId xmlns:a16="http://schemas.microsoft.com/office/drawing/2014/main" id="{BAB71BE8-621D-4240-A0D6-BF414D90BD58}"/>
                  </a:ext>
                </a:extLst>
              </p:cNvPr>
              <p:cNvSpPr/>
              <p:nvPr/>
            </p:nvSpPr>
            <p:spPr>
              <a:xfrm>
                <a:off x="1466704" y="2997075"/>
                <a:ext cx="1769640" cy="619577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2CF17390-18A6-FD41-8F3E-71727D24BB9D}"/>
                </a:ext>
              </a:extLst>
            </p:cNvPr>
            <p:cNvGrpSpPr/>
            <p:nvPr/>
          </p:nvGrpSpPr>
          <p:grpSpPr>
            <a:xfrm>
              <a:off x="1977616" y="3038475"/>
              <a:ext cx="768409" cy="553944"/>
              <a:chOff x="1968091" y="3022600"/>
              <a:chExt cx="768409" cy="553944"/>
            </a:xfrm>
          </p:grpSpPr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D9E64B64-6849-FE45-BF46-0D918231AF05}"/>
                  </a:ext>
                </a:extLst>
              </p:cNvPr>
              <p:cNvGrpSpPr/>
              <p:nvPr/>
            </p:nvGrpSpPr>
            <p:grpSpPr>
              <a:xfrm>
                <a:off x="2032000" y="3022600"/>
                <a:ext cx="257175" cy="544419"/>
                <a:chOff x="2441575" y="2479675"/>
                <a:chExt cx="765175" cy="1028347"/>
              </a:xfrm>
            </p:grpSpPr>
            <p:sp>
              <p:nvSpPr>
                <p:cNvPr id="182" name="Parallelogram 181">
                  <a:extLst>
                    <a:ext uri="{FF2B5EF4-FFF2-40B4-BE49-F238E27FC236}">
                      <a16:creationId xmlns:a16="http://schemas.microsoft.com/office/drawing/2014/main" id="{6EE94B82-B12D-EC48-AE9F-573C3874B87C}"/>
                    </a:ext>
                  </a:extLst>
                </p:cNvPr>
                <p:cNvSpPr/>
                <p:nvPr/>
              </p:nvSpPr>
              <p:spPr>
                <a:xfrm>
                  <a:off x="2441575" y="2479675"/>
                  <a:ext cx="765175" cy="1025525"/>
                </a:xfrm>
                <a:prstGeom prst="parallelogram">
                  <a:avLst>
                    <a:gd name="adj" fmla="val 62205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3" name="Parallelogram 182">
                  <a:extLst>
                    <a:ext uri="{FF2B5EF4-FFF2-40B4-BE49-F238E27FC236}">
                      <a16:creationId xmlns:a16="http://schemas.microsoft.com/office/drawing/2014/main" id="{D55E08F2-F010-B342-A40A-546A40CBE2DD}"/>
                    </a:ext>
                  </a:extLst>
                </p:cNvPr>
                <p:cNvSpPr/>
                <p:nvPr/>
              </p:nvSpPr>
              <p:spPr>
                <a:xfrm>
                  <a:off x="2571751" y="2558697"/>
                  <a:ext cx="603250" cy="949325"/>
                </a:xfrm>
                <a:prstGeom prst="parallelogram">
                  <a:avLst>
                    <a:gd name="adj" fmla="val 72206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ACDF3551-D60A-3F45-9A09-E70CE24AC5ED}"/>
                  </a:ext>
                </a:extLst>
              </p:cNvPr>
              <p:cNvGrpSpPr/>
              <p:nvPr/>
            </p:nvGrpSpPr>
            <p:grpSpPr>
              <a:xfrm flipH="1">
                <a:off x="2441575" y="3032125"/>
                <a:ext cx="257175" cy="544419"/>
                <a:chOff x="2441575" y="2479675"/>
                <a:chExt cx="765175" cy="1028347"/>
              </a:xfrm>
            </p:grpSpPr>
            <p:sp>
              <p:nvSpPr>
                <p:cNvPr id="180" name="Parallelogram 179">
                  <a:extLst>
                    <a:ext uri="{FF2B5EF4-FFF2-40B4-BE49-F238E27FC236}">
                      <a16:creationId xmlns:a16="http://schemas.microsoft.com/office/drawing/2014/main" id="{0DDB23E6-6B20-2941-B01E-E2D5EEAD5F04}"/>
                    </a:ext>
                  </a:extLst>
                </p:cNvPr>
                <p:cNvSpPr/>
                <p:nvPr/>
              </p:nvSpPr>
              <p:spPr>
                <a:xfrm>
                  <a:off x="2441575" y="2479675"/>
                  <a:ext cx="765175" cy="1025525"/>
                </a:xfrm>
                <a:prstGeom prst="parallelogram">
                  <a:avLst>
                    <a:gd name="adj" fmla="val 62205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1" name="Parallelogram 180">
                  <a:extLst>
                    <a:ext uri="{FF2B5EF4-FFF2-40B4-BE49-F238E27FC236}">
                      <a16:creationId xmlns:a16="http://schemas.microsoft.com/office/drawing/2014/main" id="{3BE52042-F8B2-6D41-8779-915E3CDE4175}"/>
                    </a:ext>
                  </a:extLst>
                </p:cNvPr>
                <p:cNvSpPr/>
                <p:nvPr/>
              </p:nvSpPr>
              <p:spPr>
                <a:xfrm>
                  <a:off x="2571751" y="2558697"/>
                  <a:ext cx="603250" cy="949325"/>
                </a:xfrm>
                <a:prstGeom prst="parallelogram">
                  <a:avLst>
                    <a:gd name="adj" fmla="val 72206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67" name="Parallelogram 166">
                <a:extLst>
                  <a:ext uri="{FF2B5EF4-FFF2-40B4-BE49-F238E27FC236}">
                    <a16:creationId xmlns:a16="http://schemas.microsoft.com/office/drawing/2014/main" id="{B455ABEB-23BD-DE4C-8E03-D8F0E9018FCF}"/>
                  </a:ext>
                </a:extLst>
              </p:cNvPr>
              <p:cNvSpPr/>
              <p:nvPr/>
            </p:nvSpPr>
            <p:spPr>
              <a:xfrm flipV="1">
                <a:off x="2057400" y="3130550"/>
                <a:ext cx="625475" cy="60324"/>
              </a:xfrm>
              <a:prstGeom prst="parallelogram">
                <a:avLst>
                  <a:gd name="adj" fmla="val 30290"/>
                </a:avLst>
              </a:prstGeom>
              <a:solidFill>
                <a:srgbClr val="0111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8" name="Parallelogram 167">
                <a:extLst>
                  <a:ext uri="{FF2B5EF4-FFF2-40B4-BE49-F238E27FC236}">
                    <a16:creationId xmlns:a16="http://schemas.microsoft.com/office/drawing/2014/main" id="{7BC57952-7B7C-D64A-B949-8C6E9F43AAC1}"/>
                  </a:ext>
                </a:extLst>
              </p:cNvPr>
              <p:cNvSpPr/>
              <p:nvPr/>
            </p:nvSpPr>
            <p:spPr>
              <a:xfrm rot="17056647">
                <a:off x="2079626" y="3187701"/>
                <a:ext cx="257175" cy="45719"/>
              </a:xfrm>
              <a:prstGeom prst="parallelogram">
                <a:avLst>
                  <a:gd name="adj" fmla="val 30290"/>
                </a:avLst>
              </a:prstGeom>
              <a:solidFill>
                <a:srgbClr val="8F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9" name="Parallelogram 168">
                <a:extLst>
                  <a:ext uri="{FF2B5EF4-FFF2-40B4-BE49-F238E27FC236}">
                    <a16:creationId xmlns:a16="http://schemas.microsoft.com/office/drawing/2014/main" id="{3B1815F2-0846-CC40-985E-2CC850031A80}"/>
                  </a:ext>
                </a:extLst>
              </p:cNvPr>
              <p:cNvSpPr/>
              <p:nvPr/>
            </p:nvSpPr>
            <p:spPr>
              <a:xfrm rot="17384936" flipV="1">
                <a:off x="1990347" y="3141540"/>
                <a:ext cx="95195" cy="50805"/>
              </a:xfrm>
              <a:prstGeom prst="parallelogram">
                <a:avLst>
                  <a:gd name="adj" fmla="val 30290"/>
                </a:avLst>
              </a:prstGeom>
              <a:solidFill>
                <a:srgbClr val="0111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0" name="Parallelogram 169">
                <a:extLst>
                  <a:ext uri="{FF2B5EF4-FFF2-40B4-BE49-F238E27FC236}">
                    <a16:creationId xmlns:a16="http://schemas.microsoft.com/office/drawing/2014/main" id="{913404AE-BF22-764D-B1A1-9EA2B257AB35}"/>
                  </a:ext>
                </a:extLst>
              </p:cNvPr>
              <p:cNvSpPr/>
              <p:nvPr/>
            </p:nvSpPr>
            <p:spPr>
              <a:xfrm>
                <a:off x="2032000" y="3162300"/>
                <a:ext cx="650875" cy="45719"/>
              </a:xfrm>
              <a:prstGeom prst="parallelogram">
                <a:avLst>
                  <a:gd name="adj" fmla="val 30290"/>
                </a:avLst>
              </a:prstGeom>
              <a:solidFill>
                <a:srgbClr val="8F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1" name="Parallelogram 170">
                <a:extLst>
                  <a:ext uri="{FF2B5EF4-FFF2-40B4-BE49-F238E27FC236}">
                    <a16:creationId xmlns:a16="http://schemas.microsoft.com/office/drawing/2014/main" id="{5A2FA4E0-E3E0-5C47-8D3A-A7484250715C}"/>
                  </a:ext>
                </a:extLst>
              </p:cNvPr>
              <p:cNvSpPr/>
              <p:nvPr/>
            </p:nvSpPr>
            <p:spPr>
              <a:xfrm rot="4215064" flipH="1" flipV="1">
                <a:off x="2627741" y="3146398"/>
                <a:ext cx="95195" cy="45719"/>
              </a:xfrm>
              <a:prstGeom prst="parallelogram">
                <a:avLst>
                  <a:gd name="adj" fmla="val 30290"/>
                </a:avLst>
              </a:prstGeom>
              <a:solidFill>
                <a:srgbClr val="0111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2" name="Parallelogram 171">
                <a:extLst>
                  <a:ext uri="{FF2B5EF4-FFF2-40B4-BE49-F238E27FC236}">
                    <a16:creationId xmlns:a16="http://schemas.microsoft.com/office/drawing/2014/main" id="{D17790A6-CED1-B84C-A41F-DC56511BDCB1}"/>
                  </a:ext>
                </a:extLst>
              </p:cNvPr>
              <p:cNvSpPr/>
              <p:nvPr/>
            </p:nvSpPr>
            <p:spPr>
              <a:xfrm rot="4492456">
                <a:off x="2397126" y="3197226"/>
                <a:ext cx="257175" cy="45719"/>
              </a:xfrm>
              <a:prstGeom prst="parallelogram">
                <a:avLst>
                  <a:gd name="adj" fmla="val 30290"/>
                </a:avLst>
              </a:prstGeom>
              <a:solidFill>
                <a:srgbClr val="8F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73" name="Group 172">
                <a:extLst>
                  <a:ext uri="{FF2B5EF4-FFF2-40B4-BE49-F238E27FC236}">
                    <a16:creationId xmlns:a16="http://schemas.microsoft.com/office/drawing/2014/main" id="{0B4C1889-60B9-064B-AC99-824B1343605B}"/>
                  </a:ext>
                </a:extLst>
              </p:cNvPr>
              <p:cNvGrpSpPr/>
              <p:nvPr/>
            </p:nvGrpSpPr>
            <p:grpSpPr>
              <a:xfrm>
                <a:off x="1968091" y="3322545"/>
                <a:ext cx="768409" cy="96354"/>
                <a:chOff x="1968092" y="3319370"/>
                <a:chExt cx="677104" cy="96354"/>
              </a:xfrm>
            </p:grpSpPr>
            <p:sp>
              <p:nvSpPr>
                <p:cNvPr id="176" name="Parallelogram 175">
                  <a:extLst>
                    <a:ext uri="{FF2B5EF4-FFF2-40B4-BE49-F238E27FC236}">
                      <a16:creationId xmlns:a16="http://schemas.microsoft.com/office/drawing/2014/main" id="{07B36360-9A3A-DC46-B550-29C20AA0C257}"/>
                    </a:ext>
                  </a:extLst>
                </p:cNvPr>
                <p:cNvSpPr/>
                <p:nvPr/>
              </p:nvSpPr>
              <p:spPr>
                <a:xfrm flipV="1">
                  <a:off x="2012950" y="3330575"/>
                  <a:ext cx="625475" cy="60324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7" name="Parallelogram 176">
                  <a:extLst>
                    <a:ext uri="{FF2B5EF4-FFF2-40B4-BE49-F238E27FC236}">
                      <a16:creationId xmlns:a16="http://schemas.microsoft.com/office/drawing/2014/main" id="{ABA6FB54-3EC0-AE4F-9782-569D5393345F}"/>
                    </a:ext>
                  </a:extLst>
                </p:cNvPr>
                <p:cNvSpPr/>
                <p:nvPr/>
              </p:nvSpPr>
              <p:spPr>
                <a:xfrm rot="17384936" flipV="1">
                  <a:off x="1945897" y="3341565"/>
                  <a:ext cx="95195" cy="50805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8" name="Parallelogram 177">
                  <a:extLst>
                    <a:ext uri="{FF2B5EF4-FFF2-40B4-BE49-F238E27FC236}">
                      <a16:creationId xmlns:a16="http://schemas.microsoft.com/office/drawing/2014/main" id="{F82E7FFE-DDEF-D743-96DC-E3D9F4A2D42C}"/>
                    </a:ext>
                  </a:extLst>
                </p:cNvPr>
                <p:cNvSpPr/>
                <p:nvPr/>
              </p:nvSpPr>
              <p:spPr>
                <a:xfrm>
                  <a:off x="1987550" y="3362325"/>
                  <a:ext cx="6508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9" name="Parallelogram 178">
                  <a:extLst>
                    <a:ext uri="{FF2B5EF4-FFF2-40B4-BE49-F238E27FC236}">
                      <a16:creationId xmlns:a16="http://schemas.microsoft.com/office/drawing/2014/main" id="{C9D402E7-CB51-FD47-85D7-5877A17BFBFE}"/>
                    </a:ext>
                  </a:extLst>
                </p:cNvPr>
                <p:cNvSpPr/>
                <p:nvPr/>
              </p:nvSpPr>
              <p:spPr>
                <a:xfrm rot="4215064" flipH="1" flipV="1">
                  <a:off x="2577455" y="3347983"/>
                  <a:ext cx="95195" cy="40287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74" name="Parallelogram 173">
                <a:extLst>
                  <a:ext uri="{FF2B5EF4-FFF2-40B4-BE49-F238E27FC236}">
                    <a16:creationId xmlns:a16="http://schemas.microsoft.com/office/drawing/2014/main" id="{74FA71DB-E74A-DB43-BE5D-9E4CECB32940}"/>
                  </a:ext>
                </a:extLst>
              </p:cNvPr>
              <p:cNvSpPr/>
              <p:nvPr/>
            </p:nvSpPr>
            <p:spPr>
              <a:xfrm rot="4389628">
                <a:off x="2495482" y="3370576"/>
                <a:ext cx="160883" cy="55150"/>
              </a:xfrm>
              <a:prstGeom prst="parallelogram">
                <a:avLst>
                  <a:gd name="adj" fmla="val 30290"/>
                </a:avLst>
              </a:prstGeom>
              <a:solidFill>
                <a:srgbClr val="8F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5" name="Parallelogram 174">
                <a:extLst>
                  <a:ext uri="{FF2B5EF4-FFF2-40B4-BE49-F238E27FC236}">
                    <a16:creationId xmlns:a16="http://schemas.microsoft.com/office/drawing/2014/main" id="{428D2F5D-5588-DB4B-8D69-289FA762F5F7}"/>
                  </a:ext>
                </a:extLst>
              </p:cNvPr>
              <p:cNvSpPr/>
              <p:nvPr/>
            </p:nvSpPr>
            <p:spPr>
              <a:xfrm rot="17068257">
                <a:off x="2025651" y="3362326"/>
                <a:ext cx="257175" cy="45719"/>
              </a:xfrm>
              <a:prstGeom prst="parallelogram">
                <a:avLst>
                  <a:gd name="adj" fmla="val 30290"/>
                </a:avLst>
              </a:prstGeom>
              <a:solidFill>
                <a:srgbClr val="8F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86" name="Picture 18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C84C158D-D53E-494D-A141-A35C4E143AB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28755" y="3842952"/>
            <a:ext cx="1051879" cy="988540"/>
          </a:xfrm>
          <a:prstGeom prst="rect">
            <a:avLst/>
          </a:prstGeom>
        </p:spPr>
      </p:pic>
      <p:pic>
        <p:nvPicPr>
          <p:cNvPr id="187" name="Picture 18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6A9784C5-9B92-0F49-98EA-6368E55C06D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65235" y="4353698"/>
            <a:ext cx="771378" cy="724929"/>
          </a:xfrm>
          <a:prstGeom prst="rect">
            <a:avLst/>
          </a:prstGeom>
        </p:spPr>
      </p:pic>
      <p:pic>
        <p:nvPicPr>
          <p:cNvPr id="188" name="Picture 18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FD0533C8-E0A5-5B49-B029-B3C0A2794A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28723" y="4567881"/>
            <a:ext cx="523550" cy="492024"/>
          </a:xfrm>
          <a:prstGeom prst="rect">
            <a:avLst/>
          </a:prstGeom>
        </p:spPr>
      </p:pic>
      <p:grpSp>
        <p:nvGrpSpPr>
          <p:cNvPr id="199" name="Group 198">
            <a:extLst>
              <a:ext uri="{FF2B5EF4-FFF2-40B4-BE49-F238E27FC236}">
                <a16:creationId xmlns:a16="http://schemas.microsoft.com/office/drawing/2014/main" id="{16988D8D-0A6E-8B41-9255-321764CBFED6}"/>
              </a:ext>
            </a:extLst>
          </p:cNvPr>
          <p:cNvGrpSpPr/>
          <p:nvPr/>
        </p:nvGrpSpPr>
        <p:grpSpPr>
          <a:xfrm>
            <a:off x="604151" y="1714290"/>
            <a:ext cx="6908757" cy="4785366"/>
            <a:chOff x="678293" y="1603077"/>
            <a:chExt cx="6908757" cy="4785366"/>
          </a:xfrm>
        </p:grpSpPr>
        <p:sp>
          <p:nvSpPr>
            <p:cNvPr id="189" name="Rectangle 4">
              <a:extLst>
                <a:ext uri="{FF2B5EF4-FFF2-40B4-BE49-F238E27FC236}">
                  <a16:creationId xmlns:a16="http://schemas.microsoft.com/office/drawing/2014/main" id="{7AD5ADDA-DECD-484D-98FB-1D9B915EE5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621" y="1603077"/>
              <a:ext cx="4154228" cy="24870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00099"/>
                </a:buClr>
                <a:buSzPct val="75000"/>
                <a:buFontTx/>
                <a:buNone/>
                <a:tabLst>
                  <a:tab pos="746125" algn="l"/>
                </a:tabLst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Mobility Management Entity</a:t>
              </a:r>
            </a:p>
            <a:p>
              <a:pPr marL="295275" marR="0" lvl="0" indent="-23495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11199"/>
                </a:buClr>
                <a:buSzPct val="100000"/>
                <a:buFont typeface="Wingdings" pitchFamily="2" charset="2"/>
                <a:buChar char="§"/>
                <a:tabLst>
                  <a:tab pos="746125" algn="l"/>
                </a:tabLst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device authentication (device-to-network, network-to-device) coordinated with mobile home network HSS 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00099"/>
                </a:buClr>
                <a:buSzPct val="75000"/>
                <a:buFont typeface="Wingdings" charset="0"/>
                <a:buNone/>
                <a:tabLst>
                  <a:tab pos="746125" algn="l"/>
                </a:tabLst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B4423525-BD9A-2C49-852E-B62A37A0D7EC}"/>
                </a:ext>
              </a:extLst>
            </p:cNvPr>
            <p:cNvCxnSpPr>
              <a:cxnSpLocks/>
            </p:cNvCxnSpPr>
            <p:nvPr/>
          </p:nvCxnSpPr>
          <p:spPr>
            <a:xfrm>
              <a:off x="1692876" y="2298357"/>
              <a:ext cx="5894174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Rectangle 4">
              <a:extLst>
                <a:ext uri="{FF2B5EF4-FFF2-40B4-BE49-F238E27FC236}">
                  <a16:creationId xmlns:a16="http://schemas.microsoft.com/office/drawing/2014/main" id="{BE8A6396-DFA6-5641-B1D0-36D74803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293" y="4053834"/>
              <a:ext cx="4931675" cy="23346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295275" marR="0" lvl="0" indent="-23495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11199"/>
                </a:buClr>
                <a:buSzPct val="100000"/>
                <a:buFont typeface="Wingdings" pitchFamily="2" charset="2"/>
                <a:buChar char="§"/>
                <a:tabLst>
                  <a:tab pos="746125" algn="l"/>
                </a:tabLst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mobile device management: </a:t>
              </a:r>
            </a:p>
            <a:p>
              <a:pPr marL="517525" marR="0" lvl="1" indent="-173038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11199"/>
                </a:buClr>
                <a:buSzPct val="100000"/>
                <a:buFont typeface="Arial" panose="020B0604020202020204" pitchFamily="34" charset="0"/>
                <a:buChar char="•"/>
                <a:tabLst>
                  <a:tab pos="746125" algn="l"/>
                </a:tabLst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device handover between cells</a:t>
              </a:r>
            </a:p>
            <a:p>
              <a:pPr marL="517525" marR="0" lvl="1" indent="-173038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11199"/>
                </a:buClr>
                <a:buSzPct val="100000"/>
                <a:buFont typeface="Arial" panose="020B0604020202020204" pitchFamily="34" charset="0"/>
                <a:buChar char="•"/>
                <a:tabLst>
                  <a:tab pos="746125" algn="l"/>
                </a:tabLst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tracking/paging device location</a:t>
              </a:r>
            </a:p>
            <a:p>
              <a:pPr marL="295275" marR="0" lvl="0" indent="-23495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11199"/>
                </a:buClr>
                <a:buSzPct val="100000"/>
                <a:buFont typeface="Wingdings" pitchFamily="2" charset="2"/>
                <a:buChar char="§"/>
                <a:tabLst>
                  <a:tab pos="566738" algn="l"/>
                </a:tabLst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path (tunneling) setup from mobile device to P-GW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00099"/>
                </a:buClr>
                <a:buSzPct val="75000"/>
                <a:buFont typeface="Wingdings" charset="0"/>
                <a:buNone/>
                <a:tabLst>
                  <a:tab pos="746125" algn="l"/>
                </a:tabLst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849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1FB7CC-D2A5-C749-8D9F-01B9FA12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146" y="380460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LTE: data plane control plane separation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79769-3B28-CC48-AFB2-345BF93C7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Wireless and Mobile Networks: 7- 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FA12E2C-FB2A-D94F-B012-F62A1BBA4380}"/>
              </a:ext>
            </a:extLst>
          </p:cNvPr>
          <p:cNvGrpSpPr/>
          <p:nvPr/>
        </p:nvGrpSpPr>
        <p:grpSpPr>
          <a:xfrm>
            <a:off x="885336" y="1421024"/>
            <a:ext cx="6173370" cy="1823890"/>
            <a:chOff x="2454644" y="1594021"/>
            <a:chExt cx="6173370" cy="1823890"/>
          </a:xfrm>
        </p:grpSpPr>
        <p:grpSp>
          <p:nvGrpSpPr>
            <p:cNvPr id="234" name="Group 652">
              <a:extLst>
                <a:ext uri="{FF2B5EF4-FFF2-40B4-BE49-F238E27FC236}">
                  <a16:creationId xmlns:a16="http://schemas.microsoft.com/office/drawing/2014/main" id="{B99BFC49-9641-384A-81F3-F0BAE889FF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54644" y="2342419"/>
              <a:ext cx="733407" cy="660273"/>
              <a:chOff x="2751" y="1851"/>
              <a:chExt cx="462" cy="478"/>
            </a:xfrm>
          </p:grpSpPr>
          <p:pic>
            <p:nvPicPr>
              <p:cNvPr id="235" name="Picture 653" descr="iphone_stylized_small">
                <a:extLst>
                  <a:ext uri="{FF2B5EF4-FFF2-40B4-BE49-F238E27FC236}">
                    <a16:creationId xmlns:a16="http://schemas.microsoft.com/office/drawing/2014/main" id="{7F92004C-CA90-E441-9D28-0A87A08691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" name="Picture 654" descr="antenna_radiation_stylized">
                <a:extLst>
                  <a:ext uri="{FF2B5EF4-FFF2-40B4-BE49-F238E27FC236}">
                    <a16:creationId xmlns:a16="http://schemas.microsoft.com/office/drawing/2014/main" id="{FCE2E1DC-AAE8-CB49-93A7-22F433DEFD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1C4C8B2-ABA5-8C46-AB8C-9BF875492CDC}"/>
                </a:ext>
              </a:extLst>
            </p:cNvPr>
            <p:cNvGrpSpPr/>
            <p:nvPr/>
          </p:nvGrpSpPr>
          <p:grpSpPr>
            <a:xfrm>
              <a:off x="3449031" y="1773131"/>
              <a:ext cx="790834" cy="1208131"/>
              <a:chOff x="5970432" y="1600694"/>
              <a:chExt cx="888604" cy="1226172"/>
            </a:xfrm>
          </p:grpSpPr>
          <p:grpSp>
            <p:nvGrpSpPr>
              <p:cNvPr id="240" name="Group 239">
                <a:extLst>
                  <a:ext uri="{FF2B5EF4-FFF2-40B4-BE49-F238E27FC236}">
                    <a16:creationId xmlns:a16="http://schemas.microsoft.com/office/drawing/2014/main" id="{32D36E4E-82E9-864A-9B50-4996C885F969}"/>
                  </a:ext>
                </a:extLst>
              </p:cNvPr>
              <p:cNvGrpSpPr/>
              <p:nvPr/>
            </p:nvGrpSpPr>
            <p:grpSpPr>
              <a:xfrm>
                <a:off x="5970432" y="1600694"/>
                <a:ext cx="466245" cy="953439"/>
                <a:chOff x="6476205" y="1279015"/>
                <a:chExt cx="466245" cy="953439"/>
              </a:xfrm>
            </p:grpSpPr>
            <p:grpSp>
              <p:nvGrpSpPr>
                <p:cNvPr id="241" name="Group 817">
                  <a:extLst>
                    <a:ext uri="{FF2B5EF4-FFF2-40B4-BE49-F238E27FC236}">
                      <a16:creationId xmlns:a16="http://schemas.microsoft.com/office/drawing/2014/main" id="{EEE71BA9-8B71-184E-BBD0-2DBDEF018AB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476205" y="1279015"/>
                  <a:ext cx="466245" cy="420795"/>
                  <a:chOff x="2920" y="1424"/>
                  <a:chExt cx="326" cy="310"/>
                </a:xfrm>
              </p:grpSpPr>
              <p:sp>
                <p:nvSpPr>
                  <p:cNvPr id="258" name="Oval 818">
                    <a:extLst>
                      <a:ext uri="{FF2B5EF4-FFF2-40B4-BE49-F238E27FC236}">
                        <a16:creationId xmlns:a16="http://schemas.microsoft.com/office/drawing/2014/main" id="{926FCB7B-99F2-8E4B-AF8D-FFB73F63C82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20" y="1445"/>
                    <a:ext cx="326" cy="289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259" name="Group 819">
                    <a:extLst>
                      <a:ext uri="{FF2B5EF4-FFF2-40B4-BE49-F238E27FC236}">
                        <a16:creationId xmlns:a16="http://schemas.microsoft.com/office/drawing/2014/main" id="{FD6B8C6A-1F2E-1341-B034-49E6A549536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49" y="1424"/>
                    <a:ext cx="265" cy="280"/>
                    <a:chOff x="2949" y="1424"/>
                    <a:chExt cx="265" cy="280"/>
                  </a:xfrm>
                </p:grpSpPr>
                <p:sp>
                  <p:nvSpPr>
                    <p:cNvPr id="261" name="Oval 820">
                      <a:extLst>
                        <a:ext uri="{FF2B5EF4-FFF2-40B4-BE49-F238E27FC236}">
                          <a16:creationId xmlns:a16="http://schemas.microsoft.com/office/drawing/2014/main" id="{30246DC9-1390-374A-BA8A-E7146CEEFC4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30" y="1545"/>
                      <a:ext cx="107" cy="92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rgbClr val="011199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62" name="Oval 821">
                      <a:extLst>
                        <a:ext uri="{FF2B5EF4-FFF2-40B4-BE49-F238E27FC236}">
                          <a16:creationId xmlns:a16="http://schemas.microsoft.com/office/drawing/2014/main" id="{82DA0CB5-5AD3-AB49-A4BC-E35C331706B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06" y="1525"/>
                      <a:ext cx="154" cy="131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rgbClr val="011199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63" name="Oval 822">
                      <a:extLst>
                        <a:ext uri="{FF2B5EF4-FFF2-40B4-BE49-F238E27FC236}">
                          <a16:creationId xmlns:a16="http://schemas.microsoft.com/office/drawing/2014/main" id="{8DBCA994-2195-5242-9618-D80B1CF41E9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83" y="1501"/>
                      <a:ext cx="203" cy="179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rgbClr val="011199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64" name="Oval 823">
                      <a:extLst>
                        <a:ext uri="{FF2B5EF4-FFF2-40B4-BE49-F238E27FC236}">
                          <a16:creationId xmlns:a16="http://schemas.microsoft.com/office/drawing/2014/main" id="{1DEB8BF3-1E3C-A842-9B1A-6CFCF048236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49" y="1476"/>
                      <a:ext cx="265" cy="228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rgbClr val="011199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65" name="Freeform 824">
                      <a:extLst>
                        <a:ext uri="{FF2B5EF4-FFF2-40B4-BE49-F238E27FC236}">
                          <a16:creationId xmlns:a16="http://schemas.microsoft.com/office/drawing/2014/main" id="{0D934CE6-3D13-3447-BFE1-52BAE0449E2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V="1">
                      <a:off x="2987" y="1424"/>
                      <a:ext cx="205" cy="143"/>
                    </a:xfrm>
                    <a:custGeom>
                      <a:avLst/>
                      <a:gdLst>
                        <a:gd name="T0" fmla="*/ 0 w 1180"/>
                        <a:gd name="T1" fmla="*/ 0 h 956"/>
                        <a:gd name="T2" fmla="*/ 0 w 1180"/>
                        <a:gd name="T3" fmla="*/ 0 h 956"/>
                        <a:gd name="T4" fmla="*/ 0 w 1180"/>
                        <a:gd name="T5" fmla="*/ 0 h 956"/>
                        <a:gd name="T6" fmla="*/ 0 w 1180"/>
                        <a:gd name="T7" fmla="*/ 0 h 956"/>
                        <a:gd name="T8" fmla="*/ 0 w 1180"/>
                        <a:gd name="T9" fmla="*/ 0 h 956"/>
                        <a:gd name="T10" fmla="*/ 0 w 1180"/>
                        <a:gd name="T11" fmla="*/ 0 h 956"/>
                        <a:gd name="T12" fmla="*/ 0 w 1180"/>
                        <a:gd name="T13" fmla="*/ 0 h 956"/>
                        <a:gd name="T14" fmla="*/ 0 w 1180"/>
                        <a:gd name="T15" fmla="*/ 0 h 956"/>
                        <a:gd name="T16" fmla="*/ 0 w 1180"/>
                        <a:gd name="T17" fmla="*/ 0 h 956"/>
                        <a:gd name="T18" fmla="*/ 0 w 1180"/>
                        <a:gd name="T19" fmla="*/ 0 h 95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0" t="0" r="r" b="b"/>
                      <a:pathLst>
                        <a:path w="1180" h="956">
                          <a:moveTo>
                            <a:pt x="499" y="7"/>
                          </a:moveTo>
                          <a:lnTo>
                            <a:pt x="0" y="780"/>
                          </a:lnTo>
                          <a:lnTo>
                            <a:pt x="134" y="885"/>
                          </a:lnTo>
                          <a:lnTo>
                            <a:pt x="366" y="920"/>
                          </a:lnTo>
                          <a:lnTo>
                            <a:pt x="534" y="956"/>
                          </a:lnTo>
                          <a:lnTo>
                            <a:pt x="829" y="949"/>
                          </a:lnTo>
                          <a:lnTo>
                            <a:pt x="1096" y="850"/>
                          </a:lnTo>
                          <a:lnTo>
                            <a:pt x="1180" y="801"/>
                          </a:lnTo>
                          <a:lnTo>
                            <a:pt x="668" y="0"/>
                          </a:lnTo>
                          <a:lnTo>
                            <a:pt x="499" y="7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19050" cmpd="sng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242" name="Group 398">
                  <a:extLst>
                    <a:ext uri="{FF2B5EF4-FFF2-40B4-BE49-F238E27FC236}">
                      <a16:creationId xmlns:a16="http://schemas.microsoft.com/office/drawing/2014/main" id="{69D5C73A-7CA2-4F4D-B5D9-E0B0DE843BD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527789" y="1518577"/>
                  <a:ext cx="375668" cy="713877"/>
                  <a:chOff x="3130" y="3288"/>
                  <a:chExt cx="410" cy="742"/>
                </a:xfrm>
              </p:grpSpPr>
              <p:sp>
                <p:nvSpPr>
                  <p:cNvPr id="243" name="Line 270">
                    <a:extLst>
                      <a:ext uri="{FF2B5EF4-FFF2-40B4-BE49-F238E27FC236}">
                        <a16:creationId xmlns:a16="http://schemas.microsoft.com/office/drawing/2014/main" id="{23009026-EC81-D24D-8DE9-8AB83EBBA25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30" y="3288"/>
                    <a:ext cx="205" cy="672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44" name="Line 271">
                    <a:extLst>
                      <a:ext uri="{FF2B5EF4-FFF2-40B4-BE49-F238E27FC236}">
                        <a16:creationId xmlns:a16="http://schemas.microsoft.com/office/drawing/2014/main" id="{C06C450B-9BD9-0548-906C-8A9AAF23AB8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335" y="3288"/>
                    <a:ext cx="205" cy="669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45" name="Line 272">
                    <a:extLst>
                      <a:ext uri="{FF2B5EF4-FFF2-40B4-BE49-F238E27FC236}">
                        <a16:creationId xmlns:a16="http://schemas.microsoft.com/office/drawing/2014/main" id="{491692C4-E5B1-1246-8C28-7E9AC07B822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130" y="3957"/>
                    <a:ext cx="205" cy="7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46" name="Line 273">
                    <a:extLst>
                      <a:ext uri="{FF2B5EF4-FFF2-40B4-BE49-F238E27FC236}">
                        <a16:creationId xmlns:a16="http://schemas.microsoft.com/office/drawing/2014/main" id="{76C26014-3FCA-E243-8A65-CC330339DD9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35" y="3957"/>
                    <a:ext cx="205" cy="7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47" name="Line 274">
                    <a:extLst>
                      <a:ext uri="{FF2B5EF4-FFF2-40B4-BE49-F238E27FC236}">
                        <a16:creationId xmlns:a16="http://schemas.microsoft.com/office/drawing/2014/main" id="{433D88E3-D1F5-FE42-80FC-6D4298050A3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335" y="3303"/>
                    <a:ext cx="0" cy="72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48" name="Line 275">
                    <a:extLst>
                      <a:ext uri="{FF2B5EF4-FFF2-40B4-BE49-F238E27FC236}">
                        <a16:creationId xmlns:a16="http://schemas.microsoft.com/office/drawing/2014/main" id="{B5AFEEE6-EF80-6942-B97F-B0ED2FFB585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30" y="3888"/>
                    <a:ext cx="205" cy="72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49" name="Line 276">
                    <a:extLst>
                      <a:ext uri="{FF2B5EF4-FFF2-40B4-BE49-F238E27FC236}">
                        <a16:creationId xmlns:a16="http://schemas.microsoft.com/office/drawing/2014/main" id="{97372431-FCB1-2044-977B-14FDCBD48F4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335" y="3888"/>
                    <a:ext cx="205" cy="69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50" name="Line 277">
                    <a:extLst>
                      <a:ext uri="{FF2B5EF4-FFF2-40B4-BE49-F238E27FC236}">
                        <a16:creationId xmlns:a16="http://schemas.microsoft.com/office/drawing/2014/main" id="{DBFEB6EF-6E0D-AF49-8789-D6255526F93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217" y="3668"/>
                    <a:ext cx="118" cy="55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51" name="Line 278">
                    <a:extLst>
                      <a:ext uri="{FF2B5EF4-FFF2-40B4-BE49-F238E27FC236}">
                        <a16:creationId xmlns:a16="http://schemas.microsoft.com/office/drawing/2014/main" id="{A458B4CF-A2B5-B242-B489-53C22DA43BA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35" y="3668"/>
                    <a:ext cx="124" cy="55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52" name="Line 279">
                    <a:extLst>
                      <a:ext uri="{FF2B5EF4-FFF2-40B4-BE49-F238E27FC236}">
                        <a16:creationId xmlns:a16="http://schemas.microsoft.com/office/drawing/2014/main" id="{DF168412-1130-8948-AE3D-0633AA8D535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178" y="3766"/>
                    <a:ext cx="152" cy="75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53" name="Line 280">
                    <a:extLst>
                      <a:ext uri="{FF2B5EF4-FFF2-40B4-BE49-F238E27FC236}">
                        <a16:creationId xmlns:a16="http://schemas.microsoft.com/office/drawing/2014/main" id="{70BEE8E7-D4A2-4B40-BB7B-B2698E962E6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35" y="3781"/>
                    <a:ext cx="153" cy="66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54" name="Line 281">
                    <a:extLst>
                      <a:ext uri="{FF2B5EF4-FFF2-40B4-BE49-F238E27FC236}">
                        <a16:creationId xmlns:a16="http://schemas.microsoft.com/office/drawing/2014/main" id="{F69A3BE6-9E36-214C-A965-A2B4960D953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35" y="3567"/>
                    <a:ext cx="78" cy="2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55" name="Line 282">
                    <a:extLst>
                      <a:ext uri="{FF2B5EF4-FFF2-40B4-BE49-F238E27FC236}">
                        <a16:creationId xmlns:a16="http://schemas.microsoft.com/office/drawing/2014/main" id="{A4ADB621-2EFE-A040-8980-F1CA75B124D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35" y="3428"/>
                    <a:ext cx="49" cy="2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56" name="Line 283">
                    <a:extLst>
                      <a:ext uri="{FF2B5EF4-FFF2-40B4-BE49-F238E27FC236}">
                        <a16:creationId xmlns:a16="http://schemas.microsoft.com/office/drawing/2014/main" id="{9860F8AD-EF12-BA4E-9697-F92983DBA46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247" y="3558"/>
                    <a:ext cx="95" cy="36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57" name="Line 284">
                    <a:extLst>
                      <a:ext uri="{FF2B5EF4-FFF2-40B4-BE49-F238E27FC236}">
                        <a16:creationId xmlns:a16="http://schemas.microsoft.com/office/drawing/2014/main" id="{5EB666D9-F403-9345-A040-449E57FFD40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289" y="3422"/>
                    <a:ext cx="55" cy="36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66" name="Group 265">
                <a:extLst>
                  <a:ext uri="{FF2B5EF4-FFF2-40B4-BE49-F238E27FC236}">
                    <a16:creationId xmlns:a16="http://schemas.microsoft.com/office/drawing/2014/main" id="{A9D13309-B79C-8144-B5AF-4F04509E7601}"/>
                  </a:ext>
                </a:extLst>
              </p:cNvPr>
              <p:cNvGrpSpPr/>
              <p:nvPr/>
            </p:nvGrpSpPr>
            <p:grpSpPr>
              <a:xfrm>
                <a:off x="6091888" y="2409568"/>
                <a:ext cx="767148" cy="417298"/>
                <a:chOff x="1503784" y="3006600"/>
                <a:chExt cx="1771786" cy="957087"/>
              </a:xfrm>
            </p:grpSpPr>
            <p:grpSp>
              <p:nvGrpSpPr>
                <p:cNvPr id="267" name="Group 266">
                  <a:extLst>
                    <a:ext uri="{FF2B5EF4-FFF2-40B4-BE49-F238E27FC236}">
                      <a16:creationId xmlns:a16="http://schemas.microsoft.com/office/drawing/2014/main" id="{DF182BDE-0954-5648-8333-DDF519E1B490}"/>
                    </a:ext>
                  </a:extLst>
                </p:cNvPr>
                <p:cNvGrpSpPr/>
                <p:nvPr/>
              </p:nvGrpSpPr>
              <p:grpSpPr>
                <a:xfrm>
                  <a:off x="1503784" y="3006600"/>
                  <a:ext cx="1771786" cy="957087"/>
                  <a:chOff x="1465684" y="2997075"/>
                  <a:chExt cx="1771786" cy="957087"/>
                </a:xfrm>
              </p:grpSpPr>
              <p:sp>
                <p:nvSpPr>
                  <p:cNvPr id="288" name="Freeform 287">
                    <a:extLst>
                      <a:ext uri="{FF2B5EF4-FFF2-40B4-BE49-F238E27FC236}">
                        <a16:creationId xmlns:a16="http://schemas.microsoft.com/office/drawing/2014/main" id="{58FA0610-362E-FB4D-9161-855FB1E665F0}"/>
                      </a:ext>
                    </a:extLst>
                  </p:cNvPr>
                  <p:cNvSpPr/>
                  <p:nvPr/>
                </p:nvSpPr>
                <p:spPr>
                  <a:xfrm>
                    <a:off x="1465684" y="3328365"/>
                    <a:ext cx="1771786" cy="625797"/>
                  </a:xfrm>
                  <a:custGeom>
                    <a:avLst/>
                    <a:gdLst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46482 w 8187558"/>
                      <a:gd name="connsiteY5" fmla="*/ 157655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46482 w 8187558"/>
                      <a:gd name="connsiteY5" fmla="*/ 157655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46482 w 8187558"/>
                      <a:gd name="connsiteY5" fmla="*/ 157655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46482 w 8187558"/>
                      <a:gd name="connsiteY5" fmla="*/ 157655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88524 w 8187558"/>
                      <a:gd name="connsiteY5" fmla="*/ 1597573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88524 w 8187558"/>
                      <a:gd name="connsiteY5" fmla="*/ 1597573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76538 w 8176538"/>
                      <a:gd name="connsiteY0" fmla="*/ 0 h 2638097"/>
                      <a:gd name="connsiteX1" fmla="*/ 8176538 w 8176538"/>
                      <a:gd name="connsiteY1" fmla="*/ 1271752 h 2638097"/>
                      <a:gd name="connsiteX2" fmla="*/ 4088015 w 8176538"/>
                      <a:gd name="connsiteY2" fmla="*/ 2638097 h 2638097"/>
                      <a:gd name="connsiteX3" fmla="*/ 0 w 8176538"/>
                      <a:gd name="connsiteY3" fmla="*/ 1269888 h 2638097"/>
                      <a:gd name="connsiteX4" fmla="*/ 20511 w 8176538"/>
                      <a:gd name="connsiteY4" fmla="*/ 147145 h 2638097"/>
                      <a:gd name="connsiteX5" fmla="*/ 4088015 w 8176538"/>
                      <a:gd name="connsiteY5" fmla="*/ 1566042 h 2638097"/>
                      <a:gd name="connsiteX6" fmla="*/ 8176538 w 8176538"/>
                      <a:gd name="connsiteY6" fmla="*/ 0 h 2638097"/>
                      <a:gd name="connsiteX0" fmla="*/ 8176538 w 8176538"/>
                      <a:gd name="connsiteY0" fmla="*/ 0 h 2772020"/>
                      <a:gd name="connsiteX1" fmla="*/ 8176538 w 8176538"/>
                      <a:gd name="connsiteY1" fmla="*/ 1271752 h 2772020"/>
                      <a:gd name="connsiteX2" fmla="*/ 4099034 w 8176538"/>
                      <a:gd name="connsiteY2" fmla="*/ 2772020 h 2772020"/>
                      <a:gd name="connsiteX3" fmla="*/ 0 w 8176538"/>
                      <a:gd name="connsiteY3" fmla="*/ 1269888 h 2772020"/>
                      <a:gd name="connsiteX4" fmla="*/ 20511 w 8176538"/>
                      <a:gd name="connsiteY4" fmla="*/ 147145 h 2772020"/>
                      <a:gd name="connsiteX5" fmla="*/ 4088015 w 8176538"/>
                      <a:gd name="connsiteY5" fmla="*/ 1566042 h 2772020"/>
                      <a:gd name="connsiteX6" fmla="*/ 8176538 w 8176538"/>
                      <a:gd name="connsiteY6" fmla="*/ 0 h 2772020"/>
                      <a:gd name="connsiteX0" fmla="*/ 8176538 w 8176538"/>
                      <a:gd name="connsiteY0" fmla="*/ 0 h 2772339"/>
                      <a:gd name="connsiteX1" fmla="*/ 8176538 w 8176538"/>
                      <a:gd name="connsiteY1" fmla="*/ 1378890 h 2772339"/>
                      <a:gd name="connsiteX2" fmla="*/ 4099034 w 8176538"/>
                      <a:gd name="connsiteY2" fmla="*/ 2772020 h 2772339"/>
                      <a:gd name="connsiteX3" fmla="*/ 0 w 8176538"/>
                      <a:gd name="connsiteY3" fmla="*/ 1269888 h 2772339"/>
                      <a:gd name="connsiteX4" fmla="*/ 20511 w 8176538"/>
                      <a:gd name="connsiteY4" fmla="*/ 147145 h 2772339"/>
                      <a:gd name="connsiteX5" fmla="*/ 4088015 w 8176538"/>
                      <a:gd name="connsiteY5" fmla="*/ 1566042 h 2772339"/>
                      <a:gd name="connsiteX6" fmla="*/ 8176538 w 8176538"/>
                      <a:gd name="connsiteY6" fmla="*/ 0 h 2772339"/>
                      <a:gd name="connsiteX0" fmla="*/ 8176538 w 8176538"/>
                      <a:gd name="connsiteY0" fmla="*/ 0 h 2825888"/>
                      <a:gd name="connsiteX1" fmla="*/ 8176538 w 8176538"/>
                      <a:gd name="connsiteY1" fmla="*/ 1378890 h 2825888"/>
                      <a:gd name="connsiteX2" fmla="*/ 4099034 w 8176538"/>
                      <a:gd name="connsiteY2" fmla="*/ 2825590 h 2825888"/>
                      <a:gd name="connsiteX3" fmla="*/ 0 w 8176538"/>
                      <a:gd name="connsiteY3" fmla="*/ 1269888 h 2825888"/>
                      <a:gd name="connsiteX4" fmla="*/ 20511 w 8176538"/>
                      <a:gd name="connsiteY4" fmla="*/ 147145 h 2825888"/>
                      <a:gd name="connsiteX5" fmla="*/ 4088015 w 8176538"/>
                      <a:gd name="connsiteY5" fmla="*/ 1566042 h 2825888"/>
                      <a:gd name="connsiteX6" fmla="*/ 8176538 w 8176538"/>
                      <a:gd name="connsiteY6" fmla="*/ 0 h 2825888"/>
                      <a:gd name="connsiteX0" fmla="*/ 8165518 w 8165518"/>
                      <a:gd name="connsiteY0" fmla="*/ 0 h 2825606"/>
                      <a:gd name="connsiteX1" fmla="*/ 8165518 w 8165518"/>
                      <a:gd name="connsiteY1" fmla="*/ 1378890 h 2825606"/>
                      <a:gd name="connsiteX2" fmla="*/ 4088014 w 8165518"/>
                      <a:gd name="connsiteY2" fmla="*/ 2825590 h 2825606"/>
                      <a:gd name="connsiteX3" fmla="*/ 0 w 8165518"/>
                      <a:gd name="connsiteY3" fmla="*/ 1403811 h 2825606"/>
                      <a:gd name="connsiteX4" fmla="*/ 9491 w 8165518"/>
                      <a:gd name="connsiteY4" fmla="*/ 147145 h 2825606"/>
                      <a:gd name="connsiteX5" fmla="*/ 4076995 w 8165518"/>
                      <a:gd name="connsiteY5" fmla="*/ 1566042 h 2825606"/>
                      <a:gd name="connsiteX6" fmla="*/ 8165518 w 8165518"/>
                      <a:gd name="connsiteY6" fmla="*/ 0 h 2825606"/>
                      <a:gd name="connsiteX0" fmla="*/ 8165518 w 8165518"/>
                      <a:gd name="connsiteY0" fmla="*/ 0 h 2879174"/>
                      <a:gd name="connsiteX1" fmla="*/ 8165518 w 8165518"/>
                      <a:gd name="connsiteY1" fmla="*/ 1378890 h 2879174"/>
                      <a:gd name="connsiteX2" fmla="*/ 4132092 w 8165518"/>
                      <a:gd name="connsiteY2" fmla="*/ 2879159 h 2879174"/>
                      <a:gd name="connsiteX3" fmla="*/ 0 w 8165518"/>
                      <a:gd name="connsiteY3" fmla="*/ 1403811 h 2879174"/>
                      <a:gd name="connsiteX4" fmla="*/ 9491 w 8165518"/>
                      <a:gd name="connsiteY4" fmla="*/ 147145 h 2879174"/>
                      <a:gd name="connsiteX5" fmla="*/ 4076995 w 8165518"/>
                      <a:gd name="connsiteY5" fmla="*/ 1566042 h 2879174"/>
                      <a:gd name="connsiteX6" fmla="*/ 8165518 w 8165518"/>
                      <a:gd name="connsiteY6" fmla="*/ 0 h 2879174"/>
                      <a:gd name="connsiteX0" fmla="*/ 8165518 w 8176537"/>
                      <a:gd name="connsiteY0" fmla="*/ 0 h 2879410"/>
                      <a:gd name="connsiteX1" fmla="*/ 8176537 w 8176537"/>
                      <a:gd name="connsiteY1" fmla="*/ 1499420 h 2879410"/>
                      <a:gd name="connsiteX2" fmla="*/ 4132092 w 8176537"/>
                      <a:gd name="connsiteY2" fmla="*/ 2879159 h 2879410"/>
                      <a:gd name="connsiteX3" fmla="*/ 0 w 8176537"/>
                      <a:gd name="connsiteY3" fmla="*/ 1403811 h 2879410"/>
                      <a:gd name="connsiteX4" fmla="*/ 9491 w 8176537"/>
                      <a:gd name="connsiteY4" fmla="*/ 147145 h 2879410"/>
                      <a:gd name="connsiteX5" fmla="*/ 4076995 w 8176537"/>
                      <a:gd name="connsiteY5" fmla="*/ 1566042 h 2879410"/>
                      <a:gd name="connsiteX6" fmla="*/ 8165518 w 8176537"/>
                      <a:gd name="connsiteY6" fmla="*/ 0 h 2879410"/>
                      <a:gd name="connsiteX0" fmla="*/ 8165518 w 8176537"/>
                      <a:gd name="connsiteY0" fmla="*/ 0 h 2879262"/>
                      <a:gd name="connsiteX1" fmla="*/ 8176537 w 8176537"/>
                      <a:gd name="connsiteY1" fmla="*/ 1499420 h 2879262"/>
                      <a:gd name="connsiteX2" fmla="*/ 4132092 w 8176537"/>
                      <a:gd name="connsiteY2" fmla="*/ 2879159 h 2879262"/>
                      <a:gd name="connsiteX3" fmla="*/ 0 w 8176537"/>
                      <a:gd name="connsiteY3" fmla="*/ 1403811 h 2879262"/>
                      <a:gd name="connsiteX4" fmla="*/ 9491 w 8176537"/>
                      <a:gd name="connsiteY4" fmla="*/ 147145 h 2879262"/>
                      <a:gd name="connsiteX5" fmla="*/ 4076995 w 8176537"/>
                      <a:gd name="connsiteY5" fmla="*/ 1566042 h 2879262"/>
                      <a:gd name="connsiteX6" fmla="*/ 8165518 w 8176537"/>
                      <a:gd name="connsiteY6" fmla="*/ 0 h 2879262"/>
                      <a:gd name="connsiteX0" fmla="*/ 8165518 w 8176537"/>
                      <a:gd name="connsiteY0" fmla="*/ 0 h 2879163"/>
                      <a:gd name="connsiteX1" fmla="*/ 8176537 w 8176537"/>
                      <a:gd name="connsiteY1" fmla="*/ 1499420 h 2879163"/>
                      <a:gd name="connsiteX2" fmla="*/ 4132092 w 8176537"/>
                      <a:gd name="connsiteY2" fmla="*/ 2879159 h 2879163"/>
                      <a:gd name="connsiteX3" fmla="*/ 0 w 8176537"/>
                      <a:gd name="connsiteY3" fmla="*/ 1510948 h 2879163"/>
                      <a:gd name="connsiteX4" fmla="*/ 9491 w 8176537"/>
                      <a:gd name="connsiteY4" fmla="*/ 147145 h 2879163"/>
                      <a:gd name="connsiteX5" fmla="*/ 4076995 w 8176537"/>
                      <a:gd name="connsiteY5" fmla="*/ 1566042 h 2879163"/>
                      <a:gd name="connsiteX6" fmla="*/ 8165518 w 8176537"/>
                      <a:gd name="connsiteY6" fmla="*/ 0 h 2879163"/>
                      <a:gd name="connsiteX0" fmla="*/ 8165518 w 8198577"/>
                      <a:gd name="connsiteY0" fmla="*/ 0 h 2879451"/>
                      <a:gd name="connsiteX1" fmla="*/ 8198577 w 8198577"/>
                      <a:gd name="connsiteY1" fmla="*/ 1606558 h 2879451"/>
                      <a:gd name="connsiteX2" fmla="*/ 4132092 w 8198577"/>
                      <a:gd name="connsiteY2" fmla="*/ 2879159 h 2879451"/>
                      <a:gd name="connsiteX3" fmla="*/ 0 w 8198577"/>
                      <a:gd name="connsiteY3" fmla="*/ 1510948 h 2879451"/>
                      <a:gd name="connsiteX4" fmla="*/ 9491 w 8198577"/>
                      <a:gd name="connsiteY4" fmla="*/ 147145 h 2879451"/>
                      <a:gd name="connsiteX5" fmla="*/ 4076995 w 8198577"/>
                      <a:gd name="connsiteY5" fmla="*/ 1566042 h 2879451"/>
                      <a:gd name="connsiteX6" fmla="*/ 8165518 w 8198577"/>
                      <a:gd name="connsiteY6" fmla="*/ 0 h 2879451"/>
                      <a:gd name="connsiteX0" fmla="*/ 8165518 w 8165518"/>
                      <a:gd name="connsiteY0" fmla="*/ 0 h 2880066"/>
                      <a:gd name="connsiteX1" fmla="*/ 8165518 w 8165518"/>
                      <a:gd name="connsiteY1" fmla="*/ 1673520 h 2880066"/>
                      <a:gd name="connsiteX2" fmla="*/ 4132092 w 8165518"/>
                      <a:gd name="connsiteY2" fmla="*/ 2879159 h 2880066"/>
                      <a:gd name="connsiteX3" fmla="*/ 0 w 8165518"/>
                      <a:gd name="connsiteY3" fmla="*/ 1510948 h 2880066"/>
                      <a:gd name="connsiteX4" fmla="*/ 9491 w 8165518"/>
                      <a:gd name="connsiteY4" fmla="*/ 147145 h 2880066"/>
                      <a:gd name="connsiteX5" fmla="*/ 4076995 w 8165518"/>
                      <a:gd name="connsiteY5" fmla="*/ 1566042 h 2880066"/>
                      <a:gd name="connsiteX6" fmla="*/ 8165518 w 8165518"/>
                      <a:gd name="connsiteY6" fmla="*/ 0 h 2880066"/>
                      <a:gd name="connsiteX0" fmla="*/ 8156794 w 8156794"/>
                      <a:gd name="connsiteY0" fmla="*/ 0 h 2879270"/>
                      <a:gd name="connsiteX1" fmla="*/ 8156794 w 8156794"/>
                      <a:gd name="connsiteY1" fmla="*/ 1673520 h 2879270"/>
                      <a:gd name="connsiteX2" fmla="*/ 4123368 w 8156794"/>
                      <a:gd name="connsiteY2" fmla="*/ 2879159 h 2879270"/>
                      <a:gd name="connsiteX3" fmla="*/ 2295 w 8156794"/>
                      <a:gd name="connsiteY3" fmla="*/ 1618086 h 2879270"/>
                      <a:gd name="connsiteX4" fmla="*/ 767 w 8156794"/>
                      <a:gd name="connsiteY4" fmla="*/ 147145 h 2879270"/>
                      <a:gd name="connsiteX5" fmla="*/ 4068271 w 8156794"/>
                      <a:gd name="connsiteY5" fmla="*/ 1566042 h 2879270"/>
                      <a:gd name="connsiteX6" fmla="*/ 8156794 w 8156794"/>
                      <a:gd name="connsiteY6" fmla="*/ 0 h 2879270"/>
                      <a:gd name="connsiteX0" fmla="*/ 8156794 w 8156794"/>
                      <a:gd name="connsiteY0" fmla="*/ 0 h 2973000"/>
                      <a:gd name="connsiteX1" fmla="*/ 8156794 w 8156794"/>
                      <a:gd name="connsiteY1" fmla="*/ 1673520 h 2973000"/>
                      <a:gd name="connsiteX2" fmla="*/ 4134388 w 8156794"/>
                      <a:gd name="connsiteY2" fmla="*/ 2972904 h 2973000"/>
                      <a:gd name="connsiteX3" fmla="*/ 2295 w 8156794"/>
                      <a:gd name="connsiteY3" fmla="*/ 1618086 h 2973000"/>
                      <a:gd name="connsiteX4" fmla="*/ 767 w 8156794"/>
                      <a:gd name="connsiteY4" fmla="*/ 147145 h 2973000"/>
                      <a:gd name="connsiteX5" fmla="*/ 4068271 w 8156794"/>
                      <a:gd name="connsiteY5" fmla="*/ 1566042 h 2973000"/>
                      <a:gd name="connsiteX6" fmla="*/ 8156794 w 8156794"/>
                      <a:gd name="connsiteY6" fmla="*/ 0 h 2973000"/>
                      <a:gd name="connsiteX0" fmla="*/ 8156794 w 8156794"/>
                      <a:gd name="connsiteY0" fmla="*/ 0 h 2973000"/>
                      <a:gd name="connsiteX1" fmla="*/ 8156794 w 8156794"/>
                      <a:gd name="connsiteY1" fmla="*/ 1673520 h 2973000"/>
                      <a:gd name="connsiteX2" fmla="*/ 4134388 w 8156794"/>
                      <a:gd name="connsiteY2" fmla="*/ 2972904 h 2973000"/>
                      <a:gd name="connsiteX3" fmla="*/ 2295 w 8156794"/>
                      <a:gd name="connsiteY3" fmla="*/ 1618086 h 2973000"/>
                      <a:gd name="connsiteX4" fmla="*/ 767 w 8156794"/>
                      <a:gd name="connsiteY4" fmla="*/ 147145 h 2973000"/>
                      <a:gd name="connsiteX5" fmla="*/ 4068271 w 8156794"/>
                      <a:gd name="connsiteY5" fmla="*/ 1566042 h 2973000"/>
                      <a:gd name="connsiteX6" fmla="*/ 8156794 w 8156794"/>
                      <a:gd name="connsiteY6" fmla="*/ 0 h 2973000"/>
                      <a:gd name="connsiteX0" fmla="*/ 8156794 w 8156794"/>
                      <a:gd name="connsiteY0" fmla="*/ 0 h 2973000"/>
                      <a:gd name="connsiteX1" fmla="*/ 8156794 w 8156794"/>
                      <a:gd name="connsiteY1" fmla="*/ 1673520 h 2973000"/>
                      <a:gd name="connsiteX2" fmla="*/ 4134388 w 8156794"/>
                      <a:gd name="connsiteY2" fmla="*/ 2972904 h 2973000"/>
                      <a:gd name="connsiteX3" fmla="*/ 2295 w 8156794"/>
                      <a:gd name="connsiteY3" fmla="*/ 1618086 h 2973000"/>
                      <a:gd name="connsiteX4" fmla="*/ 767 w 8156794"/>
                      <a:gd name="connsiteY4" fmla="*/ 147145 h 2973000"/>
                      <a:gd name="connsiteX5" fmla="*/ 4068271 w 8156794"/>
                      <a:gd name="connsiteY5" fmla="*/ 1566042 h 2973000"/>
                      <a:gd name="connsiteX6" fmla="*/ 8156794 w 8156794"/>
                      <a:gd name="connsiteY6" fmla="*/ 0 h 2973000"/>
                      <a:gd name="connsiteX0" fmla="*/ 8156794 w 8156794"/>
                      <a:gd name="connsiteY0" fmla="*/ 0 h 2973020"/>
                      <a:gd name="connsiteX1" fmla="*/ 8156794 w 8156794"/>
                      <a:gd name="connsiteY1" fmla="*/ 1673520 h 2973020"/>
                      <a:gd name="connsiteX2" fmla="*/ 4134388 w 8156794"/>
                      <a:gd name="connsiteY2" fmla="*/ 2972904 h 2973020"/>
                      <a:gd name="connsiteX3" fmla="*/ 2295 w 8156794"/>
                      <a:gd name="connsiteY3" fmla="*/ 1618086 h 2973020"/>
                      <a:gd name="connsiteX4" fmla="*/ 767 w 8156794"/>
                      <a:gd name="connsiteY4" fmla="*/ 147145 h 2973020"/>
                      <a:gd name="connsiteX5" fmla="*/ 4068271 w 8156794"/>
                      <a:gd name="connsiteY5" fmla="*/ 1566042 h 2973020"/>
                      <a:gd name="connsiteX6" fmla="*/ 8156794 w 8156794"/>
                      <a:gd name="connsiteY6" fmla="*/ 0 h 2973020"/>
                      <a:gd name="connsiteX0" fmla="*/ 8156794 w 8156794"/>
                      <a:gd name="connsiteY0" fmla="*/ 0 h 2973021"/>
                      <a:gd name="connsiteX1" fmla="*/ 8156794 w 8156794"/>
                      <a:gd name="connsiteY1" fmla="*/ 1673520 h 2973021"/>
                      <a:gd name="connsiteX2" fmla="*/ 4134388 w 8156794"/>
                      <a:gd name="connsiteY2" fmla="*/ 2972904 h 2973021"/>
                      <a:gd name="connsiteX3" fmla="*/ 2295 w 8156794"/>
                      <a:gd name="connsiteY3" fmla="*/ 1618086 h 2973021"/>
                      <a:gd name="connsiteX4" fmla="*/ 767 w 8156794"/>
                      <a:gd name="connsiteY4" fmla="*/ 147145 h 2973021"/>
                      <a:gd name="connsiteX5" fmla="*/ 4068271 w 8156794"/>
                      <a:gd name="connsiteY5" fmla="*/ 1566042 h 2973021"/>
                      <a:gd name="connsiteX6" fmla="*/ 8156794 w 8156794"/>
                      <a:gd name="connsiteY6" fmla="*/ 0 h 2973021"/>
                      <a:gd name="connsiteX0" fmla="*/ 8156794 w 8156794"/>
                      <a:gd name="connsiteY0" fmla="*/ 0 h 2973021"/>
                      <a:gd name="connsiteX1" fmla="*/ 8156794 w 8156794"/>
                      <a:gd name="connsiteY1" fmla="*/ 1673520 h 2973021"/>
                      <a:gd name="connsiteX2" fmla="*/ 4134388 w 8156794"/>
                      <a:gd name="connsiteY2" fmla="*/ 2972904 h 2973021"/>
                      <a:gd name="connsiteX3" fmla="*/ 2295 w 8156794"/>
                      <a:gd name="connsiteY3" fmla="*/ 1618086 h 2973021"/>
                      <a:gd name="connsiteX4" fmla="*/ 767 w 8156794"/>
                      <a:gd name="connsiteY4" fmla="*/ 147145 h 2973021"/>
                      <a:gd name="connsiteX5" fmla="*/ 4068271 w 8156794"/>
                      <a:gd name="connsiteY5" fmla="*/ 1566042 h 2973021"/>
                      <a:gd name="connsiteX6" fmla="*/ 8156794 w 8156794"/>
                      <a:gd name="connsiteY6" fmla="*/ 0 h 2973021"/>
                      <a:gd name="connsiteX0" fmla="*/ 8156794 w 8156794"/>
                      <a:gd name="connsiteY0" fmla="*/ 0 h 2973021"/>
                      <a:gd name="connsiteX1" fmla="*/ 8156794 w 8156794"/>
                      <a:gd name="connsiteY1" fmla="*/ 1673520 h 2973021"/>
                      <a:gd name="connsiteX2" fmla="*/ 4134388 w 8156794"/>
                      <a:gd name="connsiteY2" fmla="*/ 2972904 h 2973021"/>
                      <a:gd name="connsiteX3" fmla="*/ 2295 w 8156794"/>
                      <a:gd name="connsiteY3" fmla="*/ 1618086 h 2973021"/>
                      <a:gd name="connsiteX4" fmla="*/ 767 w 8156794"/>
                      <a:gd name="connsiteY4" fmla="*/ 147145 h 2973021"/>
                      <a:gd name="connsiteX5" fmla="*/ 4068271 w 8156794"/>
                      <a:gd name="connsiteY5" fmla="*/ 1566042 h 2973021"/>
                      <a:gd name="connsiteX6" fmla="*/ 8156794 w 8156794"/>
                      <a:gd name="connsiteY6" fmla="*/ 0 h 2973021"/>
                      <a:gd name="connsiteX0" fmla="*/ 8156794 w 8156794"/>
                      <a:gd name="connsiteY0" fmla="*/ 0 h 2973021"/>
                      <a:gd name="connsiteX1" fmla="*/ 8156794 w 8156794"/>
                      <a:gd name="connsiteY1" fmla="*/ 1673520 h 2973021"/>
                      <a:gd name="connsiteX2" fmla="*/ 4134388 w 8156794"/>
                      <a:gd name="connsiteY2" fmla="*/ 2972904 h 2973021"/>
                      <a:gd name="connsiteX3" fmla="*/ 2295 w 8156794"/>
                      <a:gd name="connsiteY3" fmla="*/ 1618086 h 2973021"/>
                      <a:gd name="connsiteX4" fmla="*/ 767 w 8156794"/>
                      <a:gd name="connsiteY4" fmla="*/ 147145 h 2973021"/>
                      <a:gd name="connsiteX5" fmla="*/ 4068271 w 8156794"/>
                      <a:gd name="connsiteY5" fmla="*/ 1566042 h 2973021"/>
                      <a:gd name="connsiteX6" fmla="*/ 8156794 w 8156794"/>
                      <a:gd name="connsiteY6" fmla="*/ 0 h 2973021"/>
                      <a:gd name="connsiteX0" fmla="*/ 8156794 w 8156794"/>
                      <a:gd name="connsiteY0" fmla="*/ 0 h 2973141"/>
                      <a:gd name="connsiteX1" fmla="*/ 8156794 w 8156794"/>
                      <a:gd name="connsiteY1" fmla="*/ 1673520 h 2973141"/>
                      <a:gd name="connsiteX2" fmla="*/ 4134388 w 8156794"/>
                      <a:gd name="connsiteY2" fmla="*/ 2972904 h 2973141"/>
                      <a:gd name="connsiteX3" fmla="*/ 2295 w 8156794"/>
                      <a:gd name="connsiteY3" fmla="*/ 1618086 h 2973141"/>
                      <a:gd name="connsiteX4" fmla="*/ 767 w 8156794"/>
                      <a:gd name="connsiteY4" fmla="*/ 147145 h 2973141"/>
                      <a:gd name="connsiteX5" fmla="*/ 4068271 w 8156794"/>
                      <a:gd name="connsiteY5" fmla="*/ 1566042 h 2973141"/>
                      <a:gd name="connsiteX6" fmla="*/ 8156794 w 8156794"/>
                      <a:gd name="connsiteY6" fmla="*/ 0 h 2973141"/>
                      <a:gd name="connsiteX0" fmla="*/ 8156794 w 8156794"/>
                      <a:gd name="connsiteY0" fmla="*/ 0 h 3066827"/>
                      <a:gd name="connsiteX1" fmla="*/ 8156794 w 8156794"/>
                      <a:gd name="connsiteY1" fmla="*/ 1673520 h 3066827"/>
                      <a:gd name="connsiteX2" fmla="*/ 4123353 w 8156794"/>
                      <a:gd name="connsiteY2" fmla="*/ 3066650 h 3066827"/>
                      <a:gd name="connsiteX3" fmla="*/ 2295 w 8156794"/>
                      <a:gd name="connsiteY3" fmla="*/ 1618086 h 3066827"/>
                      <a:gd name="connsiteX4" fmla="*/ 767 w 8156794"/>
                      <a:gd name="connsiteY4" fmla="*/ 147145 h 3066827"/>
                      <a:gd name="connsiteX5" fmla="*/ 4068271 w 8156794"/>
                      <a:gd name="connsiteY5" fmla="*/ 1566042 h 3066827"/>
                      <a:gd name="connsiteX6" fmla="*/ 8156794 w 8156794"/>
                      <a:gd name="connsiteY6" fmla="*/ 0 h 3066827"/>
                      <a:gd name="connsiteX0" fmla="*/ 8123689 w 8156794"/>
                      <a:gd name="connsiteY0" fmla="*/ 0 h 2999866"/>
                      <a:gd name="connsiteX1" fmla="*/ 8156794 w 8156794"/>
                      <a:gd name="connsiteY1" fmla="*/ 1606559 h 2999866"/>
                      <a:gd name="connsiteX2" fmla="*/ 4123353 w 8156794"/>
                      <a:gd name="connsiteY2" fmla="*/ 2999689 h 2999866"/>
                      <a:gd name="connsiteX3" fmla="*/ 2295 w 8156794"/>
                      <a:gd name="connsiteY3" fmla="*/ 1551125 h 2999866"/>
                      <a:gd name="connsiteX4" fmla="*/ 767 w 8156794"/>
                      <a:gd name="connsiteY4" fmla="*/ 80184 h 2999866"/>
                      <a:gd name="connsiteX5" fmla="*/ 4068271 w 8156794"/>
                      <a:gd name="connsiteY5" fmla="*/ 1499081 h 2999866"/>
                      <a:gd name="connsiteX6" fmla="*/ 8123689 w 8156794"/>
                      <a:gd name="connsiteY6" fmla="*/ 0 h 2999866"/>
                      <a:gd name="connsiteX0" fmla="*/ 8167828 w 8167828"/>
                      <a:gd name="connsiteY0" fmla="*/ 0 h 3026651"/>
                      <a:gd name="connsiteX1" fmla="*/ 8156794 w 8167828"/>
                      <a:gd name="connsiteY1" fmla="*/ 1633344 h 3026651"/>
                      <a:gd name="connsiteX2" fmla="*/ 4123353 w 8167828"/>
                      <a:gd name="connsiteY2" fmla="*/ 3026474 h 3026651"/>
                      <a:gd name="connsiteX3" fmla="*/ 2295 w 8167828"/>
                      <a:gd name="connsiteY3" fmla="*/ 1577910 h 3026651"/>
                      <a:gd name="connsiteX4" fmla="*/ 767 w 8167828"/>
                      <a:gd name="connsiteY4" fmla="*/ 106969 h 3026651"/>
                      <a:gd name="connsiteX5" fmla="*/ 4068271 w 8167828"/>
                      <a:gd name="connsiteY5" fmla="*/ 1525866 h 3026651"/>
                      <a:gd name="connsiteX6" fmla="*/ 8167828 w 8167828"/>
                      <a:gd name="connsiteY6" fmla="*/ 0 h 3026651"/>
                      <a:gd name="connsiteX0" fmla="*/ 8167828 w 8167828"/>
                      <a:gd name="connsiteY0" fmla="*/ 0 h 3027228"/>
                      <a:gd name="connsiteX1" fmla="*/ 8145760 w 8167828"/>
                      <a:gd name="connsiteY1" fmla="*/ 1686913 h 3027228"/>
                      <a:gd name="connsiteX2" fmla="*/ 4123353 w 8167828"/>
                      <a:gd name="connsiteY2" fmla="*/ 3026474 h 3027228"/>
                      <a:gd name="connsiteX3" fmla="*/ 2295 w 8167828"/>
                      <a:gd name="connsiteY3" fmla="*/ 1577910 h 3027228"/>
                      <a:gd name="connsiteX4" fmla="*/ 767 w 8167828"/>
                      <a:gd name="connsiteY4" fmla="*/ 106969 h 3027228"/>
                      <a:gd name="connsiteX5" fmla="*/ 4068271 w 8167828"/>
                      <a:gd name="connsiteY5" fmla="*/ 1525866 h 3027228"/>
                      <a:gd name="connsiteX6" fmla="*/ 8167828 w 8167828"/>
                      <a:gd name="connsiteY6" fmla="*/ 0 h 3027228"/>
                      <a:gd name="connsiteX0" fmla="*/ 8156794 w 8156794"/>
                      <a:gd name="connsiteY0" fmla="*/ 0 h 2933483"/>
                      <a:gd name="connsiteX1" fmla="*/ 8145760 w 8156794"/>
                      <a:gd name="connsiteY1" fmla="*/ 1593168 h 2933483"/>
                      <a:gd name="connsiteX2" fmla="*/ 4123353 w 8156794"/>
                      <a:gd name="connsiteY2" fmla="*/ 2932729 h 2933483"/>
                      <a:gd name="connsiteX3" fmla="*/ 2295 w 8156794"/>
                      <a:gd name="connsiteY3" fmla="*/ 1484165 h 2933483"/>
                      <a:gd name="connsiteX4" fmla="*/ 767 w 8156794"/>
                      <a:gd name="connsiteY4" fmla="*/ 13224 h 2933483"/>
                      <a:gd name="connsiteX5" fmla="*/ 4068271 w 8156794"/>
                      <a:gd name="connsiteY5" fmla="*/ 1432121 h 2933483"/>
                      <a:gd name="connsiteX6" fmla="*/ 8156794 w 8156794"/>
                      <a:gd name="connsiteY6" fmla="*/ 0 h 2933483"/>
                      <a:gd name="connsiteX0" fmla="*/ 8156794 w 8156794"/>
                      <a:gd name="connsiteY0" fmla="*/ 0 h 2933483"/>
                      <a:gd name="connsiteX1" fmla="*/ 8145760 w 8156794"/>
                      <a:gd name="connsiteY1" fmla="*/ 1593168 h 2933483"/>
                      <a:gd name="connsiteX2" fmla="*/ 4123353 w 8156794"/>
                      <a:gd name="connsiteY2" fmla="*/ 2932729 h 2933483"/>
                      <a:gd name="connsiteX3" fmla="*/ 2295 w 8156794"/>
                      <a:gd name="connsiteY3" fmla="*/ 1484165 h 2933483"/>
                      <a:gd name="connsiteX4" fmla="*/ 767 w 8156794"/>
                      <a:gd name="connsiteY4" fmla="*/ 13224 h 2933483"/>
                      <a:gd name="connsiteX5" fmla="*/ 4068271 w 8156794"/>
                      <a:gd name="connsiteY5" fmla="*/ 1432121 h 2933483"/>
                      <a:gd name="connsiteX6" fmla="*/ 8156794 w 8156794"/>
                      <a:gd name="connsiteY6" fmla="*/ 0 h 2933483"/>
                      <a:gd name="connsiteX0" fmla="*/ 8123689 w 8145760"/>
                      <a:gd name="connsiteY0" fmla="*/ 13560 h 2920259"/>
                      <a:gd name="connsiteX1" fmla="*/ 8145760 w 8145760"/>
                      <a:gd name="connsiteY1" fmla="*/ 1579944 h 2920259"/>
                      <a:gd name="connsiteX2" fmla="*/ 4123353 w 8145760"/>
                      <a:gd name="connsiteY2" fmla="*/ 2919505 h 2920259"/>
                      <a:gd name="connsiteX3" fmla="*/ 2295 w 8145760"/>
                      <a:gd name="connsiteY3" fmla="*/ 1470941 h 2920259"/>
                      <a:gd name="connsiteX4" fmla="*/ 767 w 8145760"/>
                      <a:gd name="connsiteY4" fmla="*/ 0 h 2920259"/>
                      <a:gd name="connsiteX5" fmla="*/ 4068271 w 8145760"/>
                      <a:gd name="connsiteY5" fmla="*/ 1418897 h 2920259"/>
                      <a:gd name="connsiteX6" fmla="*/ 8123689 w 8145760"/>
                      <a:gd name="connsiteY6" fmla="*/ 13560 h 2920259"/>
                      <a:gd name="connsiteX0" fmla="*/ 8178863 w 8178863"/>
                      <a:gd name="connsiteY0" fmla="*/ 26952 h 2920259"/>
                      <a:gd name="connsiteX1" fmla="*/ 8145760 w 8178863"/>
                      <a:gd name="connsiteY1" fmla="*/ 1579944 h 2920259"/>
                      <a:gd name="connsiteX2" fmla="*/ 4123353 w 8178863"/>
                      <a:gd name="connsiteY2" fmla="*/ 2919505 h 2920259"/>
                      <a:gd name="connsiteX3" fmla="*/ 2295 w 8178863"/>
                      <a:gd name="connsiteY3" fmla="*/ 1470941 h 2920259"/>
                      <a:gd name="connsiteX4" fmla="*/ 767 w 8178863"/>
                      <a:gd name="connsiteY4" fmla="*/ 0 h 2920259"/>
                      <a:gd name="connsiteX5" fmla="*/ 4068271 w 8178863"/>
                      <a:gd name="connsiteY5" fmla="*/ 1418897 h 2920259"/>
                      <a:gd name="connsiteX6" fmla="*/ 8178863 w 8178863"/>
                      <a:gd name="connsiteY6" fmla="*/ 26952 h 2920259"/>
                      <a:gd name="connsiteX0" fmla="*/ 8167827 w 8167827"/>
                      <a:gd name="connsiteY0" fmla="*/ 40343 h 2920259"/>
                      <a:gd name="connsiteX1" fmla="*/ 8145760 w 8167827"/>
                      <a:gd name="connsiteY1" fmla="*/ 1579944 h 2920259"/>
                      <a:gd name="connsiteX2" fmla="*/ 4123353 w 8167827"/>
                      <a:gd name="connsiteY2" fmla="*/ 2919505 h 2920259"/>
                      <a:gd name="connsiteX3" fmla="*/ 2295 w 8167827"/>
                      <a:gd name="connsiteY3" fmla="*/ 1470941 h 2920259"/>
                      <a:gd name="connsiteX4" fmla="*/ 767 w 8167827"/>
                      <a:gd name="connsiteY4" fmla="*/ 0 h 2920259"/>
                      <a:gd name="connsiteX5" fmla="*/ 4068271 w 8167827"/>
                      <a:gd name="connsiteY5" fmla="*/ 1418897 h 2920259"/>
                      <a:gd name="connsiteX6" fmla="*/ 8167827 w 8167827"/>
                      <a:gd name="connsiteY6" fmla="*/ 40343 h 2920259"/>
                      <a:gd name="connsiteX0" fmla="*/ 8123687 w 8145760"/>
                      <a:gd name="connsiteY0" fmla="*/ 53735 h 2920259"/>
                      <a:gd name="connsiteX1" fmla="*/ 8145760 w 8145760"/>
                      <a:gd name="connsiteY1" fmla="*/ 1579944 h 2920259"/>
                      <a:gd name="connsiteX2" fmla="*/ 4123353 w 8145760"/>
                      <a:gd name="connsiteY2" fmla="*/ 2919505 h 2920259"/>
                      <a:gd name="connsiteX3" fmla="*/ 2295 w 8145760"/>
                      <a:gd name="connsiteY3" fmla="*/ 1470941 h 2920259"/>
                      <a:gd name="connsiteX4" fmla="*/ 767 w 8145760"/>
                      <a:gd name="connsiteY4" fmla="*/ 0 h 2920259"/>
                      <a:gd name="connsiteX5" fmla="*/ 4068271 w 8145760"/>
                      <a:gd name="connsiteY5" fmla="*/ 1418897 h 2920259"/>
                      <a:gd name="connsiteX6" fmla="*/ 8123687 w 8145760"/>
                      <a:gd name="connsiteY6" fmla="*/ 53735 h 2920259"/>
                      <a:gd name="connsiteX0" fmla="*/ 8161918 w 8161918"/>
                      <a:gd name="connsiteY0" fmla="*/ 0 h 2943855"/>
                      <a:gd name="connsiteX1" fmla="*/ 8145760 w 8161918"/>
                      <a:gd name="connsiteY1" fmla="*/ 1603540 h 2943855"/>
                      <a:gd name="connsiteX2" fmla="*/ 4123353 w 8161918"/>
                      <a:gd name="connsiteY2" fmla="*/ 2943101 h 2943855"/>
                      <a:gd name="connsiteX3" fmla="*/ 2295 w 8161918"/>
                      <a:gd name="connsiteY3" fmla="*/ 1494537 h 2943855"/>
                      <a:gd name="connsiteX4" fmla="*/ 767 w 8161918"/>
                      <a:gd name="connsiteY4" fmla="*/ 23596 h 2943855"/>
                      <a:gd name="connsiteX5" fmla="*/ 4068271 w 8161918"/>
                      <a:gd name="connsiteY5" fmla="*/ 1442493 h 2943855"/>
                      <a:gd name="connsiteX6" fmla="*/ 8161918 w 8161918"/>
                      <a:gd name="connsiteY6" fmla="*/ 0 h 2943855"/>
                      <a:gd name="connsiteX0" fmla="*/ 8144926 w 8145760"/>
                      <a:gd name="connsiteY0" fmla="*/ 43424 h 2920259"/>
                      <a:gd name="connsiteX1" fmla="*/ 8145760 w 8145760"/>
                      <a:gd name="connsiteY1" fmla="*/ 1579944 h 2920259"/>
                      <a:gd name="connsiteX2" fmla="*/ 4123353 w 8145760"/>
                      <a:gd name="connsiteY2" fmla="*/ 2919505 h 2920259"/>
                      <a:gd name="connsiteX3" fmla="*/ 2295 w 8145760"/>
                      <a:gd name="connsiteY3" fmla="*/ 1470941 h 2920259"/>
                      <a:gd name="connsiteX4" fmla="*/ 767 w 8145760"/>
                      <a:gd name="connsiteY4" fmla="*/ 0 h 2920259"/>
                      <a:gd name="connsiteX5" fmla="*/ 4068271 w 8145760"/>
                      <a:gd name="connsiteY5" fmla="*/ 1418897 h 2920259"/>
                      <a:gd name="connsiteX6" fmla="*/ 8144926 w 8145760"/>
                      <a:gd name="connsiteY6" fmla="*/ 43424 h 2920259"/>
                      <a:gd name="connsiteX0" fmla="*/ 8161918 w 8161918"/>
                      <a:gd name="connsiteY0" fmla="*/ 0 h 2959321"/>
                      <a:gd name="connsiteX1" fmla="*/ 8145760 w 8161918"/>
                      <a:gd name="connsiteY1" fmla="*/ 1619006 h 2959321"/>
                      <a:gd name="connsiteX2" fmla="*/ 4123353 w 8161918"/>
                      <a:gd name="connsiteY2" fmla="*/ 2958567 h 2959321"/>
                      <a:gd name="connsiteX3" fmla="*/ 2295 w 8161918"/>
                      <a:gd name="connsiteY3" fmla="*/ 1510003 h 2959321"/>
                      <a:gd name="connsiteX4" fmla="*/ 767 w 8161918"/>
                      <a:gd name="connsiteY4" fmla="*/ 39062 h 2959321"/>
                      <a:gd name="connsiteX5" fmla="*/ 4068271 w 8161918"/>
                      <a:gd name="connsiteY5" fmla="*/ 1457959 h 2959321"/>
                      <a:gd name="connsiteX6" fmla="*/ 8161918 w 8161918"/>
                      <a:gd name="connsiteY6" fmla="*/ 0 h 2959321"/>
                      <a:gd name="connsiteX0" fmla="*/ 8161918 w 8162752"/>
                      <a:gd name="connsiteY0" fmla="*/ 0 h 2959488"/>
                      <a:gd name="connsiteX1" fmla="*/ 8162752 w 8162752"/>
                      <a:gd name="connsiteY1" fmla="*/ 1629317 h 2959488"/>
                      <a:gd name="connsiteX2" fmla="*/ 4123353 w 8162752"/>
                      <a:gd name="connsiteY2" fmla="*/ 2958567 h 2959488"/>
                      <a:gd name="connsiteX3" fmla="*/ 2295 w 8162752"/>
                      <a:gd name="connsiteY3" fmla="*/ 1510003 h 2959488"/>
                      <a:gd name="connsiteX4" fmla="*/ 767 w 8162752"/>
                      <a:gd name="connsiteY4" fmla="*/ 39062 h 2959488"/>
                      <a:gd name="connsiteX5" fmla="*/ 4068271 w 8162752"/>
                      <a:gd name="connsiteY5" fmla="*/ 1457959 h 2959488"/>
                      <a:gd name="connsiteX6" fmla="*/ 8161918 w 8162752"/>
                      <a:gd name="connsiteY6" fmla="*/ 0 h 2959488"/>
                      <a:gd name="connsiteX0" fmla="*/ 8165930 w 8166764"/>
                      <a:gd name="connsiteY0" fmla="*/ 7337 h 2966825"/>
                      <a:gd name="connsiteX1" fmla="*/ 8166764 w 8166764"/>
                      <a:gd name="connsiteY1" fmla="*/ 1636654 h 2966825"/>
                      <a:gd name="connsiteX2" fmla="*/ 4127365 w 8166764"/>
                      <a:gd name="connsiteY2" fmla="*/ 2965904 h 2966825"/>
                      <a:gd name="connsiteX3" fmla="*/ 6307 w 8166764"/>
                      <a:gd name="connsiteY3" fmla="*/ 1517340 h 2966825"/>
                      <a:gd name="connsiteX4" fmla="*/ 532 w 8166764"/>
                      <a:gd name="connsiteY4" fmla="*/ 0 h 2966825"/>
                      <a:gd name="connsiteX5" fmla="*/ 4072283 w 8166764"/>
                      <a:gd name="connsiteY5" fmla="*/ 1465296 h 2966825"/>
                      <a:gd name="connsiteX6" fmla="*/ 8165930 w 8166764"/>
                      <a:gd name="connsiteY6" fmla="*/ 7337 h 2966825"/>
                      <a:gd name="connsiteX0" fmla="*/ 8168119 w 8168953"/>
                      <a:gd name="connsiteY0" fmla="*/ 7337 h 2966682"/>
                      <a:gd name="connsiteX1" fmla="*/ 8168953 w 8168953"/>
                      <a:gd name="connsiteY1" fmla="*/ 1636654 h 2966682"/>
                      <a:gd name="connsiteX2" fmla="*/ 4129554 w 8168953"/>
                      <a:gd name="connsiteY2" fmla="*/ 2965904 h 2966682"/>
                      <a:gd name="connsiteX3" fmla="*/ 0 w 8168953"/>
                      <a:gd name="connsiteY3" fmla="*/ 1527651 h 2966682"/>
                      <a:gd name="connsiteX4" fmla="*/ 2721 w 8168953"/>
                      <a:gd name="connsiteY4" fmla="*/ 0 h 2966682"/>
                      <a:gd name="connsiteX5" fmla="*/ 4074472 w 8168953"/>
                      <a:gd name="connsiteY5" fmla="*/ 1465296 h 2966682"/>
                      <a:gd name="connsiteX6" fmla="*/ 8168119 w 8168953"/>
                      <a:gd name="connsiteY6" fmla="*/ 7337 h 2966682"/>
                      <a:gd name="connsiteX0" fmla="*/ 8168119 w 8168953"/>
                      <a:gd name="connsiteY0" fmla="*/ 7337 h 3100377"/>
                      <a:gd name="connsiteX1" fmla="*/ 8168953 w 8168953"/>
                      <a:gd name="connsiteY1" fmla="*/ 1636654 h 3100377"/>
                      <a:gd name="connsiteX2" fmla="*/ 4118520 w 8168953"/>
                      <a:gd name="connsiteY2" fmla="*/ 3099826 h 3100377"/>
                      <a:gd name="connsiteX3" fmla="*/ 0 w 8168953"/>
                      <a:gd name="connsiteY3" fmla="*/ 1527651 h 3100377"/>
                      <a:gd name="connsiteX4" fmla="*/ 2721 w 8168953"/>
                      <a:gd name="connsiteY4" fmla="*/ 0 h 3100377"/>
                      <a:gd name="connsiteX5" fmla="*/ 4074472 w 8168953"/>
                      <a:gd name="connsiteY5" fmla="*/ 1465296 h 3100377"/>
                      <a:gd name="connsiteX6" fmla="*/ 8168119 w 8168953"/>
                      <a:gd name="connsiteY6" fmla="*/ 7337 h 3100377"/>
                      <a:gd name="connsiteX0" fmla="*/ 8168119 w 8168953"/>
                      <a:gd name="connsiteY0" fmla="*/ 7337 h 3100429"/>
                      <a:gd name="connsiteX1" fmla="*/ 8168953 w 8168953"/>
                      <a:gd name="connsiteY1" fmla="*/ 1636654 h 3100429"/>
                      <a:gd name="connsiteX2" fmla="*/ 4118520 w 8168953"/>
                      <a:gd name="connsiteY2" fmla="*/ 3099826 h 3100429"/>
                      <a:gd name="connsiteX3" fmla="*/ 0 w 8168953"/>
                      <a:gd name="connsiteY3" fmla="*/ 1527651 h 3100429"/>
                      <a:gd name="connsiteX4" fmla="*/ 2721 w 8168953"/>
                      <a:gd name="connsiteY4" fmla="*/ 0 h 3100429"/>
                      <a:gd name="connsiteX5" fmla="*/ 4074472 w 8168953"/>
                      <a:gd name="connsiteY5" fmla="*/ 1465296 h 3100429"/>
                      <a:gd name="connsiteX6" fmla="*/ 8168119 w 8168953"/>
                      <a:gd name="connsiteY6" fmla="*/ 7337 h 3100429"/>
                      <a:gd name="connsiteX0" fmla="*/ 8165849 w 8166683"/>
                      <a:gd name="connsiteY0" fmla="*/ 7337 h 3099826"/>
                      <a:gd name="connsiteX1" fmla="*/ 8166683 w 8166683"/>
                      <a:gd name="connsiteY1" fmla="*/ 1636654 h 3099826"/>
                      <a:gd name="connsiteX2" fmla="*/ 4116250 w 8166683"/>
                      <a:gd name="connsiteY2" fmla="*/ 3099826 h 3099826"/>
                      <a:gd name="connsiteX3" fmla="*/ 8764 w 8166683"/>
                      <a:gd name="connsiteY3" fmla="*/ 1634789 h 3099826"/>
                      <a:gd name="connsiteX4" fmla="*/ 451 w 8166683"/>
                      <a:gd name="connsiteY4" fmla="*/ 0 h 3099826"/>
                      <a:gd name="connsiteX5" fmla="*/ 4072202 w 8166683"/>
                      <a:gd name="connsiteY5" fmla="*/ 1465296 h 3099826"/>
                      <a:gd name="connsiteX6" fmla="*/ 8165849 w 8166683"/>
                      <a:gd name="connsiteY6" fmla="*/ 7337 h 3099826"/>
                      <a:gd name="connsiteX0" fmla="*/ 8165849 w 8166683"/>
                      <a:gd name="connsiteY0" fmla="*/ 7337 h 3099826"/>
                      <a:gd name="connsiteX1" fmla="*/ 8166683 w 8166683"/>
                      <a:gd name="connsiteY1" fmla="*/ 1636654 h 3099826"/>
                      <a:gd name="connsiteX2" fmla="*/ 4116250 w 8166683"/>
                      <a:gd name="connsiteY2" fmla="*/ 3099826 h 3099826"/>
                      <a:gd name="connsiteX3" fmla="*/ 8764 w 8166683"/>
                      <a:gd name="connsiteY3" fmla="*/ 1634789 h 3099826"/>
                      <a:gd name="connsiteX4" fmla="*/ 451 w 8166683"/>
                      <a:gd name="connsiteY4" fmla="*/ 0 h 3099826"/>
                      <a:gd name="connsiteX5" fmla="*/ 4072202 w 8166683"/>
                      <a:gd name="connsiteY5" fmla="*/ 1465296 h 3099826"/>
                      <a:gd name="connsiteX6" fmla="*/ 8165849 w 8166683"/>
                      <a:gd name="connsiteY6" fmla="*/ 7337 h 3099826"/>
                      <a:gd name="connsiteX0" fmla="*/ 8165849 w 8166683"/>
                      <a:gd name="connsiteY0" fmla="*/ 7337 h 3099826"/>
                      <a:gd name="connsiteX1" fmla="*/ 8166683 w 8166683"/>
                      <a:gd name="connsiteY1" fmla="*/ 1636654 h 3099826"/>
                      <a:gd name="connsiteX2" fmla="*/ 4116250 w 8166683"/>
                      <a:gd name="connsiteY2" fmla="*/ 3099826 h 3099826"/>
                      <a:gd name="connsiteX3" fmla="*/ 8764 w 8166683"/>
                      <a:gd name="connsiteY3" fmla="*/ 1634789 h 3099826"/>
                      <a:gd name="connsiteX4" fmla="*/ 451 w 8166683"/>
                      <a:gd name="connsiteY4" fmla="*/ 0 h 3099826"/>
                      <a:gd name="connsiteX5" fmla="*/ 4061168 w 8166683"/>
                      <a:gd name="connsiteY5" fmla="*/ 1438511 h 3099826"/>
                      <a:gd name="connsiteX6" fmla="*/ 8165849 w 8166683"/>
                      <a:gd name="connsiteY6" fmla="*/ 7337 h 3099826"/>
                      <a:gd name="connsiteX0" fmla="*/ 8165849 w 8166683"/>
                      <a:gd name="connsiteY0" fmla="*/ 7337 h 3099826"/>
                      <a:gd name="connsiteX1" fmla="*/ 8166683 w 8166683"/>
                      <a:gd name="connsiteY1" fmla="*/ 1636654 h 3099826"/>
                      <a:gd name="connsiteX2" fmla="*/ 4116250 w 8166683"/>
                      <a:gd name="connsiteY2" fmla="*/ 3099826 h 3099826"/>
                      <a:gd name="connsiteX3" fmla="*/ 8764 w 8166683"/>
                      <a:gd name="connsiteY3" fmla="*/ 1634789 h 3099826"/>
                      <a:gd name="connsiteX4" fmla="*/ 451 w 8166683"/>
                      <a:gd name="connsiteY4" fmla="*/ 0 h 3099826"/>
                      <a:gd name="connsiteX5" fmla="*/ 4061168 w 8166683"/>
                      <a:gd name="connsiteY5" fmla="*/ 1438511 h 3099826"/>
                      <a:gd name="connsiteX6" fmla="*/ 8165849 w 8166683"/>
                      <a:gd name="connsiteY6" fmla="*/ 7337 h 3099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166683" h="3099826">
                        <a:moveTo>
                          <a:pt x="8165849" y="7337"/>
                        </a:moveTo>
                        <a:lnTo>
                          <a:pt x="8166683" y="1636654"/>
                        </a:lnTo>
                        <a:cubicBezTo>
                          <a:pt x="7917761" y="2728489"/>
                          <a:pt x="5475903" y="3100137"/>
                          <a:pt x="4116250" y="3099826"/>
                        </a:cubicBezTo>
                        <a:cubicBezTo>
                          <a:pt x="2756597" y="3099515"/>
                          <a:pt x="245424" y="2744647"/>
                          <a:pt x="8764" y="1634789"/>
                        </a:cubicBezTo>
                        <a:cubicBezTo>
                          <a:pt x="11928" y="1215900"/>
                          <a:pt x="-2713" y="418889"/>
                          <a:pt x="451" y="0"/>
                        </a:cubicBezTo>
                        <a:cubicBezTo>
                          <a:pt x="385485" y="953840"/>
                          <a:pt x="2700268" y="1437288"/>
                          <a:pt x="4061168" y="1438511"/>
                        </a:cubicBezTo>
                        <a:cubicBezTo>
                          <a:pt x="5422068" y="1439734"/>
                          <a:pt x="7793228" y="1089449"/>
                          <a:pt x="8165849" y="7337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B8C2C9"/>
                      </a:gs>
                      <a:gs pos="21000">
                        <a:schemeClr val="bg1"/>
                      </a:gs>
                      <a:gs pos="60000">
                        <a:srgbClr val="D6DCE0"/>
                      </a:gs>
                      <a:gs pos="100000">
                        <a:srgbClr val="B8C2C9"/>
                      </a:gs>
                    </a:gsLst>
                    <a:lin ang="0" scaled="0"/>
                  </a:gra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                   </a:t>
                    </a:r>
                  </a:p>
                </p:txBody>
              </p:sp>
              <p:sp>
                <p:nvSpPr>
                  <p:cNvPr id="289" name="Oval 288">
                    <a:extLst>
                      <a:ext uri="{FF2B5EF4-FFF2-40B4-BE49-F238E27FC236}">
                        <a16:creationId xmlns:a16="http://schemas.microsoft.com/office/drawing/2014/main" id="{7E1AD5C2-E159-6641-86D5-9D0BF62B7DA1}"/>
                      </a:ext>
                    </a:extLst>
                  </p:cNvPr>
                  <p:cNvSpPr/>
                  <p:nvPr/>
                </p:nvSpPr>
                <p:spPr>
                  <a:xfrm>
                    <a:off x="1466704" y="2997075"/>
                    <a:ext cx="1769640" cy="619577"/>
                  </a:xfrm>
                  <a:prstGeom prst="ellipse">
                    <a:avLst/>
                  </a:prstGeom>
                  <a:solidFill>
                    <a:srgbClr val="B8C2C9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              </a:t>
                    </a:r>
                  </a:p>
                </p:txBody>
              </p:sp>
            </p:grpSp>
            <p:grpSp>
              <p:nvGrpSpPr>
                <p:cNvPr id="268" name="Group 267">
                  <a:extLst>
                    <a:ext uri="{FF2B5EF4-FFF2-40B4-BE49-F238E27FC236}">
                      <a16:creationId xmlns:a16="http://schemas.microsoft.com/office/drawing/2014/main" id="{82612928-16C8-7544-BC44-0CCCF56508BE}"/>
                    </a:ext>
                  </a:extLst>
                </p:cNvPr>
                <p:cNvGrpSpPr/>
                <p:nvPr/>
              </p:nvGrpSpPr>
              <p:grpSpPr>
                <a:xfrm>
                  <a:off x="1977616" y="3038475"/>
                  <a:ext cx="768409" cy="553944"/>
                  <a:chOff x="1968091" y="3022600"/>
                  <a:chExt cx="768409" cy="553944"/>
                </a:xfrm>
              </p:grpSpPr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id="{0A383EF7-C254-AD49-B063-60007086E103}"/>
                      </a:ext>
                    </a:extLst>
                  </p:cNvPr>
                  <p:cNvGrpSpPr/>
                  <p:nvPr/>
                </p:nvGrpSpPr>
                <p:grpSpPr>
                  <a:xfrm>
                    <a:off x="2032000" y="3022600"/>
                    <a:ext cx="257175" cy="544419"/>
                    <a:chOff x="2441575" y="2479675"/>
                    <a:chExt cx="765175" cy="1028347"/>
                  </a:xfrm>
                </p:grpSpPr>
                <p:sp>
                  <p:nvSpPr>
                    <p:cNvPr id="286" name="Parallelogram 285">
                      <a:extLst>
                        <a:ext uri="{FF2B5EF4-FFF2-40B4-BE49-F238E27FC236}">
                          <a16:creationId xmlns:a16="http://schemas.microsoft.com/office/drawing/2014/main" id="{1DA1FF26-98DE-6246-BC39-7551BBEC85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41575" y="2479675"/>
                      <a:ext cx="765175" cy="1025525"/>
                    </a:xfrm>
                    <a:prstGeom prst="parallelogram">
                      <a:avLst>
                        <a:gd name="adj" fmla="val 62205"/>
                      </a:avLst>
                    </a:prstGeom>
                    <a:solidFill>
                      <a:srgbClr val="01119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87" name="Parallelogram 286">
                      <a:extLst>
                        <a:ext uri="{FF2B5EF4-FFF2-40B4-BE49-F238E27FC236}">
                          <a16:creationId xmlns:a16="http://schemas.microsoft.com/office/drawing/2014/main" id="{B4A04209-CBD3-5749-8FAD-FD8778E3DE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71751" y="2558697"/>
                      <a:ext cx="603250" cy="949325"/>
                    </a:xfrm>
                    <a:prstGeom prst="parallelogram">
                      <a:avLst>
                        <a:gd name="adj" fmla="val 72206"/>
                      </a:avLst>
                    </a:prstGeom>
                    <a:solidFill>
                      <a:srgbClr val="8FAAD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270" name="Group 269">
                    <a:extLst>
                      <a:ext uri="{FF2B5EF4-FFF2-40B4-BE49-F238E27FC236}">
                        <a16:creationId xmlns:a16="http://schemas.microsoft.com/office/drawing/2014/main" id="{F0EDCDCC-7D4F-4B48-AE88-E4E0A9CF1236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2441575" y="3032125"/>
                    <a:ext cx="257175" cy="544419"/>
                    <a:chOff x="2441575" y="2479675"/>
                    <a:chExt cx="765175" cy="1028347"/>
                  </a:xfrm>
                </p:grpSpPr>
                <p:sp>
                  <p:nvSpPr>
                    <p:cNvPr id="284" name="Parallelogram 283">
                      <a:extLst>
                        <a:ext uri="{FF2B5EF4-FFF2-40B4-BE49-F238E27FC236}">
                          <a16:creationId xmlns:a16="http://schemas.microsoft.com/office/drawing/2014/main" id="{DD50D33C-BB38-334A-A3CA-3340F4C78F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41575" y="2479675"/>
                      <a:ext cx="765175" cy="1025525"/>
                    </a:xfrm>
                    <a:prstGeom prst="parallelogram">
                      <a:avLst>
                        <a:gd name="adj" fmla="val 62205"/>
                      </a:avLst>
                    </a:prstGeom>
                    <a:solidFill>
                      <a:srgbClr val="01119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85" name="Parallelogram 284">
                      <a:extLst>
                        <a:ext uri="{FF2B5EF4-FFF2-40B4-BE49-F238E27FC236}">
                          <a16:creationId xmlns:a16="http://schemas.microsoft.com/office/drawing/2014/main" id="{943C407D-319E-8B47-B564-C5F27B5D43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71751" y="2558697"/>
                      <a:ext cx="603250" cy="949325"/>
                    </a:xfrm>
                    <a:prstGeom prst="parallelogram">
                      <a:avLst>
                        <a:gd name="adj" fmla="val 72206"/>
                      </a:avLst>
                    </a:prstGeom>
                    <a:solidFill>
                      <a:srgbClr val="8FAAD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271" name="Parallelogram 270">
                    <a:extLst>
                      <a:ext uri="{FF2B5EF4-FFF2-40B4-BE49-F238E27FC236}">
                        <a16:creationId xmlns:a16="http://schemas.microsoft.com/office/drawing/2014/main" id="{5E925B9A-0902-6144-89D3-35D70634767E}"/>
                      </a:ext>
                    </a:extLst>
                  </p:cNvPr>
                  <p:cNvSpPr/>
                  <p:nvPr/>
                </p:nvSpPr>
                <p:spPr>
                  <a:xfrm flipV="1">
                    <a:off x="2057400" y="3130550"/>
                    <a:ext cx="625475" cy="60324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2" name="Parallelogram 271">
                    <a:extLst>
                      <a:ext uri="{FF2B5EF4-FFF2-40B4-BE49-F238E27FC236}">
                        <a16:creationId xmlns:a16="http://schemas.microsoft.com/office/drawing/2014/main" id="{C6AEC57F-375E-5448-8C91-D81760DD5ECD}"/>
                      </a:ext>
                    </a:extLst>
                  </p:cNvPr>
                  <p:cNvSpPr/>
                  <p:nvPr/>
                </p:nvSpPr>
                <p:spPr>
                  <a:xfrm rot="17056647">
                    <a:off x="2079626" y="3187701"/>
                    <a:ext cx="257175" cy="45719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3" name="Parallelogram 272">
                    <a:extLst>
                      <a:ext uri="{FF2B5EF4-FFF2-40B4-BE49-F238E27FC236}">
                        <a16:creationId xmlns:a16="http://schemas.microsoft.com/office/drawing/2014/main" id="{96D28D6E-1686-5848-B833-824EF6653EBA}"/>
                      </a:ext>
                    </a:extLst>
                  </p:cNvPr>
                  <p:cNvSpPr/>
                  <p:nvPr/>
                </p:nvSpPr>
                <p:spPr>
                  <a:xfrm rot="17384936" flipV="1">
                    <a:off x="1990347" y="3141540"/>
                    <a:ext cx="95195" cy="50805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4" name="Parallelogram 273">
                    <a:extLst>
                      <a:ext uri="{FF2B5EF4-FFF2-40B4-BE49-F238E27FC236}">
                        <a16:creationId xmlns:a16="http://schemas.microsoft.com/office/drawing/2014/main" id="{9E847BB9-19A2-4642-849A-339E7F557899}"/>
                      </a:ext>
                    </a:extLst>
                  </p:cNvPr>
                  <p:cNvSpPr/>
                  <p:nvPr/>
                </p:nvSpPr>
                <p:spPr>
                  <a:xfrm>
                    <a:off x="2032000" y="3162300"/>
                    <a:ext cx="650875" cy="45719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5" name="Parallelogram 274">
                    <a:extLst>
                      <a:ext uri="{FF2B5EF4-FFF2-40B4-BE49-F238E27FC236}">
                        <a16:creationId xmlns:a16="http://schemas.microsoft.com/office/drawing/2014/main" id="{C32DC311-DA78-FD4D-BC8B-89CAE5C21E8C}"/>
                      </a:ext>
                    </a:extLst>
                  </p:cNvPr>
                  <p:cNvSpPr/>
                  <p:nvPr/>
                </p:nvSpPr>
                <p:spPr>
                  <a:xfrm rot="4215064" flipH="1" flipV="1">
                    <a:off x="2627741" y="3146398"/>
                    <a:ext cx="95195" cy="45719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6" name="Parallelogram 275">
                    <a:extLst>
                      <a:ext uri="{FF2B5EF4-FFF2-40B4-BE49-F238E27FC236}">
                        <a16:creationId xmlns:a16="http://schemas.microsoft.com/office/drawing/2014/main" id="{9A561A8B-0450-FA49-9675-013F799AB2FE}"/>
                      </a:ext>
                    </a:extLst>
                  </p:cNvPr>
                  <p:cNvSpPr/>
                  <p:nvPr/>
                </p:nvSpPr>
                <p:spPr>
                  <a:xfrm rot="4492456">
                    <a:off x="2397126" y="3197226"/>
                    <a:ext cx="257175" cy="45719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277" name="Group 276">
                    <a:extLst>
                      <a:ext uri="{FF2B5EF4-FFF2-40B4-BE49-F238E27FC236}">
                        <a16:creationId xmlns:a16="http://schemas.microsoft.com/office/drawing/2014/main" id="{DF129F85-328F-8549-810F-16A84CBC51D7}"/>
                      </a:ext>
                    </a:extLst>
                  </p:cNvPr>
                  <p:cNvGrpSpPr/>
                  <p:nvPr/>
                </p:nvGrpSpPr>
                <p:grpSpPr>
                  <a:xfrm>
                    <a:off x="1968091" y="3322545"/>
                    <a:ext cx="768409" cy="96354"/>
                    <a:chOff x="1968092" y="3319370"/>
                    <a:chExt cx="677104" cy="96354"/>
                  </a:xfrm>
                </p:grpSpPr>
                <p:sp>
                  <p:nvSpPr>
                    <p:cNvPr id="280" name="Parallelogram 279">
                      <a:extLst>
                        <a:ext uri="{FF2B5EF4-FFF2-40B4-BE49-F238E27FC236}">
                          <a16:creationId xmlns:a16="http://schemas.microsoft.com/office/drawing/2014/main" id="{FFC64F27-2D94-BA4D-BFB2-DC711E66B8F3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2012950" y="3330575"/>
                      <a:ext cx="625475" cy="60324"/>
                    </a:xfrm>
                    <a:prstGeom prst="parallelogram">
                      <a:avLst>
                        <a:gd name="adj" fmla="val 30290"/>
                      </a:avLst>
                    </a:prstGeom>
                    <a:solidFill>
                      <a:srgbClr val="01119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81" name="Parallelogram 280">
                      <a:extLst>
                        <a:ext uri="{FF2B5EF4-FFF2-40B4-BE49-F238E27FC236}">
                          <a16:creationId xmlns:a16="http://schemas.microsoft.com/office/drawing/2014/main" id="{EBACF8BA-446E-2144-BC78-5338C4447CBC}"/>
                        </a:ext>
                      </a:extLst>
                    </p:cNvPr>
                    <p:cNvSpPr/>
                    <p:nvPr/>
                  </p:nvSpPr>
                  <p:spPr>
                    <a:xfrm rot="17384936" flipV="1">
                      <a:off x="1945897" y="3341565"/>
                      <a:ext cx="95195" cy="50805"/>
                    </a:xfrm>
                    <a:prstGeom prst="parallelogram">
                      <a:avLst>
                        <a:gd name="adj" fmla="val 30290"/>
                      </a:avLst>
                    </a:prstGeom>
                    <a:solidFill>
                      <a:srgbClr val="01119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82" name="Parallelogram 281">
                      <a:extLst>
                        <a:ext uri="{FF2B5EF4-FFF2-40B4-BE49-F238E27FC236}">
                          <a16:creationId xmlns:a16="http://schemas.microsoft.com/office/drawing/2014/main" id="{8B17CA78-3F62-E644-9266-3F7C3FB7D5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87550" y="3362325"/>
                      <a:ext cx="650875" cy="45719"/>
                    </a:xfrm>
                    <a:prstGeom prst="parallelogram">
                      <a:avLst>
                        <a:gd name="adj" fmla="val 30290"/>
                      </a:avLst>
                    </a:prstGeom>
                    <a:solidFill>
                      <a:srgbClr val="8FAAD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83" name="Parallelogram 282">
                      <a:extLst>
                        <a:ext uri="{FF2B5EF4-FFF2-40B4-BE49-F238E27FC236}">
                          <a16:creationId xmlns:a16="http://schemas.microsoft.com/office/drawing/2014/main" id="{FA99D0C6-09B4-D64C-880E-872B73BBD2FE}"/>
                        </a:ext>
                      </a:extLst>
                    </p:cNvPr>
                    <p:cNvSpPr/>
                    <p:nvPr/>
                  </p:nvSpPr>
                  <p:spPr>
                    <a:xfrm rot="4215064" flipH="1" flipV="1">
                      <a:off x="2577455" y="3347983"/>
                      <a:ext cx="95195" cy="40287"/>
                    </a:xfrm>
                    <a:prstGeom prst="parallelogram">
                      <a:avLst>
                        <a:gd name="adj" fmla="val 30290"/>
                      </a:avLst>
                    </a:prstGeom>
                    <a:solidFill>
                      <a:srgbClr val="01119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278" name="Parallelogram 277">
                    <a:extLst>
                      <a:ext uri="{FF2B5EF4-FFF2-40B4-BE49-F238E27FC236}">
                        <a16:creationId xmlns:a16="http://schemas.microsoft.com/office/drawing/2014/main" id="{708506E0-B477-924F-9117-70C55E2BB306}"/>
                      </a:ext>
                    </a:extLst>
                  </p:cNvPr>
                  <p:cNvSpPr/>
                  <p:nvPr/>
                </p:nvSpPr>
                <p:spPr>
                  <a:xfrm rot="4389628">
                    <a:off x="2495482" y="3370576"/>
                    <a:ext cx="160883" cy="55150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9" name="Parallelogram 278">
                    <a:extLst>
                      <a:ext uri="{FF2B5EF4-FFF2-40B4-BE49-F238E27FC236}">
                        <a16:creationId xmlns:a16="http://schemas.microsoft.com/office/drawing/2014/main" id="{3BA2D3A0-7D85-3343-9AB0-B5DFEEAB21A3}"/>
                      </a:ext>
                    </a:extLst>
                  </p:cNvPr>
                  <p:cNvSpPr/>
                  <p:nvPr/>
                </p:nvSpPr>
                <p:spPr>
                  <a:xfrm rot="17068257">
                    <a:off x="2025651" y="3362326"/>
                    <a:ext cx="257175" cy="45719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pic>
          <p:nvPicPr>
            <p:cNvPr id="340" name="Picture 339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C700EA2B-7A7E-4B40-ABDA-31DD92E8E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39269" y="2306483"/>
              <a:ext cx="518980" cy="968057"/>
            </a:xfrm>
            <a:prstGeom prst="rect">
              <a:avLst/>
            </a:prstGeom>
          </p:spPr>
        </p:pic>
        <p:grpSp>
          <p:nvGrpSpPr>
            <p:cNvPr id="341" name="Group 340">
              <a:extLst>
                <a:ext uri="{FF2B5EF4-FFF2-40B4-BE49-F238E27FC236}">
                  <a16:creationId xmlns:a16="http://schemas.microsoft.com/office/drawing/2014/main" id="{58F58547-C187-D54F-B56C-5FD8A9AD9EB6}"/>
                </a:ext>
              </a:extLst>
            </p:cNvPr>
            <p:cNvGrpSpPr/>
            <p:nvPr/>
          </p:nvGrpSpPr>
          <p:grpSpPr>
            <a:xfrm>
              <a:off x="6672649" y="1594021"/>
              <a:ext cx="847689" cy="1079156"/>
              <a:chOff x="9181074" y="2063579"/>
              <a:chExt cx="1008323" cy="1351004"/>
            </a:xfrm>
          </p:grpSpPr>
          <p:grpSp>
            <p:nvGrpSpPr>
              <p:cNvPr id="342" name="Group 341">
                <a:extLst>
                  <a:ext uri="{FF2B5EF4-FFF2-40B4-BE49-F238E27FC236}">
                    <a16:creationId xmlns:a16="http://schemas.microsoft.com/office/drawing/2014/main" id="{FE604934-A4D4-0D4E-835D-16C193224212}"/>
                  </a:ext>
                </a:extLst>
              </p:cNvPr>
              <p:cNvGrpSpPr/>
              <p:nvPr/>
            </p:nvGrpSpPr>
            <p:grpSpPr>
              <a:xfrm>
                <a:off x="9309047" y="2092807"/>
                <a:ext cx="439787" cy="517111"/>
                <a:chOff x="4501086" y="2717689"/>
                <a:chExt cx="347435" cy="424729"/>
              </a:xfrm>
            </p:grpSpPr>
            <p:sp>
              <p:nvSpPr>
                <p:cNvPr id="345" name="Rectangle 344">
                  <a:extLst>
                    <a:ext uri="{FF2B5EF4-FFF2-40B4-BE49-F238E27FC236}">
                      <a16:creationId xmlns:a16="http://schemas.microsoft.com/office/drawing/2014/main" id="{E36EF58A-80C3-574B-A972-CD53E2A91272}"/>
                    </a:ext>
                  </a:extLst>
                </p:cNvPr>
                <p:cNvSpPr/>
                <p:nvPr/>
              </p:nvSpPr>
              <p:spPr>
                <a:xfrm>
                  <a:off x="4501086" y="2764691"/>
                  <a:ext cx="345572" cy="328307"/>
                </a:xfrm>
                <a:prstGeom prst="rect">
                  <a:avLst/>
                </a:prstGeom>
                <a:gradFill>
                  <a:gsLst>
                    <a:gs pos="1000">
                      <a:srgbClr val="CDD3D7"/>
                    </a:gs>
                    <a:gs pos="100000">
                      <a:srgbClr val="E7ECF0"/>
                    </a:gs>
                  </a:gsLst>
                </a:gra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6" name="Oval 345">
                  <a:extLst>
                    <a:ext uri="{FF2B5EF4-FFF2-40B4-BE49-F238E27FC236}">
                      <a16:creationId xmlns:a16="http://schemas.microsoft.com/office/drawing/2014/main" id="{B63EA951-18C5-1F41-8C40-8CDAE44BC94D}"/>
                    </a:ext>
                  </a:extLst>
                </p:cNvPr>
                <p:cNvSpPr/>
                <p:nvPr/>
              </p:nvSpPr>
              <p:spPr>
                <a:xfrm>
                  <a:off x="4501086" y="2717689"/>
                  <a:ext cx="345572" cy="98840"/>
                </a:xfrm>
                <a:prstGeom prst="ellipse">
                  <a:avLst/>
                </a:prstGeom>
                <a:solidFill>
                  <a:srgbClr val="E2E7EA"/>
                </a:solidFill>
                <a:ln w="6350"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7" name="Oval 346">
                  <a:extLst>
                    <a:ext uri="{FF2B5EF4-FFF2-40B4-BE49-F238E27FC236}">
                      <a16:creationId xmlns:a16="http://schemas.microsoft.com/office/drawing/2014/main" id="{CCB38905-D363-1149-B0B6-C3564F944656}"/>
                    </a:ext>
                  </a:extLst>
                </p:cNvPr>
                <p:cNvSpPr/>
                <p:nvPr/>
              </p:nvSpPr>
              <p:spPr>
                <a:xfrm>
                  <a:off x="4502949" y="3043578"/>
                  <a:ext cx="345572" cy="98840"/>
                </a:xfrm>
                <a:prstGeom prst="ellipse">
                  <a:avLst/>
                </a:prstGeom>
                <a:solidFill>
                  <a:srgbClr val="CDD3D7"/>
                </a:solidFill>
                <a:ln w="6350"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8" name="Rectangle 347">
                  <a:extLst>
                    <a:ext uri="{FF2B5EF4-FFF2-40B4-BE49-F238E27FC236}">
                      <a16:creationId xmlns:a16="http://schemas.microsoft.com/office/drawing/2014/main" id="{7E8C0CC4-5C7B-5545-89EC-F332A28273A1}"/>
                    </a:ext>
                  </a:extLst>
                </p:cNvPr>
                <p:cNvSpPr/>
                <p:nvPr/>
              </p:nvSpPr>
              <p:spPr>
                <a:xfrm>
                  <a:off x="4504261" y="3036961"/>
                  <a:ext cx="339222" cy="52862"/>
                </a:xfrm>
                <a:prstGeom prst="rect">
                  <a:avLst/>
                </a:prstGeom>
                <a:solidFill>
                  <a:srgbClr val="CDD3D7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43" name="Can 342">
                <a:extLst>
                  <a:ext uri="{FF2B5EF4-FFF2-40B4-BE49-F238E27FC236}">
                    <a16:creationId xmlns:a16="http://schemas.microsoft.com/office/drawing/2014/main" id="{7500AEC0-059C-D34C-AFE2-3C88CA3D2BDD}"/>
                  </a:ext>
                </a:extLst>
              </p:cNvPr>
              <p:cNvSpPr/>
              <p:nvPr/>
            </p:nvSpPr>
            <p:spPr>
              <a:xfrm>
                <a:off x="9181074" y="2063579"/>
                <a:ext cx="630195" cy="568410"/>
              </a:xfrm>
              <a:prstGeom prst="can">
                <a:avLst/>
              </a:prstGeom>
              <a:gradFill>
                <a:gsLst>
                  <a:gs pos="38000">
                    <a:schemeClr val="bg1">
                      <a:lumMod val="95000"/>
                    </a:schemeClr>
                  </a:gs>
                  <a:gs pos="0">
                    <a:srgbClr val="C4CDD3"/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44" name="Picture 343" descr="A screen shot of a computer&#10;&#10;Description automatically generated">
                <a:extLst>
                  <a:ext uri="{FF2B5EF4-FFF2-40B4-BE49-F238E27FC236}">
                    <a16:creationId xmlns:a16="http://schemas.microsoft.com/office/drawing/2014/main" id="{C215C5EB-709B-0846-BAA0-1EF9845F03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43539" y="2209860"/>
                <a:ext cx="645858" cy="1204723"/>
              </a:xfrm>
              <a:prstGeom prst="rect">
                <a:avLst/>
              </a:prstGeom>
            </p:spPr>
          </p:pic>
        </p:grpSp>
        <p:grpSp>
          <p:nvGrpSpPr>
            <p:cNvPr id="349" name="Group 348">
              <a:extLst>
                <a:ext uri="{FF2B5EF4-FFF2-40B4-BE49-F238E27FC236}">
                  <a16:creationId xmlns:a16="http://schemas.microsoft.com/office/drawing/2014/main" id="{AA64E038-DBA8-4F44-882B-280709497D90}"/>
                </a:ext>
              </a:extLst>
            </p:cNvPr>
            <p:cNvGrpSpPr/>
            <p:nvPr/>
          </p:nvGrpSpPr>
          <p:grpSpPr>
            <a:xfrm>
              <a:off x="7933038" y="2656701"/>
              <a:ext cx="694976" cy="460529"/>
              <a:chOff x="7493876" y="2774731"/>
              <a:chExt cx="1481958" cy="894622"/>
            </a:xfrm>
          </p:grpSpPr>
          <p:sp>
            <p:nvSpPr>
              <p:cNvPr id="350" name="Freeform 349">
                <a:extLst>
                  <a:ext uri="{FF2B5EF4-FFF2-40B4-BE49-F238E27FC236}">
                    <a16:creationId xmlns:a16="http://schemas.microsoft.com/office/drawing/2014/main" id="{4FB7DB4B-04AA-D740-A5A7-A8718EE29F2B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351" name="Oval 350">
                <a:extLst>
                  <a:ext uri="{FF2B5EF4-FFF2-40B4-BE49-F238E27FC236}">
                    <a16:creationId xmlns:a16="http://schemas.microsoft.com/office/drawing/2014/main" id="{D7FCFCBF-65E2-CF48-8D85-37B6EA9C0AAA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352" name="Group 351">
                <a:extLst>
                  <a:ext uri="{FF2B5EF4-FFF2-40B4-BE49-F238E27FC236}">
                    <a16:creationId xmlns:a16="http://schemas.microsoft.com/office/drawing/2014/main" id="{62901429-4BDA-8A43-BF92-B67FEEB18681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353" name="Freeform 352">
                  <a:extLst>
                    <a:ext uri="{FF2B5EF4-FFF2-40B4-BE49-F238E27FC236}">
                      <a16:creationId xmlns:a16="http://schemas.microsoft.com/office/drawing/2014/main" id="{15B17CBF-8584-7046-936B-A93EFB76D949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4" name="Freeform 353">
                  <a:extLst>
                    <a:ext uri="{FF2B5EF4-FFF2-40B4-BE49-F238E27FC236}">
                      <a16:creationId xmlns:a16="http://schemas.microsoft.com/office/drawing/2014/main" id="{37A5CA1F-7E1B-FC41-B6F2-C2BCE49E7E79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5" name="Freeform 354">
                  <a:extLst>
                    <a:ext uri="{FF2B5EF4-FFF2-40B4-BE49-F238E27FC236}">
                      <a16:creationId xmlns:a16="http://schemas.microsoft.com/office/drawing/2014/main" id="{25112FFB-DFA6-FB41-AFEC-E249E7809473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6" name="Freeform 355">
                  <a:extLst>
                    <a:ext uri="{FF2B5EF4-FFF2-40B4-BE49-F238E27FC236}">
                      <a16:creationId xmlns:a16="http://schemas.microsoft.com/office/drawing/2014/main" id="{4B744B63-EEC9-9345-A824-AA58D962961B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57" name="Group 356">
              <a:extLst>
                <a:ext uri="{FF2B5EF4-FFF2-40B4-BE49-F238E27FC236}">
                  <a16:creationId xmlns:a16="http://schemas.microsoft.com/office/drawing/2014/main" id="{D18BB331-CCD3-514D-9733-17F871519D82}"/>
                </a:ext>
              </a:extLst>
            </p:cNvPr>
            <p:cNvGrpSpPr/>
            <p:nvPr/>
          </p:nvGrpSpPr>
          <p:grpSpPr>
            <a:xfrm>
              <a:off x="6182498" y="2957382"/>
              <a:ext cx="694976" cy="460529"/>
              <a:chOff x="7493876" y="2774731"/>
              <a:chExt cx="1481958" cy="894622"/>
            </a:xfrm>
          </p:grpSpPr>
          <p:sp>
            <p:nvSpPr>
              <p:cNvPr id="358" name="Freeform 357">
                <a:extLst>
                  <a:ext uri="{FF2B5EF4-FFF2-40B4-BE49-F238E27FC236}">
                    <a16:creationId xmlns:a16="http://schemas.microsoft.com/office/drawing/2014/main" id="{D58A78B4-56AB-4A45-87FB-42D98DA430E5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359" name="Oval 358">
                <a:extLst>
                  <a:ext uri="{FF2B5EF4-FFF2-40B4-BE49-F238E27FC236}">
                    <a16:creationId xmlns:a16="http://schemas.microsoft.com/office/drawing/2014/main" id="{53684EB3-1DC1-8B4F-836A-C81E8A35E0CB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360" name="Group 359">
                <a:extLst>
                  <a:ext uri="{FF2B5EF4-FFF2-40B4-BE49-F238E27FC236}">
                    <a16:creationId xmlns:a16="http://schemas.microsoft.com/office/drawing/2014/main" id="{5E765882-EE9B-5B4D-9D10-5A2466E1EB47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361" name="Freeform 360">
                  <a:extLst>
                    <a:ext uri="{FF2B5EF4-FFF2-40B4-BE49-F238E27FC236}">
                      <a16:creationId xmlns:a16="http://schemas.microsoft.com/office/drawing/2014/main" id="{CC5B3B84-C8C1-954E-A09D-E4D48374CC73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2" name="Freeform 361">
                  <a:extLst>
                    <a:ext uri="{FF2B5EF4-FFF2-40B4-BE49-F238E27FC236}">
                      <a16:creationId xmlns:a16="http://schemas.microsoft.com/office/drawing/2014/main" id="{89F81B5B-FB5E-8049-A2C3-1BFF2B0861EA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3" name="Freeform 362">
                  <a:extLst>
                    <a:ext uri="{FF2B5EF4-FFF2-40B4-BE49-F238E27FC236}">
                      <a16:creationId xmlns:a16="http://schemas.microsoft.com/office/drawing/2014/main" id="{547A9FB8-BE1A-D34C-8816-D276A46A692C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4" name="Freeform 363">
                  <a:extLst>
                    <a:ext uri="{FF2B5EF4-FFF2-40B4-BE49-F238E27FC236}">
                      <a16:creationId xmlns:a16="http://schemas.microsoft.com/office/drawing/2014/main" id="{4FBA7C3B-E311-ED46-8FAD-40AD23975B51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424" name="TextBox 423">
            <a:extLst>
              <a:ext uri="{FF2B5EF4-FFF2-40B4-BE49-F238E27FC236}">
                <a16:creationId xmlns:a16="http://schemas.microsoft.com/office/drawing/2014/main" id="{AAA8F82F-654F-9942-AD50-2930B192FCDE}"/>
              </a:ext>
            </a:extLst>
          </p:cNvPr>
          <p:cNvSpPr txBox="1"/>
          <p:nvPr/>
        </p:nvSpPr>
        <p:spPr>
          <a:xfrm>
            <a:off x="7543800" y="1840657"/>
            <a:ext cx="4226082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control plane</a:t>
            </a:r>
          </a:p>
          <a:p>
            <a:pPr marL="342900" marR="0" lvl="0" indent="-282575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111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 protocols for mobility management , security, authentication (later)</a:t>
            </a:r>
          </a:p>
        </p:txBody>
      </p:sp>
      <p:sp>
        <p:nvSpPr>
          <p:cNvPr id="426" name="TextBox 425">
            <a:extLst>
              <a:ext uri="{FF2B5EF4-FFF2-40B4-BE49-F238E27FC236}">
                <a16:creationId xmlns:a16="http://schemas.microsoft.com/office/drawing/2014/main" id="{31212A2B-23C0-3944-98F0-030BFBD6C984}"/>
              </a:ext>
            </a:extLst>
          </p:cNvPr>
          <p:cNvSpPr txBox="1"/>
          <p:nvPr/>
        </p:nvSpPr>
        <p:spPr>
          <a:xfrm>
            <a:off x="3682982" y="3057124"/>
            <a:ext cx="734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MME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7" name="TextBox 426">
            <a:extLst>
              <a:ext uri="{FF2B5EF4-FFF2-40B4-BE49-F238E27FC236}">
                <a16:creationId xmlns:a16="http://schemas.microsoft.com/office/drawing/2014/main" id="{25024057-147E-964F-A9CA-EC03802C4D83}"/>
              </a:ext>
            </a:extLst>
          </p:cNvPr>
          <p:cNvSpPr txBox="1"/>
          <p:nvPr/>
        </p:nvSpPr>
        <p:spPr>
          <a:xfrm>
            <a:off x="5830536" y="1789672"/>
            <a:ext cx="5996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HSS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9" name="TextBox 428">
            <a:extLst>
              <a:ext uri="{FF2B5EF4-FFF2-40B4-BE49-F238E27FC236}">
                <a16:creationId xmlns:a16="http://schemas.microsoft.com/office/drawing/2014/main" id="{E1EEDFB5-38A5-7C45-8543-184158D481FE}"/>
              </a:ext>
            </a:extLst>
          </p:cNvPr>
          <p:cNvSpPr txBox="1"/>
          <p:nvPr/>
        </p:nvSpPr>
        <p:spPr>
          <a:xfrm>
            <a:off x="1762504" y="2796042"/>
            <a:ext cx="1294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base station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30" name="Straight Arrow Connector 429">
            <a:extLst>
              <a:ext uri="{FF2B5EF4-FFF2-40B4-BE49-F238E27FC236}">
                <a16:creationId xmlns:a16="http://schemas.microsoft.com/office/drawing/2014/main" id="{66EB9510-50A9-6C4A-87A2-FB408C44422A}"/>
              </a:ext>
            </a:extLst>
          </p:cNvPr>
          <p:cNvCxnSpPr>
            <a:cxnSpLocks/>
          </p:cNvCxnSpPr>
          <p:nvPr/>
        </p:nvCxnSpPr>
        <p:spPr>
          <a:xfrm>
            <a:off x="2696586" y="2647068"/>
            <a:ext cx="880334" cy="0"/>
          </a:xfrm>
          <a:prstGeom prst="straightConnector1">
            <a:avLst/>
          </a:prstGeom>
          <a:ln w="19050">
            <a:solidFill>
              <a:srgbClr val="C00000"/>
            </a:solidFill>
            <a:headEnd type="triangle" w="lg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1" name="Straight Arrow Connector 430">
            <a:extLst>
              <a:ext uri="{FF2B5EF4-FFF2-40B4-BE49-F238E27FC236}">
                <a16:creationId xmlns:a16="http://schemas.microsoft.com/office/drawing/2014/main" id="{219CC063-2975-3846-8E8C-2FDC3A89D86F}"/>
              </a:ext>
            </a:extLst>
          </p:cNvPr>
          <p:cNvCxnSpPr>
            <a:cxnSpLocks/>
          </p:cNvCxnSpPr>
          <p:nvPr/>
        </p:nvCxnSpPr>
        <p:spPr>
          <a:xfrm flipV="1">
            <a:off x="4165764" y="2167613"/>
            <a:ext cx="1238886" cy="367277"/>
          </a:xfrm>
          <a:prstGeom prst="straightConnector1">
            <a:avLst/>
          </a:prstGeom>
          <a:ln w="19050">
            <a:solidFill>
              <a:srgbClr val="C00000"/>
            </a:solidFill>
            <a:headEnd type="triangle" w="lg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Arrow Connector 431">
            <a:extLst>
              <a:ext uri="{FF2B5EF4-FFF2-40B4-BE49-F238E27FC236}">
                <a16:creationId xmlns:a16="http://schemas.microsoft.com/office/drawing/2014/main" id="{60FC927A-2748-E345-89A9-FEE0D2E2C8C2}"/>
              </a:ext>
            </a:extLst>
          </p:cNvPr>
          <p:cNvCxnSpPr>
            <a:cxnSpLocks/>
          </p:cNvCxnSpPr>
          <p:nvPr/>
        </p:nvCxnSpPr>
        <p:spPr>
          <a:xfrm>
            <a:off x="4165763" y="2721340"/>
            <a:ext cx="2078521" cy="0"/>
          </a:xfrm>
          <a:prstGeom prst="straightConnector1">
            <a:avLst/>
          </a:prstGeom>
          <a:ln w="19050">
            <a:solidFill>
              <a:srgbClr val="C00000"/>
            </a:solidFill>
            <a:headEnd type="triangle" w="lg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3" name="Straight Arrow Connector 432">
            <a:extLst>
              <a:ext uri="{FF2B5EF4-FFF2-40B4-BE49-F238E27FC236}">
                <a16:creationId xmlns:a16="http://schemas.microsoft.com/office/drawing/2014/main" id="{74497FB2-E245-A640-B392-F3F227CC5F23}"/>
              </a:ext>
            </a:extLst>
          </p:cNvPr>
          <p:cNvCxnSpPr>
            <a:cxnSpLocks/>
          </p:cNvCxnSpPr>
          <p:nvPr/>
        </p:nvCxnSpPr>
        <p:spPr>
          <a:xfrm>
            <a:off x="4165764" y="2883956"/>
            <a:ext cx="400245" cy="166982"/>
          </a:xfrm>
          <a:prstGeom prst="straightConnector1">
            <a:avLst/>
          </a:prstGeom>
          <a:ln w="19050">
            <a:solidFill>
              <a:srgbClr val="C00000"/>
            </a:solidFill>
            <a:headEnd type="triangle" w="lg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9" name="TextBox 438">
            <a:extLst>
              <a:ext uri="{FF2B5EF4-FFF2-40B4-BE49-F238E27FC236}">
                <a16:creationId xmlns:a16="http://schemas.microsoft.com/office/drawing/2014/main" id="{68267CB8-7442-D047-8C33-1165AC1CDB79}"/>
              </a:ext>
            </a:extLst>
          </p:cNvPr>
          <p:cNvSpPr txBox="1"/>
          <p:nvPr/>
        </p:nvSpPr>
        <p:spPr>
          <a:xfrm>
            <a:off x="6398310" y="2947087"/>
            <a:ext cx="763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P-GW</a:t>
            </a:r>
          </a:p>
        </p:txBody>
      </p:sp>
      <p:cxnSp>
        <p:nvCxnSpPr>
          <p:cNvPr id="445" name="Straight Arrow Connector 444">
            <a:extLst>
              <a:ext uri="{FF2B5EF4-FFF2-40B4-BE49-F238E27FC236}">
                <a16:creationId xmlns:a16="http://schemas.microsoft.com/office/drawing/2014/main" id="{818DAA1A-D5C9-AB4A-A207-AE50A61A4AAD}"/>
              </a:ext>
            </a:extLst>
          </p:cNvPr>
          <p:cNvCxnSpPr>
            <a:cxnSpLocks/>
          </p:cNvCxnSpPr>
          <p:nvPr/>
        </p:nvCxnSpPr>
        <p:spPr>
          <a:xfrm>
            <a:off x="1432006" y="2643142"/>
            <a:ext cx="530281" cy="5419"/>
          </a:xfrm>
          <a:prstGeom prst="straightConnector1">
            <a:avLst/>
          </a:prstGeom>
          <a:ln w="19050">
            <a:solidFill>
              <a:srgbClr val="C00000"/>
            </a:solidFill>
            <a:headEnd type="triangle" w="lg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54" name="Group 653">
            <a:extLst>
              <a:ext uri="{FF2B5EF4-FFF2-40B4-BE49-F238E27FC236}">
                <a16:creationId xmlns:a16="http://schemas.microsoft.com/office/drawing/2014/main" id="{CE9DA9BC-5996-3848-902A-F1093218E243}"/>
              </a:ext>
            </a:extLst>
          </p:cNvPr>
          <p:cNvGrpSpPr/>
          <p:nvPr/>
        </p:nvGrpSpPr>
        <p:grpSpPr>
          <a:xfrm>
            <a:off x="914169" y="3271659"/>
            <a:ext cx="10855713" cy="2092904"/>
            <a:chOff x="914169" y="3271659"/>
            <a:chExt cx="10855713" cy="2092904"/>
          </a:xfrm>
        </p:grpSpPr>
        <p:sp>
          <p:nvSpPr>
            <p:cNvPr id="438" name="TextBox 437">
              <a:extLst>
                <a:ext uri="{FF2B5EF4-FFF2-40B4-BE49-F238E27FC236}">
                  <a16:creationId xmlns:a16="http://schemas.microsoft.com/office/drawing/2014/main" id="{757CF7FE-0685-8F41-9D7B-D5B885C0136B}"/>
                </a:ext>
              </a:extLst>
            </p:cNvPr>
            <p:cNvSpPr txBox="1"/>
            <p:nvPr/>
          </p:nvSpPr>
          <p:spPr>
            <a:xfrm>
              <a:off x="4671279" y="3271659"/>
              <a:ext cx="7536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S-GW</a:t>
              </a:r>
            </a:p>
          </p:txBody>
        </p:sp>
        <p:grpSp>
          <p:nvGrpSpPr>
            <p:cNvPr id="649" name="Group 648">
              <a:extLst>
                <a:ext uri="{FF2B5EF4-FFF2-40B4-BE49-F238E27FC236}">
                  <a16:creationId xmlns:a16="http://schemas.microsoft.com/office/drawing/2014/main" id="{5834B25C-78BB-0D43-A2B0-7950BD0F242D}"/>
                </a:ext>
              </a:extLst>
            </p:cNvPr>
            <p:cNvGrpSpPr/>
            <p:nvPr/>
          </p:nvGrpSpPr>
          <p:grpSpPr>
            <a:xfrm>
              <a:off x="2793288" y="4511982"/>
              <a:ext cx="4433068" cy="574881"/>
              <a:chOff x="5366964" y="5459934"/>
              <a:chExt cx="4476119" cy="574881"/>
            </a:xfrm>
          </p:grpSpPr>
          <p:sp>
            <p:nvSpPr>
              <p:cNvPr id="590" name="Freeform 589">
                <a:extLst>
                  <a:ext uri="{FF2B5EF4-FFF2-40B4-BE49-F238E27FC236}">
                    <a16:creationId xmlns:a16="http://schemas.microsoft.com/office/drawing/2014/main" id="{14BE4348-A8EF-074B-A9F5-5DCA38BC7661}"/>
                  </a:ext>
                </a:extLst>
              </p:cNvPr>
              <p:cNvSpPr/>
              <p:nvPr/>
            </p:nvSpPr>
            <p:spPr>
              <a:xfrm>
                <a:off x="5366964" y="5459934"/>
                <a:ext cx="4476119" cy="574881"/>
              </a:xfrm>
              <a:custGeom>
                <a:avLst/>
                <a:gdLst>
                  <a:gd name="connsiteX0" fmla="*/ 409574 w 1466206"/>
                  <a:gd name="connsiteY0" fmla="*/ 41300 h 846656"/>
                  <a:gd name="connsiteX1" fmla="*/ 55068 w 1466206"/>
                  <a:gd name="connsiteY1" fmla="*/ 92926 h 846656"/>
                  <a:gd name="connsiteX2" fmla="*/ 0 w 1466206"/>
                  <a:gd name="connsiteY2" fmla="*/ 344169 h 846656"/>
                  <a:gd name="connsiteX3" fmla="*/ 37859 w 1466206"/>
                  <a:gd name="connsiteY3" fmla="*/ 726197 h 846656"/>
                  <a:gd name="connsiteX4" fmla="*/ 320087 w 1466206"/>
                  <a:gd name="connsiteY4" fmla="*/ 846656 h 846656"/>
                  <a:gd name="connsiteX5" fmla="*/ 949936 w 1466206"/>
                  <a:gd name="connsiteY5" fmla="*/ 777822 h 846656"/>
                  <a:gd name="connsiteX6" fmla="*/ 1466206 w 1466206"/>
                  <a:gd name="connsiteY6" fmla="*/ 757172 h 846656"/>
                  <a:gd name="connsiteX7" fmla="*/ 1466206 w 1466206"/>
                  <a:gd name="connsiteY7" fmla="*/ 357936 h 846656"/>
                  <a:gd name="connsiteX8" fmla="*/ 1287232 w 1466206"/>
                  <a:gd name="connsiteY8" fmla="*/ 0 h 846656"/>
                  <a:gd name="connsiteX9" fmla="*/ 719336 w 1466206"/>
                  <a:gd name="connsiteY9" fmla="*/ 55067 h 846656"/>
                  <a:gd name="connsiteX10" fmla="*/ 409574 w 1466206"/>
                  <a:gd name="connsiteY10" fmla="*/ 41300 h 846656"/>
                  <a:gd name="connsiteX0" fmla="*/ 409574 w 1466206"/>
                  <a:gd name="connsiteY0" fmla="*/ 41300 h 846656"/>
                  <a:gd name="connsiteX1" fmla="*/ 55068 w 1466206"/>
                  <a:gd name="connsiteY1" fmla="*/ 92926 h 846656"/>
                  <a:gd name="connsiteX2" fmla="*/ 0 w 1466206"/>
                  <a:gd name="connsiteY2" fmla="*/ 344169 h 846656"/>
                  <a:gd name="connsiteX3" fmla="*/ 37859 w 1466206"/>
                  <a:gd name="connsiteY3" fmla="*/ 726197 h 846656"/>
                  <a:gd name="connsiteX4" fmla="*/ 320087 w 1466206"/>
                  <a:gd name="connsiteY4" fmla="*/ 846656 h 846656"/>
                  <a:gd name="connsiteX5" fmla="*/ 949936 w 1466206"/>
                  <a:gd name="connsiteY5" fmla="*/ 777822 h 846656"/>
                  <a:gd name="connsiteX6" fmla="*/ 1466206 w 1466206"/>
                  <a:gd name="connsiteY6" fmla="*/ 757172 h 846656"/>
                  <a:gd name="connsiteX7" fmla="*/ 1466206 w 1466206"/>
                  <a:gd name="connsiteY7" fmla="*/ 357936 h 846656"/>
                  <a:gd name="connsiteX8" fmla="*/ 1287232 w 1466206"/>
                  <a:gd name="connsiteY8" fmla="*/ 0 h 846656"/>
                  <a:gd name="connsiteX9" fmla="*/ 719336 w 1466206"/>
                  <a:gd name="connsiteY9" fmla="*/ 55067 h 846656"/>
                  <a:gd name="connsiteX10" fmla="*/ 409574 w 1466206"/>
                  <a:gd name="connsiteY10" fmla="*/ 41300 h 846656"/>
                  <a:gd name="connsiteX0" fmla="*/ 416148 w 1472780"/>
                  <a:gd name="connsiteY0" fmla="*/ 41300 h 846656"/>
                  <a:gd name="connsiteX1" fmla="*/ 61642 w 1472780"/>
                  <a:gd name="connsiteY1" fmla="*/ 92926 h 846656"/>
                  <a:gd name="connsiteX2" fmla="*/ 6574 w 1472780"/>
                  <a:gd name="connsiteY2" fmla="*/ 344169 h 846656"/>
                  <a:gd name="connsiteX3" fmla="*/ 44433 w 1472780"/>
                  <a:gd name="connsiteY3" fmla="*/ 726197 h 846656"/>
                  <a:gd name="connsiteX4" fmla="*/ 326661 w 1472780"/>
                  <a:gd name="connsiteY4" fmla="*/ 846656 h 846656"/>
                  <a:gd name="connsiteX5" fmla="*/ 956510 w 1472780"/>
                  <a:gd name="connsiteY5" fmla="*/ 777822 h 846656"/>
                  <a:gd name="connsiteX6" fmla="*/ 1472780 w 1472780"/>
                  <a:gd name="connsiteY6" fmla="*/ 757172 h 846656"/>
                  <a:gd name="connsiteX7" fmla="*/ 1472780 w 1472780"/>
                  <a:gd name="connsiteY7" fmla="*/ 357936 h 846656"/>
                  <a:gd name="connsiteX8" fmla="*/ 1293806 w 1472780"/>
                  <a:gd name="connsiteY8" fmla="*/ 0 h 846656"/>
                  <a:gd name="connsiteX9" fmla="*/ 725910 w 1472780"/>
                  <a:gd name="connsiteY9" fmla="*/ 55067 h 846656"/>
                  <a:gd name="connsiteX10" fmla="*/ 416148 w 1472780"/>
                  <a:gd name="connsiteY10" fmla="*/ 41300 h 846656"/>
                  <a:gd name="connsiteX0" fmla="*/ 416148 w 1472780"/>
                  <a:gd name="connsiteY0" fmla="*/ 41300 h 846656"/>
                  <a:gd name="connsiteX1" fmla="*/ 61642 w 1472780"/>
                  <a:gd name="connsiteY1" fmla="*/ 92926 h 846656"/>
                  <a:gd name="connsiteX2" fmla="*/ 6574 w 1472780"/>
                  <a:gd name="connsiteY2" fmla="*/ 344169 h 846656"/>
                  <a:gd name="connsiteX3" fmla="*/ 44433 w 1472780"/>
                  <a:gd name="connsiteY3" fmla="*/ 726197 h 846656"/>
                  <a:gd name="connsiteX4" fmla="*/ 326661 w 1472780"/>
                  <a:gd name="connsiteY4" fmla="*/ 846656 h 846656"/>
                  <a:gd name="connsiteX5" fmla="*/ 956510 w 1472780"/>
                  <a:gd name="connsiteY5" fmla="*/ 777822 h 846656"/>
                  <a:gd name="connsiteX6" fmla="*/ 1472780 w 1472780"/>
                  <a:gd name="connsiteY6" fmla="*/ 757172 h 846656"/>
                  <a:gd name="connsiteX7" fmla="*/ 1472780 w 1472780"/>
                  <a:gd name="connsiteY7" fmla="*/ 357936 h 846656"/>
                  <a:gd name="connsiteX8" fmla="*/ 1293806 w 1472780"/>
                  <a:gd name="connsiteY8" fmla="*/ 0 h 846656"/>
                  <a:gd name="connsiteX9" fmla="*/ 725910 w 1472780"/>
                  <a:gd name="connsiteY9" fmla="*/ 55067 h 846656"/>
                  <a:gd name="connsiteX10" fmla="*/ 416148 w 1472780"/>
                  <a:gd name="connsiteY10" fmla="*/ 41300 h 846656"/>
                  <a:gd name="connsiteX0" fmla="*/ 416148 w 1518548"/>
                  <a:gd name="connsiteY0" fmla="*/ 41300 h 846656"/>
                  <a:gd name="connsiteX1" fmla="*/ 61642 w 1518548"/>
                  <a:gd name="connsiteY1" fmla="*/ 92926 h 846656"/>
                  <a:gd name="connsiteX2" fmla="*/ 6574 w 1518548"/>
                  <a:gd name="connsiteY2" fmla="*/ 344169 h 846656"/>
                  <a:gd name="connsiteX3" fmla="*/ 44433 w 1518548"/>
                  <a:gd name="connsiteY3" fmla="*/ 726197 h 846656"/>
                  <a:gd name="connsiteX4" fmla="*/ 326661 w 1518548"/>
                  <a:gd name="connsiteY4" fmla="*/ 846656 h 846656"/>
                  <a:gd name="connsiteX5" fmla="*/ 956510 w 1518548"/>
                  <a:gd name="connsiteY5" fmla="*/ 777822 h 846656"/>
                  <a:gd name="connsiteX6" fmla="*/ 1472780 w 1518548"/>
                  <a:gd name="connsiteY6" fmla="*/ 757172 h 846656"/>
                  <a:gd name="connsiteX7" fmla="*/ 1472780 w 1518548"/>
                  <a:gd name="connsiteY7" fmla="*/ 357936 h 846656"/>
                  <a:gd name="connsiteX8" fmla="*/ 1293806 w 1518548"/>
                  <a:gd name="connsiteY8" fmla="*/ 0 h 846656"/>
                  <a:gd name="connsiteX9" fmla="*/ 725910 w 1518548"/>
                  <a:gd name="connsiteY9" fmla="*/ 55067 h 846656"/>
                  <a:gd name="connsiteX10" fmla="*/ 416148 w 1518548"/>
                  <a:gd name="connsiteY10" fmla="*/ 41300 h 846656"/>
                  <a:gd name="connsiteX0" fmla="*/ 416148 w 1518548"/>
                  <a:gd name="connsiteY0" fmla="*/ 84063 h 889419"/>
                  <a:gd name="connsiteX1" fmla="*/ 61642 w 1518548"/>
                  <a:gd name="connsiteY1" fmla="*/ 135689 h 889419"/>
                  <a:gd name="connsiteX2" fmla="*/ 6574 w 1518548"/>
                  <a:gd name="connsiteY2" fmla="*/ 386932 h 889419"/>
                  <a:gd name="connsiteX3" fmla="*/ 44433 w 1518548"/>
                  <a:gd name="connsiteY3" fmla="*/ 768960 h 889419"/>
                  <a:gd name="connsiteX4" fmla="*/ 326661 w 1518548"/>
                  <a:gd name="connsiteY4" fmla="*/ 889419 h 889419"/>
                  <a:gd name="connsiteX5" fmla="*/ 956510 w 1518548"/>
                  <a:gd name="connsiteY5" fmla="*/ 820585 h 889419"/>
                  <a:gd name="connsiteX6" fmla="*/ 1472780 w 1518548"/>
                  <a:gd name="connsiteY6" fmla="*/ 799935 h 889419"/>
                  <a:gd name="connsiteX7" fmla="*/ 1472780 w 1518548"/>
                  <a:gd name="connsiteY7" fmla="*/ 400699 h 889419"/>
                  <a:gd name="connsiteX8" fmla="*/ 1293806 w 1518548"/>
                  <a:gd name="connsiteY8" fmla="*/ 42763 h 889419"/>
                  <a:gd name="connsiteX9" fmla="*/ 725910 w 1518548"/>
                  <a:gd name="connsiteY9" fmla="*/ 97830 h 889419"/>
                  <a:gd name="connsiteX10" fmla="*/ 416148 w 1518548"/>
                  <a:gd name="connsiteY10" fmla="*/ 84063 h 889419"/>
                  <a:gd name="connsiteX0" fmla="*/ 416148 w 1518548"/>
                  <a:gd name="connsiteY0" fmla="*/ 52053 h 857409"/>
                  <a:gd name="connsiteX1" fmla="*/ 61642 w 1518548"/>
                  <a:gd name="connsiteY1" fmla="*/ 103679 h 857409"/>
                  <a:gd name="connsiteX2" fmla="*/ 6574 w 1518548"/>
                  <a:gd name="connsiteY2" fmla="*/ 354922 h 857409"/>
                  <a:gd name="connsiteX3" fmla="*/ 44433 w 1518548"/>
                  <a:gd name="connsiteY3" fmla="*/ 736950 h 857409"/>
                  <a:gd name="connsiteX4" fmla="*/ 326661 w 1518548"/>
                  <a:gd name="connsiteY4" fmla="*/ 857409 h 857409"/>
                  <a:gd name="connsiteX5" fmla="*/ 956510 w 1518548"/>
                  <a:gd name="connsiteY5" fmla="*/ 788575 h 857409"/>
                  <a:gd name="connsiteX6" fmla="*/ 1472780 w 1518548"/>
                  <a:gd name="connsiteY6" fmla="*/ 767925 h 857409"/>
                  <a:gd name="connsiteX7" fmla="*/ 1472780 w 1518548"/>
                  <a:gd name="connsiteY7" fmla="*/ 368689 h 857409"/>
                  <a:gd name="connsiteX8" fmla="*/ 1293806 w 1518548"/>
                  <a:gd name="connsiteY8" fmla="*/ 10753 h 857409"/>
                  <a:gd name="connsiteX9" fmla="*/ 928976 w 1518548"/>
                  <a:gd name="connsiteY9" fmla="*/ 89911 h 857409"/>
                  <a:gd name="connsiteX10" fmla="*/ 416148 w 1518548"/>
                  <a:gd name="connsiteY10" fmla="*/ 52053 h 857409"/>
                  <a:gd name="connsiteX0" fmla="*/ 430374 w 1519007"/>
                  <a:gd name="connsiteY0" fmla="*/ 231021 h 857409"/>
                  <a:gd name="connsiteX1" fmla="*/ 62101 w 1519007"/>
                  <a:gd name="connsiteY1" fmla="*/ 103679 h 857409"/>
                  <a:gd name="connsiteX2" fmla="*/ 7033 w 1519007"/>
                  <a:gd name="connsiteY2" fmla="*/ 354922 h 857409"/>
                  <a:gd name="connsiteX3" fmla="*/ 44892 w 1519007"/>
                  <a:gd name="connsiteY3" fmla="*/ 736950 h 857409"/>
                  <a:gd name="connsiteX4" fmla="*/ 327120 w 1519007"/>
                  <a:gd name="connsiteY4" fmla="*/ 857409 h 857409"/>
                  <a:gd name="connsiteX5" fmla="*/ 956969 w 1519007"/>
                  <a:gd name="connsiteY5" fmla="*/ 788575 h 857409"/>
                  <a:gd name="connsiteX6" fmla="*/ 1473239 w 1519007"/>
                  <a:gd name="connsiteY6" fmla="*/ 767925 h 857409"/>
                  <a:gd name="connsiteX7" fmla="*/ 1473239 w 1519007"/>
                  <a:gd name="connsiteY7" fmla="*/ 368689 h 857409"/>
                  <a:gd name="connsiteX8" fmla="*/ 1294265 w 1519007"/>
                  <a:gd name="connsiteY8" fmla="*/ 10753 h 857409"/>
                  <a:gd name="connsiteX9" fmla="*/ 929435 w 1519007"/>
                  <a:gd name="connsiteY9" fmla="*/ 89911 h 857409"/>
                  <a:gd name="connsiteX10" fmla="*/ 430374 w 1519007"/>
                  <a:gd name="connsiteY10" fmla="*/ 231021 h 857409"/>
                  <a:gd name="connsiteX0" fmla="*/ 457084 w 1545717"/>
                  <a:gd name="connsiteY0" fmla="*/ 231021 h 857409"/>
                  <a:gd name="connsiteX1" fmla="*/ 88811 w 1545717"/>
                  <a:gd name="connsiteY1" fmla="*/ 103679 h 857409"/>
                  <a:gd name="connsiteX2" fmla="*/ 33743 w 1545717"/>
                  <a:gd name="connsiteY2" fmla="*/ 354922 h 857409"/>
                  <a:gd name="connsiteX3" fmla="*/ 71602 w 1545717"/>
                  <a:gd name="connsiteY3" fmla="*/ 736950 h 857409"/>
                  <a:gd name="connsiteX4" fmla="*/ 353830 w 1545717"/>
                  <a:gd name="connsiteY4" fmla="*/ 857409 h 857409"/>
                  <a:gd name="connsiteX5" fmla="*/ 983679 w 1545717"/>
                  <a:gd name="connsiteY5" fmla="*/ 788575 h 857409"/>
                  <a:gd name="connsiteX6" fmla="*/ 1499949 w 1545717"/>
                  <a:gd name="connsiteY6" fmla="*/ 767925 h 857409"/>
                  <a:gd name="connsiteX7" fmla="*/ 1499949 w 1545717"/>
                  <a:gd name="connsiteY7" fmla="*/ 368689 h 857409"/>
                  <a:gd name="connsiteX8" fmla="*/ 1320975 w 1545717"/>
                  <a:gd name="connsiteY8" fmla="*/ 10753 h 857409"/>
                  <a:gd name="connsiteX9" fmla="*/ 956145 w 1545717"/>
                  <a:gd name="connsiteY9" fmla="*/ 89911 h 857409"/>
                  <a:gd name="connsiteX10" fmla="*/ 457084 w 1545717"/>
                  <a:gd name="connsiteY10" fmla="*/ 231021 h 857409"/>
                  <a:gd name="connsiteX0" fmla="*/ 563227 w 1524513"/>
                  <a:gd name="connsiteY0" fmla="*/ 182837 h 857409"/>
                  <a:gd name="connsiteX1" fmla="*/ 67607 w 1524513"/>
                  <a:gd name="connsiteY1" fmla="*/ 103679 h 857409"/>
                  <a:gd name="connsiteX2" fmla="*/ 12539 w 1524513"/>
                  <a:gd name="connsiteY2" fmla="*/ 354922 h 857409"/>
                  <a:gd name="connsiteX3" fmla="*/ 50398 w 1524513"/>
                  <a:gd name="connsiteY3" fmla="*/ 736950 h 857409"/>
                  <a:gd name="connsiteX4" fmla="*/ 332626 w 1524513"/>
                  <a:gd name="connsiteY4" fmla="*/ 857409 h 857409"/>
                  <a:gd name="connsiteX5" fmla="*/ 962475 w 1524513"/>
                  <a:gd name="connsiteY5" fmla="*/ 788575 h 857409"/>
                  <a:gd name="connsiteX6" fmla="*/ 1478745 w 1524513"/>
                  <a:gd name="connsiteY6" fmla="*/ 767925 h 857409"/>
                  <a:gd name="connsiteX7" fmla="*/ 1478745 w 1524513"/>
                  <a:gd name="connsiteY7" fmla="*/ 368689 h 857409"/>
                  <a:gd name="connsiteX8" fmla="*/ 1299771 w 1524513"/>
                  <a:gd name="connsiteY8" fmla="*/ 10753 h 857409"/>
                  <a:gd name="connsiteX9" fmla="*/ 934941 w 1524513"/>
                  <a:gd name="connsiteY9" fmla="*/ 89911 h 857409"/>
                  <a:gd name="connsiteX10" fmla="*/ 563227 w 1524513"/>
                  <a:gd name="connsiteY10" fmla="*/ 182837 h 857409"/>
                  <a:gd name="connsiteX0" fmla="*/ 563227 w 1539800"/>
                  <a:gd name="connsiteY0" fmla="*/ 182837 h 857409"/>
                  <a:gd name="connsiteX1" fmla="*/ 67607 w 1539800"/>
                  <a:gd name="connsiteY1" fmla="*/ 103679 h 857409"/>
                  <a:gd name="connsiteX2" fmla="*/ 12539 w 1539800"/>
                  <a:gd name="connsiteY2" fmla="*/ 354922 h 857409"/>
                  <a:gd name="connsiteX3" fmla="*/ 50398 w 1539800"/>
                  <a:gd name="connsiteY3" fmla="*/ 736950 h 857409"/>
                  <a:gd name="connsiteX4" fmla="*/ 332626 w 1539800"/>
                  <a:gd name="connsiteY4" fmla="*/ 857409 h 857409"/>
                  <a:gd name="connsiteX5" fmla="*/ 752525 w 1539800"/>
                  <a:gd name="connsiteY5" fmla="*/ 726625 h 857409"/>
                  <a:gd name="connsiteX6" fmla="*/ 1478745 w 1539800"/>
                  <a:gd name="connsiteY6" fmla="*/ 767925 h 857409"/>
                  <a:gd name="connsiteX7" fmla="*/ 1478745 w 1539800"/>
                  <a:gd name="connsiteY7" fmla="*/ 368689 h 857409"/>
                  <a:gd name="connsiteX8" fmla="*/ 1299771 w 1539800"/>
                  <a:gd name="connsiteY8" fmla="*/ 10753 h 857409"/>
                  <a:gd name="connsiteX9" fmla="*/ 934941 w 1539800"/>
                  <a:gd name="connsiteY9" fmla="*/ 89911 h 857409"/>
                  <a:gd name="connsiteX10" fmla="*/ 563227 w 1539800"/>
                  <a:gd name="connsiteY10" fmla="*/ 182837 h 857409"/>
                  <a:gd name="connsiteX0" fmla="*/ 563227 w 1539800"/>
                  <a:gd name="connsiteY0" fmla="*/ 182837 h 857409"/>
                  <a:gd name="connsiteX1" fmla="*/ 67607 w 1539800"/>
                  <a:gd name="connsiteY1" fmla="*/ 103679 h 857409"/>
                  <a:gd name="connsiteX2" fmla="*/ 12539 w 1539800"/>
                  <a:gd name="connsiteY2" fmla="*/ 354922 h 857409"/>
                  <a:gd name="connsiteX3" fmla="*/ 50398 w 1539800"/>
                  <a:gd name="connsiteY3" fmla="*/ 736950 h 857409"/>
                  <a:gd name="connsiteX4" fmla="*/ 332626 w 1539800"/>
                  <a:gd name="connsiteY4" fmla="*/ 857409 h 857409"/>
                  <a:gd name="connsiteX5" fmla="*/ 752525 w 1539800"/>
                  <a:gd name="connsiteY5" fmla="*/ 726625 h 857409"/>
                  <a:gd name="connsiteX6" fmla="*/ 1478745 w 1539800"/>
                  <a:gd name="connsiteY6" fmla="*/ 767925 h 857409"/>
                  <a:gd name="connsiteX7" fmla="*/ 1478745 w 1539800"/>
                  <a:gd name="connsiteY7" fmla="*/ 368689 h 857409"/>
                  <a:gd name="connsiteX8" fmla="*/ 1299771 w 1539800"/>
                  <a:gd name="connsiteY8" fmla="*/ 10753 h 857409"/>
                  <a:gd name="connsiteX9" fmla="*/ 934941 w 1539800"/>
                  <a:gd name="connsiteY9" fmla="*/ 89911 h 857409"/>
                  <a:gd name="connsiteX10" fmla="*/ 563227 w 1539800"/>
                  <a:gd name="connsiteY10" fmla="*/ 182837 h 857409"/>
                  <a:gd name="connsiteX0" fmla="*/ 563227 w 1539800"/>
                  <a:gd name="connsiteY0" fmla="*/ 95020 h 769592"/>
                  <a:gd name="connsiteX1" fmla="*/ 67607 w 1539800"/>
                  <a:gd name="connsiteY1" fmla="*/ 15862 h 769592"/>
                  <a:gd name="connsiteX2" fmla="*/ 12539 w 1539800"/>
                  <a:gd name="connsiteY2" fmla="*/ 267105 h 769592"/>
                  <a:gd name="connsiteX3" fmla="*/ 50398 w 1539800"/>
                  <a:gd name="connsiteY3" fmla="*/ 649133 h 769592"/>
                  <a:gd name="connsiteX4" fmla="*/ 332626 w 1539800"/>
                  <a:gd name="connsiteY4" fmla="*/ 769592 h 769592"/>
                  <a:gd name="connsiteX5" fmla="*/ 752525 w 1539800"/>
                  <a:gd name="connsiteY5" fmla="*/ 638808 h 769592"/>
                  <a:gd name="connsiteX6" fmla="*/ 1478745 w 1539800"/>
                  <a:gd name="connsiteY6" fmla="*/ 680108 h 769592"/>
                  <a:gd name="connsiteX7" fmla="*/ 1478745 w 1539800"/>
                  <a:gd name="connsiteY7" fmla="*/ 280872 h 769592"/>
                  <a:gd name="connsiteX8" fmla="*/ 1299771 w 1539800"/>
                  <a:gd name="connsiteY8" fmla="*/ 50279 h 769592"/>
                  <a:gd name="connsiteX9" fmla="*/ 934941 w 1539800"/>
                  <a:gd name="connsiteY9" fmla="*/ 2094 h 769592"/>
                  <a:gd name="connsiteX10" fmla="*/ 563227 w 1539800"/>
                  <a:gd name="connsiteY10" fmla="*/ 95020 h 769592"/>
                  <a:gd name="connsiteX0" fmla="*/ 563227 w 1539800"/>
                  <a:gd name="connsiteY0" fmla="*/ 95020 h 769592"/>
                  <a:gd name="connsiteX1" fmla="*/ 67607 w 1539800"/>
                  <a:gd name="connsiteY1" fmla="*/ 15862 h 769592"/>
                  <a:gd name="connsiteX2" fmla="*/ 12539 w 1539800"/>
                  <a:gd name="connsiteY2" fmla="*/ 267105 h 769592"/>
                  <a:gd name="connsiteX3" fmla="*/ 50398 w 1539800"/>
                  <a:gd name="connsiteY3" fmla="*/ 649133 h 769592"/>
                  <a:gd name="connsiteX4" fmla="*/ 332626 w 1539800"/>
                  <a:gd name="connsiteY4" fmla="*/ 769592 h 769592"/>
                  <a:gd name="connsiteX5" fmla="*/ 752525 w 1539800"/>
                  <a:gd name="connsiteY5" fmla="*/ 638808 h 769592"/>
                  <a:gd name="connsiteX6" fmla="*/ 1478745 w 1539800"/>
                  <a:gd name="connsiteY6" fmla="*/ 680108 h 769592"/>
                  <a:gd name="connsiteX7" fmla="*/ 1478745 w 1539800"/>
                  <a:gd name="connsiteY7" fmla="*/ 280872 h 769592"/>
                  <a:gd name="connsiteX8" fmla="*/ 1299771 w 1539800"/>
                  <a:gd name="connsiteY8" fmla="*/ 50279 h 769592"/>
                  <a:gd name="connsiteX9" fmla="*/ 934941 w 1539800"/>
                  <a:gd name="connsiteY9" fmla="*/ 2094 h 769592"/>
                  <a:gd name="connsiteX10" fmla="*/ 563227 w 1539800"/>
                  <a:gd name="connsiteY10" fmla="*/ 95020 h 769592"/>
                  <a:gd name="connsiteX0" fmla="*/ 580156 w 1556729"/>
                  <a:gd name="connsiteY0" fmla="*/ 95020 h 769592"/>
                  <a:gd name="connsiteX1" fmla="*/ 349414 w 1556729"/>
                  <a:gd name="connsiteY1" fmla="*/ 232475 h 769592"/>
                  <a:gd name="connsiteX2" fmla="*/ 29468 w 1556729"/>
                  <a:gd name="connsiteY2" fmla="*/ 267105 h 769592"/>
                  <a:gd name="connsiteX3" fmla="*/ 67327 w 1556729"/>
                  <a:gd name="connsiteY3" fmla="*/ 649133 h 769592"/>
                  <a:gd name="connsiteX4" fmla="*/ 349555 w 1556729"/>
                  <a:gd name="connsiteY4" fmla="*/ 769592 h 769592"/>
                  <a:gd name="connsiteX5" fmla="*/ 769454 w 1556729"/>
                  <a:gd name="connsiteY5" fmla="*/ 638808 h 769592"/>
                  <a:gd name="connsiteX6" fmla="*/ 1495674 w 1556729"/>
                  <a:gd name="connsiteY6" fmla="*/ 680108 h 769592"/>
                  <a:gd name="connsiteX7" fmla="*/ 1495674 w 1556729"/>
                  <a:gd name="connsiteY7" fmla="*/ 280872 h 769592"/>
                  <a:gd name="connsiteX8" fmla="*/ 1316700 w 1556729"/>
                  <a:gd name="connsiteY8" fmla="*/ 50279 h 769592"/>
                  <a:gd name="connsiteX9" fmla="*/ 951870 w 1556729"/>
                  <a:gd name="connsiteY9" fmla="*/ 2094 h 769592"/>
                  <a:gd name="connsiteX10" fmla="*/ 580156 w 1556729"/>
                  <a:gd name="connsiteY10" fmla="*/ 95020 h 769592"/>
                  <a:gd name="connsiteX0" fmla="*/ 552462 w 1529035"/>
                  <a:gd name="connsiteY0" fmla="*/ 95020 h 769592"/>
                  <a:gd name="connsiteX1" fmla="*/ 321720 w 1529035"/>
                  <a:gd name="connsiteY1" fmla="*/ 232475 h 769592"/>
                  <a:gd name="connsiteX2" fmla="*/ 1774 w 1529035"/>
                  <a:gd name="connsiteY2" fmla="*/ 267105 h 769592"/>
                  <a:gd name="connsiteX3" fmla="*/ 205181 w 1529035"/>
                  <a:gd name="connsiteY3" fmla="*/ 597734 h 769592"/>
                  <a:gd name="connsiteX4" fmla="*/ 321861 w 1529035"/>
                  <a:gd name="connsiteY4" fmla="*/ 769592 h 769592"/>
                  <a:gd name="connsiteX5" fmla="*/ 741760 w 1529035"/>
                  <a:gd name="connsiteY5" fmla="*/ 638808 h 769592"/>
                  <a:gd name="connsiteX6" fmla="*/ 1467980 w 1529035"/>
                  <a:gd name="connsiteY6" fmla="*/ 680108 h 769592"/>
                  <a:gd name="connsiteX7" fmla="*/ 1467980 w 1529035"/>
                  <a:gd name="connsiteY7" fmla="*/ 280872 h 769592"/>
                  <a:gd name="connsiteX8" fmla="*/ 1289006 w 1529035"/>
                  <a:gd name="connsiteY8" fmla="*/ 50279 h 769592"/>
                  <a:gd name="connsiteX9" fmla="*/ 924176 w 1529035"/>
                  <a:gd name="connsiteY9" fmla="*/ 2094 h 769592"/>
                  <a:gd name="connsiteX10" fmla="*/ 552462 w 1529035"/>
                  <a:gd name="connsiteY10" fmla="*/ 95020 h 769592"/>
                  <a:gd name="connsiteX0" fmla="*/ 552568 w 1529141"/>
                  <a:gd name="connsiteY0" fmla="*/ 95020 h 697308"/>
                  <a:gd name="connsiteX1" fmla="*/ 321826 w 1529141"/>
                  <a:gd name="connsiteY1" fmla="*/ 232475 h 697308"/>
                  <a:gd name="connsiteX2" fmla="*/ 1880 w 1529141"/>
                  <a:gd name="connsiteY2" fmla="*/ 267105 h 697308"/>
                  <a:gd name="connsiteX3" fmla="*/ 205287 w 1529141"/>
                  <a:gd name="connsiteY3" fmla="*/ 597734 h 697308"/>
                  <a:gd name="connsiteX4" fmla="*/ 526144 w 1529141"/>
                  <a:gd name="connsiteY4" fmla="*/ 563993 h 697308"/>
                  <a:gd name="connsiteX5" fmla="*/ 741866 w 1529141"/>
                  <a:gd name="connsiteY5" fmla="*/ 638808 h 697308"/>
                  <a:gd name="connsiteX6" fmla="*/ 1468086 w 1529141"/>
                  <a:gd name="connsiteY6" fmla="*/ 680108 h 697308"/>
                  <a:gd name="connsiteX7" fmla="*/ 1468086 w 1529141"/>
                  <a:gd name="connsiteY7" fmla="*/ 280872 h 697308"/>
                  <a:gd name="connsiteX8" fmla="*/ 1289112 w 1529141"/>
                  <a:gd name="connsiteY8" fmla="*/ 50279 h 697308"/>
                  <a:gd name="connsiteX9" fmla="*/ 924282 w 1529141"/>
                  <a:gd name="connsiteY9" fmla="*/ 2094 h 697308"/>
                  <a:gd name="connsiteX10" fmla="*/ 552568 w 1529141"/>
                  <a:gd name="connsiteY10" fmla="*/ 95020 h 697308"/>
                  <a:gd name="connsiteX0" fmla="*/ 503604 w 1480177"/>
                  <a:gd name="connsiteY0" fmla="*/ 95020 h 697308"/>
                  <a:gd name="connsiteX1" fmla="*/ 272862 w 1480177"/>
                  <a:gd name="connsiteY1" fmla="*/ 232475 h 697308"/>
                  <a:gd name="connsiteX2" fmla="*/ 2581 w 1480177"/>
                  <a:gd name="connsiteY2" fmla="*/ 384590 h 697308"/>
                  <a:gd name="connsiteX3" fmla="*/ 156323 w 1480177"/>
                  <a:gd name="connsiteY3" fmla="*/ 597734 h 697308"/>
                  <a:gd name="connsiteX4" fmla="*/ 477180 w 1480177"/>
                  <a:gd name="connsiteY4" fmla="*/ 563993 h 697308"/>
                  <a:gd name="connsiteX5" fmla="*/ 692902 w 1480177"/>
                  <a:gd name="connsiteY5" fmla="*/ 638808 h 697308"/>
                  <a:gd name="connsiteX6" fmla="*/ 1419122 w 1480177"/>
                  <a:gd name="connsiteY6" fmla="*/ 680108 h 697308"/>
                  <a:gd name="connsiteX7" fmla="*/ 1419122 w 1480177"/>
                  <a:gd name="connsiteY7" fmla="*/ 280872 h 697308"/>
                  <a:gd name="connsiteX8" fmla="*/ 1240148 w 1480177"/>
                  <a:gd name="connsiteY8" fmla="*/ 50279 h 697308"/>
                  <a:gd name="connsiteX9" fmla="*/ 875318 w 1480177"/>
                  <a:gd name="connsiteY9" fmla="*/ 2094 h 697308"/>
                  <a:gd name="connsiteX10" fmla="*/ 503604 w 1480177"/>
                  <a:gd name="connsiteY10" fmla="*/ 95020 h 697308"/>
                  <a:gd name="connsiteX0" fmla="*/ 503604 w 1480177"/>
                  <a:gd name="connsiteY0" fmla="*/ 95020 h 697308"/>
                  <a:gd name="connsiteX1" fmla="*/ 272862 w 1480177"/>
                  <a:gd name="connsiteY1" fmla="*/ 232475 h 697308"/>
                  <a:gd name="connsiteX2" fmla="*/ 2581 w 1480177"/>
                  <a:gd name="connsiteY2" fmla="*/ 384590 h 697308"/>
                  <a:gd name="connsiteX3" fmla="*/ 156323 w 1480177"/>
                  <a:gd name="connsiteY3" fmla="*/ 597734 h 697308"/>
                  <a:gd name="connsiteX4" fmla="*/ 477180 w 1480177"/>
                  <a:gd name="connsiteY4" fmla="*/ 563993 h 697308"/>
                  <a:gd name="connsiteX5" fmla="*/ 692902 w 1480177"/>
                  <a:gd name="connsiteY5" fmla="*/ 638808 h 697308"/>
                  <a:gd name="connsiteX6" fmla="*/ 1419122 w 1480177"/>
                  <a:gd name="connsiteY6" fmla="*/ 680108 h 697308"/>
                  <a:gd name="connsiteX7" fmla="*/ 1419122 w 1480177"/>
                  <a:gd name="connsiteY7" fmla="*/ 280872 h 697308"/>
                  <a:gd name="connsiteX8" fmla="*/ 1240148 w 1480177"/>
                  <a:gd name="connsiteY8" fmla="*/ 50279 h 697308"/>
                  <a:gd name="connsiteX9" fmla="*/ 875318 w 1480177"/>
                  <a:gd name="connsiteY9" fmla="*/ 2094 h 697308"/>
                  <a:gd name="connsiteX10" fmla="*/ 503604 w 1480177"/>
                  <a:gd name="connsiteY10" fmla="*/ 95020 h 697308"/>
                  <a:gd name="connsiteX0" fmla="*/ 504713 w 1481286"/>
                  <a:gd name="connsiteY0" fmla="*/ 95020 h 700752"/>
                  <a:gd name="connsiteX1" fmla="*/ 273971 w 1481286"/>
                  <a:gd name="connsiteY1" fmla="*/ 232475 h 700752"/>
                  <a:gd name="connsiteX2" fmla="*/ 3690 w 1481286"/>
                  <a:gd name="connsiteY2" fmla="*/ 384590 h 700752"/>
                  <a:gd name="connsiteX3" fmla="*/ 157432 w 1481286"/>
                  <a:gd name="connsiteY3" fmla="*/ 597734 h 700752"/>
                  <a:gd name="connsiteX4" fmla="*/ 694011 w 1481286"/>
                  <a:gd name="connsiteY4" fmla="*/ 638808 h 700752"/>
                  <a:gd name="connsiteX5" fmla="*/ 1420231 w 1481286"/>
                  <a:gd name="connsiteY5" fmla="*/ 680108 h 700752"/>
                  <a:gd name="connsiteX6" fmla="*/ 1420231 w 1481286"/>
                  <a:gd name="connsiteY6" fmla="*/ 280872 h 700752"/>
                  <a:gd name="connsiteX7" fmla="*/ 1241257 w 1481286"/>
                  <a:gd name="connsiteY7" fmla="*/ 50279 h 700752"/>
                  <a:gd name="connsiteX8" fmla="*/ 876427 w 1481286"/>
                  <a:gd name="connsiteY8" fmla="*/ 2094 h 700752"/>
                  <a:gd name="connsiteX9" fmla="*/ 504713 w 1481286"/>
                  <a:gd name="connsiteY9" fmla="*/ 95020 h 700752"/>
                  <a:gd name="connsiteX0" fmla="*/ 501024 w 1477597"/>
                  <a:gd name="connsiteY0" fmla="*/ 95020 h 700752"/>
                  <a:gd name="connsiteX1" fmla="*/ 270282 w 1477597"/>
                  <a:gd name="connsiteY1" fmla="*/ 232475 h 700752"/>
                  <a:gd name="connsiteX2" fmla="*/ 1 w 1477597"/>
                  <a:gd name="connsiteY2" fmla="*/ 384590 h 700752"/>
                  <a:gd name="connsiteX3" fmla="*/ 269626 w 1477597"/>
                  <a:gd name="connsiteY3" fmla="*/ 583049 h 700752"/>
                  <a:gd name="connsiteX4" fmla="*/ 690322 w 1477597"/>
                  <a:gd name="connsiteY4" fmla="*/ 638808 h 700752"/>
                  <a:gd name="connsiteX5" fmla="*/ 1416542 w 1477597"/>
                  <a:gd name="connsiteY5" fmla="*/ 680108 h 700752"/>
                  <a:gd name="connsiteX6" fmla="*/ 1416542 w 1477597"/>
                  <a:gd name="connsiteY6" fmla="*/ 280872 h 700752"/>
                  <a:gd name="connsiteX7" fmla="*/ 1237568 w 1477597"/>
                  <a:gd name="connsiteY7" fmla="*/ 50279 h 700752"/>
                  <a:gd name="connsiteX8" fmla="*/ 872738 w 1477597"/>
                  <a:gd name="connsiteY8" fmla="*/ 2094 h 700752"/>
                  <a:gd name="connsiteX9" fmla="*/ 501024 w 1477597"/>
                  <a:gd name="connsiteY9" fmla="*/ 95020 h 700752"/>
                  <a:gd name="connsiteX0" fmla="*/ 501024 w 1477597"/>
                  <a:gd name="connsiteY0" fmla="*/ 95020 h 700752"/>
                  <a:gd name="connsiteX1" fmla="*/ 270282 w 1477597"/>
                  <a:gd name="connsiteY1" fmla="*/ 232475 h 700752"/>
                  <a:gd name="connsiteX2" fmla="*/ 1 w 1477597"/>
                  <a:gd name="connsiteY2" fmla="*/ 384590 h 700752"/>
                  <a:gd name="connsiteX3" fmla="*/ 269626 w 1477597"/>
                  <a:gd name="connsiteY3" fmla="*/ 583049 h 700752"/>
                  <a:gd name="connsiteX4" fmla="*/ 690322 w 1477597"/>
                  <a:gd name="connsiteY4" fmla="*/ 638808 h 700752"/>
                  <a:gd name="connsiteX5" fmla="*/ 1416542 w 1477597"/>
                  <a:gd name="connsiteY5" fmla="*/ 680108 h 700752"/>
                  <a:gd name="connsiteX6" fmla="*/ 1416542 w 1477597"/>
                  <a:gd name="connsiteY6" fmla="*/ 280872 h 700752"/>
                  <a:gd name="connsiteX7" fmla="*/ 1237568 w 1477597"/>
                  <a:gd name="connsiteY7" fmla="*/ 50279 h 700752"/>
                  <a:gd name="connsiteX8" fmla="*/ 872738 w 1477597"/>
                  <a:gd name="connsiteY8" fmla="*/ 2094 h 700752"/>
                  <a:gd name="connsiteX9" fmla="*/ 501024 w 1477597"/>
                  <a:gd name="connsiteY9" fmla="*/ 95020 h 700752"/>
                  <a:gd name="connsiteX0" fmla="*/ 423768 w 1400341"/>
                  <a:gd name="connsiteY0" fmla="*/ 95020 h 700752"/>
                  <a:gd name="connsiteX1" fmla="*/ 193026 w 1400341"/>
                  <a:gd name="connsiteY1" fmla="*/ 232475 h 700752"/>
                  <a:gd name="connsiteX2" fmla="*/ 1 w 1400341"/>
                  <a:gd name="connsiteY2" fmla="*/ 432318 h 700752"/>
                  <a:gd name="connsiteX3" fmla="*/ 192370 w 1400341"/>
                  <a:gd name="connsiteY3" fmla="*/ 583049 h 700752"/>
                  <a:gd name="connsiteX4" fmla="*/ 613066 w 1400341"/>
                  <a:gd name="connsiteY4" fmla="*/ 638808 h 700752"/>
                  <a:gd name="connsiteX5" fmla="*/ 1339286 w 1400341"/>
                  <a:gd name="connsiteY5" fmla="*/ 680108 h 700752"/>
                  <a:gd name="connsiteX6" fmla="*/ 1339286 w 1400341"/>
                  <a:gd name="connsiteY6" fmla="*/ 280872 h 700752"/>
                  <a:gd name="connsiteX7" fmla="*/ 1160312 w 1400341"/>
                  <a:gd name="connsiteY7" fmla="*/ 50279 h 700752"/>
                  <a:gd name="connsiteX8" fmla="*/ 795482 w 1400341"/>
                  <a:gd name="connsiteY8" fmla="*/ 2094 h 700752"/>
                  <a:gd name="connsiteX9" fmla="*/ 423768 w 1400341"/>
                  <a:gd name="connsiteY9" fmla="*/ 95020 h 700752"/>
                  <a:gd name="connsiteX0" fmla="*/ 423768 w 1411583"/>
                  <a:gd name="connsiteY0" fmla="*/ 95020 h 719845"/>
                  <a:gd name="connsiteX1" fmla="*/ 193026 w 1411583"/>
                  <a:gd name="connsiteY1" fmla="*/ 232475 h 719845"/>
                  <a:gd name="connsiteX2" fmla="*/ 1 w 1411583"/>
                  <a:gd name="connsiteY2" fmla="*/ 432318 h 719845"/>
                  <a:gd name="connsiteX3" fmla="*/ 192370 w 1411583"/>
                  <a:gd name="connsiteY3" fmla="*/ 583049 h 719845"/>
                  <a:gd name="connsiteX4" fmla="*/ 459775 w 1411583"/>
                  <a:gd name="connsiteY4" fmla="*/ 696223 h 719845"/>
                  <a:gd name="connsiteX5" fmla="*/ 1339286 w 1411583"/>
                  <a:gd name="connsiteY5" fmla="*/ 680108 h 719845"/>
                  <a:gd name="connsiteX6" fmla="*/ 1339286 w 1411583"/>
                  <a:gd name="connsiteY6" fmla="*/ 280872 h 719845"/>
                  <a:gd name="connsiteX7" fmla="*/ 1160312 w 1411583"/>
                  <a:gd name="connsiteY7" fmla="*/ 50279 h 719845"/>
                  <a:gd name="connsiteX8" fmla="*/ 795482 w 1411583"/>
                  <a:gd name="connsiteY8" fmla="*/ 2094 h 719845"/>
                  <a:gd name="connsiteX9" fmla="*/ 423768 w 1411583"/>
                  <a:gd name="connsiteY9" fmla="*/ 95020 h 719845"/>
                  <a:gd name="connsiteX0" fmla="*/ 423768 w 1411583"/>
                  <a:gd name="connsiteY0" fmla="*/ 95020 h 698293"/>
                  <a:gd name="connsiteX1" fmla="*/ 193026 w 1411583"/>
                  <a:gd name="connsiteY1" fmla="*/ 232475 h 698293"/>
                  <a:gd name="connsiteX2" fmla="*/ 1 w 1411583"/>
                  <a:gd name="connsiteY2" fmla="*/ 432318 h 698293"/>
                  <a:gd name="connsiteX3" fmla="*/ 192370 w 1411583"/>
                  <a:gd name="connsiteY3" fmla="*/ 583049 h 698293"/>
                  <a:gd name="connsiteX4" fmla="*/ 459775 w 1411583"/>
                  <a:gd name="connsiteY4" fmla="*/ 696223 h 698293"/>
                  <a:gd name="connsiteX5" fmla="*/ 1339286 w 1411583"/>
                  <a:gd name="connsiteY5" fmla="*/ 680108 h 698293"/>
                  <a:gd name="connsiteX6" fmla="*/ 1339286 w 1411583"/>
                  <a:gd name="connsiteY6" fmla="*/ 280872 h 698293"/>
                  <a:gd name="connsiteX7" fmla="*/ 1160312 w 1411583"/>
                  <a:gd name="connsiteY7" fmla="*/ 50279 h 698293"/>
                  <a:gd name="connsiteX8" fmla="*/ 795482 w 1411583"/>
                  <a:gd name="connsiteY8" fmla="*/ 2094 h 698293"/>
                  <a:gd name="connsiteX9" fmla="*/ 423768 w 1411583"/>
                  <a:gd name="connsiteY9" fmla="*/ 95020 h 698293"/>
                  <a:gd name="connsiteX0" fmla="*/ 423768 w 1411583"/>
                  <a:gd name="connsiteY0" fmla="*/ 95020 h 698293"/>
                  <a:gd name="connsiteX1" fmla="*/ 193026 w 1411583"/>
                  <a:gd name="connsiteY1" fmla="*/ 232475 h 698293"/>
                  <a:gd name="connsiteX2" fmla="*/ 1 w 1411583"/>
                  <a:gd name="connsiteY2" fmla="*/ 432318 h 698293"/>
                  <a:gd name="connsiteX3" fmla="*/ 192370 w 1411583"/>
                  <a:gd name="connsiteY3" fmla="*/ 583049 h 698293"/>
                  <a:gd name="connsiteX4" fmla="*/ 256766 w 1411583"/>
                  <a:gd name="connsiteY4" fmla="*/ 558307 h 698293"/>
                  <a:gd name="connsiteX5" fmla="*/ 459775 w 1411583"/>
                  <a:gd name="connsiteY5" fmla="*/ 696223 h 698293"/>
                  <a:gd name="connsiteX6" fmla="*/ 1339286 w 1411583"/>
                  <a:gd name="connsiteY6" fmla="*/ 680108 h 698293"/>
                  <a:gd name="connsiteX7" fmla="*/ 1339286 w 1411583"/>
                  <a:gd name="connsiteY7" fmla="*/ 280872 h 698293"/>
                  <a:gd name="connsiteX8" fmla="*/ 1160312 w 1411583"/>
                  <a:gd name="connsiteY8" fmla="*/ 50279 h 698293"/>
                  <a:gd name="connsiteX9" fmla="*/ 795482 w 1411583"/>
                  <a:gd name="connsiteY9" fmla="*/ 2094 h 698293"/>
                  <a:gd name="connsiteX10" fmla="*/ 423768 w 1411583"/>
                  <a:gd name="connsiteY10" fmla="*/ 95020 h 698293"/>
                  <a:gd name="connsiteX0" fmla="*/ 424367 w 1412182"/>
                  <a:gd name="connsiteY0" fmla="*/ 95020 h 698293"/>
                  <a:gd name="connsiteX1" fmla="*/ 193625 w 1412182"/>
                  <a:gd name="connsiteY1" fmla="*/ 232475 h 698293"/>
                  <a:gd name="connsiteX2" fmla="*/ 600 w 1412182"/>
                  <a:gd name="connsiteY2" fmla="*/ 432318 h 698293"/>
                  <a:gd name="connsiteX3" fmla="*/ 257365 w 1412182"/>
                  <a:gd name="connsiteY3" fmla="*/ 558307 h 698293"/>
                  <a:gd name="connsiteX4" fmla="*/ 460374 w 1412182"/>
                  <a:gd name="connsiteY4" fmla="*/ 696223 h 698293"/>
                  <a:gd name="connsiteX5" fmla="*/ 1339885 w 1412182"/>
                  <a:gd name="connsiteY5" fmla="*/ 680108 h 698293"/>
                  <a:gd name="connsiteX6" fmla="*/ 1339885 w 1412182"/>
                  <a:gd name="connsiteY6" fmla="*/ 280872 h 698293"/>
                  <a:gd name="connsiteX7" fmla="*/ 1160911 w 1412182"/>
                  <a:gd name="connsiteY7" fmla="*/ 50279 h 698293"/>
                  <a:gd name="connsiteX8" fmla="*/ 796081 w 1412182"/>
                  <a:gd name="connsiteY8" fmla="*/ 2094 h 698293"/>
                  <a:gd name="connsiteX9" fmla="*/ 424367 w 1412182"/>
                  <a:gd name="connsiteY9" fmla="*/ 95020 h 698293"/>
                  <a:gd name="connsiteX0" fmla="*/ 423978 w 1411793"/>
                  <a:gd name="connsiteY0" fmla="*/ 95020 h 698293"/>
                  <a:gd name="connsiteX1" fmla="*/ 193236 w 1411793"/>
                  <a:gd name="connsiteY1" fmla="*/ 232475 h 698293"/>
                  <a:gd name="connsiteX2" fmla="*/ 211 w 1411793"/>
                  <a:gd name="connsiteY2" fmla="*/ 432318 h 698293"/>
                  <a:gd name="connsiteX3" fmla="*/ 229925 w 1411793"/>
                  <a:gd name="connsiteY3" fmla="*/ 587014 h 698293"/>
                  <a:gd name="connsiteX4" fmla="*/ 459985 w 1411793"/>
                  <a:gd name="connsiteY4" fmla="*/ 696223 h 698293"/>
                  <a:gd name="connsiteX5" fmla="*/ 1339496 w 1411793"/>
                  <a:gd name="connsiteY5" fmla="*/ 680108 h 698293"/>
                  <a:gd name="connsiteX6" fmla="*/ 1339496 w 1411793"/>
                  <a:gd name="connsiteY6" fmla="*/ 280872 h 698293"/>
                  <a:gd name="connsiteX7" fmla="*/ 1160522 w 1411793"/>
                  <a:gd name="connsiteY7" fmla="*/ 50279 h 698293"/>
                  <a:gd name="connsiteX8" fmla="*/ 795692 w 1411793"/>
                  <a:gd name="connsiteY8" fmla="*/ 2094 h 698293"/>
                  <a:gd name="connsiteX9" fmla="*/ 423978 w 1411793"/>
                  <a:gd name="connsiteY9" fmla="*/ 95020 h 698293"/>
                  <a:gd name="connsiteX0" fmla="*/ 423978 w 1411793"/>
                  <a:gd name="connsiteY0" fmla="*/ 95020 h 698293"/>
                  <a:gd name="connsiteX1" fmla="*/ 193236 w 1411793"/>
                  <a:gd name="connsiteY1" fmla="*/ 232475 h 698293"/>
                  <a:gd name="connsiteX2" fmla="*/ 211 w 1411793"/>
                  <a:gd name="connsiteY2" fmla="*/ 432318 h 698293"/>
                  <a:gd name="connsiteX3" fmla="*/ 229925 w 1411793"/>
                  <a:gd name="connsiteY3" fmla="*/ 587014 h 698293"/>
                  <a:gd name="connsiteX4" fmla="*/ 459985 w 1411793"/>
                  <a:gd name="connsiteY4" fmla="*/ 696223 h 698293"/>
                  <a:gd name="connsiteX5" fmla="*/ 1339496 w 1411793"/>
                  <a:gd name="connsiteY5" fmla="*/ 680108 h 698293"/>
                  <a:gd name="connsiteX6" fmla="*/ 1339496 w 1411793"/>
                  <a:gd name="connsiteY6" fmla="*/ 280872 h 698293"/>
                  <a:gd name="connsiteX7" fmla="*/ 1160522 w 1411793"/>
                  <a:gd name="connsiteY7" fmla="*/ 50279 h 698293"/>
                  <a:gd name="connsiteX8" fmla="*/ 795692 w 1411793"/>
                  <a:gd name="connsiteY8" fmla="*/ 2094 h 698293"/>
                  <a:gd name="connsiteX9" fmla="*/ 423978 w 1411793"/>
                  <a:gd name="connsiteY9" fmla="*/ 95020 h 698293"/>
                  <a:gd name="connsiteX0" fmla="*/ 423978 w 1463644"/>
                  <a:gd name="connsiteY0" fmla="*/ 95020 h 698036"/>
                  <a:gd name="connsiteX1" fmla="*/ 193236 w 1463644"/>
                  <a:gd name="connsiteY1" fmla="*/ 232475 h 698036"/>
                  <a:gd name="connsiteX2" fmla="*/ 211 w 1463644"/>
                  <a:gd name="connsiteY2" fmla="*/ 432318 h 698036"/>
                  <a:gd name="connsiteX3" fmla="*/ 229925 w 1463644"/>
                  <a:gd name="connsiteY3" fmla="*/ 587014 h 698036"/>
                  <a:gd name="connsiteX4" fmla="*/ 459985 w 1463644"/>
                  <a:gd name="connsiteY4" fmla="*/ 696223 h 698036"/>
                  <a:gd name="connsiteX5" fmla="*/ 1339496 w 1463644"/>
                  <a:gd name="connsiteY5" fmla="*/ 680108 h 698036"/>
                  <a:gd name="connsiteX6" fmla="*/ 1438685 w 1463644"/>
                  <a:gd name="connsiteY6" fmla="*/ 284974 h 698036"/>
                  <a:gd name="connsiteX7" fmla="*/ 1160522 w 1463644"/>
                  <a:gd name="connsiteY7" fmla="*/ 50279 h 698036"/>
                  <a:gd name="connsiteX8" fmla="*/ 795692 w 1463644"/>
                  <a:gd name="connsiteY8" fmla="*/ 2094 h 698036"/>
                  <a:gd name="connsiteX9" fmla="*/ 423978 w 1463644"/>
                  <a:gd name="connsiteY9" fmla="*/ 95020 h 698036"/>
                  <a:gd name="connsiteX0" fmla="*/ 424054 w 1463720"/>
                  <a:gd name="connsiteY0" fmla="*/ 95020 h 698036"/>
                  <a:gd name="connsiteX1" fmla="*/ 193312 w 1463720"/>
                  <a:gd name="connsiteY1" fmla="*/ 232475 h 698036"/>
                  <a:gd name="connsiteX2" fmla="*/ 287 w 1463720"/>
                  <a:gd name="connsiteY2" fmla="*/ 432318 h 698036"/>
                  <a:gd name="connsiteX3" fmla="*/ 230001 w 1463720"/>
                  <a:gd name="connsiteY3" fmla="*/ 587014 h 698036"/>
                  <a:gd name="connsiteX4" fmla="*/ 460061 w 1463720"/>
                  <a:gd name="connsiteY4" fmla="*/ 696223 h 698036"/>
                  <a:gd name="connsiteX5" fmla="*/ 1339572 w 1463720"/>
                  <a:gd name="connsiteY5" fmla="*/ 680108 h 698036"/>
                  <a:gd name="connsiteX6" fmla="*/ 1438761 w 1463720"/>
                  <a:gd name="connsiteY6" fmla="*/ 284974 h 698036"/>
                  <a:gd name="connsiteX7" fmla="*/ 1160598 w 1463720"/>
                  <a:gd name="connsiteY7" fmla="*/ 50279 h 698036"/>
                  <a:gd name="connsiteX8" fmla="*/ 795768 w 1463720"/>
                  <a:gd name="connsiteY8" fmla="*/ 2094 h 698036"/>
                  <a:gd name="connsiteX9" fmla="*/ 424054 w 1463720"/>
                  <a:gd name="connsiteY9" fmla="*/ 95020 h 698036"/>
                  <a:gd name="connsiteX0" fmla="*/ 424054 w 1463720"/>
                  <a:gd name="connsiteY0" fmla="*/ 95020 h 698036"/>
                  <a:gd name="connsiteX1" fmla="*/ 193312 w 1463720"/>
                  <a:gd name="connsiteY1" fmla="*/ 232475 h 698036"/>
                  <a:gd name="connsiteX2" fmla="*/ 287 w 1463720"/>
                  <a:gd name="connsiteY2" fmla="*/ 432318 h 698036"/>
                  <a:gd name="connsiteX3" fmla="*/ 230001 w 1463720"/>
                  <a:gd name="connsiteY3" fmla="*/ 587014 h 698036"/>
                  <a:gd name="connsiteX4" fmla="*/ 460061 w 1463720"/>
                  <a:gd name="connsiteY4" fmla="*/ 696223 h 698036"/>
                  <a:gd name="connsiteX5" fmla="*/ 1339572 w 1463720"/>
                  <a:gd name="connsiteY5" fmla="*/ 680108 h 698036"/>
                  <a:gd name="connsiteX6" fmla="*/ 1438761 w 1463720"/>
                  <a:gd name="connsiteY6" fmla="*/ 284974 h 698036"/>
                  <a:gd name="connsiteX7" fmla="*/ 1160598 w 1463720"/>
                  <a:gd name="connsiteY7" fmla="*/ 50279 h 698036"/>
                  <a:gd name="connsiteX8" fmla="*/ 795768 w 1463720"/>
                  <a:gd name="connsiteY8" fmla="*/ 2094 h 698036"/>
                  <a:gd name="connsiteX9" fmla="*/ 424054 w 1463720"/>
                  <a:gd name="connsiteY9" fmla="*/ 95020 h 698036"/>
                  <a:gd name="connsiteX0" fmla="*/ 424054 w 1463720"/>
                  <a:gd name="connsiteY0" fmla="*/ 95020 h 698036"/>
                  <a:gd name="connsiteX1" fmla="*/ 193312 w 1463720"/>
                  <a:gd name="connsiteY1" fmla="*/ 232475 h 698036"/>
                  <a:gd name="connsiteX2" fmla="*/ 287 w 1463720"/>
                  <a:gd name="connsiteY2" fmla="*/ 432318 h 698036"/>
                  <a:gd name="connsiteX3" fmla="*/ 230001 w 1463720"/>
                  <a:gd name="connsiteY3" fmla="*/ 587014 h 698036"/>
                  <a:gd name="connsiteX4" fmla="*/ 460061 w 1463720"/>
                  <a:gd name="connsiteY4" fmla="*/ 696223 h 698036"/>
                  <a:gd name="connsiteX5" fmla="*/ 1339572 w 1463720"/>
                  <a:gd name="connsiteY5" fmla="*/ 680108 h 698036"/>
                  <a:gd name="connsiteX6" fmla="*/ 1438761 w 1463720"/>
                  <a:gd name="connsiteY6" fmla="*/ 284974 h 698036"/>
                  <a:gd name="connsiteX7" fmla="*/ 1160598 w 1463720"/>
                  <a:gd name="connsiteY7" fmla="*/ 50279 h 698036"/>
                  <a:gd name="connsiteX8" fmla="*/ 795768 w 1463720"/>
                  <a:gd name="connsiteY8" fmla="*/ 2094 h 698036"/>
                  <a:gd name="connsiteX9" fmla="*/ 424054 w 1463720"/>
                  <a:gd name="connsiteY9" fmla="*/ 95020 h 698036"/>
                  <a:gd name="connsiteX0" fmla="*/ 424054 w 1463720"/>
                  <a:gd name="connsiteY0" fmla="*/ 97207 h 700223"/>
                  <a:gd name="connsiteX1" fmla="*/ 193312 w 1463720"/>
                  <a:gd name="connsiteY1" fmla="*/ 234662 h 700223"/>
                  <a:gd name="connsiteX2" fmla="*/ 287 w 1463720"/>
                  <a:gd name="connsiteY2" fmla="*/ 434505 h 700223"/>
                  <a:gd name="connsiteX3" fmla="*/ 230001 w 1463720"/>
                  <a:gd name="connsiteY3" fmla="*/ 589201 h 700223"/>
                  <a:gd name="connsiteX4" fmla="*/ 460061 w 1463720"/>
                  <a:gd name="connsiteY4" fmla="*/ 698410 h 700223"/>
                  <a:gd name="connsiteX5" fmla="*/ 1339572 w 1463720"/>
                  <a:gd name="connsiteY5" fmla="*/ 682295 h 700223"/>
                  <a:gd name="connsiteX6" fmla="*/ 1438761 w 1463720"/>
                  <a:gd name="connsiteY6" fmla="*/ 287161 h 700223"/>
                  <a:gd name="connsiteX7" fmla="*/ 1160598 w 1463720"/>
                  <a:gd name="connsiteY7" fmla="*/ 52466 h 700223"/>
                  <a:gd name="connsiteX8" fmla="*/ 865707 w 1463720"/>
                  <a:gd name="connsiteY8" fmla="*/ 31458 h 700223"/>
                  <a:gd name="connsiteX9" fmla="*/ 795768 w 1463720"/>
                  <a:gd name="connsiteY9" fmla="*/ 4281 h 700223"/>
                  <a:gd name="connsiteX10" fmla="*/ 424054 w 1463720"/>
                  <a:gd name="connsiteY10" fmla="*/ 97207 h 700223"/>
                  <a:gd name="connsiteX0" fmla="*/ 424054 w 1463720"/>
                  <a:gd name="connsiteY0" fmla="*/ 70669 h 673685"/>
                  <a:gd name="connsiteX1" fmla="*/ 193312 w 1463720"/>
                  <a:gd name="connsiteY1" fmla="*/ 208124 h 673685"/>
                  <a:gd name="connsiteX2" fmla="*/ 287 w 1463720"/>
                  <a:gd name="connsiteY2" fmla="*/ 407967 h 673685"/>
                  <a:gd name="connsiteX3" fmla="*/ 230001 w 1463720"/>
                  <a:gd name="connsiteY3" fmla="*/ 562663 h 673685"/>
                  <a:gd name="connsiteX4" fmla="*/ 460061 w 1463720"/>
                  <a:gd name="connsiteY4" fmla="*/ 671872 h 673685"/>
                  <a:gd name="connsiteX5" fmla="*/ 1339572 w 1463720"/>
                  <a:gd name="connsiteY5" fmla="*/ 655757 h 673685"/>
                  <a:gd name="connsiteX6" fmla="*/ 1438761 w 1463720"/>
                  <a:gd name="connsiteY6" fmla="*/ 260623 h 673685"/>
                  <a:gd name="connsiteX7" fmla="*/ 1160598 w 1463720"/>
                  <a:gd name="connsiteY7" fmla="*/ 25928 h 673685"/>
                  <a:gd name="connsiteX8" fmla="*/ 865707 w 1463720"/>
                  <a:gd name="connsiteY8" fmla="*/ 4920 h 673685"/>
                  <a:gd name="connsiteX9" fmla="*/ 424054 w 1463720"/>
                  <a:gd name="connsiteY9" fmla="*/ 70669 h 673685"/>
                  <a:gd name="connsiteX0" fmla="*/ 423973 w 1463639"/>
                  <a:gd name="connsiteY0" fmla="*/ 70669 h 673685"/>
                  <a:gd name="connsiteX1" fmla="*/ 270277 w 1463639"/>
                  <a:gd name="connsiteY1" fmla="*/ 216081 h 673685"/>
                  <a:gd name="connsiteX2" fmla="*/ 206 w 1463639"/>
                  <a:gd name="connsiteY2" fmla="*/ 407967 h 673685"/>
                  <a:gd name="connsiteX3" fmla="*/ 229920 w 1463639"/>
                  <a:gd name="connsiteY3" fmla="*/ 562663 h 673685"/>
                  <a:gd name="connsiteX4" fmla="*/ 459980 w 1463639"/>
                  <a:gd name="connsiteY4" fmla="*/ 671872 h 673685"/>
                  <a:gd name="connsiteX5" fmla="*/ 1339491 w 1463639"/>
                  <a:gd name="connsiteY5" fmla="*/ 655757 h 673685"/>
                  <a:gd name="connsiteX6" fmla="*/ 1438680 w 1463639"/>
                  <a:gd name="connsiteY6" fmla="*/ 260623 h 673685"/>
                  <a:gd name="connsiteX7" fmla="*/ 1160517 w 1463639"/>
                  <a:gd name="connsiteY7" fmla="*/ 25928 h 673685"/>
                  <a:gd name="connsiteX8" fmla="*/ 865626 w 1463639"/>
                  <a:gd name="connsiteY8" fmla="*/ 4920 h 673685"/>
                  <a:gd name="connsiteX9" fmla="*/ 423973 w 1463639"/>
                  <a:gd name="connsiteY9" fmla="*/ 70669 h 673685"/>
                  <a:gd name="connsiteX0" fmla="*/ 461508 w 1463639"/>
                  <a:gd name="connsiteY0" fmla="*/ 13990 h 680664"/>
                  <a:gd name="connsiteX1" fmla="*/ 270277 w 1463639"/>
                  <a:gd name="connsiteY1" fmla="*/ 223060 h 680664"/>
                  <a:gd name="connsiteX2" fmla="*/ 206 w 1463639"/>
                  <a:gd name="connsiteY2" fmla="*/ 414946 h 680664"/>
                  <a:gd name="connsiteX3" fmla="*/ 229920 w 1463639"/>
                  <a:gd name="connsiteY3" fmla="*/ 569642 h 680664"/>
                  <a:gd name="connsiteX4" fmla="*/ 459980 w 1463639"/>
                  <a:gd name="connsiteY4" fmla="*/ 678851 h 680664"/>
                  <a:gd name="connsiteX5" fmla="*/ 1339491 w 1463639"/>
                  <a:gd name="connsiteY5" fmla="*/ 662736 h 680664"/>
                  <a:gd name="connsiteX6" fmla="*/ 1438680 w 1463639"/>
                  <a:gd name="connsiteY6" fmla="*/ 267602 h 680664"/>
                  <a:gd name="connsiteX7" fmla="*/ 1160517 w 1463639"/>
                  <a:gd name="connsiteY7" fmla="*/ 32907 h 680664"/>
                  <a:gd name="connsiteX8" fmla="*/ 865626 w 1463639"/>
                  <a:gd name="connsiteY8" fmla="*/ 11899 h 680664"/>
                  <a:gd name="connsiteX9" fmla="*/ 461508 w 1463639"/>
                  <a:gd name="connsiteY9" fmla="*/ 13990 h 680664"/>
                  <a:gd name="connsiteX0" fmla="*/ 461508 w 1463639"/>
                  <a:gd name="connsiteY0" fmla="*/ 17140 h 683814"/>
                  <a:gd name="connsiteX1" fmla="*/ 270277 w 1463639"/>
                  <a:gd name="connsiteY1" fmla="*/ 226210 h 683814"/>
                  <a:gd name="connsiteX2" fmla="*/ 206 w 1463639"/>
                  <a:gd name="connsiteY2" fmla="*/ 418096 h 683814"/>
                  <a:gd name="connsiteX3" fmla="*/ 229920 w 1463639"/>
                  <a:gd name="connsiteY3" fmla="*/ 572792 h 683814"/>
                  <a:gd name="connsiteX4" fmla="*/ 459980 w 1463639"/>
                  <a:gd name="connsiteY4" fmla="*/ 682001 h 683814"/>
                  <a:gd name="connsiteX5" fmla="*/ 1339491 w 1463639"/>
                  <a:gd name="connsiteY5" fmla="*/ 665886 h 683814"/>
                  <a:gd name="connsiteX6" fmla="*/ 1438680 w 1463639"/>
                  <a:gd name="connsiteY6" fmla="*/ 270752 h 683814"/>
                  <a:gd name="connsiteX7" fmla="*/ 1160517 w 1463639"/>
                  <a:gd name="connsiteY7" fmla="*/ 36057 h 683814"/>
                  <a:gd name="connsiteX8" fmla="*/ 875503 w 1463639"/>
                  <a:gd name="connsiteY8" fmla="*/ 3909 h 683814"/>
                  <a:gd name="connsiteX9" fmla="*/ 461508 w 1463639"/>
                  <a:gd name="connsiteY9" fmla="*/ 17140 h 683814"/>
                  <a:gd name="connsiteX0" fmla="*/ 461508 w 1463639"/>
                  <a:gd name="connsiteY0" fmla="*/ 17140 h 683814"/>
                  <a:gd name="connsiteX1" fmla="*/ 270277 w 1463639"/>
                  <a:gd name="connsiteY1" fmla="*/ 226210 h 683814"/>
                  <a:gd name="connsiteX2" fmla="*/ 206 w 1463639"/>
                  <a:gd name="connsiteY2" fmla="*/ 418096 h 683814"/>
                  <a:gd name="connsiteX3" fmla="*/ 229920 w 1463639"/>
                  <a:gd name="connsiteY3" fmla="*/ 572792 h 683814"/>
                  <a:gd name="connsiteX4" fmla="*/ 459980 w 1463639"/>
                  <a:gd name="connsiteY4" fmla="*/ 682001 h 683814"/>
                  <a:gd name="connsiteX5" fmla="*/ 1339491 w 1463639"/>
                  <a:gd name="connsiteY5" fmla="*/ 665886 h 683814"/>
                  <a:gd name="connsiteX6" fmla="*/ 1438680 w 1463639"/>
                  <a:gd name="connsiteY6" fmla="*/ 270752 h 683814"/>
                  <a:gd name="connsiteX7" fmla="*/ 1202003 w 1463639"/>
                  <a:gd name="connsiteY7" fmla="*/ 34465 h 683814"/>
                  <a:gd name="connsiteX8" fmla="*/ 875503 w 1463639"/>
                  <a:gd name="connsiteY8" fmla="*/ 3909 h 683814"/>
                  <a:gd name="connsiteX9" fmla="*/ 461508 w 1463639"/>
                  <a:gd name="connsiteY9" fmla="*/ 17140 h 683814"/>
                  <a:gd name="connsiteX0" fmla="*/ 461508 w 1463639"/>
                  <a:gd name="connsiteY0" fmla="*/ 17140 h 683814"/>
                  <a:gd name="connsiteX1" fmla="*/ 270277 w 1463639"/>
                  <a:gd name="connsiteY1" fmla="*/ 226210 h 683814"/>
                  <a:gd name="connsiteX2" fmla="*/ 206 w 1463639"/>
                  <a:gd name="connsiteY2" fmla="*/ 418096 h 683814"/>
                  <a:gd name="connsiteX3" fmla="*/ 229920 w 1463639"/>
                  <a:gd name="connsiteY3" fmla="*/ 572792 h 683814"/>
                  <a:gd name="connsiteX4" fmla="*/ 459980 w 1463639"/>
                  <a:gd name="connsiteY4" fmla="*/ 682001 h 683814"/>
                  <a:gd name="connsiteX5" fmla="*/ 1339491 w 1463639"/>
                  <a:gd name="connsiteY5" fmla="*/ 665886 h 683814"/>
                  <a:gd name="connsiteX6" fmla="*/ 1438680 w 1463639"/>
                  <a:gd name="connsiteY6" fmla="*/ 270752 h 683814"/>
                  <a:gd name="connsiteX7" fmla="*/ 1202003 w 1463639"/>
                  <a:gd name="connsiteY7" fmla="*/ 34465 h 683814"/>
                  <a:gd name="connsiteX8" fmla="*/ 875503 w 1463639"/>
                  <a:gd name="connsiteY8" fmla="*/ 3909 h 683814"/>
                  <a:gd name="connsiteX9" fmla="*/ 461508 w 1463639"/>
                  <a:gd name="connsiteY9" fmla="*/ 17140 h 683814"/>
                  <a:gd name="connsiteX0" fmla="*/ 461508 w 1461194"/>
                  <a:gd name="connsiteY0" fmla="*/ 17140 h 684068"/>
                  <a:gd name="connsiteX1" fmla="*/ 270277 w 1461194"/>
                  <a:gd name="connsiteY1" fmla="*/ 226210 h 684068"/>
                  <a:gd name="connsiteX2" fmla="*/ 206 w 1461194"/>
                  <a:gd name="connsiteY2" fmla="*/ 418096 h 684068"/>
                  <a:gd name="connsiteX3" fmla="*/ 229920 w 1461194"/>
                  <a:gd name="connsiteY3" fmla="*/ 572792 h 684068"/>
                  <a:gd name="connsiteX4" fmla="*/ 511344 w 1461194"/>
                  <a:gd name="connsiteY4" fmla="*/ 683593 h 684068"/>
                  <a:gd name="connsiteX5" fmla="*/ 1339491 w 1461194"/>
                  <a:gd name="connsiteY5" fmla="*/ 665886 h 684068"/>
                  <a:gd name="connsiteX6" fmla="*/ 1438680 w 1461194"/>
                  <a:gd name="connsiteY6" fmla="*/ 270752 h 684068"/>
                  <a:gd name="connsiteX7" fmla="*/ 1202003 w 1461194"/>
                  <a:gd name="connsiteY7" fmla="*/ 34465 h 684068"/>
                  <a:gd name="connsiteX8" fmla="*/ 875503 w 1461194"/>
                  <a:gd name="connsiteY8" fmla="*/ 3909 h 684068"/>
                  <a:gd name="connsiteX9" fmla="*/ 461508 w 1461194"/>
                  <a:gd name="connsiteY9" fmla="*/ 17140 h 684068"/>
                  <a:gd name="connsiteX0" fmla="*/ 461508 w 1461194"/>
                  <a:gd name="connsiteY0" fmla="*/ 17140 h 700889"/>
                  <a:gd name="connsiteX1" fmla="*/ 270277 w 1461194"/>
                  <a:gd name="connsiteY1" fmla="*/ 226210 h 700889"/>
                  <a:gd name="connsiteX2" fmla="*/ 206 w 1461194"/>
                  <a:gd name="connsiteY2" fmla="*/ 418096 h 700889"/>
                  <a:gd name="connsiteX3" fmla="*/ 229920 w 1461194"/>
                  <a:gd name="connsiteY3" fmla="*/ 572792 h 700889"/>
                  <a:gd name="connsiteX4" fmla="*/ 511344 w 1461194"/>
                  <a:gd name="connsiteY4" fmla="*/ 683593 h 700889"/>
                  <a:gd name="connsiteX5" fmla="*/ 1339491 w 1461194"/>
                  <a:gd name="connsiteY5" fmla="*/ 665886 h 700889"/>
                  <a:gd name="connsiteX6" fmla="*/ 1438680 w 1461194"/>
                  <a:gd name="connsiteY6" fmla="*/ 270752 h 700889"/>
                  <a:gd name="connsiteX7" fmla="*/ 1202003 w 1461194"/>
                  <a:gd name="connsiteY7" fmla="*/ 34465 h 700889"/>
                  <a:gd name="connsiteX8" fmla="*/ 875503 w 1461194"/>
                  <a:gd name="connsiteY8" fmla="*/ 3909 h 700889"/>
                  <a:gd name="connsiteX9" fmla="*/ 461508 w 1461194"/>
                  <a:gd name="connsiteY9" fmla="*/ 17140 h 700889"/>
                  <a:gd name="connsiteX0" fmla="*/ 462271 w 1461957"/>
                  <a:gd name="connsiteY0" fmla="*/ 17140 h 700889"/>
                  <a:gd name="connsiteX1" fmla="*/ 271040 w 1461957"/>
                  <a:gd name="connsiteY1" fmla="*/ 226210 h 700889"/>
                  <a:gd name="connsiteX2" fmla="*/ 969 w 1461957"/>
                  <a:gd name="connsiteY2" fmla="*/ 418096 h 700889"/>
                  <a:gd name="connsiteX3" fmla="*/ 191173 w 1461957"/>
                  <a:gd name="connsiteY3" fmla="*/ 596664 h 700889"/>
                  <a:gd name="connsiteX4" fmla="*/ 512107 w 1461957"/>
                  <a:gd name="connsiteY4" fmla="*/ 683593 h 700889"/>
                  <a:gd name="connsiteX5" fmla="*/ 1340254 w 1461957"/>
                  <a:gd name="connsiteY5" fmla="*/ 665886 h 700889"/>
                  <a:gd name="connsiteX6" fmla="*/ 1439443 w 1461957"/>
                  <a:gd name="connsiteY6" fmla="*/ 270752 h 700889"/>
                  <a:gd name="connsiteX7" fmla="*/ 1202766 w 1461957"/>
                  <a:gd name="connsiteY7" fmla="*/ 34465 h 700889"/>
                  <a:gd name="connsiteX8" fmla="*/ 876266 w 1461957"/>
                  <a:gd name="connsiteY8" fmla="*/ 3909 h 700889"/>
                  <a:gd name="connsiteX9" fmla="*/ 462271 w 1461957"/>
                  <a:gd name="connsiteY9" fmla="*/ 17140 h 700889"/>
                  <a:gd name="connsiteX0" fmla="*/ 461558 w 1461244"/>
                  <a:gd name="connsiteY0" fmla="*/ 17140 h 700889"/>
                  <a:gd name="connsiteX1" fmla="*/ 270327 w 1461244"/>
                  <a:gd name="connsiteY1" fmla="*/ 226210 h 700889"/>
                  <a:gd name="connsiteX2" fmla="*/ 256 w 1461244"/>
                  <a:gd name="connsiteY2" fmla="*/ 418096 h 700889"/>
                  <a:gd name="connsiteX3" fmla="*/ 190460 w 1461244"/>
                  <a:gd name="connsiteY3" fmla="*/ 596664 h 700889"/>
                  <a:gd name="connsiteX4" fmla="*/ 511394 w 1461244"/>
                  <a:gd name="connsiteY4" fmla="*/ 683593 h 700889"/>
                  <a:gd name="connsiteX5" fmla="*/ 1339541 w 1461244"/>
                  <a:gd name="connsiteY5" fmla="*/ 665886 h 700889"/>
                  <a:gd name="connsiteX6" fmla="*/ 1438730 w 1461244"/>
                  <a:gd name="connsiteY6" fmla="*/ 270752 h 700889"/>
                  <a:gd name="connsiteX7" fmla="*/ 1202053 w 1461244"/>
                  <a:gd name="connsiteY7" fmla="*/ 34465 h 700889"/>
                  <a:gd name="connsiteX8" fmla="*/ 875553 w 1461244"/>
                  <a:gd name="connsiteY8" fmla="*/ 3909 h 700889"/>
                  <a:gd name="connsiteX9" fmla="*/ 461558 w 1461244"/>
                  <a:gd name="connsiteY9" fmla="*/ 17140 h 700889"/>
                  <a:gd name="connsiteX0" fmla="*/ 463884 w 1463570"/>
                  <a:gd name="connsiteY0" fmla="*/ 17140 h 700889"/>
                  <a:gd name="connsiteX1" fmla="*/ 272653 w 1463570"/>
                  <a:gd name="connsiteY1" fmla="*/ 226210 h 700889"/>
                  <a:gd name="connsiteX2" fmla="*/ 2582 w 1463570"/>
                  <a:gd name="connsiteY2" fmla="*/ 418096 h 700889"/>
                  <a:gd name="connsiteX3" fmla="*/ 155251 w 1463570"/>
                  <a:gd name="connsiteY3" fmla="*/ 630085 h 700889"/>
                  <a:gd name="connsiteX4" fmla="*/ 513720 w 1463570"/>
                  <a:gd name="connsiteY4" fmla="*/ 683593 h 700889"/>
                  <a:gd name="connsiteX5" fmla="*/ 1341867 w 1463570"/>
                  <a:gd name="connsiteY5" fmla="*/ 665886 h 700889"/>
                  <a:gd name="connsiteX6" fmla="*/ 1441056 w 1463570"/>
                  <a:gd name="connsiteY6" fmla="*/ 270752 h 700889"/>
                  <a:gd name="connsiteX7" fmla="*/ 1204379 w 1463570"/>
                  <a:gd name="connsiteY7" fmla="*/ 34465 h 700889"/>
                  <a:gd name="connsiteX8" fmla="*/ 877879 w 1463570"/>
                  <a:gd name="connsiteY8" fmla="*/ 3909 h 700889"/>
                  <a:gd name="connsiteX9" fmla="*/ 463884 w 1463570"/>
                  <a:gd name="connsiteY9" fmla="*/ 17140 h 700889"/>
                  <a:gd name="connsiteX0" fmla="*/ 463884 w 1465533"/>
                  <a:gd name="connsiteY0" fmla="*/ 17140 h 708314"/>
                  <a:gd name="connsiteX1" fmla="*/ 272653 w 1465533"/>
                  <a:gd name="connsiteY1" fmla="*/ 226210 h 708314"/>
                  <a:gd name="connsiteX2" fmla="*/ 2582 w 1465533"/>
                  <a:gd name="connsiteY2" fmla="*/ 418096 h 708314"/>
                  <a:gd name="connsiteX3" fmla="*/ 155251 w 1465533"/>
                  <a:gd name="connsiteY3" fmla="*/ 630085 h 708314"/>
                  <a:gd name="connsiteX4" fmla="*/ 472234 w 1465533"/>
                  <a:gd name="connsiteY4" fmla="*/ 699508 h 708314"/>
                  <a:gd name="connsiteX5" fmla="*/ 1341867 w 1465533"/>
                  <a:gd name="connsiteY5" fmla="*/ 665886 h 708314"/>
                  <a:gd name="connsiteX6" fmla="*/ 1441056 w 1465533"/>
                  <a:gd name="connsiteY6" fmla="*/ 270752 h 708314"/>
                  <a:gd name="connsiteX7" fmla="*/ 1204379 w 1465533"/>
                  <a:gd name="connsiteY7" fmla="*/ 34465 h 708314"/>
                  <a:gd name="connsiteX8" fmla="*/ 877879 w 1465533"/>
                  <a:gd name="connsiteY8" fmla="*/ 3909 h 708314"/>
                  <a:gd name="connsiteX9" fmla="*/ 463884 w 1465533"/>
                  <a:gd name="connsiteY9" fmla="*/ 17140 h 708314"/>
                  <a:gd name="connsiteX0" fmla="*/ 463884 w 1467792"/>
                  <a:gd name="connsiteY0" fmla="*/ 17140 h 717887"/>
                  <a:gd name="connsiteX1" fmla="*/ 272653 w 1467792"/>
                  <a:gd name="connsiteY1" fmla="*/ 226210 h 717887"/>
                  <a:gd name="connsiteX2" fmla="*/ 2582 w 1467792"/>
                  <a:gd name="connsiteY2" fmla="*/ 418096 h 717887"/>
                  <a:gd name="connsiteX3" fmla="*/ 155251 w 1467792"/>
                  <a:gd name="connsiteY3" fmla="*/ 630085 h 717887"/>
                  <a:gd name="connsiteX4" fmla="*/ 426797 w 1467792"/>
                  <a:gd name="connsiteY4" fmla="*/ 715423 h 717887"/>
                  <a:gd name="connsiteX5" fmla="*/ 1341867 w 1467792"/>
                  <a:gd name="connsiteY5" fmla="*/ 665886 h 717887"/>
                  <a:gd name="connsiteX6" fmla="*/ 1441056 w 1467792"/>
                  <a:gd name="connsiteY6" fmla="*/ 270752 h 717887"/>
                  <a:gd name="connsiteX7" fmla="*/ 1204379 w 1467792"/>
                  <a:gd name="connsiteY7" fmla="*/ 34465 h 717887"/>
                  <a:gd name="connsiteX8" fmla="*/ 877879 w 1467792"/>
                  <a:gd name="connsiteY8" fmla="*/ 3909 h 717887"/>
                  <a:gd name="connsiteX9" fmla="*/ 463884 w 1467792"/>
                  <a:gd name="connsiteY9" fmla="*/ 17140 h 717887"/>
                  <a:gd name="connsiteX0" fmla="*/ 467587 w 1471495"/>
                  <a:gd name="connsiteY0" fmla="*/ 17140 h 717887"/>
                  <a:gd name="connsiteX1" fmla="*/ 276356 w 1471495"/>
                  <a:gd name="connsiteY1" fmla="*/ 226210 h 717887"/>
                  <a:gd name="connsiteX2" fmla="*/ 6285 w 1471495"/>
                  <a:gd name="connsiteY2" fmla="*/ 418096 h 717887"/>
                  <a:gd name="connsiteX3" fmla="*/ 117468 w 1471495"/>
                  <a:gd name="connsiteY3" fmla="*/ 633268 h 717887"/>
                  <a:gd name="connsiteX4" fmla="*/ 430500 w 1471495"/>
                  <a:gd name="connsiteY4" fmla="*/ 715423 h 717887"/>
                  <a:gd name="connsiteX5" fmla="*/ 1345570 w 1471495"/>
                  <a:gd name="connsiteY5" fmla="*/ 665886 h 717887"/>
                  <a:gd name="connsiteX6" fmla="*/ 1444759 w 1471495"/>
                  <a:gd name="connsiteY6" fmla="*/ 270752 h 717887"/>
                  <a:gd name="connsiteX7" fmla="*/ 1208082 w 1471495"/>
                  <a:gd name="connsiteY7" fmla="*/ 34465 h 717887"/>
                  <a:gd name="connsiteX8" fmla="*/ 881582 w 1471495"/>
                  <a:gd name="connsiteY8" fmla="*/ 3909 h 717887"/>
                  <a:gd name="connsiteX9" fmla="*/ 467587 w 1471495"/>
                  <a:gd name="connsiteY9" fmla="*/ 17140 h 717887"/>
                  <a:gd name="connsiteX0" fmla="*/ 437440 w 1471495"/>
                  <a:gd name="connsiteY0" fmla="*/ 12273 h 732696"/>
                  <a:gd name="connsiteX1" fmla="*/ 276356 w 1471495"/>
                  <a:gd name="connsiteY1" fmla="*/ 241019 h 732696"/>
                  <a:gd name="connsiteX2" fmla="*/ 6285 w 1471495"/>
                  <a:gd name="connsiteY2" fmla="*/ 432905 h 732696"/>
                  <a:gd name="connsiteX3" fmla="*/ 117468 w 1471495"/>
                  <a:gd name="connsiteY3" fmla="*/ 648077 h 732696"/>
                  <a:gd name="connsiteX4" fmla="*/ 430500 w 1471495"/>
                  <a:gd name="connsiteY4" fmla="*/ 730232 h 732696"/>
                  <a:gd name="connsiteX5" fmla="*/ 1345570 w 1471495"/>
                  <a:gd name="connsiteY5" fmla="*/ 680695 h 732696"/>
                  <a:gd name="connsiteX6" fmla="*/ 1444759 w 1471495"/>
                  <a:gd name="connsiteY6" fmla="*/ 285561 h 732696"/>
                  <a:gd name="connsiteX7" fmla="*/ 1208082 w 1471495"/>
                  <a:gd name="connsiteY7" fmla="*/ 49274 h 732696"/>
                  <a:gd name="connsiteX8" fmla="*/ 881582 w 1471495"/>
                  <a:gd name="connsiteY8" fmla="*/ 18718 h 732696"/>
                  <a:gd name="connsiteX9" fmla="*/ 437440 w 1471495"/>
                  <a:gd name="connsiteY9" fmla="*/ 12273 h 732696"/>
                  <a:gd name="connsiteX0" fmla="*/ 437440 w 1471495"/>
                  <a:gd name="connsiteY0" fmla="*/ 27540 h 747963"/>
                  <a:gd name="connsiteX1" fmla="*/ 276356 w 1471495"/>
                  <a:gd name="connsiteY1" fmla="*/ 256286 h 747963"/>
                  <a:gd name="connsiteX2" fmla="*/ 6285 w 1471495"/>
                  <a:gd name="connsiteY2" fmla="*/ 448172 h 747963"/>
                  <a:gd name="connsiteX3" fmla="*/ 117468 w 1471495"/>
                  <a:gd name="connsiteY3" fmla="*/ 663344 h 747963"/>
                  <a:gd name="connsiteX4" fmla="*/ 430500 w 1471495"/>
                  <a:gd name="connsiteY4" fmla="*/ 745499 h 747963"/>
                  <a:gd name="connsiteX5" fmla="*/ 1345570 w 1471495"/>
                  <a:gd name="connsiteY5" fmla="*/ 695962 h 747963"/>
                  <a:gd name="connsiteX6" fmla="*/ 1444759 w 1471495"/>
                  <a:gd name="connsiteY6" fmla="*/ 300828 h 747963"/>
                  <a:gd name="connsiteX7" fmla="*/ 1208082 w 1471495"/>
                  <a:gd name="connsiteY7" fmla="*/ 64541 h 747963"/>
                  <a:gd name="connsiteX8" fmla="*/ 906076 w 1471495"/>
                  <a:gd name="connsiteY8" fmla="*/ 0 h 747963"/>
                  <a:gd name="connsiteX9" fmla="*/ 437440 w 1471495"/>
                  <a:gd name="connsiteY9" fmla="*/ 27540 h 747963"/>
                  <a:gd name="connsiteX0" fmla="*/ 437440 w 1471495"/>
                  <a:gd name="connsiteY0" fmla="*/ 27540 h 747963"/>
                  <a:gd name="connsiteX1" fmla="*/ 276356 w 1471495"/>
                  <a:gd name="connsiteY1" fmla="*/ 256286 h 747963"/>
                  <a:gd name="connsiteX2" fmla="*/ 6285 w 1471495"/>
                  <a:gd name="connsiteY2" fmla="*/ 448172 h 747963"/>
                  <a:gd name="connsiteX3" fmla="*/ 117468 w 1471495"/>
                  <a:gd name="connsiteY3" fmla="*/ 663344 h 747963"/>
                  <a:gd name="connsiteX4" fmla="*/ 430500 w 1471495"/>
                  <a:gd name="connsiteY4" fmla="*/ 745499 h 747963"/>
                  <a:gd name="connsiteX5" fmla="*/ 1345570 w 1471495"/>
                  <a:gd name="connsiteY5" fmla="*/ 695962 h 747963"/>
                  <a:gd name="connsiteX6" fmla="*/ 1444759 w 1471495"/>
                  <a:gd name="connsiteY6" fmla="*/ 300828 h 747963"/>
                  <a:gd name="connsiteX7" fmla="*/ 1213735 w 1471495"/>
                  <a:gd name="connsiteY7" fmla="*/ 87794 h 747963"/>
                  <a:gd name="connsiteX8" fmla="*/ 906076 w 1471495"/>
                  <a:gd name="connsiteY8" fmla="*/ 0 h 747963"/>
                  <a:gd name="connsiteX9" fmla="*/ 437440 w 1471495"/>
                  <a:gd name="connsiteY9" fmla="*/ 27540 h 747963"/>
                  <a:gd name="connsiteX0" fmla="*/ 435352 w 1469407"/>
                  <a:gd name="connsiteY0" fmla="*/ 27540 h 747963"/>
                  <a:gd name="connsiteX1" fmla="*/ 236062 w 1469407"/>
                  <a:gd name="connsiteY1" fmla="*/ 246705 h 747963"/>
                  <a:gd name="connsiteX2" fmla="*/ 4197 w 1469407"/>
                  <a:gd name="connsiteY2" fmla="*/ 448172 h 747963"/>
                  <a:gd name="connsiteX3" fmla="*/ 115380 w 1469407"/>
                  <a:gd name="connsiteY3" fmla="*/ 663344 h 747963"/>
                  <a:gd name="connsiteX4" fmla="*/ 428412 w 1469407"/>
                  <a:gd name="connsiteY4" fmla="*/ 745499 h 747963"/>
                  <a:gd name="connsiteX5" fmla="*/ 1343482 w 1469407"/>
                  <a:gd name="connsiteY5" fmla="*/ 695962 h 747963"/>
                  <a:gd name="connsiteX6" fmla="*/ 1442671 w 1469407"/>
                  <a:gd name="connsiteY6" fmla="*/ 300828 h 747963"/>
                  <a:gd name="connsiteX7" fmla="*/ 1211647 w 1469407"/>
                  <a:gd name="connsiteY7" fmla="*/ 87794 h 747963"/>
                  <a:gd name="connsiteX8" fmla="*/ 903988 w 1469407"/>
                  <a:gd name="connsiteY8" fmla="*/ 0 h 747963"/>
                  <a:gd name="connsiteX9" fmla="*/ 435352 w 1469407"/>
                  <a:gd name="connsiteY9" fmla="*/ 27540 h 747963"/>
                  <a:gd name="connsiteX0" fmla="*/ 287738 w 1469407"/>
                  <a:gd name="connsiteY0" fmla="*/ 16581 h 752973"/>
                  <a:gd name="connsiteX1" fmla="*/ 236062 w 1469407"/>
                  <a:gd name="connsiteY1" fmla="*/ 251715 h 752973"/>
                  <a:gd name="connsiteX2" fmla="*/ 4197 w 1469407"/>
                  <a:gd name="connsiteY2" fmla="*/ 453182 h 752973"/>
                  <a:gd name="connsiteX3" fmla="*/ 115380 w 1469407"/>
                  <a:gd name="connsiteY3" fmla="*/ 668354 h 752973"/>
                  <a:gd name="connsiteX4" fmla="*/ 428412 w 1469407"/>
                  <a:gd name="connsiteY4" fmla="*/ 750509 h 752973"/>
                  <a:gd name="connsiteX5" fmla="*/ 1343482 w 1469407"/>
                  <a:gd name="connsiteY5" fmla="*/ 700972 h 752973"/>
                  <a:gd name="connsiteX6" fmla="*/ 1442671 w 1469407"/>
                  <a:gd name="connsiteY6" fmla="*/ 305838 h 752973"/>
                  <a:gd name="connsiteX7" fmla="*/ 1211647 w 1469407"/>
                  <a:gd name="connsiteY7" fmla="*/ 92804 h 752973"/>
                  <a:gd name="connsiteX8" fmla="*/ 903988 w 1469407"/>
                  <a:gd name="connsiteY8" fmla="*/ 5010 h 752973"/>
                  <a:gd name="connsiteX9" fmla="*/ 287738 w 1469407"/>
                  <a:gd name="connsiteY9" fmla="*/ 16581 h 752973"/>
                  <a:gd name="connsiteX0" fmla="*/ 284280 w 1465949"/>
                  <a:gd name="connsiteY0" fmla="*/ 16581 h 752973"/>
                  <a:gd name="connsiteX1" fmla="*/ 153170 w 1465949"/>
                  <a:gd name="connsiteY1" fmla="*/ 241755 h 752973"/>
                  <a:gd name="connsiteX2" fmla="*/ 739 w 1465949"/>
                  <a:gd name="connsiteY2" fmla="*/ 453182 h 752973"/>
                  <a:gd name="connsiteX3" fmla="*/ 111922 w 1465949"/>
                  <a:gd name="connsiteY3" fmla="*/ 668354 h 752973"/>
                  <a:gd name="connsiteX4" fmla="*/ 424954 w 1465949"/>
                  <a:gd name="connsiteY4" fmla="*/ 750509 h 752973"/>
                  <a:gd name="connsiteX5" fmla="*/ 1340024 w 1465949"/>
                  <a:gd name="connsiteY5" fmla="*/ 700972 h 752973"/>
                  <a:gd name="connsiteX6" fmla="*/ 1439213 w 1465949"/>
                  <a:gd name="connsiteY6" fmla="*/ 305838 h 752973"/>
                  <a:gd name="connsiteX7" fmla="*/ 1208189 w 1465949"/>
                  <a:gd name="connsiteY7" fmla="*/ 92804 h 752973"/>
                  <a:gd name="connsiteX8" fmla="*/ 900530 w 1465949"/>
                  <a:gd name="connsiteY8" fmla="*/ 5010 h 752973"/>
                  <a:gd name="connsiteX9" fmla="*/ 284280 w 1465949"/>
                  <a:gd name="connsiteY9" fmla="*/ 16581 h 752973"/>
                  <a:gd name="connsiteX0" fmla="*/ 215678 w 1465949"/>
                  <a:gd name="connsiteY0" fmla="*/ 15568 h 755280"/>
                  <a:gd name="connsiteX1" fmla="*/ 153170 w 1465949"/>
                  <a:gd name="connsiteY1" fmla="*/ 244062 h 755280"/>
                  <a:gd name="connsiteX2" fmla="*/ 739 w 1465949"/>
                  <a:gd name="connsiteY2" fmla="*/ 455489 h 755280"/>
                  <a:gd name="connsiteX3" fmla="*/ 111922 w 1465949"/>
                  <a:gd name="connsiteY3" fmla="*/ 670661 h 755280"/>
                  <a:gd name="connsiteX4" fmla="*/ 424954 w 1465949"/>
                  <a:gd name="connsiteY4" fmla="*/ 752816 h 755280"/>
                  <a:gd name="connsiteX5" fmla="*/ 1340024 w 1465949"/>
                  <a:gd name="connsiteY5" fmla="*/ 703279 h 755280"/>
                  <a:gd name="connsiteX6" fmla="*/ 1439213 w 1465949"/>
                  <a:gd name="connsiteY6" fmla="*/ 308145 h 755280"/>
                  <a:gd name="connsiteX7" fmla="*/ 1208189 w 1465949"/>
                  <a:gd name="connsiteY7" fmla="*/ 95111 h 755280"/>
                  <a:gd name="connsiteX8" fmla="*/ 900530 w 1465949"/>
                  <a:gd name="connsiteY8" fmla="*/ 7317 h 755280"/>
                  <a:gd name="connsiteX9" fmla="*/ 215678 w 1465949"/>
                  <a:gd name="connsiteY9" fmla="*/ 15568 h 755280"/>
                  <a:gd name="connsiteX0" fmla="*/ 158423 w 1408694"/>
                  <a:gd name="connsiteY0" fmla="*/ 15568 h 755280"/>
                  <a:gd name="connsiteX1" fmla="*/ 95915 w 1408694"/>
                  <a:gd name="connsiteY1" fmla="*/ 244062 h 755280"/>
                  <a:gd name="connsiteX2" fmla="*/ 9068 w 1408694"/>
                  <a:gd name="connsiteY2" fmla="*/ 472501 h 755280"/>
                  <a:gd name="connsiteX3" fmla="*/ 54667 w 1408694"/>
                  <a:gd name="connsiteY3" fmla="*/ 670661 h 755280"/>
                  <a:gd name="connsiteX4" fmla="*/ 367699 w 1408694"/>
                  <a:gd name="connsiteY4" fmla="*/ 752816 h 755280"/>
                  <a:gd name="connsiteX5" fmla="*/ 1282769 w 1408694"/>
                  <a:gd name="connsiteY5" fmla="*/ 703279 h 755280"/>
                  <a:gd name="connsiteX6" fmla="*/ 1381958 w 1408694"/>
                  <a:gd name="connsiteY6" fmla="*/ 308145 h 755280"/>
                  <a:gd name="connsiteX7" fmla="*/ 1150934 w 1408694"/>
                  <a:gd name="connsiteY7" fmla="*/ 95111 h 755280"/>
                  <a:gd name="connsiteX8" fmla="*/ 843275 w 1408694"/>
                  <a:gd name="connsiteY8" fmla="*/ 7317 h 755280"/>
                  <a:gd name="connsiteX9" fmla="*/ 158423 w 1408694"/>
                  <a:gd name="connsiteY9" fmla="*/ 15568 h 755280"/>
                  <a:gd name="connsiteX0" fmla="*/ 151540 w 1401811"/>
                  <a:gd name="connsiteY0" fmla="*/ 15568 h 755280"/>
                  <a:gd name="connsiteX1" fmla="*/ 89032 w 1401811"/>
                  <a:gd name="connsiteY1" fmla="*/ 244062 h 755280"/>
                  <a:gd name="connsiteX2" fmla="*/ 2185 w 1401811"/>
                  <a:gd name="connsiteY2" fmla="*/ 472501 h 755280"/>
                  <a:gd name="connsiteX3" fmla="*/ 67073 w 1401811"/>
                  <a:gd name="connsiteY3" fmla="*/ 640039 h 755280"/>
                  <a:gd name="connsiteX4" fmla="*/ 360816 w 1401811"/>
                  <a:gd name="connsiteY4" fmla="*/ 752816 h 755280"/>
                  <a:gd name="connsiteX5" fmla="*/ 1275886 w 1401811"/>
                  <a:gd name="connsiteY5" fmla="*/ 703279 h 755280"/>
                  <a:gd name="connsiteX6" fmla="*/ 1375075 w 1401811"/>
                  <a:gd name="connsiteY6" fmla="*/ 308145 h 755280"/>
                  <a:gd name="connsiteX7" fmla="*/ 1144051 w 1401811"/>
                  <a:gd name="connsiteY7" fmla="*/ 95111 h 755280"/>
                  <a:gd name="connsiteX8" fmla="*/ 836392 w 1401811"/>
                  <a:gd name="connsiteY8" fmla="*/ 7317 h 755280"/>
                  <a:gd name="connsiteX9" fmla="*/ 151540 w 1401811"/>
                  <a:gd name="connsiteY9" fmla="*/ 15568 h 755280"/>
                  <a:gd name="connsiteX0" fmla="*/ 154312 w 1404583"/>
                  <a:gd name="connsiteY0" fmla="*/ 21319 h 761031"/>
                  <a:gd name="connsiteX1" fmla="*/ 130383 w 1404583"/>
                  <a:gd name="connsiteY1" fmla="*/ 294045 h 761031"/>
                  <a:gd name="connsiteX2" fmla="*/ 4957 w 1404583"/>
                  <a:gd name="connsiteY2" fmla="*/ 478252 h 761031"/>
                  <a:gd name="connsiteX3" fmla="*/ 69845 w 1404583"/>
                  <a:gd name="connsiteY3" fmla="*/ 645790 h 761031"/>
                  <a:gd name="connsiteX4" fmla="*/ 363588 w 1404583"/>
                  <a:gd name="connsiteY4" fmla="*/ 758567 h 761031"/>
                  <a:gd name="connsiteX5" fmla="*/ 1278658 w 1404583"/>
                  <a:gd name="connsiteY5" fmla="*/ 709030 h 761031"/>
                  <a:gd name="connsiteX6" fmla="*/ 1377847 w 1404583"/>
                  <a:gd name="connsiteY6" fmla="*/ 313896 h 761031"/>
                  <a:gd name="connsiteX7" fmla="*/ 1146823 w 1404583"/>
                  <a:gd name="connsiteY7" fmla="*/ 100862 h 761031"/>
                  <a:gd name="connsiteX8" fmla="*/ 839164 w 1404583"/>
                  <a:gd name="connsiteY8" fmla="*/ 13068 h 761031"/>
                  <a:gd name="connsiteX9" fmla="*/ 154312 w 1404583"/>
                  <a:gd name="connsiteY9" fmla="*/ 21319 h 761031"/>
                  <a:gd name="connsiteX0" fmla="*/ 231469 w 1404583"/>
                  <a:gd name="connsiteY0" fmla="*/ 21319 h 761031"/>
                  <a:gd name="connsiteX1" fmla="*/ 130383 w 1404583"/>
                  <a:gd name="connsiteY1" fmla="*/ 294045 h 761031"/>
                  <a:gd name="connsiteX2" fmla="*/ 4957 w 1404583"/>
                  <a:gd name="connsiteY2" fmla="*/ 478252 h 761031"/>
                  <a:gd name="connsiteX3" fmla="*/ 69845 w 1404583"/>
                  <a:gd name="connsiteY3" fmla="*/ 645790 h 761031"/>
                  <a:gd name="connsiteX4" fmla="*/ 363588 w 1404583"/>
                  <a:gd name="connsiteY4" fmla="*/ 758567 h 761031"/>
                  <a:gd name="connsiteX5" fmla="*/ 1278658 w 1404583"/>
                  <a:gd name="connsiteY5" fmla="*/ 709030 h 761031"/>
                  <a:gd name="connsiteX6" fmla="*/ 1377847 w 1404583"/>
                  <a:gd name="connsiteY6" fmla="*/ 313896 h 761031"/>
                  <a:gd name="connsiteX7" fmla="*/ 1146823 w 1404583"/>
                  <a:gd name="connsiteY7" fmla="*/ 100862 h 761031"/>
                  <a:gd name="connsiteX8" fmla="*/ 839164 w 1404583"/>
                  <a:gd name="connsiteY8" fmla="*/ 13068 h 761031"/>
                  <a:gd name="connsiteX9" fmla="*/ 231469 w 1404583"/>
                  <a:gd name="connsiteY9" fmla="*/ 21319 h 761031"/>
                  <a:gd name="connsiteX0" fmla="*/ 231469 w 1404583"/>
                  <a:gd name="connsiteY0" fmla="*/ 21319 h 761031"/>
                  <a:gd name="connsiteX1" fmla="*/ 130383 w 1404583"/>
                  <a:gd name="connsiteY1" fmla="*/ 294045 h 761031"/>
                  <a:gd name="connsiteX2" fmla="*/ 4957 w 1404583"/>
                  <a:gd name="connsiteY2" fmla="*/ 478252 h 761031"/>
                  <a:gd name="connsiteX3" fmla="*/ 69845 w 1404583"/>
                  <a:gd name="connsiteY3" fmla="*/ 645790 h 761031"/>
                  <a:gd name="connsiteX4" fmla="*/ 363588 w 1404583"/>
                  <a:gd name="connsiteY4" fmla="*/ 758567 h 761031"/>
                  <a:gd name="connsiteX5" fmla="*/ 1278658 w 1404583"/>
                  <a:gd name="connsiteY5" fmla="*/ 709030 h 761031"/>
                  <a:gd name="connsiteX6" fmla="*/ 1377847 w 1404583"/>
                  <a:gd name="connsiteY6" fmla="*/ 313896 h 761031"/>
                  <a:gd name="connsiteX7" fmla="*/ 1235452 w 1404583"/>
                  <a:gd name="connsiteY7" fmla="*/ 78019 h 761031"/>
                  <a:gd name="connsiteX8" fmla="*/ 839164 w 1404583"/>
                  <a:gd name="connsiteY8" fmla="*/ 13068 h 761031"/>
                  <a:gd name="connsiteX9" fmla="*/ 231469 w 1404583"/>
                  <a:gd name="connsiteY9" fmla="*/ 21319 h 761031"/>
                  <a:gd name="connsiteX0" fmla="*/ 231256 w 1404370"/>
                  <a:gd name="connsiteY0" fmla="*/ 8251 h 747963"/>
                  <a:gd name="connsiteX1" fmla="*/ 127207 w 1404370"/>
                  <a:gd name="connsiteY1" fmla="*/ 62648 h 747963"/>
                  <a:gd name="connsiteX2" fmla="*/ 4744 w 1404370"/>
                  <a:gd name="connsiteY2" fmla="*/ 465184 h 747963"/>
                  <a:gd name="connsiteX3" fmla="*/ 69632 w 1404370"/>
                  <a:gd name="connsiteY3" fmla="*/ 632722 h 747963"/>
                  <a:gd name="connsiteX4" fmla="*/ 363375 w 1404370"/>
                  <a:gd name="connsiteY4" fmla="*/ 745499 h 747963"/>
                  <a:gd name="connsiteX5" fmla="*/ 1278445 w 1404370"/>
                  <a:gd name="connsiteY5" fmla="*/ 695962 h 747963"/>
                  <a:gd name="connsiteX6" fmla="*/ 1377634 w 1404370"/>
                  <a:gd name="connsiteY6" fmla="*/ 300828 h 747963"/>
                  <a:gd name="connsiteX7" fmla="*/ 1235239 w 1404370"/>
                  <a:gd name="connsiteY7" fmla="*/ 64951 h 747963"/>
                  <a:gd name="connsiteX8" fmla="*/ 838951 w 1404370"/>
                  <a:gd name="connsiteY8" fmla="*/ 0 h 747963"/>
                  <a:gd name="connsiteX9" fmla="*/ 231256 w 1404370"/>
                  <a:gd name="connsiteY9" fmla="*/ 8251 h 747963"/>
                  <a:gd name="connsiteX0" fmla="*/ 215386 w 1388500"/>
                  <a:gd name="connsiteY0" fmla="*/ 8251 h 747963"/>
                  <a:gd name="connsiteX1" fmla="*/ 111337 w 1388500"/>
                  <a:gd name="connsiteY1" fmla="*/ 62648 h 747963"/>
                  <a:gd name="connsiteX2" fmla="*/ 11592 w 1388500"/>
                  <a:gd name="connsiteY2" fmla="*/ 300323 h 747963"/>
                  <a:gd name="connsiteX3" fmla="*/ 53762 w 1388500"/>
                  <a:gd name="connsiteY3" fmla="*/ 632722 h 747963"/>
                  <a:gd name="connsiteX4" fmla="*/ 347505 w 1388500"/>
                  <a:gd name="connsiteY4" fmla="*/ 745499 h 747963"/>
                  <a:gd name="connsiteX5" fmla="*/ 1262575 w 1388500"/>
                  <a:gd name="connsiteY5" fmla="*/ 695962 h 747963"/>
                  <a:gd name="connsiteX6" fmla="*/ 1361764 w 1388500"/>
                  <a:gd name="connsiteY6" fmla="*/ 300828 h 747963"/>
                  <a:gd name="connsiteX7" fmla="*/ 1219369 w 1388500"/>
                  <a:gd name="connsiteY7" fmla="*/ 64951 h 747963"/>
                  <a:gd name="connsiteX8" fmla="*/ 823081 w 1388500"/>
                  <a:gd name="connsiteY8" fmla="*/ 0 h 747963"/>
                  <a:gd name="connsiteX9" fmla="*/ 215386 w 1388500"/>
                  <a:gd name="connsiteY9" fmla="*/ 8251 h 747963"/>
                  <a:gd name="connsiteX0" fmla="*/ 216608 w 1389722"/>
                  <a:gd name="connsiteY0" fmla="*/ 8251 h 747963"/>
                  <a:gd name="connsiteX1" fmla="*/ 112559 w 1389722"/>
                  <a:gd name="connsiteY1" fmla="*/ 62648 h 747963"/>
                  <a:gd name="connsiteX2" fmla="*/ 12814 w 1389722"/>
                  <a:gd name="connsiteY2" fmla="*/ 300323 h 747963"/>
                  <a:gd name="connsiteX3" fmla="*/ 54984 w 1389722"/>
                  <a:gd name="connsiteY3" fmla="*/ 632722 h 747963"/>
                  <a:gd name="connsiteX4" fmla="*/ 348727 w 1389722"/>
                  <a:gd name="connsiteY4" fmla="*/ 745499 h 747963"/>
                  <a:gd name="connsiteX5" fmla="*/ 1263797 w 1389722"/>
                  <a:gd name="connsiteY5" fmla="*/ 695962 h 747963"/>
                  <a:gd name="connsiteX6" fmla="*/ 1362986 w 1389722"/>
                  <a:gd name="connsiteY6" fmla="*/ 300828 h 747963"/>
                  <a:gd name="connsiteX7" fmla="*/ 1220591 w 1389722"/>
                  <a:gd name="connsiteY7" fmla="*/ 64951 h 747963"/>
                  <a:gd name="connsiteX8" fmla="*/ 824303 w 1389722"/>
                  <a:gd name="connsiteY8" fmla="*/ 0 h 747963"/>
                  <a:gd name="connsiteX9" fmla="*/ 216608 w 1389722"/>
                  <a:gd name="connsiteY9" fmla="*/ 8251 h 747963"/>
                  <a:gd name="connsiteX0" fmla="*/ 216608 w 1389722"/>
                  <a:gd name="connsiteY0" fmla="*/ 79781 h 819493"/>
                  <a:gd name="connsiteX1" fmla="*/ 112559 w 1389722"/>
                  <a:gd name="connsiteY1" fmla="*/ 134178 h 819493"/>
                  <a:gd name="connsiteX2" fmla="*/ 12814 w 1389722"/>
                  <a:gd name="connsiteY2" fmla="*/ 371853 h 819493"/>
                  <a:gd name="connsiteX3" fmla="*/ 54984 w 1389722"/>
                  <a:gd name="connsiteY3" fmla="*/ 704252 h 819493"/>
                  <a:gd name="connsiteX4" fmla="*/ 348727 w 1389722"/>
                  <a:gd name="connsiteY4" fmla="*/ 817029 h 819493"/>
                  <a:gd name="connsiteX5" fmla="*/ 1263797 w 1389722"/>
                  <a:gd name="connsiteY5" fmla="*/ 767492 h 819493"/>
                  <a:gd name="connsiteX6" fmla="*/ 1362986 w 1389722"/>
                  <a:gd name="connsiteY6" fmla="*/ 372358 h 819493"/>
                  <a:gd name="connsiteX7" fmla="*/ 1301587 w 1389722"/>
                  <a:gd name="connsiteY7" fmla="*/ 11721 h 819493"/>
                  <a:gd name="connsiteX8" fmla="*/ 824303 w 1389722"/>
                  <a:gd name="connsiteY8" fmla="*/ 71530 h 819493"/>
                  <a:gd name="connsiteX9" fmla="*/ 216608 w 1389722"/>
                  <a:gd name="connsiteY9" fmla="*/ 79781 h 819493"/>
                  <a:gd name="connsiteX0" fmla="*/ 216608 w 1400780"/>
                  <a:gd name="connsiteY0" fmla="*/ 79781 h 820631"/>
                  <a:gd name="connsiteX1" fmla="*/ 112559 w 1400780"/>
                  <a:gd name="connsiteY1" fmla="*/ 134178 h 820631"/>
                  <a:gd name="connsiteX2" fmla="*/ 12814 w 1400780"/>
                  <a:gd name="connsiteY2" fmla="*/ 371853 h 820631"/>
                  <a:gd name="connsiteX3" fmla="*/ 54984 w 1400780"/>
                  <a:gd name="connsiteY3" fmla="*/ 704252 h 820631"/>
                  <a:gd name="connsiteX4" fmla="*/ 348727 w 1400780"/>
                  <a:gd name="connsiteY4" fmla="*/ 817029 h 820631"/>
                  <a:gd name="connsiteX5" fmla="*/ 1263797 w 1400780"/>
                  <a:gd name="connsiteY5" fmla="*/ 767492 h 820631"/>
                  <a:gd name="connsiteX6" fmla="*/ 1378790 w 1400780"/>
                  <a:gd name="connsiteY6" fmla="*/ 350080 h 820631"/>
                  <a:gd name="connsiteX7" fmla="*/ 1301587 w 1400780"/>
                  <a:gd name="connsiteY7" fmla="*/ 11721 h 820631"/>
                  <a:gd name="connsiteX8" fmla="*/ 824303 w 1400780"/>
                  <a:gd name="connsiteY8" fmla="*/ 71530 h 820631"/>
                  <a:gd name="connsiteX9" fmla="*/ 216608 w 1400780"/>
                  <a:gd name="connsiteY9" fmla="*/ 79781 h 820631"/>
                  <a:gd name="connsiteX0" fmla="*/ 216608 w 1388697"/>
                  <a:gd name="connsiteY0" fmla="*/ 79781 h 820631"/>
                  <a:gd name="connsiteX1" fmla="*/ 112559 w 1388697"/>
                  <a:gd name="connsiteY1" fmla="*/ 134178 h 820631"/>
                  <a:gd name="connsiteX2" fmla="*/ 12814 w 1388697"/>
                  <a:gd name="connsiteY2" fmla="*/ 371853 h 820631"/>
                  <a:gd name="connsiteX3" fmla="*/ 54984 w 1388697"/>
                  <a:gd name="connsiteY3" fmla="*/ 704252 h 820631"/>
                  <a:gd name="connsiteX4" fmla="*/ 348727 w 1388697"/>
                  <a:gd name="connsiteY4" fmla="*/ 817029 h 820631"/>
                  <a:gd name="connsiteX5" fmla="*/ 1263797 w 1388697"/>
                  <a:gd name="connsiteY5" fmla="*/ 767492 h 820631"/>
                  <a:gd name="connsiteX6" fmla="*/ 1378790 w 1388697"/>
                  <a:gd name="connsiteY6" fmla="*/ 350080 h 820631"/>
                  <a:gd name="connsiteX7" fmla="*/ 1301587 w 1388697"/>
                  <a:gd name="connsiteY7" fmla="*/ 11721 h 820631"/>
                  <a:gd name="connsiteX8" fmla="*/ 824303 w 1388697"/>
                  <a:gd name="connsiteY8" fmla="*/ 71530 h 820631"/>
                  <a:gd name="connsiteX9" fmla="*/ 216608 w 1388697"/>
                  <a:gd name="connsiteY9" fmla="*/ 79781 h 820631"/>
                  <a:gd name="connsiteX0" fmla="*/ 216608 w 1391225"/>
                  <a:gd name="connsiteY0" fmla="*/ 79781 h 826967"/>
                  <a:gd name="connsiteX1" fmla="*/ 112559 w 1391225"/>
                  <a:gd name="connsiteY1" fmla="*/ 134178 h 826967"/>
                  <a:gd name="connsiteX2" fmla="*/ 12814 w 1391225"/>
                  <a:gd name="connsiteY2" fmla="*/ 371853 h 826967"/>
                  <a:gd name="connsiteX3" fmla="*/ 54984 w 1391225"/>
                  <a:gd name="connsiteY3" fmla="*/ 704252 h 826967"/>
                  <a:gd name="connsiteX4" fmla="*/ 348727 w 1391225"/>
                  <a:gd name="connsiteY4" fmla="*/ 817029 h 826967"/>
                  <a:gd name="connsiteX5" fmla="*/ 1270711 w 1391225"/>
                  <a:gd name="connsiteY5" fmla="*/ 780860 h 826967"/>
                  <a:gd name="connsiteX6" fmla="*/ 1378790 w 1391225"/>
                  <a:gd name="connsiteY6" fmla="*/ 350080 h 826967"/>
                  <a:gd name="connsiteX7" fmla="*/ 1301587 w 1391225"/>
                  <a:gd name="connsiteY7" fmla="*/ 11721 h 826967"/>
                  <a:gd name="connsiteX8" fmla="*/ 824303 w 1391225"/>
                  <a:gd name="connsiteY8" fmla="*/ 71530 h 826967"/>
                  <a:gd name="connsiteX9" fmla="*/ 216608 w 1391225"/>
                  <a:gd name="connsiteY9" fmla="*/ 79781 h 826967"/>
                  <a:gd name="connsiteX0" fmla="*/ 216608 w 1379141"/>
                  <a:gd name="connsiteY0" fmla="*/ 79781 h 826967"/>
                  <a:gd name="connsiteX1" fmla="*/ 112559 w 1379141"/>
                  <a:gd name="connsiteY1" fmla="*/ 134178 h 826967"/>
                  <a:gd name="connsiteX2" fmla="*/ 12814 w 1379141"/>
                  <a:gd name="connsiteY2" fmla="*/ 371853 h 826967"/>
                  <a:gd name="connsiteX3" fmla="*/ 54984 w 1379141"/>
                  <a:gd name="connsiteY3" fmla="*/ 704252 h 826967"/>
                  <a:gd name="connsiteX4" fmla="*/ 348727 w 1379141"/>
                  <a:gd name="connsiteY4" fmla="*/ 817029 h 826967"/>
                  <a:gd name="connsiteX5" fmla="*/ 1270711 w 1379141"/>
                  <a:gd name="connsiteY5" fmla="*/ 780860 h 826967"/>
                  <a:gd name="connsiteX6" fmla="*/ 1378790 w 1379141"/>
                  <a:gd name="connsiteY6" fmla="*/ 350080 h 826967"/>
                  <a:gd name="connsiteX7" fmla="*/ 1301587 w 1379141"/>
                  <a:gd name="connsiteY7" fmla="*/ 11721 h 826967"/>
                  <a:gd name="connsiteX8" fmla="*/ 824303 w 1379141"/>
                  <a:gd name="connsiteY8" fmla="*/ 71530 h 826967"/>
                  <a:gd name="connsiteX9" fmla="*/ 216608 w 1379141"/>
                  <a:gd name="connsiteY9" fmla="*/ 79781 h 826967"/>
                  <a:gd name="connsiteX0" fmla="*/ 216608 w 1379281"/>
                  <a:gd name="connsiteY0" fmla="*/ 79781 h 826967"/>
                  <a:gd name="connsiteX1" fmla="*/ 112559 w 1379281"/>
                  <a:gd name="connsiteY1" fmla="*/ 134178 h 826967"/>
                  <a:gd name="connsiteX2" fmla="*/ 12814 w 1379281"/>
                  <a:gd name="connsiteY2" fmla="*/ 371853 h 826967"/>
                  <a:gd name="connsiteX3" fmla="*/ 54984 w 1379281"/>
                  <a:gd name="connsiteY3" fmla="*/ 704252 h 826967"/>
                  <a:gd name="connsiteX4" fmla="*/ 348727 w 1379281"/>
                  <a:gd name="connsiteY4" fmla="*/ 817029 h 826967"/>
                  <a:gd name="connsiteX5" fmla="*/ 1270711 w 1379281"/>
                  <a:gd name="connsiteY5" fmla="*/ 780860 h 826967"/>
                  <a:gd name="connsiteX6" fmla="*/ 1378790 w 1379281"/>
                  <a:gd name="connsiteY6" fmla="*/ 350080 h 826967"/>
                  <a:gd name="connsiteX7" fmla="*/ 1301587 w 1379281"/>
                  <a:gd name="connsiteY7" fmla="*/ 11721 h 826967"/>
                  <a:gd name="connsiteX8" fmla="*/ 824303 w 1379281"/>
                  <a:gd name="connsiteY8" fmla="*/ 71530 h 826967"/>
                  <a:gd name="connsiteX9" fmla="*/ 216608 w 1379281"/>
                  <a:gd name="connsiteY9" fmla="*/ 79781 h 826967"/>
                  <a:gd name="connsiteX0" fmla="*/ 216608 w 1383421"/>
                  <a:gd name="connsiteY0" fmla="*/ 79781 h 826967"/>
                  <a:gd name="connsiteX1" fmla="*/ 112559 w 1383421"/>
                  <a:gd name="connsiteY1" fmla="*/ 134178 h 826967"/>
                  <a:gd name="connsiteX2" fmla="*/ 12814 w 1383421"/>
                  <a:gd name="connsiteY2" fmla="*/ 371853 h 826967"/>
                  <a:gd name="connsiteX3" fmla="*/ 54984 w 1383421"/>
                  <a:gd name="connsiteY3" fmla="*/ 704252 h 826967"/>
                  <a:gd name="connsiteX4" fmla="*/ 348727 w 1383421"/>
                  <a:gd name="connsiteY4" fmla="*/ 817029 h 826967"/>
                  <a:gd name="connsiteX5" fmla="*/ 1270711 w 1383421"/>
                  <a:gd name="connsiteY5" fmla="*/ 780860 h 826967"/>
                  <a:gd name="connsiteX6" fmla="*/ 1378790 w 1383421"/>
                  <a:gd name="connsiteY6" fmla="*/ 350080 h 826967"/>
                  <a:gd name="connsiteX7" fmla="*/ 1301587 w 1383421"/>
                  <a:gd name="connsiteY7" fmla="*/ 11721 h 826967"/>
                  <a:gd name="connsiteX8" fmla="*/ 824303 w 1383421"/>
                  <a:gd name="connsiteY8" fmla="*/ 71530 h 826967"/>
                  <a:gd name="connsiteX9" fmla="*/ 216608 w 1383421"/>
                  <a:gd name="connsiteY9" fmla="*/ 79781 h 826967"/>
                  <a:gd name="connsiteX0" fmla="*/ 216608 w 1379141"/>
                  <a:gd name="connsiteY0" fmla="*/ 59582 h 806768"/>
                  <a:gd name="connsiteX1" fmla="*/ 112559 w 1379141"/>
                  <a:gd name="connsiteY1" fmla="*/ 113979 h 806768"/>
                  <a:gd name="connsiteX2" fmla="*/ 12814 w 1379141"/>
                  <a:gd name="connsiteY2" fmla="*/ 351654 h 806768"/>
                  <a:gd name="connsiteX3" fmla="*/ 54984 w 1379141"/>
                  <a:gd name="connsiteY3" fmla="*/ 684053 h 806768"/>
                  <a:gd name="connsiteX4" fmla="*/ 348727 w 1379141"/>
                  <a:gd name="connsiteY4" fmla="*/ 796830 h 806768"/>
                  <a:gd name="connsiteX5" fmla="*/ 1270711 w 1379141"/>
                  <a:gd name="connsiteY5" fmla="*/ 760661 h 806768"/>
                  <a:gd name="connsiteX6" fmla="*/ 1378790 w 1379141"/>
                  <a:gd name="connsiteY6" fmla="*/ 329881 h 806768"/>
                  <a:gd name="connsiteX7" fmla="*/ 1280844 w 1379141"/>
                  <a:gd name="connsiteY7" fmla="*/ 13800 h 806768"/>
                  <a:gd name="connsiteX8" fmla="*/ 824303 w 1379141"/>
                  <a:gd name="connsiteY8" fmla="*/ 51331 h 806768"/>
                  <a:gd name="connsiteX9" fmla="*/ 216608 w 1379141"/>
                  <a:gd name="connsiteY9" fmla="*/ 59582 h 806768"/>
                  <a:gd name="connsiteX0" fmla="*/ 216608 w 1379141"/>
                  <a:gd name="connsiteY0" fmla="*/ 59582 h 806768"/>
                  <a:gd name="connsiteX1" fmla="*/ 112559 w 1379141"/>
                  <a:gd name="connsiteY1" fmla="*/ 113979 h 806768"/>
                  <a:gd name="connsiteX2" fmla="*/ 12814 w 1379141"/>
                  <a:gd name="connsiteY2" fmla="*/ 351654 h 806768"/>
                  <a:gd name="connsiteX3" fmla="*/ 54984 w 1379141"/>
                  <a:gd name="connsiteY3" fmla="*/ 684053 h 806768"/>
                  <a:gd name="connsiteX4" fmla="*/ 348727 w 1379141"/>
                  <a:gd name="connsiteY4" fmla="*/ 796830 h 806768"/>
                  <a:gd name="connsiteX5" fmla="*/ 1270711 w 1379141"/>
                  <a:gd name="connsiteY5" fmla="*/ 760661 h 806768"/>
                  <a:gd name="connsiteX6" fmla="*/ 1378790 w 1379141"/>
                  <a:gd name="connsiteY6" fmla="*/ 329881 h 806768"/>
                  <a:gd name="connsiteX7" fmla="*/ 1280844 w 1379141"/>
                  <a:gd name="connsiteY7" fmla="*/ 13800 h 806768"/>
                  <a:gd name="connsiteX8" fmla="*/ 824303 w 1379141"/>
                  <a:gd name="connsiteY8" fmla="*/ 51331 h 806768"/>
                  <a:gd name="connsiteX9" fmla="*/ 216608 w 1379141"/>
                  <a:gd name="connsiteY9" fmla="*/ 59582 h 806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79141" h="806768">
                    <a:moveTo>
                      <a:pt x="216608" y="59582"/>
                    </a:moveTo>
                    <a:cubicBezTo>
                      <a:pt x="97984" y="70023"/>
                      <a:pt x="146525" y="65300"/>
                      <a:pt x="112559" y="113979"/>
                    </a:cubicBezTo>
                    <a:cubicBezTo>
                      <a:pt x="78593" y="162658"/>
                      <a:pt x="25373" y="149706"/>
                      <a:pt x="12814" y="351654"/>
                    </a:cubicBezTo>
                    <a:cubicBezTo>
                      <a:pt x="255" y="553602"/>
                      <a:pt x="-21645" y="640069"/>
                      <a:pt x="54984" y="684053"/>
                    </a:cubicBezTo>
                    <a:cubicBezTo>
                      <a:pt x="99551" y="702915"/>
                      <a:pt x="160041" y="781314"/>
                      <a:pt x="348727" y="796830"/>
                    </a:cubicBezTo>
                    <a:cubicBezTo>
                      <a:pt x="812788" y="793482"/>
                      <a:pt x="1165213" y="838487"/>
                      <a:pt x="1270711" y="760661"/>
                    </a:cubicBezTo>
                    <a:cubicBezTo>
                      <a:pt x="1376209" y="682835"/>
                      <a:pt x="1380962" y="491721"/>
                      <a:pt x="1378790" y="329881"/>
                    </a:cubicBezTo>
                    <a:cubicBezTo>
                      <a:pt x="1373459" y="210569"/>
                      <a:pt x="1340858" y="86687"/>
                      <a:pt x="1280844" y="13800"/>
                    </a:cubicBezTo>
                    <a:cubicBezTo>
                      <a:pt x="1177821" y="-34285"/>
                      <a:pt x="885108" y="59362"/>
                      <a:pt x="824303" y="51331"/>
                    </a:cubicBezTo>
                    <a:cubicBezTo>
                      <a:pt x="701546" y="58788"/>
                      <a:pt x="335232" y="49141"/>
                      <a:pt x="216608" y="59582"/>
                    </a:cubicBezTo>
                    <a:close/>
                  </a:path>
                </a:pathLst>
              </a:custGeom>
              <a:solidFill>
                <a:srgbClr val="9AE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591" name="Straight Connector 590">
                <a:extLst>
                  <a:ext uri="{FF2B5EF4-FFF2-40B4-BE49-F238E27FC236}">
                    <a16:creationId xmlns:a16="http://schemas.microsoft.com/office/drawing/2014/main" id="{CFA268A8-ABF2-2241-8D20-ADABF787D7DB}"/>
                  </a:ext>
                </a:extLst>
              </p:cNvPr>
              <p:cNvCxnSpPr>
                <a:cxnSpLocks/>
                <a:stCxn id="622" idx="0"/>
              </p:cNvCxnSpPr>
              <p:nvPr/>
            </p:nvCxnSpPr>
            <p:spPr>
              <a:xfrm flipH="1" flipV="1">
                <a:off x="8591314" y="5631767"/>
                <a:ext cx="66596" cy="250904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4" name="Straight Connector 593">
                <a:extLst>
                  <a:ext uri="{FF2B5EF4-FFF2-40B4-BE49-F238E27FC236}">
                    <a16:creationId xmlns:a16="http://schemas.microsoft.com/office/drawing/2014/main" id="{059F888C-411C-1440-A32A-CADF8C516051}"/>
                  </a:ext>
                </a:extLst>
              </p:cNvPr>
              <p:cNvCxnSpPr>
                <a:cxnSpLocks/>
                <a:stCxn id="641" idx="9"/>
              </p:cNvCxnSpPr>
              <p:nvPr/>
            </p:nvCxnSpPr>
            <p:spPr>
              <a:xfrm>
                <a:off x="8270073" y="5586838"/>
                <a:ext cx="387156" cy="322925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5" name="Straight Connector 594">
                <a:extLst>
                  <a:ext uri="{FF2B5EF4-FFF2-40B4-BE49-F238E27FC236}">
                    <a16:creationId xmlns:a16="http://schemas.microsoft.com/office/drawing/2014/main" id="{DA040B7D-AE14-8149-A8F2-AD2B46A60BA7}"/>
                  </a:ext>
                </a:extLst>
              </p:cNvPr>
              <p:cNvCxnSpPr>
                <a:cxnSpLocks/>
                <a:stCxn id="641" idx="2"/>
              </p:cNvCxnSpPr>
              <p:nvPr/>
            </p:nvCxnSpPr>
            <p:spPr>
              <a:xfrm>
                <a:off x="8269779" y="5582623"/>
                <a:ext cx="334505" cy="41987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8" name="Straight Connector 597">
                <a:extLst>
                  <a:ext uri="{FF2B5EF4-FFF2-40B4-BE49-F238E27FC236}">
                    <a16:creationId xmlns:a16="http://schemas.microsoft.com/office/drawing/2014/main" id="{DA3FBF40-1787-5F4F-95BD-1262A4703D41}"/>
                  </a:ext>
                </a:extLst>
              </p:cNvPr>
              <p:cNvCxnSpPr>
                <a:cxnSpLocks/>
                <a:endCxn id="627" idx="2"/>
              </p:cNvCxnSpPr>
              <p:nvPr/>
            </p:nvCxnSpPr>
            <p:spPr>
              <a:xfrm>
                <a:off x="8289329" y="5888859"/>
                <a:ext cx="368013" cy="31246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9" name="Straight Connector 598">
                <a:extLst>
                  <a:ext uri="{FF2B5EF4-FFF2-40B4-BE49-F238E27FC236}">
                    <a16:creationId xmlns:a16="http://schemas.microsoft.com/office/drawing/2014/main" id="{46322858-FB0E-9141-B7EB-244A61CE0CB9}"/>
                  </a:ext>
                </a:extLst>
              </p:cNvPr>
              <p:cNvCxnSpPr>
                <a:cxnSpLocks/>
                <a:stCxn id="636" idx="4"/>
                <a:endCxn id="648" idx="2"/>
              </p:cNvCxnSpPr>
              <p:nvPr/>
            </p:nvCxnSpPr>
            <p:spPr>
              <a:xfrm flipH="1">
                <a:off x="8269832" y="5614796"/>
                <a:ext cx="515" cy="248596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0" name="Straight Connector 599">
                <a:extLst>
                  <a:ext uri="{FF2B5EF4-FFF2-40B4-BE49-F238E27FC236}">
                    <a16:creationId xmlns:a16="http://schemas.microsoft.com/office/drawing/2014/main" id="{A7D8A2AA-1273-864F-A874-B501544A1914}"/>
                  </a:ext>
                </a:extLst>
              </p:cNvPr>
              <p:cNvCxnSpPr/>
              <p:nvPr/>
            </p:nvCxnSpPr>
            <p:spPr>
              <a:xfrm flipV="1">
                <a:off x="8289330" y="5631766"/>
                <a:ext cx="317903" cy="25709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01" name="Group 600">
                <a:extLst>
                  <a:ext uri="{FF2B5EF4-FFF2-40B4-BE49-F238E27FC236}">
                    <a16:creationId xmlns:a16="http://schemas.microsoft.com/office/drawing/2014/main" id="{894B2426-E845-6840-B607-5B8219E84FE1}"/>
                  </a:ext>
                </a:extLst>
              </p:cNvPr>
              <p:cNvGrpSpPr/>
              <p:nvPr/>
            </p:nvGrpSpPr>
            <p:grpSpPr>
              <a:xfrm>
                <a:off x="8178961" y="5824636"/>
                <a:ext cx="182938" cy="111323"/>
                <a:chOff x="7493876" y="2774731"/>
                <a:chExt cx="1481958" cy="894622"/>
              </a:xfrm>
            </p:grpSpPr>
            <p:sp>
              <p:nvSpPr>
                <p:cNvPr id="642" name="Freeform 641">
                  <a:extLst>
                    <a:ext uri="{FF2B5EF4-FFF2-40B4-BE49-F238E27FC236}">
                      <a16:creationId xmlns:a16="http://schemas.microsoft.com/office/drawing/2014/main" id="{BFD2963A-59B5-BF4A-A6E1-FDDD2916B990}"/>
                    </a:ext>
                  </a:extLst>
                </p:cNvPr>
                <p:cNvSpPr/>
                <p:nvPr/>
              </p:nvSpPr>
              <p:spPr>
                <a:xfrm>
                  <a:off x="7493876" y="3084399"/>
                  <a:ext cx="1481958" cy="584954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643" name="Oval 642">
                  <a:extLst>
                    <a:ext uri="{FF2B5EF4-FFF2-40B4-BE49-F238E27FC236}">
                      <a16:creationId xmlns:a16="http://schemas.microsoft.com/office/drawing/2014/main" id="{87E899D9-74CF-C140-B797-B3971E5E0A28}"/>
                    </a:ext>
                  </a:extLst>
                </p:cNvPr>
                <p:cNvSpPr/>
                <p:nvPr/>
              </p:nvSpPr>
              <p:spPr>
                <a:xfrm>
                  <a:off x="7494729" y="2774731"/>
                  <a:ext cx="1480163" cy="579140"/>
                </a:xfrm>
                <a:prstGeom prst="ellipse">
                  <a:avLst/>
                </a:prstGeom>
                <a:solidFill>
                  <a:srgbClr val="B8C2C9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  <p:grpSp>
              <p:nvGrpSpPr>
                <p:cNvPr id="644" name="Group 643">
                  <a:extLst>
                    <a:ext uri="{FF2B5EF4-FFF2-40B4-BE49-F238E27FC236}">
                      <a16:creationId xmlns:a16="http://schemas.microsoft.com/office/drawing/2014/main" id="{73C2874F-B969-DF46-8C72-687D62D7A5B8}"/>
                    </a:ext>
                  </a:extLst>
                </p:cNvPr>
                <p:cNvGrpSpPr/>
                <p:nvPr/>
              </p:nvGrpSpPr>
              <p:grpSpPr>
                <a:xfrm>
                  <a:off x="7713663" y="2848339"/>
                  <a:ext cx="1042107" cy="425543"/>
                  <a:chOff x="7786941" y="2884917"/>
                  <a:chExt cx="897649" cy="353919"/>
                </a:xfrm>
              </p:grpSpPr>
              <p:sp>
                <p:nvSpPr>
                  <p:cNvPr id="645" name="Freeform 644">
                    <a:extLst>
                      <a:ext uri="{FF2B5EF4-FFF2-40B4-BE49-F238E27FC236}">
                        <a16:creationId xmlns:a16="http://schemas.microsoft.com/office/drawing/2014/main" id="{E1BE4264-17D6-994E-81E1-D96DD6F975CA}"/>
                      </a:ext>
                    </a:extLst>
                  </p:cNvPr>
                  <p:cNvSpPr/>
                  <p:nvPr/>
                </p:nvSpPr>
                <p:spPr>
                  <a:xfrm>
                    <a:off x="7811770" y="28849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46" name="Freeform 645">
                    <a:extLst>
                      <a:ext uri="{FF2B5EF4-FFF2-40B4-BE49-F238E27FC236}">
                        <a16:creationId xmlns:a16="http://schemas.microsoft.com/office/drawing/2014/main" id="{E5B4E29F-735E-F047-B24C-5E015F891699}"/>
                      </a:ext>
                    </a:extLst>
                  </p:cNvPr>
                  <p:cNvSpPr/>
                  <p:nvPr/>
                </p:nvSpPr>
                <p:spPr>
                  <a:xfrm>
                    <a:off x="8367548" y="30543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47" name="Freeform 646">
                    <a:extLst>
                      <a:ext uri="{FF2B5EF4-FFF2-40B4-BE49-F238E27FC236}">
                        <a16:creationId xmlns:a16="http://schemas.microsoft.com/office/drawing/2014/main" id="{208BB4B0-A69D-5941-BF89-9D224CC7FBF6}"/>
                      </a:ext>
                    </a:extLst>
                  </p:cNvPr>
                  <p:cNvSpPr/>
                  <p:nvPr/>
                </p:nvSpPr>
                <p:spPr>
                  <a:xfrm>
                    <a:off x="7786941" y="30543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48" name="Freeform 647">
                    <a:extLst>
                      <a:ext uri="{FF2B5EF4-FFF2-40B4-BE49-F238E27FC236}">
                        <a16:creationId xmlns:a16="http://schemas.microsoft.com/office/drawing/2014/main" id="{67C1AC62-BB60-0144-84C1-9F9A772EEED7}"/>
                      </a:ext>
                    </a:extLst>
                  </p:cNvPr>
                  <p:cNvSpPr/>
                  <p:nvPr/>
                </p:nvSpPr>
                <p:spPr>
                  <a:xfrm>
                    <a:off x="7895013" y="29710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602" name="Group 601">
                <a:extLst>
                  <a:ext uri="{FF2B5EF4-FFF2-40B4-BE49-F238E27FC236}">
                    <a16:creationId xmlns:a16="http://schemas.microsoft.com/office/drawing/2014/main" id="{EACCCDD1-F72D-914C-B61D-31A25871AAFF}"/>
                  </a:ext>
                </a:extLst>
              </p:cNvPr>
              <p:cNvGrpSpPr/>
              <p:nvPr/>
            </p:nvGrpSpPr>
            <p:grpSpPr>
              <a:xfrm>
                <a:off x="8182762" y="5545189"/>
                <a:ext cx="175179" cy="107525"/>
                <a:chOff x="7493876" y="2774731"/>
                <a:chExt cx="1481958" cy="894622"/>
              </a:xfrm>
            </p:grpSpPr>
            <p:sp>
              <p:nvSpPr>
                <p:cNvPr id="635" name="Freeform 634">
                  <a:extLst>
                    <a:ext uri="{FF2B5EF4-FFF2-40B4-BE49-F238E27FC236}">
                      <a16:creationId xmlns:a16="http://schemas.microsoft.com/office/drawing/2014/main" id="{C6B0F009-E9EB-C548-AA74-A726F28C5709}"/>
                    </a:ext>
                  </a:extLst>
                </p:cNvPr>
                <p:cNvSpPr/>
                <p:nvPr/>
              </p:nvSpPr>
              <p:spPr>
                <a:xfrm>
                  <a:off x="7493876" y="3084399"/>
                  <a:ext cx="1481958" cy="584954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636" name="Oval 635">
                  <a:extLst>
                    <a:ext uri="{FF2B5EF4-FFF2-40B4-BE49-F238E27FC236}">
                      <a16:creationId xmlns:a16="http://schemas.microsoft.com/office/drawing/2014/main" id="{CD8F146A-64AA-D54D-B82F-4529F086BCB8}"/>
                    </a:ext>
                  </a:extLst>
                </p:cNvPr>
                <p:cNvSpPr/>
                <p:nvPr/>
              </p:nvSpPr>
              <p:spPr>
                <a:xfrm>
                  <a:off x="7494729" y="2774731"/>
                  <a:ext cx="1480163" cy="579140"/>
                </a:xfrm>
                <a:prstGeom prst="ellipse">
                  <a:avLst/>
                </a:prstGeom>
                <a:solidFill>
                  <a:srgbClr val="B8C2C9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  <p:grpSp>
              <p:nvGrpSpPr>
                <p:cNvPr id="637" name="Group 636">
                  <a:extLst>
                    <a:ext uri="{FF2B5EF4-FFF2-40B4-BE49-F238E27FC236}">
                      <a16:creationId xmlns:a16="http://schemas.microsoft.com/office/drawing/2014/main" id="{E0C6945D-6F85-0B43-B06E-C6DF075860B1}"/>
                    </a:ext>
                  </a:extLst>
                </p:cNvPr>
                <p:cNvGrpSpPr/>
                <p:nvPr/>
              </p:nvGrpSpPr>
              <p:grpSpPr>
                <a:xfrm>
                  <a:off x="7713663" y="2848339"/>
                  <a:ext cx="1042107" cy="425543"/>
                  <a:chOff x="7786941" y="2884917"/>
                  <a:chExt cx="897649" cy="353919"/>
                </a:xfrm>
              </p:grpSpPr>
              <p:sp>
                <p:nvSpPr>
                  <p:cNvPr id="638" name="Freeform 637">
                    <a:extLst>
                      <a:ext uri="{FF2B5EF4-FFF2-40B4-BE49-F238E27FC236}">
                        <a16:creationId xmlns:a16="http://schemas.microsoft.com/office/drawing/2014/main" id="{90D84452-F0A2-6F49-9FB7-C63D09346692}"/>
                      </a:ext>
                    </a:extLst>
                  </p:cNvPr>
                  <p:cNvSpPr/>
                  <p:nvPr/>
                </p:nvSpPr>
                <p:spPr>
                  <a:xfrm>
                    <a:off x="7811770" y="28849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39" name="Freeform 638">
                    <a:extLst>
                      <a:ext uri="{FF2B5EF4-FFF2-40B4-BE49-F238E27FC236}">
                        <a16:creationId xmlns:a16="http://schemas.microsoft.com/office/drawing/2014/main" id="{0F230E87-7389-4D47-951B-3AADDC18042F}"/>
                      </a:ext>
                    </a:extLst>
                  </p:cNvPr>
                  <p:cNvSpPr/>
                  <p:nvPr/>
                </p:nvSpPr>
                <p:spPr>
                  <a:xfrm>
                    <a:off x="8367548" y="30543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40" name="Freeform 639">
                    <a:extLst>
                      <a:ext uri="{FF2B5EF4-FFF2-40B4-BE49-F238E27FC236}">
                        <a16:creationId xmlns:a16="http://schemas.microsoft.com/office/drawing/2014/main" id="{C5593166-104F-0142-B5ED-C681EE240005}"/>
                      </a:ext>
                    </a:extLst>
                  </p:cNvPr>
                  <p:cNvSpPr/>
                  <p:nvPr/>
                </p:nvSpPr>
                <p:spPr>
                  <a:xfrm>
                    <a:off x="7786941" y="30543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41" name="Freeform 640">
                    <a:extLst>
                      <a:ext uri="{FF2B5EF4-FFF2-40B4-BE49-F238E27FC236}">
                        <a16:creationId xmlns:a16="http://schemas.microsoft.com/office/drawing/2014/main" id="{9AA00B36-A763-884D-88DA-C7922A01CC22}"/>
                      </a:ext>
                    </a:extLst>
                  </p:cNvPr>
                  <p:cNvSpPr/>
                  <p:nvPr/>
                </p:nvSpPr>
                <p:spPr>
                  <a:xfrm>
                    <a:off x="7895013" y="29710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603" name="Group 602">
                <a:extLst>
                  <a:ext uri="{FF2B5EF4-FFF2-40B4-BE49-F238E27FC236}">
                    <a16:creationId xmlns:a16="http://schemas.microsoft.com/office/drawing/2014/main" id="{E681FD39-8832-D545-BE3E-640BBA141552}"/>
                  </a:ext>
                </a:extLst>
              </p:cNvPr>
              <p:cNvGrpSpPr/>
              <p:nvPr/>
            </p:nvGrpSpPr>
            <p:grpSpPr>
              <a:xfrm>
                <a:off x="8515547" y="5580583"/>
                <a:ext cx="175179" cy="107525"/>
                <a:chOff x="7493876" y="2774731"/>
                <a:chExt cx="1481958" cy="894622"/>
              </a:xfrm>
            </p:grpSpPr>
            <p:sp>
              <p:nvSpPr>
                <p:cNvPr id="628" name="Freeform 627">
                  <a:extLst>
                    <a:ext uri="{FF2B5EF4-FFF2-40B4-BE49-F238E27FC236}">
                      <a16:creationId xmlns:a16="http://schemas.microsoft.com/office/drawing/2014/main" id="{C1330810-F34C-324A-84F3-B39D20384C13}"/>
                    </a:ext>
                  </a:extLst>
                </p:cNvPr>
                <p:cNvSpPr/>
                <p:nvPr/>
              </p:nvSpPr>
              <p:spPr>
                <a:xfrm>
                  <a:off x="7493876" y="3084399"/>
                  <a:ext cx="1481958" cy="584954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629" name="Oval 628">
                  <a:extLst>
                    <a:ext uri="{FF2B5EF4-FFF2-40B4-BE49-F238E27FC236}">
                      <a16:creationId xmlns:a16="http://schemas.microsoft.com/office/drawing/2014/main" id="{A3249ED8-C024-3A4A-9CCB-AA25B076F3A4}"/>
                    </a:ext>
                  </a:extLst>
                </p:cNvPr>
                <p:cNvSpPr/>
                <p:nvPr/>
              </p:nvSpPr>
              <p:spPr>
                <a:xfrm>
                  <a:off x="7494729" y="2774731"/>
                  <a:ext cx="1480163" cy="579140"/>
                </a:xfrm>
                <a:prstGeom prst="ellipse">
                  <a:avLst/>
                </a:prstGeom>
                <a:solidFill>
                  <a:srgbClr val="B8C2C9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  <p:grpSp>
              <p:nvGrpSpPr>
                <p:cNvPr id="630" name="Group 629">
                  <a:extLst>
                    <a:ext uri="{FF2B5EF4-FFF2-40B4-BE49-F238E27FC236}">
                      <a16:creationId xmlns:a16="http://schemas.microsoft.com/office/drawing/2014/main" id="{B01CDC5F-DA3A-E74E-AF65-7E3256F046F4}"/>
                    </a:ext>
                  </a:extLst>
                </p:cNvPr>
                <p:cNvGrpSpPr/>
                <p:nvPr/>
              </p:nvGrpSpPr>
              <p:grpSpPr>
                <a:xfrm>
                  <a:off x="7713663" y="2848339"/>
                  <a:ext cx="1042107" cy="425543"/>
                  <a:chOff x="7786941" y="2884917"/>
                  <a:chExt cx="897649" cy="353919"/>
                </a:xfrm>
              </p:grpSpPr>
              <p:sp>
                <p:nvSpPr>
                  <p:cNvPr id="631" name="Freeform 630">
                    <a:extLst>
                      <a:ext uri="{FF2B5EF4-FFF2-40B4-BE49-F238E27FC236}">
                        <a16:creationId xmlns:a16="http://schemas.microsoft.com/office/drawing/2014/main" id="{301EE12F-0F7F-994F-8AA2-5819EAB94961}"/>
                      </a:ext>
                    </a:extLst>
                  </p:cNvPr>
                  <p:cNvSpPr/>
                  <p:nvPr/>
                </p:nvSpPr>
                <p:spPr>
                  <a:xfrm>
                    <a:off x="7811770" y="28849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32" name="Freeform 631">
                    <a:extLst>
                      <a:ext uri="{FF2B5EF4-FFF2-40B4-BE49-F238E27FC236}">
                        <a16:creationId xmlns:a16="http://schemas.microsoft.com/office/drawing/2014/main" id="{9E4C604A-82B1-E340-B4F3-42AC61E06864}"/>
                      </a:ext>
                    </a:extLst>
                  </p:cNvPr>
                  <p:cNvSpPr/>
                  <p:nvPr/>
                </p:nvSpPr>
                <p:spPr>
                  <a:xfrm>
                    <a:off x="8367548" y="30543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33" name="Freeform 632">
                    <a:extLst>
                      <a:ext uri="{FF2B5EF4-FFF2-40B4-BE49-F238E27FC236}">
                        <a16:creationId xmlns:a16="http://schemas.microsoft.com/office/drawing/2014/main" id="{8AB91445-B40A-394E-B296-8024B424EFE2}"/>
                      </a:ext>
                    </a:extLst>
                  </p:cNvPr>
                  <p:cNvSpPr/>
                  <p:nvPr/>
                </p:nvSpPr>
                <p:spPr>
                  <a:xfrm>
                    <a:off x="7786941" y="30543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34" name="Freeform 633">
                    <a:extLst>
                      <a:ext uri="{FF2B5EF4-FFF2-40B4-BE49-F238E27FC236}">
                        <a16:creationId xmlns:a16="http://schemas.microsoft.com/office/drawing/2014/main" id="{82EA1CC9-EC88-344F-9F86-8435310D5FE5}"/>
                      </a:ext>
                    </a:extLst>
                  </p:cNvPr>
                  <p:cNvSpPr/>
                  <p:nvPr/>
                </p:nvSpPr>
                <p:spPr>
                  <a:xfrm>
                    <a:off x="7895013" y="29710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604" name="Group 603">
                <a:extLst>
                  <a:ext uri="{FF2B5EF4-FFF2-40B4-BE49-F238E27FC236}">
                    <a16:creationId xmlns:a16="http://schemas.microsoft.com/office/drawing/2014/main" id="{F0C1C8FB-0408-714E-A1DD-78F85B60437B}"/>
                  </a:ext>
                </a:extLst>
              </p:cNvPr>
              <p:cNvGrpSpPr/>
              <p:nvPr/>
            </p:nvGrpSpPr>
            <p:grpSpPr>
              <a:xfrm>
                <a:off x="8570325" y="5882671"/>
                <a:ext cx="175179" cy="107525"/>
                <a:chOff x="7493876" y="2774731"/>
                <a:chExt cx="1481958" cy="894622"/>
              </a:xfrm>
            </p:grpSpPr>
            <p:sp>
              <p:nvSpPr>
                <p:cNvPr id="621" name="Freeform 620">
                  <a:extLst>
                    <a:ext uri="{FF2B5EF4-FFF2-40B4-BE49-F238E27FC236}">
                      <a16:creationId xmlns:a16="http://schemas.microsoft.com/office/drawing/2014/main" id="{9B4D64EF-FFF5-9446-B44D-24388D845729}"/>
                    </a:ext>
                  </a:extLst>
                </p:cNvPr>
                <p:cNvSpPr/>
                <p:nvPr/>
              </p:nvSpPr>
              <p:spPr>
                <a:xfrm>
                  <a:off x="7493876" y="3084399"/>
                  <a:ext cx="1481958" cy="584954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622" name="Oval 621">
                  <a:extLst>
                    <a:ext uri="{FF2B5EF4-FFF2-40B4-BE49-F238E27FC236}">
                      <a16:creationId xmlns:a16="http://schemas.microsoft.com/office/drawing/2014/main" id="{457542F7-4030-C840-A950-8AB02A1839A0}"/>
                    </a:ext>
                  </a:extLst>
                </p:cNvPr>
                <p:cNvSpPr/>
                <p:nvPr/>
              </p:nvSpPr>
              <p:spPr>
                <a:xfrm>
                  <a:off x="7494729" y="2774731"/>
                  <a:ext cx="1480163" cy="579140"/>
                </a:xfrm>
                <a:prstGeom prst="ellipse">
                  <a:avLst/>
                </a:prstGeom>
                <a:solidFill>
                  <a:srgbClr val="B8C2C9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  <p:grpSp>
              <p:nvGrpSpPr>
                <p:cNvPr id="623" name="Group 622">
                  <a:extLst>
                    <a:ext uri="{FF2B5EF4-FFF2-40B4-BE49-F238E27FC236}">
                      <a16:creationId xmlns:a16="http://schemas.microsoft.com/office/drawing/2014/main" id="{D9C210E7-B327-514B-A0C7-94FDD9A9BD9F}"/>
                    </a:ext>
                  </a:extLst>
                </p:cNvPr>
                <p:cNvGrpSpPr/>
                <p:nvPr/>
              </p:nvGrpSpPr>
              <p:grpSpPr>
                <a:xfrm>
                  <a:off x="7713663" y="2848339"/>
                  <a:ext cx="1042107" cy="425543"/>
                  <a:chOff x="7786941" y="2884917"/>
                  <a:chExt cx="897649" cy="353919"/>
                </a:xfrm>
              </p:grpSpPr>
              <p:sp>
                <p:nvSpPr>
                  <p:cNvPr id="624" name="Freeform 623">
                    <a:extLst>
                      <a:ext uri="{FF2B5EF4-FFF2-40B4-BE49-F238E27FC236}">
                        <a16:creationId xmlns:a16="http://schemas.microsoft.com/office/drawing/2014/main" id="{C13FE213-9244-E845-A3F1-B52267AF78F5}"/>
                      </a:ext>
                    </a:extLst>
                  </p:cNvPr>
                  <p:cNvSpPr/>
                  <p:nvPr/>
                </p:nvSpPr>
                <p:spPr>
                  <a:xfrm>
                    <a:off x="7811770" y="28849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25" name="Freeform 624">
                    <a:extLst>
                      <a:ext uri="{FF2B5EF4-FFF2-40B4-BE49-F238E27FC236}">
                        <a16:creationId xmlns:a16="http://schemas.microsoft.com/office/drawing/2014/main" id="{4A014DC0-CDBF-6344-A08C-8B7DC7401C27}"/>
                      </a:ext>
                    </a:extLst>
                  </p:cNvPr>
                  <p:cNvSpPr/>
                  <p:nvPr/>
                </p:nvSpPr>
                <p:spPr>
                  <a:xfrm>
                    <a:off x="8367548" y="30543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26" name="Freeform 625">
                    <a:extLst>
                      <a:ext uri="{FF2B5EF4-FFF2-40B4-BE49-F238E27FC236}">
                        <a16:creationId xmlns:a16="http://schemas.microsoft.com/office/drawing/2014/main" id="{79781B3B-658A-AE4C-BE7D-F77DFBB2CEBA}"/>
                      </a:ext>
                    </a:extLst>
                  </p:cNvPr>
                  <p:cNvSpPr/>
                  <p:nvPr/>
                </p:nvSpPr>
                <p:spPr>
                  <a:xfrm>
                    <a:off x="7786941" y="30543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27" name="Freeform 626">
                    <a:extLst>
                      <a:ext uri="{FF2B5EF4-FFF2-40B4-BE49-F238E27FC236}">
                        <a16:creationId xmlns:a16="http://schemas.microsoft.com/office/drawing/2014/main" id="{95A1B600-62A0-8147-9FD0-6D74D0E7EE1A}"/>
                      </a:ext>
                    </a:extLst>
                  </p:cNvPr>
                  <p:cNvSpPr/>
                  <p:nvPr/>
                </p:nvSpPr>
                <p:spPr>
                  <a:xfrm>
                    <a:off x="7895013" y="29710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588" name="Group 587">
              <a:extLst>
                <a:ext uri="{FF2B5EF4-FFF2-40B4-BE49-F238E27FC236}">
                  <a16:creationId xmlns:a16="http://schemas.microsoft.com/office/drawing/2014/main" id="{86E19177-E8A3-F849-934B-777240075DE8}"/>
                </a:ext>
              </a:extLst>
            </p:cNvPr>
            <p:cNvGrpSpPr/>
            <p:nvPr/>
          </p:nvGrpSpPr>
          <p:grpSpPr>
            <a:xfrm>
              <a:off x="3096215" y="4614313"/>
              <a:ext cx="998795" cy="445007"/>
              <a:chOff x="4332883" y="5571655"/>
              <a:chExt cx="998795" cy="445007"/>
            </a:xfrm>
          </p:grpSpPr>
          <p:cxnSp>
            <p:nvCxnSpPr>
              <p:cNvPr id="483" name="Straight Connector 482">
                <a:extLst>
                  <a:ext uri="{FF2B5EF4-FFF2-40B4-BE49-F238E27FC236}">
                    <a16:creationId xmlns:a16="http://schemas.microsoft.com/office/drawing/2014/main" id="{E9158F9B-A053-7F4F-A963-6076D1544DD1}"/>
                  </a:ext>
                </a:extLst>
              </p:cNvPr>
              <p:cNvCxnSpPr>
                <a:cxnSpLocks/>
                <a:stCxn id="559" idx="0"/>
              </p:cNvCxnSpPr>
              <p:nvPr/>
            </p:nvCxnSpPr>
            <p:spPr>
              <a:xfrm flipH="1" flipV="1">
                <a:off x="4745236" y="5658233"/>
                <a:ext cx="66596" cy="250904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4" name="Straight Connector 483">
                <a:extLst>
                  <a:ext uri="{FF2B5EF4-FFF2-40B4-BE49-F238E27FC236}">
                    <a16:creationId xmlns:a16="http://schemas.microsoft.com/office/drawing/2014/main" id="{FFA0D485-A268-E243-A345-92CE10746EED}"/>
                  </a:ext>
                </a:extLst>
              </p:cNvPr>
              <p:cNvCxnSpPr/>
              <p:nvPr/>
            </p:nvCxnSpPr>
            <p:spPr>
              <a:xfrm>
                <a:off x="4753706" y="5653287"/>
                <a:ext cx="299692" cy="14237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Straight Connector 484">
                <a:extLst>
                  <a:ext uri="{FF2B5EF4-FFF2-40B4-BE49-F238E27FC236}">
                    <a16:creationId xmlns:a16="http://schemas.microsoft.com/office/drawing/2014/main" id="{5AFFB4E9-9B13-604F-841E-E26BADF492D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53398" y="5718444"/>
                <a:ext cx="231278" cy="77216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6" name="Straight Connector 485">
                <a:extLst>
                  <a:ext uri="{FF2B5EF4-FFF2-40B4-BE49-F238E27FC236}">
                    <a16:creationId xmlns:a16="http://schemas.microsoft.com/office/drawing/2014/main" id="{06DE0271-6C20-FF41-B721-FE4E3D131FAF}"/>
                  </a:ext>
                </a:extLst>
              </p:cNvPr>
              <p:cNvCxnSpPr>
                <a:cxnSpLocks/>
                <a:stCxn id="548" idx="9"/>
              </p:cNvCxnSpPr>
              <p:nvPr/>
            </p:nvCxnSpPr>
            <p:spPr>
              <a:xfrm>
                <a:off x="4423995" y="5613304"/>
                <a:ext cx="387156" cy="322925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7" name="Straight Connector 486">
                <a:extLst>
                  <a:ext uri="{FF2B5EF4-FFF2-40B4-BE49-F238E27FC236}">
                    <a16:creationId xmlns:a16="http://schemas.microsoft.com/office/drawing/2014/main" id="{5F004055-EC3D-1B42-97B1-C282A5024254}"/>
                  </a:ext>
                </a:extLst>
              </p:cNvPr>
              <p:cNvCxnSpPr>
                <a:cxnSpLocks/>
                <a:stCxn id="548" idx="2"/>
              </p:cNvCxnSpPr>
              <p:nvPr/>
            </p:nvCxnSpPr>
            <p:spPr>
              <a:xfrm>
                <a:off x="4423701" y="5609089"/>
                <a:ext cx="334505" cy="41987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8" name="Straight Connector 487">
                <a:extLst>
                  <a:ext uri="{FF2B5EF4-FFF2-40B4-BE49-F238E27FC236}">
                    <a16:creationId xmlns:a16="http://schemas.microsoft.com/office/drawing/2014/main" id="{34897F6D-18B9-8F40-9AAD-AF6159BA89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53706" y="5658231"/>
                <a:ext cx="530161" cy="4377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9" name="Straight Connector 488">
                <a:extLst>
                  <a:ext uri="{FF2B5EF4-FFF2-40B4-BE49-F238E27FC236}">
                    <a16:creationId xmlns:a16="http://schemas.microsoft.com/office/drawing/2014/main" id="{60856A78-B3E6-0C4C-814A-D4D34722EF86}"/>
                  </a:ext>
                </a:extLst>
              </p:cNvPr>
              <p:cNvCxnSpPr>
                <a:cxnSpLocks/>
                <a:stCxn id="564" idx="2"/>
              </p:cNvCxnSpPr>
              <p:nvPr/>
            </p:nvCxnSpPr>
            <p:spPr>
              <a:xfrm flipV="1">
                <a:off x="4811264" y="5795661"/>
                <a:ext cx="242134" cy="15091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0" name="Straight Connector 489">
                <a:extLst>
                  <a:ext uri="{FF2B5EF4-FFF2-40B4-BE49-F238E27FC236}">
                    <a16:creationId xmlns:a16="http://schemas.microsoft.com/office/drawing/2014/main" id="{67D63552-DE21-BB46-9348-5AED016AEBC3}"/>
                  </a:ext>
                </a:extLst>
              </p:cNvPr>
              <p:cNvCxnSpPr>
                <a:cxnSpLocks/>
                <a:endCxn id="564" idx="2"/>
              </p:cNvCxnSpPr>
              <p:nvPr/>
            </p:nvCxnSpPr>
            <p:spPr>
              <a:xfrm>
                <a:off x="4443251" y="5915325"/>
                <a:ext cx="368013" cy="31246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1" name="Straight Connector 490">
                <a:extLst>
                  <a:ext uri="{FF2B5EF4-FFF2-40B4-BE49-F238E27FC236}">
                    <a16:creationId xmlns:a16="http://schemas.microsoft.com/office/drawing/2014/main" id="{6C0F36F0-761E-3E4F-A9B7-3E6439ACA3D7}"/>
                  </a:ext>
                </a:extLst>
              </p:cNvPr>
              <p:cNvCxnSpPr>
                <a:cxnSpLocks/>
                <a:stCxn id="543" idx="4"/>
                <a:endCxn id="505" idx="2"/>
              </p:cNvCxnSpPr>
              <p:nvPr/>
            </p:nvCxnSpPr>
            <p:spPr>
              <a:xfrm flipH="1">
                <a:off x="4423754" y="5641262"/>
                <a:ext cx="515" cy="248596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2" name="Straight Connector 491">
                <a:extLst>
                  <a:ext uri="{FF2B5EF4-FFF2-40B4-BE49-F238E27FC236}">
                    <a16:creationId xmlns:a16="http://schemas.microsoft.com/office/drawing/2014/main" id="{00361C4E-1489-5B4B-B67F-292CF75EB3D9}"/>
                  </a:ext>
                </a:extLst>
              </p:cNvPr>
              <p:cNvCxnSpPr/>
              <p:nvPr/>
            </p:nvCxnSpPr>
            <p:spPr>
              <a:xfrm flipV="1">
                <a:off x="4443252" y="5658232"/>
                <a:ext cx="317903" cy="25709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8" name="Group 497">
                <a:extLst>
                  <a:ext uri="{FF2B5EF4-FFF2-40B4-BE49-F238E27FC236}">
                    <a16:creationId xmlns:a16="http://schemas.microsoft.com/office/drawing/2014/main" id="{AE784CF8-EEC2-5D49-AC2E-F0B8DB507ED3}"/>
                  </a:ext>
                </a:extLst>
              </p:cNvPr>
              <p:cNvGrpSpPr/>
              <p:nvPr/>
            </p:nvGrpSpPr>
            <p:grpSpPr>
              <a:xfrm>
                <a:off x="4332883" y="5851102"/>
                <a:ext cx="182938" cy="111323"/>
                <a:chOff x="7493876" y="2774731"/>
                <a:chExt cx="1481958" cy="894622"/>
              </a:xfrm>
            </p:grpSpPr>
            <p:sp>
              <p:nvSpPr>
                <p:cNvPr id="499" name="Freeform 498">
                  <a:extLst>
                    <a:ext uri="{FF2B5EF4-FFF2-40B4-BE49-F238E27FC236}">
                      <a16:creationId xmlns:a16="http://schemas.microsoft.com/office/drawing/2014/main" id="{D4D358C0-F298-9E48-AB78-6A89574E2877}"/>
                    </a:ext>
                  </a:extLst>
                </p:cNvPr>
                <p:cNvSpPr/>
                <p:nvPr/>
              </p:nvSpPr>
              <p:spPr>
                <a:xfrm>
                  <a:off x="7493876" y="3084399"/>
                  <a:ext cx="1481958" cy="584954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500" name="Oval 499">
                  <a:extLst>
                    <a:ext uri="{FF2B5EF4-FFF2-40B4-BE49-F238E27FC236}">
                      <a16:creationId xmlns:a16="http://schemas.microsoft.com/office/drawing/2014/main" id="{A8B87FB9-4CC0-9E4F-A91A-6AD87CFE2D06}"/>
                    </a:ext>
                  </a:extLst>
                </p:cNvPr>
                <p:cNvSpPr/>
                <p:nvPr/>
              </p:nvSpPr>
              <p:spPr>
                <a:xfrm>
                  <a:off x="7494729" y="2774731"/>
                  <a:ext cx="1480163" cy="579140"/>
                </a:xfrm>
                <a:prstGeom prst="ellipse">
                  <a:avLst/>
                </a:prstGeom>
                <a:solidFill>
                  <a:srgbClr val="B8C2C9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  <p:grpSp>
              <p:nvGrpSpPr>
                <p:cNvPr id="501" name="Group 500">
                  <a:extLst>
                    <a:ext uri="{FF2B5EF4-FFF2-40B4-BE49-F238E27FC236}">
                      <a16:creationId xmlns:a16="http://schemas.microsoft.com/office/drawing/2014/main" id="{75306399-756C-B94A-90F5-3161D2D408D4}"/>
                    </a:ext>
                  </a:extLst>
                </p:cNvPr>
                <p:cNvGrpSpPr/>
                <p:nvPr/>
              </p:nvGrpSpPr>
              <p:grpSpPr>
                <a:xfrm>
                  <a:off x="7713663" y="2848339"/>
                  <a:ext cx="1042107" cy="425543"/>
                  <a:chOff x="7786941" y="2884917"/>
                  <a:chExt cx="897649" cy="353919"/>
                </a:xfrm>
              </p:grpSpPr>
              <p:sp>
                <p:nvSpPr>
                  <p:cNvPr id="502" name="Freeform 501">
                    <a:extLst>
                      <a:ext uri="{FF2B5EF4-FFF2-40B4-BE49-F238E27FC236}">
                        <a16:creationId xmlns:a16="http://schemas.microsoft.com/office/drawing/2014/main" id="{B5866553-FD4E-A249-9E40-7BE2F8077F2B}"/>
                      </a:ext>
                    </a:extLst>
                  </p:cNvPr>
                  <p:cNvSpPr/>
                  <p:nvPr/>
                </p:nvSpPr>
                <p:spPr>
                  <a:xfrm>
                    <a:off x="7811770" y="28849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03" name="Freeform 502">
                    <a:extLst>
                      <a:ext uri="{FF2B5EF4-FFF2-40B4-BE49-F238E27FC236}">
                        <a16:creationId xmlns:a16="http://schemas.microsoft.com/office/drawing/2014/main" id="{141F2AB3-3145-604D-970F-2C7C1ECD0736}"/>
                      </a:ext>
                    </a:extLst>
                  </p:cNvPr>
                  <p:cNvSpPr/>
                  <p:nvPr/>
                </p:nvSpPr>
                <p:spPr>
                  <a:xfrm>
                    <a:off x="8367548" y="30543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04" name="Freeform 503">
                    <a:extLst>
                      <a:ext uri="{FF2B5EF4-FFF2-40B4-BE49-F238E27FC236}">
                        <a16:creationId xmlns:a16="http://schemas.microsoft.com/office/drawing/2014/main" id="{F13F30A8-4E10-2047-AAEA-E45AD806B867}"/>
                      </a:ext>
                    </a:extLst>
                  </p:cNvPr>
                  <p:cNvSpPr/>
                  <p:nvPr/>
                </p:nvSpPr>
                <p:spPr>
                  <a:xfrm>
                    <a:off x="7786941" y="30543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05" name="Freeform 504">
                    <a:extLst>
                      <a:ext uri="{FF2B5EF4-FFF2-40B4-BE49-F238E27FC236}">
                        <a16:creationId xmlns:a16="http://schemas.microsoft.com/office/drawing/2014/main" id="{FBDC2FD1-F7ED-BF46-A3DA-257B3F5E1833}"/>
                      </a:ext>
                    </a:extLst>
                  </p:cNvPr>
                  <p:cNvSpPr/>
                  <p:nvPr/>
                </p:nvSpPr>
                <p:spPr>
                  <a:xfrm>
                    <a:off x="7895013" y="29710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541" name="Group 540">
                <a:extLst>
                  <a:ext uri="{FF2B5EF4-FFF2-40B4-BE49-F238E27FC236}">
                    <a16:creationId xmlns:a16="http://schemas.microsoft.com/office/drawing/2014/main" id="{4A4136C2-59E3-B44B-9E36-DDF23F13B499}"/>
                  </a:ext>
                </a:extLst>
              </p:cNvPr>
              <p:cNvGrpSpPr/>
              <p:nvPr/>
            </p:nvGrpSpPr>
            <p:grpSpPr>
              <a:xfrm>
                <a:off x="4336684" y="5571655"/>
                <a:ext cx="175179" cy="107525"/>
                <a:chOff x="7493876" y="2774731"/>
                <a:chExt cx="1481958" cy="894622"/>
              </a:xfrm>
            </p:grpSpPr>
            <p:sp>
              <p:nvSpPr>
                <p:cNvPr id="542" name="Freeform 541">
                  <a:extLst>
                    <a:ext uri="{FF2B5EF4-FFF2-40B4-BE49-F238E27FC236}">
                      <a16:creationId xmlns:a16="http://schemas.microsoft.com/office/drawing/2014/main" id="{04C6A086-7921-C54B-9127-86240FFF346D}"/>
                    </a:ext>
                  </a:extLst>
                </p:cNvPr>
                <p:cNvSpPr/>
                <p:nvPr/>
              </p:nvSpPr>
              <p:spPr>
                <a:xfrm>
                  <a:off x="7493876" y="3084399"/>
                  <a:ext cx="1481958" cy="584954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543" name="Oval 542">
                  <a:extLst>
                    <a:ext uri="{FF2B5EF4-FFF2-40B4-BE49-F238E27FC236}">
                      <a16:creationId xmlns:a16="http://schemas.microsoft.com/office/drawing/2014/main" id="{B2CB2CFE-B622-E948-B839-259B2FEACEDF}"/>
                    </a:ext>
                  </a:extLst>
                </p:cNvPr>
                <p:cNvSpPr/>
                <p:nvPr/>
              </p:nvSpPr>
              <p:spPr>
                <a:xfrm>
                  <a:off x="7494729" y="2774731"/>
                  <a:ext cx="1480163" cy="579140"/>
                </a:xfrm>
                <a:prstGeom prst="ellipse">
                  <a:avLst/>
                </a:prstGeom>
                <a:solidFill>
                  <a:srgbClr val="B8C2C9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  <p:grpSp>
              <p:nvGrpSpPr>
                <p:cNvPr id="544" name="Group 543">
                  <a:extLst>
                    <a:ext uri="{FF2B5EF4-FFF2-40B4-BE49-F238E27FC236}">
                      <a16:creationId xmlns:a16="http://schemas.microsoft.com/office/drawing/2014/main" id="{14AA22F2-E2D7-9D4A-B053-EBEAB2C705A1}"/>
                    </a:ext>
                  </a:extLst>
                </p:cNvPr>
                <p:cNvGrpSpPr/>
                <p:nvPr/>
              </p:nvGrpSpPr>
              <p:grpSpPr>
                <a:xfrm>
                  <a:off x="7713663" y="2848339"/>
                  <a:ext cx="1042107" cy="425543"/>
                  <a:chOff x="7786941" y="2884917"/>
                  <a:chExt cx="897649" cy="353919"/>
                </a:xfrm>
              </p:grpSpPr>
              <p:sp>
                <p:nvSpPr>
                  <p:cNvPr id="545" name="Freeform 544">
                    <a:extLst>
                      <a:ext uri="{FF2B5EF4-FFF2-40B4-BE49-F238E27FC236}">
                        <a16:creationId xmlns:a16="http://schemas.microsoft.com/office/drawing/2014/main" id="{43534151-36C4-FA43-A8E0-25928BA9AC21}"/>
                      </a:ext>
                    </a:extLst>
                  </p:cNvPr>
                  <p:cNvSpPr/>
                  <p:nvPr/>
                </p:nvSpPr>
                <p:spPr>
                  <a:xfrm>
                    <a:off x="7811770" y="28849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46" name="Freeform 545">
                    <a:extLst>
                      <a:ext uri="{FF2B5EF4-FFF2-40B4-BE49-F238E27FC236}">
                        <a16:creationId xmlns:a16="http://schemas.microsoft.com/office/drawing/2014/main" id="{30157A6F-5368-9543-956B-90F5C13E82EA}"/>
                      </a:ext>
                    </a:extLst>
                  </p:cNvPr>
                  <p:cNvSpPr/>
                  <p:nvPr/>
                </p:nvSpPr>
                <p:spPr>
                  <a:xfrm>
                    <a:off x="8367548" y="30543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47" name="Freeform 546">
                    <a:extLst>
                      <a:ext uri="{FF2B5EF4-FFF2-40B4-BE49-F238E27FC236}">
                        <a16:creationId xmlns:a16="http://schemas.microsoft.com/office/drawing/2014/main" id="{4BE5492B-C4F6-BB45-AF98-856738F76DF9}"/>
                      </a:ext>
                    </a:extLst>
                  </p:cNvPr>
                  <p:cNvSpPr/>
                  <p:nvPr/>
                </p:nvSpPr>
                <p:spPr>
                  <a:xfrm>
                    <a:off x="7786941" y="30543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48" name="Freeform 547">
                    <a:extLst>
                      <a:ext uri="{FF2B5EF4-FFF2-40B4-BE49-F238E27FC236}">
                        <a16:creationId xmlns:a16="http://schemas.microsoft.com/office/drawing/2014/main" id="{FFC8FA43-21C5-AA47-9828-B73BF4DBAD39}"/>
                      </a:ext>
                    </a:extLst>
                  </p:cNvPr>
                  <p:cNvSpPr/>
                  <p:nvPr/>
                </p:nvSpPr>
                <p:spPr>
                  <a:xfrm>
                    <a:off x="7895013" y="29710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549" name="Group 548">
                <a:extLst>
                  <a:ext uri="{FF2B5EF4-FFF2-40B4-BE49-F238E27FC236}">
                    <a16:creationId xmlns:a16="http://schemas.microsoft.com/office/drawing/2014/main" id="{3CF6BA55-C4F1-524A-B0EA-FB928B3AA689}"/>
                  </a:ext>
                </a:extLst>
              </p:cNvPr>
              <p:cNvGrpSpPr/>
              <p:nvPr/>
            </p:nvGrpSpPr>
            <p:grpSpPr>
              <a:xfrm>
                <a:off x="4669469" y="5607049"/>
                <a:ext cx="175179" cy="107525"/>
                <a:chOff x="7493876" y="2774731"/>
                <a:chExt cx="1481958" cy="894622"/>
              </a:xfrm>
            </p:grpSpPr>
            <p:sp>
              <p:nvSpPr>
                <p:cNvPr id="550" name="Freeform 549">
                  <a:extLst>
                    <a:ext uri="{FF2B5EF4-FFF2-40B4-BE49-F238E27FC236}">
                      <a16:creationId xmlns:a16="http://schemas.microsoft.com/office/drawing/2014/main" id="{9B24FC3D-B0DC-FD4B-B950-93F603FB6A56}"/>
                    </a:ext>
                  </a:extLst>
                </p:cNvPr>
                <p:cNvSpPr/>
                <p:nvPr/>
              </p:nvSpPr>
              <p:spPr>
                <a:xfrm>
                  <a:off x="7493876" y="3084399"/>
                  <a:ext cx="1481958" cy="584954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551" name="Oval 550">
                  <a:extLst>
                    <a:ext uri="{FF2B5EF4-FFF2-40B4-BE49-F238E27FC236}">
                      <a16:creationId xmlns:a16="http://schemas.microsoft.com/office/drawing/2014/main" id="{8712B978-C080-294F-B88C-F3C41703C9F0}"/>
                    </a:ext>
                  </a:extLst>
                </p:cNvPr>
                <p:cNvSpPr/>
                <p:nvPr/>
              </p:nvSpPr>
              <p:spPr>
                <a:xfrm>
                  <a:off x="7494729" y="2774731"/>
                  <a:ext cx="1480163" cy="579140"/>
                </a:xfrm>
                <a:prstGeom prst="ellipse">
                  <a:avLst/>
                </a:prstGeom>
                <a:solidFill>
                  <a:srgbClr val="B8C2C9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  <p:grpSp>
              <p:nvGrpSpPr>
                <p:cNvPr id="552" name="Group 551">
                  <a:extLst>
                    <a:ext uri="{FF2B5EF4-FFF2-40B4-BE49-F238E27FC236}">
                      <a16:creationId xmlns:a16="http://schemas.microsoft.com/office/drawing/2014/main" id="{4D8BD272-A253-924A-9B6B-6BC045FC9D14}"/>
                    </a:ext>
                  </a:extLst>
                </p:cNvPr>
                <p:cNvGrpSpPr/>
                <p:nvPr/>
              </p:nvGrpSpPr>
              <p:grpSpPr>
                <a:xfrm>
                  <a:off x="7713663" y="2848339"/>
                  <a:ext cx="1042107" cy="425543"/>
                  <a:chOff x="7786941" y="2884917"/>
                  <a:chExt cx="897649" cy="353919"/>
                </a:xfrm>
              </p:grpSpPr>
              <p:sp>
                <p:nvSpPr>
                  <p:cNvPr id="553" name="Freeform 552">
                    <a:extLst>
                      <a:ext uri="{FF2B5EF4-FFF2-40B4-BE49-F238E27FC236}">
                        <a16:creationId xmlns:a16="http://schemas.microsoft.com/office/drawing/2014/main" id="{41105105-3D0C-C84A-A779-3D167AD54F62}"/>
                      </a:ext>
                    </a:extLst>
                  </p:cNvPr>
                  <p:cNvSpPr/>
                  <p:nvPr/>
                </p:nvSpPr>
                <p:spPr>
                  <a:xfrm>
                    <a:off x="7811770" y="28849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54" name="Freeform 553">
                    <a:extLst>
                      <a:ext uri="{FF2B5EF4-FFF2-40B4-BE49-F238E27FC236}">
                        <a16:creationId xmlns:a16="http://schemas.microsoft.com/office/drawing/2014/main" id="{5089D57D-03B9-A04F-8A0E-E25C6B383178}"/>
                      </a:ext>
                    </a:extLst>
                  </p:cNvPr>
                  <p:cNvSpPr/>
                  <p:nvPr/>
                </p:nvSpPr>
                <p:spPr>
                  <a:xfrm>
                    <a:off x="8367548" y="30543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55" name="Freeform 554">
                    <a:extLst>
                      <a:ext uri="{FF2B5EF4-FFF2-40B4-BE49-F238E27FC236}">
                        <a16:creationId xmlns:a16="http://schemas.microsoft.com/office/drawing/2014/main" id="{C4FD0094-87A7-D541-93A9-C47067FD3E65}"/>
                      </a:ext>
                    </a:extLst>
                  </p:cNvPr>
                  <p:cNvSpPr/>
                  <p:nvPr/>
                </p:nvSpPr>
                <p:spPr>
                  <a:xfrm>
                    <a:off x="7786941" y="30543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56" name="Freeform 555">
                    <a:extLst>
                      <a:ext uri="{FF2B5EF4-FFF2-40B4-BE49-F238E27FC236}">
                        <a16:creationId xmlns:a16="http://schemas.microsoft.com/office/drawing/2014/main" id="{F7C6E3EF-CB9D-C749-BACB-FBBA1392CAB8}"/>
                      </a:ext>
                    </a:extLst>
                  </p:cNvPr>
                  <p:cNvSpPr/>
                  <p:nvPr/>
                </p:nvSpPr>
                <p:spPr>
                  <a:xfrm>
                    <a:off x="7895013" y="29710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557" name="Group 556">
                <a:extLst>
                  <a:ext uri="{FF2B5EF4-FFF2-40B4-BE49-F238E27FC236}">
                    <a16:creationId xmlns:a16="http://schemas.microsoft.com/office/drawing/2014/main" id="{06E77306-98F1-314C-851C-FBAE52F0CD50}"/>
                  </a:ext>
                </a:extLst>
              </p:cNvPr>
              <p:cNvGrpSpPr/>
              <p:nvPr/>
            </p:nvGrpSpPr>
            <p:grpSpPr>
              <a:xfrm>
                <a:off x="4724247" y="5909137"/>
                <a:ext cx="175179" cy="107525"/>
                <a:chOff x="7493876" y="2774731"/>
                <a:chExt cx="1481958" cy="894622"/>
              </a:xfrm>
            </p:grpSpPr>
            <p:sp>
              <p:nvSpPr>
                <p:cNvPr id="558" name="Freeform 557">
                  <a:extLst>
                    <a:ext uri="{FF2B5EF4-FFF2-40B4-BE49-F238E27FC236}">
                      <a16:creationId xmlns:a16="http://schemas.microsoft.com/office/drawing/2014/main" id="{12094407-C292-FC4B-95BC-5AE20CF7A1C3}"/>
                    </a:ext>
                  </a:extLst>
                </p:cNvPr>
                <p:cNvSpPr/>
                <p:nvPr/>
              </p:nvSpPr>
              <p:spPr>
                <a:xfrm>
                  <a:off x="7493876" y="3084399"/>
                  <a:ext cx="1481958" cy="584954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559" name="Oval 558">
                  <a:extLst>
                    <a:ext uri="{FF2B5EF4-FFF2-40B4-BE49-F238E27FC236}">
                      <a16:creationId xmlns:a16="http://schemas.microsoft.com/office/drawing/2014/main" id="{11A75301-F4F3-8F49-9326-9E1AAA4256D8}"/>
                    </a:ext>
                  </a:extLst>
                </p:cNvPr>
                <p:cNvSpPr/>
                <p:nvPr/>
              </p:nvSpPr>
              <p:spPr>
                <a:xfrm>
                  <a:off x="7494729" y="2774731"/>
                  <a:ext cx="1480163" cy="579140"/>
                </a:xfrm>
                <a:prstGeom prst="ellipse">
                  <a:avLst/>
                </a:prstGeom>
                <a:solidFill>
                  <a:srgbClr val="B8C2C9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  <p:grpSp>
              <p:nvGrpSpPr>
                <p:cNvPr id="560" name="Group 559">
                  <a:extLst>
                    <a:ext uri="{FF2B5EF4-FFF2-40B4-BE49-F238E27FC236}">
                      <a16:creationId xmlns:a16="http://schemas.microsoft.com/office/drawing/2014/main" id="{A55A5FF5-44E4-9646-A205-A1B3A230421A}"/>
                    </a:ext>
                  </a:extLst>
                </p:cNvPr>
                <p:cNvGrpSpPr/>
                <p:nvPr/>
              </p:nvGrpSpPr>
              <p:grpSpPr>
                <a:xfrm>
                  <a:off x="7713663" y="2848339"/>
                  <a:ext cx="1042107" cy="425543"/>
                  <a:chOff x="7786941" y="2884917"/>
                  <a:chExt cx="897649" cy="353919"/>
                </a:xfrm>
              </p:grpSpPr>
              <p:sp>
                <p:nvSpPr>
                  <p:cNvPr id="561" name="Freeform 560">
                    <a:extLst>
                      <a:ext uri="{FF2B5EF4-FFF2-40B4-BE49-F238E27FC236}">
                        <a16:creationId xmlns:a16="http://schemas.microsoft.com/office/drawing/2014/main" id="{7187927B-5DCA-7A45-A503-6E519D91F3EC}"/>
                      </a:ext>
                    </a:extLst>
                  </p:cNvPr>
                  <p:cNvSpPr/>
                  <p:nvPr/>
                </p:nvSpPr>
                <p:spPr>
                  <a:xfrm>
                    <a:off x="7811770" y="28849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62" name="Freeform 561">
                    <a:extLst>
                      <a:ext uri="{FF2B5EF4-FFF2-40B4-BE49-F238E27FC236}">
                        <a16:creationId xmlns:a16="http://schemas.microsoft.com/office/drawing/2014/main" id="{88C94953-9383-3C42-B307-1CAC72BA3955}"/>
                      </a:ext>
                    </a:extLst>
                  </p:cNvPr>
                  <p:cNvSpPr/>
                  <p:nvPr/>
                </p:nvSpPr>
                <p:spPr>
                  <a:xfrm>
                    <a:off x="8367548" y="30543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63" name="Freeform 562">
                    <a:extLst>
                      <a:ext uri="{FF2B5EF4-FFF2-40B4-BE49-F238E27FC236}">
                        <a16:creationId xmlns:a16="http://schemas.microsoft.com/office/drawing/2014/main" id="{EB3D48B8-422C-F94B-A98E-7E95242C4AD9}"/>
                      </a:ext>
                    </a:extLst>
                  </p:cNvPr>
                  <p:cNvSpPr/>
                  <p:nvPr/>
                </p:nvSpPr>
                <p:spPr>
                  <a:xfrm>
                    <a:off x="7786941" y="30543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64" name="Freeform 563">
                    <a:extLst>
                      <a:ext uri="{FF2B5EF4-FFF2-40B4-BE49-F238E27FC236}">
                        <a16:creationId xmlns:a16="http://schemas.microsoft.com/office/drawing/2014/main" id="{1C10B400-CBBD-6547-8195-536C6358B223}"/>
                      </a:ext>
                    </a:extLst>
                  </p:cNvPr>
                  <p:cNvSpPr/>
                  <p:nvPr/>
                </p:nvSpPr>
                <p:spPr>
                  <a:xfrm>
                    <a:off x="7895013" y="29710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565" name="Group 564">
                <a:extLst>
                  <a:ext uri="{FF2B5EF4-FFF2-40B4-BE49-F238E27FC236}">
                    <a16:creationId xmlns:a16="http://schemas.microsoft.com/office/drawing/2014/main" id="{6443F69C-C622-F145-B0EA-BAC747EE936A}"/>
                  </a:ext>
                </a:extLst>
              </p:cNvPr>
              <p:cNvGrpSpPr/>
              <p:nvPr/>
            </p:nvGrpSpPr>
            <p:grpSpPr>
              <a:xfrm>
                <a:off x="5156499" y="5631997"/>
                <a:ext cx="175179" cy="107525"/>
                <a:chOff x="7493876" y="2774731"/>
                <a:chExt cx="1481958" cy="894622"/>
              </a:xfrm>
            </p:grpSpPr>
            <p:sp>
              <p:nvSpPr>
                <p:cNvPr id="566" name="Freeform 565">
                  <a:extLst>
                    <a:ext uri="{FF2B5EF4-FFF2-40B4-BE49-F238E27FC236}">
                      <a16:creationId xmlns:a16="http://schemas.microsoft.com/office/drawing/2014/main" id="{AE519E64-ACE5-A549-BED9-A11B60E67613}"/>
                    </a:ext>
                  </a:extLst>
                </p:cNvPr>
                <p:cNvSpPr/>
                <p:nvPr/>
              </p:nvSpPr>
              <p:spPr>
                <a:xfrm>
                  <a:off x="7493876" y="3084399"/>
                  <a:ext cx="1481958" cy="584954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567" name="Oval 566">
                  <a:extLst>
                    <a:ext uri="{FF2B5EF4-FFF2-40B4-BE49-F238E27FC236}">
                      <a16:creationId xmlns:a16="http://schemas.microsoft.com/office/drawing/2014/main" id="{965AF4A1-4C6C-EE45-B207-589D5B7737EA}"/>
                    </a:ext>
                  </a:extLst>
                </p:cNvPr>
                <p:cNvSpPr/>
                <p:nvPr/>
              </p:nvSpPr>
              <p:spPr>
                <a:xfrm>
                  <a:off x="7494729" y="2774731"/>
                  <a:ext cx="1480163" cy="579140"/>
                </a:xfrm>
                <a:prstGeom prst="ellipse">
                  <a:avLst/>
                </a:prstGeom>
                <a:solidFill>
                  <a:srgbClr val="B8C2C9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  <p:grpSp>
              <p:nvGrpSpPr>
                <p:cNvPr id="568" name="Group 567">
                  <a:extLst>
                    <a:ext uri="{FF2B5EF4-FFF2-40B4-BE49-F238E27FC236}">
                      <a16:creationId xmlns:a16="http://schemas.microsoft.com/office/drawing/2014/main" id="{22A0607B-F5A9-244D-BCB4-88FE319C8044}"/>
                    </a:ext>
                  </a:extLst>
                </p:cNvPr>
                <p:cNvGrpSpPr/>
                <p:nvPr/>
              </p:nvGrpSpPr>
              <p:grpSpPr>
                <a:xfrm>
                  <a:off x="7713663" y="2848339"/>
                  <a:ext cx="1042107" cy="425543"/>
                  <a:chOff x="7786941" y="2884917"/>
                  <a:chExt cx="897649" cy="353919"/>
                </a:xfrm>
              </p:grpSpPr>
              <p:sp>
                <p:nvSpPr>
                  <p:cNvPr id="569" name="Freeform 568">
                    <a:extLst>
                      <a:ext uri="{FF2B5EF4-FFF2-40B4-BE49-F238E27FC236}">
                        <a16:creationId xmlns:a16="http://schemas.microsoft.com/office/drawing/2014/main" id="{E8E85403-E70A-CF4C-AED8-064232873631}"/>
                      </a:ext>
                    </a:extLst>
                  </p:cNvPr>
                  <p:cNvSpPr/>
                  <p:nvPr/>
                </p:nvSpPr>
                <p:spPr>
                  <a:xfrm>
                    <a:off x="7811770" y="28849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70" name="Freeform 569">
                    <a:extLst>
                      <a:ext uri="{FF2B5EF4-FFF2-40B4-BE49-F238E27FC236}">
                        <a16:creationId xmlns:a16="http://schemas.microsoft.com/office/drawing/2014/main" id="{32B150BF-F62A-2144-9BEB-4F6CD9109DBA}"/>
                      </a:ext>
                    </a:extLst>
                  </p:cNvPr>
                  <p:cNvSpPr/>
                  <p:nvPr/>
                </p:nvSpPr>
                <p:spPr>
                  <a:xfrm>
                    <a:off x="8367548" y="30543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71" name="Freeform 570">
                    <a:extLst>
                      <a:ext uri="{FF2B5EF4-FFF2-40B4-BE49-F238E27FC236}">
                        <a16:creationId xmlns:a16="http://schemas.microsoft.com/office/drawing/2014/main" id="{1889C2DD-68D6-6A42-9293-5811FE4FE081}"/>
                      </a:ext>
                    </a:extLst>
                  </p:cNvPr>
                  <p:cNvSpPr/>
                  <p:nvPr/>
                </p:nvSpPr>
                <p:spPr>
                  <a:xfrm>
                    <a:off x="7786941" y="30543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72" name="Freeform 571">
                    <a:extLst>
                      <a:ext uri="{FF2B5EF4-FFF2-40B4-BE49-F238E27FC236}">
                        <a16:creationId xmlns:a16="http://schemas.microsoft.com/office/drawing/2014/main" id="{07DAA029-A6D3-2941-A534-BCE94B297850}"/>
                      </a:ext>
                    </a:extLst>
                  </p:cNvPr>
                  <p:cNvSpPr/>
                  <p:nvPr/>
                </p:nvSpPr>
                <p:spPr>
                  <a:xfrm>
                    <a:off x="7895013" y="29710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573" name="Group 572">
                <a:extLst>
                  <a:ext uri="{FF2B5EF4-FFF2-40B4-BE49-F238E27FC236}">
                    <a16:creationId xmlns:a16="http://schemas.microsoft.com/office/drawing/2014/main" id="{7750E12E-F90E-B547-AD69-C3B3AC8B5D91}"/>
                  </a:ext>
                </a:extLst>
              </p:cNvPr>
              <p:cNvGrpSpPr/>
              <p:nvPr/>
            </p:nvGrpSpPr>
            <p:grpSpPr>
              <a:xfrm>
                <a:off x="4944983" y="5749145"/>
                <a:ext cx="175179" cy="107525"/>
                <a:chOff x="7493876" y="2774731"/>
                <a:chExt cx="1481958" cy="894622"/>
              </a:xfrm>
            </p:grpSpPr>
            <p:sp>
              <p:nvSpPr>
                <p:cNvPr id="574" name="Freeform 573">
                  <a:extLst>
                    <a:ext uri="{FF2B5EF4-FFF2-40B4-BE49-F238E27FC236}">
                      <a16:creationId xmlns:a16="http://schemas.microsoft.com/office/drawing/2014/main" id="{0CA654E3-63ED-A640-BA8F-C5C671608386}"/>
                    </a:ext>
                  </a:extLst>
                </p:cNvPr>
                <p:cNvSpPr/>
                <p:nvPr/>
              </p:nvSpPr>
              <p:spPr>
                <a:xfrm>
                  <a:off x="7493876" y="3084399"/>
                  <a:ext cx="1481958" cy="584954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575" name="Oval 574">
                  <a:extLst>
                    <a:ext uri="{FF2B5EF4-FFF2-40B4-BE49-F238E27FC236}">
                      <a16:creationId xmlns:a16="http://schemas.microsoft.com/office/drawing/2014/main" id="{7AB97283-90D7-924A-9B0D-CD8D4A431E2E}"/>
                    </a:ext>
                  </a:extLst>
                </p:cNvPr>
                <p:cNvSpPr/>
                <p:nvPr/>
              </p:nvSpPr>
              <p:spPr>
                <a:xfrm>
                  <a:off x="7494729" y="2774731"/>
                  <a:ext cx="1480163" cy="579140"/>
                </a:xfrm>
                <a:prstGeom prst="ellipse">
                  <a:avLst/>
                </a:prstGeom>
                <a:solidFill>
                  <a:srgbClr val="B8C2C9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  <p:grpSp>
              <p:nvGrpSpPr>
                <p:cNvPr id="576" name="Group 575">
                  <a:extLst>
                    <a:ext uri="{FF2B5EF4-FFF2-40B4-BE49-F238E27FC236}">
                      <a16:creationId xmlns:a16="http://schemas.microsoft.com/office/drawing/2014/main" id="{78427D24-68B7-0A43-95BF-D71D34FC5099}"/>
                    </a:ext>
                  </a:extLst>
                </p:cNvPr>
                <p:cNvGrpSpPr/>
                <p:nvPr/>
              </p:nvGrpSpPr>
              <p:grpSpPr>
                <a:xfrm>
                  <a:off x="7713663" y="2848339"/>
                  <a:ext cx="1042107" cy="425543"/>
                  <a:chOff x="7786941" y="2884917"/>
                  <a:chExt cx="897649" cy="353919"/>
                </a:xfrm>
              </p:grpSpPr>
              <p:sp>
                <p:nvSpPr>
                  <p:cNvPr id="577" name="Freeform 576">
                    <a:extLst>
                      <a:ext uri="{FF2B5EF4-FFF2-40B4-BE49-F238E27FC236}">
                        <a16:creationId xmlns:a16="http://schemas.microsoft.com/office/drawing/2014/main" id="{89D50158-0E5C-A54D-8952-E8B501526809}"/>
                      </a:ext>
                    </a:extLst>
                  </p:cNvPr>
                  <p:cNvSpPr/>
                  <p:nvPr/>
                </p:nvSpPr>
                <p:spPr>
                  <a:xfrm>
                    <a:off x="7811770" y="28849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78" name="Freeform 577">
                    <a:extLst>
                      <a:ext uri="{FF2B5EF4-FFF2-40B4-BE49-F238E27FC236}">
                        <a16:creationId xmlns:a16="http://schemas.microsoft.com/office/drawing/2014/main" id="{ACCDDAE7-57F3-FE41-9376-A4A42B63CE8A}"/>
                      </a:ext>
                    </a:extLst>
                  </p:cNvPr>
                  <p:cNvSpPr/>
                  <p:nvPr/>
                </p:nvSpPr>
                <p:spPr>
                  <a:xfrm>
                    <a:off x="8367548" y="30543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79" name="Freeform 578">
                    <a:extLst>
                      <a:ext uri="{FF2B5EF4-FFF2-40B4-BE49-F238E27FC236}">
                        <a16:creationId xmlns:a16="http://schemas.microsoft.com/office/drawing/2014/main" id="{A3D566E9-6B68-164C-94C9-BAE70CA335DE}"/>
                      </a:ext>
                    </a:extLst>
                  </p:cNvPr>
                  <p:cNvSpPr/>
                  <p:nvPr/>
                </p:nvSpPr>
                <p:spPr>
                  <a:xfrm>
                    <a:off x="7786941" y="30543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80" name="Freeform 579">
                    <a:extLst>
                      <a:ext uri="{FF2B5EF4-FFF2-40B4-BE49-F238E27FC236}">
                        <a16:creationId xmlns:a16="http://schemas.microsoft.com/office/drawing/2014/main" id="{2C90D9F1-CB92-4D42-9643-6FB82E85DE9D}"/>
                      </a:ext>
                    </a:extLst>
                  </p:cNvPr>
                  <p:cNvSpPr/>
                  <p:nvPr/>
                </p:nvSpPr>
                <p:spPr>
                  <a:xfrm>
                    <a:off x="7895013" y="29710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D9D6E6C8-84CD-CB4A-84F1-067117845CF7}"/>
                </a:ext>
              </a:extLst>
            </p:cNvPr>
            <p:cNvGrpSpPr/>
            <p:nvPr/>
          </p:nvGrpSpPr>
          <p:grpSpPr>
            <a:xfrm>
              <a:off x="914169" y="3784413"/>
              <a:ext cx="6320401" cy="1580150"/>
              <a:chOff x="2495834" y="3549633"/>
              <a:chExt cx="6320401" cy="1580150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FCD09193-6AE8-9045-9CDC-6EFB0AA50425}"/>
                  </a:ext>
                </a:extLst>
              </p:cNvPr>
              <p:cNvGrpSpPr/>
              <p:nvPr/>
            </p:nvGrpSpPr>
            <p:grpSpPr>
              <a:xfrm>
                <a:off x="2495834" y="3549633"/>
                <a:ext cx="6206323" cy="1243997"/>
                <a:chOff x="2495834" y="3537276"/>
                <a:chExt cx="6206323" cy="1243997"/>
              </a:xfrm>
            </p:grpSpPr>
            <p:grpSp>
              <p:nvGrpSpPr>
                <p:cNvPr id="237" name="Group 652">
                  <a:extLst>
                    <a:ext uri="{FF2B5EF4-FFF2-40B4-BE49-F238E27FC236}">
                      <a16:creationId xmlns:a16="http://schemas.microsoft.com/office/drawing/2014/main" id="{B7A574D4-B4C4-F24D-A52D-60F53A34CE9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95834" y="4101197"/>
                  <a:ext cx="733407" cy="660273"/>
                  <a:chOff x="2751" y="1851"/>
                  <a:chExt cx="462" cy="478"/>
                </a:xfrm>
              </p:grpSpPr>
              <p:pic>
                <p:nvPicPr>
                  <p:cNvPr id="238" name="Picture 653" descr="iphone_stylized_small">
                    <a:extLst>
                      <a:ext uri="{FF2B5EF4-FFF2-40B4-BE49-F238E27FC236}">
                        <a16:creationId xmlns:a16="http://schemas.microsoft.com/office/drawing/2014/main" id="{E40B5A73-5458-324C-9C33-8F55121BEDA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928" y="1922"/>
                    <a:ext cx="152" cy="40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39" name="Picture 654" descr="antenna_radiation_stylized">
                    <a:extLst>
                      <a:ext uri="{FF2B5EF4-FFF2-40B4-BE49-F238E27FC236}">
                        <a16:creationId xmlns:a16="http://schemas.microsoft.com/office/drawing/2014/main" id="{60774E42-B6D2-6342-AEC6-08E82A54789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751" y="1851"/>
                    <a:ext cx="462" cy="1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290" name="Group 289">
                  <a:extLst>
                    <a:ext uri="{FF2B5EF4-FFF2-40B4-BE49-F238E27FC236}">
                      <a16:creationId xmlns:a16="http://schemas.microsoft.com/office/drawing/2014/main" id="{C9C48704-237C-E042-A607-8A9FFF15112D}"/>
                    </a:ext>
                  </a:extLst>
                </p:cNvPr>
                <p:cNvGrpSpPr/>
                <p:nvPr/>
              </p:nvGrpSpPr>
              <p:grpSpPr>
                <a:xfrm>
                  <a:off x="3472122" y="3537276"/>
                  <a:ext cx="790834" cy="1208131"/>
                  <a:chOff x="5970432" y="1600694"/>
                  <a:chExt cx="888604" cy="1226172"/>
                </a:xfrm>
              </p:grpSpPr>
              <p:grpSp>
                <p:nvGrpSpPr>
                  <p:cNvPr id="291" name="Group 290">
                    <a:extLst>
                      <a:ext uri="{FF2B5EF4-FFF2-40B4-BE49-F238E27FC236}">
                        <a16:creationId xmlns:a16="http://schemas.microsoft.com/office/drawing/2014/main" id="{EC48FFA5-0B8D-8940-9578-5CAAB8B434CA}"/>
                      </a:ext>
                    </a:extLst>
                  </p:cNvPr>
                  <p:cNvGrpSpPr/>
                  <p:nvPr/>
                </p:nvGrpSpPr>
                <p:grpSpPr>
                  <a:xfrm>
                    <a:off x="5970432" y="1600694"/>
                    <a:ext cx="466245" cy="953439"/>
                    <a:chOff x="6476205" y="1279015"/>
                    <a:chExt cx="466245" cy="953439"/>
                  </a:xfrm>
                </p:grpSpPr>
                <p:grpSp>
                  <p:nvGrpSpPr>
                    <p:cNvPr id="316" name="Group 817">
                      <a:extLst>
                        <a:ext uri="{FF2B5EF4-FFF2-40B4-BE49-F238E27FC236}">
                          <a16:creationId xmlns:a16="http://schemas.microsoft.com/office/drawing/2014/main" id="{C2EF0451-0CA1-724A-BA7D-FA7A8388A47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476205" y="1279015"/>
                      <a:ext cx="466245" cy="420795"/>
                      <a:chOff x="2920" y="1424"/>
                      <a:chExt cx="326" cy="310"/>
                    </a:xfrm>
                  </p:grpSpPr>
                  <p:sp>
                    <p:nvSpPr>
                      <p:cNvPr id="333" name="Oval 818">
                        <a:extLst>
                          <a:ext uri="{FF2B5EF4-FFF2-40B4-BE49-F238E27FC236}">
                            <a16:creationId xmlns:a16="http://schemas.microsoft.com/office/drawing/2014/main" id="{A613AA86-1E03-5344-825E-696D7901DD7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20" y="1445"/>
                        <a:ext cx="326" cy="289"/>
                      </a:xfrm>
                      <a:prstGeom prst="ellipse">
                        <a:avLst/>
                      </a:prstGeom>
                      <a:noFill/>
                      <a:ln w="12700">
                        <a:solidFill>
                          <a:srgbClr val="011199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334" name="Group 819">
                        <a:extLst>
                          <a:ext uri="{FF2B5EF4-FFF2-40B4-BE49-F238E27FC236}">
                            <a16:creationId xmlns:a16="http://schemas.microsoft.com/office/drawing/2014/main" id="{C922C50E-F1D7-FC45-ABFC-A32030B84EAF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949" y="1424"/>
                        <a:ext cx="265" cy="280"/>
                        <a:chOff x="2949" y="1424"/>
                        <a:chExt cx="265" cy="280"/>
                      </a:xfrm>
                    </p:grpSpPr>
                    <p:sp>
                      <p:nvSpPr>
                        <p:cNvPr id="335" name="Oval 820">
                          <a:extLst>
                            <a:ext uri="{FF2B5EF4-FFF2-40B4-BE49-F238E27FC236}">
                              <a16:creationId xmlns:a16="http://schemas.microsoft.com/office/drawing/2014/main" id="{7AB8EDE7-CA20-EA49-AE13-8B0E3024B611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30" y="1545"/>
                          <a:ext cx="107" cy="92"/>
                        </a:xfrm>
                        <a:prstGeom prst="ellipse">
                          <a:avLst/>
                        </a:prstGeom>
                        <a:noFill/>
                        <a:ln w="12700">
                          <a:solidFill>
                            <a:srgbClr val="011199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36" name="Oval 821">
                          <a:extLst>
                            <a:ext uri="{FF2B5EF4-FFF2-40B4-BE49-F238E27FC236}">
                              <a16:creationId xmlns:a16="http://schemas.microsoft.com/office/drawing/2014/main" id="{CFF1CFAD-0B4A-5249-BE82-B24B699A090A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06" y="1525"/>
                          <a:ext cx="154" cy="131"/>
                        </a:xfrm>
                        <a:prstGeom prst="ellipse">
                          <a:avLst/>
                        </a:prstGeom>
                        <a:noFill/>
                        <a:ln w="12700">
                          <a:solidFill>
                            <a:srgbClr val="011199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37" name="Oval 822">
                          <a:extLst>
                            <a:ext uri="{FF2B5EF4-FFF2-40B4-BE49-F238E27FC236}">
                              <a16:creationId xmlns:a16="http://schemas.microsoft.com/office/drawing/2014/main" id="{290B1727-5427-6149-A5EF-2A0BE27D1504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83" y="1501"/>
                          <a:ext cx="203" cy="179"/>
                        </a:xfrm>
                        <a:prstGeom prst="ellipse">
                          <a:avLst/>
                        </a:prstGeom>
                        <a:noFill/>
                        <a:ln w="12700">
                          <a:solidFill>
                            <a:srgbClr val="011199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38" name="Oval 823">
                          <a:extLst>
                            <a:ext uri="{FF2B5EF4-FFF2-40B4-BE49-F238E27FC236}">
                              <a16:creationId xmlns:a16="http://schemas.microsoft.com/office/drawing/2014/main" id="{4793DA61-B3FF-2E4D-AA14-FDB0E9C19E6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49" y="1476"/>
                          <a:ext cx="265" cy="228"/>
                        </a:xfrm>
                        <a:prstGeom prst="ellipse">
                          <a:avLst/>
                        </a:prstGeom>
                        <a:noFill/>
                        <a:ln w="12700">
                          <a:solidFill>
                            <a:srgbClr val="011199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39" name="Freeform 824">
                          <a:extLst>
                            <a:ext uri="{FF2B5EF4-FFF2-40B4-BE49-F238E27FC236}">
                              <a16:creationId xmlns:a16="http://schemas.microsoft.com/office/drawing/2014/main" id="{EE24D3D4-F5C1-6749-8657-7DFA35663153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 flipV="1">
                          <a:off x="2987" y="1424"/>
                          <a:ext cx="205" cy="143"/>
                        </a:xfrm>
                        <a:custGeom>
                          <a:avLst/>
                          <a:gdLst>
                            <a:gd name="T0" fmla="*/ 0 w 1180"/>
                            <a:gd name="T1" fmla="*/ 0 h 956"/>
                            <a:gd name="T2" fmla="*/ 0 w 1180"/>
                            <a:gd name="T3" fmla="*/ 0 h 956"/>
                            <a:gd name="T4" fmla="*/ 0 w 1180"/>
                            <a:gd name="T5" fmla="*/ 0 h 956"/>
                            <a:gd name="T6" fmla="*/ 0 w 1180"/>
                            <a:gd name="T7" fmla="*/ 0 h 956"/>
                            <a:gd name="T8" fmla="*/ 0 w 1180"/>
                            <a:gd name="T9" fmla="*/ 0 h 956"/>
                            <a:gd name="T10" fmla="*/ 0 w 1180"/>
                            <a:gd name="T11" fmla="*/ 0 h 956"/>
                            <a:gd name="T12" fmla="*/ 0 w 1180"/>
                            <a:gd name="T13" fmla="*/ 0 h 956"/>
                            <a:gd name="T14" fmla="*/ 0 w 1180"/>
                            <a:gd name="T15" fmla="*/ 0 h 956"/>
                            <a:gd name="T16" fmla="*/ 0 w 1180"/>
                            <a:gd name="T17" fmla="*/ 0 h 956"/>
                            <a:gd name="T18" fmla="*/ 0 w 1180"/>
                            <a:gd name="T19" fmla="*/ 0 h 95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</a:gdLst>
                          <a:ahLst/>
                          <a:cxnLst>
                            <a:cxn ang="T20">
                              <a:pos x="T0" y="T1"/>
                            </a:cxn>
                            <a:cxn ang="T21">
                              <a:pos x="T2" y="T3"/>
                            </a:cxn>
                            <a:cxn ang="T22">
                              <a:pos x="T4" y="T5"/>
                            </a:cxn>
                            <a:cxn ang="T23">
                              <a:pos x="T6" y="T7"/>
                            </a:cxn>
                            <a:cxn ang="T24">
                              <a:pos x="T8" y="T9"/>
                            </a:cxn>
                            <a:cxn ang="T25">
                              <a:pos x="T10" y="T11"/>
                            </a:cxn>
                            <a:cxn ang="T26">
                              <a:pos x="T12" y="T13"/>
                            </a:cxn>
                            <a:cxn ang="T27">
                              <a:pos x="T14" y="T15"/>
                            </a:cxn>
                            <a:cxn ang="T28">
                              <a:pos x="T16" y="T17"/>
                            </a:cxn>
                            <a:cxn ang="T29">
                              <a:pos x="T18" y="T19"/>
                            </a:cxn>
                          </a:cxnLst>
                          <a:rect l="0" t="0" r="r" b="b"/>
                          <a:pathLst>
                            <a:path w="1180" h="956">
                              <a:moveTo>
                                <a:pt x="499" y="7"/>
                              </a:moveTo>
                              <a:lnTo>
                                <a:pt x="0" y="780"/>
                              </a:lnTo>
                              <a:lnTo>
                                <a:pt x="134" y="885"/>
                              </a:lnTo>
                              <a:lnTo>
                                <a:pt x="366" y="920"/>
                              </a:lnTo>
                              <a:lnTo>
                                <a:pt x="534" y="956"/>
                              </a:lnTo>
                              <a:lnTo>
                                <a:pt x="829" y="949"/>
                              </a:lnTo>
                              <a:lnTo>
                                <a:pt x="1096" y="850"/>
                              </a:lnTo>
                              <a:lnTo>
                                <a:pt x="1180" y="801"/>
                              </a:lnTo>
                              <a:lnTo>
                                <a:pt x="668" y="0"/>
                              </a:lnTo>
                              <a:lnTo>
                                <a:pt x="499" y="7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="" xmlns:a14="http://schemas.microsoft.com/office/drawing/2010/main" w="19050" cmpd="sng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317" name="Group 398">
                      <a:extLst>
                        <a:ext uri="{FF2B5EF4-FFF2-40B4-BE49-F238E27FC236}">
                          <a16:creationId xmlns:a16="http://schemas.microsoft.com/office/drawing/2014/main" id="{65393C64-CECA-704C-B52A-6E54FB659C8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527789" y="1518577"/>
                      <a:ext cx="375668" cy="713877"/>
                      <a:chOff x="3130" y="3288"/>
                      <a:chExt cx="410" cy="742"/>
                    </a:xfrm>
                  </p:grpSpPr>
                  <p:sp>
                    <p:nvSpPr>
                      <p:cNvPr id="318" name="Line 270">
                        <a:extLst>
                          <a:ext uri="{FF2B5EF4-FFF2-40B4-BE49-F238E27FC236}">
                            <a16:creationId xmlns:a16="http://schemas.microsoft.com/office/drawing/2014/main" id="{30F58770-7764-E447-889D-2E708BF29FC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130" y="3288"/>
                        <a:ext cx="205" cy="672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+mn-cs"/>
                        </a:endParaRPr>
                      </a:p>
                    </p:txBody>
                  </p:sp>
                  <p:sp>
                    <p:nvSpPr>
                      <p:cNvPr id="319" name="Line 271">
                        <a:extLst>
                          <a:ext uri="{FF2B5EF4-FFF2-40B4-BE49-F238E27FC236}">
                            <a16:creationId xmlns:a16="http://schemas.microsoft.com/office/drawing/2014/main" id="{D1123060-6CBC-0944-9E3E-400C044C827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335" y="3288"/>
                        <a:ext cx="205" cy="669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+mn-cs"/>
                        </a:endParaRPr>
                      </a:p>
                    </p:txBody>
                  </p:sp>
                  <p:sp>
                    <p:nvSpPr>
                      <p:cNvPr id="320" name="Line 272">
                        <a:extLst>
                          <a:ext uri="{FF2B5EF4-FFF2-40B4-BE49-F238E27FC236}">
                            <a16:creationId xmlns:a16="http://schemas.microsoft.com/office/drawing/2014/main" id="{5B0B371A-5EE5-CC45-ACD3-4D8AF2CAFF4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130" y="3957"/>
                        <a:ext cx="205" cy="73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+mn-cs"/>
                        </a:endParaRPr>
                      </a:p>
                    </p:txBody>
                  </p:sp>
                  <p:sp>
                    <p:nvSpPr>
                      <p:cNvPr id="321" name="Line 273">
                        <a:extLst>
                          <a:ext uri="{FF2B5EF4-FFF2-40B4-BE49-F238E27FC236}">
                            <a16:creationId xmlns:a16="http://schemas.microsoft.com/office/drawing/2014/main" id="{A4376E8F-930A-3D47-86E0-0F0ACB1B2BF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335" y="3957"/>
                        <a:ext cx="205" cy="73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+mn-cs"/>
                        </a:endParaRPr>
                      </a:p>
                    </p:txBody>
                  </p:sp>
                  <p:sp>
                    <p:nvSpPr>
                      <p:cNvPr id="322" name="Line 274">
                        <a:extLst>
                          <a:ext uri="{FF2B5EF4-FFF2-40B4-BE49-F238E27FC236}">
                            <a16:creationId xmlns:a16="http://schemas.microsoft.com/office/drawing/2014/main" id="{DC4D63DA-C320-6349-824D-67CD7CE7860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335" y="3303"/>
                        <a:ext cx="0" cy="727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+mn-cs"/>
                        </a:endParaRPr>
                      </a:p>
                    </p:txBody>
                  </p:sp>
                  <p:sp>
                    <p:nvSpPr>
                      <p:cNvPr id="323" name="Line 275">
                        <a:extLst>
                          <a:ext uri="{FF2B5EF4-FFF2-40B4-BE49-F238E27FC236}">
                            <a16:creationId xmlns:a16="http://schemas.microsoft.com/office/drawing/2014/main" id="{E96001AD-A9DD-F747-9E27-D2C4D308413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130" y="3888"/>
                        <a:ext cx="205" cy="72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+mn-cs"/>
                        </a:endParaRPr>
                      </a:p>
                    </p:txBody>
                  </p:sp>
                  <p:sp>
                    <p:nvSpPr>
                      <p:cNvPr id="324" name="Line 276">
                        <a:extLst>
                          <a:ext uri="{FF2B5EF4-FFF2-40B4-BE49-F238E27FC236}">
                            <a16:creationId xmlns:a16="http://schemas.microsoft.com/office/drawing/2014/main" id="{030A895B-C421-5442-8B45-738E4862437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335" y="3888"/>
                        <a:ext cx="205" cy="69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+mn-cs"/>
                        </a:endParaRPr>
                      </a:p>
                    </p:txBody>
                  </p:sp>
                  <p:sp>
                    <p:nvSpPr>
                      <p:cNvPr id="325" name="Line 277">
                        <a:extLst>
                          <a:ext uri="{FF2B5EF4-FFF2-40B4-BE49-F238E27FC236}">
                            <a16:creationId xmlns:a16="http://schemas.microsoft.com/office/drawing/2014/main" id="{72F25B95-31AF-C549-B80C-BDFDCD9A046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217" y="3668"/>
                        <a:ext cx="118" cy="55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+mn-cs"/>
                        </a:endParaRPr>
                      </a:p>
                    </p:txBody>
                  </p:sp>
                  <p:sp>
                    <p:nvSpPr>
                      <p:cNvPr id="326" name="Line 278">
                        <a:extLst>
                          <a:ext uri="{FF2B5EF4-FFF2-40B4-BE49-F238E27FC236}">
                            <a16:creationId xmlns:a16="http://schemas.microsoft.com/office/drawing/2014/main" id="{2F371059-41B6-A947-AEDC-5E3A4D33FB3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335" y="3668"/>
                        <a:ext cx="124" cy="55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+mn-cs"/>
                        </a:endParaRPr>
                      </a:p>
                    </p:txBody>
                  </p:sp>
                  <p:sp>
                    <p:nvSpPr>
                      <p:cNvPr id="327" name="Line 279">
                        <a:extLst>
                          <a:ext uri="{FF2B5EF4-FFF2-40B4-BE49-F238E27FC236}">
                            <a16:creationId xmlns:a16="http://schemas.microsoft.com/office/drawing/2014/main" id="{1AD7838F-EEF9-414D-8E67-948B41173FA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178" y="3766"/>
                        <a:ext cx="152" cy="75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+mn-cs"/>
                        </a:endParaRPr>
                      </a:p>
                    </p:txBody>
                  </p:sp>
                  <p:sp>
                    <p:nvSpPr>
                      <p:cNvPr id="328" name="Line 280">
                        <a:extLst>
                          <a:ext uri="{FF2B5EF4-FFF2-40B4-BE49-F238E27FC236}">
                            <a16:creationId xmlns:a16="http://schemas.microsoft.com/office/drawing/2014/main" id="{B2725003-B064-3140-8EBB-BA8E67BD090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335" y="3781"/>
                        <a:ext cx="153" cy="66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+mn-cs"/>
                        </a:endParaRPr>
                      </a:p>
                    </p:txBody>
                  </p:sp>
                  <p:sp>
                    <p:nvSpPr>
                      <p:cNvPr id="329" name="Line 281">
                        <a:extLst>
                          <a:ext uri="{FF2B5EF4-FFF2-40B4-BE49-F238E27FC236}">
                            <a16:creationId xmlns:a16="http://schemas.microsoft.com/office/drawing/2014/main" id="{97765559-BD7A-1F41-91EA-B3FD894E1B9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335" y="3567"/>
                        <a:ext cx="78" cy="27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+mn-cs"/>
                        </a:endParaRPr>
                      </a:p>
                    </p:txBody>
                  </p:sp>
                  <p:sp>
                    <p:nvSpPr>
                      <p:cNvPr id="330" name="Line 282">
                        <a:extLst>
                          <a:ext uri="{FF2B5EF4-FFF2-40B4-BE49-F238E27FC236}">
                            <a16:creationId xmlns:a16="http://schemas.microsoft.com/office/drawing/2014/main" id="{4EA72013-A268-854B-BE9E-B0D6C2D3272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335" y="3428"/>
                        <a:ext cx="49" cy="21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+mn-cs"/>
                        </a:endParaRPr>
                      </a:p>
                    </p:txBody>
                  </p:sp>
                  <p:sp>
                    <p:nvSpPr>
                      <p:cNvPr id="331" name="Line 283">
                        <a:extLst>
                          <a:ext uri="{FF2B5EF4-FFF2-40B4-BE49-F238E27FC236}">
                            <a16:creationId xmlns:a16="http://schemas.microsoft.com/office/drawing/2014/main" id="{428197BC-47D0-1E4B-8244-36200B16480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247" y="3558"/>
                        <a:ext cx="95" cy="36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+mn-cs"/>
                        </a:endParaRPr>
                      </a:p>
                    </p:txBody>
                  </p:sp>
                  <p:sp>
                    <p:nvSpPr>
                      <p:cNvPr id="332" name="Line 284">
                        <a:extLst>
                          <a:ext uri="{FF2B5EF4-FFF2-40B4-BE49-F238E27FC236}">
                            <a16:creationId xmlns:a16="http://schemas.microsoft.com/office/drawing/2014/main" id="{04A1EF6D-F5EE-524C-9DB7-09BE19C1978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289" y="3422"/>
                        <a:ext cx="55" cy="36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92" name="Group 291">
                    <a:extLst>
                      <a:ext uri="{FF2B5EF4-FFF2-40B4-BE49-F238E27FC236}">
                        <a16:creationId xmlns:a16="http://schemas.microsoft.com/office/drawing/2014/main" id="{C90CA754-8C8F-4644-9A2D-7588F908497A}"/>
                      </a:ext>
                    </a:extLst>
                  </p:cNvPr>
                  <p:cNvGrpSpPr/>
                  <p:nvPr/>
                </p:nvGrpSpPr>
                <p:grpSpPr>
                  <a:xfrm>
                    <a:off x="6091888" y="2409568"/>
                    <a:ext cx="767148" cy="417298"/>
                    <a:chOff x="1503784" y="3006600"/>
                    <a:chExt cx="1771786" cy="957087"/>
                  </a:xfrm>
                </p:grpSpPr>
                <p:grpSp>
                  <p:nvGrpSpPr>
                    <p:cNvPr id="293" name="Group 292">
                      <a:extLst>
                        <a:ext uri="{FF2B5EF4-FFF2-40B4-BE49-F238E27FC236}">
                          <a16:creationId xmlns:a16="http://schemas.microsoft.com/office/drawing/2014/main" id="{1DD9292E-07D8-4E49-AD9F-6BCA22D8E7A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784" y="3006600"/>
                      <a:ext cx="1771786" cy="957087"/>
                      <a:chOff x="1465684" y="2997075"/>
                      <a:chExt cx="1771786" cy="957087"/>
                    </a:xfrm>
                  </p:grpSpPr>
                  <p:sp>
                    <p:nvSpPr>
                      <p:cNvPr id="314" name="Freeform 313">
                        <a:extLst>
                          <a:ext uri="{FF2B5EF4-FFF2-40B4-BE49-F238E27FC236}">
                            <a16:creationId xmlns:a16="http://schemas.microsoft.com/office/drawing/2014/main" id="{3025F10C-A7CC-B74A-B72A-260BD7C017D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65684" y="3328365"/>
                        <a:ext cx="1771786" cy="625797"/>
                      </a:xfrm>
                      <a:custGeom>
                        <a:avLst/>
                        <a:gdLst>
                          <a:gd name="connsiteX0" fmla="*/ 8187558 w 8187558"/>
                          <a:gd name="connsiteY0" fmla="*/ 0 h 2617076"/>
                          <a:gd name="connsiteX1" fmla="*/ 8187558 w 8187558"/>
                          <a:gd name="connsiteY1" fmla="*/ 1271752 h 2617076"/>
                          <a:gd name="connsiteX2" fmla="*/ 4025462 w 8187558"/>
                          <a:gd name="connsiteY2" fmla="*/ 2617076 h 2617076"/>
                          <a:gd name="connsiteX3" fmla="*/ 0 w 8187558"/>
                          <a:gd name="connsiteY3" fmla="*/ 1229711 h 2617076"/>
                          <a:gd name="connsiteX4" fmla="*/ 31531 w 8187558"/>
                          <a:gd name="connsiteY4" fmla="*/ 147145 h 2617076"/>
                          <a:gd name="connsiteX5" fmla="*/ 4046482 w 8187558"/>
                          <a:gd name="connsiteY5" fmla="*/ 1576552 h 2617076"/>
                          <a:gd name="connsiteX6" fmla="*/ 8187558 w 8187558"/>
                          <a:gd name="connsiteY6" fmla="*/ 0 h 2617076"/>
                          <a:gd name="connsiteX0" fmla="*/ 8187558 w 8187558"/>
                          <a:gd name="connsiteY0" fmla="*/ 0 h 2617076"/>
                          <a:gd name="connsiteX1" fmla="*/ 8187558 w 8187558"/>
                          <a:gd name="connsiteY1" fmla="*/ 1271752 h 2617076"/>
                          <a:gd name="connsiteX2" fmla="*/ 4025462 w 8187558"/>
                          <a:gd name="connsiteY2" fmla="*/ 2617076 h 2617076"/>
                          <a:gd name="connsiteX3" fmla="*/ 0 w 8187558"/>
                          <a:gd name="connsiteY3" fmla="*/ 1229711 h 2617076"/>
                          <a:gd name="connsiteX4" fmla="*/ 31531 w 8187558"/>
                          <a:gd name="connsiteY4" fmla="*/ 147145 h 2617076"/>
                          <a:gd name="connsiteX5" fmla="*/ 4046482 w 8187558"/>
                          <a:gd name="connsiteY5" fmla="*/ 1576552 h 2617076"/>
                          <a:gd name="connsiteX6" fmla="*/ 8187558 w 8187558"/>
                          <a:gd name="connsiteY6" fmla="*/ 0 h 2617076"/>
                          <a:gd name="connsiteX0" fmla="*/ 8187558 w 8187558"/>
                          <a:gd name="connsiteY0" fmla="*/ 0 h 2617076"/>
                          <a:gd name="connsiteX1" fmla="*/ 8187558 w 8187558"/>
                          <a:gd name="connsiteY1" fmla="*/ 1271752 h 2617076"/>
                          <a:gd name="connsiteX2" fmla="*/ 4025462 w 8187558"/>
                          <a:gd name="connsiteY2" fmla="*/ 2617076 h 2617076"/>
                          <a:gd name="connsiteX3" fmla="*/ 0 w 8187558"/>
                          <a:gd name="connsiteY3" fmla="*/ 1229711 h 2617076"/>
                          <a:gd name="connsiteX4" fmla="*/ 31531 w 8187558"/>
                          <a:gd name="connsiteY4" fmla="*/ 147145 h 2617076"/>
                          <a:gd name="connsiteX5" fmla="*/ 4046482 w 8187558"/>
                          <a:gd name="connsiteY5" fmla="*/ 1576552 h 2617076"/>
                          <a:gd name="connsiteX6" fmla="*/ 8187558 w 8187558"/>
                          <a:gd name="connsiteY6" fmla="*/ 0 h 2617076"/>
                          <a:gd name="connsiteX0" fmla="*/ 8187558 w 8187558"/>
                          <a:gd name="connsiteY0" fmla="*/ 0 h 2617076"/>
                          <a:gd name="connsiteX1" fmla="*/ 8187558 w 8187558"/>
                          <a:gd name="connsiteY1" fmla="*/ 1271752 h 2617076"/>
                          <a:gd name="connsiteX2" fmla="*/ 4025462 w 8187558"/>
                          <a:gd name="connsiteY2" fmla="*/ 2617076 h 2617076"/>
                          <a:gd name="connsiteX3" fmla="*/ 0 w 8187558"/>
                          <a:gd name="connsiteY3" fmla="*/ 1229711 h 2617076"/>
                          <a:gd name="connsiteX4" fmla="*/ 31531 w 8187558"/>
                          <a:gd name="connsiteY4" fmla="*/ 147145 h 2617076"/>
                          <a:gd name="connsiteX5" fmla="*/ 4046482 w 8187558"/>
                          <a:gd name="connsiteY5" fmla="*/ 1576552 h 2617076"/>
                          <a:gd name="connsiteX6" fmla="*/ 8187558 w 8187558"/>
                          <a:gd name="connsiteY6" fmla="*/ 0 h 2617076"/>
                          <a:gd name="connsiteX0" fmla="*/ 8187558 w 8187558"/>
                          <a:gd name="connsiteY0" fmla="*/ 0 h 2617076"/>
                          <a:gd name="connsiteX1" fmla="*/ 8187558 w 8187558"/>
                          <a:gd name="connsiteY1" fmla="*/ 1271752 h 2617076"/>
                          <a:gd name="connsiteX2" fmla="*/ 4025462 w 8187558"/>
                          <a:gd name="connsiteY2" fmla="*/ 2617076 h 2617076"/>
                          <a:gd name="connsiteX3" fmla="*/ 0 w 8187558"/>
                          <a:gd name="connsiteY3" fmla="*/ 1229711 h 2617076"/>
                          <a:gd name="connsiteX4" fmla="*/ 31531 w 8187558"/>
                          <a:gd name="connsiteY4" fmla="*/ 147145 h 2617076"/>
                          <a:gd name="connsiteX5" fmla="*/ 4046482 w 8187558"/>
                          <a:gd name="connsiteY5" fmla="*/ 1576552 h 2617076"/>
                          <a:gd name="connsiteX6" fmla="*/ 8187558 w 8187558"/>
                          <a:gd name="connsiteY6" fmla="*/ 0 h 2617076"/>
                          <a:gd name="connsiteX0" fmla="*/ 8187558 w 8187558"/>
                          <a:gd name="connsiteY0" fmla="*/ 0 h 2617076"/>
                          <a:gd name="connsiteX1" fmla="*/ 8187558 w 8187558"/>
                          <a:gd name="connsiteY1" fmla="*/ 1271752 h 2617076"/>
                          <a:gd name="connsiteX2" fmla="*/ 4025462 w 8187558"/>
                          <a:gd name="connsiteY2" fmla="*/ 2617076 h 2617076"/>
                          <a:gd name="connsiteX3" fmla="*/ 0 w 8187558"/>
                          <a:gd name="connsiteY3" fmla="*/ 1229711 h 2617076"/>
                          <a:gd name="connsiteX4" fmla="*/ 31531 w 8187558"/>
                          <a:gd name="connsiteY4" fmla="*/ 147145 h 2617076"/>
                          <a:gd name="connsiteX5" fmla="*/ 4046482 w 8187558"/>
                          <a:gd name="connsiteY5" fmla="*/ 1576552 h 2617076"/>
                          <a:gd name="connsiteX6" fmla="*/ 8187558 w 8187558"/>
                          <a:gd name="connsiteY6" fmla="*/ 0 h 2617076"/>
                          <a:gd name="connsiteX0" fmla="*/ 8187558 w 8187558"/>
                          <a:gd name="connsiteY0" fmla="*/ 0 h 2617076"/>
                          <a:gd name="connsiteX1" fmla="*/ 8187558 w 8187558"/>
                          <a:gd name="connsiteY1" fmla="*/ 1271752 h 2617076"/>
                          <a:gd name="connsiteX2" fmla="*/ 4025462 w 8187558"/>
                          <a:gd name="connsiteY2" fmla="*/ 2617076 h 2617076"/>
                          <a:gd name="connsiteX3" fmla="*/ 0 w 8187558"/>
                          <a:gd name="connsiteY3" fmla="*/ 1229711 h 2617076"/>
                          <a:gd name="connsiteX4" fmla="*/ 31531 w 8187558"/>
                          <a:gd name="connsiteY4" fmla="*/ 147145 h 2617076"/>
                          <a:gd name="connsiteX5" fmla="*/ 4046482 w 8187558"/>
                          <a:gd name="connsiteY5" fmla="*/ 1576552 h 2617076"/>
                          <a:gd name="connsiteX6" fmla="*/ 8187558 w 8187558"/>
                          <a:gd name="connsiteY6" fmla="*/ 0 h 2617076"/>
                          <a:gd name="connsiteX0" fmla="*/ 8187558 w 8187558"/>
                          <a:gd name="connsiteY0" fmla="*/ 0 h 2638097"/>
                          <a:gd name="connsiteX1" fmla="*/ 8187558 w 8187558"/>
                          <a:gd name="connsiteY1" fmla="*/ 1271752 h 2638097"/>
                          <a:gd name="connsiteX2" fmla="*/ 4099035 w 8187558"/>
                          <a:gd name="connsiteY2" fmla="*/ 2638097 h 2638097"/>
                          <a:gd name="connsiteX3" fmla="*/ 0 w 8187558"/>
                          <a:gd name="connsiteY3" fmla="*/ 1229711 h 2638097"/>
                          <a:gd name="connsiteX4" fmla="*/ 31531 w 8187558"/>
                          <a:gd name="connsiteY4" fmla="*/ 147145 h 2638097"/>
                          <a:gd name="connsiteX5" fmla="*/ 4046482 w 8187558"/>
                          <a:gd name="connsiteY5" fmla="*/ 1576552 h 2638097"/>
                          <a:gd name="connsiteX6" fmla="*/ 8187558 w 8187558"/>
                          <a:gd name="connsiteY6" fmla="*/ 0 h 2638097"/>
                          <a:gd name="connsiteX0" fmla="*/ 8187558 w 8187558"/>
                          <a:gd name="connsiteY0" fmla="*/ 0 h 2638097"/>
                          <a:gd name="connsiteX1" fmla="*/ 8187558 w 8187558"/>
                          <a:gd name="connsiteY1" fmla="*/ 1271752 h 2638097"/>
                          <a:gd name="connsiteX2" fmla="*/ 4099035 w 8187558"/>
                          <a:gd name="connsiteY2" fmla="*/ 2638097 h 2638097"/>
                          <a:gd name="connsiteX3" fmla="*/ 0 w 8187558"/>
                          <a:gd name="connsiteY3" fmla="*/ 1229711 h 2638097"/>
                          <a:gd name="connsiteX4" fmla="*/ 31531 w 8187558"/>
                          <a:gd name="connsiteY4" fmla="*/ 147145 h 2638097"/>
                          <a:gd name="connsiteX5" fmla="*/ 4046482 w 8187558"/>
                          <a:gd name="connsiteY5" fmla="*/ 1576552 h 2638097"/>
                          <a:gd name="connsiteX6" fmla="*/ 8187558 w 8187558"/>
                          <a:gd name="connsiteY6" fmla="*/ 0 h 2638097"/>
                          <a:gd name="connsiteX0" fmla="*/ 8187558 w 8187558"/>
                          <a:gd name="connsiteY0" fmla="*/ 0 h 2638097"/>
                          <a:gd name="connsiteX1" fmla="*/ 8187558 w 8187558"/>
                          <a:gd name="connsiteY1" fmla="*/ 1271752 h 2638097"/>
                          <a:gd name="connsiteX2" fmla="*/ 4099035 w 8187558"/>
                          <a:gd name="connsiteY2" fmla="*/ 2638097 h 2638097"/>
                          <a:gd name="connsiteX3" fmla="*/ 0 w 8187558"/>
                          <a:gd name="connsiteY3" fmla="*/ 1229711 h 2638097"/>
                          <a:gd name="connsiteX4" fmla="*/ 31531 w 8187558"/>
                          <a:gd name="connsiteY4" fmla="*/ 147145 h 2638097"/>
                          <a:gd name="connsiteX5" fmla="*/ 4046482 w 8187558"/>
                          <a:gd name="connsiteY5" fmla="*/ 1576552 h 2638097"/>
                          <a:gd name="connsiteX6" fmla="*/ 8187558 w 8187558"/>
                          <a:gd name="connsiteY6" fmla="*/ 0 h 2638097"/>
                          <a:gd name="connsiteX0" fmla="*/ 8187558 w 8187558"/>
                          <a:gd name="connsiteY0" fmla="*/ 0 h 2638097"/>
                          <a:gd name="connsiteX1" fmla="*/ 8187558 w 8187558"/>
                          <a:gd name="connsiteY1" fmla="*/ 1271752 h 2638097"/>
                          <a:gd name="connsiteX2" fmla="*/ 4099035 w 8187558"/>
                          <a:gd name="connsiteY2" fmla="*/ 2638097 h 2638097"/>
                          <a:gd name="connsiteX3" fmla="*/ 0 w 8187558"/>
                          <a:gd name="connsiteY3" fmla="*/ 1229711 h 2638097"/>
                          <a:gd name="connsiteX4" fmla="*/ 31531 w 8187558"/>
                          <a:gd name="connsiteY4" fmla="*/ 147145 h 2638097"/>
                          <a:gd name="connsiteX5" fmla="*/ 4046482 w 8187558"/>
                          <a:gd name="connsiteY5" fmla="*/ 1576552 h 2638097"/>
                          <a:gd name="connsiteX6" fmla="*/ 8187558 w 8187558"/>
                          <a:gd name="connsiteY6" fmla="*/ 0 h 2638097"/>
                          <a:gd name="connsiteX0" fmla="*/ 8187558 w 8187558"/>
                          <a:gd name="connsiteY0" fmla="*/ 0 h 2638097"/>
                          <a:gd name="connsiteX1" fmla="*/ 8187558 w 8187558"/>
                          <a:gd name="connsiteY1" fmla="*/ 1271752 h 2638097"/>
                          <a:gd name="connsiteX2" fmla="*/ 4099035 w 8187558"/>
                          <a:gd name="connsiteY2" fmla="*/ 2638097 h 2638097"/>
                          <a:gd name="connsiteX3" fmla="*/ 0 w 8187558"/>
                          <a:gd name="connsiteY3" fmla="*/ 1229711 h 2638097"/>
                          <a:gd name="connsiteX4" fmla="*/ 31531 w 8187558"/>
                          <a:gd name="connsiteY4" fmla="*/ 147145 h 2638097"/>
                          <a:gd name="connsiteX5" fmla="*/ 4088524 w 8187558"/>
                          <a:gd name="connsiteY5" fmla="*/ 1597573 h 2638097"/>
                          <a:gd name="connsiteX6" fmla="*/ 8187558 w 8187558"/>
                          <a:gd name="connsiteY6" fmla="*/ 0 h 2638097"/>
                          <a:gd name="connsiteX0" fmla="*/ 8187558 w 8187558"/>
                          <a:gd name="connsiteY0" fmla="*/ 0 h 2638097"/>
                          <a:gd name="connsiteX1" fmla="*/ 8187558 w 8187558"/>
                          <a:gd name="connsiteY1" fmla="*/ 1271752 h 2638097"/>
                          <a:gd name="connsiteX2" fmla="*/ 4099035 w 8187558"/>
                          <a:gd name="connsiteY2" fmla="*/ 2638097 h 2638097"/>
                          <a:gd name="connsiteX3" fmla="*/ 0 w 8187558"/>
                          <a:gd name="connsiteY3" fmla="*/ 1229711 h 2638097"/>
                          <a:gd name="connsiteX4" fmla="*/ 31531 w 8187558"/>
                          <a:gd name="connsiteY4" fmla="*/ 147145 h 2638097"/>
                          <a:gd name="connsiteX5" fmla="*/ 4088524 w 8187558"/>
                          <a:gd name="connsiteY5" fmla="*/ 1597573 h 2638097"/>
                          <a:gd name="connsiteX6" fmla="*/ 8187558 w 8187558"/>
                          <a:gd name="connsiteY6" fmla="*/ 0 h 2638097"/>
                          <a:gd name="connsiteX0" fmla="*/ 8187558 w 8187558"/>
                          <a:gd name="connsiteY0" fmla="*/ 0 h 2638097"/>
                          <a:gd name="connsiteX1" fmla="*/ 8187558 w 8187558"/>
                          <a:gd name="connsiteY1" fmla="*/ 1271752 h 2638097"/>
                          <a:gd name="connsiteX2" fmla="*/ 4099035 w 8187558"/>
                          <a:gd name="connsiteY2" fmla="*/ 2638097 h 2638097"/>
                          <a:gd name="connsiteX3" fmla="*/ 0 w 8187558"/>
                          <a:gd name="connsiteY3" fmla="*/ 1229711 h 2638097"/>
                          <a:gd name="connsiteX4" fmla="*/ 31531 w 8187558"/>
                          <a:gd name="connsiteY4" fmla="*/ 147145 h 2638097"/>
                          <a:gd name="connsiteX5" fmla="*/ 4099035 w 8187558"/>
                          <a:gd name="connsiteY5" fmla="*/ 1566042 h 2638097"/>
                          <a:gd name="connsiteX6" fmla="*/ 8187558 w 8187558"/>
                          <a:gd name="connsiteY6" fmla="*/ 0 h 2638097"/>
                          <a:gd name="connsiteX0" fmla="*/ 8187558 w 8187558"/>
                          <a:gd name="connsiteY0" fmla="*/ 0 h 2638097"/>
                          <a:gd name="connsiteX1" fmla="*/ 8187558 w 8187558"/>
                          <a:gd name="connsiteY1" fmla="*/ 1271752 h 2638097"/>
                          <a:gd name="connsiteX2" fmla="*/ 4099035 w 8187558"/>
                          <a:gd name="connsiteY2" fmla="*/ 2638097 h 2638097"/>
                          <a:gd name="connsiteX3" fmla="*/ 0 w 8187558"/>
                          <a:gd name="connsiteY3" fmla="*/ 1229711 h 2638097"/>
                          <a:gd name="connsiteX4" fmla="*/ 31531 w 8187558"/>
                          <a:gd name="connsiteY4" fmla="*/ 147145 h 2638097"/>
                          <a:gd name="connsiteX5" fmla="*/ 4099035 w 8187558"/>
                          <a:gd name="connsiteY5" fmla="*/ 1566042 h 2638097"/>
                          <a:gd name="connsiteX6" fmla="*/ 8187558 w 8187558"/>
                          <a:gd name="connsiteY6" fmla="*/ 0 h 2638097"/>
                          <a:gd name="connsiteX0" fmla="*/ 8187558 w 8187558"/>
                          <a:gd name="connsiteY0" fmla="*/ 0 h 2638097"/>
                          <a:gd name="connsiteX1" fmla="*/ 8187558 w 8187558"/>
                          <a:gd name="connsiteY1" fmla="*/ 1271752 h 2638097"/>
                          <a:gd name="connsiteX2" fmla="*/ 4099035 w 8187558"/>
                          <a:gd name="connsiteY2" fmla="*/ 2638097 h 2638097"/>
                          <a:gd name="connsiteX3" fmla="*/ 0 w 8187558"/>
                          <a:gd name="connsiteY3" fmla="*/ 1229711 h 2638097"/>
                          <a:gd name="connsiteX4" fmla="*/ 31531 w 8187558"/>
                          <a:gd name="connsiteY4" fmla="*/ 147145 h 2638097"/>
                          <a:gd name="connsiteX5" fmla="*/ 4099035 w 8187558"/>
                          <a:gd name="connsiteY5" fmla="*/ 1566042 h 2638097"/>
                          <a:gd name="connsiteX6" fmla="*/ 8187558 w 8187558"/>
                          <a:gd name="connsiteY6" fmla="*/ 0 h 2638097"/>
                          <a:gd name="connsiteX0" fmla="*/ 8187558 w 8187558"/>
                          <a:gd name="connsiteY0" fmla="*/ 0 h 2638097"/>
                          <a:gd name="connsiteX1" fmla="*/ 8187558 w 8187558"/>
                          <a:gd name="connsiteY1" fmla="*/ 1271752 h 2638097"/>
                          <a:gd name="connsiteX2" fmla="*/ 4099035 w 8187558"/>
                          <a:gd name="connsiteY2" fmla="*/ 2638097 h 2638097"/>
                          <a:gd name="connsiteX3" fmla="*/ 0 w 8187558"/>
                          <a:gd name="connsiteY3" fmla="*/ 1229711 h 2638097"/>
                          <a:gd name="connsiteX4" fmla="*/ 31531 w 8187558"/>
                          <a:gd name="connsiteY4" fmla="*/ 147145 h 2638097"/>
                          <a:gd name="connsiteX5" fmla="*/ 4099035 w 8187558"/>
                          <a:gd name="connsiteY5" fmla="*/ 1566042 h 2638097"/>
                          <a:gd name="connsiteX6" fmla="*/ 8187558 w 8187558"/>
                          <a:gd name="connsiteY6" fmla="*/ 0 h 2638097"/>
                          <a:gd name="connsiteX0" fmla="*/ 8187558 w 8187558"/>
                          <a:gd name="connsiteY0" fmla="*/ 0 h 2638097"/>
                          <a:gd name="connsiteX1" fmla="*/ 8187558 w 8187558"/>
                          <a:gd name="connsiteY1" fmla="*/ 1271752 h 2638097"/>
                          <a:gd name="connsiteX2" fmla="*/ 4099035 w 8187558"/>
                          <a:gd name="connsiteY2" fmla="*/ 2638097 h 2638097"/>
                          <a:gd name="connsiteX3" fmla="*/ 0 w 8187558"/>
                          <a:gd name="connsiteY3" fmla="*/ 1229711 h 2638097"/>
                          <a:gd name="connsiteX4" fmla="*/ 31531 w 8187558"/>
                          <a:gd name="connsiteY4" fmla="*/ 147145 h 2638097"/>
                          <a:gd name="connsiteX5" fmla="*/ 4099035 w 8187558"/>
                          <a:gd name="connsiteY5" fmla="*/ 1566042 h 2638097"/>
                          <a:gd name="connsiteX6" fmla="*/ 8187558 w 8187558"/>
                          <a:gd name="connsiteY6" fmla="*/ 0 h 2638097"/>
                          <a:gd name="connsiteX0" fmla="*/ 8187558 w 8187558"/>
                          <a:gd name="connsiteY0" fmla="*/ 0 h 2638097"/>
                          <a:gd name="connsiteX1" fmla="*/ 8187558 w 8187558"/>
                          <a:gd name="connsiteY1" fmla="*/ 1271752 h 2638097"/>
                          <a:gd name="connsiteX2" fmla="*/ 4099035 w 8187558"/>
                          <a:gd name="connsiteY2" fmla="*/ 2638097 h 2638097"/>
                          <a:gd name="connsiteX3" fmla="*/ 0 w 8187558"/>
                          <a:gd name="connsiteY3" fmla="*/ 1229711 h 2638097"/>
                          <a:gd name="connsiteX4" fmla="*/ 31531 w 8187558"/>
                          <a:gd name="connsiteY4" fmla="*/ 147145 h 2638097"/>
                          <a:gd name="connsiteX5" fmla="*/ 4099035 w 8187558"/>
                          <a:gd name="connsiteY5" fmla="*/ 1566042 h 2638097"/>
                          <a:gd name="connsiteX6" fmla="*/ 8187558 w 8187558"/>
                          <a:gd name="connsiteY6" fmla="*/ 0 h 2638097"/>
                          <a:gd name="connsiteX0" fmla="*/ 8187558 w 8187558"/>
                          <a:gd name="connsiteY0" fmla="*/ 0 h 2638097"/>
                          <a:gd name="connsiteX1" fmla="*/ 8187558 w 8187558"/>
                          <a:gd name="connsiteY1" fmla="*/ 1271752 h 2638097"/>
                          <a:gd name="connsiteX2" fmla="*/ 4099035 w 8187558"/>
                          <a:gd name="connsiteY2" fmla="*/ 2638097 h 2638097"/>
                          <a:gd name="connsiteX3" fmla="*/ 0 w 8187558"/>
                          <a:gd name="connsiteY3" fmla="*/ 1229711 h 2638097"/>
                          <a:gd name="connsiteX4" fmla="*/ 31531 w 8187558"/>
                          <a:gd name="connsiteY4" fmla="*/ 147145 h 2638097"/>
                          <a:gd name="connsiteX5" fmla="*/ 4099035 w 8187558"/>
                          <a:gd name="connsiteY5" fmla="*/ 1566042 h 2638097"/>
                          <a:gd name="connsiteX6" fmla="*/ 8187558 w 8187558"/>
                          <a:gd name="connsiteY6" fmla="*/ 0 h 2638097"/>
                          <a:gd name="connsiteX0" fmla="*/ 8187558 w 8187558"/>
                          <a:gd name="connsiteY0" fmla="*/ 0 h 2638097"/>
                          <a:gd name="connsiteX1" fmla="*/ 8187558 w 8187558"/>
                          <a:gd name="connsiteY1" fmla="*/ 1271752 h 2638097"/>
                          <a:gd name="connsiteX2" fmla="*/ 4099035 w 8187558"/>
                          <a:gd name="connsiteY2" fmla="*/ 2638097 h 2638097"/>
                          <a:gd name="connsiteX3" fmla="*/ 0 w 8187558"/>
                          <a:gd name="connsiteY3" fmla="*/ 1229711 h 2638097"/>
                          <a:gd name="connsiteX4" fmla="*/ 31531 w 8187558"/>
                          <a:gd name="connsiteY4" fmla="*/ 147145 h 2638097"/>
                          <a:gd name="connsiteX5" fmla="*/ 4099035 w 8187558"/>
                          <a:gd name="connsiteY5" fmla="*/ 1566042 h 2638097"/>
                          <a:gd name="connsiteX6" fmla="*/ 8187558 w 8187558"/>
                          <a:gd name="connsiteY6" fmla="*/ 0 h 2638097"/>
                          <a:gd name="connsiteX0" fmla="*/ 8187558 w 8187558"/>
                          <a:gd name="connsiteY0" fmla="*/ 0 h 2638097"/>
                          <a:gd name="connsiteX1" fmla="*/ 8187558 w 8187558"/>
                          <a:gd name="connsiteY1" fmla="*/ 1271752 h 2638097"/>
                          <a:gd name="connsiteX2" fmla="*/ 4099035 w 8187558"/>
                          <a:gd name="connsiteY2" fmla="*/ 2638097 h 2638097"/>
                          <a:gd name="connsiteX3" fmla="*/ 0 w 8187558"/>
                          <a:gd name="connsiteY3" fmla="*/ 1229711 h 2638097"/>
                          <a:gd name="connsiteX4" fmla="*/ 31531 w 8187558"/>
                          <a:gd name="connsiteY4" fmla="*/ 147145 h 2638097"/>
                          <a:gd name="connsiteX5" fmla="*/ 4099035 w 8187558"/>
                          <a:gd name="connsiteY5" fmla="*/ 1566042 h 2638097"/>
                          <a:gd name="connsiteX6" fmla="*/ 8187558 w 8187558"/>
                          <a:gd name="connsiteY6" fmla="*/ 0 h 2638097"/>
                          <a:gd name="connsiteX0" fmla="*/ 8176538 w 8176538"/>
                          <a:gd name="connsiteY0" fmla="*/ 0 h 2638097"/>
                          <a:gd name="connsiteX1" fmla="*/ 8176538 w 8176538"/>
                          <a:gd name="connsiteY1" fmla="*/ 1271752 h 2638097"/>
                          <a:gd name="connsiteX2" fmla="*/ 4088015 w 8176538"/>
                          <a:gd name="connsiteY2" fmla="*/ 2638097 h 2638097"/>
                          <a:gd name="connsiteX3" fmla="*/ 0 w 8176538"/>
                          <a:gd name="connsiteY3" fmla="*/ 1269888 h 2638097"/>
                          <a:gd name="connsiteX4" fmla="*/ 20511 w 8176538"/>
                          <a:gd name="connsiteY4" fmla="*/ 147145 h 2638097"/>
                          <a:gd name="connsiteX5" fmla="*/ 4088015 w 8176538"/>
                          <a:gd name="connsiteY5" fmla="*/ 1566042 h 2638097"/>
                          <a:gd name="connsiteX6" fmla="*/ 8176538 w 8176538"/>
                          <a:gd name="connsiteY6" fmla="*/ 0 h 2638097"/>
                          <a:gd name="connsiteX0" fmla="*/ 8176538 w 8176538"/>
                          <a:gd name="connsiteY0" fmla="*/ 0 h 2772020"/>
                          <a:gd name="connsiteX1" fmla="*/ 8176538 w 8176538"/>
                          <a:gd name="connsiteY1" fmla="*/ 1271752 h 2772020"/>
                          <a:gd name="connsiteX2" fmla="*/ 4099034 w 8176538"/>
                          <a:gd name="connsiteY2" fmla="*/ 2772020 h 2772020"/>
                          <a:gd name="connsiteX3" fmla="*/ 0 w 8176538"/>
                          <a:gd name="connsiteY3" fmla="*/ 1269888 h 2772020"/>
                          <a:gd name="connsiteX4" fmla="*/ 20511 w 8176538"/>
                          <a:gd name="connsiteY4" fmla="*/ 147145 h 2772020"/>
                          <a:gd name="connsiteX5" fmla="*/ 4088015 w 8176538"/>
                          <a:gd name="connsiteY5" fmla="*/ 1566042 h 2772020"/>
                          <a:gd name="connsiteX6" fmla="*/ 8176538 w 8176538"/>
                          <a:gd name="connsiteY6" fmla="*/ 0 h 2772020"/>
                          <a:gd name="connsiteX0" fmla="*/ 8176538 w 8176538"/>
                          <a:gd name="connsiteY0" fmla="*/ 0 h 2772339"/>
                          <a:gd name="connsiteX1" fmla="*/ 8176538 w 8176538"/>
                          <a:gd name="connsiteY1" fmla="*/ 1378890 h 2772339"/>
                          <a:gd name="connsiteX2" fmla="*/ 4099034 w 8176538"/>
                          <a:gd name="connsiteY2" fmla="*/ 2772020 h 2772339"/>
                          <a:gd name="connsiteX3" fmla="*/ 0 w 8176538"/>
                          <a:gd name="connsiteY3" fmla="*/ 1269888 h 2772339"/>
                          <a:gd name="connsiteX4" fmla="*/ 20511 w 8176538"/>
                          <a:gd name="connsiteY4" fmla="*/ 147145 h 2772339"/>
                          <a:gd name="connsiteX5" fmla="*/ 4088015 w 8176538"/>
                          <a:gd name="connsiteY5" fmla="*/ 1566042 h 2772339"/>
                          <a:gd name="connsiteX6" fmla="*/ 8176538 w 8176538"/>
                          <a:gd name="connsiteY6" fmla="*/ 0 h 2772339"/>
                          <a:gd name="connsiteX0" fmla="*/ 8176538 w 8176538"/>
                          <a:gd name="connsiteY0" fmla="*/ 0 h 2825888"/>
                          <a:gd name="connsiteX1" fmla="*/ 8176538 w 8176538"/>
                          <a:gd name="connsiteY1" fmla="*/ 1378890 h 2825888"/>
                          <a:gd name="connsiteX2" fmla="*/ 4099034 w 8176538"/>
                          <a:gd name="connsiteY2" fmla="*/ 2825590 h 2825888"/>
                          <a:gd name="connsiteX3" fmla="*/ 0 w 8176538"/>
                          <a:gd name="connsiteY3" fmla="*/ 1269888 h 2825888"/>
                          <a:gd name="connsiteX4" fmla="*/ 20511 w 8176538"/>
                          <a:gd name="connsiteY4" fmla="*/ 147145 h 2825888"/>
                          <a:gd name="connsiteX5" fmla="*/ 4088015 w 8176538"/>
                          <a:gd name="connsiteY5" fmla="*/ 1566042 h 2825888"/>
                          <a:gd name="connsiteX6" fmla="*/ 8176538 w 8176538"/>
                          <a:gd name="connsiteY6" fmla="*/ 0 h 2825888"/>
                          <a:gd name="connsiteX0" fmla="*/ 8165518 w 8165518"/>
                          <a:gd name="connsiteY0" fmla="*/ 0 h 2825606"/>
                          <a:gd name="connsiteX1" fmla="*/ 8165518 w 8165518"/>
                          <a:gd name="connsiteY1" fmla="*/ 1378890 h 2825606"/>
                          <a:gd name="connsiteX2" fmla="*/ 4088014 w 8165518"/>
                          <a:gd name="connsiteY2" fmla="*/ 2825590 h 2825606"/>
                          <a:gd name="connsiteX3" fmla="*/ 0 w 8165518"/>
                          <a:gd name="connsiteY3" fmla="*/ 1403811 h 2825606"/>
                          <a:gd name="connsiteX4" fmla="*/ 9491 w 8165518"/>
                          <a:gd name="connsiteY4" fmla="*/ 147145 h 2825606"/>
                          <a:gd name="connsiteX5" fmla="*/ 4076995 w 8165518"/>
                          <a:gd name="connsiteY5" fmla="*/ 1566042 h 2825606"/>
                          <a:gd name="connsiteX6" fmla="*/ 8165518 w 8165518"/>
                          <a:gd name="connsiteY6" fmla="*/ 0 h 2825606"/>
                          <a:gd name="connsiteX0" fmla="*/ 8165518 w 8165518"/>
                          <a:gd name="connsiteY0" fmla="*/ 0 h 2879174"/>
                          <a:gd name="connsiteX1" fmla="*/ 8165518 w 8165518"/>
                          <a:gd name="connsiteY1" fmla="*/ 1378890 h 2879174"/>
                          <a:gd name="connsiteX2" fmla="*/ 4132092 w 8165518"/>
                          <a:gd name="connsiteY2" fmla="*/ 2879159 h 2879174"/>
                          <a:gd name="connsiteX3" fmla="*/ 0 w 8165518"/>
                          <a:gd name="connsiteY3" fmla="*/ 1403811 h 2879174"/>
                          <a:gd name="connsiteX4" fmla="*/ 9491 w 8165518"/>
                          <a:gd name="connsiteY4" fmla="*/ 147145 h 2879174"/>
                          <a:gd name="connsiteX5" fmla="*/ 4076995 w 8165518"/>
                          <a:gd name="connsiteY5" fmla="*/ 1566042 h 2879174"/>
                          <a:gd name="connsiteX6" fmla="*/ 8165518 w 8165518"/>
                          <a:gd name="connsiteY6" fmla="*/ 0 h 2879174"/>
                          <a:gd name="connsiteX0" fmla="*/ 8165518 w 8176537"/>
                          <a:gd name="connsiteY0" fmla="*/ 0 h 2879410"/>
                          <a:gd name="connsiteX1" fmla="*/ 8176537 w 8176537"/>
                          <a:gd name="connsiteY1" fmla="*/ 1499420 h 2879410"/>
                          <a:gd name="connsiteX2" fmla="*/ 4132092 w 8176537"/>
                          <a:gd name="connsiteY2" fmla="*/ 2879159 h 2879410"/>
                          <a:gd name="connsiteX3" fmla="*/ 0 w 8176537"/>
                          <a:gd name="connsiteY3" fmla="*/ 1403811 h 2879410"/>
                          <a:gd name="connsiteX4" fmla="*/ 9491 w 8176537"/>
                          <a:gd name="connsiteY4" fmla="*/ 147145 h 2879410"/>
                          <a:gd name="connsiteX5" fmla="*/ 4076995 w 8176537"/>
                          <a:gd name="connsiteY5" fmla="*/ 1566042 h 2879410"/>
                          <a:gd name="connsiteX6" fmla="*/ 8165518 w 8176537"/>
                          <a:gd name="connsiteY6" fmla="*/ 0 h 2879410"/>
                          <a:gd name="connsiteX0" fmla="*/ 8165518 w 8176537"/>
                          <a:gd name="connsiteY0" fmla="*/ 0 h 2879262"/>
                          <a:gd name="connsiteX1" fmla="*/ 8176537 w 8176537"/>
                          <a:gd name="connsiteY1" fmla="*/ 1499420 h 2879262"/>
                          <a:gd name="connsiteX2" fmla="*/ 4132092 w 8176537"/>
                          <a:gd name="connsiteY2" fmla="*/ 2879159 h 2879262"/>
                          <a:gd name="connsiteX3" fmla="*/ 0 w 8176537"/>
                          <a:gd name="connsiteY3" fmla="*/ 1403811 h 2879262"/>
                          <a:gd name="connsiteX4" fmla="*/ 9491 w 8176537"/>
                          <a:gd name="connsiteY4" fmla="*/ 147145 h 2879262"/>
                          <a:gd name="connsiteX5" fmla="*/ 4076995 w 8176537"/>
                          <a:gd name="connsiteY5" fmla="*/ 1566042 h 2879262"/>
                          <a:gd name="connsiteX6" fmla="*/ 8165518 w 8176537"/>
                          <a:gd name="connsiteY6" fmla="*/ 0 h 2879262"/>
                          <a:gd name="connsiteX0" fmla="*/ 8165518 w 8176537"/>
                          <a:gd name="connsiteY0" fmla="*/ 0 h 2879163"/>
                          <a:gd name="connsiteX1" fmla="*/ 8176537 w 8176537"/>
                          <a:gd name="connsiteY1" fmla="*/ 1499420 h 2879163"/>
                          <a:gd name="connsiteX2" fmla="*/ 4132092 w 8176537"/>
                          <a:gd name="connsiteY2" fmla="*/ 2879159 h 2879163"/>
                          <a:gd name="connsiteX3" fmla="*/ 0 w 8176537"/>
                          <a:gd name="connsiteY3" fmla="*/ 1510948 h 2879163"/>
                          <a:gd name="connsiteX4" fmla="*/ 9491 w 8176537"/>
                          <a:gd name="connsiteY4" fmla="*/ 147145 h 2879163"/>
                          <a:gd name="connsiteX5" fmla="*/ 4076995 w 8176537"/>
                          <a:gd name="connsiteY5" fmla="*/ 1566042 h 2879163"/>
                          <a:gd name="connsiteX6" fmla="*/ 8165518 w 8176537"/>
                          <a:gd name="connsiteY6" fmla="*/ 0 h 2879163"/>
                          <a:gd name="connsiteX0" fmla="*/ 8165518 w 8198577"/>
                          <a:gd name="connsiteY0" fmla="*/ 0 h 2879451"/>
                          <a:gd name="connsiteX1" fmla="*/ 8198577 w 8198577"/>
                          <a:gd name="connsiteY1" fmla="*/ 1606558 h 2879451"/>
                          <a:gd name="connsiteX2" fmla="*/ 4132092 w 8198577"/>
                          <a:gd name="connsiteY2" fmla="*/ 2879159 h 2879451"/>
                          <a:gd name="connsiteX3" fmla="*/ 0 w 8198577"/>
                          <a:gd name="connsiteY3" fmla="*/ 1510948 h 2879451"/>
                          <a:gd name="connsiteX4" fmla="*/ 9491 w 8198577"/>
                          <a:gd name="connsiteY4" fmla="*/ 147145 h 2879451"/>
                          <a:gd name="connsiteX5" fmla="*/ 4076995 w 8198577"/>
                          <a:gd name="connsiteY5" fmla="*/ 1566042 h 2879451"/>
                          <a:gd name="connsiteX6" fmla="*/ 8165518 w 8198577"/>
                          <a:gd name="connsiteY6" fmla="*/ 0 h 2879451"/>
                          <a:gd name="connsiteX0" fmla="*/ 8165518 w 8165518"/>
                          <a:gd name="connsiteY0" fmla="*/ 0 h 2880066"/>
                          <a:gd name="connsiteX1" fmla="*/ 8165518 w 8165518"/>
                          <a:gd name="connsiteY1" fmla="*/ 1673520 h 2880066"/>
                          <a:gd name="connsiteX2" fmla="*/ 4132092 w 8165518"/>
                          <a:gd name="connsiteY2" fmla="*/ 2879159 h 2880066"/>
                          <a:gd name="connsiteX3" fmla="*/ 0 w 8165518"/>
                          <a:gd name="connsiteY3" fmla="*/ 1510948 h 2880066"/>
                          <a:gd name="connsiteX4" fmla="*/ 9491 w 8165518"/>
                          <a:gd name="connsiteY4" fmla="*/ 147145 h 2880066"/>
                          <a:gd name="connsiteX5" fmla="*/ 4076995 w 8165518"/>
                          <a:gd name="connsiteY5" fmla="*/ 1566042 h 2880066"/>
                          <a:gd name="connsiteX6" fmla="*/ 8165518 w 8165518"/>
                          <a:gd name="connsiteY6" fmla="*/ 0 h 2880066"/>
                          <a:gd name="connsiteX0" fmla="*/ 8156794 w 8156794"/>
                          <a:gd name="connsiteY0" fmla="*/ 0 h 2879270"/>
                          <a:gd name="connsiteX1" fmla="*/ 8156794 w 8156794"/>
                          <a:gd name="connsiteY1" fmla="*/ 1673520 h 2879270"/>
                          <a:gd name="connsiteX2" fmla="*/ 4123368 w 8156794"/>
                          <a:gd name="connsiteY2" fmla="*/ 2879159 h 2879270"/>
                          <a:gd name="connsiteX3" fmla="*/ 2295 w 8156794"/>
                          <a:gd name="connsiteY3" fmla="*/ 1618086 h 2879270"/>
                          <a:gd name="connsiteX4" fmla="*/ 767 w 8156794"/>
                          <a:gd name="connsiteY4" fmla="*/ 147145 h 2879270"/>
                          <a:gd name="connsiteX5" fmla="*/ 4068271 w 8156794"/>
                          <a:gd name="connsiteY5" fmla="*/ 1566042 h 2879270"/>
                          <a:gd name="connsiteX6" fmla="*/ 8156794 w 8156794"/>
                          <a:gd name="connsiteY6" fmla="*/ 0 h 2879270"/>
                          <a:gd name="connsiteX0" fmla="*/ 8156794 w 8156794"/>
                          <a:gd name="connsiteY0" fmla="*/ 0 h 2973000"/>
                          <a:gd name="connsiteX1" fmla="*/ 8156794 w 8156794"/>
                          <a:gd name="connsiteY1" fmla="*/ 1673520 h 2973000"/>
                          <a:gd name="connsiteX2" fmla="*/ 4134388 w 8156794"/>
                          <a:gd name="connsiteY2" fmla="*/ 2972904 h 2973000"/>
                          <a:gd name="connsiteX3" fmla="*/ 2295 w 8156794"/>
                          <a:gd name="connsiteY3" fmla="*/ 1618086 h 2973000"/>
                          <a:gd name="connsiteX4" fmla="*/ 767 w 8156794"/>
                          <a:gd name="connsiteY4" fmla="*/ 147145 h 2973000"/>
                          <a:gd name="connsiteX5" fmla="*/ 4068271 w 8156794"/>
                          <a:gd name="connsiteY5" fmla="*/ 1566042 h 2973000"/>
                          <a:gd name="connsiteX6" fmla="*/ 8156794 w 8156794"/>
                          <a:gd name="connsiteY6" fmla="*/ 0 h 2973000"/>
                          <a:gd name="connsiteX0" fmla="*/ 8156794 w 8156794"/>
                          <a:gd name="connsiteY0" fmla="*/ 0 h 2973000"/>
                          <a:gd name="connsiteX1" fmla="*/ 8156794 w 8156794"/>
                          <a:gd name="connsiteY1" fmla="*/ 1673520 h 2973000"/>
                          <a:gd name="connsiteX2" fmla="*/ 4134388 w 8156794"/>
                          <a:gd name="connsiteY2" fmla="*/ 2972904 h 2973000"/>
                          <a:gd name="connsiteX3" fmla="*/ 2295 w 8156794"/>
                          <a:gd name="connsiteY3" fmla="*/ 1618086 h 2973000"/>
                          <a:gd name="connsiteX4" fmla="*/ 767 w 8156794"/>
                          <a:gd name="connsiteY4" fmla="*/ 147145 h 2973000"/>
                          <a:gd name="connsiteX5" fmla="*/ 4068271 w 8156794"/>
                          <a:gd name="connsiteY5" fmla="*/ 1566042 h 2973000"/>
                          <a:gd name="connsiteX6" fmla="*/ 8156794 w 8156794"/>
                          <a:gd name="connsiteY6" fmla="*/ 0 h 2973000"/>
                          <a:gd name="connsiteX0" fmla="*/ 8156794 w 8156794"/>
                          <a:gd name="connsiteY0" fmla="*/ 0 h 2973000"/>
                          <a:gd name="connsiteX1" fmla="*/ 8156794 w 8156794"/>
                          <a:gd name="connsiteY1" fmla="*/ 1673520 h 2973000"/>
                          <a:gd name="connsiteX2" fmla="*/ 4134388 w 8156794"/>
                          <a:gd name="connsiteY2" fmla="*/ 2972904 h 2973000"/>
                          <a:gd name="connsiteX3" fmla="*/ 2295 w 8156794"/>
                          <a:gd name="connsiteY3" fmla="*/ 1618086 h 2973000"/>
                          <a:gd name="connsiteX4" fmla="*/ 767 w 8156794"/>
                          <a:gd name="connsiteY4" fmla="*/ 147145 h 2973000"/>
                          <a:gd name="connsiteX5" fmla="*/ 4068271 w 8156794"/>
                          <a:gd name="connsiteY5" fmla="*/ 1566042 h 2973000"/>
                          <a:gd name="connsiteX6" fmla="*/ 8156794 w 8156794"/>
                          <a:gd name="connsiteY6" fmla="*/ 0 h 2973000"/>
                          <a:gd name="connsiteX0" fmla="*/ 8156794 w 8156794"/>
                          <a:gd name="connsiteY0" fmla="*/ 0 h 2973020"/>
                          <a:gd name="connsiteX1" fmla="*/ 8156794 w 8156794"/>
                          <a:gd name="connsiteY1" fmla="*/ 1673520 h 2973020"/>
                          <a:gd name="connsiteX2" fmla="*/ 4134388 w 8156794"/>
                          <a:gd name="connsiteY2" fmla="*/ 2972904 h 2973020"/>
                          <a:gd name="connsiteX3" fmla="*/ 2295 w 8156794"/>
                          <a:gd name="connsiteY3" fmla="*/ 1618086 h 2973020"/>
                          <a:gd name="connsiteX4" fmla="*/ 767 w 8156794"/>
                          <a:gd name="connsiteY4" fmla="*/ 147145 h 2973020"/>
                          <a:gd name="connsiteX5" fmla="*/ 4068271 w 8156794"/>
                          <a:gd name="connsiteY5" fmla="*/ 1566042 h 2973020"/>
                          <a:gd name="connsiteX6" fmla="*/ 8156794 w 8156794"/>
                          <a:gd name="connsiteY6" fmla="*/ 0 h 2973020"/>
                          <a:gd name="connsiteX0" fmla="*/ 8156794 w 8156794"/>
                          <a:gd name="connsiteY0" fmla="*/ 0 h 2973021"/>
                          <a:gd name="connsiteX1" fmla="*/ 8156794 w 8156794"/>
                          <a:gd name="connsiteY1" fmla="*/ 1673520 h 2973021"/>
                          <a:gd name="connsiteX2" fmla="*/ 4134388 w 8156794"/>
                          <a:gd name="connsiteY2" fmla="*/ 2972904 h 2973021"/>
                          <a:gd name="connsiteX3" fmla="*/ 2295 w 8156794"/>
                          <a:gd name="connsiteY3" fmla="*/ 1618086 h 2973021"/>
                          <a:gd name="connsiteX4" fmla="*/ 767 w 8156794"/>
                          <a:gd name="connsiteY4" fmla="*/ 147145 h 2973021"/>
                          <a:gd name="connsiteX5" fmla="*/ 4068271 w 8156794"/>
                          <a:gd name="connsiteY5" fmla="*/ 1566042 h 2973021"/>
                          <a:gd name="connsiteX6" fmla="*/ 8156794 w 8156794"/>
                          <a:gd name="connsiteY6" fmla="*/ 0 h 2973021"/>
                          <a:gd name="connsiteX0" fmla="*/ 8156794 w 8156794"/>
                          <a:gd name="connsiteY0" fmla="*/ 0 h 2973021"/>
                          <a:gd name="connsiteX1" fmla="*/ 8156794 w 8156794"/>
                          <a:gd name="connsiteY1" fmla="*/ 1673520 h 2973021"/>
                          <a:gd name="connsiteX2" fmla="*/ 4134388 w 8156794"/>
                          <a:gd name="connsiteY2" fmla="*/ 2972904 h 2973021"/>
                          <a:gd name="connsiteX3" fmla="*/ 2295 w 8156794"/>
                          <a:gd name="connsiteY3" fmla="*/ 1618086 h 2973021"/>
                          <a:gd name="connsiteX4" fmla="*/ 767 w 8156794"/>
                          <a:gd name="connsiteY4" fmla="*/ 147145 h 2973021"/>
                          <a:gd name="connsiteX5" fmla="*/ 4068271 w 8156794"/>
                          <a:gd name="connsiteY5" fmla="*/ 1566042 h 2973021"/>
                          <a:gd name="connsiteX6" fmla="*/ 8156794 w 8156794"/>
                          <a:gd name="connsiteY6" fmla="*/ 0 h 2973021"/>
                          <a:gd name="connsiteX0" fmla="*/ 8156794 w 8156794"/>
                          <a:gd name="connsiteY0" fmla="*/ 0 h 2973021"/>
                          <a:gd name="connsiteX1" fmla="*/ 8156794 w 8156794"/>
                          <a:gd name="connsiteY1" fmla="*/ 1673520 h 2973021"/>
                          <a:gd name="connsiteX2" fmla="*/ 4134388 w 8156794"/>
                          <a:gd name="connsiteY2" fmla="*/ 2972904 h 2973021"/>
                          <a:gd name="connsiteX3" fmla="*/ 2295 w 8156794"/>
                          <a:gd name="connsiteY3" fmla="*/ 1618086 h 2973021"/>
                          <a:gd name="connsiteX4" fmla="*/ 767 w 8156794"/>
                          <a:gd name="connsiteY4" fmla="*/ 147145 h 2973021"/>
                          <a:gd name="connsiteX5" fmla="*/ 4068271 w 8156794"/>
                          <a:gd name="connsiteY5" fmla="*/ 1566042 h 2973021"/>
                          <a:gd name="connsiteX6" fmla="*/ 8156794 w 8156794"/>
                          <a:gd name="connsiteY6" fmla="*/ 0 h 2973021"/>
                          <a:gd name="connsiteX0" fmla="*/ 8156794 w 8156794"/>
                          <a:gd name="connsiteY0" fmla="*/ 0 h 2973021"/>
                          <a:gd name="connsiteX1" fmla="*/ 8156794 w 8156794"/>
                          <a:gd name="connsiteY1" fmla="*/ 1673520 h 2973021"/>
                          <a:gd name="connsiteX2" fmla="*/ 4134388 w 8156794"/>
                          <a:gd name="connsiteY2" fmla="*/ 2972904 h 2973021"/>
                          <a:gd name="connsiteX3" fmla="*/ 2295 w 8156794"/>
                          <a:gd name="connsiteY3" fmla="*/ 1618086 h 2973021"/>
                          <a:gd name="connsiteX4" fmla="*/ 767 w 8156794"/>
                          <a:gd name="connsiteY4" fmla="*/ 147145 h 2973021"/>
                          <a:gd name="connsiteX5" fmla="*/ 4068271 w 8156794"/>
                          <a:gd name="connsiteY5" fmla="*/ 1566042 h 2973021"/>
                          <a:gd name="connsiteX6" fmla="*/ 8156794 w 8156794"/>
                          <a:gd name="connsiteY6" fmla="*/ 0 h 2973021"/>
                          <a:gd name="connsiteX0" fmla="*/ 8156794 w 8156794"/>
                          <a:gd name="connsiteY0" fmla="*/ 0 h 2973141"/>
                          <a:gd name="connsiteX1" fmla="*/ 8156794 w 8156794"/>
                          <a:gd name="connsiteY1" fmla="*/ 1673520 h 2973141"/>
                          <a:gd name="connsiteX2" fmla="*/ 4134388 w 8156794"/>
                          <a:gd name="connsiteY2" fmla="*/ 2972904 h 2973141"/>
                          <a:gd name="connsiteX3" fmla="*/ 2295 w 8156794"/>
                          <a:gd name="connsiteY3" fmla="*/ 1618086 h 2973141"/>
                          <a:gd name="connsiteX4" fmla="*/ 767 w 8156794"/>
                          <a:gd name="connsiteY4" fmla="*/ 147145 h 2973141"/>
                          <a:gd name="connsiteX5" fmla="*/ 4068271 w 8156794"/>
                          <a:gd name="connsiteY5" fmla="*/ 1566042 h 2973141"/>
                          <a:gd name="connsiteX6" fmla="*/ 8156794 w 8156794"/>
                          <a:gd name="connsiteY6" fmla="*/ 0 h 2973141"/>
                          <a:gd name="connsiteX0" fmla="*/ 8156794 w 8156794"/>
                          <a:gd name="connsiteY0" fmla="*/ 0 h 3066827"/>
                          <a:gd name="connsiteX1" fmla="*/ 8156794 w 8156794"/>
                          <a:gd name="connsiteY1" fmla="*/ 1673520 h 3066827"/>
                          <a:gd name="connsiteX2" fmla="*/ 4123353 w 8156794"/>
                          <a:gd name="connsiteY2" fmla="*/ 3066650 h 3066827"/>
                          <a:gd name="connsiteX3" fmla="*/ 2295 w 8156794"/>
                          <a:gd name="connsiteY3" fmla="*/ 1618086 h 3066827"/>
                          <a:gd name="connsiteX4" fmla="*/ 767 w 8156794"/>
                          <a:gd name="connsiteY4" fmla="*/ 147145 h 3066827"/>
                          <a:gd name="connsiteX5" fmla="*/ 4068271 w 8156794"/>
                          <a:gd name="connsiteY5" fmla="*/ 1566042 h 3066827"/>
                          <a:gd name="connsiteX6" fmla="*/ 8156794 w 8156794"/>
                          <a:gd name="connsiteY6" fmla="*/ 0 h 3066827"/>
                          <a:gd name="connsiteX0" fmla="*/ 8123689 w 8156794"/>
                          <a:gd name="connsiteY0" fmla="*/ 0 h 2999866"/>
                          <a:gd name="connsiteX1" fmla="*/ 8156794 w 8156794"/>
                          <a:gd name="connsiteY1" fmla="*/ 1606559 h 2999866"/>
                          <a:gd name="connsiteX2" fmla="*/ 4123353 w 8156794"/>
                          <a:gd name="connsiteY2" fmla="*/ 2999689 h 2999866"/>
                          <a:gd name="connsiteX3" fmla="*/ 2295 w 8156794"/>
                          <a:gd name="connsiteY3" fmla="*/ 1551125 h 2999866"/>
                          <a:gd name="connsiteX4" fmla="*/ 767 w 8156794"/>
                          <a:gd name="connsiteY4" fmla="*/ 80184 h 2999866"/>
                          <a:gd name="connsiteX5" fmla="*/ 4068271 w 8156794"/>
                          <a:gd name="connsiteY5" fmla="*/ 1499081 h 2999866"/>
                          <a:gd name="connsiteX6" fmla="*/ 8123689 w 8156794"/>
                          <a:gd name="connsiteY6" fmla="*/ 0 h 2999866"/>
                          <a:gd name="connsiteX0" fmla="*/ 8167828 w 8167828"/>
                          <a:gd name="connsiteY0" fmla="*/ 0 h 3026651"/>
                          <a:gd name="connsiteX1" fmla="*/ 8156794 w 8167828"/>
                          <a:gd name="connsiteY1" fmla="*/ 1633344 h 3026651"/>
                          <a:gd name="connsiteX2" fmla="*/ 4123353 w 8167828"/>
                          <a:gd name="connsiteY2" fmla="*/ 3026474 h 3026651"/>
                          <a:gd name="connsiteX3" fmla="*/ 2295 w 8167828"/>
                          <a:gd name="connsiteY3" fmla="*/ 1577910 h 3026651"/>
                          <a:gd name="connsiteX4" fmla="*/ 767 w 8167828"/>
                          <a:gd name="connsiteY4" fmla="*/ 106969 h 3026651"/>
                          <a:gd name="connsiteX5" fmla="*/ 4068271 w 8167828"/>
                          <a:gd name="connsiteY5" fmla="*/ 1525866 h 3026651"/>
                          <a:gd name="connsiteX6" fmla="*/ 8167828 w 8167828"/>
                          <a:gd name="connsiteY6" fmla="*/ 0 h 3026651"/>
                          <a:gd name="connsiteX0" fmla="*/ 8167828 w 8167828"/>
                          <a:gd name="connsiteY0" fmla="*/ 0 h 3027228"/>
                          <a:gd name="connsiteX1" fmla="*/ 8145760 w 8167828"/>
                          <a:gd name="connsiteY1" fmla="*/ 1686913 h 3027228"/>
                          <a:gd name="connsiteX2" fmla="*/ 4123353 w 8167828"/>
                          <a:gd name="connsiteY2" fmla="*/ 3026474 h 3027228"/>
                          <a:gd name="connsiteX3" fmla="*/ 2295 w 8167828"/>
                          <a:gd name="connsiteY3" fmla="*/ 1577910 h 3027228"/>
                          <a:gd name="connsiteX4" fmla="*/ 767 w 8167828"/>
                          <a:gd name="connsiteY4" fmla="*/ 106969 h 3027228"/>
                          <a:gd name="connsiteX5" fmla="*/ 4068271 w 8167828"/>
                          <a:gd name="connsiteY5" fmla="*/ 1525866 h 3027228"/>
                          <a:gd name="connsiteX6" fmla="*/ 8167828 w 8167828"/>
                          <a:gd name="connsiteY6" fmla="*/ 0 h 3027228"/>
                          <a:gd name="connsiteX0" fmla="*/ 8156794 w 8156794"/>
                          <a:gd name="connsiteY0" fmla="*/ 0 h 2933483"/>
                          <a:gd name="connsiteX1" fmla="*/ 8145760 w 8156794"/>
                          <a:gd name="connsiteY1" fmla="*/ 1593168 h 2933483"/>
                          <a:gd name="connsiteX2" fmla="*/ 4123353 w 8156794"/>
                          <a:gd name="connsiteY2" fmla="*/ 2932729 h 2933483"/>
                          <a:gd name="connsiteX3" fmla="*/ 2295 w 8156794"/>
                          <a:gd name="connsiteY3" fmla="*/ 1484165 h 2933483"/>
                          <a:gd name="connsiteX4" fmla="*/ 767 w 8156794"/>
                          <a:gd name="connsiteY4" fmla="*/ 13224 h 2933483"/>
                          <a:gd name="connsiteX5" fmla="*/ 4068271 w 8156794"/>
                          <a:gd name="connsiteY5" fmla="*/ 1432121 h 2933483"/>
                          <a:gd name="connsiteX6" fmla="*/ 8156794 w 8156794"/>
                          <a:gd name="connsiteY6" fmla="*/ 0 h 2933483"/>
                          <a:gd name="connsiteX0" fmla="*/ 8156794 w 8156794"/>
                          <a:gd name="connsiteY0" fmla="*/ 0 h 2933483"/>
                          <a:gd name="connsiteX1" fmla="*/ 8145760 w 8156794"/>
                          <a:gd name="connsiteY1" fmla="*/ 1593168 h 2933483"/>
                          <a:gd name="connsiteX2" fmla="*/ 4123353 w 8156794"/>
                          <a:gd name="connsiteY2" fmla="*/ 2932729 h 2933483"/>
                          <a:gd name="connsiteX3" fmla="*/ 2295 w 8156794"/>
                          <a:gd name="connsiteY3" fmla="*/ 1484165 h 2933483"/>
                          <a:gd name="connsiteX4" fmla="*/ 767 w 8156794"/>
                          <a:gd name="connsiteY4" fmla="*/ 13224 h 2933483"/>
                          <a:gd name="connsiteX5" fmla="*/ 4068271 w 8156794"/>
                          <a:gd name="connsiteY5" fmla="*/ 1432121 h 2933483"/>
                          <a:gd name="connsiteX6" fmla="*/ 8156794 w 8156794"/>
                          <a:gd name="connsiteY6" fmla="*/ 0 h 2933483"/>
                          <a:gd name="connsiteX0" fmla="*/ 8123689 w 8145760"/>
                          <a:gd name="connsiteY0" fmla="*/ 13560 h 2920259"/>
                          <a:gd name="connsiteX1" fmla="*/ 8145760 w 8145760"/>
                          <a:gd name="connsiteY1" fmla="*/ 1579944 h 2920259"/>
                          <a:gd name="connsiteX2" fmla="*/ 4123353 w 8145760"/>
                          <a:gd name="connsiteY2" fmla="*/ 2919505 h 2920259"/>
                          <a:gd name="connsiteX3" fmla="*/ 2295 w 8145760"/>
                          <a:gd name="connsiteY3" fmla="*/ 1470941 h 2920259"/>
                          <a:gd name="connsiteX4" fmla="*/ 767 w 8145760"/>
                          <a:gd name="connsiteY4" fmla="*/ 0 h 2920259"/>
                          <a:gd name="connsiteX5" fmla="*/ 4068271 w 8145760"/>
                          <a:gd name="connsiteY5" fmla="*/ 1418897 h 2920259"/>
                          <a:gd name="connsiteX6" fmla="*/ 8123689 w 8145760"/>
                          <a:gd name="connsiteY6" fmla="*/ 13560 h 2920259"/>
                          <a:gd name="connsiteX0" fmla="*/ 8178863 w 8178863"/>
                          <a:gd name="connsiteY0" fmla="*/ 26952 h 2920259"/>
                          <a:gd name="connsiteX1" fmla="*/ 8145760 w 8178863"/>
                          <a:gd name="connsiteY1" fmla="*/ 1579944 h 2920259"/>
                          <a:gd name="connsiteX2" fmla="*/ 4123353 w 8178863"/>
                          <a:gd name="connsiteY2" fmla="*/ 2919505 h 2920259"/>
                          <a:gd name="connsiteX3" fmla="*/ 2295 w 8178863"/>
                          <a:gd name="connsiteY3" fmla="*/ 1470941 h 2920259"/>
                          <a:gd name="connsiteX4" fmla="*/ 767 w 8178863"/>
                          <a:gd name="connsiteY4" fmla="*/ 0 h 2920259"/>
                          <a:gd name="connsiteX5" fmla="*/ 4068271 w 8178863"/>
                          <a:gd name="connsiteY5" fmla="*/ 1418897 h 2920259"/>
                          <a:gd name="connsiteX6" fmla="*/ 8178863 w 8178863"/>
                          <a:gd name="connsiteY6" fmla="*/ 26952 h 2920259"/>
                          <a:gd name="connsiteX0" fmla="*/ 8167827 w 8167827"/>
                          <a:gd name="connsiteY0" fmla="*/ 40343 h 2920259"/>
                          <a:gd name="connsiteX1" fmla="*/ 8145760 w 8167827"/>
                          <a:gd name="connsiteY1" fmla="*/ 1579944 h 2920259"/>
                          <a:gd name="connsiteX2" fmla="*/ 4123353 w 8167827"/>
                          <a:gd name="connsiteY2" fmla="*/ 2919505 h 2920259"/>
                          <a:gd name="connsiteX3" fmla="*/ 2295 w 8167827"/>
                          <a:gd name="connsiteY3" fmla="*/ 1470941 h 2920259"/>
                          <a:gd name="connsiteX4" fmla="*/ 767 w 8167827"/>
                          <a:gd name="connsiteY4" fmla="*/ 0 h 2920259"/>
                          <a:gd name="connsiteX5" fmla="*/ 4068271 w 8167827"/>
                          <a:gd name="connsiteY5" fmla="*/ 1418897 h 2920259"/>
                          <a:gd name="connsiteX6" fmla="*/ 8167827 w 8167827"/>
                          <a:gd name="connsiteY6" fmla="*/ 40343 h 2920259"/>
                          <a:gd name="connsiteX0" fmla="*/ 8123687 w 8145760"/>
                          <a:gd name="connsiteY0" fmla="*/ 53735 h 2920259"/>
                          <a:gd name="connsiteX1" fmla="*/ 8145760 w 8145760"/>
                          <a:gd name="connsiteY1" fmla="*/ 1579944 h 2920259"/>
                          <a:gd name="connsiteX2" fmla="*/ 4123353 w 8145760"/>
                          <a:gd name="connsiteY2" fmla="*/ 2919505 h 2920259"/>
                          <a:gd name="connsiteX3" fmla="*/ 2295 w 8145760"/>
                          <a:gd name="connsiteY3" fmla="*/ 1470941 h 2920259"/>
                          <a:gd name="connsiteX4" fmla="*/ 767 w 8145760"/>
                          <a:gd name="connsiteY4" fmla="*/ 0 h 2920259"/>
                          <a:gd name="connsiteX5" fmla="*/ 4068271 w 8145760"/>
                          <a:gd name="connsiteY5" fmla="*/ 1418897 h 2920259"/>
                          <a:gd name="connsiteX6" fmla="*/ 8123687 w 8145760"/>
                          <a:gd name="connsiteY6" fmla="*/ 53735 h 2920259"/>
                          <a:gd name="connsiteX0" fmla="*/ 8161918 w 8161918"/>
                          <a:gd name="connsiteY0" fmla="*/ 0 h 2943855"/>
                          <a:gd name="connsiteX1" fmla="*/ 8145760 w 8161918"/>
                          <a:gd name="connsiteY1" fmla="*/ 1603540 h 2943855"/>
                          <a:gd name="connsiteX2" fmla="*/ 4123353 w 8161918"/>
                          <a:gd name="connsiteY2" fmla="*/ 2943101 h 2943855"/>
                          <a:gd name="connsiteX3" fmla="*/ 2295 w 8161918"/>
                          <a:gd name="connsiteY3" fmla="*/ 1494537 h 2943855"/>
                          <a:gd name="connsiteX4" fmla="*/ 767 w 8161918"/>
                          <a:gd name="connsiteY4" fmla="*/ 23596 h 2943855"/>
                          <a:gd name="connsiteX5" fmla="*/ 4068271 w 8161918"/>
                          <a:gd name="connsiteY5" fmla="*/ 1442493 h 2943855"/>
                          <a:gd name="connsiteX6" fmla="*/ 8161918 w 8161918"/>
                          <a:gd name="connsiteY6" fmla="*/ 0 h 2943855"/>
                          <a:gd name="connsiteX0" fmla="*/ 8144926 w 8145760"/>
                          <a:gd name="connsiteY0" fmla="*/ 43424 h 2920259"/>
                          <a:gd name="connsiteX1" fmla="*/ 8145760 w 8145760"/>
                          <a:gd name="connsiteY1" fmla="*/ 1579944 h 2920259"/>
                          <a:gd name="connsiteX2" fmla="*/ 4123353 w 8145760"/>
                          <a:gd name="connsiteY2" fmla="*/ 2919505 h 2920259"/>
                          <a:gd name="connsiteX3" fmla="*/ 2295 w 8145760"/>
                          <a:gd name="connsiteY3" fmla="*/ 1470941 h 2920259"/>
                          <a:gd name="connsiteX4" fmla="*/ 767 w 8145760"/>
                          <a:gd name="connsiteY4" fmla="*/ 0 h 2920259"/>
                          <a:gd name="connsiteX5" fmla="*/ 4068271 w 8145760"/>
                          <a:gd name="connsiteY5" fmla="*/ 1418897 h 2920259"/>
                          <a:gd name="connsiteX6" fmla="*/ 8144926 w 8145760"/>
                          <a:gd name="connsiteY6" fmla="*/ 43424 h 2920259"/>
                          <a:gd name="connsiteX0" fmla="*/ 8161918 w 8161918"/>
                          <a:gd name="connsiteY0" fmla="*/ 0 h 2959321"/>
                          <a:gd name="connsiteX1" fmla="*/ 8145760 w 8161918"/>
                          <a:gd name="connsiteY1" fmla="*/ 1619006 h 2959321"/>
                          <a:gd name="connsiteX2" fmla="*/ 4123353 w 8161918"/>
                          <a:gd name="connsiteY2" fmla="*/ 2958567 h 2959321"/>
                          <a:gd name="connsiteX3" fmla="*/ 2295 w 8161918"/>
                          <a:gd name="connsiteY3" fmla="*/ 1510003 h 2959321"/>
                          <a:gd name="connsiteX4" fmla="*/ 767 w 8161918"/>
                          <a:gd name="connsiteY4" fmla="*/ 39062 h 2959321"/>
                          <a:gd name="connsiteX5" fmla="*/ 4068271 w 8161918"/>
                          <a:gd name="connsiteY5" fmla="*/ 1457959 h 2959321"/>
                          <a:gd name="connsiteX6" fmla="*/ 8161918 w 8161918"/>
                          <a:gd name="connsiteY6" fmla="*/ 0 h 2959321"/>
                          <a:gd name="connsiteX0" fmla="*/ 8161918 w 8162752"/>
                          <a:gd name="connsiteY0" fmla="*/ 0 h 2959488"/>
                          <a:gd name="connsiteX1" fmla="*/ 8162752 w 8162752"/>
                          <a:gd name="connsiteY1" fmla="*/ 1629317 h 2959488"/>
                          <a:gd name="connsiteX2" fmla="*/ 4123353 w 8162752"/>
                          <a:gd name="connsiteY2" fmla="*/ 2958567 h 2959488"/>
                          <a:gd name="connsiteX3" fmla="*/ 2295 w 8162752"/>
                          <a:gd name="connsiteY3" fmla="*/ 1510003 h 2959488"/>
                          <a:gd name="connsiteX4" fmla="*/ 767 w 8162752"/>
                          <a:gd name="connsiteY4" fmla="*/ 39062 h 2959488"/>
                          <a:gd name="connsiteX5" fmla="*/ 4068271 w 8162752"/>
                          <a:gd name="connsiteY5" fmla="*/ 1457959 h 2959488"/>
                          <a:gd name="connsiteX6" fmla="*/ 8161918 w 8162752"/>
                          <a:gd name="connsiteY6" fmla="*/ 0 h 2959488"/>
                          <a:gd name="connsiteX0" fmla="*/ 8165930 w 8166764"/>
                          <a:gd name="connsiteY0" fmla="*/ 7337 h 2966825"/>
                          <a:gd name="connsiteX1" fmla="*/ 8166764 w 8166764"/>
                          <a:gd name="connsiteY1" fmla="*/ 1636654 h 2966825"/>
                          <a:gd name="connsiteX2" fmla="*/ 4127365 w 8166764"/>
                          <a:gd name="connsiteY2" fmla="*/ 2965904 h 2966825"/>
                          <a:gd name="connsiteX3" fmla="*/ 6307 w 8166764"/>
                          <a:gd name="connsiteY3" fmla="*/ 1517340 h 2966825"/>
                          <a:gd name="connsiteX4" fmla="*/ 532 w 8166764"/>
                          <a:gd name="connsiteY4" fmla="*/ 0 h 2966825"/>
                          <a:gd name="connsiteX5" fmla="*/ 4072283 w 8166764"/>
                          <a:gd name="connsiteY5" fmla="*/ 1465296 h 2966825"/>
                          <a:gd name="connsiteX6" fmla="*/ 8165930 w 8166764"/>
                          <a:gd name="connsiteY6" fmla="*/ 7337 h 2966825"/>
                          <a:gd name="connsiteX0" fmla="*/ 8168119 w 8168953"/>
                          <a:gd name="connsiteY0" fmla="*/ 7337 h 2966682"/>
                          <a:gd name="connsiteX1" fmla="*/ 8168953 w 8168953"/>
                          <a:gd name="connsiteY1" fmla="*/ 1636654 h 2966682"/>
                          <a:gd name="connsiteX2" fmla="*/ 4129554 w 8168953"/>
                          <a:gd name="connsiteY2" fmla="*/ 2965904 h 2966682"/>
                          <a:gd name="connsiteX3" fmla="*/ 0 w 8168953"/>
                          <a:gd name="connsiteY3" fmla="*/ 1527651 h 2966682"/>
                          <a:gd name="connsiteX4" fmla="*/ 2721 w 8168953"/>
                          <a:gd name="connsiteY4" fmla="*/ 0 h 2966682"/>
                          <a:gd name="connsiteX5" fmla="*/ 4074472 w 8168953"/>
                          <a:gd name="connsiteY5" fmla="*/ 1465296 h 2966682"/>
                          <a:gd name="connsiteX6" fmla="*/ 8168119 w 8168953"/>
                          <a:gd name="connsiteY6" fmla="*/ 7337 h 2966682"/>
                          <a:gd name="connsiteX0" fmla="*/ 8168119 w 8168953"/>
                          <a:gd name="connsiteY0" fmla="*/ 7337 h 3100377"/>
                          <a:gd name="connsiteX1" fmla="*/ 8168953 w 8168953"/>
                          <a:gd name="connsiteY1" fmla="*/ 1636654 h 3100377"/>
                          <a:gd name="connsiteX2" fmla="*/ 4118520 w 8168953"/>
                          <a:gd name="connsiteY2" fmla="*/ 3099826 h 3100377"/>
                          <a:gd name="connsiteX3" fmla="*/ 0 w 8168953"/>
                          <a:gd name="connsiteY3" fmla="*/ 1527651 h 3100377"/>
                          <a:gd name="connsiteX4" fmla="*/ 2721 w 8168953"/>
                          <a:gd name="connsiteY4" fmla="*/ 0 h 3100377"/>
                          <a:gd name="connsiteX5" fmla="*/ 4074472 w 8168953"/>
                          <a:gd name="connsiteY5" fmla="*/ 1465296 h 3100377"/>
                          <a:gd name="connsiteX6" fmla="*/ 8168119 w 8168953"/>
                          <a:gd name="connsiteY6" fmla="*/ 7337 h 3100377"/>
                          <a:gd name="connsiteX0" fmla="*/ 8168119 w 8168953"/>
                          <a:gd name="connsiteY0" fmla="*/ 7337 h 3100429"/>
                          <a:gd name="connsiteX1" fmla="*/ 8168953 w 8168953"/>
                          <a:gd name="connsiteY1" fmla="*/ 1636654 h 3100429"/>
                          <a:gd name="connsiteX2" fmla="*/ 4118520 w 8168953"/>
                          <a:gd name="connsiteY2" fmla="*/ 3099826 h 3100429"/>
                          <a:gd name="connsiteX3" fmla="*/ 0 w 8168953"/>
                          <a:gd name="connsiteY3" fmla="*/ 1527651 h 3100429"/>
                          <a:gd name="connsiteX4" fmla="*/ 2721 w 8168953"/>
                          <a:gd name="connsiteY4" fmla="*/ 0 h 3100429"/>
                          <a:gd name="connsiteX5" fmla="*/ 4074472 w 8168953"/>
                          <a:gd name="connsiteY5" fmla="*/ 1465296 h 3100429"/>
                          <a:gd name="connsiteX6" fmla="*/ 8168119 w 8168953"/>
                          <a:gd name="connsiteY6" fmla="*/ 7337 h 3100429"/>
                          <a:gd name="connsiteX0" fmla="*/ 8165849 w 8166683"/>
                          <a:gd name="connsiteY0" fmla="*/ 7337 h 3099826"/>
                          <a:gd name="connsiteX1" fmla="*/ 8166683 w 8166683"/>
                          <a:gd name="connsiteY1" fmla="*/ 1636654 h 3099826"/>
                          <a:gd name="connsiteX2" fmla="*/ 4116250 w 8166683"/>
                          <a:gd name="connsiteY2" fmla="*/ 3099826 h 3099826"/>
                          <a:gd name="connsiteX3" fmla="*/ 8764 w 8166683"/>
                          <a:gd name="connsiteY3" fmla="*/ 1634789 h 3099826"/>
                          <a:gd name="connsiteX4" fmla="*/ 451 w 8166683"/>
                          <a:gd name="connsiteY4" fmla="*/ 0 h 3099826"/>
                          <a:gd name="connsiteX5" fmla="*/ 4072202 w 8166683"/>
                          <a:gd name="connsiteY5" fmla="*/ 1465296 h 3099826"/>
                          <a:gd name="connsiteX6" fmla="*/ 8165849 w 8166683"/>
                          <a:gd name="connsiteY6" fmla="*/ 7337 h 3099826"/>
                          <a:gd name="connsiteX0" fmla="*/ 8165849 w 8166683"/>
                          <a:gd name="connsiteY0" fmla="*/ 7337 h 3099826"/>
                          <a:gd name="connsiteX1" fmla="*/ 8166683 w 8166683"/>
                          <a:gd name="connsiteY1" fmla="*/ 1636654 h 3099826"/>
                          <a:gd name="connsiteX2" fmla="*/ 4116250 w 8166683"/>
                          <a:gd name="connsiteY2" fmla="*/ 3099826 h 3099826"/>
                          <a:gd name="connsiteX3" fmla="*/ 8764 w 8166683"/>
                          <a:gd name="connsiteY3" fmla="*/ 1634789 h 3099826"/>
                          <a:gd name="connsiteX4" fmla="*/ 451 w 8166683"/>
                          <a:gd name="connsiteY4" fmla="*/ 0 h 3099826"/>
                          <a:gd name="connsiteX5" fmla="*/ 4072202 w 8166683"/>
                          <a:gd name="connsiteY5" fmla="*/ 1465296 h 3099826"/>
                          <a:gd name="connsiteX6" fmla="*/ 8165849 w 8166683"/>
                          <a:gd name="connsiteY6" fmla="*/ 7337 h 3099826"/>
                          <a:gd name="connsiteX0" fmla="*/ 8165849 w 8166683"/>
                          <a:gd name="connsiteY0" fmla="*/ 7337 h 3099826"/>
                          <a:gd name="connsiteX1" fmla="*/ 8166683 w 8166683"/>
                          <a:gd name="connsiteY1" fmla="*/ 1636654 h 3099826"/>
                          <a:gd name="connsiteX2" fmla="*/ 4116250 w 8166683"/>
                          <a:gd name="connsiteY2" fmla="*/ 3099826 h 3099826"/>
                          <a:gd name="connsiteX3" fmla="*/ 8764 w 8166683"/>
                          <a:gd name="connsiteY3" fmla="*/ 1634789 h 3099826"/>
                          <a:gd name="connsiteX4" fmla="*/ 451 w 8166683"/>
                          <a:gd name="connsiteY4" fmla="*/ 0 h 3099826"/>
                          <a:gd name="connsiteX5" fmla="*/ 4061168 w 8166683"/>
                          <a:gd name="connsiteY5" fmla="*/ 1438511 h 3099826"/>
                          <a:gd name="connsiteX6" fmla="*/ 8165849 w 8166683"/>
                          <a:gd name="connsiteY6" fmla="*/ 7337 h 3099826"/>
                          <a:gd name="connsiteX0" fmla="*/ 8165849 w 8166683"/>
                          <a:gd name="connsiteY0" fmla="*/ 7337 h 3099826"/>
                          <a:gd name="connsiteX1" fmla="*/ 8166683 w 8166683"/>
                          <a:gd name="connsiteY1" fmla="*/ 1636654 h 3099826"/>
                          <a:gd name="connsiteX2" fmla="*/ 4116250 w 8166683"/>
                          <a:gd name="connsiteY2" fmla="*/ 3099826 h 3099826"/>
                          <a:gd name="connsiteX3" fmla="*/ 8764 w 8166683"/>
                          <a:gd name="connsiteY3" fmla="*/ 1634789 h 3099826"/>
                          <a:gd name="connsiteX4" fmla="*/ 451 w 8166683"/>
                          <a:gd name="connsiteY4" fmla="*/ 0 h 3099826"/>
                          <a:gd name="connsiteX5" fmla="*/ 4061168 w 8166683"/>
                          <a:gd name="connsiteY5" fmla="*/ 1438511 h 3099826"/>
                          <a:gd name="connsiteX6" fmla="*/ 8165849 w 8166683"/>
                          <a:gd name="connsiteY6" fmla="*/ 7337 h 309982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8166683" h="3099826">
                            <a:moveTo>
                              <a:pt x="8165849" y="7337"/>
                            </a:moveTo>
                            <a:lnTo>
                              <a:pt x="8166683" y="1636654"/>
                            </a:lnTo>
                            <a:cubicBezTo>
                              <a:pt x="7917761" y="2728489"/>
                              <a:pt x="5475903" y="3100137"/>
                              <a:pt x="4116250" y="3099826"/>
                            </a:cubicBezTo>
                            <a:cubicBezTo>
                              <a:pt x="2756597" y="3099515"/>
                              <a:pt x="245424" y="2744647"/>
                              <a:pt x="8764" y="1634789"/>
                            </a:cubicBezTo>
                            <a:cubicBezTo>
                              <a:pt x="11928" y="1215900"/>
                              <a:pt x="-2713" y="418889"/>
                              <a:pt x="451" y="0"/>
                            </a:cubicBezTo>
                            <a:cubicBezTo>
                              <a:pt x="385485" y="953840"/>
                              <a:pt x="2700268" y="1437288"/>
                              <a:pt x="4061168" y="1438511"/>
                            </a:cubicBezTo>
                            <a:cubicBezTo>
                              <a:pt x="5422068" y="1439734"/>
                              <a:pt x="7793228" y="1089449"/>
                              <a:pt x="8165849" y="7337"/>
                            </a:cubicBez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B8C2C9"/>
                          </a:gs>
                          <a:gs pos="21000">
                            <a:schemeClr val="bg1"/>
                          </a:gs>
                          <a:gs pos="60000">
                            <a:srgbClr val="D6DCE0"/>
                          </a:gs>
                          <a:gs pos="100000">
                            <a:srgbClr val="B8C2C9"/>
                          </a:gs>
                        </a:gsLst>
                        <a:lin ang="0" scaled="0"/>
                      </a:gra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                   </a:t>
                        </a:r>
                      </a:p>
                    </p:txBody>
                  </p:sp>
                  <p:sp>
                    <p:nvSpPr>
                      <p:cNvPr id="315" name="Oval 314">
                        <a:extLst>
                          <a:ext uri="{FF2B5EF4-FFF2-40B4-BE49-F238E27FC236}">
                            <a16:creationId xmlns:a16="http://schemas.microsoft.com/office/drawing/2014/main" id="{C7C4B94C-718E-BC42-B3DD-65ECBDB87C9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66704" y="2997075"/>
                        <a:ext cx="1769640" cy="619577"/>
                      </a:xfrm>
                      <a:prstGeom prst="ellipse">
                        <a:avLst/>
                      </a:prstGeom>
                      <a:solidFill>
                        <a:srgbClr val="B8C2C9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              </a:t>
                        </a:r>
                      </a:p>
                    </p:txBody>
                  </p:sp>
                </p:grpSp>
                <p:grpSp>
                  <p:nvGrpSpPr>
                    <p:cNvPr id="294" name="Group 293">
                      <a:extLst>
                        <a:ext uri="{FF2B5EF4-FFF2-40B4-BE49-F238E27FC236}">
                          <a16:creationId xmlns:a16="http://schemas.microsoft.com/office/drawing/2014/main" id="{EF8CC307-7C37-7946-B4D3-A9A26E59807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977616" y="3038475"/>
                      <a:ext cx="768409" cy="553944"/>
                      <a:chOff x="1968091" y="3022600"/>
                      <a:chExt cx="768409" cy="553944"/>
                    </a:xfrm>
                  </p:grpSpPr>
                  <p:grpSp>
                    <p:nvGrpSpPr>
                      <p:cNvPr id="295" name="Group 294">
                        <a:extLst>
                          <a:ext uri="{FF2B5EF4-FFF2-40B4-BE49-F238E27FC236}">
                            <a16:creationId xmlns:a16="http://schemas.microsoft.com/office/drawing/2014/main" id="{CB7CD814-5CDC-5645-AE0C-90FDDAFDE80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032000" y="3022600"/>
                        <a:ext cx="257175" cy="544419"/>
                        <a:chOff x="2441575" y="2479675"/>
                        <a:chExt cx="765175" cy="1028347"/>
                      </a:xfrm>
                    </p:grpSpPr>
                    <p:sp>
                      <p:nvSpPr>
                        <p:cNvPr id="312" name="Parallelogram 311">
                          <a:extLst>
                            <a:ext uri="{FF2B5EF4-FFF2-40B4-BE49-F238E27FC236}">
                              <a16:creationId xmlns:a16="http://schemas.microsoft.com/office/drawing/2014/main" id="{8E889163-B02D-E347-A498-06833F8E35D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441575" y="2479675"/>
                          <a:ext cx="765175" cy="1025525"/>
                        </a:xfrm>
                        <a:prstGeom prst="parallelogram">
                          <a:avLst>
                            <a:gd name="adj" fmla="val 62205"/>
                          </a:avLst>
                        </a:prstGeom>
                        <a:solidFill>
                          <a:srgbClr val="011199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13" name="Parallelogram 312">
                          <a:extLst>
                            <a:ext uri="{FF2B5EF4-FFF2-40B4-BE49-F238E27FC236}">
                              <a16:creationId xmlns:a16="http://schemas.microsoft.com/office/drawing/2014/main" id="{B05B7D60-9C12-8745-B9A5-0F06F770CD2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571751" y="2558697"/>
                          <a:ext cx="603250" cy="949325"/>
                        </a:xfrm>
                        <a:prstGeom prst="parallelogram">
                          <a:avLst>
                            <a:gd name="adj" fmla="val 72206"/>
                          </a:avLst>
                        </a:prstGeom>
                        <a:solidFill>
                          <a:srgbClr val="8FAADC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296" name="Group 295">
                        <a:extLst>
                          <a:ext uri="{FF2B5EF4-FFF2-40B4-BE49-F238E27FC236}">
                            <a16:creationId xmlns:a16="http://schemas.microsoft.com/office/drawing/2014/main" id="{4CBF821B-0228-DA47-9701-A3B07F74EBA9}"/>
                          </a:ext>
                        </a:extLst>
                      </p:cNvPr>
                      <p:cNvGrpSpPr/>
                      <p:nvPr/>
                    </p:nvGrpSpPr>
                    <p:grpSpPr>
                      <a:xfrm flipH="1">
                        <a:off x="2441575" y="3032125"/>
                        <a:ext cx="257175" cy="544419"/>
                        <a:chOff x="2441575" y="2479675"/>
                        <a:chExt cx="765175" cy="1028347"/>
                      </a:xfrm>
                    </p:grpSpPr>
                    <p:sp>
                      <p:nvSpPr>
                        <p:cNvPr id="310" name="Parallelogram 309">
                          <a:extLst>
                            <a:ext uri="{FF2B5EF4-FFF2-40B4-BE49-F238E27FC236}">
                              <a16:creationId xmlns:a16="http://schemas.microsoft.com/office/drawing/2014/main" id="{B7BA5D20-D1EE-A042-B6D8-88262399893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441575" y="2479675"/>
                          <a:ext cx="765175" cy="1025525"/>
                        </a:xfrm>
                        <a:prstGeom prst="parallelogram">
                          <a:avLst>
                            <a:gd name="adj" fmla="val 62205"/>
                          </a:avLst>
                        </a:prstGeom>
                        <a:solidFill>
                          <a:srgbClr val="011199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11" name="Parallelogram 310">
                          <a:extLst>
                            <a:ext uri="{FF2B5EF4-FFF2-40B4-BE49-F238E27FC236}">
                              <a16:creationId xmlns:a16="http://schemas.microsoft.com/office/drawing/2014/main" id="{209D920C-CBF5-8B4A-A3D6-3A0C29BC628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571751" y="2558697"/>
                          <a:ext cx="603250" cy="949325"/>
                        </a:xfrm>
                        <a:prstGeom prst="parallelogram">
                          <a:avLst>
                            <a:gd name="adj" fmla="val 72206"/>
                          </a:avLst>
                        </a:prstGeom>
                        <a:solidFill>
                          <a:srgbClr val="8FAADC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297" name="Parallelogram 296">
                        <a:extLst>
                          <a:ext uri="{FF2B5EF4-FFF2-40B4-BE49-F238E27FC236}">
                            <a16:creationId xmlns:a16="http://schemas.microsoft.com/office/drawing/2014/main" id="{F3DFBC33-07D6-D14F-8660-FB92A0A355B9}"/>
                          </a:ext>
                        </a:extLst>
                      </p:cNvPr>
                      <p:cNvSpPr/>
                      <p:nvPr/>
                    </p:nvSpPr>
                    <p:spPr>
                      <a:xfrm flipV="1">
                        <a:off x="2057400" y="3130550"/>
                        <a:ext cx="625475" cy="60324"/>
                      </a:xfrm>
                      <a:prstGeom prst="parallelogram">
                        <a:avLst>
                          <a:gd name="adj" fmla="val 30290"/>
                        </a:avLst>
                      </a:prstGeom>
                      <a:solidFill>
                        <a:srgbClr val="01119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98" name="Parallelogram 297">
                        <a:extLst>
                          <a:ext uri="{FF2B5EF4-FFF2-40B4-BE49-F238E27FC236}">
                            <a16:creationId xmlns:a16="http://schemas.microsoft.com/office/drawing/2014/main" id="{5F8E4D95-8830-4642-933D-152E438E5BC7}"/>
                          </a:ext>
                        </a:extLst>
                      </p:cNvPr>
                      <p:cNvSpPr/>
                      <p:nvPr/>
                    </p:nvSpPr>
                    <p:spPr>
                      <a:xfrm rot="17056647">
                        <a:off x="2079626" y="3187701"/>
                        <a:ext cx="257175" cy="45719"/>
                      </a:xfrm>
                      <a:prstGeom prst="parallelogram">
                        <a:avLst>
                          <a:gd name="adj" fmla="val 30290"/>
                        </a:avLst>
                      </a:prstGeom>
                      <a:solidFill>
                        <a:srgbClr val="8FAADC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99" name="Parallelogram 298">
                        <a:extLst>
                          <a:ext uri="{FF2B5EF4-FFF2-40B4-BE49-F238E27FC236}">
                            <a16:creationId xmlns:a16="http://schemas.microsoft.com/office/drawing/2014/main" id="{B53D3EC8-FC7D-3F46-960B-2BCCE314822F}"/>
                          </a:ext>
                        </a:extLst>
                      </p:cNvPr>
                      <p:cNvSpPr/>
                      <p:nvPr/>
                    </p:nvSpPr>
                    <p:spPr>
                      <a:xfrm rot="17384936" flipV="1">
                        <a:off x="1990347" y="3141540"/>
                        <a:ext cx="95195" cy="50805"/>
                      </a:xfrm>
                      <a:prstGeom prst="parallelogram">
                        <a:avLst>
                          <a:gd name="adj" fmla="val 30290"/>
                        </a:avLst>
                      </a:prstGeom>
                      <a:solidFill>
                        <a:srgbClr val="01119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00" name="Parallelogram 299">
                        <a:extLst>
                          <a:ext uri="{FF2B5EF4-FFF2-40B4-BE49-F238E27FC236}">
                            <a16:creationId xmlns:a16="http://schemas.microsoft.com/office/drawing/2014/main" id="{69342E0E-2F87-214D-8EBC-4B68F934026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32000" y="3162300"/>
                        <a:ext cx="650875" cy="45719"/>
                      </a:xfrm>
                      <a:prstGeom prst="parallelogram">
                        <a:avLst>
                          <a:gd name="adj" fmla="val 30290"/>
                        </a:avLst>
                      </a:prstGeom>
                      <a:solidFill>
                        <a:srgbClr val="8FAADC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01" name="Parallelogram 300">
                        <a:extLst>
                          <a:ext uri="{FF2B5EF4-FFF2-40B4-BE49-F238E27FC236}">
                            <a16:creationId xmlns:a16="http://schemas.microsoft.com/office/drawing/2014/main" id="{7CDD0829-5C36-0E44-8EF9-190197145B6F}"/>
                          </a:ext>
                        </a:extLst>
                      </p:cNvPr>
                      <p:cNvSpPr/>
                      <p:nvPr/>
                    </p:nvSpPr>
                    <p:spPr>
                      <a:xfrm rot="4215064" flipH="1" flipV="1">
                        <a:off x="2627741" y="3146398"/>
                        <a:ext cx="95195" cy="45719"/>
                      </a:xfrm>
                      <a:prstGeom prst="parallelogram">
                        <a:avLst>
                          <a:gd name="adj" fmla="val 30290"/>
                        </a:avLst>
                      </a:prstGeom>
                      <a:solidFill>
                        <a:srgbClr val="01119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02" name="Parallelogram 301">
                        <a:extLst>
                          <a:ext uri="{FF2B5EF4-FFF2-40B4-BE49-F238E27FC236}">
                            <a16:creationId xmlns:a16="http://schemas.microsoft.com/office/drawing/2014/main" id="{468F4077-4B3A-7849-B5E1-24484BF5706C}"/>
                          </a:ext>
                        </a:extLst>
                      </p:cNvPr>
                      <p:cNvSpPr/>
                      <p:nvPr/>
                    </p:nvSpPr>
                    <p:spPr>
                      <a:xfrm rot="4492456">
                        <a:off x="2397126" y="3197226"/>
                        <a:ext cx="257175" cy="45719"/>
                      </a:xfrm>
                      <a:prstGeom prst="parallelogram">
                        <a:avLst>
                          <a:gd name="adj" fmla="val 30290"/>
                        </a:avLst>
                      </a:prstGeom>
                      <a:solidFill>
                        <a:srgbClr val="8FAADC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303" name="Group 302">
                        <a:extLst>
                          <a:ext uri="{FF2B5EF4-FFF2-40B4-BE49-F238E27FC236}">
                            <a16:creationId xmlns:a16="http://schemas.microsoft.com/office/drawing/2014/main" id="{0D143A56-E6D4-A94B-986F-BBEC6884603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68091" y="3322545"/>
                        <a:ext cx="768409" cy="96354"/>
                        <a:chOff x="1968092" y="3319370"/>
                        <a:chExt cx="677104" cy="96354"/>
                      </a:xfrm>
                    </p:grpSpPr>
                    <p:sp>
                      <p:nvSpPr>
                        <p:cNvPr id="306" name="Parallelogram 305">
                          <a:extLst>
                            <a:ext uri="{FF2B5EF4-FFF2-40B4-BE49-F238E27FC236}">
                              <a16:creationId xmlns:a16="http://schemas.microsoft.com/office/drawing/2014/main" id="{6C304F3C-95D0-2548-8E7F-827537C311A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V="1">
                          <a:off x="2012950" y="3330575"/>
                          <a:ext cx="625475" cy="60324"/>
                        </a:xfrm>
                        <a:prstGeom prst="parallelogram">
                          <a:avLst>
                            <a:gd name="adj" fmla="val 30290"/>
                          </a:avLst>
                        </a:prstGeom>
                        <a:solidFill>
                          <a:srgbClr val="011199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07" name="Parallelogram 306">
                          <a:extLst>
                            <a:ext uri="{FF2B5EF4-FFF2-40B4-BE49-F238E27FC236}">
                              <a16:creationId xmlns:a16="http://schemas.microsoft.com/office/drawing/2014/main" id="{AA9AD67B-3FD9-634E-AF71-D7AD37EE4D8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7384936" flipV="1">
                          <a:off x="1945897" y="3341565"/>
                          <a:ext cx="95195" cy="50805"/>
                        </a:xfrm>
                        <a:prstGeom prst="parallelogram">
                          <a:avLst>
                            <a:gd name="adj" fmla="val 30290"/>
                          </a:avLst>
                        </a:prstGeom>
                        <a:solidFill>
                          <a:srgbClr val="011199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08" name="Parallelogram 307">
                          <a:extLst>
                            <a:ext uri="{FF2B5EF4-FFF2-40B4-BE49-F238E27FC236}">
                              <a16:creationId xmlns:a16="http://schemas.microsoft.com/office/drawing/2014/main" id="{B22CE6A1-596E-5545-B5B8-8D41A868B8C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987550" y="3362325"/>
                          <a:ext cx="650875" cy="45719"/>
                        </a:xfrm>
                        <a:prstGeom prst="parallelogram">
                          <a:avLst>
                            <a:gd name="adj" fmla="val 30290"/>
                          </a:avLst>
                        </a:prstGeom>
                        <a:solidFill>
                          <a:srgbClr val="8FAADC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09" name="Parallelogram 308">
                          <a:extLst>
                            <a:ext uri="{FF2B5EF4-FFF2-40B4-BE49-F238E27FC236}">
                              <a16:creationId xmlns:a16="http://schemas.microsoft.com/office/drawing/2014/main" id="{9FD2047A-D458-CC4F-AD9B-70B23F17B62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4215064" flipH="1" flipV="1">
                          <a:off x="2577455" y="3347983"/>
                          <a:ext cx="95195" cy="40287"/>
                        </a:xfrm>
                        <a:prstGeom prst="parallelogram">
                          <a:avLst>
                            <a:gd name="adj" fmla="val 30290"/>
                          </a:avLst>
                        </a:prstGeom>
                        <a:solidFill>
                          <a:srgbClr val="011199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304" name="Parallelogram 303">
                        <a:extLst>
                          <a:ext uri="{FF2B5EF4-FFF2-40B4-BE49-F238E27FC236}">
                            <a16:creationId xmlns:a16="http://schemas.microsoft.com/office/drawing/2014/main" id="{151B1FCA-94A3-BA49-9F2E-45003647B01F}"/>
                          </a:ext>
                        </a:extLst>
                      </p:cNvPr>
                      <p:cNvSpPr/>
                      <p:nvPr/>
                    </p:nvSpPr>
                    <p:spPr>
                      <a:xfrm rot="4389628">
                        <a:off x="2495482" y="3370576"/>
                        <a:ext cx="160883" cy="55150"/>
                      </a:xfrm>
                      <a:prstGeom prst="parallelogram">
                        <a:avLst>
                          <a:gd name="adj" fmla="val 30290"/>
                        </a:avLst>
                      </a:prstGeom>
                      <a:solidFill>
                        <a:srgbClr val="8FAADC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05" name="Parallelogram 304">
                        <a:extLst>
                          <a:ext uri="{FF2B5EF4-FFF2-40B4-BE49-F238E27FC236}">
                            <a16:creationId xmlns:a16="http://schemas.microsoft.com/office/drawing/2014/main" id="{37C7EC95-C865-C341-9E7A-21973768010D}"/>
                          </a:ext>
                        </a:extLst>
                      </p:cNvPr>
                      <p:cNvSpPr/>
                      <p:nvPr/>
                    </p:nvSpPr>
                    <p:spPr>
                      <a:xfrm rot="17068257">
                        <a:off x="2025651" y="3362326"/>
                        <a:ext cx="257175" cy="45719"/>
                      </a:xfrm>
                      <a:prstGeom prst="parallelogram">
                        <a:avLst>
                          <a:gd name="adj" fmla="val 30290"/>
                        </a:avLst>
                      </a:prstGeom>
                      <a:solidFill>
                        <a:srgbClr val="8FAADC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365" name="Group 364">
                  <a:extLst>
                    <a:ext uri="{FF2B5EF4-FFF2-40B4-BE49-F238E27FC236}">
                      <a16:creationId xmlns:a16="http://schemas.microsoft.com/office/drawing/2014/main" id="{856A1DDB-8A37-2946-9861-ED06BA6666AE}"/>
                    </a:ext>
                  </a:extLst>
                </p:cNvPr>
                <p:cNvGrpSpPr/>
                <p:nvPr/>
              </p:nvGrpSpPr>
              <p:grpSpPr>
                <a:xfrm>
                  <a:off x="6186618" y="4320744"/>
                  <a:ext cx="694976" cy="460529"/>
                  <a:chOff x="7493876" y="2774731"/>
                  <a:chExt cx="1481958" cy="894622"/>
                </a:xfrm>
              </p:grpSpPr>
              <p:sp>
                <p:nvSpPr>
                  <p:cNvPr id="366" name="Freeform 365">
                    <a:extLst>
                      <a:ext uri="{FF2B5EF4-FFF2-40B4-BE49-F238E27FC236}">
                        <a16:creationId xmlns:a16="http://schemas.microsoft.com/office/drawing/2014/main" id="{8615A553-E639-DF42-BDCB-5BB57EE59868}"/>
                      </a:ext>
                    </a:extLst>
                  </p:cNvPr>
                  <p:cNvSpPr/>
                  <p:nvPr/>
                </p:nvSpPr>
                <p:spPr>
                  <a:xfrm>
                    <a:off x="7493876" y="3084399"/>
                    <a:ext cx="1481958" cy="584954"/>
                  </a:xfrm>
                  <a:custGeom>
                    <a:avLst/>
                    <a:gdLst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46482 w 8187558"/>
                      <a:gd name="connsiteY5" fmla="*/ 157655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46482 w 8187558"/>
                      <a:gd name="connsiteY5" fmla="*/ 157655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46482 w 8187558"/>
                      <a:gd name="connsiteY5" fmla="*/ 157655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46482 w 8187558"/>
                      <a:gd name="connsiteY5" fmla="*/ 157655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88524 w 8187558"/>
                      <a:gd name="connsiteY5" fmla="*/ 1597573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88524 w 8187558"/>
                      <a:gd name="connsiteY5" fmla="*/ 1597573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76538 w 8176538"/>
                      <a:gd name="connsiteY0" fmla="*/ 0 h 2638097"/>
                      <a:gd name="connsiteX1" fmla="*/ 8176538 w 8176538"/>
                      <a:gd name="connsiteY1" fmla="*/ 1271752 h 2638097"/>
                      <a:gd name="connsiteX2" fmla="*/ 4088015 w 8176538"/>
                      <a:gd name="connsiteY2" fmla="*/ 2638097 h 2638097"/>
                      <a:gd name="connsiteX3" fmla="*/ 0 w 8176538"/>
                      <a:gd name="connsiteY3" fmla="*/ 1269888 h 2638097"/>
                      <a:gd name="connsiteX4" fmla="*/ 20511 w 8176538"/>
                      <a:gd name="connsiteY4" fmla="*/ 147145 h 2638097"/>
                      <a:gd name="connsiteX5" fmla="*/ 4088015 w 8176538"/>
                      <a:gd name="connsiteY5" fmla="*/ 1566042 h 2638097"/>
                      <a:gd name="connsiteX6" fmla="*/ 8176538 w 8176538"/>
                      <a:gd name="connsiteY6" fmla="*/ 0 h 2638097"/>
                      <a:gd name="connsiteX0" fmla="*/ 8176538 w 8176538"/>
                      <a:gd name="connsiteY0" fmla="*/ 0 h 2772020"/>
                      <a:gd name="connsiteX1" fmla="*/ 8176538 w 8176538"/>
                      <a:gd name="connsiteY1" fmla="*/ 1271752 h 2772020"/>
                      <a:gd name="connsiteX2" fmla="*/ 4099034 w 8176538"/>
                      <a:gd name="connsiteY2" fmla="*/ 2772020 h 2772020"/>
                      <a:gd name="connsiteX3" fmla="*/ 0 w 8176538"/>
                      <a:gd name="connsiteY3" fmla="*/ 1269888 h 2772020"/>
                      <a:gd name="connsiteX4" fmla="*/ 20511 w 8176538"/>
                      <a:gd name="connsiteY4" fmla="*/ 147145 h 2772020"/>
                      <a:gd name="connsiteX5" fmla="*/ 4088015 w 8176538"/>
                      <a:gd name="connsiteY5" fmla="*/ 1566042 h 2772020"/>
                      <a:gd name="connsiteX6" fmla="*/ 8176538 w 8176538"/>
                      <a:gd name="connsiteY6" fmla="*/ 0 h 2772020"/>
                      <a:gd name="connsiteX0" fmla="*/ 8176538 w 8176538"/>
                      <a:gd name="connsiteY0" fmla="*/ 0 h 2772339"/>
                      <a:gd name="connsiteX1" fmla="*/ 8176538 w 8176538"/>
                      <a:gd name="connsiteY1" fmla="*/ 1378890 h 2772339"/>
                      <a:gd name="connsiteX2" fmla="*/ 4099034 w 8176538"/>
                      <a:gd name="connsiteY2" fmla="*/ 2772020 h 2772339"/>
                      <a:gd name="connsiteX3" fmla="*/ 0 w 8176538"/>
                      <a:gd name="connsiteY3" fmla="*/ 1269888 h 2772339"/>
                      <a:gd name="connsiteX4" fmla="*/ 20511 w 8176538"/>
                      <a:gd name="connsiteY4" fmla="*/ 147145 h 2772339"/>
                      <a:gd name="connsiteX5" fmla="*/ 4088015 w 8176538"/>
                      <a:gd name="connsiteY5" fmla="*/ 1566042 h 2772339"/>
                      <a:gd name="connsiteX6" fmla="*/ 8176538 w 8176538"/>
                      <a:gd name="connsiteY6" fmla="*/ 0 h 2772339"/>
                      <a:gd name="connsiteX0" fmla="*/ 8176538 w 8176538"/>
                      <a:gd name="connsiteY0" fmla="*/ 0 h 2825888"/>
                      <a:gd name="connsiteX1" fmla="*/ 8176538 w 8176538"/>
                      <a:gd name="connsiteY1" fmla="*/ 1378890 h 2825888"/>
                      <a:gd name="connsiteX2" fmla="*/ 4099034 w 8176538"/>
                      <a:gd name="connsiteY2" fmla="*/ 2825590 h 2825888"/>
                      <a:gd name="connsiteX3" fmla="*/ 0 w 8176538"/>
                      <a:gd name="connsiteY3" fmla="*/ 1269888 h 2825888"/>
                      <a:gd name="connsiteX4" fmla="*/ 20511 w 8176538"/>
                      <a:gd name="connsiteY4" fmla="*/ 147145 h 2825888"/>
                      <a:gd name="connsiteX5" fmla="*/ 4088015 w 8176538"/>
                      <a:gd name="connsiteY5" fmla="*/ 1566042 h 2825888"/>
                      <a:gd name="connsiteX6" fmla="*/ 8176538 w 8176538"/>
                      <a:gd name="connsiteY6" fmla="*/ 0 h 2825888"/>
                      <a:gd name="connsiteX0" fmla="*/ 8165518 w 8165518"/>
                      <a:gd name="connsiteY0" fmla="*/ 0 h 2825606"/>
                      <a:gd name="connsiteX1" fmla="*/ 8165518 w 8165518"/>
                      <a:gd name="connsiteY1" fmla="*/ 1378890 h 2825606"/>
                      <a:gd name="connsiteX2" fmla="*/ 4088014 w 8165518"/>
                      <a:gd name="connsiteY2" fmla="*/ 2825590 h 2825606"/>
                      <a:gd name="connsiteX3" fmla="*/ 0 w 8165518"/>
                      <a:gd name="connsiteY3" fmla="*/ 1403811 h 2825606"/>
                      <a:gd name="connsiteX4" fmla="*/ 9491 w 8165518"/>
                      <a:gd name="connsiteY4" fmla="*/ 147145 h 2825606"/>
                      <a:gd name="connsiteX5" fmla="*/ 4076995 w 8165518"/>
                      <a:gd name="connsiteY5" fmla="*/ 1566042 h 2825606"/>
                      <a:gd name="connsiteX6" fmla="*/ 8165518 w 8165518"/>
                      <a:gd name="connsiteY6" fmla="*/ 0 h 2825606"/>
                      <a:gd name="connsiteX0" fmla="*/ 8165518 w 8165518"/>
                      <a:gd name="connsiteY0" fmla="*/ 0 h 2879174"/>
                      <a:gd name="connsiteX1" fmla="*/ 8165518 w 8165518"/>
                      <a:gd name="connsiteY1" fmla="*/ 1378890 h 2879174"/>
                      <a:gd name="connsiteX2" fmla="*/ 4132092 w 8165518"/>
                      <a:gd name="connsiteY2" fmla="*/ 2879159 h 2879174"/>
                      <a:gd name="connsiteX3" fmla="*/ 0 w 8165518"/>
                      <a:gd name="connsiteY3" fmla="*/ 1403811 h 2879174"/>
                      <a:gd name="connsiteX4" fmla="*/ 9491 w 8165518"/>
                      <a:gd name="connsiteY4" fmla="*/ 147145 h 2879174"/>
                      <a:gd name="connsiteX5" fmla="*/ 4076995 w 8165518"/>
                      <a:gd name="connsiteY5" fmla="*/ 1566042 h 2879174"/>
                      <a:gd name="connsiteX6" fmla="*/ 8165518 w 8165518"/>
                      <a:gd name="connsiteY6" fmla="*/ 0 h 2879174"/>
                      <a:gd name="connsiteX0" fmla="*/ 8165518 w 8176537"/>
                      <a:gd name="connsiteY0" fmla="*/ 0 h 2879410"/>
                      <a:gd name="connsiteX1" fmla="*/ 8176537 w 8176537"/>
                      <a:gd name="connsiteY1" fmla="*/ 1499420 h 2879410"/>
                      <a:gd name="connsiteX2" fmla="*/ 4132092 w 8176537"/>
                      <a:gd name="connsiteY2" fmla="*/ 2879159 h 2879410"/>
                      <a:gd name="connsiteX3" fmla="*/ 0 w 8176537"/>
                      <a:gd name="connsiteY3" fmla="*/ 1403811 h 2879410"/>
                      <a:gd name="connsiteX4" fmla="*/ 9491 w 8176537"/>
                      <a:gd name="connsiteY4" fmla="*/ 147145 h 2879410"/>
                      <a:gd name="connsiteX5" fmla="*/ 4076995 w 8176537"/>
                      <a:gd name="connsiteY5" fmla="*/ 1566042 h 2879410"/>
                      <a:gd name="connsiteX6" fmla="*/ 8165518 w 8176537"/>
                      <a:gd name="connsiteY6" fmla="*/ 0 h 2879410"/>
                      <a:gd name="connsiteX0" fmla="*/ 8165518 w 8176537"/>
                      <a:gd name="connsiteY0" fmla="*/ 0 h 2879262"/>
                      <a:gd name="connsiteX1" fmla="*/ 8176537 w 8176537"/>
                      <a:gd name="connsiteY1" fmla="*/ 1499420 h 2879262"/>
                      <a:gd name="connsiteX2" fmla="*/ 4132092 w 8176537"/>
                      <a:gd name="connsiteY2" fmla="*/ 2879159 h 2879262"/>
                      <a:gd name="connsiteX3" fmla="*/ 0 w 8176537"/>
                      <a:gd name="connsiteY3" fmla="*/ 1403811 h 2879262"/>
                      <a:gd name="connsiteX4" fmla="*/ 9491 w 8176537"/>
                      <a:gd name="connsiteY4" fmla="*/ 147145 h 2879262"/>
                      <a:gd name="connsiteX5" fmla="*/ 4076995 w 8176537"/>
                      <a:gd name="connsiteY5" fmla="*/ 1566042 h 2879262"/>
                      <a:gd name="connsiteX6" fmla="*/ 8165518 w 8176537"/>
                      <a:gd name="connsiteY6" fmla="*/ 0 h 2879262"/>
                      <a:gd name="connsiteX0" fmla="*/ 8165518 w 8176537"/>
                      <a:gd name="connsiteY0" fmla="*/ 0 h 2879163"/>
                      <a:gd name="connsiteX1" fmla="*/ 8176537 w 8176537"/>
                      <a:gd name="connsiteY1" fmla="*/ 1499420 h 2879163"/>
                      <a:gd name="connsiteX2" fmla="*/ 4132092 w 8176537"/>
                      <a:gd name="connsiteY2" fmla="*/ 2879159 h 2879163"/>
                      <a:gd name="connsiteX3" fmla="*/ 0 w 8176537"/>
                      <a:gd name="connsiteY3" fmla="*/ 1510948 h 2879163"/>
                      <a:gd name="connsiteX4" fmla="*/ 9491 w 8176537"/>
                      <a:gd name="connsiteY4" fmla="*/ 147145 h 2879163"/>
                      <a:gd name="connsiteX5" fmla="*/ 4076995 w 8176537"/>
                      <a:gd name="connsiteY5" fmla="*/ 1566042 h 2879163"/>
                      <a:gd name="connsiteX6" fmla="*/ 8165518 w 8176537"/>
                      <a:gd name="connsiteY6" fmla="*/ 0 h 2879163"/>
                      <a:gd name="connsiteX0" fmla="*/ 8165518 w 8198577"/>
                      <a:gd name="connsiteY0" fmla="*/ 0 h 2879451"/>
                      <a:gd name="connsiteX1" fmla="*/ 8198577 w 8198577"/>
                      <a:gd name="connsiteY1" fmla="*/ 1606558 h 2879451"/>
                      <a:gd name="connsiteX2" fmla="*/ 4132092 w 8198577"/>
                      <a:gd name="connsiteY2" fmla="*/ 2879159 h 2879451"/>
                      <a:gd name="connsiteX3" fmla="*/ 0 w 8198577"/>
                      <a:gd name="connsiteY3" fmla="*/ 1510948 h 2879451"/>
                      <a:gd name="connsiteX4" fmla="*/ 9491 w 8198577"/>
                      <a:gd name="connsiteY4" fmla="*/ 147145 h 2879451"/>
                      <a:gd name="connsiteX5" fmla="*/ 4076995 w 8198577"/>
                      <a:gd name="connsiteY5" fmla="*/ 1566042 h 2879451"/>
                      <a:gd name="connsiteX6" fmla="*/ 8165518 w 8198577"/>
                      <a:gd name="connsiteY6" fmla="*/ 0 h 2879451"/>
                      <a:gd name="connsiteX0" fmla="*/ 8165518 w 8165518"/>
                      <a:gd name="connsiteY0" fmla="*/ 0 h 2880066"/>
                      <a:gd name="connsiteX1" fmla="*/ 8165518 w 8165518"/>
                      <a:gd name="connsiteY1" fmla="*/ 1673520 h 2880066"/>
                      <a:gd name="connsiteX2" fmla="*/ 4132092 w 8165518"/>
                      <a:gd name="connsiteY2" fmla="*/ 2879159 h 2880066"/>
                      <a:gd name="connsiteX3" fmla="*/ 0 w 8165518"/>
                      <a:gd name="connsiteY3" fmla="*/ 1510948 h 2880066"/>
                      <a:gd name="connsiteX4" fmla="*/ 9491 w 8165518"/>
                      <a:gd name="connsiteY4" fmla="*/ 147145 h 2880066"/>
                      <a:gd name="connsiteX5" fmla="*/ 4076995 w 8165518"/>
                      <a:gd name="connsiteY5" fmla="*/ 1566042 h 2880066"/>
                      <a:gd name="connsiteX6" fmla="*/ 8165518 w 8165518"/>
                      <a:gd name="connsiteY6" fmla="*/ 0 h 2880066"/>
                      <a:gd name="connsiteX0" fmla="*/ 8156794 w 8156794"/>
                      <a:gd name="connsiteY0" fmla="*/ 0 h 2879270"/>
                      <a:gd name="connsiteX1" fmla="*/ 8156794 w 8156794"/>
                      <a:gd name="connsiteY1" fmla="*/ 1673520 h 2879270"/>
                      <a:gd name="connsiteX2" fmla="*/ 4123368 w 8156794"/>
                      <a:gd name="connsiteY2" fmla="*/ 2879159 h 2879270"/>
                      <a:gd name="connsiteX3" fmla="*/ 2295 w 8156794"/>
                      <a:gd name="connsiteY3" fmla="*/ 1618086 h 2879270"/>
                      <a:gd name="connsiteX4" fmla="*/ 767 w 8156794"/>
                      <a:gd name="connsiteY4" fmla="*/ 147145 h 2879270"/>
                      <a:gd name="connsiteX5" fmla="*/ 4068271 w 8156794"/>
                      <a:gd name="connsiteY5" fmla="*/ 1566042 h 2879270"/>
                      <a:gd name="connsiteX6" fmla="*/ 8156794 w 8156794"/>
                      <a:gd name="connsiteY6" fmla="*/ 0 h 2879270"/>
                      <a:gd name="connsiteX0" fmla="*/ 8156794 w 8156794"/>
                      <a:gd name="connsiteY0" fmla="*/ 0 h 2973000"/>
                      <a:gd name="connsiteX1" fmla="*/ 8156794 w 8156794"/>
                      <a:gd name="connsiteY1" fmla="*/ 1673520 h 2973000"/>
                      <a:gd name="connsiteX2" fmla="*/ 4134388 w 8156794"/>
                      <a:gd name="connsiteY2" fmla="*/ 2972904 h 2973000"/>
                      <a:gd name="connsiteX3" fmla="*/ 2295 w 8156794"/>
                      <a:gd name="connsiteY3" fmla="*/ 1618086 h 2973000"/>
                      <a:gd name="connsiteX4" fmla="*/ 767 w 8156794"/>
                      <a:gd name="connsiteY4" fmla="*/ 147145 h 2973000"/>
                      <a:gd name="connsiteX5" fmla="*/ 4068271 w 8156794"/>
                      <a:gd name="connsiteY5" fmla="*/ 1566042 h 2973000"/>
                      <a:gd name="connsiteX6" fmla="*/ 8156794 w 8156794"/>
                      <a:gd name="connsiteY6" fmla="*/ 0 h 2973000"/>
                      <a:gd name="connsiteX0" fmla="*/ 8156794 w 8156794"/>
                      <a:gd name="connsiteY0" fmla="*/ 0 h 2973000"/>
                      <a:gd name="connsiteX1" fmla="*/ 8156794 w 8156794"/>
                      <a:gd name="connsiteY1" fmla="*/ 1673520 h 2973000"/>
                      <a:gd name="connsiteX2" fmla="*/ 4134388 w 8156794"/>
                      <a:gd name="connsiteY2" fmla="*/ 2972904 h 2973000"/>
                      <a:gd name="connsiteX3" fmla="*/ 2295 w 8156794"/>
                      <a:gd name="connsiteY3" fmla="*/ 1618086 h 2973000"/>
                      <a:gd name="connsiteX4" fmla="*/ 767 w 8156794"/>
                      <a:gd name="connsiteY4" fmla="*/ 147145 h 2973000"/>
                      <a:gd name="connsiteX5" fmla="*/ 4068271 w 8156794"/>
                      <a:gd name="connsiteY5" fmla="*/ 1566042 h 2973000"/>
                      <a:gd name="connsiteX6" fmla="*/ 8156794 w 8156794"/>
                      <a:gd name="connsiteY6" fmla="*/ 0 h 2973000"/>
                      <a:gd name="connsiteX0" fmla="*/ 8156794 w 8156794"/>
                      <a:gd name="connsiteY0" fmla="*/ 0 h 2973000"/>
                      <a:gd name="connsiteX1" fmla="*/ 8156794 w 8156794"/>
                      <a:gd name="connsiteY1" fmla="*/ 1673520 h 2973000"/>
                      <a:gd name="connsiteX2" fmla="*/ 4134388 w 8156794"/>
                      <a:gd name="connsiteY2" fmla="*/ 2972904 h 2973000"/>
                      <a:gd name="connsiteX3" fmla="*/ 2295 w 8156794"/>
                      <a:gd name="connsiteY3" fmla="*/ 1618086 h 2973000"/>
                      <a:gd name="connsiteX4" fmla="*/ 767 w 8156794"/>
                      <a:gd name="connsiteY4" fmla="*/ 147145 h 2973000"/>
                      <a:gd name="connsiteX5" fmla="*/ 4068271 w 8156794"/>
                      <a:gd name="connsiteY5" fmla="*/ 1566042 h 2973000"/>
                      <a:gd name="connsiteX6" fmla="*/ 8156794 w 8156794"/>
                      <a:gd name="connsiteY6" fmla="*/ 0 h 2973000"/>
                      <a:gd name="connsiteX0" fmla="*/ 8156794 w 8156794"/>
                      <a:gd name="connsiteY0" fmla="*/ 0 h 2973020"/>
                      <a:gd name="connsiteX1" fmla="*/ 8156794 w 8156794"/>
                      <a:gd name="connsiteY1" fmla="*/ 1673520 h 2973020"/>
                      <a:gd name="connsiteX2" fmla="*/ 4134388 w 8156794"/>
                      <a:gd name="connsiteY2" fmla="*/ 2972904 h 2973020"/>
                      <a:gd name="connsiteX3" fmla="*/ 2295 w 8156794"/>
                      <a:gd name="connsiteY3" fmla="*/ 1618086 h 2973020"/>
                      <a:gd name="connsiteX4" fmla="*/ 767 w 8156794"/>
                      <a:gd name="connsiteY4" fmla="*/ 147145 h 2973020"/>
                      <a:gd name="connsiteX5" fmla="*/ 4068271 w 8156794"/>
                      <a:gd name="connsiteY5" fmla="*/ 1566042 h 2973020"/>
                      <a:gd name="connsiteX6" fmla="*/ 8156794 w 8156794"/>
                      <a:gd name="connsiteY6" fmla="*/ 0 h 2973020"/>
                      <a:gd name="connsiteX0" fmla="*/ 8156794 w 8156794"/>
                      <a:gd name="connsiteY0" fmla="*/ 0 h 2973021"/>
                      <a:gd name="connsiteX1" fmla="*/ 8156794 w 8156794"/>
                      <a:gd name="connsiteY1" fmla="*/ 1673520 h 2973021"/>
                      <a:gd name="connsiteX2" fmla="*/ 4134388 w 8156794"/>
                      <a:gd name="connsiteY2" fmla="*/ 2972904 h 2973021"/>
                      <a:gd name="connsiteX3" fmla="*/ 2295 w 8156794"/>
                      <a:gd name="connsiteY3" fmla="*/ 1618086 h 2973021"/>
                      <a:gd name="connsiteX4" fmla="*/ 767 w 8156794"/>
                      <a:gd name="connsiteY4" fmla="*/ 147145 h 2973021"/>
                      <a:gd name="connsiteX5" fmla="*/ 4068271 w 8156794"/>
                      <a:gd name="connsiteY5" fmla="*/ 1566042 h 2973021"/>
                      <a:gd name="connsiteX6" fmla="*/ 8156794 w 8156794"/>
                      <a:gd name="connsiteY6" fmla="*/ 0 h 2973021"/>
                      <a:gd name="connsiteX0" fmla="*/ 8156794 w 8156794"/>
                      <a:gd name="connsiteY0" fmla="*/ 0 h 2973021"/>
                      <a:gd name="connsiteX1" fmla="*/ 8156794 w 8156794"/>
                      <a:gd name="connsiteY1" fmla="*/ 1673520 h 2973021"/>
                      <a:gd name="connsiteX2" fmla="*/ 4134388 w 8156794"/>
                      <a:gd name="connsiteY2" fmla="*/ 2972904 h 2973021"/>
                      <a:gd name="connsiteX3" fmla="*/ 2295 w 8156794"/>
                      <a:gd name="connsiteY3" fmla="*/ 1618086 h 2973021"/>
                      <a:gd name="connsiteX4" fmla="*/ 767 w 8156794"/>
                      <a:gd name="connsiteY4" fmla="*/ 147145 h 2973021"/>
                      <a:gd name="connsiteX5" fmla="*/ 4068271 w 8156794"/>
                      <a:gd name="connsiteY5" fmla="*/ 1566042 h 2973021"/>
                      <a:gd name="connsiteX6" fmla="*/ 8156794 w 8156794"/>
                      <a:gd name="connsiteY6" fmla="*/ 0 h 2973021"/>
                      <a:gd name="connsiteX0" fmla="*/ 8156794 w 8156794"/>
                      <a:gd name="connsiteY0" fmla="*/ 0 h 2973021"/>
                      <a:gd name="connsiteX1" fmla="*/ 8156794 w 8156794"/>
                      <a:gd name="connsiteY1" fmla="*/ 1673520 h 2973021"/>
                      <a:gd name="connsiteX2" fmla="*/ 4134388 w 8156794"/>
                      <a:gd name="connsiteY2" fmla="*/ 2972904 h 2973021"/>
                      <a:gd name="connsiteX3" fmla="*/ 2295 w 8156794"/>
                      <a:gd name="connsiteY3" fmla="*/ 1618086 h 2973021"/>
                      <a:gd name="connsiteX4" fmla="*/ 767 w 8156794"/>
                      <a:gd name="connsiteY4" fmla="*/ 147145 h 2973021"/>
                      <a:gd name="connsiteX5" fmla="*/ 4068271 w 8156794"/>
                      <a:gd name="connsiteY5" fmla="*/ 1566042 h 2973021"/>
                      <a:gd name="connsiteX6" fmla="*/ 8156794 w 8156794"/>
                      <a:gd name="connsiteY6" fmla="*/ 0 h 2973021"/>
                      <a:gd name="connsiteX0" fmla="*/ 8156794 w 8156794"/>
                      <a:gd name="connsiteY0" fmla="*/ 0 h 2973021"/>
                      <a:gd name="connsiteX1" fmla="*/ 8156794 w 8156794"/>
                      <a:gd name="connsiteY1" fmla="*/ 1673520 h 2973021"/>
                      <a:gd name="connsiteX2" fmla="*/ 4134388 w 8156794"/>
                      <a:gd name="connsiteY2" fmla="*/ 2972904 h 2973021"/>
                      <a:gd name="connsiteX3" fmla="*/ 2295 w 8156794"/>
                      <a:gd name="connsiteY3" fmla="*/ 1618086 h 2973021"/>
                      <a:gd name="connsiteX4" fmla="*/ 767 w 8156794"/>
                      <a:gd name="connsiteY4" fmla="*/ 147145 h 2973021"/>
                      <a:gd name="connsiteX5" fmla="*/ 4068271 w 8156794"/>
                      <a:gd name="connsiteY5" fmla="*/ 1566042 h 2973021"/>
                      <a:gd name="connsiteX6" fmla="*/ 8156794 w 8156794"/>
                      <a:gd name="connsiteY6" fmla="*/ 0 h 2973021"/>
                      <a:gd name="connsiteX0" fmla="*/ 8156794 w 8156794"/>
                      <a:gd name="connsiteY0" fmla="*/ 0 h 2973141"/>
                      <a:gd name="connsiteX1" fmla="*/ 8156794 w 8156794"/>
                      <a:gd name="connsiteY1" fmla="*/ 1673520 h 2973141"/>
                      <a:gd name="connsiteX2" fmla="*/ 4134388 w 8156794"/>
                      <a:gd name="connsiteY2" fmla="*/ 2972904 h 2973141"/>
                      <a:gd name="connsiteX3" fmla="*/ 2295 w 8156794"/>
                      <a:gd name="connsiteY3" fmla="*/ 1618086 h 2973141"/>
                      <a:gd name="connsiteX4" fmla="*/ 767 w 8156794"/>
                      <a:gd name="connsiteY4" fmla="*/ 147145 h 2973141"/>
                      <a:gd name="connsiteX5" fmla="*/ 4068271 w 8156794"/>
                      <a:gd name="connsiteY5" fmla="*/ 1566042 h 2973141"/>
                      <a:gd name="connsiteX6" fmla="*/ 8156794 w 8156794"/>
                      <a:gd name="connsiteY6" fmla="*/ 0 h 2973141"/>
                      <a:gd name="connsiteX0" fmla="*/ 8156794 w 8156794"/>
                      <a:gd name="connsiteY0" fmla="*/ 0 h 3066827"/>
                      <a:gd name="connsiteX1" fmla="*/ 8156794 w 8156794"/>
                      <a:gd name="connsiteY1" fmla="*/ 1673520 h 3066827"/>
                      <a:gd name="connsiteX2" fmla="*/ 4123353 w 8156794"/>
                      <a:gd name="connsiteY2" fmla="*/ 3066650 h 3066827"/>
                      <a:gd name="connsiteX3" fmla="*/ 2295 w 8156794"/>
                      <a:gd name="connsiteY3" fmla="*/ 1618086 h 3066827"/>
                      <a:gd name="connsiteX4" fmla="*/ 767 w 8156794"/>
                      <a:gd name="connsiteY4" fmla="*/ 147145 h 3066827"/>
                      <a:gd name="connsiteX5" fmla="*/ 4068271 w 8156794"/>
                      <a:gd name="connsiteY5" fmla="*/ 1566042 h 3066827"/>
                      <a:gd name="connsiteX6" fmla="*/ 8156794 w 8156794"/>
                      <a:gd name="connsiteY6" fmla="*/ 0 h 3066827"/>
                      <a:gd name="connsiteX0" fmla="*/ 8123689 w 8156794"/>
                      <a:gd name="connsiteY0" fmla="*/ 0 h 2999866"/>
                      <a:gd name="connsiteX1" fmla="*/ 8156794 w 8156794"/>
                      <a:gd name="connsiteY1" fmla="*/ 1606559 h 2999866"/>
                      <a:gd name="connsiteX2" fmla="*/ 4123353 w 8156794"/>
                      <a:gd name="connsiteY2" fmla="*/ 2999689 h 2999866"/>
                      <a:gd name="connsiteX3" fmla="*/ 2295 w 8156794"/>
                      <a:gd name="connsiteY3" fmla="*/ 1551125 h 2999866"/>
                      <a:gd name="connsiteX4" fmla="*/ 767 w 8156794"/>
                      <a:gd name="connsiteY4" fmla="*/ 80184 h 2999866"/>
                      <a:gd name="connsiteX5" fmla="*/ 4068271 w 8156794"/>
                      <a:gd name="connsiteY5" fmla="*/ 1499081 h 2999866"/>
                      <a:gd name="connsiteX6" fmla="*/ 8123689 w 8156794"/>
                      <a:gd name="connsiteY6" fmla="*/ 0 h 2999866"/>
                      <a:gd name="connsiteX0" fmla="*/ 8167828 w 8167828"/>
                      <a:gd name="connsiteY0" fmla="*/ 0 h 3026651"/>
                      <a:gd name="connsiteX1" fmla="*/ 8156794 w 8167828"/>
                      <a:gd name="connsiteY1" fmla="*/ 1633344 h 3026651"/>
                      <a:gd name="connsiteX2" fmla="*/ 4123353 w 8167828"/>
                      <a:gd name="connsiteY2" fmla="*/ 3026474 h 3026651"/>
                      <a:gd name="connsiteX3" fmla="*/ 2295 w 8167828"/>
                      <a:gd name="connsiteY3" fmla="*/ 1577910 h 3026651"/>
                      <a:gd name="connsiteX4" fmla="*/ 767 w 8167828"/>
                      <a:gd name="connsiteY4" fmla="*/ 106969 h 3026651"/>
                      <a:gd name="connsiteX5" fmla="*/ 4068271 w 8167828"/>
                      <a:gd name="connsiteY5" fmla="*/ 1525866 h 3026651"/>
                      <a:gd name="connsiteX6" fmla="*/ 8167828 w 8167828"/>
                      <a:gd name="connsiteY6" fmla="*/ 0 h 3026651"/>
                      <a:gd name="connsiteX0" fmla="*/ 8167828 w 8167828"/>
                      <a:gd name="connsiteY0" fmla="*/ 0 h 3027228"/>
                      <a:gd name="connsiteX1" fmla="*/ 8145760 w 8167828"/>
                      <a:gd name="connsiteY1" fmla="*/ 1686913 h 3027228"/>
                      <a:gd name="connsiteX2" fmla="*/ 4123353 w 8167828"/>
                      <a:gd name="connsiteY2" fmla="*/ 3026474 h 3027228"/>
                      <a:gd name="connsiteX3" fmla="*/ 2295 w 8167828"/>
                      <a:gd name="connsiteY3" fmla="*/ 1577910 h 3027228"/>
                      <a:gd name="connsiteX4" fmla="*/ 767 w 8167828"/>
                      <a:gd name="connsiteY4" fmla="*/ 106969 h 3027228"/>
                      <a:gd name="connsiteX5" fmla="*/ 4068271 w 8167828"/>
                      <a:gd name="connsiteY5" fmla="*/ 1525866 h 3027228"/>
                      <a:gd name="connsiteX6" fmla="*/ 8167828 w 8167828"/>
                      <a:gd name="connsiteY6" fmla="*/ 0 h 3027228"/>
                      <a:gd name="connsiteX0" fmla="*/ 8156794 w 8156794"/>
                      <a:gd name="connsiteY0" fmla="*/ 0 h 2933483"/>
                      <a:gd name="connsiteX1" fmla="*/ 8145760 w 8156794"/>
                      <a:gd name="connsiteY1" fmla="*/ 1593168 h 2933483"/>
                      <a:gd name="connsiteX2" fmla="*/ 4123353 w 8156794"/>
                      <a:gd name="connsiteY2" fmla="*/ 2932729 h 2933483"/>
                      <a:gd name="connsiteX3" fmla="*/ 2295 w 8156794"/>
                      <a:gd name="connsiteY3" fmla="*/ 1484165 h 2933483"/>
                      <a:gd name="connsiteX4" fmla="*/ 767 w 8156794"/>
                      <a:gd name="connsiteY4" fmla="*/ 13224 h 2933483"/>
                      <a:gd name="connsiteX5" fmla="*/ 4068271 w 8156794"/>
                      <a:gd name="connsiteY5" fmla="*/ 1432121 h 2933483"/>
                      <a:gd name="connsiteX6" fmla="*/ 8156794 w 8156794"/>
                      <a:gd name="connsiteY6" fmla="*/ 0 h 2933483"/>
                      <a:gd name="connsiteX0" fmla="*/ 8156794 w 8156794"/>
                      <a:gd name="connsiteY0" fmla="*/ 0 h 2933483"/>
                      <a:gd name="connsiteX1" fmla="*/ 8145760 w 8156794"/>
                      <a:gd name="connsiteY1" fmla="*/ 1593168 h 2933483"/>
                      <a:gd name="connsiteX2" fmla="*/ 4123353 w 8156794"/>
                      <a:gd name="connsiteY2" fmla="*/ 2932729 h 2933483"/>
                      <a:gd name="connsiteX3" fmla="*/ 2295 w 8156794"/>
                      <a:gd name="connsiteY3" fmla="*/ 1484165 h 2933483"/>
                      <a:gd name="connsiteX4" fmla="*/ 767 w 8156794"/>
                      <a:gd name="connsiteY4" fmla="*/ 13224 h 2933483"/>
                      <a:gd name="connsiteX5" fmla="*/ 4068271 w 8156794"/>
                      <a:gd name="connsiteY5" fmla="*/ 1432121 h 2933483"/>
                      <a:gd name="connsiteX6" fmla="*/ 8156794 w 8156794"/>
                      <a:gd name="connsiteY6" fmla="*/ 0 h 2933483"/>
                      <a:gd name="connsiteX0" fmla="*/ 8123689 w 8145760"/>
                      <a:gd name="connsiteY0" fmla="*/ 13560 h 2920259"/>
                      <a:gd name="connsiteX1" fmla="*/ 8145760 w 8145760"/>
                      <a:gd name="connsiteY1" fmla="*/ 1579944 h 2920259"/>
                      <a:gd name="connsiteX2" fmla="*/ 4123353 w 8145760"/>
                      <a:gd name="connsiteY2" fmla="*/ 2919505 h 2920259"/>
                      <a:gd name="connsiteX3" fmla="*/ 2295 w 8145760"/>
                      <a:gd name="connsiteY3" fmla="*/ 1470941 h 2920259"/>
                      <a:gd name="connsiteX4" fmla="*/ 767 w 8145760"/>
                      <a:gd name="connsiteY4" fmla="*/ 0 h 2920259"/>
                      <a:gd name="connsiteX5" fmla="*/ 4068271 w 8145760"/>
                      <a:gd name="connsiteY5" fmla="*/ 1418897 h 2920259"/>
                      <a:gd name="connsiteX6" fmla="*/ 8123689 w 8145760"/>
                      <a:gd name="connsiteY6" fmla="*/ 13560 h 2920259"/>
                      <a:gd name="connsiteX0" fmla="*/ 8178863 w 8178863"/>
                      <a:gd name="connsiteY0" fmla="*/ 26952 h 2920259"/>
                      <a:gd name="connsiteX1" fmla="*/ 8145760 w 8178863"/>
                      <a:gd name="connsiteY1" fmla="*/ 1579944 h 2920259"/>
                      <a:gd name="connsiteX2" fmla="*/ 4123353 w 8178863"/>
                      <a:gd name="connsiteY2" fmla="*/ 2919505 h 2920259"/>
                      <a:gd name="connsiteX3" fmla="*/ 2295 w 8178863"/>
                      <a:gd name="connsiteY3" fmla="*/ 1470941 h 2920259"/>
                      <a:gd name="connsiteX4" fmla="*/ 767 w 8178863"/>
                      <a:gd name="connsiteY4" fmla="*/ 0 h 2920259"/>
                      <a:gd name="connsiteX5" fmla="*/ 4068271 w 8178863"/>
                      <a:gd name="connsiteY5" fmla="*/ 1418897 h 2920259"/>
                      <a:gd name="connsiteX6" fmla="*/ 8178863 w 8178863"/>
                      <a:gd name="connsiteY6" fmla="*/ 26952 h 2920259"/>
                      <a:gd name="connsiteX0" fmla="*/ 8167827 w 8167827"/>
                      <a:gd name="connsiteY0" fmla="*/ 40343 h 2920259"/>
                      <a:gd name="connsiteX1" fmla="*/ 8145760 w 8167827"/>
                      <a:gd name="connsiteY1" fmla="*/ 1579944 h 2920259"/>
                      <a:gd name="connsiteX2" fmla="*/ 4123353 w 8167827"/>
                      <a:gd name="connsiteY2" fmla="*/ 2919505 h 2920259"/>
                      <a:gd name="connsiteX3" fmla="*/ 2295 w 8167827"/>
                      <a:gd name="connsiteY3" fmla="*/ 1470941 h 2920259"/>
                      <a:gd name="connsiteX4" fmla="*/ 767 w 8167827"/>
                      <a:gd name="connsiteY4" fmla="*/ 0 h 2920259"/>
                      <a:gd name="connsiteX5" fmla="*/ 4068271 w 8167827"/>
                      <a:gd name="connsiteY5" fmla="*/ 1418897 h 2920259"/>
                      <a:gd name="connsiteX6" fmla="*/ 8167827 w 8167827"/>
                      <a:gd name="connsiteY6" fmla="*/ 40343 h 2920259"/>
                      <a:gd name="connsiteX0" fmla="*/ 8123687 w 8145760"/>
                      <a:gd name="connsiteY0" fmla="*/ 53735 h 2920259"/>
                      <a:gd name="connsiteX1" fmla="*/ 8145760 w 8145760"/>
                      <a:gd name="connsiteY1" fmla="*/ 1579944 h 2920259"/>
                      <a:gd name="connsiteX2" fmla="*/ 4123353 w 8145760"/>
                      <a:gd name="connsiteY2" fmla="*/ 2919505 h 2920259"/>
                      <a:gd name="connsiteX3" fmla="*/ 2295 w 8145760"/>
                      <a:gd name="connsiteY3" fmla="*/ 1470941 h 2920259"/>
                      <a:gd name="connsiteX4" fmla="*/ 767 w 8145760"/>
                      <a:gd name="connsiteY4" fmla="*/ 0 h 2920259"/>
                      <a:gd name="connsiteX5" fmla="*/ 4068271 w 8145760"/>
                      <a:gd name="connsiteY5" fmla="*/ 1418897 h 2920259"/>
                      <a:gd name="connsiteX6" fmla="*/ 8123687 w 8145760"/>
                      <a:gd name="connsiteY6" fmla="*/ 53735 h 2920259"/>
                      <a:gd name="connsiteX0" fmla="*/ 8161918 w 8161918"/>
                      <a:gd name="connsiteY0" fmla="*/ 0 h 2943855"/>
                      <a:gd name="connsiteX1" fmla="*/ 8145760 w 8161918"/>
                      <a:gd name="connsiteY1" fmla="*/ 1603540 h 2943855"/>
                      <a:gd name="connsiteX2" fmla="*/ 4123353 w 8161918"/>
                      <a:gd name="connsiteY2" fmla="*/ 2943101 h 2943855"/>
                      <a:gd name="connsiteX3" fmla="*/ 2295 w 8161918"/>
                      <a:gd name="connsiteY3" fmla="*/ 1494537 h 2943855"/>
                      <a:gd name="connsiteX4" fmla="*/ 767 w 8161918"/>
                      <a:gd name="connsiteY4" fmla="*/ 23596 h 2943855"/>
                      <a:gd name="connsiteX5" fmla="*/ 4068271 w 8161918"/>
                      <a:gd name="connsiteY5" fmla="*/ 1442493 h 2943855"/>
                      <a:gd name="connsiteX6" fmla="*/ 8161918 w 8161918"/>
                      <a:gd name="connsiteY6" fmla="*/ 0 h 2943855"/>
                      <a:gd name="connsiteX0" fmla="*/ 8144926 w 8145760"/>
                      <a:gd name="connsiteY0" fmla="*/ 43424 h 2920259"/>
                      <a:gd name="connsiteX1" fmla="*/ 8145760 w 8145760"/>
                      <a:gd name="connsiteY1" fmla="*/ 1579944 h 2920259"/>
                      <a:gd name="connsiteX2" fmla="*/ 4123353 w 8145760"/>
                      <a:gd name="connsiteY2" fmla="*/ 2919505 h 2920259"/>
                      <a:gd name="connsiteX3" fmla="*/ 2295 w 8145760"/>
                      <a:gd name="connsiteY3" fmla="*/ 1470941 h 2920259"/>
                      <a:gd name="connsiteX4" fmla="*/ 767 w 8145760"/>
                      <a:gd name="connsiteY4" fmla="*/ 0 h 2920259"/>
                      <a:gd name="connsiteX5" fmla="*/ 4068271 w 8145760"/>
                      <a:gd name="connsiteY5" fmla="*/ 1418897 h 2920259"/>
                      <a:gd name="connsiteX6" fmla="*/ 8144926 w 8145760"/>
                      <a:gd name="connsiteY6" fmla="*/ 43424 h 2920259"/>
                      <a:gd name="connsiteX0" fmla="*/ 8161918 w 8161918"/>
                      <a:gd name="connsiteY0" fmla="*/ 0 h 2959321"/>
                      <a:gd name="connsiteX1" fmla="*/ 8145760 w 8161918"/>
                      <a:gd name="connsiteY1" fmla="*/ 1619006 h 2959321"/>
                      <a:gd name="connsiteX2" fmla="*/ 4123353 w 8161918"/>
                      <a:gd name="connsiteY2" fmla="*/ 2958567 h 2959321"/>
                      <a:gd name="connsiteX3" fmla="*/ 2295 w 8161918"/>
                      <a:gd name="connsiteY3" fmla="*/ 1510003 h 2959321"/>
                      <a:gd name="connsiteX4" fmla="*/ 767 w 8161918"/>
                      <a:gd name="connsiteY4" fmla="*/ 39062 h 2959321"/>
                      <a:gd name="connsiteX5" fmla="*/ 4068271 w 8161918"/>
                      <a:gd name="connsiteY5" fmla="*/ 1457959 h 2959321"/>
                      <a:gd name="connsiteX6" fmla="*/ 8161918 w 8161918"/>
                      <a:gd name="connsiteY6" fmla="*/ 0 h 2959321"/>
                      <a:gd name="connsiteX0" fmla="*/ 8161918 w 8162752"/>
                      <a:gd name="connsiteY0" fmla="*/ 0 h 2959488"/>
                      <a:gd name="connsiteX1" fmla="*/ 8162752 w 8162752"/>
                      <a:gd name="connsiteY1" fmla="*/ 1629317 h 2959488"/>
                      <a:gd name="connsiteX2" fmla="*/ 4123353 w 8162752"/>
                      <a:gd name="connsiteY2" fmla="*/ 2958567 h 2959488"/>
                      <a:gd name="connsiteX3" fmla="*/ 2295 w 8162752"/>
                      <a:gd name="connsiteY3" fmla="*/ 1510003 h 2959488"/>
                      <a:gd name="connsiteX4" fmla="*/ 767 w 8162752"/>
                      <a:gd name="connsiteY4" fmla="*/ 39062 h 2959488"/>
                      <a:gd name="connsiteX5" fmla="*/ 4068271 w 8162752"/>
                      <a:gd name="connsiteY5" fmla="*/ 1457959 h 2959488"/>
                      <a:gd name="connsiteX6" fmla="*/ 8161918 w 8162752"/>
                      <a:gd name="connsiteY6" fmla="*/ 0 h 2959488"/>
                      <a:gd name="connsiteX0" fmla="*/ 8165930 w 8166764"/>
                      <a:gd name="connsiteY0" fmla="*/ 7337 h 2966825"/>
                      <a:gd name="connsiteX1" fmla="*/ 8166764 w 8166764"/>
                      <a:gd name="connsiteY1" fmla="*/ 1636654 h 2966825"/>
                      <a:gd name="connsiteX2" fmla="*/ 4127365 w 8166764"/>
                      <a:gd name="connsiteY2" fmla="*/ 2965904 h 2966825"/>
                      <a:gd name="connsiteX3" fmla="*/ 6307 w 8166764"/>
                      <a:gd name="connsiteY3" fmla="*/ 1517340 h 2966825"/>
                      <a:gd name="connsiteX4" fmla="*/ 532 w 8166764"/>
                      <a:gd name="connsiteY4" fmla="*/ 0 h 2966825"/>
                      <a:gd name="connsiteX5" fmla="*/ 4072283 w 8166764"/>
                      <a:gd name="connsiteY5" fmla="*/ 1465296 h 2966825"/>
                      <a:gd name="connsiteX6" fmla="*/ 8165930 w 8166764"/>
                      <a:gd name="connsiteY6" fmla="*/ 7337 h 2966825"/>
                      <a:gd name="connsiteX0" fmla="*/ 8168119 w 8168953"/>
                      <a:gd name="connsiteY0" fmla="*/ 7337 h 2966682"/>
                      <a:gd name="connsiteX1" fmla="*/ 8168953 w 8168953"/>
                      <a:gd name="connsiteY1" fmla="*/ 1636654 h 2966682"/>
                      <a:gd name="connsiteX2" fmla="*/ 4129554 w 8168953"/>
                      <a:gd name="connsiteY2" fmla="*/ 2965904 h 2966682"/>
                      <a:gd name="connsiteX3" fmla="*/ 0 w 8168953"/>
                      <a:gd name="connsiteY3" fmla="*/ 1527651 h 2966682"/>
                      <a:gd name="connsiteX4" fmla="*/ 2721 w 8168953"/>
                      <a:gd name="connsiteY4" fmla="*/ 0 h 2966682"/>
                      <a:gd name="connsiteX5" fmla="*/ 4074472 w 8168953"/>
                      <a:gd name="connsiteY5" fmla="*/ 1465296 h 2966682"/>
                      <a:gd name="connsiteX6" fmla="*/ 8168119 w 8168953"/>
                      <a:gd name="connsiteY6" fmla="*/ 7337 h 2966682"/>
                      <a:gd name="connsiteX0" fmla="*/ 8168119 w 8168953"/>
                      <a:gd name="connsiteY0" fmla="*/ 7337 h 3100377"/>
                      <a:gd name="connsiteX1" fmla="*/ 8168953 w 8168953"/>
                      <a:gd name="connsiteY1" fmla="*/ 1636654 h 3100377"/>
                      <a:gd name="connsiteX2" fmla="*/ 4118520 w 8168953"/>
                      <a:gd name="connsiteY2" fmla="*/ 3099826 h 3100377"/>
                      <a:gd name="connsiteX3" fmla="*/ 0 w 8168953"/>
                      <a:gd name="connsiteY3" fmla="*/ 1527651 h 3100377"/>
                      <a:gd name="connsiteX4" fmla="*/ 2721 w 8168953"/>
                      <a:gd name="connsiteY4" fmla="*/ 0 h 3100377"/>
                      <a:gd name="connsiteX5" fmla="*/ 4074472 w 8168953"/>
                      <a:gd name="connsiteY5" fmla="*/ 1465296 h 3100377"/>
                      <a:gd name="connsiteX6" fmla="*/ 8168119 w 8168953"/>
                      <a:gd name="connsiteY6" fmla="*/ 7337 h 3100377"/>
                      <a:gd name="connsiteX0" fmla="*/ 8168119 w 8168953"/>
                      <a:gd name="connsiteY0" fmla="*/ 7337 h 3100429"/>
                      <a:gd name="connsiteX1" fmla="*/ 8168953 w 8168953"/>
                      <a:gd name="connsiteY1" fmla="*/ 1636654 h 3100429"/>
                      <a:gd name="connsiteX2" fmla="*/ 4118520 w 8168953"/>
                      <a:gd name="connsiteY2" fmla="*/ 3099826 h 3100429"/>
                      <a:gd name="connsiteX3" fmla="*/ 0 w 8168953"/>
                      <a:gd name="connsiteY3" fmla="*/ 1527651 h 3100429"/>
                      <a:gd name="connsiteX4" fmla="*/ 2721 w 8168953"/>
                      <a:gd name="connsiteY4" fmla="*/ 0 h 3100429"/>
                      <a:gd name="connsiteX5" fmla="*/ 4074472 w 8168953"/>
                      <a:gd name="connsiteY5" fmla="*/ 1465296 h 3100429"/>
                      <a:gd name="connsiteX6" fmla="*/ 8168119 w 8168953"/>
                      <a:gd name="connsiteY6" fmla="*/ 7337 h 3100429"/>
                      <a:gd name="connsiteX0" fmla="*/ 8165849 w 8166683"/>
                      <a:gd name="connsiteY0" fmla="*/ 7337 h 3099826"/>
                      <a:gd name="connsiteX1" fmla="*/ 8166683 w 8166683"/>
                      <a:gd name="connsiteY1" fmla="*/ 1636654 h 3099826"/>
                      <a:gd name="connsiteX2" fmla="*/ 4116250 w 8166683"/>
                      <a:gd name="connsiteY2" fmla="*/ 3099826 h 3099826"/>
                      <a:gd name="connsiteX3" fmla="*/ 8764 w 8166683"/>
                      <a:gd name="connsiteY3" fmla="*/ 1634789 h 3099826"/>
                      <a:gd name="connsiteX4" fmla="*/ 451 w 8166683"/>
                      <a:gd name="connsiteY4" fmla="*/ 0 h 3099826"/>
                      <a:gd name="connsiteX5" fmla="*/ 4072202 w 8166683"/>
                      <a:gd name="connsiteY5" fmla="*/ 1465296 h 3099826"/>
                      <a:gd name="connsiteX6" fmla="*/ 8165849 w 8166683"/>
                      <a:gd name="connsiteY6" fmla="*/ 7337 h 3099826"/>
                      <a:gd name="connsiteX0" fmla="*/ 8165849 w 8166683"/>
                      <a:gd name="connsiteY0" fmla="*/ 7337 h 3099826"/>
                      <a:gd name="connsiteX1" fmla="*/ 8166683 w 8166683"/>
                      <a:gd name="connsiteY1" fmla="*/ 1636654 h 3099826"/>
                      <a:gd name="connsiteX2" fmla="*/ 4116250 w 8166683"/>
                      <a:gd name="connsiteY2" fmla="*/ 3099826 h 3099826"/>
                      <a:gd name="connsiteX3" fmla="*/ 8764 w 8166683"/>
                      <a:gd name="connsiteY3" fmla="*/ 1634789 h 3099826"/>
                      <a:gd name="connsiteX4" fmla="*/ 451 w 8166683"/>
                      <a:gd name="connsiteY4" fmla="*/ 0 h 3099826"/>
                      <a:gd name="connsiteX5" fmla="*/ 4072202 w 8166683"/>
                      <a:gd name="connsiteY5" fmla="*/ 1465296 h 3099826"/>
                      <a:gd name="connsiteX6" fmla="*/ 8165849 w 8166683"/>
                      <a:gd name="connsiteY6" fmla="*/ 7337 h 3099826"/>
                      <a:gd name="connsiteX0" fmla="*/ 8165849 w 8166683"/>
                      <a:gd name="connsiteY0" fmla="*/ 7337 h 3099826"/>
                      <a:gd name="connsiteX1" fmla="*/ 8166683 w 8166683"/>
                      <a:gd name="connsiteY1" fmla="*/ 1636654 h 3099826"/>
                      <a:gd name="connsiteX2" fmla="*/ 4116250 w 8166683"/>
                      <a:gd name="connsiteY2" fmla="*/ 3099826 h 3099826"/>
                      <a:gd name="connsiteX3" fmla="*/ 8764 w 8166683"/>
                      <a:gd name="connsiteY3" fmla="*/ 1634789 h 3099826"/>
                      <a:gd name="connsiteX4" fmla="*/ 451 w 8166683"/>
                      <a:gd name="connsiteY4" fmla="*/ 0 h 3099826"/>
                      <a:gd name="connsiteX5" fmla="*/ 4061168 w 8166683"/>
                      <a:gd name="connsiteY5" fmla="*/ 1438511 h 3099826"/>
                      <a:gd name="connsiteX6" fmla="*/ 8165849 w 8166683"/>
                      <a:gd name="connsiteY6" fmla="*/ 7337 h 3099826"/>
                      <a:gd name="connsiteX0" fmla="*/ 8165849 w 8166683"/>
                      <a:gd name="connsiteY0" fmla="*/ 7337 h 3099826"/>
                      <a:gd name="connsiteX1" fmla="*/ 8166683 w 8166683"/>
                      <a:gd name="connsiteY1" fmla="*/ 1636654 h 3099826"/>
                      <a:gd name="connsiteX2" fmla="*/ 4116250 w 8166683"/>
                      <a:gd name="connsiteY2" fmla="*/ 3099826 h 3099826"/>
                      <a:gd name="connsiteX3" fmla="*/ 8764 w 8166683"/>
                      <a:gd name="connsiteY3" fmla="*/ 1634789 h 3099826"/>
                      <a:gd name="connsiteX4" fmla="*/ 451 w 8166683"/>
                      <a:gd name="connsiteY4" fmla="*/ 0 h 3099826"/>
                      <a:gd name="connsiteX5" fmla="*/ 4061168 w 8166683"/>
                      <a:gd name="connsiteY5" fmla="*/ 1438511 h 3099826"/>
                      <a:gd name="connsiteX6" fmla="*/ 8165849 w 8166683"/>
                      <a:gd name="connsiteY6" fmla="*/ 7337 h 3099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166683" h="3099826">
                        <a:moveTo>
                          <a:pt x="8165849" y="7337"/>
                        </a:moveTo>
                        <a:lnTo>
                          <a:pt x="8166683" y="1636654"/>
                        </a:lnTo>
                        <a:cubicBezTo>
                          <a:pt x="7917761" y="2728489"/>
                          <a:pt x="5475903" y="3100137"/>
                          <a:pt x="4116250" y="3099826"/>
                        </a:cubicBezTo>
                        <a:cubicBezTo>
                          <a:pt x="2756597" y="3099515"/>
                          <a:pt x="245424" y="2744647"/>
                          <a:pt x="8764" y="1634789"/>
                        </a:cubicBezTo>
                        <a:cubicBezTo>
                          <a:pt x="11928" y="1215900"/>
                          <a:pt x="-2713" y="418889"/>
                          <a:pt x="451" y="0"/>
                        </a:cubicBezTo>
                        <a:cubicBezTo>
                          <a:pt x="385485" y="953840"/>
                          <a:pt x="2700268" y="1437288"/>
                          <a:pt x="4061168" y="1438511"/>
                        </a:cubicBezTo>
                        <a:cubicBezTo>
                          <a:pt x="5422068" y="1439734"/>
                          <a:pt x="7793228" y="1089449"/>
                          <a:pt x="8165849" y="7337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B8C2C9"/>
                      </a:gs>
                      <a:gs pos="21000">
                        <a:schemeClr val="bg1"/>
                      </a:gs>
                      <a:gs pos="60000">
                        <a:srgbClr val="D6DCE0"/>
                      </a:gs>
                      <a:gs pos="100000">
                        <a:srgbClr val="B8C2C9"/>
                      </a:gs>
                    </a:gsLst>
                    <a:lin ang="0" scaled="0"/>
                  </a:gra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                   </a:t>
                    </a:r>
                  </a:p>
                </p:txBody>
              </p:sp>
              <p:sp>
                <p:nvSpPr>
                  <p:cNvPr id="367" name="Oval 366">
                    <a:extLst>
                      <a:ext uri="{FF2B5EF4-FFF2-40B4-BE49-F238E27FC236}">
                        <a16:creationId xmlns:a16="http://schemas.microsoft.com/office/drawing/2014/main" id="{F8067D52-9209-6148-A320-1F5BE3B5106F}"/>
                      </a:ext>
                    </a:extLst>
                  </p:cNvPr>
                  <p:cNvSpPr/>
                  <p:nvPr/>
                </p:nvSpPr>
                <p:spPr>
                  <a:xfrm>
                    <a:off x="7494729" y="2774731"/>
                    <a:ext cx="1480163" cy="579140"/>
                  </a:xfrm>
                  <a:prstGeom prst="ellipse">
                    <a:avLst/>
                  </a:prstGeom>
                  <a:solidFill>
                    <a:srgbClr val="B8C2C9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              </a:t>
                    </a:r>
                  </a:p>
                </p:txBody>
              </p:sp>
              <p:grpSp>
                <p:nvGrpSpPr>
                  <p:cNvPr id="368" name="Group 367">
                    <a:extLst>
                      <a:ext uri="{FF2B5EF4-FFF2-40B4-BE49-F238E27FC236}">
                        <a16:creationId xmlns:a16="http://schemas.microsoft.com/office/drawing/2014/main" id="{798508E8-3B65-D449-8561-602F236A69AB}"/>
                      </a:ext>
                    </a:extLst>
                  </p:cNvPr>
                  <p:cNvGrpSpPr/>
                  <p:nvPr/>
                </p:nvGrpSpPr>
                <p:grpSpPr>
                  <a:xfrm>
                    <a:off x="7713663" y="2848339"/>
                    <a:ext cx="1042107" cy="425543"/>
                    <a:chOff x="7786941" y="2884917"/>
                    <a:chExt cx="897649" cy="353919"/>
                  </a:xfrm>
                </p:grpSpPr>
                <p:sp>
                  <p:nvSpPr>
                    <p:cNvPr id="369" name="Freeform 368">
                      <a:extLst>
                        <a:ext uri="{FF2B5EF4-FFF2-40B4-BE49-F238E27FC236}">
                          <a16:creationId xmlns:a16="http://schemas.microsoft.com/office/drawing/2014/main" id="{AF59777D-3B0D-7B41-B2E2-74E245379B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11770" y="2884917"/>
                      <a:ext cx="849158" cy="198115"/>
                    </a:xfrm>
                    <a:custGeom>
                      <a:avLst/>
                      <a:gdLst>
                        <a:gd name="connsiteX0" fmla="*/ 3725333 w 4588933"/>
                        <a:gd name="connsiteY0" fmla="*/ 0 h 1049866"/>
                        <a:gd name="connsiteX1" fmla="*/ 4588933 w 4588933"/>
                        <a:gd name="connsiteY1" fmla="*/ 270933 h 1049866"/>
                        <a:gd name="connsiteX2" fmla="*/ 3962400 w 4588933"/>
                        <a:gd name="connsiteY2" fmla="*/ 541866 h 1049866"/>
                        <a:gd name="connsiteX3" fmla="*/ 3742267 w 4588933"/>
                        <a:gd name="connsiteY3" fmla="*/ 457200 h 1049866"/>
                        <a:gd name="connsiteX4" fmla="*/ 2269067 w 4588933"/>
                        <a:gd name="connsiteY4" fmla="*/ 1049866 h 1049866"/>
                        <a:gd name="connsiteX5" fmla="*/ 880533 w 4588933"/>
                        <a:gd name="connsiteY5" fmla="*/ 457200 h 1049866"/>
                        <a:gd name="connsiteX6" fmla="*/ 592667 w 4588933"/>
                        <a:gd name="connsiteY6" fmla="*/ 541866 h 1049866"/>
                        <a:gd name="connsiteX7" fmla="*/ 0 w 4588933"/>
                        <a:gd name="connsiteY7" fmla="*/ 254000 h 1049866"/>
                        <a:gd name="connsiteX8" fmla="*/ 880533 w 4588933"/>
                        <a:gd name="connsiteY8" fmla="*/ 16933 h 1049866"/>
                        <a:gd name="connsiteX9" fmla="*/ 2302933 w 4588933"/>
                        <a:gd name="connsiteY9" fmla="*/ 626533 h 1049866"/>
                        <a:gd name="connsiteX10" fmla="*/ 3725333 w 4588933"/>
                        <a:gd name="connsiteY10" fmla="*/ 0 h 1049866"/>
                        <a:gd name="connsiteX0" fmla="*/ 3725333 w 4641485"/>
                        <a:gd name="connsiteY0" fmla="*/ 0 h 1049866"/>
                        <a:gd name="connsiteX1" fmla="*/ 4641485 w 4641485"/>
                        <a:gd name="connsiteY1" fmla="*/ 239402 h 1049866"/>
                        <a:gd name="connsiteX2" fmla="*/ 3962400 w 4641485"/>
                        <a:gd name="connsiteY2" fmla="*/ 541866 h 1049866"/>
                        <a:gd name="connsiteX3" fmla="*/ 3742267 w 4641485"/>
                        <a:gd name="connsiteY3" fmla="*/ 457200 h 1049866"/>
                        <a:gd name="connsiteX4" fmla="*/ 2269067 w 4641485"/>
                        <a:gd name="connsiteY4" fmla="*/ 1049866 h 1049866"/>
                        <a:gd name="connsiteX5" fmla="*/ 880533 w 4641485"/>
                        <a:gd name="connsiteY5" fmla="*/ 457200 h 1049866"/>
                        <a:gd name="connsiteX6" fmla="*/ 592667 w 4641485"/>
                        <a:gd name="connsiteY6" fmla="*/ 541866 h 1049866"/>
                        <a:gd name="connsiteX7" fmla="*/ 0 w 4641485"/>
                        <a:gd name="connsiteY7" fmla="*/ 254000 h 1049866"/>
                        <a:gd name="connsiteX8" fmla="*/ 880533 w 4641485"/>
                        <a:gd name="connsiteY8" fmla="*/ 16933 h 1049866"/>
                        <a:gd name="connsiteX9" fmla="*/ 2302933 w 4641485"/>
                        <a:gd name="connsiteY9" fmla="*/ 626533 h 1049866"/>
                        <a:gd name="connsiteX10" fmla="*/ 3725333 w 4641485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73798 w 4673016"/>
                        <a:gd name="connsiteY3" fmla="*/ 457200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84308 w 4673016"/>
                        <a:gd name="connsiteY3" fmla="*/ 404648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75021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815839 w 4673016"/>
                        <a:gd name="connsiteY3" fmla="*/ 467710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75021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673016" h="1049866">
                          <a:moveTo>
                            <a:pt x="3756864" y="0"/>
                          </a:moveTo>
                          <a:lnTo>
                            <a:pt x="4673016" y="239402"/>
                          </a:lnTo>
                          <a:lnTo>
                            <a:pt x="3993931" y="541866"/>
                          </a:lnTo>
                          <a:lnTo>
                            <a:pt x="3815839" y="467710"/>
                          </a:lnTo>
                          <a:lnTo>
                            <a:pt x="2300598" y="1049866"/>
                          </a:lnTo>
                          <a:lnTo>
                            <a:pt x="912064" y="457200"/>
                          </a:lnTo>
                          <a:lnTo>
                            <a:pt x="624198" y="541866"/>
                          </a:lnTo>
                          <a:lnTo>
                            <a:pt x="0" y="275021"/>
                          </a:lnTo>
                          <a:lnTo>
                            <a:pt x="912064" y="16933"/>
                          </a:lnTo>
                          <a:lnTo>
                            <a:pt x="2323954" y="616023"/>
                          </a:lnTo>
                          <a:lnTo>
                            <a:pt x="3756864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70" name="Freeform 369">
                      <a:extLst>
                        <a:ext uri="{FF2B5EF4-FFF2-40B4-BE49-F238E27FC236}">
                          <a16:creationId xmlns:a16="http://schemas.microsoft.com/office/drawing/2014/main" id="{B8D755EB-C300-714A-900B-B7C65F9CEA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67548" y="3054383"/>
                      <a:ext cx="317042" cy="170569"/>
                    </a:xfrm>
                    <a:custGeom>
                      <a:avLst/>
                      <a:gdLst>
                        <a:gd name="connsiteX0" fmla="*/ 21021 w 1744718"/>
                        <a:gd name="connsiteY0" fmla="*/ 0 h 903890"/>
                        <a:gd name="connsiteX1" fmla="*/ 1744718 w 1744718"/>
                        <a:gd name="connsiteY1" fmla="*/ 693683 h 903890"/>
                        <a:gd name="connsiteX2" fmla="*/ 1145628 w 1744718"/>
                        <a:gd name="connsiteY2" fmla="*/ 903890 h 903890"/>
                        <a:gd name="connsiteX3" fmla="*/ 0 w 1744718"/>
                        <a:gd name="connsiteY3" fmla="*/ 451945 h 903890"/>
                        <a:gd name="connsiteX4" fmla="*/ 21021 w 1744718"/>
                        <a:gd name="connsiteY4" fmla="*/ 0 h 9038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44718" h="903890">
                          <a:moveTo>
                            <a:pt x="21021" y="0"/>
                          </a:moveTo>
                          <a:lnTo>
                            <a:pt x="1744718" y="693683"/>
                          </a:lnTo>
                          <a:lnTo>
                            <a:pt x="1145628" y="903890"/>
                          </a:lnTo>
                          <a:lnTo>
                            <a:pt x="0" y="451945"/>
                          </a:lnTo>
                          <a:lnTo>
                            <a:pt x="21021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71" name="Freeform 370">
                      <a:extLst>
                        <a:ext uri="{FF2B5EF4-FFF2-40B4-BE49-F238E27FC236}">
                          <a16:creationId xmlns:a16="http://schemas.microsoft.com/office/drawing/2014/main" id="{93107367-2FA4-ED4F-9007-933D22AD97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86941" y="3054383"/>
                      <a:ext cx="311312" cy="168585"/>
                    </a:xfrm>
                    <a:custGeom>
                      <a:avLst/>
                      <a:gdLst>
                        <a:gd name="connsiteX0" fmla="*/ 1702676 w 1713187"/>
                        <a:gd name="connsiteY0" fmla="*/ 0 h 893380"/>
                        <a:gd name="connsiteX1" fmla="*/ 1713187 w 1713187"/>
                        <a:gd name="connsiteY1" fmla="*/ 472966 h 893380"/>
                        <a:gd name="connsiteX2" fmla="*/ 578069 w 1713187"/>
                        <a:gd name="connsiteY2" fmla="*/ 893380 h 893380"/>
                        <a:gd name="connsiteX3" fmla="*/ 0 w 1713187"/>
                        <a:gd name="connsiteY3" fmla="*/ 693683 h 893380"/>
                        <a:gd name="connsiteX4" fmla="*/ 1702676 w 1713187"/>
                        <a:gd name="connsiteY4" fmla="*/ 0 h 8933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13187" h="893380">
                          <a:moveTo>
                            <a:pt x="1702676" y="0"/>
                          </a:moveTo>
                          <a:lnTo>
                            <a:pt x="1713187" y="472966"/>
                          </a:lnTo>
                          <a:lnTo>
                            <a:pt x="578069" y="893380"/>
                          </a:lnTo>
                          <a:lnTo>
                            <a:pt x="0" y="693683"/>
                          </a:lnTo>
                          <a:lnTo>
                            <a:pt x="1702676" y="0"/>
                          </a:lnTo>
                          <a:close/>
                        </a:path>
                      </a:pathLst>
                    </a:custGeom>
                    <a:solidFill>
                      <a:srgbClr val="0000A8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72" name="Freeform 371">
                      <a:extLst>
                        <a:ext uri="{FF2B5EF4-FFF2-40B4-BE49-F238E27FC236}">
                          <a16:creationId xmlns:a16="http://schemas.microsoft.com/office/drawing/2014/main" id="{3832D63A-24A8-D64A-B1B2-A5429F1983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95013" y="2971083"/>
                      <a:ext cx="676892" cy="267753"/>
                    </a:xfrm>
                    <a:custGeom>
                      <a:avLst/>
                      <a:gdLst>
                        <a:gd name="connsiteX0" fmla="*/ 599089 w 4162096"/>
                        <a:gd name="connsiteY0" fmla="*/ 273269 h 1618593"/>
                        <a:gd name="connsiteX1" fmla="*/ 882869 w 4162096"/>
                        <a:gd name="connsiteY1" fmla="*/ 199697 h 1618593"/>
                        <a:gd name="connsiteX2" fmla="*/ 2312276 w 4162096"/>
                        <a:gd name="connsiteY2" fmla="*/ 798786 h 1618593"/>
                        <a:gd name="connsiteX3" fmla="*/ 3794234 w 4162096"/>
                        <a:gd name="connsiteY3" fmla="*/ 199697 h 1618593"/>
                        <a:gd name="connsiteX4" fmla="*/ 4014951 w 4162096"/>
                        <a:gd name="connsiteY4" fmla="*/ 273269 h 1618593"/>
                        <a:gd name="connsiteX5" fmla="*/ 3058510 w 4162096"/>
                        <a:gd name="connsiteY5" fmla="*/ 641131 h 1618593"/>
                        <a:gd name="connsiteX6" fmla="*/ 3026979 w 4162096"/>
                        <a:gd name="connsiteY6" fmla="*/ 1114097 h 1618593"/>
                        <a:gd name="connsiteX7" fmla="*/ 4162096 w 4162096"/>
                        <a:gd name="connsiteY7" fmla="*/ 1545021 h 1618593"/>
                        <a:gd name="connsiteX8" fmla="*/ 3878317 w 4162096"/>
                        <a:gd name="connsiteY8" fmla="*/ 1608083 h 1618593"/>
                        <a:gd name="connsiteX9" fmla="*/ 2301765 w 4162096"/>
                        <a:gd name="connsiteY9" fmla="*/ 945931 h 1618593"/>
                        <a:gd name="connsiteX10" fmla="*/ 693682 w 4162096"/>
                        <a:gd name="connsiteY10" fmla="*/ 1618593 h 1618593"/>
                        <a:gd name="connsiteX11" fmla="*/ 430924 w 4162096"/>
                        <a:gd name="connsiteY11" fmla="*/ 1524000 h 1618593"/>
                        <a:gd name="connsiteX12" fmla="*/ 1576551 w 4162096"/>
                        <a:gd name="connsiteY12" fmla="*/ 1082566 h 1618593"/>
                        <a:gd name="connsiteX13" fmla="*/ 1545020 w 4162096"/>
                        <a:gd name="connsiteY13" fmla="*/ 609600 h 1618593"/>
                        <a:gd name="connsiteX14" fmla="*/ 0 w 4162096"/>
                        <a:gd name="connsiteY14" fmla="*/ 0 h 1618593"/>
                        <a:gd name="connsiteX15" fmla="*/ 872358 w 4162096"/>
                        <a:gd name="connsiteY15" fmla="*/ 210207 h 1618593"/>
                        <a:gd name="connsiteX16" fmla="*/ 872358 w 4162096"/>
                        <a:gd name="connsiteY16" fmla="*/ 210207 h 1618593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441434 w 3731172"/>
                        <a:gd name="connsiteY14" fmla="*/ 10510 h 1418896"/>
                        <a:gd name="connsiteX15" fmla="*/ 441434 w 3731172"/>
                        <a:gd name="connsiteY15" fmla="*/ 10510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441434 w 3731172"/>
                        <a:gd name="connsiteY14" fmla="*/ 10510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357351 w 3731172"/>
                        <a:gd name="connsiteY14" fmla="*/ 115613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147144 w 3731172"/>
                        <a:gd name="connsiteY14" fmla="*/ 6306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47144 w 3731172"/>
                        <a:gd name="connsiteY14" fmla="*/ 6306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89185 w 3731172"/>
                        <a:gd name="connsiteY14" fmla="*/ 8408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56137 w 3731172"/>
                        <a:gd name="connsiteY13" fmla="*/ 441434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45626 w 3731172"/>
                        <a:gd name="connsiteY13" fmla="*/ 451945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903890 h 1418896"/>
                        <a:gd name="connsiteX13" fmla="*/ 1145626 w 3731172"/>
                        <a:gd name="connsiteY13" fmla="*/ 451945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575034 w 3710151"/>
                        <a:gd name="connsiteY6" fmla="*/ 914400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606565 w 3710151"/>
                        <a:gd name="connsiteY6" fmla="*/ 924910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5151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087434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098586 w 3710151"/>
                        <a:gd name="connsiteY12" fmla="*/ 903890 h 1418896"/>
                        <a:gd name="connsiteX13" fmla="*/ 1087434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62012 w 3725019"/>
                        <a:gd name="connsiteY0" fmla="*/ 73572 h 1418896"/>
                        <a:gd name="connsiteX1" fmla="*/ 445792 w 3725019"/>
                        <a:gd name="connsiteY1" fmla="*/ 0 h 1418896"/>
                        <a:gd name="connsiteX2" fmla="*/ 1852896 w 3725019"/>
                        <a:gd name="connsiteY2" fmla="*/ 591655 h 1418896"/>
                        <a:gd name="connsiteX3" fmla="*/ 3357157 w 3725019"/>
                        <a:gd name="connsiteY3" fmla="*/ 0 h 1418896"/>
                        <a:gd name="connsiteX4" fmla="*/ 3577874 w 3725019"/>
                        <a:gd name="connsiteY4" fmla="*/ 73572 h 1418896"/>
                        <a:gd name="connsiteX5" fmla="*/ 2632585 w 3725019"/>
                        <a:gd name="connsiteY5" fmla="*/ 448868 h 1418896"/>
                        <a:gd name="connsiteX6" fmla="*/ 2625150 w 3725019"/>
                        <a:gd name="connsiteY6" fmla="*/ 902607 h 1418896"/>
                        <a:gd name="connsiteX7" fmla="*/ 3725019 w 3725019"/>
                        <a:gd name="connsiteY7" fmla="*/ 1345324 h 1418896"/>
                        <a:gd name="connsiteX8" fmla="*/ 3441240 w 3725019"/>
                        <a:gd name="connsiteY8" fmla="*/ 1408386 h 1418896"/>
                        <a:gd name="connsiteX9" fmla="*/ 1864688 w 3725019"/>
                        <a:gd name="connsiteY9" fmla="*/ 746234 h 1418896"/>
                        <a:gd name="connsiteX10" fmla="*/ 256605 w 3725019"/>
                        <a:gd name="connsiteY10" fmla="*/ 1418896 h 1418896"/>
                        <a:gd name="connsiteX11" fmla="*/ 0 w 3725019"/>
                        <a:gd name="connsiteY11" fmla="*/ 1331097 h 1418896"/>
                        <a:gd name="connsiteX12" fmla="*/ 1113454 w 3725019"/>
                        <a:gd name="connsiteY12" fmla="*/ 903890 h 1418896"/>
                        <a:gd name="connsiteX13" fmla="*/ 1102302 w 3725019"/>
                        <a:gd name="connsiteY13" fmla="*/ 451945 h 1418896"/>
                        <a:gd name="connsiteX14" fmla="*/ 183032 w 3725019"/>
                        <a:gd name="connsiteY14" fmla="*/ 84081 h 1418896"/>
                        <a:gd name="connsiteX15" fmla="*/ 162012 w 3725019"/>
                        <a:gd name="connsiteY15" fmla="*/ 73572 h 14188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3725019" h="1418896">
                          <a:moveTo>
                            <a:pt x="162012" y="73572"/>
                          </a:moveTo>
                          <a:lnTo>
                            <a:pt x="445792" y="0"/>
                          </a:lnTo>
                          <a:lnTo>
                            <a:pt x="1852896" y="591655"/>
                          </a:lnTo>
                          <a:lnTo>
                            <a:pt x="3357157" y="0"/>
                          </a:lnTo>
                          <a:lnTo>
                            <a:pt x="3577874" y="73572"/>
                          </a:lnTo>
                          <a:lnTo>
                            <a:pt x="2632585" y="448868"/>
                          </a:lnTo>
                          <a:lnTo>
                            <a:pt x="2625150" y="902607"/>
                          </a:lnTo>
                          <a:lnTo>
                            <a:pt x="3725019" y="1345324"/>
                          </a:lnTo>
                          <a:lnTo>
                            <a:pt x="3441240" y="1408386"/>
                          </a:lnTo>
                          <a:lnTo>
                            <a:pt x="1864688" y="746234"/>
                          </a:lnTo>
                          <a:lnTo>
                            <a:pt x="256605" y="1418896"/>
                          </a:lnTo>
                          <a:lnTo>
                            <a:pt x="0" y="1331097"/>
                          </a:lnTo>
                          <a:lnTo>
                            <a:pt x="1113454" y="903890"/>
                          </a:lnTo>
                          <a:cubicBezTo>
                            <a:pt x="1113454" y="760249"/>
                            <a:pt x="1102302" y="595586"/>
                            <a:pt x="1102302" y="451945"/>
                          </a:cubicBezTo>
                          <a:lnTo>
                            <a:pt x="183032" y="84081"/>
                          </a:lnTo>
                          <a:cubicBezTo>
                            <a:pt x="26317" y="21019"/>
                            <a:pt x="169019" y="77075"/>
                            <a:pt x="162012" y="73572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373" name="Group 372">
                  <a:extLst>
                    <a:ext uri="{FF2B5EF4-FFF2-40B4-BE49-F238E27FC236}">
                      <a16:creationId xmlns:a16="http://schemas.microsoft.com/office/drawing/2014/main" id="{85D18497-858A-D84C-A6E9-6FE0DB7482FC}"/>
                    </a:ext>
                  </a:extLst>
                </p:cNvPr>
                <p:cNvGrpSpPr/>
                <p:nvPr/>
              </p:nvGrpSpPr>
              <p:grpSpPr>
                <a:xfrm>
                  <a:off x="8007181" y="4312506"/>
                  <a:ext cx="694976" cy="460529"/>
                  <a:chOff x="7493876" y="2774731"/>
                  <a:chExt cx="1481958" cy="894622"/>
                </a:xfrm>
              </p:grpSpPr>
              <p:sp>
                <p:nvSpPr>
                  <p:cNvPr id="374" name="Freeform 373">
                    <a:extLst>
                      <a:ext uri="{FF2B5EF4-FFF2-40B4-BE49-F238E27FC236}">
                        <a16:creationId xmlns:a16="http://schemas.microsoft.com/office/drawing/2014/main" id="{BF5450DD-84DD-4A45-AC8D-808A9F2BEB96}"/>
                      </a:ext>
                    </a:extLst>
                  </p:cNvPr>
                  <p:cNvSpPr/>
                  <p:nvPr/>
                </p:nvSpPr>
                <p:spPr>
                  <a:xfrm>
                    <a:off x="7493876" y="3084399"/>
                    <a:ext cx="1481958" cy="584954"/>
                  </a:xfrm>
                  <a:custGeom>
                    <a:avLst/>
                    <a:gdLst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46482 w 8187558"/>
                      <a:gd name="connsiteY5" fmla="*/ 157655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46482 w 8187558"/>
                      <a:gd name="connsiteY5" fmla="*/ 157655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46482 w 8187558"/>
                      <a:gd name="connsiteY5" fmla="*/ 157655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46482 w 8187558"/>
                      <a:gd name="connsiteY5" fmla="*/ 157655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88524 w 8187558"/>
                      <a:gd name="connsiteY5" fmla="*/ 1597573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88524 w 8187558"/>
                      <a:gd name="connsiteY5" fmla="*/ 1597573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76538 w 8176538"/>
                      <a:gd name="connsiteY0" fmla="*/ 0 h 2638097"/>
                      <a:gd name="connsiteX1" fmla="*/ 8176538 w 8176538"/>
                      <a:gd name="connsiteY1" fmla="*/ 1271752 h 2638097"/>
                      <a:gd name="connsiteX2" fmla="*/ 4088015 w 8176538"/>
                      <a:gd name="connsiteY2" fmla="*/ 2638097 h 2638097"/>
                      <a:gd name="connsiteX3" fmla="*/ 0 w 8176538"/>
                      <a:gd name="connsiteY3" fmla="*/ 1269888 h 2638097"/>
                      <a:gd name="connsiteX4" fmla="*/ 20511 w 8176538"/>
                      <a:gd name="connsiteY4" fmla="*/ 147145 h 2638097"/>
                      <a:gd name="connsiteX5" fmla="*/ 4088015 w 8176538"/>
                      <a:gd name="connsiteY5" fmla="*/ 1566042 h 2638097"/>
                      <a:gd name="connsiteX6" fmla="*/ 8176538 w 8176538"/>
                      <a:gd name="connsiteY6" fmla="*/ 0 h 2638097"/>
                      <a:gd name="connsiteX0" fmla="*/ 8176538 w 8176538"/>
                      <a:gd name="connsiteY0" fmla="*/ 0 h 2772020"/>
                      <a:gd name="connsiteX1" fmla="*/ 8176538 w 8176538"/>
                      <a:gd name="connsiteY1" fmla="*/ 1271752 h 2772020"/>
                      <a:gd name="connsiteX2" fmla="*/ 4099034 w 8176538"/>
                      <a:gd name="connsiteY2" fmla="*/ 2772020 h 2772020"/>
                      <a:gd name="connsiteX3" fmla="*/ 0 w 8176538"/>
                      <a:gd name="connsiteY3" fmla="*/ 1269888 h 2772020"/>
                      <a:gd name="connsiteX4" fmla="*/ 20511 w 8176538"/>
                      <a:gd name="connsiteY4" fmla="*/ 147145 h 2772020"/>
                      <a:gd name="connsiteX5" fmla="*/ 4088015 w 8176538"/>
                      <a:gd name="connsiteY5" fmla="*/ 1566042 h 2772020"/>
                      <a:gd name="connsiteX6" fmla="*/ 8176538 w 8176538"/>
                      <a:gd name="connsiteY6" fmla="*/ 0 h 2772020"/>
                      <a:gd name="connsiteX0" fmla="*/ 8176538 w 8176538"/>
                      <a:gd name="connsiteY0" fmla="*/ 0 h 2772339"/>
                      <a:gd name="connsiteX1" fmla="*/ 8176538 w 8176538"/>
                      <a:gd name="connsiteY1" fmla="*/ 1378890 h 2772339"/>
                      <a:gd name="connsiteX2" fmla="*/ 4099034 w 8176538"/>
                      <a:gd name="connsiteY2" fmla="*/ 2772020 h 2772339"/>
                      <a:gd name="connsiteX3" fmla="*/ 0 w 8176538"/>
                      <a:gd name="connsiteY3" fmla="*/ 1269888 h 2772339"/>
                      <a:gd name="connsiteX4" fmla="*/ 20511 w 8176538"/>
                      <a:gd name="connsiteY4" fmla="*/ 147145 h 2772339"/>
                      <a:gd name="connsiteX5" fmla="*/ 4088015 w 8176538"/>
                      <a:gd name="connsiteY5" fmla="*/ 1566042 h 2772339"/>
                      <a:gd name="connsiteX6" fmla="*/ 8176538 w 8176538"/>
                      <a:gd name="connsiteY6" fmla="*/ 0 h 2772339"/>
                      <a:gd name="connsiteX0" fmla="*/ 8176538 w 8176538"/>
                      <a:gd name="connsiteY0" fmla="*/ 0 h 2825888"/>
                      <a:gd name="connsiteX1" fmla="*/ 8176538 w 8176538"/>
                      <a:gd name="connsiteY1" fmla="*/ 1378890 h 2825888"/>
                      <a:gd name="connsiteX2" fmla="*/ 4099034 w 8176538"/>
                      <a:gd name="connsiteY2" fmla="*/ 2825590 h 2825888"/>
                      <a:gd name="connsiteX3" fmla="*/ 0 w 8176538"/>
                      <a:gd name="connsiteY3" fmla="*/ 1269888 h 2825888"/>
                      <a:gd name="connsiteX4" fmla="*/ 20511 w 8176538"/>
                      <a:gd name="connsiteY4" fmla="*/ 147145 h 2825888"/>
                      <a:gd name="connsiteX5" fmla="*/ 4088015 w 8176538"/>
                      <a:gd name="connsiteY5" fmla="*/ 1566042 h 2825888"/>
                      <a:gd name="connsiteX6" fmla="*/ 8176538 w 8176538"/>
                      <a:gd name="connsiteY6" fmla="*/ 0 h 2825888"/>
                      <a:gd name="connsiteX0" fmla="*/ 8165518 w 8165518"/>
                      <a:gd name="connsiteY0" fmla="*/ 0 h 2825606"/>
                      <a:gd name="connsiteX1" fmla="*/ 8165518 w 8165518"/>
                      <a:gd name="connsiteY1" fmla="*/ 1378890 h 2825606"/>
                      <a:gd name="connsiteX2" fmla="*/ 4088014 w 8165518"/>
                      <a:gd name="connsiteY2" fmla="*/ 2825590 h 2825606"/>
                      <a:gd name="connsiteX3" fmla="*/ 0 w 8165518"/>
                      <a:gd name="connsiteY3" fmla="*/ 1403811 h 2825606"/>
                      <a:gd name="connsiteX4" fmla="*/ 9491 w 8165518"/>
                      <a:gd name="connsiteY4" fmla="*/ 147145 h 2825606"/>
                      <a:gd name="connsiteX5" fmla="*/ 4076995 w 8165518"/>
                      <a:gd name="connsiteY5" fmla="*/ 1566042 h 2825606"/>
                      <a:gd name="connsiteX6" fmla="*/ 8165518 w 8165518"/>
                      <a:gd name="connsiteY6" fmla="*/ 0 h 2825606"/>
                      <a:gd name="connsiteX0" fmla="*/ 8165518 w 8165518"/>
                      <a:gd name="connsiteY0" fmla="*/ 0 h 2879174"/>
                      <a:gd name="connsiteX1" fmla="*/ 8165518 w 8165518"/>
                      <a:gd name="connsiteY1" fmla="*/ 1378890 h 2879174"/>
                      <a:gd name="connsiteX2" fmla="*/ 4132092 w 8165518"/>
                      <a:gd name="connsiteY2" fmla="*/ 2879159 h 2879174"/>
                      <a:gd name="connsiteX3" fmla="*/ 0 w 8165518"/>
                      <a:gd name="connsiteY3" fmla="*/ 1403811 h 2879174"/>
                      <a:gd name="connsiteX4" fmla="*/ 9491 w 8165518"/>
                      <a:gd name="connsiteY4" fmla="*/ 147145 h 2879174"/>
                      <a:gd name="connsiteX5" fmla="*/ 4076995 w 8165518"/>
                      <a:gd name="connsiteY5" fmla="*/ 1566042 h 2879174"/>
                      <a:gd name="connsiteX6" fmla="*/ 8165518 w 8165518"/>
                      <a:gd name="connsiteY6" fmla="*/ 0 h 2879174"/>
                      <a:gd name="connsiteX0" fmla="*/ 8165518 w 8176537"/>
                      <a:gd name="connsiteY0" fmla="*/ 0 h 2879410"/>
                      <a:gd name="connsiteX1" fmla="*/ 8176537 w 8176537"/>
                      <a:gd name="connsiteY1" fmla="*/ 1499420 h 2879410"/>
                      <a:gd name="connsiteX2" fmla="*/ 4132092 w 8176537"/>
                      <a:gd name="connsiteY2" fmla="*/ 2879159 h 2879410"/>
                      <a:gd name="connsiteX3" fmla="*/ 0 w 8176537"/>
                      <a:gd name="connsiteY3" fmla="*/ 1403811 h 2879410"/>
                      <a:gd name="connsiteX4" fmla="*/ 9491 w 8176537"/>
                      <a:gd name="connsiteY4" fmla="*/ 147145 h 2879410"/>
                      <a:gd name="connsiteX5" fmla="*/ 4076995 w 8176537"/>
                      <a:gd name="connsiteY5" fmla="*/ 1566042 h 2879410"/>
                      <a:gd name="connsiteX6" fmla="*/ 8165518 w 8176537"/>
                      <a:gd name="connsiteY6" fmla="*/ 0 h 2879410"/>
                      <a:gd name="connsiteX0" fmla="*/ 8165518 w 8176537"/>
                      <a:gd name="connsiteY0" fmla="*/ 0 h 2879262"/>
                      <a:gd name="connsiteX1" fmla="*/ 8176537 w 8176537"/>
                      <a:gd name="connsiteY1" fmla="*/ 1499420 h 2879262"/>
                      <a:gd name="connsiteX2" fmla="*/ 4132092 w 8176537"/>
                      <a:gd name="connsiteY2" fmla="*/ 2879159 h 2879262"/>
                      <a:gd name="connsiteX3" fmla="*/ 0 w 8176537"/>
                      <a:gd name="connsiteY3" fmla="*/ 1403811 h 2879262"/>
                      <a:gd name="connsiteX4" fmla="*/ 9491 w 8176537"/>
                      <a:gd name="connsiteY4" fmla="*/ 147145 h 2879262"/>
                      <a:gd name="connsiteX5" fmla="*/ 4076995 w 8176537"/>
                      <a:gd name="connsiteY5" fmla="*/ 1566042 h 2879262"/>
                      <a:gd name="connsiteX6" fmla="*/ 8165518 w 8176537"/>
                      <a:gd name="connsiteY6" fmla="*/ 0 h 2879262"/>
                      <a:gd name="connsiteX0" fmla="*/ 8165518 w 8176537"/>
                      <a:gd name="connsiteY0" fmla="*/ 0 h 2879163"/>
                      <a:gd name="connsiteX1" fmla="*/ 8176537 w 8176537"/>
                      <a:gd name="connsiteY1" fmla="*/ 1499420 h 2879163"/>
                      <a:gd name="connsiteX2" fmla="*/ 4132092 w 8176537"/>
                      <a:gd name="connsiteY2" fmla="*/ 2879159 h 2879163"/>
                      <a:gd name="connsiteX3" fmla="*/ 0 w 8176537"/>
                      <a:gd name="connsiteY3" fmla="*/ 1510948 h 2879163"/>
                      <a:gd name="connsiteX4" fmla="*/ 9491 w 8176537"/>
                      <a:gd name="connsiteY4" fmla="*/ 147145 h 2879163"/>
                      <a:gd name="connsiteX5" fmla="*/ 4076995 w 8176537"/>
                      <a:gd name="connsiteY5" fmla="*/ 1566042 h 2879163"/>
                      <a:gd name="connsiteX6" fmla="*/ 8165518 w 8176537"/>
                      <a:gd name="connsiteY6" fmla="*/ 0 h 2879163"/>
                      <a:gd name="connsiteX0" fmla="*/ 8165518 w 8198577"/>
                      <a:gd name="connsiteY0" fmla="*/ 0 h 2879451"/>
                      <a:gd name="connsiteX1" fmla="*/ 8198577 w 8198577"/>
                      <a:gd name="connsiteY1" fmla="*/ 1606558 h 2879451"/>
                      <a:gd name="connsiteX2" fmla="*/ 4132092 w 8198577"/>
                      <a:gd name="connsiteY2" fmla="*/ 2879159 h 2879451"/>
                      <a:gd name="connsiteX3" fmla="*/ 0 w 8198577"/>
                      <a:gd name="connsiteY3" fmla="*/ 1510948 h 2879451"/>
                      <a:gd name="connsiteX4" fmla="*/ 9491 w 8198577"/>
                      <a:gd name="connsiteY4" fmla="*/ 147145 h 2879451"/>
                      <a:gd name="connsiteX5" fmla="*/ 4076995 w 8198577"/>
                      <a:gd name="connsiteY5" fmla="*/ 1566042 h 2879451"/>
                      <a:gd name="connsiteX6" fmla="*/ 8165518 w 8198577"/>
                      <a:gd name="connsiteY6" fmla="*/ 0 h 2879451"/>
                      <a:gd name="connsiteX0" fmla="*/ 8165518 w 8165518"/>
                      <a:gd name="connsiteY0" fmla="*/ 0 h 2880066"/>
                      <a:gd name="connsiteX1" fmla="*/ 8165518 w 8165518"/>
                      <a:gd name="connsiteY1" fmla="*/ 1673520 h 2880066"/>
                      <a:gd name="connsiteX2" fmla="*/ 4132092 w 8165518"/>
                      <a:gd name="connsiteY2" fmla="*/ 2879159 h 2880066"/>
                      <a:gd name="connsiteX3" fmla="*/ 0 w 8165518"/>
                      <a:gd name="connsiteY3" fmla="*/ 1510948 h 2880066"/>
                      <a:gd name="connsiteX4" fmla="*/ 9491 w 8165518"/>
                      <a:gd name="connsiteY4" fmla="*/ 147145 h 2880066"/>
                      <a:gd name="connsiteX5" fmla="*/ 4076995 w 8165518"/>
                      <a:gd name="connsiteY5" fmla="*/ 1566042 h 2880066"/>
                      <a:gd name="connsiteX6" fmla="*/ 8165518 w 8165518"/>
                      <a:gd name="connsiteY6" fmla="*/ 0 h 2880066"/>
                      <a:gd name="connsiteX0" fmla="*/ 8156794 w 8156794"/>
                      <a:gd name="connsiteY0" fmla="*/ 0 h 2879270"/>
                      <a:gd name="connsiteX1" fmla="*/ 8156794 w 8156794"/>
                      <a:gd name="connsiteY1" fmla="*/ 1673520 h 2879270"/>
                      <a:gd name="connsiteX2" fmla="*/ 4123368 w 8156794"/>
                      <a:gd name="connsiteY2" fmla="*/ 2879159 h 2879270"/>
                      <a:gd name="connsiteX3" fmla="*/ 2295 w 8156794"/>
                      <a:gd name="connsiteY3" fmla="*/ 1618086 h 2879270"/>
                      <a:gd name="connsiteX4" fmla="*/ 767 w 8156794"/>
                      <a:gd name="connsiteY4" fmla="*/ 147145 h 2879270"/>
                      <a:gd name="connsiteX5" fmla="*/ 4068271 w 8156794"/>
                      <a:gd name="connsiteY5" fmla="*/ 1566042 h 2879270"/>
                      <a:gd name="connsiteX6" fmla="*/ 8156794 w 8156794"/>
                      <a:gd name="connsiteY6" fmla="*/ 0 h 2879270"/>
                      <a:gd name="connsiteX0" fmla="*/ 8156794 w 8156794"/>
                      <a:gd name="connsiteY0" fmla="*/ 0 h 2973000"/>
                      <a:gd name="connsiteX1" fmla="*/ 8156794 w 8156794"/>
                      <a:gd name="connsiteY1" fmla="*/ 1673520 h 2973000"/>
                      <a:gd name="connsiteX2" fmla="*/ 4134388 w 8156794"/>
                      <a:gd name="connsiteY2" fmla="*/ 2972904 h 2973000"/>
                      <a:gd name="connsiteX3" fmla="*/ 2295 w 8156794"/>
                      <a:gd name="connsiteY3" fmla="*/ 1618086 h 2973000"/>
                      <a:gd name="connsiteX4" fmla="*/ 767 w 8156794"/>
                      <a:gd name="connsiteY4" fmla="*/ 147145 h 2973000"/>
                      <a:gd name="connsiteX5" fmla="*/ 4068271 w 8156794"/>
                      <a:gd name="connsiteY5" fmla="*/ 1566042 h 2973000"/>
                      <a:gd name="connsiteX6" fmla="*/ 8156794 w 8156794"/>
                      <a:gd name="connsiteY6" fmla="*/ 0 h 2973000"/>
                      <a:gd name="connsiteX0" fmla="*/ 8156794 w 8156794"/>
                      <a:gd name="connsiteY0" fmla="*/ 0 h 2973000"/>
                      <a:gd name="connsiteX1" fmla="*/ 8156794 w 8156794"/>
                      <a:gd name="connsiteY1" fmla="*/ 1673520 h 2973000"/>
                      <a:gd name="connsiteX2" fmla="*/ 4134388 w 8156794"/>
                      <a:gd name="connsiteY2" fmla="*/ 2972904 h 2973000"/>
                      <a:gd name="connsiteX3" fmla="*/ 2295 w 8156794"/>
                      <a:gd name="connsiteY3" fmla="*/ 1618086 h 2973000"/>
                      <a:gd name="connsiteX4" fmla="*/ 767 w 8156794"/>
                      <a:gd name="connsiteY4" fmla="*/ 147145 h 2973000"/>
                      <a:gd name="connsiteX5" fmla="*/ 4068271 w 8156794"/>
                      <a:gd name="connsiteY5" fmla="*/ 1566042 h 2973000"/>
                      <a:gd name="connsiteX6" fmla="*/ 8156794 w 8156794"/>
                      <a:gd name="connsiteY6" fmla="*/ 0 h 2973000"/>
                      <a:gd name="connsiteX0" fmla="*/ 8156794 w 8156794"/>
                      <a:gd name="connsiteY0" fmla="*/ 0 h 2973000"/>
                      <a:gd name="connsiteX1" fmla="*/ 8156794 w 8156794"/>
                      <a:gd name="connsiteY1" fmla="*/ 1673520 h 2973000"/>
                      <a:gd name="connsiteX2" fmla="*/ 4134388 w 8156794"/>
                      <a:gd name="connsiteY2" fmla="*/ 2972904 h 2973000"/>
                      <a:gd name="connsiteX3" fmla="*/ 2295 w 8156794"/>
                      <a:gd name="connsiteY3" fmla="*/ 1618086 h 2973000"/>
                      <a:gd name="connsiteX4" fmla="*/ 767 w 8156794"/>
                      <a:gd name="connsiteY4" fmla="*/ 147145 h 2973000"/>
                      <a:gd name="connsiteX5" fmla="*/ 4068271 w 8156794"/>
                      <a:gd name="connsiteY5" fmla="*/ 1566042 h 2973000"/>
                      <a:gd name="connsiteX6" fmla="*/ 8156794 w 8156794"/>
                      <a:gd name="connsiteY6" fmla="*/ 0 h 2973000"/>
                      <a:gd name="connsiteX0" fmla="*/ 8156794 w 8156794"/>
                      <a:gd name="connsiteY0" fmla="*/ 0 h 2973020"/>
                      <a:gd name="connsiteX1" fmla="*/ 8156794 w 8156794"/>
                      <a:gd name="connsiteY1" fmla="*/ 1673520 h 2973020"/>
                      <a:gd name="connsiteX2" fmla="*/ 4134388 w 8156794"/>
                      <a:gd name="connsiteY2" fmla="*/ 2972904 h 2973020"/>
                      <a:gd name="connsiteX3" fmla="*/ 2295 w 8156794"/>
                      <a:gd name="connsiteY3" fmla="*/ 1618086 h 2973020"/>
                      <a:gd name="connsiteX4" fmla="*/ 767 w 8156794"/>
                      <a:gd name="connsiteY4" fmla="*/ 147145 h 2973020"/>
                      <a:gd name="connsiteX5" fmla="*/ 4068271 w 8156794"/>
                      <a:gd name="connsiteY5" fmla="*/ 1566042 h 2973020"/>
                      <a:gd name="connsiteX6" fmla="*/ 8156794 w 8156794"/>
                      <a:gd name="connsiteY6" fmla="*/ 0 h 2973020"/>
                      <a:gd name="connsiteX0" fmla="*/ 8156794 w 8156794"/>
                      <a:gd name="connsiteY0" fmla="*/ 0 h 2973021"/>
                      <a:gd name="connsiteX1" fmla="*/ 8156794 w 8156794"/>
                      <a:gd name="connsiteY1" fmla="*/ 1673520 h 2973021"/>
                      <a:gd name="connsiteX2" fmla="*/ 4134388 w 8156794"/>
                      <a:gd name="connsiteY2" fmla="*/ 2972904 h 2973021"/>
                      <a:gd name="connsiteX3" fmla="*/ 2295 w 8156794"/>
                      <a:gd name="connsiteY3" fmla="*/ 1618086 h 2973021"/>
                      <a:gd name="connsiteX4" fmla="*/ 767 w 8156794"/>
                      <a:gd name="connsiteY4" fmla="*/ 147145 h 2973021"/>
                      <a:gd name="connsiteX5" fmla="*/ 4068271 w 8156794"/>
                      <a:gd name="connsiteY5" fmla="*/ 1566042 h 2973021"/>
                      <a:gd name="connsiteX6" fmla="*/ 8156794 w 8156794"/>
                      <a:gd name="connsiteY6" fmla="*/ 0 h 2973021"/>
                      <a:gd name="connsiteX0" fmla="*/ 8156794 w 8156794"/>
                      <a:gd name="connsiteY0" fmla="*/ 0 h 2973021"/>
                      <a:gd name="connsiteX1" fmla="*/ 8156794 w 8156794"/>
                      <a:gd name="connsiteY1" fmla="*/ 1673520 h 2973021"/>
                      <a:gd name="connsiteX2" fmla="*/ 4134388 w 8156794"/>
                      <a:gd name="connsiteY2" fmla="*/ 2972904 h 2973021"/>
                      <a:gd name="connsiteX3" fmla="*/ 2295 w 8156794"/>
                      <a:gd name="connsiteY3" fmla="*/ 1618086 h 2973021"/>
                      <a:gd name="connsiteX4" fmla="*/ 767 w 8156794"/>
                      <a:gd name="connsiteY4" fmla="*/ 147145 h 2973021"/>
                      <a:gd name="connsiteX5" fmla="*/ 4068271 w 8156794"/>
                      <a:gd name="connsiteY5" fmla="*/ 1566042 h 2973021"/>
                      <a:gd name="connsiteX6" fmla="*/ 8156794 w 8156794"/>
                      <a:gd name="connsiteY6" fmla="*/ 0 h 2973021"/>
                      <a:gd name="connsiteX0" fmla="*/ 8156794 w 8156794"/>
                      <a:gd name="connsiteY0" fmla="*/ 0 h 2973021"/>
                      <a:gd name="connsiteX1" fmla="*/ 8156794 w 8156794"/>
                      <a:gd name="connsiteY1" fmla="*/ 1673520 h 2973021"/>
                      <a:gd name="connsiteX2" fmla="*/ 4134388 w 8156794"/>
                      <a:gd name="connsiteY2" fmla="*/ 2972904 h 2973021"/>
                      <a:gd name="connsiteX3" fmla="*/ 2295 w 8156794"/>
                      <a:gd name="connsiteY3" fmla="*/ 1618086 h 2973021"/>
                      <a:gd name="connsiteX4" fmla="*/ 767 w 8156794"/>
                      <a:gd name="connsiteY4" fmla="*/ 147145 h 2973021"/>
                      <a:gd name="connsiteX5" fmla="*/ 4068271 w 8156794"/>
                      <a:gd name="connsiteY5" fmla="*/ 1566042 h 2973021"/>
                      <a:gd name="connsiteX6" fmla="*/ 8156794 w 8156794"/>
                      <a:gd name="connsiteY6" fmla="*/ 0 h 2973021"/>
                      <a:gd name="connsiteX0" fmla="*/ 8156794 w 8156794"/>
                      <a:gd name="connsiteY0" fmla="*/ 0 h 2973021"/>
                      <a:gd name="connsiteX1" fmla="*/ 8156794 w 8156794"/>
                      <a:gd name="connsiteY1" fmla="*/ 1673520 h 2973021"/>
                      <a:gd name="connsiteX2" fmla="*/ 4134388 w 8156794"/>
                      <a:gd name="connsiteY2" fmla="*/ 2972904 h 2973021"/>
                      <a:gd name="connsiteX3" fmla="*/ 2295 w 8156794"/>
                      <a:gd name="connsiteY3" fmla="*/ 1618086 h 2973021"/>
                      <a:gd name="connsiteX4" fmla="*/ 767 w 8156794"/>
                      <a:gd name="connsiteY4" fmla="*/ 147145 h 2973021"/>
                      <a:gd name="connsiteX5" fmla="*/ 4068271 w 8156794"/>
                      <a:gd name="connsiteY5" fmla="*/ 1566042 h 2973021"/>
                      <a:gd name="connsiteX6" fmla="*/ 8156794 w 8156794"/>
                      <a:gd name="connsiteY6" fmla="*/ 0 h 2973021"/>
                      <a:gd name="connsiteX0" fmla="*/ 8156794 w 8156794"/>
                      <a:gd name="connsiteY0" fmla="*/ 0 h 2973141"/>
                      <a:gd name="connsiteX1" fmla="*/ 8156794 w 8156794"/>
                      <a:gd name="connsiteY1" fmla="*/ 1673520 h 2973141"/>
                      <a:gd name="connsiteX2" fmla="*/ 4134388 w 8156794"/>
                      <a:gd name="connsiteY2" fmla="*/ 2972904 h 2973141"/>
                      <a:gd name="connsiteX3" fmla="*/ 2295 w 8156794"/>
                      <a:gd name="connsiteY3" fmla="*/ 1618086 h 2973141"/>
                      <a:gd name="connsiteX4" fmla="*/ 767 w 8156794"/>
                      <a:gd name="connsiteY4" fmla="*/ 147145 h 2973141"/>
                      <a:gd name="connsiteX5" fmla="*/ 4068271 w 8156794"/>
                      <a:gd name="connsiteY5" fmla="*/ 1566042 h 2973141"/>
                      <a:gd name="connsiteX6" fmla="*/ 8156794 w 8156794"/>
                      <a:gd name="connsiteY6" fmla="*/ 0 h 2973141"/>
                      <a:gd name="connsiteX0" fmla="*/ 8156794 w 8156794"/>
                      <a:gd name="connsiteY0" fmla="*/ 0 h 3066827"/>
                      <a:gd name="connsiteX1" fmla="*/ 8156794 w 8156794"/>
                      <a:gd name="connsiteY1" fmla="*/ 1673520 h 3066827"/>
                      <a:gd name="connsiteX2" fmla="*/ 4123353 w 8156794"/>
                      <a:gd name="connsiteY2" fmla="*/ 3066650 h 3066827"/>
                      <a:gd name="connsiteX3" fmla="*/ 2295 w 8156794"/>
                      <a:gd name="connsiteY3" fmla="*/ 1618086 h 3066827"/>
                      <a:gd name="connsiteX4" fmla="*/ 767 w 8156794"/>
                      <a:gd name="connsiteY4" fmla="*/ 147145 h 3066827"/>
                      <a:gd name="connsiteX5" fmla="*/ 4068271 w 8156794"/>
                      <a:gd name="connsiteY5" fmla="*/ 1566042 h 3066827"/>
                      <a:gd name="connsiteX6" fmla="*/ 8156794 w 8156794"/>
                      <a:gd name="connsiteY6" fmla="*/ 0 h 3066827"/>
                      <a:gd name="connsiteX0" fmla="*/ 8123689 w 8156794"/>
                      <a:gd name="connsiteY0" fmla="*/ 0 h 2999866"/>
                      <a:gd name="connsiteX1" fmla="*/ 8156794 w 8156794"/>
                      <a:gd name="connsiteY1" fmla="*/ 1606559 h 2999866"/>
                      <a:gd name="connsiteX2" fmla="*/ 4123353 w 8156794"/>
                      <a:gd name="connsiteY2" fmla="*/ 2999689 h 2999866"/>
                      <a:gd name="connsiteX3" fmla="*/ 2295 w 8156794"/>
                      <a:gd name="connsiteY3" fmla="*/ 1551125 h 2999866"/>
                      <a:gd name="connsiteX4" fmla="*/ 767 w 8156794"/>
                      <a:gd name="connsiteY4" fmla="*/ 80184 h 2999866"/>
                      <a:gd name="connsiteX5" fmla="*/ 4068271 w 8156794"/>
                      <a:gd name="connsiteY5" fmla="*/ 1499081 h 2999866"/>
                      <a:gd name="connsiteX6" fmla="*/ 8123689 w 8156794"/>
                      <a:gd name="connsiteY6" fmla="*/ 0 h 2999866"/>
                      <a:gd name="connsiteX0" fmla="*/ 8167828 w 8167828"/>
                      <a:gd name="connsiteY0" fmla="*/ 0 h 3026651"/>
                      <a:gd name="connsiteX1" fmla="*/ 8156794 w 8167828"/>
                      <a:gd name="connsiteY1" fmla="*/ 1633344 h 3026651"/>
                      <a:gd name="connsiteX2" fmla="*/ 4123353 w 8167828"/>
                      <a:gd name="connsiteY2" fmla="*/ 3026474 h 3026651"/>
                      <a:gd name="connsiteX3" fmla="*/ 2295 w 8167828"/>
                      <a:gd name="connsiteY3" fmla="*/ 1577910 h 3026651"/>
                      <a:gd name="connsiteX4" fmla="*/ 767 w 8167828"/>
                      <a:gd name="connsiteY4" fmla="*/ 106969 h 3026651"/>
                      <a:gd name="connsiteX5" fmla="*/ 4068271 w 8167828"/>
                      <a:gd name="connsiteY5" fmla="*/ 1525866 h 3026651"/>
                      <a:gd name="connsiteX6" fmla="*/ 8167828 w 8167828"/>
                      <a:gd name="connsiteY6" fmla="*/ 0 h 3026651"/>
                      <a:gd name="connsiteX0" fmla="*/ 8167828 w 8167828"/>
                      <a:gd name="connsiteY0" fmla="*/ 0 h 3027228"/>
                      <a:gd name="connsiteX1" fmla="*/ 8145760 w 8167828"/>
                      <a:gd name="connsiteY1" fmla="*/ 1686913 h 3027228"/>
                      <a:gd name="connsiteX2" fmla="*/ 4123353 w 8167828"/>
                      <a:gd name="connsiteY2" fmla="*/ 3026474 h 3027228"/>
                      <a:gd name="connsiteX3" fmla="*/ 2295 w 8167828"/>
                      <a:gd name="connsiteY3" fmla="*/ 1577910 h 3027228"/>
                      <a:gd name="connsiteX4" fmla="*/ 767 w 8167828"/>
                      <a:gd name="connsiteY4" fmla="*/ 106969 h 3027228"/>
                      <a:gd name="connsiteX5" fmla="*/ 4068271 w 8167828"/>
                      <a:gd name="connsiteY5" fmla="*/ 1525866 h 3027228"/>
                      <a:gd name="connsiteX6" fmla="*/ 8167828 w 8167828"/>
                      <a:gd name="connsiteY6" fmla="*/ 0 h 3027228"/>
                      <a:gd name="connsiteX0" fmla="*/ 8156794 w 8156794"/>
                      <a:gd name="connsiteY0" fmla="*/ 0 h 2933483"/>
                      <a:gd name="connsiteX1" fmla="*/ 8145760 w 8156794"/>
                      <a:gd name="connsiteY1" fmla="*/ 1593168 h 2933483"/>
                      <a:gd name="connsiteX2" fmla="*/ 4123353 w 8156794"/>
                      <a:gd name="connsiteY2" fmla="*/ 2932729 h 2933483"/>
                      <a:gd name="connsiteX3" fmla="*/ 2295 w 8156794"/>
                      <a:gd name="connsiteY3" fmla="*/ 1484165 h 2933483"/>
                      <a:gd name="connsiteX4" fmla="*/ 767 w 8156794"/>
                      <a:gd name="connsiteY4" fmla="*/ 13224 h 2933483"/>
                      <a:gd name="connsiteX5" fmla="*/ 4068271 w 8156794"/>
                      <a:gd name="connsiteY5" fmla="*/ 1432121 h 2933483"/>
                      <a:gd name="connsiteX6" fmla="*/ 8156794 w 8156794"/>
                      <a:gd name="connsiteY6" fmla="*/ 0 h 2933483"/>
                      <a:gd name="connsiteX0" fmla="*/ 8156794 w 8156794"/>
                      <a:gd name="connsiteY0" fmla="*/ 0 h 2933483"/>
                      <a:gd name="connsiteX1" fmla="*/ 8145760 w 8156794"/>
                      <a:gd name="connsiteY1" fmla="*/ 1593168 h 2933483"/>
                      <a:gd name="connsiteX2" fmla="*/ 4123353 w 8156794"/>
                      <a:gd name="connsiteY2" fmla="*/ 2932729 h 2933483"/>
                      <a:gd name="connsiteX3" fmla="*/ 2295 w 8156794"/>
                      <a:gd name="connsiteY3" fmla="*/ 1484165 h 2933483"/>
                      <a:gd name="connsiteX4" fmla="*/ 767 w 8156794"/>
                      <a:gd name="connsiteY4" fmla="*/ 13224 h 2933483"/>
                      <a:gd name="connsiteX5" fmla="*/ 4068271 w 8156794"/>
                      <a:gd name="connsiteY5" fmla="*/ 1432121 h 2933483"/>
                      <a:gd name="connsiteX6" fmla="*/ 8156794 w 8156794"/>
                      <a:gd name="connsiteY6" fmla="*/ 0 h 2933483"/>
                      <a:gd name="connsiteX0" fmla="*/ 8123689 w 8145760"/>
                      <a:gd name="connsiteY0" fmla="*/ 13560 h 2920259"/>
                      <a:gd name="connsiteX1" fmla="*/ 8145760 w 8145760"/>
                      <a:gd name="connsiteY1" fmla="*/ 1579944 h 2920259"/>
                      <a:gd name="connsiteX2" fmla="*/ 4123353 w 8145760"/>
                      <a:gd name="connsiteY2" fmla="*/ 2919505 h 2920259"/>
                      <a:gd name="connsiteX3" fmla="*/ 2295 w 8145760"/>
                      <a:gd name="connsiteY3" fmla="*/ 1470941 h 2920259"/>
                      <a:gd name="connsiteX4" fmla="*/ 767 w 8145760"/>
                      <a:gd name="connsiteY4" fmla="*/ 0 h 2920259"/>
                      <a:gd name="connsiteX5" fmla="*/ 4068271 w 8145760"/>
                      <a:gd name="connsiteY5" fmla="*/ 1418897 h 2920259"/>
                      <a:gd name="connsiteX6" fmla="*/ 8123689 w 8145760"/>
                      <a:gd name="connsiteY6" fmla="*/ 13560 h 2920259"/>
                      <a:gd name="connsiteX0" fmla="*/ 8178863 w 8178863"/>
                      <a:gd name="connsiteY0" fmla="*/ 26952 h 2920259"/>
                      <a:gd name="connsiteX1" fmla="*/ 8145760 w 8178863"/>
                      <a:gd name="connsiteY1" fmla="*/ 1579944 h 2920259"/>
                      <a:gd name="connsiteX2" fmla="*/ 4123353 w 8178863"/>
                      <a:gd name="connsiteY2" fmla="*/ 2919505 h 2920259"/>
                      <a:gd name="connsiteX3" fmla="*/ 2295 w 8178863"/>
                      <a:gd name="connsiteY3" fmla="*/ 1470941 h 2920259"/>
                      <a:gd name="connsiteX4" fmla="*/ 767 w 8178863"/>
                      <a:gd name="connsiteY4" fmla="*/ 0 h 2920259"/>
                      <a:gd name="connsiteX5" fmla="*/ 4068271 w 8178863"/>
                      <a:gd name="connsiteY5" fmla="*/ 1418897 h 2920259"/>
                      <a:gd name="connsiteX6" fmla="*/ 8178863 w 8178863"/>
                      <a:gd name="connsiteY6" fmla="*/ 26952 h 2920259"/>
                      <a:gd name="connsiteX0" fmla="*/ 8167827 w 8167827"/>
                      <a:gd name="connsiteY0" fmla="*/ 40343 h 2920259"/>
                      <a:gd name="connsiteX1" fmla="*/ 8145760 w 8167827"/>
                      <a:gd name="connsiteY1" fmla="*/ 1579944 h 2920259"/>
                      <a:gd name="connsiteX2" fmla="*/ 4123353 w 8167827"/>
                      <a:gd name="connsiteY2" fmla="*/ 2919505 h 2920259"/>
                      <a:gd name="connsiteX3" fmla="*/ 2295 w 8167827"/>
                      <a:gd name="connsiteY3" fmla="*/ 1470941 h 2920259"/>
                      <a:gd name="connsiteX4" fmla="*/ 767 w 8167827"/>
                      <a:gd name="connsiteY4" fmla="*/ 0 h 2920259"/>
                      <a:gd name="connsiteX5" fmla="*/ 4068271 w 8167827"/>
                      <a:gd name="connsiteY5" fmla="*/ 1418897 h 2920259"/>
                      <a:gd name="connsiteX6" fmla="*/ 8167827 w 8167827"/>
                      <a:gd name="connsiteY6" fmla="*/ 40343 h 2920259"/>
                      <a:gd name="connsiteX0" fmla="*/ 8123687 w 8145760"/>
                      <a:gd name="connsiteY0" fmla="*/ 53735 h 2920259"/>
                      <a:gd name="connsiteX1" fmla="*/ 8145760 w 8145760"/>
                      <a:gd name="connsiteY1" fmla="*/ 1579944 h 2920259"/>
                      <a:gd name="connsiteX2" fmla="*/ 4123353 w 8145760"/>
                      <a:gd name="connsiteY2" fmla="*/ 2919505 h 2920259"/>
                      <a:gd name="connsiteX3" fmla="*/ 2295 w 8145760"/>
                      <a:gd name="connsiteY3" fmla="*/ 1470941 h 2920259"/>
                      <a:gd name="connsiteX4" fmla="*/ 767 w 8145760"/>
                      <a:gd name="connsiteY4" fmla="*/ 0 h 2920259"/>
                      <a:gd name="connsiteX5" fmla="*/ 4068271 w 8145760"/>
                      <a:gd name="connsiteY5" fmla="*/ 1418897 h 2920259"/>
                      <a:gd name="connsiteX6" fmla="*/ 8123687 w 8145760"/>
                      <a:gd name="connsiteY6" fmla="*/ 53735 h 2920259"/>
                      <a:gd name="connsiteX0" fmla="*/ 8161918 w 8161918"/>
                      <a:gd name="connsiteY0" fmla="*/ 0 h 2943855"/>
                      <a:gd name="connsiteX1" fmla="*/ 8145760 w 8161918"/>
                      <a:gd name="connsiteY1" fmla="*/ 1603540 h 2943855"/>
                      <a:gd name="connsiteX2" fmla="*/ 4123353 w 8161918"/>
                      <a:gd name="connsiteY2" fmla="*/ 2943101 h 2943855"/>
                      <a:gd name="connsiteX3" fmla="*/ 2295 w 8161918"/>
                      <a:gd name="connsiteY3" fmla="*/ 1494537 h 2943855"/>
                      <a:gd name="connsiteX4" fmla="*/ 767 w 8161918"/>
                      <a:gd name="connsiteY4" fmla="*/ 23596 h 2943855"/>
                      <a:gd name="connsiteX5" fmla="*/ 4068271 w 8161918"/>
                      <a:gd name="connsiteY5" fmla="*/ 1442493 h 2943855"/>
                      <a:gd name="connsiteX6" fmla="*/ 8161918 w 8161918"/>
                      <a:gd name="connsiteY6" fmla="*/ 0 h 2943855"/>
                      <a:gd name="connsiteX0" fmla="*/ 8144926 w 8145760"/>
                      <a:gd name="connsiteY0" fmla="*/ 43424 h 2920259"/>
                      <a:gd name="connsiteX1" fmla="*/ 8145760 w 8145760"/>
                      <a:gd name="connsiteY1" fmla="*/ 1579944 h 2920259"/>
                      <a:gd name="connsiteX2" fmla="*/ 4123353 w 8145760"/>
                      <a:gd name="connsiteY2" fmla="*/ 2919505 h 2920259"/>
                      <a:gd name="connsiteX3" fmla="*/ 2295 w 8145760"/>
                      <a:gd name="connsiteY3" fmla="*/ 1470941 h 2920259"/>
                      <a:gd name="connsiteX4" fmla="*/ 767 w 8145760"/>
                      <a:gd name="connsiteY4" fmla="*/ 0 h 2920259"/>
                      <a:gd name="connsiteX5" fmla="*/ 4068271 w 8145760"/>
                      <a:gd name="connsiteY5" fmla="*/ 1418897 h 2920259"/>
                      <a:gd name="connsiteX6" fmla="*/ 8144926 w 8145760"/>
                      <a:gd name="connsiteY6" fmla="*/ 43424 h 2920259"/>
                      <a:gd name="connsiteX0" fmla="*/ 8161918 w 8161918"/>
                      <a:gd name="connsiteY0" fmla="*/ 0 h 2959321"/>
                      <a:gd name="connsiteX1" fmla="*/ 8145760 w 8161918"/>
                      <a:gd name="connsiteY1" fmla="*/ 1619006 h 2959321"/>
                      <a:gd name="connsiteX2" fmla="*/ 4123353 w 8161918"/>
                      <a:gd name="connsiteY2" fmla="*/ 2958567 h 2959321"/>
                      <a:gd name="connsiteX3" fmla="*/ 2295 w 8161918"/>
                      <a:gd name="connsiteY3" fmla="*/ 1510003 h 2959321"/>
                      <a:gd name="connsiteX4" fmla="*/ 767 w 8161918"/>
                      <a:gd name="connsiteY4" fmla="*/ 39062 h 2959321"/>
                      <a:gd name="connsiteX5" fmla="*/ 4068271 w 8161918"/>
                      <a:gd name="connsiteY5" fmla="*/ 1457959 h 2959321"/>
                      <a:gd name="connsiteX6" fmla="*/ 8161918 w 8161918"/>
                      <a:gd name="connsiteY6" fmla="*/ 0 h 2959321"/>
                      <a:gd name="connsiteX0" fmla="*/ 8161918 w 8162752"/>
                      <a:gd name="connsiteY0" fmla="*/ 0 h 2959488"/>
                      <a:gd name="connsiteX1" fmla="*/ 8162752 w 8162752"/>
                      <a:gd name="connsiteY1" fmla="*/ 1629317 h 2959488"/>
                      <a:gd name="connsiteX2" fmla="*/ 4123353 w 8162752"/>
                      <a:gd name="connsiteY2" fmla="*/ 2958567 h 2959488"/>
                      <a:gd name="connsiteX3" fmla="*/ 2295 w 8162752"/>
                      <a:gd name="connsiteY3" fmla="*/ 1510003 h 2959488"/>
                      <a:gd name="connsiteX4" fmla="*/ 767 w 8162752"/>
                      <a:gd name="connsiteY4" fmla="*/ 39062 h 2959488"/>
                      <a:gd name="connsiteX5" fmla="*/ 4068271 w 8162752"/>
                      <a:gd name="connsiteY5" fmla="*/ 1457959 h 2959488"/>
                      <a:gd name="connsiteX6" fmla="*/ 8161918 w 8162752"/>
                      <a:gd name="connsiteY6" fmla="*/ 0 h 2959488"/>
                      <a:gd name="connsiteX0" fmla="*/ 8165930 w 8166764"/>
                      <a:gd name="connsiteY0" fmla="*/ 7337 h 2966825"/>
                      <a:gd name="connsiteX1" fmla="*/ 8166764 w 8166764"/>
                      <a:gd name="connsiteY1" fmla="*/ 1636654 h 2966825"/>
                      <a:gd name="connsiteX2" fmla="*/ 4127365 w 8166764"/>
                      <a:gd name="connsiteY2" fmla="*/ 2965904 h 2966825"/>
                      <a:gd name="connsiteX3" fmla="*/ 6307 w 8166764"/>
                      <a:gd name="connsiteY3" fmla="*/ 1517340 h 2966825"/>
                      <a:gd name="connsiteX4" fmla="*/ 532 w 8166764"/>
                      <a:gd name="connsiteY4" fmla="*/ 0 h 2966825"/>
                      <a:gd name="connsiteX5" fmla="*/ 4072283 w 8166764"/>
                      <a:gd name="connsiteY5" fmla="*/ 1465296 h 2966825"/>
                      <a:gd name="connsiteX6" fmla="*/ 8165930 w 8166764"/>
                      <a:gd name="connsiteY6" fmla="*/ 7337 h 2966825"/>
                      <a:gd name="connsiteX0" fmla="*/ 8168119 w 8168953"/>
                      <a:gd name="connsiteY0" fmla="*/ 7337 h 2966682"/>
                      <a:gd name="connsiteX1" fmla="*/ 8168953 w 8168953"/>
                      <a:gd name="connsiteY1" fmla="*/ 1636654 h 2966682"/>
                      <a:gd name="connsiteX2" fmla="*/ 4129554 w 8168953"/>
                      <a:gd name="connsiteY2" fmla="*/ 2965904 h 2966682"/>
                      <a:gd name="connsiteX3" fmla="*/ 0 w 8168953"/>
                      <a:gd name="connsiteY3" fmla="*/ 1527651 h 2966682"/>
                      <a:gd name="connsiteX4" fmla="*/ 2721 w 8168953"/>
                      <a:gd name="connsiteY4" fmla="*/ 0 h 2966682"/>
                      <a:gd name="connsiteX5" fmla="*/ 4074472 w 8168953"/>
                      <a:gd name="connsiteY5" fmla="*/ 1465296 h 2966682"/>
                      <a:gd name="connsiteX6" fmla="*/ 8168119 w 8168953"/>
                      <a:gd name="connsiteY6" fmla="*/ 7337 h 2966682"/>
                      <a:gd name="connsiteX0" fmla="*/ 8168119 w 8168953"/>
                      <a:gd name="connsiteY0" fmla="*/ 7337 h 3100377"/>
                      <a:gd name="connsiteX1" fmla="*/ 8168953 w 8168953"/>
                      <a:gd name="connsiteY1" fmla="*/ 1636654 h 3100377"/>
                      <a:gd name="connsiteX2" fmla="*/ 4118520 w 8168953"/>
                      <a:gd name="connsiteY2" fmla="*/ 3099826 h 3100377"/>
                      <a:gd name="connsiteX3" fmla="*/ 0 w 8168953"/>
                      <a:gd name="connsiteY3" fmla="*/ 1527651 h 3100377"/>
                      <a:gd name="connsiteX4" fmla="*/ 2721 w 8168953"/>
                      <a:gd name="connsiteY4" fmla="*/ 0 h 3100377"/>
                      <a:gd name="connsiteX5" fmla="*/ 4074472 w 8168953"/>
                      <a:gd name="connsiteY5" fmla="*/ 1465296 h 3100377"/>
                      <a:gd name="connsiteX6" fmla="*/ 8168119 w 8168953"/>
                      <a:gd name="connsiteY6" fmla="*/ 7337 h 3100377"/>
                      <a:gd name="connsiteX0" fmla="*/ 8168119 w 8168953"/>
                      <a:gd name="connsiteY0" fmla="*/ 7337 h 3100429"/>
                      <a:gd name="connsiteX1" fmla="*/ 8168953 w 8168953"/>
                      <a:gd name="connsiteY1" fmla="*/ 1636654 h 3100429"/>
                      <a:gd name="connsiteX2" fmla="*/ 4118520 w 8168953"/>
                      <a:gd name="connsiteY2" fmla="*/ 3099826 h 3100429"/>
                      <a:gd name="connsiteX3" fmla="*/ 0 w 8168953"/>
                      <a:gd name="connsiteY3" fmla="*/ 1527651 h 3100429"/>
                      <a:gd name="connsiteX4" fmla="*/ 2721 w 8168953"/>
                      <a:gd name="connsiteY4" fmla="*/ 0 h 3100429"/>
                      <a:gd name="connsiteX5" fmla="*/ 4074472 w 8168953"/>
                      <a:gd name="connsiteY5" fmla="*/ 1465296 h 3100429"/>
                      <a:gd name="connsiteX6" fmla="*/ 8168119 w 8168953"/>
                      <a:gd name="connsiteY6" fmla="*/ 7337 h 3100429"/>
                      <a:gd name="connsiteX0" fmla="*/ 8165849 w 8166683"/>
                      <a:gd name="connsiteY0" fmla="*/ 7337 h 3099826"/>
                      <a:gd name="connsiteX1" fmla="*/ 8166683 w 8166683"/>
                      <a:gd name="connsiteY1" fmla="*/ 1636654 h 3099826"/>
                      <a:gd name="connsiteX2" fmla="*/ 4116250 w 8166683"/>
                      <a:gd name="connsiteY2" fmla="*/ 3099826 h 3099826"/>
                      <a:gd name="connsiteX3" fmla="*/ 8764 w 8166683"/>
                      <a:gd name="connsiteY3" fmla="*/ 1634789 h 3099826"/>
                      <a:gd name="connsiteX4" fmla="*/ 451 w 8166683"/>
                      <a:gd name="connsiteY4" fmla="*/ 0 h 3099826"/>
                      <a:gd name="connsiteX5" fmla="*/ 4072202 w 8166683"/>
                      <a:gd name="connsiteY5" fmla="*/ 1465296 h 3099826"/>
                      <a:gd name="connsiteX6" fmla="*/ 8165849 w 8166683"/>
                      <a:gd name="connsiteY6" fmla="*/ 7337 h 3099826"/>
                      <a:gd name="connsiteX0" fmla="*/ 8165849 w 8166683"/>
                      <a:gd name="connsiteY0" fmla="*/ 7337 h 3099826"/>
                      <a:gd name="connsiteX1" fmla="*/ 8166683 w 8166683"/>
                      <a:gd name="connsiteY1" fmla="*/ 1636654 h 3099826"/>
                      <a:gd name="connsiteX2" fmla="*/ 4116250 w 8166683"/>
                      <a:gd name="connsiteY2" fmla="*/ 3099826 h 3099826"/>
                      <a:gd name="connsiteX3" fmla="*/ 8764 w 8166683"/>
                      <a:gd name="connsiteY3" fmla="*/ 1634789 h 3099826"/>
                      <a:gd name="connsiteX4" fmla="*/ 451 w 8166683"/>
                      <a:gd name="connsiteY4" fmla="*/ 0 h 3099826"/>
                      <a:gd name="connsiteX5" fmla="*/ 4072202 w 8166683"/>
                      <a:gd name="connsiteY5" fmla="*/ 1465296 h 3099826"/>
                      <a:gd name="connsiteX6" fmla="*/ 8165849 w 8166683"/>
                      <a:gd name="connsiteY6" fmla="*/ 7337 h 3099826"/>
                      <a:gd name="connsiteX0" fmla="*/ 8165849 w 8166683"/>
                      <a:gd name="connsiteY0" fmla="*/ 7337 h 3099826"/>
                      <a:gd name="connsiteX1" fmla="*/ 8166683 w 8166683"/>
                      <a:gd name="connsiteY1" fmla="*/ 1636654 h 3099826"/>
                      <a:gd name="connsiteX2" fmla="*/ 4116250 w 8166683"/>
                      <a:gd name="connsiteY2" fmla="*/ 3099826 h 3099826"/>
                      <a:gd name="connsiteX3" fmla="*/ 8764 w 8166683"/>
                      <a:gd name="connsiteY3" fmla="*/ 1634789 h 3099826"/>
                      <a:gd name="connsiteX4" fmla="*/ 451 w 8166683"/>
                      <a:gd name="connsiteY4" fmla="*/ 0 h 3099826"/>
                      <a:gd name="connsiteX5" fmla="*/ 4061168 w 8166683"/>
                      <a:gd name="connsiteY5" fmla="*/ 1438511 h 3099826"/>
                      <a:gd name="connsiteX6" fmla="*/ 8165849 w 8166683"/>
                      <a:gd name="connsiteY6" fmla="*/ 7337 h 3099826"/>
                      <a:gd name="connsiteX0" fmla="*/ 8165849 w 8166683"/>
                      <a:gd name="connsiteY0" fmla="*/ 7337 h 3099826"/>
                      <a:gd name="connsiteX1" fmla="*/ 8166683 w 8166683"/>
                      <a:gd name="connsiteY1" fmla="*/ 1636654 h 3099826"/>
                      <a:gd name="connsiteX2" fmla="*/ 4116250 w 8166683"/>
                      <a:gd name="connsiteY2" fmla="*/ 3099826 h 3099826"/>
                      <a:gd name="connsiteX3" fmla="*/ 8764 w 8166683"/>
                      <a:gd name="connsiteY3" fmla="*/ 1634789 h 3099826"/>
                      <a:gd name="connsiteX4" fmla="*/ 451 w 8166683"/>
                      <a:gd name="connsiteY4" fmla="*/ 0 h 3099826"/>
                      <a:gd name="connsiteX5" fmla="*/ 4061168 w 8166683"/>
                      <a:gd name="connsiteY5" fmla="*/ 1438511 h 3099826"/>
                      <a:gd name="connsiteX6" fmla="*/ 8165849 w 8166683"/>
                      <a:gd name="connsiteY6" fmla="*/ 7337 h 3099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166683" h="3099826">
                        <a:moveTo>
                          <a:pt x="8165849" y="7337"/>
                        </a:moveTo>
                        <a:lnTo>
                          <a:pt x="8166683" y="1636654"/>
                        </a:lnTo>
                        <a:cubicBezTo>
                          <a:pt x="7917761" y="2728489"/>
                          <a:pt x="5475903" y="3100137"/>
                          <a:pt x="4116250" y="3099826"/>
                        </a:cubicBezTo>
                        <a:cubicBezTo>
                          <a:pt x="2756597" y="3099515"/>
                          <a:pt x="245424" y="2744647"/>
                          <a:pt x="8764" y="1634789"/>
                        </a:cubicBezTo>
                        <a:cubicBezTo>
                          <a:pt x="11928" y="1215900"/>
                          <a:pt x="-2713" y="418889"/>
                          <a:pt x="451" y="0"/>
                        </a:cubicBezTo>
                        <a:cubicBezTo>
                          <a:pt x="385485" y="953840"/>
                          <a:pt x="2700268" y="1437288"/>
                          <a:pt x="4061168" y="1438511"/>
                        </a:cubicBezTo>
                        <a:cubicBezTo>
                          <a:pt x="5422068" y="1439734"/>
                          <a:pt x="7793228" y="1089449"/>
                          <a:pt x="8165849" y="7337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B8C2C9"/>
                      </a:gs>
                      <a:gs pos="21000">
                        <a:schemeClr val="bg1"/>
                      </a:gs>
                      <a:gs pos="60000">
                        <a:srgbClr val="D6DCE0"/>
                      </a:gs>
                      <a:gs pos="100000">
                        <a:srgbClr val="B8C2C9"/>
                      </a:gs>
                    </a:gsLst>
                    <a:lin ang="0" scaled="0"/>
                  </a:gra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                   </a:t>
                    </a:r>
                  </a:p>
                </p:txBody>
              </p:sp>
              <p:sp>
                <p:nvSpPr>
                  <p:cNvPr id="375" name="Oval 374">
                    <a:extLst>
                      <a:ext uri="{FF2B5EF4-FFF2-40B4-BE49-F238E27FC236}">
                        <a16:creationId xmlns:a16="http://schemas.microsoft.com/office/drawing/2014/main" id="{4AC3F3C9-1FB4-9549-A4C7-97C0B23615D8}"/>
                      </a:ext>
                    </a:extLst>
                  </p:cNvPr>
                  <p:cNvSpPr/>
                  <p:nvPr/>
                </p:nvSpPr>
                <p:spPr>
                  <a:xfrm>
                    <a:off x="7494729" y="2774731"/>
                    <a:ext cx="1480163" cy="579140"/>
                  </a:xfrm>
                  <a:prstGeom prst="ellipse">
                    <a:avLst/>
                  </a:prstGeom>
                  <a:solidFill>
                    <a:srgbClr val="B8C2C9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              </a:t>
                    </a:r>
                  </a:p>
                </p:txBody>
              </p:sp>
              <p:grpSp>
                <p:nvGrpSpPr>
                  <p:cNvPr id="376" name="Group 375">
                    <a:extLst>
                      <a:ext uri="{FF2B5EF4-FFF2-40B4-BE49-F238E27FC236}">
                        <a16:creationId xmlns:a16="http://schemas.microsoft.com/office/drawing/2014/main" id="{42CE386C-F2A0-5541-B45F-4EB471DBDB7E}"/>
                      </a:ext>
                    </a:extLst>
                  </p:cNvPr>
                  <p:cNvGrpSpPr/>
                  <p:nvPr/>
                </p:nvGrpSpPr>
                <p:grpSpPr>
                  <a:xfrm>
                    <a:off x="7713663" y="2848339"/>
                    <a:ext cx="1042107" cy="425543"/>
                    <a:chOff x="7786941" y="2884917"/>
                    <a:chExt cx="897649" cy="353919"/>
                  </a:xfrm>
                </p:grpSpPr>
                <p:sp>
                  <p:nvSpPr>
                    <p:cNvPr id="377" name="Freeform 376">
                      <a:extLst>
                        <a:ext uri="{FF2B5EF4-FFF2-40B4-BE49-F238E27FC236}">
                          <a16:creationId xmlns:a16="http://schemas.microsoft.com/office/drawing/2014/main" id="{1D699DC1-31D4-D643-AD24-1D6C2CB484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11770" y="2884917"/>
                      <a:ext cx="849158" cy="198115"/>
                    </a:xfrm>
                    <a:custGeom>
                      <a:avLst/>
                      <a:gdLst>
                        <a:gd name="connsiteX0" fmla="*/ 3725333 w 4588933"/>
                        <a:gd name="connsiteY0" fmla="*/ 0 h 1049866"/>
                        <a:gd name="connsiteX1" fmla="*/ 4588933 w 4588933"/>
                        <a:gd name="connsiteY1" fmla="*/ 270933 h 1049866"/>
                        <a:gd name="connsiteX2" fmla="*/ 3962400 w 4588933"/>
                        <a:gd name="connsiteY2" fmla="*/ 541866 h 1049866"/>
                        <a:gd name="connsiteX3" fmla="*/ 3742267 w 4588933"/>
                        <a:gd name="connsiteY3" fmla="*/ 457200 h 1049866"/>
                        <a:gd name="connsiteX4" fmla="*/ 2269067 w 4588933"/>
                        <a:gd name="connsiteY4" fmla="*/ 1049866 h 1049866"/>
                        <a:gd name="connsiteX5" fmla="*/ 880533 w 4588933"/>
                        <a:gd name="connsiteY5" fmla="*/ 457200 h 1049866"/>
                        <a:gd name="connsiteX6" fmla="*/ 592667 w 4588933"/>
                        <a:gd name="connsiteY6" fmla="*/ 541866 h 1049866"/>
                        <a:gd name="connsiteX7" fmla="*/ 0 w 4588933"/>
                        <a:gd name="connsiteY7" fmla="*/ 254000 h 1049866"/>
                        <a:gd name="connsiteX8" fmla="*/ 880533 w 4588933"/>
                        <a:gd name="connsiteY8" fmla="*/ 16933 h 1049866"/>
                        <a:gd name="connsiteX9" fmla="*/ 2302933 w 4588933"/>
                        <a:gd name="connsiteY9" fmla="*/ 626533 h 1049866"/>
                        <a:gd name="connsiteX10" fmla="*/ 3725333 w 4588933"/>
                        <a:gd name="connsiteY10" fmla="*/ 0 h 1049866"/>
                        <a:gd name="connsiteX0" fmla="*/ 3725333 w 4641485"/>
                        <a:gd name="connsiteY0" fmla="*/ 0 h 1049866"/>
                        <a:gd name="connsiteX1" fmla="*/ 4641485 w 4641485"/>
                        <a:gd name="connsiteY1" fmla="*/ 239402 h 1049866"/>
                        <a:gd name="connsiteX2" fmla="*/ 3962400 w 4641485"/>
                        <a:gd name="connsiteY2" fmla="*/ 541866 h 1049866"/>
                        <a:gd name="connsiteX3" fmla="*/ 3742267 w 4641485"/>
                        <a:gd name="connsiteY3" fmla="*/ 457200 h 1049866"/>
                        <a:gd name="connsiteX4" fmla="*/ 2269067 w 4641485"/>
                        <a:gd name="connsiteY4" fmla="*/ 1049866 h 1049866"/>
                        <a:gd name="connsiteX5" fmla="*/ 880533 w 4641485"/>
                        <a:gd name="connsiteY5" fmla="*/ 457200 h 1049866"/>
                        <a:gd name="connsiteX6" fmla="*/ 592667 w 4641485"/>
                        <a:gd name="connsiteY6" fmla="*/ 541866 h 1049866"/>
                        <a:gd name="connsiteX7" fmla="*/ 0 w 4641485"/>
                        <a:gd name="connsiteY7" fmla="*/ 254000 h 1049866"/>
                        <a:gd name="connsiteX8" fmla="*/ 880533 w 4641485"/>
                        <a:gd name="connsiteY8" fmla="*/ 16933 h 1049866"/>
                        <a:gd name="connsiteX9" fmla="*/ 2302933 w 4641485"/>
                        <a:gd name="connsiteY9" fmla="*/ 626533 h 1049866"/>
                        <a:gd name="connsiteX10" fmla="*/ 3725333 w 4641485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73798 w 4673016"/>
                        <a:gd name="connsiteY3" fmla="*/ 457200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84308 w 4673016"/>
                        <a:gd name="connsiteY3" fmla="*/ 404648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75021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815839 w 4673016"/>
                        <a:gd name="connsiteY3" fmla="*/ 467710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75021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673016" h="1049866">
                          <a:moveTo>
                            <a:pt x="3756864" y="0"/>
                          </a:moveTo>
                          <a:lnTo>
                            <a:pt x="4673016" y="239402"/>
                          </a:lnTo>
                          <a:lnTo>
                            <a:pt x="3993931" y="541866"/>
                          </a:lnTo>
                          <a:lnTo>
                            <a:pt x="3815839" y="467710"/>
                          </a:lnTo>
                          <a:lnTo>
                            <a:pt x="2300598" y="1049866"/>
                          </a:lnTo>
                          <a:lnTo>
                            <a:pt x="912064" y="457200"/>
                          </a:lnTo>
                          <a:lnTo>
                            <a:pt x="624198" y="541866"/>
                          </a:lnTo>
                          <a:lnTo>
                            <a:pt x="0" y="275021"/>
                          </a:lnTo>
                          <a:lnTo>
                            <a:pt x="912064" y="16933"/>
                          </a:lnTo>
                          <a:lnTo>
                            <a:pt x="2323954" y="616023"/>
                          </a:lnTo>
                          <a:lnTo>
                            <a:pt x="3756864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78" name="Freeform 377">
                      <a:extLst>
                        <a:ext uri="{FF2B5EF4-FFF2-40B4-BE49-F238E27FC236}">
                          <a16:creationId xmlns:a16="http://schemas.microsoft.com/office/drawing/2014/main" id="{5FC03BE6-8981-4C41-9F09-AFC69FCE94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67548" y="3054383"/>
                      <a:ext cx="317042" cy="170569"/>
                    </a:xfrm>
                    <a:custGeom>
                      <a:avLst/>
                      <a:gdLst>
                        <a:gd name="connsiteX0" fmla="*/ 21021 w 1744718"/>
                        <a:gd name="connsiteY0" fmla="*/ 0 h 903890"/>
                        <a:gd name="connsiteX1" fmla="*/ 1744718 w 1744718"/>
                        <a:gd name="connsiteY1" fmla="*/ 693683 h 903890"/>
                        <a:gd name="connsiteX2" fmla="*/ 1145628 w 1744718"/>
                        <a:gd name="connsiteY2" fmla="*/ 903890 h 903890"/>
                        <a:gd name="connsiteX3" fmla="*/ 0 w 1744718"/>
                        <a:gd name="connsiteY3" fmla="*/ 451945 h 903890"/>
                        <a:gd name="connsiteX4" fmla="*/ 21021 w 1744718"/>
                        <a:gd name="connsiteY4" fmla="*/ 0 h 9038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44718" h="903890">
                          <a:moveTo>
                            <a:pt x="21021" y="0"/>
                          </a:moveTo>
                          <a:lnTo>
                            <a:pt x="1744718" y="693683"/>
                          </a:lnTo>
                          <a:lnTo>
                            <a:pt x="1145628" y="903890"/>
                          </a:lnTo>
                          <a:lnTo>
                            <a:pt x="0" y="451945"/>
                          </a:lnTo>
                          <a:lnTo>
                            <a:pt x="21021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79" name="Freeform 378">
                      <a:extLst>
                        <a:ext uri="{FF2B5EF4-FFF2-40B4-BE49-F238E27FC236}">
                          <a16:creationId xmlns:a16="http://schemas.microsoft.com/office/drawing/2014/main" id="{F9E610FD-C3BC-3043-8C97-1CDE74FB67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86941" y="3054383"/>
                      <a:ext cx="311312" cy="168585"/>
                    </a:xfrm>
                    <a:custGeom>
                      <a:avLst/>
                      <a:gdLst>
                        <a:gd name="connsiteX0" fmla="*/ 1702676 w 1713187"/>
                        <a:gd name="connsiteY0" fmla="*/ 0 h 893380"/>
                        <a:gd name="connsiteX1" fmla="*/ 1713187 w 1713187"/>
                        <a:gd name="connsiteY1" fmla="*/ 472966 h 893380"/>
                        <a:gd name="connsiteX2" fmla="*/ 578069 w 1713187"/>
                        <a:gd name="connsiteY2" fmla="*/ 893380 h 893380"/>
                        <a:gd name="connsiteX3" fmla="*/ 0 w 1713187"/>
                        <a:gd name="connsiteY3" fmla="*/ 693683 h 893380"/>
                        <a:gd name="connsiteX4" fmla="*/ 1702676 w 1713187"/>
                        <a:gd name="connsiteY4" fmla="*/ 0 h 8933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13187" h="893380">
                          <a:moveTo>
                            <a:pt x="1702676" y="0"/>
                          </a:moveTo>
                          <a:lnTo>
                            <a:pt x="1713187" y="472966"/>
                          </a:lnTo>
                          <a:lnTo>
                            <a:pt x="578069" y="893380"/>
                          </a:lnTo>
                          <a:lnTo>
                            <a:pt x="0" y="693683"/>
                          </a:lnTo>
                          <a:lnTo>
                            <a:pt x="1702676" y="0"/>
                          </a:lnTo>
                          <a:close/>
                        </a:path>
                      </a:pathLst>
                    </a:custGeom>
                    <a:solidFill>
                      <a:srgbClr val="0000A8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80" name="Freeform 379">
                      <a:extLst>
                        <a:ext uri="{FF2B5EF4-FFF2-40B4-BE49-F238E27FC236}">
                          <a16:creationId xmlns:a16="http://schemas.microsoft.com/office/drawing/2014/main" id="{C45E6477-B144-F241-B0AA-8D8A371F5D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95013" y="2971083"/>
                      <a:ext cx="676892" cy="267753"/>
                    </a:xfrm>
                    <a:custGeom>
                      <a:avLst/>
                      <a:gdLst>
                        <a:gd name="connsiteX0" fmla="*/ 599089 w 4162096"/>
                        <a:gd name="connsiteY0" fmla="*/ 273269 h 1618593"/>
                        <a:gd name="connsiteX1" fmla="*/ 882869 w 4162096"/>
                        <a:gd name="connsiteY1" fmla="*/ 199697 h 1618593"/>
                        <a:gd name="connsiteX2" fmla="*/ 2312276 w 4162096"/>
                        <a:gd name="connsiteY2" fmla="*/ 798786 h 1618593"/>
                        <a:gd name="connsiteX3" fmla="*/ 3794234 w 4162096"/>
                        <a:gd name="connsiteY3" fmla="*/ 199697 h 1618593"/>
                        <a:gd name="connsiteX4" fmla="*/ 4014951 w 4162096"/>
                        <a:gd name="connsiteY4" fmla="*/ 273269 h 1618593"/>
                        <a:gd name="connsiteX5" fmla="*/ 3058510 w 4162096"/>
                        <a:gd name="connsiteY5" fmla="*/ 641131 h 1618593"/>
                        <a:gd name="connsiteX6" fmla="*/ 3026979 w 4162096"/>
                        <a:gd name="connsiteY6" fmla="*/ 1114097 h 1618593"/>
                        <a:gd name="connsiteX7" fmla="*/ 4162096 w 4162096"/>
                        <a:gd name="connsiteY7" fmla="*/ 1545021 h 1618593"/>
                        <a:gd name="connsiteX8" fmla="*/ 3878317 w 4162096"/>
                        <a:gd name="connsiteY8" fmla="*/ 1608083 h 1618593"/>
                        <a:gd name="connsiteX9" fmla="*/ 2301765 w 4162096"/>
                        <a:gd name="connsiteY9" fmla="*/ 945931 h 1618593"/>
                        <a:gd name="connsiteX10" fmla="*/ 693682 w 4162096"/>
                        <a:gd name="connsiteY10" fmla="*/ 1618593 h 1618593"/>
                        <a:gd name="connsiteX11" fmla="*/ 430924 w 4162096"/>
                        <a:gd name="connsiteY11" fmla="*/ 1524000 h 1618593"/>
                        <a:gd name="connsiteX12" fmla="*/ 1576551 w 4162096"/>
                        <a:gd name="connsiteY12" fmla="*/ 1082566 h 1618593"/>
                        <a:gd name="connsiteX13" fmla="*/ 1545020 w 4162096"/>
                        <a:gd name="connsiteY13" fmla="*/ 609600 h 1618593"/>
                        <a:gd name="connsiteX14" fmla="*/ 0 w 4162096"/>
                        <a:gd name="connsiteY14" fmla="*/ 0 h 1618593"/>
                        <a:gd name="connsiteX15" fmla="*/ 872358 w 4162096"/>
                        <a:gd name="connsiteY15" fmla="*/ 210207 h 1618593"/>
                        <a:gd name="connsiteX16" fmla="*/ 872358 w 4162096"/>
                        <a:gd name="connsiteY16" fmla="*/ 210207 h 1618593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441434 w 3731172"/>
                        <a:gd name="connsiteY14" fmla="*/ 10510 h 1418896"/>
                        <a:gd name="connsiteX15" fmla="*/ 441434 w 3731172"/>
                        <a:gd name="connsiteY15" fmla="*/ 10510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441434 w 3731172"/>
                        <a:gd name="connsiteY14" fmla="*/ 10510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357351 w 3731172"/>
                        <a:gd name="connsiteY14" fmla="*/ 115613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147144 w 3731172"/>
                        <a:gd name="connsiteY14" fmla="*/ 6306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47144 w 3731172"/>
                        <a:gd name="connsiteY14" fmla="*/ 6306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89185 w 3731172"/>
                        <a:gd name="connsiteY14" fmla="*/ 8408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56137 w 3731172"/>
                        <a:gd name="connsiteY13" fmla="*/ 441434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45626 w 3731172"/>
                        <a:gd name="connsiteY13" fmla="*/ 451945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903890 h 1418896"/>
                        <a:gd name="connsiteX13" fmla="*/ 1145626 w 3731172"/>
                        <a:gd name="connsiteY13" fmla="*/ 451945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575034 w 3710151"/>
                        <a:gd name="connsiteY6" fmla="*/ 914400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606565 w 3710151"/>
                        <a:gd name="connsiteY6" fmla="*/ 924910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5151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087434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098586 w 3710151"/>
                        <a:gd name="connsiteY12" fmla="*/ 903890 h 1418896"/>
                        <a:gd name="connsiteX13" fmla="*/ 1087434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62012 w 3725019"/>
                        <a:gd name="connsiteY0" fmla="*/ 73572 h 1418896"/>
                        <a:gd name="connsiteX1" fmla="*/ 445792 w 3725019"/>
                        <a:gd name="connsiteY1" fmla="*/ 0 h 1418896"/>
                        <a:gd name="connsiteX2" fmla="*/ 1852896 w 3725019"/>
                        <a:gd name="connsiteY2" fmla="*/ 591655 h 1418896"/>
                        <a:gd name="connsiteX3" fmla="*/ 3357157 w 3725019"/>
                        <a:gd name="connsiteY3" fmla="*/ 0 h 1418896"/>
                        <a:gd name="connsiteX4" fmla="*/ 3577874 w 3725019"/>
                        <a:gd name="connsiteY4" fmla="*/ 73572 h 1418896"/>
                        <a:gd name="connsiteX5" fmla="*/ 2632585 w 3725019"/>
                        <a:gd name="connsiteY5" fmla="*/ 448868 h 1418896"/>
                        <a:gd name="connsiteX6" fmla="*/ 2625150 w 3725019"/>
                        <a:gd name="connsiteY6" fmla="*/ 902607 h 1418896"/>
                        <a:gd name="connsiteX7" fmla="*/ 3725019 w 3725019"/>
                        <a:gd name="connsiteY7" fmla="*/ 1345324 h 1418896"/>
                        <a:gd name="connsiteX8" fmla="*/ 3441240 w 3725019"/>
                        <a:gd name="connsiteY8" fmla="*/ 1408386 h 1418896"/>
                        <a:gd name="connsiteX9" fmla="*/ 1864688 w 3725019"/>
                        <a:gd name="connsiteY9" fmla="*/ 746234 h 1418896"/>
                        <a:gd name="connsiteX10" fmla="*/ 256605 w 3725019"/>
                        <a:gd name="connsiteY10" fmla="*/ 1418896 h 1418896"/>
                        <a:gd name="connsiteX11" fmla="*/ 0 w 3725019"/>
                        <a:gd name="connsiteY11" fmla="*/ 1331097 h 1418896"/>
                        <a:gd name="connsiteX12" fmla="*/ 1113454 w 3725019"/>
                        <a:gd name="connsiteY12" fmla="*/ 903890 h 1418896"/>
                        <a:gd name="connsiteX13" fmla="*/ 1102302 w 3725019"/>
                        <a:gd name="connsiteY13" fmla="*/ 451945 h 1418896"/>
                        <a:gd name="connsiteX14" fmla="*/ 183032 w 3725019"/>
                        <a:gd name="connsiteY14" fmla="*/ 84081 h 1418896"/>
                        <a:gd name="connsiteX15" fmla="*/ 162012 w 3725019"/>
                        <a:gd name="connsiteY15" fmla="*/ 73572 h 14188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3725019" h="1418896">
                          <a:moveTo>
                            <a:pt x="162012" y="73572"/>
                          </a:moveTo>
                          <a:lnTo>
                            <a:pt x="445792" y="0"/>
                          </a:lnTo>
                          <a:lnTo>
                            <a:pt x="1852896" y="591655"/>
                          </a:lnTo>
                          <a:lnTo>
                            <a:pt x="3357157" y="0"/>
                          </a:lnTo>
                          <a:lnTo>
                            <a:pt x="3577874" y="73572"/>
                          </a:lnTo>
                          <a:lnTo>
                            <a:pt x="2632585" y="448868"/>
                          </a:lnTo>
                          <a:lnTo>
                            <a:pt x="2625150" y="902607"/>
                          </a:lnTo>
                          <a:lnTo>
                            <a:pt x="3725019" y="1345324"/>
                          </a:lnTo>
                          <a:lnTo>
                            <a:pt x="3441240" y="1408386"/>
                          </a:lnTo>
                          <a:lnTo>
                            <a:pt x="1864688" y="746234"/>
                          </a:lnTo>
                          <a:lnTo>
                            <a:pt x="256605" y="1418896"/>
                          </a:lnTo>
                          <a:lnTo>
                            <a:pt x="0" y="1331097"/>
                          </a:lnTo>
                          <a:lnTo>
                            <a:pt x="1113454" y="903890"/>
                          </a:lnTo>
                          <a:cubicBezTo>
                            <a:pt x="1113454" y="760249"/>
                            <a:pt x="1102302" y="595586"/>
                            <a:pt x="1102302" y="451945"/>
                          </a:cubicBezTo>
                          <a:lnTo>
                            <a:pt x="183032" y="84081"/>
                          </a:lnTo>
                          <a:cubicBezTo>
                            <a:pt x="26317" y="21019"/>
                            <a:pt x="169019" y="77075"/>
                            <a:pt x="162012" y="73572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sp>
            <p:nvSpPr>
              <p:cNvPr id="428" name="TextBox 427">
                <a:extLst>
                  <a:ext uri="{FF2B5EF4-FFF2-40B4-BE49-F238E27FC236}">
                    <a16:creationId xmlns:a16="http://schemas.microsoft.com/office/drawing/2014/main" id="{FCEA10CE-F10F-2B40-8FF7-8413B69B3A33}"/>
                  </a:ext>
                </a:extLst>
              </p:cNvPr>
              <p:cNvSpPr txBox="1"/>
              <p:nvPr/>
            </p:nvSpPr>
            <p:spPr>
              <a:xfrm>
                <a:off x="3405528" y="4791229"/>
                <a:ext cx="127768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base station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434" name="Straight Arrow Connector 433">
                <a:extLst>
                  <a:ext uri="{FF2B5EF4-FFF2-40B4-BE49-F238E27FC236}">
                    <a16:creationId xmlns:a16="http://schemas.microsoft.com/office/drawing/2014/main" id="{D11E9C6D-FA23-594D-B4A0-6137146194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34266" y="4554323"/>
                <a:ext cx="530281" cy="5419"/>
              </a:xfrm>
              <a:prstGeom prst="straightConnector1">
                <a:avLst/>
              </a:prstGeom>
              <a:ln w="19050">
                <a:solidFill>
                  <a:srgbClr val="011199"/>
                </a:solidFill>
                <a:headEnd type="triangle" w="lg" len="med"/>
                <a:tailEnd type="triangle" w="lg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5" name="Straight Arrow Connector 434">
                <a:extLst>
                  <a:ext uri="{FF2B5EF4-FFF2-40B4-BE49-F238E27FC236}">
                    <a16:creationId xmlns:a16="http://schemas.microsoft.com/office/drawing/2014/main" id="{9E9787C5-171A-164E-A2EC-E94F3700D0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82689" y="4554323"/>
                <a:ext cx="764985" cy="0"/>
              </a:xfrm>
              <a:prstGeom prst="straightConnector1">
                <a:avLst/>
              </a:prstGeom>
              <a:ln w="19050">
                <a:solidFill>
                  <a:srgbClr val="011199"/>
                </a:solidFill>
                <a:headEnd type="none" w="lg" len="med"/>
                <a:tailEnd type="triangle" w="lg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6" name="TextBox 435">
                <a:extLst>
                  <a:ext uri="{FF2B5EF4-FFF2-40B4-BE49-F238E27FC236}">
                    <a16:creationId xmlns:a16="http://schemas.microsoft.com/office/drawing/2014/main" id="{A0F82358-FBA1-D84A-9E2E-12741B5869CA}"/>
                  </a:ext>
                </a:extLst>
              </p:cNvPr>
              <p:cNvSpPr txBox="1"/>
              <p:nvPr/>
            </p:nvSpPr>
            <p:spPr>
              <a:xfrm>
                <a:off x="8052781" y="4766735"/>
                <a:ext cx="76345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P-GW</a:t>
                </a:r>
              </a:p>
            </p:txBody>
          </p:sp>
          <p:sp>
            <p:nvSpPr>
              <p:cNvPr id="437" name="TextBox 436">
                <a:extLst>
                  <a:ext uri="{FF2B5EF4-FFF2-40B4-BE49-F238E27FC236}">
                    <a16:creationId xmlns:a16="http://schemas.microsoft.com/office/drawing/2014/main" id="{9E8890E6-D82E-3A4D-A11C-C9A5D25F08A4}"/>
                  </a:ext>
                </a:extLst>
              </p:cNvPr>
              <p:cNvSpPr txBox="1"/>
              <p:nvPr/>
            </p:nvSpPr>
            <p:spPr>
              <a:xfrm>
                <a:off x="6228229" y="4790108"/>
                <a:ext cx="75367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S-GW</a:t>
                </a:r>
              </a:p>
            </p:txBody>
          </p:sp>
          <p:pic>
            <p:nvPicPr>
              <p:cNvPr id="440" name="Picture 439">
                <a:extLst>
                  <a:ext uri="{FF2B5EF4-FFF2-40B4-BE49-F238E27FC236}">
                    <a16:creationId xmlns:a16="http://schemas.microsoft.com/office/drawing/2014/main" id="{03FC15D1-88CB-1949-A4D3-E4168B9733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50342" y="4450690"/>
                <a:ext cx="1508938" cy="207264"/>
              </a:xfrm>
              <a:prstGeom prst="rect">
                <a:avLst/>
              </a:prstGeom>
            </p:spPr>
          </p:pic>
          <p:cxnSp>
            <p:nvCxnSpPr>
              <p:cNvPr id="441" name="Straight Arrow Connector 440">
                <a:extLst>
                  <a:ext uri="{FF2B5EF4-FFF2-40B4-BE49-F238E27FC236}">
                    <a16:creationId xmlns:a16="http://schemas.microsoft.com/office/drawing/2014/main" id="{7CAC19E2-26CF-9343-A487-53BAF5D76CA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279805" y="4554323"/>
                <a:ext cx="214699" cy="7603"/>
              </a:xfrm>
              <a:prstGeom prst="straightConnector1">
                <a:avLst/>
              </a:prstGeom>
              <a:ln w="19050">
                <a:solidFill>
                  <a:srgbClr val="011199"/>
                </a:solidFill>
                <a:headEnd type="none" w="lg" len="med"/>
                <a:tailEnd type="triangle" w="lg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2" name="Straight Arrow Connector 441">
                <a:extLst>
                  <a:ext uri="{FF2B5EF4-FFF2-40B4-BE49-F238E27FC236}">
                    <a16:creationId xmlns:a16="http://schemas.microsoft.com/office/drawing/2014/main" id="{D5F52536-805A-F342-A9F4-681180CF6A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69965" y="4554323"/>
                <a:ext cx="397397" cy="0"/>
              </a:xfrm>
              <a:prstGeom prst="straightConnector1">
                <a:avLst/>
              </a:prstGeom>
              <a:ln w="19050">
                <a:solidFill>
                  <a:srgbClr val="011199"/>
                </a:solidFill>
                <a:headEnd type="none" w="lg" len="med"/>
                <a:tailEnd type="triangle" w="lg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43" name="Picture 442">
                <a:extLst>
                  <a:ext uri="{FF2B5EF4-FFF2-40B4-BE49-F238E27FC236}">
                    <a16:creationId xmlns:a16="http://schemas.microsoft.com/office/drawing/2014/main" id="{456403D6-6165-1943-9BE5-A8C0D7F8DE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20621" y="4458294"/>
                <a:ext cx="816721" cy="207264"/>
              </a:xfrm>
              <a:prstGeom prst="rect">
                <a:avLst/>
              </a:prstGeom>
            </p:spPr>
          </p:pic>
          <p:cxnSp>
            <p:nvCxnSpPr>
              <p:cNvPr id="444" name="Straight Arrow Connector 443">
                <a:extLst>
                  <a:ext uri="{FF2B5EF4-FFF2-40B4-BE49-F238E27FC236}">
                    <a16:creationId xmlns:a16="http://schemas.microsoft.com/office/drawing/2014/main" id="{468982C8-6B67-274B-9623-B5D646A9F7B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94126" y="4561927"/>
                <a:ext cx="139746" cy="7603"/>
              </a:xfrm>
              <a:prstGeom prst="straightConnector1">
                <a:avLst/>
              </a:prstGeom>
              <a:ln w="19050">
                <a:solidFill>
                  <a:srgbClr val="011199"/>
                </a:solidFill>
                <a:headEnd type="none" w="lg" len="med"/>
                <a:tailEnd type="triangle" w="lg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50" name="TextBox 649">
              <a:extLst>
                <a:ext uri="{FF2B5EF4-FFF2-40B4-BE49-F238E27FC236}">
                  <a16:creationId xmlns:a16="http://schemas.microsoft.com/office/drawing/2014/main" id="{7AE8E14D-3C7E-3C4D-899A-EECBE1981D0B}"/>
                </a:ext>
              </a:extLst>
            </p:cNvPr>
            <p:cNvSpPr txBox="1"/>
            <p:nvPr/>
          </p:nvSpPr>
          <p:spPr>
            <a:xfrm>
              <a:off x="7543800" y="4118420"/>
              <a:ext cx="4226082" cy="112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data plane</a:t>
              </a:r>
            </a:p>
            <a:p>
              <a:pPr marL="342900" marR="0" lvl="0" indent="-282575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11199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new protocols at link, physical layers</a:t>
              </a: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33D1603-A64B-F145-A1E2-09B91D2DFF3E}"/>
                </a:ext>
              </a:extLst>
            </p:cNvPr>
            <p:cNvCxnSpPr/>
            <p:nvPr/>
          </p:nvCxnSpPr>
          <p:spPr>
            <a:xfrm>
              <a:off x="1124466" y="3620530"/>
              <a:ext cx="9564129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3" name="Group 652">
            <a:extLst>
              <a:ext uri="{FF2B5EF4-FFF2-40B4-BE49-F238E27FC236}">
                <a16:creationId xmlns:a16="http://schemas.microsoft.com/office/drawing/2014/main" id="{7D1DF1AE-E1D6-5743-A791-649C5E92B823}"/>
              </a:ext>
            </a:extLst>
          </p:cNvPr>
          <p:cNvGrpSpPr/>
          <p:nvPr/>
        </p:nvGrpSpPr>
        <p:grpSpPr>
          <a:xfrm>
            <a:off x="4000586" y="4902565"/>
            <a:ext cx="7756939" cy="1064378"/>
            <a:chOff x="4000586" y="4902565"/>
            <a:chExt cx="7756939" cy="1064378"/>
          </a:xfrm>
        </p:grpSpPr>
        <p:grpSp>
          <p:nvGrpSpPr>
            <p:cNvPr id="448" name="Group 447">
              <a:extLst>
                <a:ext uri="{FF2B5EF4-FFF2-40B4-BE49-F238E27FC236}">
                  <a16:creationId xmlns:a16="http://schemas.microsoft.com/office/drawing/2014/main" id="{C93A37D2-1C2E-5848-A79A-A27DCB2A11AB}"/>
                </a:ext>
              </a:extLst>
            </p:cNvPr>
            <p:cNvGrpSpPr/>
            <p:nvPr/>
          </p:nvGrpSpPr>
          <p:grpSpPr>
            <a:xfrm>
              <a:off x="4000586" y="4902565"/>
              <a:ext cx="1695879" cy="1064378"/>
              <a:chOff x="5705818" y="5074585"/>
              <a:chExt cx="1695879" cy="954142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2BE0431-F59D-3E41-B261-0FC69F8ACC1D}"/>
                  </a:ext>
                </a:extLst>
              </p:cNvPr>
              <p:cNvSpPr txBox="1"/>
              <p:nvPr/>
            </p:nvSpPr>
            <p:spPr>
              <a:xfrm>
                <a:off x="5993028" y="5659395"/>
                <a:ext cx="11144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1199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IP tunnels</a:t>
                </a:r>
              </a:p>
            </p:txBody>
          </p:sp>
          <p:cxnSp>
            <p:nvCxnSpPr>
              <p:cNvPr id="446" name="Straight Connector 445">
                <a:extLst>
                  <a:ext uri="{FF2B5EF4-FFF2-40B4-BE49-F238E27FC236}">
                    <a16:creationId xmlns:a16="http://schemas.microsoft.com/office/drawing/2014/main" id="{CCF3D979-6442-4146-AB30-8C00D62FB12C}"/>
                  </a:ext>
                </a:extLst>
              </p:cNvPr>
              <p:cNvCxnSpPr>
                <a:endCxn id="47" idx="0"/>
              </p:cNvCxnSpPr>
              <p:nvPr/>
            </p:nvCxnSpPr>
            <p:spPr>
              <a:xfrm flipH="1">
                <a:off x="6550232" y="5078627"/>
                <a:ext cx="851465" cy="580768"/>
              </a:xfrm>
              <a:prstGeom prst="line">
                <a:avLst/>
              </a:prstGeom>
              <a:ln w="12700">
                <a:solidFill>
                  <a:srgbClr val="0111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7" name="Straight Connector 446">
                <a:extLst>
                  <a:ext uri="{FF2B5EF4-FFF2-40B4-BE49-F238E27FC236}">
                    <a16:creationId xmlns:a16="http://schemas.microsoft.com/office/drawing/2014/main" id="{2B6F403B-71C7-7441-A65F-001085A240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05818" y="5074585"/>
                <a:ext cx="851465" cy="580768"/>
              </a:xfrm>
              <a:prstGeom prst="line">
                <a:avLst/>
              </a:prstGeom>
              <a:ln w="12700">
                <a:solidFill>
                  <a:srgbClr val="0111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52" name="TextBox 651">
              <a:extLst>
                <a:ext uri="{FF2B5EF4-FFF2-40B4-BE49-F238E27FC236}">
                  <a16:creationId xmlns:a16="http://schemas.microsoft.com/office/drawing/2014/main" id="{79922F25-9593-A648-96F1-55A2286E30B1}"/>
                </a:ext>
              </a:extLst>
            </p:cNvPr>
            <p:cNvSpPr txBox="1"/>
            <p:nvPr/>
          </p:nvSpPr>
          <p:spPr>
            <a:xfrm>
              <a:off x="7531443" y="5135794"/>
              <a:ext cx="4226082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marR="0" lvl="0" indent="-282575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11199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extensive use of tunneling to facilitate mobility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225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3" name="Group 392">
            <a:extLst>
              <a:ext uri="{FF2B5EF4-FFF2-40B4-BE49-F238E27FC236}">
                <a16:creationId xmlns:a16="http://schemas.microsoft.com/office/drawing/2014/main" id="{74A8586B-18B3-3C44-820A-1242FBB5BDB5}"/>
              </a:ext>
            </a:extLst>
          </p:cNvPr>
          <p:cNvGrpSpPr/>
          <p:nvPr/>
        </p:nvGrpSpPr>
        <p:grpSpPr>
          <a:xfrm>
            <a:off x="4770369" y="5117463"/>
            <a:ext cx="4433068" cy="574881"/>
            <a:chOff x="5366964" y="5459934"/>
            <a:chExt cx="4476119" cy="574881"/>
          </a:xfrm>
        </p:grpSpPr>
        <p:sp>
          <p:nvSpPr>
            <p:cNvPr id="394" name="Freeform 393">
              <a:extLst>
                <a:ext uri="{FF2B5EF4-FFF2-40B4-BE49-F238E27FC236}">
                  <a16:creationId xmlns:a16="http://schemas.microsoft.com/office/drawing/2014/main" id="{2399916C-6406-7B44-A9D5-AFF9B5C97AE5}"/>
                </a:ext>
              </a:extLst>
            </p:cNvPr>
            <p:cNvSpPr/>
            <p:nvPr/>
          </p:nvSpPr>
          <p:spPr>
            <a:xfrm>
              <a:off x="5366964" y="5459934"/>
              <a:ext cx="4476119" cy="574881"/>
            </a:xfrm>
            <a:custGeom>
              <a:avLst/>
              <a:gdLst>
                <a:gd name="connsiteX0" fmla="*/ 409574 w 1466206"/>
                <a:gd name="connsiteY0" fmla="*/ 41300 h 846656"/>
                <a:gd name="connsiteX1" fmla="*/ 55068 w 1466206"/>
                <a:gd name="connsiteY1" fmla="*/ 92926 h 846656"/>
                <a:gd name="connsiteX2" fmla="*/ 0 w 1466206"/>
                <a:gd name="connsiteY2" fmla="*/ 344169 h 846656"/>
                <a:gd name="connsiteX3" fmla="*/ 37859 w 1466206"/>
                <a:gd name="connsiteY3" fmla="*/ 726197 h 846656"/>
                <a:gd name="connsiteX4" fmla="*/ 320087 w 1466206"/>
                <a:gd name="connsiteY4" fmla="*/ 846656 h 846656"/>
                <a:gd name="connsiteX5" fmla="*/ 949936 w 1466206"/>
                <a:gd name="connsiteY5" fmla="*/ 777822 h 846656"/>
                <a:gd name="connsiteX6" fmla="*/ 1466206 w 1466206"/>
                <a:gd name="connsiteY6" fmla="*/ 757172 h 846656"/>
                <a:gd name="connsiteX7" fmla="*/ 1466206 w 1466206"/>
                <a:gd name="connsiteY7" fmla="*/ 357936 h 846656"/>
                <a:gd name="connsiteX8" fmla="*/ 1287232 w 1466206"/>
                <a:gd name="connsiteY8" fmla="*/ 0 h 846656"/>
                <a:gd name="connsiteX9" fmla="*/ 719336 w 1466206"/>
                <a:gd name="connsiteY9" fmla="*/ 55067 h 846656"/>
                <a:gd name="connsiteX10" fmla="*/ 409574 w 1466206"/>
                <a:gd name="connsiteY10" fmla="*/ 41300 h 846656"/>
                <a:gd name="connsiteX0" fmla="*/ 409574 w 1466206"/>
                <a:gd name="connsiteY0" fmla="*/ 41300 h 846656"/>
                <a:gd name="connsiteX1" fmla="*/ 55068 w 1466206"/>
                <a:gd name="connsiteY1" fmla="*/ 92926 h 846656"/>
                <a:gd name="connsiteX2" fmla="*/ 0 w 1466206"/>
                <a:gd name="connsiteY2" fmla="*/ 344169 h 846656"/>
                <a:gd name="connsiteX3" fmla="*/ 37859 w 1466206"/>
                <a:gd name="connsiteY3" fmla="*/ 726197 h 846656"/>
                <a:gd name="connsiteX4" fmla="*/ 320087 w 1466206"/>
                <a:gd name="connsiteY4" fmla="*/ 846656 h 846656"/>
                <a:gd name="connsiteX5" fmla="*/ 949936 w 1466206"/>
                <a:gd name="connsiteY5" fmla="*/ 777822 h 846656"/>
                <a:gd name="connsiteX6" fmla="*/ 1466206 w 1466206"/>
                <a:gd name="connsiteY6" fmla="*/ 757172 h 846656"/>
                <a:gd name="connsiteX7" fmla="*/ 1466206 w 1466206"/>
                <a:gd name="connsiteY7" fmla="*/ 357936 h 846656"/>
                <a:gd name="connsiteX8" fmla="*/ 1287232 w 1466206"/>
                <a:gd name="connsiteY8" fmla="*/ 0 h 846656"/>
                <a:gd name="connsiteX9" fmla="*/ 719336 w 1466206"/>
                <a:gd name="connsiteY9" fmla="*/ 55067 h 846656"/>
                <a:gd name="connsiteX10" fmla="*/ 409574 w 1466206"/>
                <a:gd name="connsiteY10" fmla="*/ 41300 h 846656"/>
                <a:gd name="connsiteX0" fmla="*/ 416148 w 1472780"/>
                <a:gd name="connsiteY0" fmla="*/ 41300 h 846656"/>
                <a:gd name="connsiteX1" fmla="*/ 61642 w 1472780"/>
                <a:gd name="connsiteY1" fmla="*/ 92926 h 846656"/>
                <a:gd name="connsiteX2" fmla="*/ 6574 w 1472780"/>
                <a:gd name="connsiteY2" fmla="*/ 344169 h 846656"/>
                <a:gd name="connsiteX3" fmla="*/ 44433 w 1472780"/>
                <a:gd name="connsiteY3" fmla="*/ 726197 h 846656"/>
                <a:gd name="connsiteX4" fmla="*/ 326661 w 1472780"/>
                <a:gd name="connsiteY4" fmla="*/ 846656 h 846656"/>
                <a:gd name="connsiteX5" fmla="*/ 956510 w 1472780"/>
                <a:gd name="connsiteY5" fmla="*/ 777822 h 846656"/>
                <a:gd name="connsiteX6" fmla="*/ 1472780 w 1472780"/>
                <a:gd name="connsiteY6" fmla="*/ 757172 h 846656"/>
                <a:gd name="connsiteX7" fmla="*/ 1472780 w 1472780"/>
                <a:gd name="connsiteY7" fmla="*/ 357936 h 846656"/>
                <a:gd name="connsiteX8" fmla="*/ 1293806 w 1472780"/>
                <a:gd name="connsiteY8" fmla="*/ 0 h 846656"/>
                <a:gd name="connsiteX9" fmla="*/ 725910 w 1472780"/>
                <a:gd name="connsiteY9" fmla="*/ 55067 h 846656"/>
                <a:gd name="connsiteX10" fmla="*/ 416148 w 1472780"/>
                <a:gd name="connsiteY10" fmla="*/ 41300 h 846656"/>
                <a:gd name="connsiteX0" fmla="*/ 416148 w 1472780"/>
                <a:gd name="connsiteY0" fmla="*/ 41300 h 846656"/>
                <a:gd name="connsiteX1" fmla="*/ 61642 w 1472780"/>
                <a:gd name="connsiteY1" fmla="*/ 92926 h 846656"/>
                <a:gd name="connsiteX2" fmla="*/ 6574 w 1472780"/>
                <a:gd name="connsiteY2" fmla="*/ 344169 h 846656"/>
                <a:gd name="connsiteX3" fmla="*/ 44433 w 1472780"/>
                <a:gd name="connsiteY3" fmla="*/ 726197 h 846656"/>
                <a:gd name="connsiteX4" fmla="*/ 326661 w 1472780"/>
                <a:gd name="connsiteY4" fmla="*/ 846656 h 846656"/>
                <a:gd name="connsiteX5" fmla="*/ 956510 w 1472780"/>
                <a:gd name="connsiteY5" fmla="*/ 777822 h 846656"/>
                <a:gd name="connsiteX6" fmla="*/ 1472780 w 1472780"/>
                <a:gd name="connsiteY6" fmla="*/ 757172 h 846656"/>
                <a:gd name="connsiteX7" fmla="*/ 1472780 w 1472780"/>
                <a:gd name="connsiteY7" fmla="*/ 357936 h 846656"/>
                <a:gd name="connsiteX8" fmla="*/ 1293806 w 1472780"/>
                <a:gd name="connsiteY8" fmla="*/ 0 h 846656"/>
                <a:gd name="connsiteX9" fmla="*/ 725910 w 1472780"/>
                <a:gd name="connsiteY9" fmla="*/ 55067 h 846656"/>
                <a:gd name="connsiteX10" fmla="*/ 416148 w 1472780"/>
                <a:gd name="connsiteY10" fmla="*/ 41300 h 846656"/>
                <a:gd name="connsiteX0" fmla="*/ 416148 w 1518548"/>
                <a:gd name="connsiteY0" fmla="*/ 41300 h 846656"/>
                <a:gd name="connsiteX1" fmla="*/ 61642 w 1518548"/>
                <a:gd name="connsiteY1" fmla="*/ 92926 h 846656"/>
                <a:gd name="connsiteX2" fmla="*/ 6574 w 1518548"/>
                <a:gd name="connsiteY2" fmla="*/ 344169 h 846656"/>
                <a:gd name="connsiteX3" fmla="*/ 44433 w 1518548"/>
                <a:gd name="connsiteY3" fmla="*/ 726197 h 846656"/>
                <a:gd name="connsiteX4" fmla="*/ 326661 w 1518548"/>
                <a:gd name="connsiteY4" fmla="*/ 846656 h 846656"/>
                <a:gd name="connsiteX5" fmla="*/ 956510 w 1518548"/>
                <a:gd name="connsiteY5" fmla="*/ 777822 h 846656"/>
                <a:gd name="connsiteX6" fmla="*/ 1472780 w 1518548"/>
                <a:gd name="connsiteY6" fmla="*/ 757172 h 846656"/>
                <a:gd name="connsiteX7" fmla="*/ 1472780 w 1518548"/>
                <a:gd name="connsiteY7" fmla="*/ 357936 h 846656"/>
                <a:gd name="connsiteX8" fmla="*/ 1293806 w 1518548"/>
                <a:gd name="connsiteY8" fmla="*/ 0 h 846656"/>
                <a:gd name="connsiteX9" fmla="*/ 725910 w 1518548"/>
                <a:gd name="connsiteY9" fmla="*/ 55067 h 846656"/>
                <a:gd name="connsiteX10" fmla="*/ 416148 w 1518548"/>
                <a:gd name="connsiteY10" fmla="*/ 41300 h 846656"/>
                <a:gd name="connsiteX0" fmla="*/ 416148 w 1518548"/>
                <a:gd name="connsiteY0" fmla="*/ 84063 h 889419"/>
                <a:gd name="connsiteX1" fmla="*/ 61642 w 1518548"/>
                <a:gd name="connsiteY1" fmla="*/ 135689 h 889419"/>
                <a:gd name="connsiteX2" fmla="*/ 6574 w 1518548"/>
                <a:gd name="connsiteY2" fmla="*/ 386932 h 889419"/>
                <a:gd name="connsiteX3" fmla="*/ 44433 w 1518548"/>
                <a:gd name="connsiteY3" fmla="*/ 768960 h 889419"/>
                <a:gd name="connsiteX4" fmla="*/ 326661 w 1518548"/>
                <a:gd name="connsiteY4" fmla="*/ 889419 h 889419"/>
                <a:gd name="connsiteX5" fmla="*/ 956510 w 1518548"/>
                <a:gd name="connsiteY5" fmla="*/ 820585 h 889419"/>
                <a:gd name="connsiteX6" fmla="*/ 1472780 w 1518548"/>
                <a:gd name="connsiteY6" fmla="*/ 799935 h 889419"/>
                <a:gd name="connsiteX7" fmla="*/ 1472780 w 1518548"/>
                <a:gd name="connsiteY7" fmla="*/ 400699 h 889419"/>
                <a:gd name="connsiteX8" fmla="*/ 1293806 w 1518548"/>
                <a:gd name="connsiteY8" fmla="*/ 42763 h 889419"/>
                <a:gd name="connsiteX9" fmla="*/ 725910 w 1518548"/>
                <a:gd name="connsiteY9" fmla="*/ 97830 h 889419"/>
                <a:gd name="connsiteX10" fmla="*/ 416148 w 1518548"/>
                <a:gd name="connsiteY10" fmla="*/ 84063 h 889419"/>
                <a:gd name="connsiteX0" fmla="*/ 416148 w 1518548"/>
                <a:gd name="connsiteY0" fmla="*/ 52053 h 857409"/>
                <a:gd name="connsiteX1" fmla="*/ 61642 w 1518548"/>
                <a:gd name="connsiteY1" fmla="*/ 103679 h 857409"/>
                <a:gd name="connsiteX2" fmla="*/ 6574 w 1518548"/>
                <a:gd name="connsiteY2" fmla="*/ 354922 h 857409"/>
                <a:gd name="connsiteX3" fmla="*/ 44433 w 1518548"/>
                <a:gd name="connsiteY3" fmla="*/ 736950 h 857409"/>
                <a:gd name="connsiteX4" fmla="*/ 326661 w 1518548"/>
                <a:gd name="connsiteY4" fmla="*/ 857409 h 857409"/>
                <a:gd name="connsiteX5" fmla="*/ 956510 w 1518548"/>
                <a:gd name="connsiteY5" fmla="*/ 788575 h 857409"/>
                <a:gd name="connsiteX6" fmla="*/ 1472780 w 1518548"/>
                <a:gd name="connsiteY6" fmla="*/ 767925 h 857409"/>
                <a:gd name="connsiteX7" fmla="*/ 1472780 w 1518548"/>
                <a:gd name="connsiteY7" fmla="*/ 368689 h 857409"/>
                <a:gd name="connsiteX8" fmla="*/ 1293806 w 1518548"/>
                <a:gd name="connsiteY8" fmla="*/ 10753 h 857409"/>
                <a:gd name="connsiteX9" fmla="*/ 928976 w 1518548"/>
                <a:gd name="connsiteY9" fmla="*/ 89911 h 857409"/>
                <a:gd name="connsiteX10" fmla="*/ 416148 w 1518548"/>
                <a:gd name="connsiteY10" fmla="*/ 52053 h 857409"/>
                <a:gd name="connsiteX0" fmla="*/ 430374 w 1519007"/>
                <a:gd name="connsiteY0" fmla="*/ 231021 h 857409"/>
                <a:gd name="connsiteX1" fmla="*/ 62101 w 1519007"/>
                <a:gd name="connsiteY1" fmla="*/ 103679 h 857409"/>
                <a:gd name="connsiteX2" fmla="*/ 7033 w 1519007"/>
                <a:gd name="connsiteY2" fmla="*/ 354922 h 857409"/>
                <a:gd name="connsiteX3" fmla="*/ 44892 w 1519007"/>
                <a:gd name="connsiteY3" fmla="*/ 736950 h 857409"/>
                <a:gd name="connsiteX4" fmla="*/ 327120 w 1519007"/>
                <a:gd name="connsiteY4" fmla="*/ 857409 h 857409"/>
                <a:gd name="connsiteX5" fmla="*/ 956969 w 1519007"/>
                <a:gd name="connsiteY5" fmla="*/ 788575 h 857409"/>
                <a:gd name="connsiteX6" fmla="*/ 1473239 w 1519007"/>
                <a:gd name="connsiteY6" fmla="*/ 767925 h 857409"/>
                <a:gd name="connsiteX7" fmla="*/ 1473239 w 1519007"/>
                <a:gd name="connsiteY7" fmla="*/ 368689 h 857409"/>
                <a:gd name="connsiteX8" fmla="*/ 1294265 w 1519007"/>
                <a:gd name="connsiteY8" fmla="*/ 10753 h 857409"/>
                <a:gd name="connsiteX9" fmla="*/ 929435 w 1519007"/>
                <a:gd name="connsiteY9" fmla="*/ 89911 h 857409"/>
                <a:gd name="connsiteX10" fmla="*/ 430374 w 1519007"/>
                <a:gd name="connsiteY10" fmla="*/ 231021 h 857409"/>
                <a:gd name="connsiteX0" fmla="*/ 457084 w 1545717"/>
                <a:gd name="connsiteY0" fmla="*/ 231021 h 857409"/>
                <a:gd name="connsiteX1" fmla="*/ 88811 w 1545717"/>
                <a:gd name="connsiteY1" fmla="*/ 103679 h 857409"/>
                <a:gd name="connsiteX2" fmla="*/ 33743 w 1545717"/>
                <a:gd name="connsiteY2" fmla="*/ 354922 h 857409"/>
                <a:gd name="connsiteX3" fmla="*/ 71602 w 1545717"/>
                <a:gd name="connsiteY3" fmla="*/ 736950 h 857409"/>
                <a:gd name="connsiteX4" fmla="*/ 353830 w 1545717"/>
                <a:gd name="connsiteY4" fmla="*/ 857409 h 857409"/>
                <a:gd name="connsiteX5" fmla="*/ 983679 w 1545717"/>
                <a:gd name="connsiteY5" fmla="*/ 788575 h 857409"/>
                <a:gd name="connsiteX6" fmla="*/ 1499949 w 1545717"/>
                <a:gd name="connsiteY6" fmla="*/ 767925 h 857409"/>
                <a:gd name="connsiteX7" fmla="*/ 1499949 w 1545717"/>
                <a:gd name="connsiteY7" fmla="*/ 368689 h 857409"/>
                <a:gd name="connsiteX8" fmla="*/ 1320975 w 1545717"/>
                <a:gd name="connsiteY8" fmla="*/ 10753 h 857409"/>
                <a:gd name="connsiteX9" fmla="*/ 956145 w 1545717"/>
                <a:gd name="connsiteY9" fmla="*/ 89911 h 857409"/>
                <a:gd name="connsiteX10" fmla="*/ 457084 w 1545717"/>
                <a:gd name="connsiteY10" fmla="*/ 231021 h 857409"/>
                <a:gd name="connsiteX0" fmla="*/ 563227 w 1524513"/>
                <a:gd name="connsiteY0" fmla="*/ 182837 h 857409"/>
                <a:gd name="connsiteX1" fmla="*/ 67607 w 1524513"/>
                <a:gd name="connsiteY1" fmla="*/ 103679 h 857409"/>
                <a:gd name="connsiteX2" fmla="*/ 12539 w 1524513"/>
                <a:gd name="connsiteY2" fmla="*/ 354922 h 857409"/>
                <a:gd name="connsiteX3" fmla="*/ 50398 w 1524513"/>
                <a:gd name="connsiteY3" fmla="*/ 736950 h 857409"/>
                <a:gd name="connsiteX4" fmla="*/ 332626 w 1524513"/>
                <a:gd name="connsiteY4" fmla="*/ 857409 h 857409"/>
                <a:gd name="connsiteX5" fmla="*/ 962475 w 1524513"/>
                <a:gd name="connsiteY5" fmla="*/ 788575 h 857409"/>
                <a:gd name="connsiteX6" fmla="*/ 1478745 w 1524513"/>
                <a:gd name="connsiteY6" fmla="*/ 767925 h 857409"/>
                <a:gd name="connsiteX7" fmla="*/ 1478745 w 1524513"/>
                <a:gd name="connsiteY7" fmla="*/ 368689 h 857409"/>
                <a:gd name="connsiteX8" fmla="*/ 1299771 w 1524513"/>
                <a:gd name="connsiteY8" fmla="*/ 10753 h 857409"/>
                <a:gd name="connsiteX9" fmla="*/ 934941 w 1524513"/>
                <a:gd name="connsiteY9" fmla="*/ 89911 h 857409"/>
                <a:gd name="connsiteX10" fmla="*/ 563227 w 1524513"/>
                <a:gd name="connsiteY10" fmla="*/ 182837 h 857409"/>
                <a:gd name="connsiteX0" fmla="*/ 563227 w 1539800"/>
                <a:gd name="connsiteY0" fmla="*/ 182837 h 857409"/>
                <a:gd name="connsiteX1" fmla="*/ 67607 w 1539800"/>
                <a:gd name="connsiteY1" fmla="*/ 103679 h 857409"/>
                <a:gd name="connsiteX2" fmla="*/ 12539 w 1539800"/>
                <a:gd name="connsiteY2" fmla="*/ 354922 h 857409"/>
                <a:gd name="connsiteX3" fmla="*/ 50398 w 1539800"/>
                <a:gd name="connsiteY3" fmla="*/ 736950 h 857409"/>
                <a:gd name="connsiteX4" fmla="*/ 332626 w 1539800"/>
                <a:gd name="connsiteY4" fmla="*/ 857409 h 857409"/>
                <a:gd name="connsiteX5" fmla="*/ 752525 w 1539800"/>
                <a:gd name="connsiteY5" fmla="*/ 726625 h 857409"/>
                <a:gd name="connsiteX6" fmla="*/ 1478745 w 1539800"/>
                <a:gd name="connsiteY6" fmla="*/ 767925 h 857409"/>
                <a:gd name="connsiteX7" fmla="*/ 1478745 w 1539800"/>
                <a:gd name="connsiteY7" fmla="*/ 368689 h 857409"/>
                <a:gd name="connsiteX8" fmla="*/ 1299771 w 1539800"/>
                <a:gd name="connsiteY8" fmla="*/ 10753 h 857409"/>
                <a:gd name="connsiteX9" fmla="*/ 934941 w 1539800"/>
                <a:gd name="connsiteY9" fmla="*/ 89911 h 857409"/>
                <a:gd name="connsiteX10" fmla="*/ 563227 w 1539800"/>
                <a:gd name="connsiteY10" fmla="*/ 182837 h 857409"/>
                <a:gd name="connsiteX0" fmla="*/ 563227 w 1539800"/>
                <a:gd name="connsiteY0" fmla="*/ 182837 h 857409"/>
                <a:gd name="connsiteX1" fmla="*/ 67607 w 1539800"/>
                <a:gd name="connsiteY1" fmla="*/ 103679 h 857409"/>
                <a:gd name="connsiteX2" fmla="*/ 12539 w 1539800"/>
                <a:gd name="connsiteY2" fmla="*/ 354922 h 857409"/>
                <a:gd name="connsiteX3" fmla="*/ 50398 w 1539800"/>
                <a:gd name="connsiteY3" fmla="*/ 736950 h 857409"/>
                <a:gd name="connsiteX4" fmla="*/ 332626 w 1539800"/>
                <a:gd name="connsiteY4" fmla="*/ 857409 h 857409"/>
                <a:gd name="connsiteX5" fmla="*/ 752525 w 1539800"/>
                <a:gd name="connsiteY5" fmla="*/ 726625 h 857409"/>
                <a:gd name="connsiteX6" fmla="*/ 1478745 w 1539800"/>
                <a:gd name="connsiteY6" fmla="*/ 767925 h 857409"/>
                <a:gd name="connsiteX7" fmla="*/ 1478745 w 1539800"/>
                <a:gd name="connsiteY7" fmla="*/ 368689 h 857409"/>
                <a:gd name="connsiteX8" fmla="*/ 1299771 w 1539800"/>
                <a:gd name="connsiteY8" fmla="*/ 10753 h 857409"/>
                <a:gd name="connsiteX9" fmla="*/ 934941 w 1539800"/>
                <a:gd name="connsiteY9" fmla="*/ 89911 h 857409"/>
                <a:gd name="connsiteX10" fmla="*/ 563227 w 1539800"/>
                <a:gd name="connsiteY10" fmla="*/ 182837 h 857409"/>
                <a:gd name="connsiteX0" fmla="*/ 563227 w 1539800"/>
                <a:gd name="connsiteY0" fmla="*/ 95020 h 769592"/>
                <a:gd name="connsiteX1" fmla="*/ 67607 w 1539800"/>
                <a:gd name="connsiteY1" fmla="*/ 15862 h 769592"/>
                <a:gd name="connsiteX2" fmla="*/ 12539 w 1539800"/>
                <a:gd name="connsiteY2" fmla="*/ 267105 h 769592"/>
                <a:gd name="connsiteX3" fmla="*/ 50398 w 1539800"/>
                <a:gd name="connsiteY3" fmla="*/ 649133 h 769592"/>
                <a:gd name="connsiteX4" fmla="*/ 332626 w 1539800"/>
                <a:gd name="connsiteY4" fmla="*/ 769592 h 769592"/>
                <a:gd name="connsiteX5" fmla="*/ 752525 w 1539800"/>
                <a:gd name="connsiteY5" fmla="*/ 638808 h 769592"/>
                <a:gd name="connsiteX6" fmla="*/ 1478745 w 1539800"/>
                <a:gd name="connsiteY6" fmla="*/ 680108 h 769592"/>
                <a:gd name="connsiteX7" fmla="*/ 1478745 w 1539800"/>
                <a:gd name="connsiteY7" fmla="*/ 280872 h 769592"/>
                <a:gd name="connsiteX8" fmla="*/ 1299771 w 1539800"/>
                <a:gd name="connsiteY8" fmla="*/ 50279 h 769592"/>
                <a:gd name="connsiteX9" fmla="*/ 934941 w 1539800"/>
                <a:gd name="connsiteY9" fmla="*/ 2094 h 769592"/>
                <a:gd name="connsiteX10" fmla="*/ 563227 w 1539800"/>
                <a:gd name="connsiteY10" fmla="*/ 95020 h 769592"/>
                <a:gd name="connsiteX0" fmla="*/ 563227 w 1539800"/>
                <a:gd name="connsiteY0" fmla="*/ 95020 h 769592"/>
                <a:gd name="connsiteX1" fmla="*/ 67607 w 1539800"/>
                <a:gd name="connsiteY1" fmla="*/ 15862 h 769592"/>
                <a:gd name="connsiteX2" fmla="*/ 12539 w 1539800"/>
                <a:gd name="connsiteY2" fmla="*/ 267105 h 769592"/>
                <a:gd name="connsiteX3" fmla="*/ 50398 w 1539800"/>
                <a:gd name="connsiteY3" fmla="*/ 649133 h 769592"/>
                <a:gd name="connsiteX4" fmla="*/ 332626 w 1539800"/>
                <a:gd name="connsiteY4" fmla="*/ 769592 h 769592"/>
                <a:gd name="connsiteX5" fmla="*/ 752525 w 1539800"/>
                <a:gd name="connsiteY5" fmla="*/ 638808 h 769592"/>
                <a:gd name="connsiteX6" fmla="*/ 1478745 w 1539800"/>
                <a:gd name="connsiteY6" fmla="*/ 680108 h 769592"/>
                <a:gd name="connsiteX7" fmla="*/ 1478745 w 1539800"/>
                <a:gd name="connsiteY7" fmla="*/ 280872 h 769592"/>
                <a:gd name="connsiteX8" fmla="*/ 1299771 w 1539800"/>
                <a:gd name="connsiteY8" fmla="*/ 50279 h 769592"/>
                <a:gd name="connsiteX9" fmla="*/ 934941 w 1539800"/>
                <a:gd name="connsiteY9" fmla="*/ 2094 h 769592"/>
                <a:gd name="connsiteX10" fmla="*/ 563227 w 1539800"/>
                <a:gd name="connsiteY10" fmla="*/ 95020 h 769592"/>
                <a:gd name="connsiteX0" fmla="*/ 580156 w 1556729"/>
                <a:gd name="connsiteY0" fmla="*/ 95020 h 769592"/>
                <a:gd name="connsiteX1" fmla="*/ 349414 w 1556729"/>
                <a:gd name="connsiteY1" fmla="*/ 232475 h 769592"/>
                <a:gd name="connsiteX2" fmla="*/ 29468 w 1556729"/>
                <a:gd name="connsiteY2" fmla="*/ 267105 h 769592"/>
                <a:gd name="connsiteX3" fmla="*/ 67327 w 1556729"/>
                <a:gd name="connsiteY3" fmla="*/ 649133 h 769592"/>
                <a:gd name="connsiteX4" fmla="*/ 349555 w 1556729"/>
                <a:gd name="connsiteY4" fmla="*/ 769592 h 769592"/>
                <a:gd name="connsiteX5" fmla="*/ 769454 w 1556729"/>
                <a:gd name="connsiteY5" fmla="*/ 638808 h 769592"/>
                <a:gd name="connsiteX6" fmla="*/ 1495674 w 1556729"/>
                <a:gd name="connsiteY6" fmla="*/ 680108 h 769592"/>
                <a:gd name="connsiteX7" fmla="*/ 1495674 w 1556729"/>
                <a:gd name="connsiteY7" fmla="*/ 280872 h 769592"/>
                <a:gd name="connsiteX8" fmla="*/ 1316700 w 1556729"/>
                <a:gd name="connsiteY8" fmla="*/ 50279 h 769592"/>
                <a:gd name="connsiteX9" fmla="*/ 951870 w 1556729"/>
                <a:gd name="connsiteY9" fmla="*/ 2094 h 769592"/>
                <a:gd name="connsiteX10" fmla="*/ 580156 w 1556729"/>
                <a:gd name="connsiteY10" fmla="*/ 95020 h 769592"/>
                <a:gd name="connsiteX0" fmla="*/ 552462 w 1529035"/>
                <a:gd name="connsiteY0" fmla="*/ 95020 h 769592"/>
                <a:gd name="connsiteX1" fmla="*/ 321720 w 1529035"/>
                <a:gd name="connsiteY1" fmla="*/ 232475 h 769592"/>
                <a:gd name="connsiteX2" fmla="*/ 1774 w 1529035"/>
                <a:gd name="connsiteY2" fmla="*/ 267105 h 769592"/>
                <a:gd name="connsiteX3" fmla="*/ 205181 w 1529035"/>
                <a:gd name="connsiteY3" fmla="*/ 597734 h 769592"/>
                <a:gd name="connsiteX4" fmla="*/ 321861 w 1529035"/>
                <a:gd name="connsiteY4" fmla="*/ 769592 h 769592"/>
                <a:gd name="connsiteX5" fmla="*/ 741760 w 1529035"/>
                <a:gd name="connsiteY5" fmla="*/ 638808 h 769592"/>
                <a:gd name="connsiteX6" fmla="*/ 1467980 w 1529035"/>
                <a:gd name="connsiteY6" fmla="*/ 680108 h 769592"/>
                <a:gd name="connsiteX7" fmla="*/ 1467980 w 1529035"/>
                <a:gd name="connsiteY7" fmla="*/ 280872 h 769592"/>
                <a:gd name="connsiteX8" fmla="*/ 1289006 w 1529035"/>
                <a:gd name="connsiteY8" fmla="*/ 50279 h 769592"/>
                <a:gd name="connsiteX9" fmla="*/ 924176 w 1529035"/>
                <a:gd name="connsiteY9" fmla="*/ 2094 h 769592"/>
                <a:gd name="connsiteX10" fmla="*/ 552462 w 1529035"/>
                <a:gd name="connsiteY10" fmla="*/ 95020 h 769592"/>
                <a:gd name="connsiteX0" fmla="*/ 552568 w 1529141"/>
                <a:gd name="connsiteY0" fmla="*/ 95020 h 697308"/>
                <a:gd name="connsiteX1" fmla="*/ 321826 w 1529141"/>
                <a:gd name="connsiteY1" fmla="*/ 232475 h 697308"/>
                <a:gd name="connsiteX2" fmla="*/ 1880 w 1529141"/>
                <a:gd name="connsiteY2" fmla="*/ 267105 h 697308"/>
                <a:gd name="connsiteX3" fmla="*/ 205287 w 1529141"/>
                <a:gd name="connsiteY3" fmla="*/ 597734 h 697308"/>
                <a:gd name="connsiteX4" fmla="*/ 526144 w 1529141"/>
                <a:gd name="connsiteY4" fmla="*/ 563993 h 697308"/>
                <a:gd name="connsiteX5" fmla="*/ 741866 w 1529141"/>
                <a:gd name="connsiteY5" fmla="*/ 638808 h 697308"/>
                <a:gd name="connsiteX6" fmla="*/ 1468086 w 1529141"/>
                <a:gd name="connsiteY6" fmla="*/ 680108 h 697308"/>
                <a:gd name="connsiteX7" fmla="*/ 1468086 w 1529141"/>
                <a:gd name="connsiteY7" fmla="*/ 280872 h 697308"/>
                <a:gd name="connsiteX8" fmla="*/ 1289112 w 1529141"/>
                <a:gd name="connsiteY8" fmla="*/ 50279 h 697308"/>
                <a:gd name="connsiteX9" fmla="*/ 924282 w 1529141"/>
                <a:gd name="connsiteY9" fmla="*/ 2094 h 697308"/>
                <a:gd name="connsiteX10" fmla="*/ 552568 w 1529141"/>
                <a:gd name="connsiteY10" fmla="*/ 95020 h 697308"/>
                <a:gd name="connsiteX0" fmla="*/ 503604 w 1480177"/>
                <a:gd name="connsiteY0" fmla="*/ 95020 h 697308"/>
                <a:gd name="connsiteX1" fmla="*/ 272862 w 1480177"/>
                <a:gd name="connsiteY1" fmla="*/ 232475 h 697308"/>
                <a:gd name="connsiteX2" fmla="*/ 2581 w 1480177"/>
                <a:gd name="connsiteY2" fmla="*/ 384590 h 697308"/>
                <a:gd name="connsiteX3" fmla="*/ 156323 w 1480177"/>
                <a:gd name="connsiteY3" fmla="*/ 597734 h 697308"/>
                <a:gd name="connsiteX4" fmla="*/ 477180 w 1480177"/>
                <a:gd name="connsiteY4" fmla="*/ 563993 h 697308"/>
                <a:gd name="connsiteX5" fmla="*/ 692902 w 1480177"/>
                <a:gd name="connsiteY5" fmla="*/ 638808 h 697308"/>
                <a:gd name="connsiteX6" fmla="*/ 1419122 w 1480177"/>
                <a:gd name="connsiteY6" fmla="*/ 680108 h 697308"/>
                <a:gd name="connsiteX7" fmla="*/ 1419122 w 1480177"/>
                <a:gd name="connsiteY7" fmla="*/ 280872 h 697308"/>
                <a:gd name="connsiteX8" fmla="*/ 1240148 w 1480177"/>
                <a:gd name="connsiteY8" fmla="*/ 50279 h 697308"/>
                <a:gd name="connsiteX9" fmla="*/ 875318 w 1480177"/>
                <a:gd name="connsiteY9" fmla="*/ 2094 h 697308"/>
                <a:gd name="connsiteX10" fmla="*/ 503604 w 1480177"/>
                <a:gd name="connsiteY10" fmla="*/ 95020 h 697308"/>
                <a:gd name="connsiteX0" fmla="*/ 503604 w 1480177"/>
                <a:gd name="connsiteY0" fmla="*/ 95020 h 697308"/>
                <a:gd name="connsiteX1" fmla="*/ 272862 w 1480177"/>
                <a:gd name="connsiteY1" fmla="*/ 232475 h 697308"/>
                <a:gd name="connsiteX2" fmla="*/ 2581 w 1480177"/>
                <a:gd name="connsiteY2" fmla="*/ 384590 h 697308"/>
                <a:gd name="connsiteX3" fmla="*/ 156323 w 1480177"/>
                <a:gd name="connsiteY3" fmla="*/ 597734 h 697308"/>
                <a:gd name="connsiteX4" fmla="*/ 477180 w 1480177"/>
                <a:gd name="connsiteY4" fmla="*/ 563993 h 697308"/>
                <a:gd name="connsiteX5" fmla="*/ 692902 w 1480177"/>
                <a:gd name="connsiteY5" fmla="*/ 638808 h 697308"/>
                <a:gd name="connsiteX6" fmla="*/ 1419122 w 1480177"/>
                <a:gd name="connsiteY6" fmla="*/ 680108 h 697308"/>
                <a:gd name="connsiteX7" fmla="*/ 1419122 w 1480177"/>
                <a:gd name="connsiteY7" fmla="*/ 280872 h 697308"/>
                <a:gd name="connsiteX8" fmla="*/ 1240148 w 1480177"/>
                <a:gd name="connsiteY8" fmla="*/ 50279 h 697308"/>
                <a:gd name="connsiteX9" fmla="*/ 875318 w 1480177"/>
                <a:gd name="connsiteY9" fmla="*/ 2094 h 697308"/>
                <a:gd name="connsiteX10" fmla="*/ 503604 w 1480177"/>
                <a:gd name="connsiteY10" fmla="*/ 95020 h 697308"/>
                <a:gd name="connsiteX0" fmla="*/ 504713 w 1481286"/>
                <a:gd name="connsiteY0" fmla="*/ 95020 h 700752"/>
                <a:gd name="connsiteX1" fmla="*/ 273971 w 1481286"/>
                <a:gd name="connsiteY1" fmla="*/ 232475 h 700752"/>
                <a:gd name="connsiteX2" fmla="*/ 3690 w 1481286"/>
                <a:gd name="connsiteY2" fmla="*/ 384590 h 700752"/>
                <a:gd name="connsiteX3" fmla="*/ 157432 w 1481286"/>
                <a:gd name="connsiteY3" fmla="*/ 597734 h 700752"/>
                <a:gd name="connsiteX4" fmla="*/ 694011 w 1481286"/>
                <a:gd name="connsiteY4" fmla="*/ 638808 h 700752"/>
                <a:gd name="connsiteX5" fmla="*/ 1420231 w 1481286"/>
                <a:gd name="connsiteY5" fmla="*/ 680108 h 700752"/>
                <a:gd name="connsiteX6" fmla="*/ 1420231 w 1481286"/>
                <a:gd name="connsiteY6" fmla="*/ 280872 h 700752"/>
                <a:gd name="connsiteX7" fmla="*/ 1241257 w 1481286"/>
                <a:gd name="connsiteY7" fmla="*/ 50279 h 700752"/>
                <a:gd name="connsiteX8" fmla="*/ 876427 w 1481286"/>
                <a:gd name="connsiteY8" fmla="*/ 2094 h 700752"/>
                <a:gd name="connsiteX9" fmla="*/ 504713 w 1481286"/>
                <a:gd name="connsiteY9" fmla="*/ 95020 h 700752"/>
                <a:gd name="connsiteX0" fmla="*/ 501024 w 1477597"/>
                <a:gd name="connsiteY0" fmla="*/ 95020 h 700752"/>
                <a:gd name="connsiteX1" fmla="*/ 270282 w 1477597"/>
                <a:gd name="connsiteY1" fmla="*/ 232475 h 700752"/>
                <a:gd name="connsiteX2" fmla="*/ 1 w 1477597"/>
                <a:gd name="connsiteY2" fmla="*/ 384590 h 700752"/>
                <a:gd name="connsiteX3" fmla="*/ 269626 w 1477597"/>
                <a:gd name="connsiteY3" fmla="*/ 583049 h 700752"/>
                <a:gd name="connsiteX4" fmla="*/ 690322 w 1477597"/>
                <a:gd name="connsiteY4" fmla="*/ 638808 h 700752"/>
                <a:gd name="connsiteX5" fmla="*/ 1416542 w 1477597"/>
                <a:gd name="connsiteY5" fmla="*/ 680108 h 700752"/>
                <a:gd name="connsiteX6" fmla="*/ 1416542 w 1477597"/>
                <a:gd name="connsiteY6" fmla="*/ 280872 h 700752"/>
                <a:gd name="connsiteX7" fmla="*/ 1237568 w 1477597"/>
                <a:gd name="connsiteY7" fmla="*/ 50279 h 700752"/>
                <a:gd name="connsiteX8" fmla="*/ 872738 w 1477597"/>
                <a:gd name="connsiteY8" fmla="*/ 2094 h 700752"/>
                <a:gd name="connsiteX9" fmla="*/ 501024 w 1477597"/>
                <a:gd name="connsiteY9" fmla="*/ 95020 h 700752"/>
                <a:gd name="connsiteX0" fmla="*/ 501024 w 1477597"/>
                <a:gd name="connsiteY0" fmla="*/ 95020 h 700752"/>
                <a:gd name="connsiteX1" fmla="*/ 270282 w 1477597"/>
                <a:gd name="connsiteY1" fmla="*/ 232475 h 700752"/>
                <a:gd name="connsiteX2" fmla="*/ 1 w 1477597"/>
                <a:gd name="connsiteY2" fmla="*/ 384590 h 700752"/>
                <a:gd name="connsiteX3" fmla="*/ 269626 w 1477597"/>
                <a:gd name="connsiteY3" fmla="*/ 583049 h 700752"/>
                <a:gd name="connsiteX4" fmla="*/ 690322 w 1477597"/>
                <a:gd name="connsiteY4" fmla="*/ 638808 h 700752"/>
                <a:gd name="connsiteX5" fmla="*/ 1416542 w 1477597"/>
                <a:gd name="connsiteY5" fmla="*/ 680108 h 700752"/>
                <a:gd name="connsiteX6" fmla="*/ 1416542 w 1477597"/>
                <a:gd name="connsiteY6" fmla="*/ 280872 h 700752"/>
                <a:gd name="connsiteX7" fmla="*/ 1237568 w 1477597"/>
                <a:gd name="connsiteY7" fmla="*/ 50279 h 700752"/>
                <a:gd name="connsiteX8" fmla="*/ 872738 w 1477597"/>
                <a:gd name="connsiteY8" fmla="*/ 2094 h 700752"/>
                <a:gd name="connsiteX9" fmla="*/ 501024 w 1477597"/>
                <a:gd name="connsiteY9" fmla="*/ 95020 h 700752"/>
                <a:gd name="connsiteX0" fmla="*/ 423768 w 1400341"/>
                <a:gd name="connsiteY0" fmla="*/ 95020 h 700752"/>
                <a:gd name="connsiteX1" fmla="*/ 193026 w 1400341"/>
                <a:gd name="connsiteY1" fmla="*/ 232475 h 700752"/>
                <a:gd name="connsiteX2" fmla="*/ 1 w 1400341"/>
                <a:gd name="connsiteY2" fmla="*/ 432318 h 700752"/>
                <a:gd name="connsiteX3" fmla="*/ 192370 w 1400341"/>
                <a:gd name="connsiteY3" fmla="*/ 583049 h 700752"/>
                <a:gd name="connsiteX4" fmla="*/ 613066 w 1400341"/>
                <a:gd name="connsiteY4" fmla="*/ 638808 h 700752"/>
                <a:gd name="connsiteX5" fmla="*/ 1339286 w 1400341"/>
                <a:gd name="connsiteY5" fmla="*/ 680108 h 700752"/>
                <a:gd name="connsiteX6" fmla="*/ 1339286 w 1400341"/>
                <a:gd name="connsiteY6" fmla="*/ 280872 h 700752"/>
                <a:gd name="connsiteX7" fmla="*/ 1160312 w 1400341"/>
                <a:gd name="connsiteY7" fmla="*/ 50279 h 700752"/>
                <a:gd name="connsiteX8" fmla="*/ 795482 w 1400341"/>
                <a:gd name="connsiteY8" fmla="*/ 2094 h 700752"/>
                <a:gd name="connsiteX9" fmla="*/ 423768 w 1400341"/>
                <a:gd name="connsiteY9" fmla="*/ 95020 h 700752"/>
                <a:gd name="connsiteX0" fmla="*/ 423768 w 1411583"/>
                <a:gd name="connsiteY0" fmla="*/ 95020 h 719845"/>
                <a:gd name="connsiteX1" fmla="*/ 193026 w 1411583"/>
                <a:gd name="connsiteY1" fmla="*/ 232475 h 719845"/>
                <a:gd name="connsiteX2" fmla="*/ 1 w 1411583"/>
                <a:gd name="connsiteY2" fmla="*/ 432318 h 719845"/>
                <a:gd name="connsiteX3" fmla="*/ 192370 w 1411583"/>
                <a:gd name="connsiteY3" fmla="*/ 583049 h 719845"/>
                <a:gd name="connsiteX4" fmla="*/ 459775 w 1411583"/>
                <a:gd name="connsiteY4" fmla="*/ 696223 h 719845"/>
                <a:gd name="connsiteX5" fmla="*/ 1339286 w 1411583"/>
                <a:gd name="connsiteY5" fmla="*/ 680108 h 719845"/>
                <a:gd name="connsiteX6" fmla="*/ 1339286 w 1411583"/>
                <a:gd name="connsiteY6" fmla="*/ 280872 h 719845"/>
                <a:gd name="connsiteX7" fmla="*/ 1160312 w 1411583"/>
                <a:gd name="connsiteY7" fmla="*/ 50279 h 719845"/>
                <a:gd name="connsiteX8" fmla="*/ 795482 w 1411583"/>
                <a:gd name="connsiteY8" fmla="*/ 2094 h 719845"/>
                <a:gd name="connsiteX9" fmla="*/ 423768 w 1411583"/>
                <a:gd name="connsiteY9" fmla="*/ 95020 h 719845"/>
                <a:gd name="connsiteX0" fmla="*/ 423768 w 1411583"/>
                <a:gd name="connsiteY0" fmla="*/ 95020 h 698293"/>
                <a:gd name="connsiteX1" fmla="*/ 193026 w 1411583"/>
                <a:gd name="connsiteY1" fmla="*/ 232475 h 698293"/>
                <a:gd name="connsiteX2" fmla="*/ 1 w 1411583"/>
                <a:gd name="connsiteY2" fmla="*/ 432318 h 698293"/>
                <a:gd name="connsiteX3" fmla="*/ 192370 w 1411583"/>
                <a:gd name="connsiteY3" fmla="*/ 583049 h 698293"/>
                <a:gd name="connsiteX4" fmla="*/ 459775 w 1411583"/>
                <a:gd name="connsiteY4" fmla="*/ 696223 h 698293"/>
                <a:gd name="connsiteX5" fmla="*/ 1339286 w 1411583"/>
                <a:gd name="connsiteY5" fmla="*/ 680108 h 698293"/>
                <a:gd name="connsiteX6" fmla="*/ 1339286 w 1411583"/>
                <a:gd name="connsiteY6" fmla="*/ 280872 h 698293"/>
                <a:gd name="connsiteX7" fmla="*/ 1160312 w 1411583"/>
                <a:gd name="connsiteY7" fmla="*/ 50279 h 698293"/>
                <a:gd name="connsiteX8" fmla="*/ 795482 w 1411583"/>
                <a:gd name="connsiteY8" fmla="*/ 2094 h 698293"/>
                <a:gd name="connsiteX9" fmla="*/ 423768 w 1411583"/>
                <a:gd name="connsiteY9" fmla="*/ 95020 h 698293"/>
                <a:gd name="connsiteX0" fmla="*/ 423768 w 1411583"/>
                <a:gd name="connsiteY0" fmla="*/ 95020 h 698293"/>
                <a:gd name="connsiteX1" fmla="*/ 193026 w 1411583"/>
                <a:gd name="connsiteY1" fmla="*/ 232475 h 698293"/>
                <a:gd name="connsiteX2" fmla="*/ 1 w 1411583"/>
                <a:gd name="connsiteY2" fmla="*/ 432318 h 698293"/>
                <a:gd name="connsiteX3" fmla="*/ 192370 w 1411583"/>
                <a:gd name="connsiteY3" fmla="*/ 583049 h 698293"/>
                <a:gd name="connsiteX4" fmla="*/ 256766 w 1411583"/>
                <a:gd name="connsiteY4" fmla="*/ 558307 h 698293"/>
                <a:gd name="connsiteX5" fmla="*/ 459775 w 1411583"/>
                <a:gd name="connsiteY5" fmla="*/ 696223 h 698293"/>
                <a:gd name="connsiteX6" fmla="*/ 1339286 w 1411583"/>
                <a:gd name="connsiteY6" fmla="*/ 680108 h 698293"/>
                <a:gd name="connsiteX7" fmla="*/ 1339286 w 1411583"/>
                <a:gd name="connsiteY7" fmla="*/ 280872 h 698293"/>
                <a:gd name="connsiteX8" fmla="*/ 1160312 w 1411583"/>
                <a:gd name="connsiteY8" fmla="*/ 50279 h 698293"/>
                <a:gd name="connsiteX9" fmla="*/ 795482 w 1411583"/>
                <a:gd name="connsiteY9" fmla="*/ 2094 h 698293"/>
                <a:gd name="connsiteX10" fmla="*/ 423768 w 1411583"/>
                <a:gd name="connsiteY10" fmla="*/ 95020 h 698293"/>
                <a:gd name="connsiteX0" fmla="*/ 424367 w 1412182"/>
                <a:gd name="connsiteY0" fmla="*/ 95020 h 698293"/>
                <a:gd name="connsiteX1" fmla="*/ 193625 w 1412182"/>
                <a:gd name="connsiteY1" fmla="*/ 232475 h 698293"/>
                <a:gd name="connsiteX2" fmla="*/ 600 w 1412182"/>
                <a:gd name="connsiteY2" fmla="*/ 432318 h 698293"/>
                <a:gd name="connsiteX3" fmla="*/ 257365 w 1412182"/>
                <a:gd name="connsiteY3" fmla="*/ 558307 h 698293"/>
                <a:gd name="connsiteX4" fmla="*/ 460374 w 1412182"/>
                <a:gd name="connsiteY4" fmla="*/ 696223 h 698293"/>
                <a:gd name="connsiteX5" fmla="*/ 1339885 w 1412182"/>
                <a:gd name="connsiteY5" fmla="*/ 680108 h 698293"/>
                <a:gd name="connsiteX6" fmla="*/ 1339885 w 1412182"/>
                <a:gd name="connsiteY6" fmla="*/ 280872 h 698293"/>
                <a:gd name="connsiteX7" fmla="*/ 1160911 w 1412182"/>
                <a:gd name="connsiteY7" fmla="*/ 50279 h 698293"/>
                <a:gd name="connsiteX8" fmla="*/ 796081 w 1412182"/>
                <a:gd name="connsiteY8" fmla="*/ 2094 h 698293"/>
                <a:gd name="connsiteX9" fmla="*/ 424367 w 1412182"/>
                <a:gd name="connsiteY9" fmla="*/ 95020 h 698293"/>
                <a:gd name="connsiteX0" fmla="*/ 423978 w 1411793"/>
                <a:gd name="connsiteY0" fmla="*/ 95020 h 698293"/>
                <a:gd name="connsiteX1" fmla="*/ 193236 w 1411793"/>
                <a:gd name="connsiteY1" fmla="*/ 232475 h 698293"/>
                <a:gd name="connsiteX2" fmla="*/ 211 w 1411793"/>
                <a:gd name="connsiteY2" fmla="*/ 432318 h 698293"/>
                <a:gd name="connsiteX3" fmla="*/ 229925 w 1411793"/>
                <a:gd name="connsiteY3" fmla="*/ 587014 h 698293"/>
                <a:gd name="connsiteX4" fmla="*/ 459985 w 1411793"/>
                <a:gd name="connsiteY4" fmla="*/ 696223 h 698293"/>
                <a:gd name="connsiteX5" fmla="*/ 1339496 w 1411793"/>
                <a:gd name="connsiteY5" fmla="*/ 680108 h 698293"/>
                <a:gd name="connsiteX6" fmla="*/ 1339496 w 1411793"/>
                <a:gd name="connsiteY6" fmla="*/ 280872 h 698293"/>
                <a:gd name="connsiteX7" fmla="*/ 1160522 w 1411793"/>
                <a:gd name="connsiteY7" fmla="*/ 50279 h 698293"/>
                <a:gd name="connsiteX8" fmla="*/ 795692 w 1411793"/>
                <a:gd name="connsiteY8" fmla="*/ 2094 h 698293"/>
                <a:gd name="connsiteX9" fmla="*/ 423978 w 1411793"/>
                <a:gd name="connsiteY9" fmla="*/ 95020 h 698293"/>
                <a:gd name="connsiteX0" fmla="*/ 423978 w 1411793"/>
                <a:gd name="connsiteY0" fmla="*/ 95020 h 698293"/>
                <a:gd name="connsiteX1" fmla="*/ 193236 w 1411793"/>
                <a:gd name="connsiteY1" fmla="*/ 232475 h 698293"/>
                <a:gd name="connsiteX2" fmla="*/ 211 w 1411793"/>
                <a:gd name="connsiteY2" fmla="*/ 432318 h 698293"/>
                <a:gd name="connsiteX3" fmla="*/ 229925 w 1411793"/>
                <a:gd name="connsiteY3" fmla="*/ 587014 h 698293"/>
                <a:gd name="connsiteX4" fmla="*/ 459985 w 1411793"/>
                <a:gd name="connsiteY4" fmla="*/ 696223 h 698293"/>
                <a:gd name="connsiteX5" fmla="*/ 1339496 w 1411793"/>
                <a:gd name="connsiteY5" fmla="*/ 680108 h 698293"/>
                <a:gd name="connsiteX6" fmla="*/ 1339496 w 1411793"/>
                <a:gd name="connsiteY6" fmla="*/ 280872 h 698293"/>
                <a:gd name="connsiteX7" fmla="*/ 1160522 w 1411793"/>
                <a:gd name="connsiteY7" fmla="*/ 50279 h 698293"/>
                <a:gd name="connsiteX8" fmla="*/ 795692 w 1411793"/>
                <a:gd name="connsiteY8" fmla="*/ 2094 h 698293"/>
                <a:gd name="connsiteX9" fmla="*/ 423978 w 1411793"/>
                <a:gd name="connsiteY9" fmla="*/ 95020 h 698293"/>
                <a:gd name="connsiteX0" fmla="*/ 423978 w 1463644"/>
                <a:gd name="connsiteY0" fmla="*/ 95020 h 698036"/>
                <a:gd name="connsiteX1" fmla="*/ 193236 w 1463644"/>
                <a:gd name="connsiteY1" fmla="*/ 232475 h 698036"/>
                <a:gd name="connsiteX2" fmla="*/ 211 w 1463644"/>
                <a:gd name="connsiteY2" fmla="*/ 432318 h 698036"/>
                <a:gd name="connsiteX3" fmla="*/ 229925 w 1463644"/>
                <a:gd name="connsiteY3" fmla="*/ 587014 h 698036"/>
                <a:gd name="connsiteX4" fmla="*/ 459985 w 1463644"/>
                <a:gd name="connsiteY4" fmla="*/ 696223 h 698036"/>
                <a:gd name="connsiteX5" fmla="*/ 1339496 w 1463644"/>
                <a:gd name="connsiteY5" fmla="*/ 680108 h 698036"/>
                <a:gd name="connsiteX6" fmla="*/ 1438685 w 1463644"/>
                <a:gd name="connsiteY6" fmla="*/ 284974 h 698036"/>
                <a:gd name="connsiteX7" fmla="*/ 1160522 w 1463644"/>
                <a:gd name="connsiteY7" fmla="*/ 50279 h 698036"/>
                <a:gd name="connsiteX8" fmla="*/ 795692 w 1463644"/>
                <a:gd name="connsiteY8" fmla="*/ 2094 h 698036"/>
                <a:gd name="connsiteX9" fmla="*/ 423978 w 1463644"/>
                <a:gd name="connsiteY9" fmla="*/ 95020 h 698036"/>
                <a:gd name="connsiteX0" fmla="*/ 424054 w 1463720"/>
                <a:gd name="connsiteY0" fmla="*/ 95020 h 698036"/>
                <a:gd name="connsiteX1" fmla="*/ 193312 w 1463720"/>
                <a:gd name="connsiteY1" fmla="*/ 232475 h 698036"/>
                <a:gd name="connsiteX2" fmla="*/ 287 w 1463720"/>
                <a:gd name="connsiteY2" fmla="*/ 432318 h 698036"/>
                <a:gd name="connsiteX3" fmla="*/ 230001 w 1463720"/>
                <a:gd name="connsiteY3" fmla="*/ 587014 h 698036"/>
                <a:gd name="connsiteX4" fmla="*/ 460061 w 1463720"/>
                <a:gd name="connsiteY4" fmla="*/ 696223 h 698036"/>
                <a:gd name="connsiteX5" fmla="*/ 1339572 w 1463720"/>
                <a:gd name="connsiteY5" fmla="*/ 680108 h 698036"/>
                <a:gd name="connsiteX6" fmla="*/ 1438761 w 1463720"/>
                <a:gd name="connsiteY6" fmla="*/ 284974 h 698036"/>
                <a:gd name="connsiteX7" fmla="*/ 1160598 w 1463720"/>
                <a:gd name="connsiteY7" fmla="*/ 50279 h 698036"/>
                <a:gd name="connsiteX8" fmla="*/ 795768 w 1463720"/>
                <a:gd name="connsiteY8" fmla="*/ 2094 h 698036"/>
                <a:gd name="connsiteX9" fmla="*/ 424054 w 1463720"/>
                <a:gd name="connsiteY9" fmla="*/ 95020 h 698036"/>
                <a:gd name="connsiteX0" fmla="*/ 424054 w 1463720"/>
                <a:gd name="connsiteY0" fmla="*/ 95020 h 698036"/>
                <a:gd name="connsiteX1" fmla="*/ 193312 w 1463720"/>
                <a:gd name="connsiteY1" fmla="*/ 232475 h 698036"/>
                <a:gd name="connsiteX2" fmla="*/ 287 w 1463720"/>
                <a:gd name="connsiteY2" fmla="*/ 432318 h 698036"/>
                <a:gd name="connsiteX3" fmla="*/ 230001 w 1463720"/>
                <a:gd name="connsiteY3" fmla="*/ 587014 h 698036"/>
                <a:gd name="connsiteX4" fmla="*/ 460061 w 1463720"/>
                <a:gd name="connsiteY4" fmla="*/ 696223 h 698036"/>
                <a:gd name="connsiteX5" fmla="*/ 1339572 w 1463720"/>
                <a:gd name="connsiteY5" fmla="*/ 680108 h 698036"/>
                <a:gd name="connsiteX6" fmla="*/ 1438761 w 1463720"/>
                <a:gd name="connsiteY6" fmla="*/ 284974 h 698036"/>
                <a:gd name="connsiteX7" fmla="*/ 1160598 w 1463720"/>
                <a:gd name="connsiteY7" fmla="*/ 50279 h 698036"/>
                <a:gd name="connsiteX8" fmla="*/ 795768 w 1463720"/>
                <a:gd name="connsiteY8" fmla="*/ 2094 h 698036"/>
                <a:gd name="connsiteX9" fmla="*/ 424054 w 1463720"/>
                <a:gd name="connsiteY9" fmla="*/ 95020 h 698036"/>
                <a:gd name="connsiteX0" fmla="*/ 424054 w 1463720"/>
                <a:gd name="connsiteY0" fmla="*/ 95020 h 698036"/>
                <a:gd name="connsiteX1" fmla="*/ 193312 w 1463720"/>
                <a:gd name="connsiteY1" fmla="*/ 232475 h 698036"/>
                <a:gd name="connsiteX2" fmla="*/ 287 w 1463720"/>
                <a:gd name="connsiteY2" fmla="*/ 432318 h 698036"/>
                <a:gd name="connsiteX3" fmla="*/ 230001 w 1463720"/>
                <a:gd name="connsiteY3" fmla="*/ 587014 h 698036"/>
                <a:gd name="connsiteX4" fmla="*/ 460061 w 1463720"/>
                <a:gd name="connsiteY4" fmla="*/ 696223 h 698036"/>
                <a:gd name="connsiteX5" fmla="*/ 1339572 w 1463720"/>
                <a:gd name="connsiteY5" fmla="*/ 680108 h 698036"/>
                <a:gd name="connsiteX6" fmla="*/ 1438761 w 1463720"/>
                <a:gd name="connsiteY6" fmla="*/ 284974 h 698036"/>
                <a:gd name="connsiteX7" fmla="*/ 1160598 w 1463720"/>
                <a:gd name="connsiteY7" fmla="*/ 50279 h 698036"/>
                <a:gd name="connsiteX8" fmla="*/ 795768 w 1463720"/>
                <a:gd name="connsiteY8" fmla="*/ 2094 h 698036"/>
                <a:gd name="connsiteX9" fmla="*/ 424054 w 1463720"/>
                <a:gd name="connsiteY9" fmla="*/ 95020 h 698036"/>
                <a:gd name="connsiteX0" fmla="*/ 424054 w 1463720"/>
                <a:gd name="connsiteY0" fmla="*/ 97207 h 700223"/>
                <a:gd name="connsiteX1" fmla="*/ 193312 w 1463720"/>
                <a:gd name="connsiteY1" fmla="*/ 234662 h 700223"/>
                <a:gd name="connsiteX2" fmla="*/ 287 w 1463720"/>
                <a:gd name="connsiteY2" fmla="*/ 434505 h 700223"/>
                <a:gd name="connsiteX3" fmla="*/ 230001 w 1463720"/>
                <a:gd name="connsiteY3" fmla="*/ 589201 h 700223"/>
                <a:gd name="connsiteX4" fmla="*/ 460061 w 1463720"/>
                <a:gd name="connsiteY4" fmla="*/ 698410 h 700223"/>
                <a:gd name="connsiteX5" fmla="*/ 1339572 w 1463720"/>
                <a:gd name="connsiteY5" fmla="*/ 682295 h 700223"/>
                <a:gd name="connsiteX6" fmla="*/ 1438761 w 1463720"/>
                <a:gd name="connsiteY6" fmla="*/ 287161 h 700223"/>
                <a:gd name="connsiteX7" fmla="*/ 1160598 w 1463720"/>
                <a:gd name="connsiteY7" fmla="*/ 52466 h 700223"/>
                <a:gd name="connsiteX8" fmla="*/ 865707 w 1463720"/>
                <a:gd name="connsiteY8" fmla="*/ 31458 h 700223"/>
                <a:gd name="connsiteX9" fmla="*/ 795768 w 1463720"/>
                <a:gd name="connsiteY9" fmla="*/ 4281 h 700223"/>
                <a:gd name="connsiteX10" fmla="*/ 424054 w 1463720"/>
                <a:gd name="connsiteY10" fmla="*/ 97207 h 700223"/>
                <a:gd name="connsiteX0" fmla="*/ 424054 w 1463720"/>
                <a:gd name="connsiteY0" fmla="*/ 70669 h 673685"/>
                <a:gd name="connsiteX1" fmla="*/ 193312 w 1463720"/>
                <a:gd name="connsiteY1" fmla="*/ 208124 h 673685"/>
                <a:gd name="connsiteX2" fmla="*/ 287 w 1463720"/>
                <a:gd name="connsiteY2" fmla="*/ 407967 h 673685"/>
                <a:gd name="connsiteX3" fmla="*/ 230001 w 1463720"/>
                <a:gd name="connsiteY3" fmla="*/ 562663 h 673685"/>
                <a:gd name="connsiteX4" fmla="*/ 460061 w 1463720"/>
                <a:gd name="connsiteY4" fmla="*/ 671872 h 673685"/>
                <a:gd name="connsiteX5" fmla="*/ 1339572 w 1463720"/>
                <a:gd name="connsiteY5" fmla="*/ 655757 h 673685"/>
                <a:gd name="connsiteX6" fmla="*/ 1438761 w 1463720"/>
                <a:gd name="connsiteY6" fmla="*/ 260623 h 673685"/>
                <a:gd name="connsiteX7" fmla="*/ 1160598 w 1463720"/>
                <a:gd name="connsiteY7" fmla="*/ 25928 h 673685"/>
                <a:gd name="connsiteX8" fmla="*/ 865707 w 1463720"/>
                <a:gd name="connsiteY8" fmla="*/ 4920 h 673685"/>
                <a:gd name="connsiteX9" fmla="*/ 424054 w 1463720"/>
                <a:gd name="connsiteY9" fmla="*/ 70669 h 673685"/>
                <a:gd name="connsiteX0" fmla="*/ 423973 w 1463639"/>
                <a:gd name="connsiteY0" fmla="*/ 70669 h 673685"/>
                <a:gd name="connsiteX1" fmla="*/ 270277 w 1463639"/>
                <a:gd name="connsiteY1" fmla="*/ 216081 h 673685"/>
                <a:gd name="connsiteX2" fmla="*/ 206 w 1463639"/>
                <a:gd name="connsiteY2" fmla="*/ 407967 h 673685"/>
                <a:gd name="connsiteX3" fmla="*/ 229920 w 1463639"/>
                <a:gd name="connsiteY3" fmla="*/ 562663 h 673685"/>
                <a:gd name="connsiteX4" fmla="*/ 459980 w 1463639"/>
                <a:gd name="connsiteY4" fmla="*/ 671872 h 673685"/>
                <a:gd name="connsiteX5" fmla="*/ 1339491 w 1463639"/>
                <a:gd name="connsiteY5" fmla="*/ 655757 h 673685"/>
                <a:gd name="connsiteX6" fmla="*/ 1438680 w 1463639"/>
                <a:gd name="connsiteY6" fmla="*/ 260623 h 673685"/>
                <a:gd name="connsiteX7" fmla="*/ 1160517 w 1463639"/>
                <a:gd name="connsiteY7" fmla="*/ 25928 h 673685"/>
                <a:gd name="connsiteX8" fmla="*/ 865626 w 1463639"/>
                <a:gd name="connsiteY8" fmla="*/ 4920 h 673685"/>
                <a:gd name="connsiteX9" fmla="*/ 423973 w 1463639"/>
                <a:gd name="connsiteY9" fmla="*/ 70669 h 673685"/>
                <a:gd name="connsiteX0" fmla="*/ 461508 w 1463639"/>
                <a:gd name="connsiteY0" fmla="*/ 13990 h 680664"/>
                <a:gd name="connsiteX1" fmla="*/ 270277 w 1463639"/>
                <a:gd name="connsiteY1" fmla="*/ 223060 h 680664"/>
                <a:gd name="connsiteX2" fmla="*/ 206 w 1463639"/>
                <a:gd name="connsiteY2" fmla="*/ 414946 h 680664"/>
                <a:gd name="connsiteX3" fmla="*/ 229920 w 1463639"/>
                <a:gd name="connsiteY3" fmla="*/ 569642 h 680664"/>
                <a:gd name="connsiteX4" fmla="*/ 459980 w 1463639"/>
                <a:gd name="connsiteY4" fmla="*/ 678851 h 680664"/>
                <a:gd name="connsiteX5" fmla="*/ 1339491 w 1463639"/>
                <a:gd name="connsiteY5" fmla="*/ 662736 h 680664"/>
                <a:gd name="connsiteX6" fmla="*/ 1438680 w 1463639"/>
                <a:gd name="connsiteY6" fmla="*/ 267602 h 680664"/>
                <a:gd name="connsiteX7" fmla="*/ 1160517 w 1463639"/>
                <a:gd name="connsiteY7" fmla="*/ 32907 h 680664"/>
                <a:gd name="connsiteX8" fmla="*/ 865626 w 1463639"/>
                <a:gd name="connsiteY8" fmla="*/ 11899 h 680664"/>
                <a:gd name="connsiteX9" fmla="*/ 461508 w 1463639"/>
                <a:gd name="connsiteY9" fmla="*/ 13990 h 680664"/>
                <a:gd name="connsiteX0" fmla="*/ 461508 w 1463639"/>
                <a:gd name="connsiteY0" fmla="*/ 17140 h 683814"/>
                <a:gd name="connsiteX1" fmla="*/ 270277 w 1463639"/>
                <a:gd name="connsiteY1" fmla="*/ 226210 h 683814"/>
                <a:gd name="connsiteX2" fmla="*/ 206 w 1463639"/>
                <a:gd name="connsiteY2" fmla="*/ 418096 h 683814"/>
                <a:gd name="connsiteX3" fmla="*/ 229920 w 1463639"/>
                <a:gd name="connsiteY3" fmla="*/ 572792 h 683814"/>
                <a:gd name="connsiteX4" fmla="*/ 459980 w 1463639"/>
                <a:gd name="connsiteY4" fmla="*/ 682001 h 683814"/>
                <a:gd name="connsiteX5" fmla="*/ 1339491 w 1463639"/>
                <a:gd name="connsiteY5" fmla="*/ 665886 h 683814"/>
                <a:gd name="connsiteX6" fmla="*/ 1438680 w 1463639"/>
                <a:gd name="connsiteY6" fmla="*/ 270752 h 683814"/>
                <a:gd name="connsiteX7" fmla="*/ 1160517 w 1463639"/>
                <a:gd name="connsiteY7" fmla="*/ 36057 h 683814"/>
                <a:gd name="connsiteX8" fmla="*/ 875503 w 1463639"/>
                <a:gd name="connsiteY8" fmla="*/ 3909 h 683814"/>
                <a:gd name="connsiteX9" fmla="*/ 461508 w 1463639"/>
                <a:gd name="connsiteY9" fmla="*/ 17140 h 683814"/>
                <a:gd name="connsiteX0" fmla="*/ 461508 w 1463639"/>
                <a:gd name="connsiteY0" fmla="*/ 17140 h 683814"/>
                <a:gd name="connsiteX1" fmla="*/ 270277 w 1463639"/>
                <a:gd name="connsiteY1" fmla="*/ 226210 h 683814"/>
                <a:gd name="connsiteX2" fmla="*/ 206 w 1463639"/>
                <a:gd name="connsiteY2" fmla="*/ 418096 h 683814"/>
                <a:gd name="connsiteX3" fmla="*/ 229920 w 1463639"/>
                <a:gd name="connsiteY3" fmla="*/ 572792 h 683814"/>
                <a:gd name="connsiteX4" fmla="*/ 459980 w 1463639"/>
                <a:gd name="connsiteY4" fmla="*/ 682001 h 683814"/>
                <a:gd name="connsiteX5" fmla="*/ 1339491 w 1463639"/>
                <a:gd name="connsiteY5" fmla="*/ 665886 h 683814"/>
                <a:gd name="connsiteX6" fmla="*/ 1438680 w 1463639"/>
                <a:gd name="connsiteY6" fmla="*/ 270752 h 683814"/>
                <a:gd name="connsiteX7" fmla="*/ 1202003 w 1463639"/>
                <a:gd name="connsiteY7" fmla="*/ 34465 h 683814"/>
                <a:gd name="connsiteX8" fmla="*/ 875503 w 1463639"/>
                <a:gd name="connsiteY8" fmla="*/ 3909 h 683814"/>
                <a:gd name="connsiteX9" fmla="*/ 461508 w 1463639"/>
                <a:gd name="connsiteY9" fmla="*/ 17140 h 683814"/>
                <a:gd name="connsiteX0" fmla="*/ 461508 w 1463639"/>
                <a:gd name="connsiteY0" fmla="*/ 17140 h 683814"/>
                <a:gd name="connsiteX1" fmla="*/ 270277 w 1463639"/>
                <a:gd name="connsiteY1" fmla="*/ 226210 h 683814"/>
                <a:gd name="connsiteX2" fmla="*/ 206 w 1463639"/>
                <a:gd name="connsiteY2" fmla="*/ 418096 h 683814"/>
                <a:gd name="connsiteX3" fmla="*/ 229920 w 1463639"/>
                <a:gd name="connsiteY3" fmla="*/ 572792 h 683814"/>
                <a:gd name="connsiteX4" fmla="*/ 459980 w 1463639"/>
                <a:gd name="connsiteY4" fmla="*/ 682001 h 683814"/>
                <a:gd name="connsiteX5" fmla="*/ 1339491 w 1463639"/>
                <a:gd name="connsiteY5" fmla="*/ 665886 h 683814"/>
                <a:gd name="connsiteX6" fmla="*/ 1438680 w 1463639"/>
                <a:gd name="connsiteY6" fmla="*/ 270752 h 683814"/>
                <a:gd name="connsiteX7" fmla="*/ 1202003 w 1463639"/>
                <a:gd name="connsiteY7" fmla="*/ 34465 h 683814"/>
                <a:gd name="connsiteX8" fmla="*/ 875503 w 1463639"/>
                <a:gd name="connsiteY8" fmla="*/ 3909 h 683814"/>
                <a:gd name="connsiteX9" fmla="*/ 461508 w 1463639"/>
                <a:gd name="connsiteY9" fmla="*/ 17140 h 683814"/>
                <a:gd name="connsiteX0" fmla="*/ 461508 w 1461194"/>
                <a:gd name="connsiteY0" fmla="*/ 17140 h 684068"/>
                <a:gd name="connsiteX1" fmla="*/ 270277 w 1461194"/>
                <a:gd name="connsiteY1" fmla="*/ 226210 h 684068"/>
                <a:gd name="connsiteX2" fmla="*/ 206 w 1461194"/>
                <a:gd name="connsiteY2" fmla="*/ 418096 h 684068"/>
                <a:gd name="connsiteX3" fmla="*/ 229920 w 1461194"/>
                <a:gd name="connsiteY3" fmla="*/ 572792 h 684068"/>
                <a:gd name="connsiteX4" fmla="*/ 511344 w 1461194"/>
                <a:gd name="connsiteY4" fmla="*/ 683593 h 684068"/>
                <a:gd name="connsiteX5" fmla="*/ 1339491 w 1461194"/>
                <a:gd name="connsiteY5" fmla="*/ 665886 h 684068"/>
                <a:gd name="connsiteX6" fmla="*/ 1438680 w 1461194"/>
                <a:gd name="connsiteY6" fmla="*/ 270752 h 684068"/>
                <a:gd name="connsiteX7" fmla="*/ 1202003 w 1461194"/>
                <a:gd name="connsiteY7" fmla="*/ 34465 h 684068"/>
                <a:gd name="connsiteX8" fmla="*/ 875503 w 1461194"/>
                <a:gd name="connsiteY8" fmla="*/ 3909 h 684068"/>
                <a:gd name="connsiteX9" fmla="*/ 461508 w 1461194"/>
                <a:gd name="connsiteY9" fmla="*/ 17140 h 684068"/>
                <a:gd name="connsiteX0" fmla="*/ 461508 w 1461194"/>
                <a:gd name="connsiteY0" fmla="*/ 17140 h 700889"/>
                <a:gd name="connsiteX1" fmla="*/ 270277 w 1461194"/>
                <a:gd name="connsiteY1" fmla="*/ 226210 h 700889"/>
                <a:gd name="connsiteX2" fmla="*/ 206 w 1461194"/>
                <a:gd name="connsiteY2" fmla="*/ 418096 h 700889"/>
                <a:gd name="connsiteX3" fmla="*/ 229920 w 1461194"/>
                <a:gd name="connsiteY3" fmla="*/ 572792 h 700889"/>
                <a:gd name="connsiteX4" fmla="*/ 511344 w 1461194"/>
                <a:gd name="connsiteY4" fmla="*/ 683593 h 700889"/>
                <a:gd name="connsiteX5" fmla="*/ 1339491 w 1461194"/>
                <a:gd name="connsiteY5" fmla="*/ 665886 h 700889"/>
                <a:gd name="connsiteX6" fmla="*/ 1438680 w 1461194"/>
                <a:gd name="connsiteY6" fmla="*/ 270752 h 700889"/>
                <a:gd name="connsiteX7" fmla="*/ 1202003 w 1461194"/>
                <a:gd name="connsiteY7" fmla="*/ 34465 h 700889"/>
                <a:gd name="connsiteX8" fmla="*/ 875503 w 1461194"/>
                <a:gd name="connsiteY8" fmla="*/ 3909 h 700889"/>
                <a:gd name="connsiteX9" fmla="*/ 461508 w 1461194"/>
                <a:gd name="connsiteY9" fmla="*/ 17140 h 700889"/>
                <a:gd name="connsiteX0" fmla="*/ 462271 w 1461957"/>
                <a:gd name="connsiteY0" fmla="*/ 17140 h 700889"/>
                <a:gd name="connsiteX1" fmla="*/ 271040 w 1461957"/>
                <a:gd name="connsiteY1" fmla="*/ 226210 h 700889"/>
                <a:gd name="connsiteX2" fmla="*/ 969 w 1461957"/>
                <a:gd name="connsiteY2" fmla="*/ 418096 h 700889"/>
                <a:gd name="connsiteX3" fmla="*/ 191173 w 1461957"/>
                <a:gd name="connsiteY3" fmla="*/ 596664 h 700889"/>
                <a:gd name="connsiteX4" fmla="*/ 512107 w 1461957"/>
                <a:gd name="connsiteY4" fmla="*/ 683593 h 700889"/>
                <a:gd name="connsiteX5" fmla="*/ 1340254 w 1461957"/>
                <a:gd name="connsiteY5" fmla="*/ 665886 h 700889"/>
                <a:gd name="connsiteX6" fmla="*/ 1439443 w 1461957"/>
                <a:gd name="connsiteY6" fmla="*/ 270752 h 700889"/>
                <a:gd name="connsiteX7" fmla="*/ 1202766 w 1461957"/>
                <a:gd name="connsiteY7" fmla="*/ 34465 h 700889"/>
                <a:gd name="connsiteX8" fmla="*/ 876266 w 1461957"/>
                <a:gd name="connsiteY8" fmla="*/ 3909 h 700889"/>
                <a:gd name="connsiteX9" fmla="*/ 462271 w 1461957"/>
                <a:gd name="connsiteY9" fmla="*/ 17140 h 700889"/>
                <a:gd name="connsiteX0" fmla="*/ 461558 w 1461244"/>
                <a:gd name="connsiteY0" fmla="*/ 17140 h 700889"/>
                <a:gd name="connsiteX1" fmla="*/ 270327 w 1461244"/>
                <a:gd name="connsiteY1" fmla="*/ 226210 h 700889"/>
                <a:gd name="connsiteX2" fmla="*/ 256 w 1461244"/>
                <a:gd name="connsiteY2" fmla="*/ 418096 h 700889"/>
                <a:gd name="connsiteX3" fmla="*/ 190460 w 1461244"/>
                <a:gd name="connsiteY3" fmla="*/ 596664 h 700889"/>
                <a:gd name="connsiteX4" fmla="*/ 511394 w 1461244"/>
                <a:gd name="connsiteY4" fmla="*/ 683593 h 700889"/>
                <a:gd name="connsiteX5" fmla="*/ 1339541 w 1461244"/>
                <a:gd name="connsiteY5" fmla="*/ 665886 h 700889"/>
                <a:gd name="connsiteX6" fmla="*/ 1438730 w 1461244"/>
                <a:gd name="connsiteY6" fmla="*/ 270752 h 700889"/>
                <a:gd name="connsiteX7" fmla="*/ 1202053 w 1461244"/>
                <a:gd name="connsiteY7" fmla="*/ 34465 h 700889"/>
                <a:gd name="connsiteX8" fmla="*/ 875553 w 1461244"/>
                <a:gd name="connsiteY8" fmla="*/ 3909 h 700889"/>
                <a:gd name="connsiteX9" fmla="*/ 461558 w 1461244"/>
                <a:gd name="connsiteY9" fmla="*/ 17140 h 700889"/>
                <a:gd name="connsiteX0" fmla="*/ 463884 w 1463570"/>
                <a:gd name="connsiteY0" fmla="*/ 17140 h 700889"/>
                <a:gd name="connsiteX1" fmla="*/ 272653 w 1463570"/>
                <a:gd name="connsiteY1" fmla="*/ 226210 h 700889"/>
                <a:gd name="connsiteX2" fmla="*/ 2582 w 1463570"/>
                <a:gd name="connsiteY2" fmla="*/ 418096 h 700889"/>
                <a:gd name="connsiteX3" fmla="*/ 155251 w 1463570"/>
                <a:gd name="connsiteY3" fmla="*/ 630085 h 700889"/>
                <a:gd name="connsiteX4" fmla="*/ 513720 w 1463570"/>
                <a:gd name="connsiteY4" fmla="*/ 683593 h 700889"/>
                <a:gd name="connsiteX5" fmla="*/ 1341867 w 1463570"/>
                <a:gd name="connsiteY5" fmla="*/ 665886 h 700889"/>
                <a:gd name="connsiteX6" fmla="*/ 1441056 w 1463570"/>
                <a:gd name="connsiteY6" fmla="*/ 270752 h 700889"/>
                <a:gd name="connsiteX7" fmla="*/ 1204379 w 1463570"/>
                <a:gd name="connsiteY7" fmla="*/ 34465 h 700889"/>
                <a:gd name="connsiteX8" fmla="*/ 877879 w 1463570"/>
                <a:gd name="connsiteY8" fmla="*/ 3909 h 700889"/>
                <a:gd name="connsiteX9" fmla="*/ 463884 w 1463570"/>
                <a:gd name="connsiteY9" fmla="*/ 17140 h 700889"/>
                <a:gd name="connsiteX0" fmla="*/ 463884 w 1465533"/>
                <a:gd name="connsiteY0" fmla="*/ 17140 h 708314"/>
                <a:gd name="connsiteX1" fmla="*/ 272653 w 1465533"/>
                <a:gd name="connsiteY1" fmla="*/ 226210 h 708314"/>
                <a:gd name="connsiteX2" fmla="*/ 2582 w 1465533"/>
                <a:gd name="connsiteY2" fmla="*/ 418096 h 708314"/>
                <a:gd name="connsiteX3" fmla="*/ 155251 w 1465533"/>
                <a:gd name="connsiteY3" fmla="*/ 630085 h 708314"/>
                <a:gd name="connsiteX4" fmla="*/ 472234 w 1465533"/>
                <a:gd name="connsiteY4" fmla="*/ 699508 h 708314"/>
                <a:gd name="connsiteX5" fmla="*/ 1341867 w 1465533"/>
                <a:gd name="connsiteY5" fmla="*/ 665886 h 708314"/>
                <a:gd name="connsiteX6" fmla="*/ 1441056 w 1465533"/>
                <a:gd name="connsiteY6" fmla="*/ 270752 h 708314"/>
                <a:gd name="connsiteX7" fmla="*/ 1204379 w 1465533"/>
                <a:gd name="connsiteY7" fmla="*/ 34465 h 708314"/>
                <a:gd name="connsiteX8" fmla="*/ 877879 w 1465533"/>
                <a:gd name="connsiteY8" fmla="*/ 3909 h 708314"/>
                <a:gd name="connsiteX9" fmla="*/ 463884 w 1465533"/>
                <a:gd name="connsiteY9" fmla="*/ 17140 h 708314"/>
                <a:gd name="connsiteX0" fmla="*/ 463884 w 1467792"/>
                <a:gd name="connsiteY0" fmla="*/ 17140 h 717887"/>
                <a:gd name="connsiteX1" fmla="*/ 272653 w 1467792"/>
                <a:gd name="connsiteY1" fmla="*/ 226210 h 717887"/>
                <a:gd name="connsiteX2" fmla="*/ 2582 w 1467792"/>
                <a:gd name="connsiteY2" fmla="*/ 418096 h 717887"/>
                <a:gd name="connsiteX3" fmla="*/ 155251 w 1467792"/>
                <a:gd name="connsiteY3" fmla="*/ 630085 h 717887"/>
                <a:gd name="connsiteX4" fmla="*/ 426797 w 1467792"/>
                <a:gd name="connsiteY4" fmla="*/ 715423 h 717887"/>
                <a:gd name="connsiteX5" fmla="*/ 1341867 w 1467792"/>
                <a:gd name="connsiteY5" fmla="*/ 665886 h 717887"/>
                <a:gd name="connsiteX6" fmla="*/ 1441056 w 1467792"/>
                <a:gd name="connsiteY6" fmla="*/ 270752 h 717887"/>
                <a:gd name="connsiteX7" fmla="*/ 1204379 w 1467792"/>
                <a:gd name="connsiteY7" fmla="*/ 34465 h 717887"/>
                <a:gd name="connsiteX8" fmla="*/ 877879 w 1467792"/>
                <a:gd name="connsiteY8" fmla="*/ 3909 h 717887"/>
                <a:gd name="connsiteX9" fmla="*/ 463884 w 1467792"/>
                <a:gd name="connsiteY9" fmla="*/ 17140 h 717887"/>
                <a:gd name="connsiteX0" fmla="*/ 467587 w 1471495"/>
                <a:gd name="connsiteY0" fmla="*/ 17140 h 717887"/>
                <a:gd name="connsiteX1" fmla="*/ 276356 w 1471495"/>
                <a:gd name="connsiteY1" fmla="*/ 226210 h 717887"/>
                <a:gd name="connsiteX2" fmla="*/ 6285 w 1471495"/>
                <a:gd name="connsiteY2" fmla="*/ 418096 h 717887"/>
                <a:gd name="connsiteX3" fmla="*/ 117468 w 1471495"/>
                <a:gd name="connsiteY3" fmla="*/ 633268 h 717887"/>
                <a:gd name="connsiteX4" fmla="*/ 430500 w 1471495"/>
                <a:gd name="connsiteY4" fmla="*/ 715423 h 717887"/>
                <a:gd name="connsiteX5" fmla="*/ 1345570 w 1471495"/>
                <a:gd name="connsiteY5" fmla="*/ 665886 h 717887"/>
                <a:gd name="connsiteX6" fmla="*/ 1444759 w 1471495"/>
                <a:gd name="connsiteY6" fmla="*/ 270752 h 717887"/>
                <a:gd name="connsiteX7" fmla="*/ 1208082 w 1471495"/>
                <a:gd name="connsiteY7" fmla="*/ 34465 h 717887"/>
                <a:gd name="connsiteX8" fmla="*/ 881582 w 1471495"/>
                <a:gd name="connsiteY8" fmla="*/ 3909 h 717887"/>
                <a:gd name="connsiteX9" fmla="*/ 467587 w 1471495"/>
                <a:gd name="connsiteY9" fmla="*/ 17140 h 717887"/>
                <a:gd name="connsiteX0" fmla="*/ 437440 w 1471495"/>
                <a:gd name="connsiteY0" fmla="*/ 12273 h 732696"/>
                <a:gd name="connsiteX1" fmla="*/ 276356 w 1471495"/>
                <a:gd name="connsiteY1" fmla="*/ 241019 h 732696"/>
                <a:gd name="connsiteX2" fmla="*/ 6285 w 1471495"/>
                <a:gd name="connsiteY2" fmla="*/ 432905 h 732696"/>
                <a:gd name="connsiteX3" fmla="*/ 117468 w 1471495"/>
                <a:gd name="connsiteY3" fmla="*/ 648077 h 732696"/>
                <a:gd name="connsiteX4" fmla="*/ 430500 w 1471495"/>
                <a:gd name="connsiteY4" fmla="*/ 730232 h 732696"/>
                <a:gd name="connsiteX5" fmla="*/ 1345570 w 1471495"/>
                <a:gd name="connsiteY5" fmla="*/ 680695 h 732696"/>
                <a:gd name="connsiteX6" fmla="*/ 1444759 w 1471495"/>
                <a:gd name="connsiteY6" fmla="*/ 285561 h 732696"/>
                <a:gd name="connsiteX7" fmla="*/ 1208082 w 1471495"/>
                <a:gd name="connsiteY7" fmla="*/ 49274 h 732696"/>
                <a:gd name="connsiteX8" fmla="*/ 881582 w 1471495"/>
                <a:gd name="connsiteY8" fmla="*/ 18718 h 732696"/>
                <a:gd name="connsiteX9" fmla="*/ 437440 w 1471495"/>
                <a:gd name="connsiteY9" fmla="*/ 12273 h 732696"/>
                <a:gd name="connsiteX0" fmla="*/ 437440 w 1471495"/>
                <a:gd name="connsiteY0" fmla="*/ 27540 h 747963"/>
                <a:gd name="connsiteX1" fmla="*/ 276356 w 1471495"/>
                <a:gd name="connsiteY1" fmla="*/ 256286 h 747963"/>
                <a:gd name="connsiteX2" fmla="*/ 6285 w 1471495"/>
                <a:gd name="connsiteY2" fmla="*/ 448172 h 747963"/>
                <a:gd name="connsiteX3" fmla="*/ 117468 w 1471495"/>
                <a:gd name="connsiteY3" fmla="*/ 663344 h 747963"/>
                <a:gd name="connsiteX4" fmla="*/ 430500 w 1471495"/>
                <a:gd name="connsiteY4" fmla="*/ 745499 h 747963"/>
                <a:gd name="connsiteX5" fmla="*/ 1345570 w 1471495"/>
                <a:gd name="connsiteY5" fmla="*/ 695962 h 747963"/>
                <a:gd name="connsiteX6" fmla="*/ 1444759 w 1471495"/>
                <a:gd name="connsiteY6" fmla="*/ 300828 h 747963"/>
                <a:gd name="connsiteX7" fmla="*/ 1208082 w 1471495"/>
                <a:gd name="connsiteY7" fmla="*/ 64541 h 747963"/>
                <a:gd name="connsiteX8" fmla="*/ 906076 w 1471495"/>
                <a:gd name="connsiteY8" fmla="*/ 0 h 747963"/>
                <a:gd name="connsiteX9" fmla="*/ 437440 w 1471495"/>
                <a:gd name="connsiteY9" fmla="*/ 27540 h 747963"/>
                <a:gd name="connsiteX0" fmla="*/ 437440 w 1471495"/>
                <a:gd name="connsiteY0" fmla="*/ 27540 h 747963"/>
                <a:gd name="connsiteX1" fmla="*/ 276356 w 1471495"/>
                <a:gd name="connsiteY1" fmla="*/ 256286 h 747963"/>
                <a:gd name="connsiteX2" fmla="*/ 6285 w 1471495"/>
                <a:gd name="connsiteY2" fmla="*/ 448172 h 747963"/>
                <a:gd name="connsiteX3" fmla="*/ 117468 w 1471495"/>
                <a:gd name="connsiteY3" fmla="*/ 663344 h 747963"/>
                <a:gd name="connsiteX4" fmla="*/ 430500 w 1471495"/>
                <a:gd name="connsiteY4" fmla="*/ 745499 h 747963"/>
                <a:gd name="connsiteX5" fmla="*/ 1345570 w 1471495"/>
                <a:gd name="connsiteY5" fmla="*/ 695962 h 747963"/>
                <a:gd name="connsiteX6" fmla="*/ 1444759 w 1471495"/>
                <a:gd name="connsiteY6" fmla="*/ 300828 h 747963"/>
                <a:gd name="connsiteX7" fmla="*/ 1213735 w 1471495"/>
                <a:gd name="connsiteY7" fmla="*/ 87794 h 747963"/>
                <a:gd name="connsiteX8" fmla="*/ 906076 w 1471495"/>
                <a:gd name="connsiteY8" fmla="*/ 0 h 747963"/>
                <a:gd name="connsiteX9" fmla="*/ 437440 w 1471495"/>
                <a:gd name="connsiteY9" fmla="*/ 27540 h 747963"/>
                <a:gd name="connsiteX0" fmla="*/ 435352 w 1469407"/>
                <a:gd name="connsiteY0" fmla="*/ 27540 h 747963"/>
                <a:gd name="connsiteX1" fmla="*/ 236062 w 1469407"/>
                <a:gd name="connsiteY1" fmla="*/ 246705 h 747963"/>
                <a:gd name="connsiteX2" fmla="*/ 4197 w 1469407"/>
                <a:gd name="connsiteY2" fmla="*/ 448172 h 747963"/>
                <a:gd name="connsiteX3" fmla="*/ 115380 w 1469407"/>
                <a:gd name="connsiteY3" fmla="*/ 663344 h 747963"/>
                <a:gd name="connsiteX4" fmla="*/ 428412 w 1469407"/>
                <a:gd name="connsiteY4" fmla="*/ 745499 h 747963"/>
                <a:gd name="connsiteX5" fmla="*/ 1343482 w 1469407"/>
                <a:gd name="connsiteY5" fmla="*/ 695962 h 747963"/>
                <a:gd name="connsiteX6" fmla="*/ 1442671 w 1469407"/>
                <a:gd name="connsiteY6" fmla="*/ 300828 h 747963"/>
                <a:gd name="connsiteX7" fmla="*/ 1211647 w 1469407"/>
                <a:gd name="connsiteY7" fmla="*/ 87794 h 747963"/>
                <a:gd name="connsiteX8" fmla="*/ 903988 w 1469407"/>
                <a:gd name="connsiteY8" fmla="*/ 0 h 747963"/>
                <a:gd name="connsiteX9" fmla="*/ 435352 w 1469407"/>
                <a:gd name="connsiteY9" fmla="*/ 27540 h 747963"/>
                <a:gd name="connsiteX0" fmla="*/ 287738 w 1469407"/>
                <a:gd name="connsiteY0" fmla="*/ 16581 h 752973"/>
                <a:gd name="connsiteX1" fmla="*/ 236062 w 1469407"/>
                <a:gd name="connsiteY1" fmla="*/ 251715 h 752973"/>
                <a:gd name="connsiteX2" fmla="*/ 4197 w 1469407"/>
                <a:gd name="connsiteY2" fmla="*/ 453182 h 752973"/>
                <a:gd name="connsiteX3" fmla="*/ 115380 w 1469407"/>
                <a:gd name="connsiteY3" fmla="*/ 668354 h 752973"/>
                <a:gd name="connsiteX4" fmla="*/ 428412 w 1469407"/>
                <a:gd name="connsiteY4" fmla="*/ 750509 h 752973"/>
                <a:gd name="connsiteX5" fmla="*/ 1343482 w 1469407"/>
                <a:gd name="connsiteY5" fmla="*/ 700972 h 752973"/>
                <a:gd name="connsiteX6" fmla="*/ 1442671 w 1469407"/>
                <a:gd name="connsiteY6" fmla="*/ 305838 h 752973"/>
                <a:gd name="connsiteX7" fmla="*/ 1211647 w 1469407"/>
                <a:gd name="connsiteY7" fmla="*/ 92804 h 752973"/>
                <a:gd name="connsiteX8" fmla="*/ 903988 w 1469407"/>
                <a:gd name="connsiteY8" fmla="*/ 5010 h 752973"/>
                <a:gd name="connsiteX9" fmla="*/ 287738 w 1469407"/>
                <a:gd name="connsiteY9" fmla="*/ 16581 h 752973"/>
                <a:gd name="connsiteX0" fmla="*/ 284280 w 1465949"/>
                <a:gd name="connsiteY0" fmla="*/ 16581 h 752973"/>
                <a:gd name="connsiteX1" fmla="*/ 153170 w 1465949"/>
                <a:gd name="connsiteY1" fmla="*/ 241755 h 752973"/>
                <a:gd name="connsiteX2" fmla="*/ 739 w 1465949"/>
                <a:gd name="connsiteY2" fmla="*/ 453182 h 752973"/>
                <a:gd name="connsiteX3" fmla="*/ 111922 w 1465949"/>
                <a:gd name="connsiteY3" fmla="*/ 668354 h 752973"/>
                <a:gd name="connsiteX4" fmla="*/ 424954 w 1465949"/>
                <a:gd name="connsiteY4" fmla="*/ 750509 h 752973"/>
                <a:gd name="connsiteX5" fmla="*/ 1340024 w 1465949"/>
                <a:gd name="connsiteY5" fmla="*/ 700972 h 752973"/>
                <a:gd name="connsiteX6" fmla="*/ 1439213 w 1465949"/>
                <a:gd name="connsiteY6" fmla="*/ 305838 h 752973"/>
                <a:gd name="connsiteX7" fmla="*/ 1208189 w 1465949"/>
                <a:gd name="connsiteY7" fmla="*/ 92804 h 752973"/>
                <a:gd name="connsiteX8" fmla="*/ 900530 w 1465949"/>
                <a:gd name="connsiteY8" fmla="*/ 5010 h 752973"/>
                <a:gd name="connsiteX9" fmla="*/ 284280 w 1465949"/>
                <a:gd name="connsiteY9" fmla="*/ 16581 h 752973"/>
                <a:gd name="connsiteX0" fmla="*/ 215678 w 1465949"/>
                <a:gd name="connsiteY0" fmla="*/ 15568 h 755280"/>
                <a:gd name="connsiteX1" fmla="*/ 153170 w 1465949"/>
                <a:gd name="connsiteY1" fmla="*/ 244062 h 755280"/>
                <a:gd name="connsiteX2" fmla="*/ 739 w 1465949"/>
                <a:gd name="connsiteY2" fmla="*/ 455489 h 755280"/>
                <a:gd name="connsiteX3" fmla="*/ 111922 w 1465949"/>
                <a:gd name="connsiteY3" fmla="*/ 670661 h 755280"/>
                <a:gd name="connsiteX4" fmla="*/ 424954 w 1465949"/>
                <a:gd name="connsiteY4" fmla="*/ 752816 h 755280"/>
                <a:gd name="connsiteX5" fmla="*/ 1340024 w 1465949"/>
                <a:gd name="connsiteY5" fmla="*/ 703279 h 755280"/>
                <a:gd name="connsiteX6" fmla="*/ 1439213 w 1465949"/>
                <a:gd name="connsiteY6" fmla="*/ 308145 h 755280"/>
                <a:gd name="connsiteX7" fmla="*/ 1208189 w 1465949"/>
                <a:gd name="connsiteY7" fmla="*/ 95111 h 755280"/>
                <a:gd name="connsiteX8" fmla="*/ 900530 w 1465949"/>
                <a:gd name="connsiteY8" fmla="*/ 7317 h 755280"/>
                <a:gd name="connsiteX9" fmla="*/ 215678 w 1465949"/>
                <a:gd name="connsiteY9" fmla="*/ 15568 h 755280"/>
                <a:gd name="connsiteX0" fmla="*/ 158423 w 1408694"/>
                <a:gd name="connsiteY0" fmla="*/ 15568 h 755280"/>
                <a:gd name="connsiteX1" fmla="*/ 95915 w 1408694"/>
                <a:gd name="connsiteY1" fmla="*/ 244062 h 755280"/>
                <a:gd name="connsiteX2" fmla="*/ 9068 w 1408694"/>
                <a:gd name="connsiteY2" fmla="*/ 472501 h 755280"/>
                <a:gd name="connsiteX3" fmla="*/ 54667 w 1408694"/>
                <a:gd name="connsiteY3" fmla="*/ 670661 h 755280"/>
                <a:gd name="connsiteX4" fmla="*/ 367699 w 1408694"/>
                <a:gd name="connsiteY4" fmla="*/ 752816 h 755280"/>
                <a:gd name="connsiteX5" fmla="*/ 1282769 w 1408694"/>
                <a:gd name="connsiteY5" fmla="*/ 703279 h 755280"/>
                <a:gd name="connsiteX6" fmla="*/ 1381958 w 1408694"/>
                <a:gd name="connsiteY6" fmla="*/ 308145 h 755280"/>
                <a:gd name="connsiteX7" fmla="*/ 1150934 w 1408694"/>
                <a:gd name="connsiteY7" fmla="*/ 95111 h 755280"/>
                <a:gd name="connsiteX8" fmla="*/ 843275 w 1408694"/>
                <a:gd name="connsiteY8" fmla="*/ 7317 h 755280"/>
                <a:gd name="connsiteX9" fmla="*/ 158423 w 1408694"/>
                <a:gd name="connsiteY9" fmla="*/ 15568 h 755280"/>
                <a:gd name="connsiteX0" fmla="*/ 151540 w 1401811"/>
                <a:gd name="connsiteY0" fmla="*/ 15568 h 755280"/>
                <a:gd name="connsiteX1" fmla="*/ 89032 w 1401811"/>
                <a:gd name="connsiteY1" fmla="*/ 244062 h 755280"/>
                <a:gd name="connsiteX2" fmla="*/ 2185 w 1401811"/>
                <a:gd name="connsiteY2" fmla="*/ 472501 h 755280"/>
                <a:gd name="connsiteX3" fmla="*/ 67073 w 1401811"/>
                <a:gd name="connsiteY3" fmla="*/ 640039 h 755280"/>
                <a:gd name="connsiteX4" fmla="*/ 360816 w 1401811"/>
                <a:gd name="connsiteY4" fmla="*/ 752816 h 755280"/>
                <a:gd name="connsiteX5" fmla="*/ 1275886 w 1401811"/>
                <a:gd name="connsiteY5" fmla="*/ 703279 h 755280"/>
                <a:gd name="connsiteX6" fmla="*/ 1375075 w 1401811"/>
                <a:gd name="connsiteY6" fmla="*/ 308145 h 755280"/>
                <a:gd name="connsiteX7" fmla="*/ 1144051 w 1401811"/>
                <a:gd name="connsiteY7" fmla="*/ 95111 h 755280"/>
                <a:gd name="connsiteX8" fmla="*/ 836392 w 1401811"/>
                <a:gd name="connsiteY8" fmla="*/ 7317 h 755280"/>
                <a:gd name="connsiteX9" fmla="*/ 151540 w 1401811"/>
                <a:gd name="connsiteY9" fmla="*/ 15568 h 755280"/>
                <a:gd name="connsiteX0" fmla="*/ 154312 w 1404583"/>
                <a:gd name="connsiteY0" fmla="*/ 21319 h 761031"/>
                <a:gd name="connsiteX1" fmla="*/ 130383 w 1404583"/>
                <a:gd name="connsiteY1" fmla="*/ 294045 h 761031"/>
                <a:gd name="connsiteX2" fmla="*/ 4957 w 1404583"/>
                <a:gd name="connsiteY2" fmla="*/ 478252 h 761031"/>
                <a:gd name="connsiteX3" fmla="*/ 69845 w 1404583"/>
                <a:gd name="connsiteY3" fmla="*/ 645790 h 761031"/>
                <a:gd name="connsiteX4" fmla="*/ 363588 w 1404583"/>
                <a:gd name="connsiteY4" fmla="*/ 758567 h 761031"/>
                <a:gd name="connsiteX5" fmla="*/ 1278658 w 1404583"/>
                <a:gd name="connsiteY5" fmla="*/ 709030 h 761031"/>
                <a:gd name="connsiteX6" fmla="*/ 1377847 w 1404583"/>
                <a:gd name="connsiteY6" fmla="*/ 313896 h 761031"/>
                <a:gd name="connsiteX7" fmla="*/ 1146823 w 1404583"/>
                <a:gd name="connsiteY7" fmla="*/ 100862 h 761031"/>
                <a:gd name="connsiteX8" fmla="*/ 839164 w 1404583"/>
                <a:gd name="connsiteY8" fmla="*/ 13068 h 761031"/>
                <a:gd name="connsiteX9" fmla="*/ 154312 w 1404583"/>
                <a:gd name="connsiteY9" fmla="*/ 21319 h 761031"/>
                <a:gd name="connsiteX0" fmla="*/ 231469 w 1404583"/>
                <a:gd name="connsiteY0" fmla="*/ 21319 h 761031"/>
                <a:gd name="connsiteX1" fmla="*/ 130383 w 1404583"/>
                <a:gd name="connsiteY1" fmla="*/ 294045 h 761031"/>
                <a:gd name="connsiteX2" fmla="*/ 4957 w 1404583"/>
                <a:gd name="connsiteY2" fmla="*/ 478252 h 761031"/>
                <a:gd name="connsiteX3" fmla="*/ 69845 w 1404583"/>
                <a:gd name="connsiteY3" fmla="*/ 645790 h 761031"/>
                <a:gd name="connsiteX4" fmla="*/ 363588 w 1404583"/>
                <a:gd name="connsiteY4" fmla="*/ 758567 h 761031"/>
                <a:gd name="connsiteX5" fmla="*/ 1278658 w 1404583"/>
                <a:gd name="connsiteY5" fmla="*/ 709030 h 761031"/>
                <a:gd name="connsiteX6" fmla="*/ 1377847 w 1404583"/>
                <a:gd name="connsiteY6" fmla="*/ 313896 h 761031"/>
                <a:gd name="connsiteX7" fmla="*/ 1146823 w 1404583"/>
                <a:gd name="connsiteY7" fmla="*/ 100862 h 761031"/>
                <a:gd name="connsiteX8" fmla="*/ 839164 w 1404583"/>
                <a:gd name="connsiteY8" fmla="*/ 13068 h 761031"/>
                <a:gd name="connsiteX9" fmla="*/ 231469 w 1404583"/>
                <a:gd name="connsiteY9" fmla="*/ 21319 h 761031"/>
                <a:gd name="connsiteX0" fmla="*/ 231469 w 1404583"/>
                <a:gd name="connsiteY0" fmla="*/ 21319 h 761031"/>
                <a:gd name="connsiteX1" fmla="*/ 130383 w 1404583"/>
                <a:gd name="connsiteY1" fmla="*/ 294045 h 761031"/>
                <a:gd name="connsiteX2" fmla="*/ 4957 w 1404583"/>
                <a:gd name="connsiteY2" fmla="*/ 478252 h 761031"/>
                <a:gd name="connsiteX3" fmla="*/ 69845 w 1404583"/>
                <a:gd name="connsiteY3" fmla="*/ 645790 h 761031"/>
                <a:gd name="connsiteX4" fmla="*/ 363588 w 1404583"/>
                <a:gd name="connsiteY4" fmla="*/ 758567 h 761031"/>
                <a:gd name="connsiteX5" fmla="*/ 1278658 w 1404583"/>
                <a:gd name="connsiteY5" fmla="*/ 709030 h 761031"/>
                <a:gd name="connsiteX6" fmla="*/ 1377847 w 1404583"/>
                <a:gd name="connsiteY6" fmla="*/ 313896 h 761031"/>
                <a:gd name="connsiteX7" fmla="*/ 1235452 w 1404583"/>
                <a:gd name="connsiteY7" fmla="*/ 78019 h 761031"/>
                <a:gd name="connsiteX8" fmla="*/ 839164 w 1404583"/>
                <a:gd name="connsiteY8" fmla="*/ 13068 h 761031"/>
                <a:gd name="connsiteX9" fmla="*/ 231469 w 1404583"/>
                <a:gd name="connsiteY9" fmla="*/ 21319 h 761031"/>
                <a:gd name="connsiteX0" fmla="*/ 231256 w 1404370"/>
                <a:gd name="connsiteY0" fmla="*/ 8251 h 747963"/>
                <a:gd name="connsiteX1" fmla="*/ 127207 w 1404370"/>
                <a:gd name="connsiteY1" fmla="*/ 62648 h 747963"/>
                <a:gd name="connsiteX2" fmla="*/ 4744 w 1404370"/>
                <a:gd name="connsiteY2" fmla="*/ 465184 h 747963"/>
                <a:gd name="connsiteX3" fmla="*/ 69632 w 1404370"/>
                <a:gd name="connsiteY3" fmla="*/ 632722 h 747963"/>
                <a:gd name="connsiteX4" fmla="*/ 363375 w 1404370"/>
                <a:gd name="connsiteY4" fmla="*/ 745499 h 747963"/>
                <a:gd name="connsiteX5" fmla="*/ 1278445 w 1404370"/>
                <a:gd name="connsiteY5" fmla="*/ 695962 h 747963"/>
                <a:gd name="connsiteX6" fmla="*/ 1377634 w 1404370"/>
                <a:gd name="connsiteY6" fmla="*/ 300828 h 747963"/>
                <a:gd name="connsiteX7" fmla="*/ 1235239 w 1404370"/>
                <a:gd name="connsiteY7" fmla="*/ 64951 h 747963"/>
                <a:gd name="connsiteX8" fmla="*/ 838951 w 1404370"/>
                <a:gd name="connsiteY8" fmla="*/ 0 h 747963"/>
                <a:gd name="connsiteX9" fmla="*/ 231256 w 1404370"/>
                <a:gd name="connsiteY9" fmla="*/ 8251 h 747963"/>
                <a:gd name="connsiteX0" fmla="*/ 215386 w 1388500"/>
                <a:gd name="connsiteY0" fmla="*/ 8251 h 747963"/>
                <a:gd name="connsiteX1" fmla="*/ 111337 w 1388500"/>
                <a:gd name="connsiteY1" fmla="*/ 62648 h 747963"/>
                <a:gd name="connsiteX2" fmla="*/ 11592 w 1388500"/>
                <a:gd name="connsiteY2" fmla="*/ 300323 h 747963"/>
                <a:gd name="connsiteX3" fmla="*/ 53762 w 1388500"/>
                <a:gd name="connsiteY3" fmla="*/ 632722 h 747963"/>
                <a:gd name="connsiteX4" fmla="*/ 347505 w 1388500"/>
                <a:gd name="connsiteY4" fmla="*/ 745499 h 747963"/>
                <a:gd name="connsiteX5" fmla="*/ 1262575 w 1388500"/>
                <a:gd name="connsiteY5" fmla="*/ 695962 h 747963"/>
                <a:gd name="connsiteX6" fmla="*/ 1361764 w 1388500"/>
                <a:gd name="connsiteY6" fmla="*/ 300828 h 747963"/>
                <a:gd name="connsiteX7" fmla="*/ 1219369 w 1388500"/>
                <a:gd name="connsiteY7" fmla="*/ 64951 h 747963"/>
                <a:gd name="connsiteX8" fmla="*/ 823081 w 1388500"/>
                <a:gd name="connsiteY8" fmla="*/ 0 h 747963"/>
                <a:gd name="connsiteX9" fmla="*/ 215386 w 1388500"/>
                <a:gd name="connsiteY9" fmla="*/ 8251 h 747963"/>
                <a:gd name="connsiteX0" fmla="*/ 216608 w 1389722"/>
                <a:gd name="connsiteY0" fmla="*/ 8251 h 747963"/>
                <a:gd name="connsiteX1" fmla="*/ 112559 w 1389722"/>
                <a:gd name="connsiteY1" fmla="*/ 62648 h 747963"/>
                <a:gd name="connsiteX2" fmla="*/ 12814 w 1389722"/>
                <a:gd name="connsiteY2" fmla="*/ 300323 h 747963"/>
                <a:gd name="connsiteX3" fmla="*/ 54984 w 1389722"/>
                <a:gd name="connsiteY3" fmla="*/ 632722 h 747963"/>
                <a:gd name="connsiteX4" fmla="*/ 348727 w 1389722"/>
                <a:gd name="connsiteY4" fmla="*/ 745499 h 747963"/>
                <a:gd name="connsiteX5" fmla="*/ 1263797 w 1389722"/>
                <a:gd name="connsiteY5" fmla="*/ 695962 h 747963"/>
                <a:gd name="connsiteX6" fmla="*/ 1362986 w 1389722"/>
                <a:gd name="connsiteY6" fmla="*/ 300828 h 747963"/>
                <a:gd name="connsiteX7" fmla="*/ 1220591 w 1389722"/>
                <a:gd name="connsiteY7" fmla="*/ 64951 h 747963"/>
                <a:gd name="connsiteX8" fmla="*/ 824303 w 1389722"/>
                <a:gd name="connsiteY8" fmla="*/ 0 h 747963"/>
                <a:gd name="connsiteX9" fmla="*/ 216608 w 1389722"/>
                <a:gd name="connsiteY9" fmla="*/ 8251 h 747963"/>
                <a:gd name="connsiteX0" fmla="*/ 216608 w 1389722"/>
                <a:gd name="connsiteY0" fmla="*/ 79781 h 819493"/>
                <a:gd name="connsiteX1" fmla="*/ 112559 w 1389722"/>
                <a:gd name="connsiteY1" fmla="*/ 134178 h 819493"/>
                <a:gd name="connsiteX2" fmla="*/ 12814 w 1389722"/>
                <a:gd name="connsiteY2" fmla="*/ 371853 h 819493"/>
                <a:gd name="connsiteX3" fmla="*/ 54984 w 1389722"/>
                <a:gd name="connsiteY3" fmla="*/ 704252 h 819493"/>
                <a:gd name="connsiteX4" fmla="*/ 348727 w 1389722"/>
                <a:gd name="connsiteY4" fmla="*/ 817029 h 819493"/>
                <a:gd name="connsiteX5" fmla="*/ 1263797 w 1389722"/>
                <a:gd name="connsiteY5" fmla="*/ 767492 h 819493"/>
                <a:gd name="connsiteX6" fmla="*/ 1362986 w 1389722"/>
                <a:gd name="connsiteY6" fmla="*/ 372358 h 819493"/>
                <a:gd name="connsiteX7" fmla="*/ 1301587 w 1389722"/>
                <a:gd name="connsiteY7" fmla="*/ 11721 h 819493"/>
                <a:gd name="connsiteX8" fmla="*/ 824303 w 1389722"/>
                <a:gd name="connsiteY8" fmla="*/ 71530 h 819493"/>
                <a:gd name="connsiteX9" fmla="*/ 216608 w 1389722"/>
                <a:gd name="connsiteY9" fmla="*/ 79781 h 819493"/>
                <a:gd name="connsiteX0" fmla="*/ 216608 w 1400780"/>
                <a:gd name="connsiteY0" fmla="*/ 79781 h 820631"/>
                <a:gd name="connsiteX1" fmla="*/ 112559 w 1400780"/>
                <a:gd name="connsiteY1" fmla="*/ 134178 h 820631"/>
                <a:gd name="connsiteX2" fmla="*/ 12814 w 1400780"/>
                <a:gd name="connsiteY2" fmla="*/ 371853 h 820631"/>
                <a:gd name="connsiteX3" fmla="*/ 54984 w 1400780"/>
                <a:gd name="connsiteY3" fmla="*/ 704252 h 820631"/>
                <a:gd name="connsiteX4" fmla="*/ 348727 w 1400780"/>
                <a:gd name="connsiteY4" fmla="*/ 817029 h 820631"/>
                <a:gd name="connsiteX5" fmla="*/ 1263797 w 1400780"/>
                <a:gd name="connsiteY5" fmla="*/ 767492 h 820631"/>
                <a:gd name="connsiteX6" fmla="*/ 1378790 w 1400780"/>
                <a:gd name="connsiteY6" fmla="*/ 350080 h 820631"/>
                <a:gd name="connsiteX7" fmla="*/ 1301587 w 1400780"/>
                <a:gd name="connsiteY7" fmla="*/ 11721 h 820631"/>
                <a:gd name="connsiteX8" fmla="*/ 824303 w 1400780"/>
                <a:gd name="connsiteY8" fmla="*/ 71530 h 820631"/>
                <a:gd name="connsiteX9" fmla="*/ 216608 w 1400780"/>
                <a:gd name="connsiteY9" fmla="*/ 79781 h 820631"/>
                <a:gd name="connsiteX0" fmla="*/ 216608 w 1388697"/>
                <a:gd name="connsiteY0" fmla="*/ 79781 h 820631"/>
                <a:gd name="connsiteX1" fmla="*/ 112559 w 1388697"/>
                <a:gd name="connsiteY1" fmla="*/ 134178 h 820631"/>
                <a:gd name="connsiteX2" fmla="*/ 12814 w 1388697"/>
                <a:gd name="connsiteY2" fmla="*/ 371853 h 820631"/>
                <a:gd name="connsiteX3" fmla="*/ 54984 w 1388697"/>
                <a:gd name="connsiteY3" fmla="*/ 704252 h 820631"/>
                <a:gd name="connsiteX4" fmla="*/ 348727 w 1388697"/>
                <a:gd name="connsiteY4" fmla="*/ 817029 h 820631"/>
                <a:gd name="connsiteX5" fmla="*/ 1263797 w 1388697"/>
                <a:gd name="connsiteY5" fmla="*/ 767492 h 820631"/>
                <a:gd name="connsiteX6" fmla="*/ 1378790 w 1388697"/>
                <a:gd name="connsiteY6" fmla="*/ 350080 h 820631"/>
                <a:gd name="connsiteX7" fmla="*/ 1301587 w 1388697"/>
                <a:gd name="connsiteY7" fmla="*/ 11721 h 820631"/>
                <a:gd name="connsiteX8" fmla="*/ 824303 w 1388697"/>
                <a:gd name="connsiteY8" fmla="*/ 71530 h 820631"/>
                <a:gd name="connsiteX9" fmla="*/ 216608 w 1388697"/>
                <a:gd name="connsiteY9" fmla="*/ 79781 h 820631"/>
                <a:gd name="connsiteX0" fmla="*/ 216608 w 1391225"/>
                <a:gd name="connsiteY0" fmla="*/ 79781 h 826967"/>
                <a:gd name="connsiteX1" fmla="*/ 112559 w 1391225"/>
                <a:gd name="connsiteY1" fmla="*/ 134178 h 826967"/>
                <a:gd name="connsiteX2" fmla="*/ 12814 w 1391225"/>
                <a:gd name="connsiteY2" fmla="*/ 371853 h 826967"/>
                <a:gd name="connsiteX3" fmla="*/ 54984 w 1391225"/>
                <a:gd name="connsiteY3" fmla="*/ 704252 h 826967"/>
                <a:gd name="connsiteX4" fmla="*/ 348727 w 1391225"/>
                <a:gd name="connsiteY4" fmla="*/ 817029 h 826967"/>
                <a:gd name="connsiteX5" fmla="*/ 1270711 w 1391225"/>
                <a:gd name="connsiteY5" fmla="*/ 780860 h 826967"/>
                <a:gd name="connsiteX6" fmla="*/ 1378790 w 1391225"/>
                <a:gd name="connsiteY6" fmla="*/ 350080 h 826967"/>
                <a:gd name="connsiteX7" fmla="*/ 1301587 w 1391225"/>
                <a:gd name="connsiteY7" fmla="*/ 11721 h 826967"/>
                <a:gd name="connsiteX8" fmla="*/ 824303 w 1391225"/>
                <a:gd name="connsiteY8" fmla="*/ 71530 h 826967"/>
                <a:gd name="connsiteX9" fmla="*/ 216608 w 1391225"/>
                <a:gd name="connsiteY9" fmla="*/ 79781 h 826967"/>
                <a:gd name="connsiteX0" fmla="*/ 216608 w 1379141"/>
                <a:gd name="connsiteY0" fmla="*/ 79781 h 826967"/>
                <a:gd name="connsiteX1" fmla="*/ 112559 w 1379141"/>
                <a:gd name="connsiteY1" fmla="*/ 134178 h 826967"/>
                <a:gd name="connsiteX2" fmla="*/ 12814 w 1379141"/>
                <a:gd name="connsiteY2" fmla="*/ 371853 h 826967"/>
                <a:gd name="connsiteX3" fmla="*/ 54984 w 1379141"/>
                <a:gd name="connsiteY3" fmla="*/ 704252 h 826967"/>
                <a:gd name="connsiteX4" fmla="*/ 348727 w 1379141"/>
                <a:gd name="connsiteY4" fmla="*/ 817029 h 826967"/>
                <a:gd name="connsiteX5" fmla="*/ 1270711 w 1379141"/>
                <a:gd name="connsiteY5" fmla="*/ 780860 h 826967"/>
                <a:gd name="connsiteX6" fmla="*/ 1378790 w 1379141"/>
                <a:gd name="connsiteY6" fmla="*/ 350080 h 826967"/>
                <a:gd name="connsiteX7" fmla="*/ 1301587 w 1379141"/>
                <a:gd name="connsiteY7" fmla="*/ 11721 h 826967"/>
                <a:gd name="connsiteX8" fmla="*/ 824303 w 1379141"/>
                <a:gd name="connsiteY8" fmla="*/ 71530 h 826967"/>
                <a:gd name="connsiteX9" fmla="*/ 216608 w 1379141"/>
                <a:gd name="connsiteY9" fmla="*/ 79781 h 826967"/>
                <a:gd name="connsiteX0" fmla="*/ 216608 w 1379281"/>
                <a:gd name="connsiteY0" fmla="*/ 79781 h 826967"/>
                <a:gd name="connsiteX1" fmla="*/ 112559 w 1379281"/>
                <a:gd name="connsiteY1" fmla="*/ 134178 h 826967"/>
                <a:gd name="connsiteX2" fmla="*/ 12814 w 1379281"/>
                <a:gd name="connsiteY2" fmla="*/ 371853 h 826967"/>
                <a:gd name="connsiteX3" fmla="*/ 54984 w 1379281"/>
                <a:gd name="connsiteY3" fmla="*/ 704252 h 826967"/>
                <a:gd name="connsiteX4" fmla="*/ 348727 w 1379281"/>
                <a:gd name="connsiteY4" fmla="*/ 817029 h 826967"/>
                <a:gd name="connsiteX5" fmla="*/ 1270711 w 1379281"/>
                <a:gd name="connsiteY5" fmla="*/ 780860 h 826967"/>
                <a:gd name="connsiteX6" fmla="*/ 1378790 w 1379281"/>
                <a:gd name="connsiteY6" fmla="*/ 350080 h 826967"/>
                <a:gd name="connsiteX7" fmla="*/ 1301587 w 1379281"/>
                <a:gd name="connsiteY7" fmla="*/ 11721 h 826967"/>
                <a:gd name="connsiteX8" fmla="*/ 824303 w 1379281"/>
                <a:gd name="connsiteY8" fmla="*/ 71530 h 826967"/>
                <a:gd name="connsiteX9" fmla="*/ 216608 w 1379281"/>
                <a:gd name="connsiteY9" fmla="*/ 79781 h 826967"/>
                <a:gd name="connsiteX0" fmla="*/ 216608 w 1383421"/>
                <a:gd name="connsiteY0" fmla="*/ 79781 h 826967"/>
                <a:gd name="connsiteX1" fmla="*/ 112559 w 1383421"/>
                <a:gd name="connsiteY1" fmla="*/ 134178 h 826967"/>
                <a:gd name="connsiteX2" fmla="*/ 12814 w 1383421"/>
                <a:gd name="connsiteY2" fmla="*/ 371853 h 826967"/>
                <a:gd name="connsiteX3" fmla="*/ 54984 w 1383421"/>
                <a:gd name="connsiteY3" fmla="*/ 704252 h 826967"/>
                <a:gd name="connsiteX4" fmla="*/ 348727 w 1383421"/>
                <a:gd name="connsiteY4" fmla="*/ 817029 h 826967"/>
                <a:gd name="connsiteX5" fmla="*/ 1270711 w 1383421"/>
                <a:gd name="connsiteY5" fmla="*/ 780860 h 826967"/>
                <a:gd name="connsiteX6" fmla="*/ 1378790 w 1383421"/>
                <a:gd name="connsiteY6" fmla="*/ 350080 h 826967"/>
                <a:gd name="connsiteX7" fmla="*/ 1301587 w 1383421"/>
                <a:gd name="connsiteY7" fmla="*/ 11721 h 826967"/>
                <a:gd name="connsiteX8" fmla="*/ 824303 w 1383421"/>
                <a:gd name="connsiteY8" fmla="*/ 71530 h 826967"/>
                <a:gd name="connsiteX9" fmla="*/ 216608 w 1383421"/>
                <a:gd name="connsiteY9" fmla="*/ 79781 h 826967"/>
                <a:gd name="connsiteX0" fmla="*/ 216608 w 1379141"/>
                <a:gd name="connsiteY0" fmla="*/ 59582 h 806768"/>
                <a:gd name="connsiteX1" fmla="*/ 112559 w 1379141"/>
                <a:gd name="connsiteY1" fmla="*/ 113979 h 806768"/>
                <a:gd name="connsiteX2" fmla="*/ 12814 w 1379141"/>
                <a:gd name="connsiteY2" fmla="*/ 351654 h 806768"/>
                <a:gd name="connsiteX3" fmla="*/ 54984 w 1379141"/>
                <a:gd name="connsiteY3" fmla="*/ 684053 h 806768"/>
                <a:gd name="connsiteX4" fmla="*/ 348727 w 1379141"/>
                <a:gd name="connsiteY4" fmla="*/ 796830 h 806768"/>
                <a:gd name="connsiteX5" fmla="*/ 1270711 w 1379141"/>
                <a:gd name="connsiteY5" fmla="*/ 760661 h 806768"/>
                <a:gd name="connsiteX6" fmla="*/ 1378790 w 1379141"/>
                <a:gd name="connsiteY6" fmla="*/ 329881 h 806768"/>
                <a:gd name="connsiteX7" fmla="*/ 1280844 w 1379141"/>
                <a:gd name="connsiteY7" fmla="*/ 13800 h 806768"/>
                <a:gd name="connsiteX8" fmla="*/ 824303 w 1379141"/>
                <a:gd name="connsiteY8" fmla="*/ 51331 h 806768"/>
                <a:gd name="connsiteX9" fmla="*/ 216608 w 1379141"/>
                <a:gd name="connsiteY9" fmla="*/ 59582 h 806768"/>
                <a:gd name="connsiteX0" fmla="*/ 216608 w 1379141"/>
                <a:gd name="connsiteY0" fmla="*/ 59582 h 806768"/>
                <a:gd name="connsiteX1" fmla="*/ 112559 w 1379141"/>
                <a:gd name="connsiteY1" fmla="*/ 113979 h 806768"/>
                <a:gd name="connsiteX2" fmla="*/ 12814 w 1379141"/>
                <a:gd name="connsiteY2" fmla="*/ 351654 h 806768"/>
                <a:gd name="connsiteX3" fmla="*/ 54984 w 1379141"/>
                <a:gd name="connsiteY3" fmla="*/ 684053 h 806768"/>
                <a:gd name="connsiteX4" fmla="*/ 348727 w 1379141"/>
                <a:gd name="connsiteY4" fmla="*/ 796830 h 806768"/>
                <a:gd name="connsiteX5" fmla="*/ 1270711 w 1379141"/>
                <a:gd name="connsiteY5" fmla="*/ 760661 h 806768"/>
                <a:gd name="connsiteX6" fmla="*/ 1378790 w 1379141"/>
                <a:gd name="connsiteY6" fmla="*/ 329881 h 806768"/>
                <a:gd name="connsiteX7" fmla="*/ 1280844 w 1379141"/>
                <a:gd name="connsiteY7" fmla="*/ 13800 h 806768"/>
                <a:gd name="connsiteX8" fmla="*/ 824303 w 1379141"/>
                <a:gd name="connsiteY8" fmla="*/ 51331 h 806768"/>
                <a:gd name="connsiteX9" fmla="*/ 216608 w 1379141"/>
                <a:gd name="connsiteY9" fmla="*/ 59582 h 806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9141" h="806768">
                  <a:moveTo>
                    <a:pt x="216608" y="59582"/>
                  </a:moveTo>
                  <a:cubicBezTo>
                    <a:pt x="97984" y="70023"/>
                    <a:pt x="146525" y="65300"/>
                    <a:pt x="112559" y="113979"/>
                  </a:cubicBezTo>
                  <a:cubicBezTo>
                    <a:pt x="78593" y="162658"/>
                    <a:pt x="25373" y="149706"/>
                    <a:pt x="12814" y="351654"/>
                  </a:cubicBezTo>
                  <a:cubicBezTo>
                    <a:pt x="255" y="553602"/>
                    <a:pt x="-21645" y="640069"/>
                    <a:pt x="54984" y="684053"/>
                  </a:cubicBezTo>
                  <a:cubicBezTo>
                    <a:pt x="99551" y="702915"/>
                    <a:pt x="160041" y="781314"/>
                    <a:pt x="348727" y="796830"/>
                  </a:cubicBezTo>
                  <a:cubicBezTo>
                    <a:pt x="812788" y="793482"/>
                    <a:pt x="1165213" y="838487"/>
                    <a:pt x="1270711" y="760661"/>
                  </a:cubicBezTo>
                  <a:cubicBezTo>
                    <a:pt x="1376209" y="682835"/>
                    <a:pt x="1380962" y="491721"/>
                    <a:pt x="1378790" y="329881"/>
                  </a:cubicBezTo>
                  <a:cubicBezTo>
                    <a:pt x="1373459" y="210569"/>
                    <a:pt x="1340858" y="86687"/>
                    <a:pt x="1280844" y="13800"/>
                  </a:cubicBezTo>
                  <a:cubicBezTo>
                    <a:pt x="1177821" y="-34285"/>
                    <a:pt x="885108" y="59362"/>
                    <a:pt x="824303" y="51331"/>
                  </a:cubicBezTo>
                  <a:cubicBezTo>
                    <a:pt x="701546" y="58788"/>
                    <a:pt x="335232" y="49141"/>
                    <a:pt x="216608" y="5958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95" name="Straight Connector 394">
              <a:extLst>
                <a:ext uri="{FF2B5EF4-FFF2-40B4-BE49-F238E27FC236}">
                  <a16:creationId xmlns:a16="http://schemas.microsoft.com/office/drawing/2014/main" id="{30797965-398A-FB44-BD66-6A191636994E}"/>
                </a:ext>
              </a:extLst>
            </p:cNvPr>
            <p:cNvCxnSpPr>
              <a:cxnSpLocks/>
              <a:stCxn id="406" idx="0"/>
            </p:cNvCxnSpPr>
            <p:nvPr/>
          </p:nvCxnSpPr>
          <p:spPr>
            <a:xfrm flipH="1" flipV="1">
              <a:off x="8591314" y="5631767"/>
              <a:ext cx="66596" cy="250904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>
              <a:extLst>
                <a:ext uri="{FF2B5EF4-FFF2-40B4-BE49-F238E27FC236}">
                  <a16:creationId xmlns:a16="http://schemas.microsoft.com/office/drawing/2014/main" id="{699512ED-933A-D34A-8CC8-9DA165A7BE77}"/>
                </a:ext>
              </a:extLst>
            </p:cNvPr>
            <p:cNvCxnSpPr>
              <a:cxnSpLocks/>
              <a:stCxn id="450" idx="9"/>
            </p:cNvCxnSpPr>
            <p:nvPr/>
          </p:nvCxnSpPr>
          <p:spPr>
            <a:xfrm>
              <a:off x="8270073" y="5586838"/>
              <a:ext cx="387156" cy="322925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>
              <a:extLst>
                <a:ext uri="{FF2B5EF4-FFF2-40B4-BE49-F238E27FC236}">
                  <a16:creationId xmlns:a16="http://schemas.microsoft.com/office/drawing/2014/main" id="{856BB82B-8297-2842-A3D6-F232E57A88C9}"/>
                </a:ext>
              </a:extLst>
            </p:cNvPr>
            <p:cNvCxnSpPr>
              <a:cxnSpLocks/>
              <a:stCxn id="450" idx="2"/>
            </p:cNvCxnSpPr>
            <p:nvPr/>
          </p:nvCxnSpPr>
          <p:spPr>
            <a:xfrm>
              <a:off x="8269779" y="5582623"/>
              <a:ext cx="334505" cy="41987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>
              <a:extLst>
                <a:ext uri="{FF2B5EF4-FFF2-40B4-BE49-F238E27FC236}">
                  <a16:creationId xmlns:a16="http://schemas.microsoft.com/office/drawing/2014/main" id="{70708A4A-E7CD-9242-A059-A980B0615DD0}"/>
                </a:ext>
              </a:extLst>
            </p:cNvPr>
            <p:cNvCxnSpPr>
              <a:cxnSpLocks/>
              <a:endCxn id="411" idx="2"/>
            </p:cNvCxnSpPr>
            <p:nvPr/>
          </p:nvCxnSpPr>
          <p:spPr>
            <a:xfrm>
              <a:off x="8289329" y="5888859"/>
              <a:ext cx="368013" cy="31246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>
              <a:extLst>
                <a:ext uri="{FF2B5EF4-FFF2-40B4-BE49-F238E27FC236}">
                  <a16:creationId xmlns:a16="http://schemas.microsoft.com/office/drawing/2014/main" id="{232EC5A5-66D8-6243-932B-3E866D67F057}"/>
                </a:ext>
              </a:extLst>
            </p:cNvPr>
            <p:cNvCxnSpPr>
              <a:cxnSpLocks/>
              <a:stCxn id="420" idx="4"/>
              <a:endCxn id="457" idx="2"/>
            </p:cNvCxnSpPr>
            <p:nvPr/>
          </p:nvCxnSpPr>
          <p:spPr>
            <a:xfrm flipH="1">
              <a:off x="8269832" y="5614796"/>
              <a:ext cx="515" cy="248596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>
              <a:extLst>
                <a:ext uri="{FF2B5EF4-FFF2-40B4-BE49-F238E27FC236}">
                  <a16:creationId xmlns:a16="http://schemas.microsoft.com/office/drawing/2014/main" id="{0404EDF9-60B5-BD47-8D9B-5254306BFBF4}"/>
                </a:ext>
              </a:extLst>
            </p:cNvPr>
            <p:cNvCxnSpPr/>
            <p:nvPr/>
          </p:nvCxnSpPr>
          <p:spPr>
            <a:xfrm flipV="1">
              <a:off x="8289330" y="5631766"/>
              <a:ext cx="317903" cy="257091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1" name="Group 400">
              <a:extLst>
                <a:ext uri="{FF2B5EF4-FFF2-40B4-BE49-F238E27FC236}">
                  <a16:creationId xmlns:a16="http://schemas.microsoft.com/office/drawing/2014/main" id="{C07E04D4-47F1-8148-BB46-A8FC1BB3B47E}"/>
                </a:ext>
              </a:extLst>
            </p:cNvPr>
            <p:cNvGrpSpPr/>
            <p:nvPr/>
          </p:nvGrpSpPr>
          <p:grpSpPr>
            <a:xfrm>
              <a:off x="8178961" y="5824636"/>
              <a:ext cx="182938" cy="111323"/>
              <a:chOff x="7493876" y="2774731"/>
              <a:chExt cx="1481958" cy="894622"/>
            </a:xfrm>
          </p:grpSpPr>
          <p:sp>
            <p:nvSpPr>
              <p:cNvPr id="451" name="Freeform 450">
                <a:extLst>
                  <a:ext uri="{FF2B5EF4-FFF2-40B4-BE49-F238E27FC236}">
                    <a16:creationId xmlns:a16="http://schemas.microsoft.com/office/drawing/2014/main" id="{4A784D18-EA37-EF48-9CBC-160BA35B30C3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452" name="Oval 451">
                <a:extLst>
                  <a:ext uri="{FF2B5EF4-FFF2-40B4-BE49-F238E27FC236}">
                    <a16:creationId xmlns:a16="http://schemas.microsoft.com/office/drawing/2014/main" id="{1CA87B4B-A0F0-3D46-9E44-C1C2959E0F9E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453" name="Group 452">
                <a:extLst>
                  <a:ext uri="{FF2B5EF4-FFF2-40B4-BE49-F238E27FC236}">
                    <a16:creationId xmlns:a16="http://schemas.microsoft.com/office/drawing/2014/main" id="{74189EF8-E7FF-AB4A-BA62-5DB9921983A4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454" name="Freeform 453">
                  <a:extLst>
                    <a:ext uri="{FF2B5EF4-FFF2-40B4-BE49-F238E27FC236}">
                      <a16:creationId xmlns:a16="http://schemas.microsoft.com/office/drawing/2014/main" id="{CEC71DD0-0B2E-1248-A7BD-84F849DE4C27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5" name="Freeform 454">
                  <a:extLst>
                    <a:ext uri="{FF2B5EF4-FFF2-40B4-BE49-F238E27FC236}">
                      <a16:creationId xmlns:a16="http://schemas.microsoft.com/office/drawing/2014/main" id="{842896F0-3379-514F-9F30-147255ED1B36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6" name="Freeform 455">
                  <a:extLst>
                    <a:ext uri="{FF2B5EF4-FFF2-40B4-BE49-F238E27FC236}">
                      <a16:creationId xmlns:a16="http://schemas.microsoft.com/office/drawing/2014/main" id="{DF533D3E-874B-AE4D-BDC9-D36654D7F6FC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7" name="Freeform 456">
                  <a:extLst>
                    <a:ext uri="{FF2B5EF4-FFF2-40B4-BE49-F238E27FC236}">
                      <a16:creationId xmlns:a16="http://schemas.microsoft.com/office/drawing/2014/main" id="{086B087A-76A7-4B45-A6FB-FAD6A1B049AE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02" name="Group 401">
              <a:extLst>
                <a:ext uri="{FF2B5EF4-FFF2-40B4-BE49-F238E27FC236}">
                  <a16:creationId xmlns:a16="http://schemas.microsoft.com/office/drawing/2014/main" id="{8306A9E7-F602-C248-936A-3419F9379CCE}"/>
                </a:ext>
              </a:extLst>
            </p:cNvPr>
            <p:cNvGrpSpPr/>
            <p:nvPr/>
          </p:nvGrpSpPr>
          <p:grpSpPr>
            <a:xfrm>
              <a:off x="8182762" y="5545189"/>
              <a:ext cx="175179" cy="107525"/>
              <a:chOff x="7493876" y="2774731"/>
              <a:chExt cx="1481958" cy="894622"/>
            </a:xfrm>
          </p:grpSpPr>
          <p:sp>
            <p:nvSpPr>
              <p:cNvPr id="419" name="Freeform 418">
                <a:extLst>
                  <a:ext uri="{FF2B5EF4-FFF2-40B4-BE49-F238E27FC236}">
                    <a16:creationId xmlns:a16="http://schemas.microsoft.com/office/drawing/2014/main" id="{2654CBB9-CAE4-9846-9F19-53B086AB5B6E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420" name="Oval 419">
                <a:extLst>
                  <a:ext uri="{FF2B5EF4-FFF2-40B4-BE49-F238E27FC236}">
                    <a16:creationId xmlns:a16="http://schemas.microsoft.com/office/drawing/2014/main" id="{C64FA96F-2245-DD4B-8051-5E7BFB3281E0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421" name="Group 420">
                <a:extLst>
                  <a:ext uri="{FF2B5EF4-FFF2-40B4-BE49-F238E27FC236}">
                    <a16:creationId xmlns:a16="http://schemas.microsoft.com/office/drawing/2014/main" id="{DD2D5F95-F11D-834F-93D0-BE45F64CF6BA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422" name="Freeform 421">
                  <a:extLst>
                    <a:ext uri="{FF2B5EF4-FFF2-40B4-BE49-F238E27FC236}">
                      <a16:creationId xmlns:a16="http://schemas.microsoft.com/office/drawing/2014/main" id="{D01DDC80-03E8-9541-A83D-7EF6E013EE1E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23" name="Freeform 422">
                  <a:extLst>
                    <a:ext uri="{FF2B5EF4-FFF2-40B4-BE49-F238E27FC236}">
                      <a16:creationId xmlns:a16="http://schemas.microsoft.com/office/drawing/2014/main" id="{092E0C1D-2BAD-A345-9603-F71263AB175F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9" name="Freeform 448">
                  <a:extLst>
                    <a:ext uri="{FF2B5EF4-FFF2-40B4-BE49-F238E27FC236}">
                      <a16:creationId xmlns:a16="http://schemas.microsoft.com/office/drawing/2014/main" id="{E33FC734-C41F-374C-B813-AD12B7FAB9E1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0" name="Freeform 449">
                  <a:extLst>
                    <a:ext uri="{FF2B5EF4-FFF2-40B4-BE49-F238E27FC236}">
                      <a16:creationId xmlns:a16="http://schemas.microsoft.com/office/drawing/2014/main" id="{0F11AC09-29C9-3248-8150-11C9F6C8755E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03" name="Group 402">
              <a:extLst>
                <a:ext uri="{FF2B5EF4-FFF2-40B4-BE49-F238E27FC236}">
                  <a16:creationId xmlns:a16="http://schemas.microsoft.com/office/drawing/2014/main" id="{9C0ED71C-359E-1C44-ABA6-401D5761D0AC}"/>
                </a:ext>
              </a:extLst>
            </p:cNvPr>
            <p:cNvGrpSpPr/>
            <p:nvPr/>
          </p:nvGrpSpPr>
          <p:grpSpPr>
            <a:xfrm>
              <a:off x="8515547" y="5580583"/>
              <a:ext cx="175179" cy="107525"/>
              <a:chOff x="7493876" y="2774731"/>
              <a:chExt cx="1481958" cy="894622"/>
            </a:xfrm>
          </p:grpSpPr>
          <p:sp>
            <p:nvSpPr>
              <p:cNvPr id="412" name="Freeform 411">
                <a:extLst>
                  <a:ext uri="{FF2B5EF4-FFF2-40B4-BE49-F238E27FC236}">
                    <a16:creationId xmlns:a16="http://schemas.microsoft.com/office/drawing/2014/main" id="{7F7C312D-7A22-F74F-84F1-AEC58FCACC91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413" name="Oval 412">
                <a:extLst>
                  <a:ext uri="{FF2B5EF4-FFF2-40B4-BE49-F238E27FC236}">
                    <a16:creationId xmlns:a16="http://schemas.microsoft.com/office/drawing/2014/main" id="{E5C0FD88-2622-A245-9D35-C07DFC55A3F4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414" name="Group 413">
                <a:extLst>
                  <a:ext uri="{FF2B5EF4-FFF2-40B4-BE49-F238E27FC236}">
                    <a16:creationId xmlns:a16="http://schemas.microsoft.com/office/drawing/2014/main" id="{DE208897-2C8B-3140-8072-FB9FF5BDD556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415" name="Freeform 414">
                  <a:extLst>
                    <a:ext uri="{FF2B5EF4-FFF2-40B4-BE49-F238E27FC236}">
                      <a16:creationId xmlns:a16="http://schemas.microsoft.com/office/drawing/2014/main" id="{9D217BA4-6814-324E-9466-7DF0C8DF5D1B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6" name="Freeform 415">
                  <a:extLst>
                    <a:ext uri="{FF2B5EF4-FFF2-40B4-BE49-F238E27FC236}">
                      <a16:creationId xmlns:a16="http://schemas.microsoft.com/office/drawing/2014/main" id="{FBE8A708-FAD2-184C-80D0-7FAD61D362CB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7" name="Freeform 416">
                  <a:extLst>
                    <a:ext uri="{FF2B5EF4-FFF2-40B4-BE49-F238E27FC236}">
                      <a16:creationId xmlns:a16="http://schemas.microsoft.com/office/drawing/2014/main" id="{8FF35480-7A9C-954D-8D62-3220FD24B631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8" name="Freeform 417">
                  <a:extLst>
                    <a:ext uri="{FF2B5EF4-FFF2-40B4-BE49-F238E27FC236}">
                      <a16:creationId xmlns:a16="http://schemas.microsoft.com/office/drawing/2014/main" id="{8364C515-ECC5-9344-9C15-F484D3836801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04" name="Group 403">
              <a:extLst>
                <a:ext uri="{FF2B5EF4-FFF2-40B4-BE49-F238E27FC236}">
                  <a16:creationId xmlns:a16="http://schemas.microsoft.com/office/drawing/2014/main" id="{3FB138E3-47D3-0C46-B221-F062A1DE4353}"/>
                </a:ext>
              </a:extLst>
            </p:cNvPr>
            <p:cNvGrpSpPr/>
            <p:nvPr/>
          </p:nvGrpSpPr>
          <p:grpSpPr>
            <a:xfrm>
              <a:off x="8570325" y="5882671"/>
              <a:ext cx="175179" cy="107525"/>
              <a:chOff x="7493876" y="2774731"/>
              <a:chExt cx="1481958" cy="894622"/>
            </a:xfrm>
          </p:grpSpPr>
          <p:sp>
            <p:nvSpPr>
              <p:cNvPr id="405" name="Freeform 404">
                <a:extLst>
                  <a:ext uri="{FF2B5EF4-FFF2-40B4-BE49-F238E27FC236}">
                    <a16:creationId xmlns:a16="http://schemas.microsoft.com/office/drawing/2014/main" id="{FEF89179-36DF-1D49-98A2-1E95484B31E8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406" name="Oval 405">
                <a:extLst>
                  <a:ext uri="{FF2B5EF4-FFF2-40B4-BE49-F238E27FC236}">
                    <a16:creationId xmlns:a16="http://schemas.microsoft.com/office/drawing/2014/main" id="{3C4C2A17-57A0-4A4B-9CCA-7B80B7A6FF21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407" name="Group 406">
                <a:extLst>
                  <a:ext uri="{FF2B5EF4-FFF2-40B4-BE49-F238E27FC236}">
                    <a16:creationId xmlns:a16="http://schemas.microsoft.com/office/drawing/2014/main" id="{D29CCF66-BE49-D344-A5AE-E83E18F83093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408" name="Freeform 407">
                  <a:extLst>
                    <a:ext uri="{FF2B5EF4-FFF2-40B4-BE49-F238E27FC236}">
                      <a16:creationId xmlns:a16="http://schemas.microsoft.com/office/drawing/2014/main" id="{CBB58E79-A2BA-8B44-9B95-C909D29F7F4F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09" name="Freeform 408">
                  <a:extLst>
                    <a:ext uri="{FF2B5EF4-FFF2-40B4-BE49-F238E27FC236}">
                      <a16:creationId xmlns:a16="http://schemas.microsoft.com/office/drawing/2014/main" id="{4F1F820C-DD12-3544-AA32-0F98A12749AC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0" name="Freeform 409">
                  <a:extLst>
                    <a:ext uri="{FF2B5EF4-FFF2-40B4-BE49-F238E27FC236}">
                      <a16:creationId xmlns:a16="http://schemas.microsoft.com/office/drawing/2014/main" id="{4D365B5E-1584-3944-8C11-4603B9DD659C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1" name="Freeform 410">
                  <a:extLst>
                    <a:ext uri="{FF2B5EF4-FFF2-40B4-BE49-F238E27FC236}">
                      <a16:creationId xmlns:a16="http://schemas.microsoft.com/office/drawing/2014/main" id="{D5849860-F71A-1A43-BEAA-9EFD57F215FF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458" name="Group 457">
            <a:extLst>
              <a:ext uri="{FF2B5EF4-FFF2-40B4-BE49-F238E27FC236}">
                <a16:creationId xmlns:a16="http://schemas.microsoft.com/office/drawing/2014/main" id="{31AFF03D-5792-DB40-86A5-AA610BD6B2A6}"/>
              </a:ext>
            </a:extLst>
          </p:cNvPr>
          <p:cNvGrpSpPr/>
          <p:nvPr/>
        </p:nvGrpSpPr>
        <p:grpSpPr>
          <a:xfrm>
            <a:off x="5073296" y="5219794"/>
            <a:ext cx="998795" cy="445007"/>
            <a:chOff x="4332883" y="5571655"/>
            <a:chExt cx="998795" cy="445007"/>
          </a:xfrm>
        </p:grpSpPr>
        <p:cxnSp>
          <p:nvCxnSpPr>
            <p:cNvPr id="459" name="Straight Connector 458">
              <a:extLst>
                <a:ext uri="{FF2B5EF4-FFF2-40B4-BE49-F238E27FC236}">
                  <a16:creationId xmlns:a16="http://schemas.microsoft.com/office/drawing/2014/main" id="{2D187D1C-CA1B-1B49-9E5B-88BC584CC40A}"/>
                </a:ext>
              </a:extLst>
            </p:cNvPr>
            <p:cNvCxnSpPr>
              <a:cxnSpLocks/>
              <a:stCxn id="490" idx="0"/>
            </p:cNvCxnSpPr>
            <p:nvPr/>
          </p:nvCxnSpPr>
          <p:spPr>
            <a:xfrm flipH="1" flipV="1">
              <a:off x="4745236" y="5658233"/>
              <a:ext cx="66596" cy="250904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Straight Connector 459">
              <a:extLst>
                <a:ext uri="{FF2B5EF4-FFF2-40B4-BE49-F238E27FC236}">
                  <a16:creationId xmlns:a16="http://schemas.microsoft.com/office/drawing/2014/main" id="{BA74410C-2B01-404C-A49F-834EF6BED8E2}"/>
                </a:ext>
              </a:extLst>
            </p:cNvPr>
            <p:cNvCxnSpPr/>
            <p:nvPr/>
          </p:nvCxnSpPr>
          <p:spPr>
            <a:xfrm>
              <a:off x="4753706" y="5653287"/>
              <a:ext cx="299692" cy="142371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Straight Connector 460">
              <a:extLst>
                <a:ext uri="{FF2B5EF4-FFF2-40B4-BE49-F238E27FC236}">
                  <a16:creationId xmlns:a16="http://schemas.microsoft.com/office/drawing/2014/main" id="{5EA94465-4306-E343-B9EC-A28EF80AA9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53398" y="5718444"/>
              <a:ext cx="231278" cy="77216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2" name="Straight Connector 461">
              <a:extLst>
                <a:ext uri="{FF2B5EF4-FFF2-40B4-BE49-F238E27FC236}">
                  <a16:creationId xmlns:a16="http://schemas.microsoft.com/office/drawing/2014/main" id="{0FE5A0B7-6932-404B-A37E-5E2233F5C572}"/>
                </a:ext>
              </a:extLst>
            </p:cNvPr>
            <p:cNvCxnSpPr>
              <a:cxnSpLocks/>
              <a:stCxn id="509" idx="9"/>
            </p:cNvCxnSpPr>
            <p:nvPr/>
          </p:nvCxnSpPr>
          <p:spPr>
            <a:xfrm>
              <a:off x="4423995" y="5613304"/>
              <a:ext cx="387156" cy="322925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Straight Connector 462">
              <a:extLst>
                <a:ext uri="{FF2B5EF4-FFF2-40B4-BE49-F238E27FC236}">
                  <a16:creationId xmlns:a16="http://schemas.microsoft.com/office/drawing/2014/main" id="{57DC618D-673C-5349-BF50-D42A34173D5B}"/>
                </a:ext>
              </a:extLst>
            </p:cNvPr>
            <p:cNvCxnSpPr>
              <a:cxnSpLocks/>
              <a:stCxn id="509" idx="2"/>
            </p:cNvCxnSpPr>
            <p:nvPr/>
          </p:nvCxnSpPr>
          <p:spPr>
            <a:xfrm>
              <a:off x="4423701" y="5609089"/>
              <a:ext cx="334505" cy="41987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4" name="Straight Connector 463">
              <a:extLst>
                <a:ext uri="{FF2B5EF4-FFF2-40B4-BE49-F238E27FC236}">
                  <a16:creationId xmlns:a16="http://schemas.microsoft.com/office/drawing/2014/main" id="{1FE0C4C9-1462-5A4C-9F81-6EE84BF1CEA3}"/>
                </a:ext>
              </a:extLst>
            </p:cNvPr>
            <p:cNvCxnSpPr>
              <a:cxnSpLocks/>
            </p:cNvCxnSpPr>
            <p:nvPr/>
          </p:nvCxnSpPr>
          <p:spPr>
            <a:xfrm>
              <a:off x="4753706" y="5658231"/>
              <a:ext cx="530161" cy="4377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Straight Connector 464">
              <a:extLst>
                <a:ext uri="{FF2B5EF4-FFF2-40B4-BE49-F238E27FC236}">
                  <a16:creationId xmlns:a16="http://schemas.microsoft.com/office/drawing/2014/main" id="{A7FE1B2C-155F-FA40-82BF-DD2898CDA6B5}"/>
                </a:ext>
              </a:extLst>
            </p:cNvPr>
            <p:cNvCxnSpPr>
              <a:cxnSpLocks/>
              <a:stCxn id="495" idx="2"/>
            </p:cNvCxnSpPr>
            <p:nvPr/>
          </p:nvCxnSpPr>
          <p:spPr>
            <a:xfrm flipV="1">
              <a:off x="4811264" y="5795661"/>
              <a:ext cx="242134" cy="15091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Straight Connector 465">
              <a:extLst>
                <a:ext uri="{FF2B5EF4-FFF2-40B4-BE49-F238E27FC236}">
                  <a16:creationId xmlns:a16="http://schemas.microsoft.com/office/drawing/2014/main" id="{C4B80EF5-1A29-4743-BC88-0F31D8F8BCD0}"/>
                </a:ext>
              </a:extLst>
            </p:cNvPr>
            <p:cNvCxnSpPr>
              <a:cxnSpLocks/>
              <a:endCxn id="495" idx="2"/>
            </p:cNvCxnSpPr>
            <p:nvPr/>
          </p:nvCxnSpPr>
          <p:spPr>
            <a:xfrm>
              <a:off x="4443251" y="5915325"/>
              <a:ext cx="368013" cy="31246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Straight Connector 466">
              <a:extLst>
                <a:ext uri="{FF2B5EF4-FFF2-40B4-BE49-F238E27FC236}">
                  <a16:creationId xmlns:a16="http://schemas.microsoft.com/office/drawing/2014/main" id="{E8FEF9EC-1719-5F44-9A46-0FF0A10EC4F5}"/>
                </a:ext>
              </a:extLst>
            </p:cNvPr>
            <p:cNvCxnSpPr>
              <a:cxnSpLocks/>
              <a:stCxn id="504" idx="4"/>
              <a:endCxn id="516" idx="2"/>
            </p:cNvCxnSpPr>
            <p:nvPr/>
          </p:nvCxnSpPr>
          <p:spPr>
            <a:xfrm flipH="1">
              <a:off x="4423754" y="5641262"/>
              <a:ext cx="515" cy="248596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Straight Connector 467">
              <a:extLst>
                <a:ext uri="{FF2B5EF4-FFF2-40B4-BE49-F238E27FC236}">
                  <a16:creationId xmlns:a16="http://schemas.microsoft.com/office/drawing/2014/main" id="{79BDFEED-D7A8-BF4A-863C-9C9ECA6EAE65}"/>
                </a:ext>
              </a:extLst>
            </p:cNvPr>
            <p:cNvCxnSpPr/>
            <p:nvPr/>
          </p:nvCxnSpPr>
          <p:spPr>
            <a:xfrm flipV="1">
              <a:off x="4443252" y="5658232"/>
              <a:ext cx="317903" cy="257091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9" name="Group 468">
              <a:extLst>
                <a:ext uri="{FF2B5EF4-FFF2-40B4-BE49-F238E27FC236}">
                  <a16:creationId xmlns:a16="http://schemas.microsoft.com/office/drawing/2014/main" id="{CB59506A-88D3-5148-B3B2-E0265E329D78}"/>
                </a:ext>
              </a:extLst>
            </p:cNvPr>
            <p:cNvGrpSpPr/>
            <p:nvPr/>
          </p:nvGrpSpPr>
          <p:grpSpPr>
            <a:xfrm>
              <a:off x="4332883" y="5851102"/>
              <a:ext cx="182938" cy="111323"/>
              <a:chOff x="7493876" y="2774731"/>
              <a:chExt cx="1481958" cy="894622"/>
            </a:xfrm>
          </p:grpSpPr>
          <p:sp>
            <p:nvSpPr>
              <p:cNvPr id="510" name="Freeform 509">
                <a:extLst>
                  <a:ext uri="{FF2B5EF4-FFF2-40B4-BE49-F238E27FC236}">
                    <a16:creationId xmlns:a16="http://schemas.microsoft.com/office/drawing/2014/main" id="{5F79677C-7579-FE4F-8B2A-F43FB285CCF8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511" name="Oval 510">
                <a:extLst>
                  <a:ext uri="{FF2B5EF4-FFF2-40B4-BE49-F238E27FC236}">
                    <a16:creationId xmlns:a16="http://schemas.microsoft.com/office/drawing/2014/main" id="{1CD9D161-2A03-1E41-8B5F-9651D980CA48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512" name="Group 511">
                <a:extLst>
                  <a:ext uri="{FF2B5EF4-FFF2-40B4-BE49-F238E27FC236}">
                    <a16:creationId xmlns:a16="http://schemas.microsoft.com/office/drawing/2014/main" id="{4118CE45-1422-BE42-B0AD-A62C5F459F08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513" name="Freeform 512">
                  <a:extLst>
                    <a:ext uri="{FF2B5EF4-FFF2-40B4-BE49-F238E27FC236}">
                      <a16:creationId xmlns:a16="http://schemas.microsoft.com/office/drawing/2014/main" id="{EBFBB3FF-4616-444A-AFCB-6ED810A2A7F7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14" name="Freeform 513">
                  <a:extLst>
                    <a:ext uri="{FF2B5EF4-FFF2-40B4-BE49-F238E27FC236}">
                      <a16:creationId xmlns:a16="http://schemas.microsoft.com/office/drawing/2014/main" id="{06209631-D6A4-F342-B484-58AC30B04AD0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15" name="Freeform 514">
                  <a:extLst>
                    <a:ext uri="{FF2B5EF4-FFF2-40B4-BE49-F238E27FC236}">
                      <a16:creationId xmlns:a16="http://schemas.microsoft.com/office/drawing/2014/main" id="{A450A1D5-6469-0646-8100-0ED9BA14B577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16" name="Freeform 515">
                  <a:extLst>
                    <a:ext uri="{FF2B5EF4-FFF2-40B4-BE49-F238E27FC236}">
                      <a16:creationId xmlns:a16="http://schemas.microsoft.com/office/drawing/2014/main" id="{83870EC6-42CA-574B-992E-CAE1CE97F0E7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70" name="Group 469">
              <a:extLst>
                <a:ext uri="{FF2B5EF4-FFF2-40B4-BE49-F238E27FC236}">
                  <a16:creationId xmlns:a16="http://schemas.microsoft.com/office/drawing/2014/main" id="{0724B30B-2525-A345-9216-2FEAAF391C0D}"/>
                </a:ext>
              </a:extLst>
            </p:cNvPr>
            <p:cNvGrpSpPr/>
            <p:nvPr/>
          </p:nvGrpSpPr>
          <p:grpSpPr>
            <a:xfrm>
              <a:off x="4336684" y="5571655"/>
              <a:ext cx="175179" cy="107525"/>
              <a:chOff x="7493876" y="2774731"/>
              <a:chExt cx="1481958" cy="894622"/>
            </a:xfrm>
          </p:grpSpPr>
          <p:sp>
            <p:nvSpPr>
              <p:cNvPr id="503" name="Freeform 502">
                <a:extLst>
                  <a:ext uri="{FF2B5EF4-FFF2-40B4-BE49-F238E27FC236}">
                    <a16:creationId xmlns:a16="http://schemas.microsoft.com/office/drawing/2014/main" id="{F416E48B-FEA6-E54C-819D-07F1B2C7689A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504" name="Oval 503">
                <a:extLst>
                  <a:ext uri="{FF2B5EF4-FFF2-40B4-BE49-F238E27FC236}">
                    <a16:creationId xmlns:a16="http://schemas.microsoft.com/office/drawing/2014/main" id="{0CEB8CDC-38F1-6045-A720-E46C4F968395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505" name="Group 504">
                <a:extLst>
                  <a:ext uri="{FF2B5EF4-FFF2-40B4-BE49-F238E27FC236}">
                    <a16:creationId xmlns:a16="http://schemas.microsoft.com/office/drawing/2014/main" id="{14873D75-55E1-5441-9D50-DBA4BC7B5851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506" name="Freeform 505">
                  <a:extLst>
                    <a:ext uri="{FF2B5EF4-FFF2-40B4-BE49-F238E27FC236}">
                      <a16:creationId xmlns:a16="http://schemas.microsoft.com/office/drawing/2014/main" id="{EE1074E9-8B2B-7844-9DC5-7669778E6A97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7" name="Freeform 506">
                  <a:extLst>
                    <a:ext uri="{FF2B5EF4-FFF2-40B4-BE49-F238E27FC236}">
                      <a16:creationId xmlns:a16="http://schemas.microsoft.com/office/drawing/2014/main" id="{F9745D55-6750-2D4F-97B5-82A33AC311C9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8" name="Freeform 507">
                  <a:extLst>
                    <a:ext uri="{FF2B5EF4-FFF2-40B4-BE49-F238E27FC236}">
                      <a16:creationId xmlns:a16="http://schemas.microsoft.com/office/drawing/2014/main" id="{457E09A5-AD90-A042-B6B5-80699A9215B2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9" name="Freeform 508">
                  <a:extLst>
                    <a:ext uri="{FF2B5EF4-FFF2-40B4-BE49-F238E27FC236}">
                      <a16:creationId xmlns:a16="http://schemas.microsoft.com/office/drawing/2014/main" id="{7E49F83D-D3F7-154A-B094-55A14C81FE63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71" name="Group 470">
              <a:extLst>
                <a:ext uri="{FF2B5EF4-FFF2-40B4-BE49-F238E27FC236}">
                  <a16:creationId xmlns:a16="http://schemas.microsoft.com/office/drawing/2014/main" id="{E560D99B-0722-B841-9D3C-DC2B926022B7}"/>
                </a:ext>
              </a:extLst>
            </p:cNvPr>
            <p:cNvGrpSpPr/>
            <p:nvPr/>
          </p:nvGrpSpPr>
          <p:grpSpPr>
            <a:xfrm>
              <a:off x="4669469" y="5607049"/>
              <a:ext cx="175179" cy="107525"/>
              <a:chOff x="7493876" y="2774731"/>
              <a:chExt cx="1481958" cy="894622"/>
            </a:xfrm>
          </p:grpSpPr>
          <p:sp>
            <p:nvSpPr>
              <p:cNvPr id="496" name="Freeform 495">
                <a:extLst>
                  <a:ext uri="{FF2B5EF4-FFF2-40B4-BE49-F238E27FC236}">
                    <a16:creationId xmlns:a16="http://schemas.microsoft.com/office/drawing/2014/main" id="{1FB12630-30D7-6347-B959-6A2027BD94E8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497" name="Oval 496">
                <a:extLst>
                  <a:ext uri="{FF2B5EF4-FFF2-40B4-BE49-F238E27FC236}">
                    <a16:creationId xmlns:a16="http://schemas.microsoft.com/office/drawing/2014/main" id="{0672F953-A0DD-E447-92C5-F6521D9A214B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498" name="Group 497">
                <a:extLst>
                  <a:ext uri="{FF2B5EF4-FFF2-40B4-BE49-F238E27FC236}">
                    <a16:creationId xmlns:a16="http://schemas.microsoft.com/office/drawing/2014/main" id="{0469CD57-99AE-EE4B-BD63-C05C0F44EBB2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499" name="Freeform 498">
                  <a:extLst>
                    <a:ext uri="{FF2B5EF4-FFF2-40B4-BE49-F238E27FC236}">
                      <a16:creationId xmlns:a16="http://schemas.microsoft.com/office/drawing/2014/main" id="{471555FF-0C57-6D4F-BC63-8D5FC4D39D5F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0" name="Freeform 499">
                  <a:extLst>
                    <a:ext uri="{FF2B5EF4-FFF2-40B4-BE49-F238E27FC236}">
                      <a16:creationId xmlns:a16="http://schemas.microsoft.com/office/drawing/2014/main" id="{6DA54A7A-223C-EA45-AD43-69FC479DE395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1" name="Freeform 500">
                  <a:extLst>
                    <a:ext uri="{FF2B5EF4-FFF2-40B4-BE49-F238E27FC236}">
                      <a16:creationId xmlns:a16="http://schemas.microsoft.com/office/drawing/2014/main" id="{34F1967A-CDD3-9742-9FC4-33D01A86B8E6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2" name="Freeform 501">
                  <a:extLst>
                    <a:ext uri="{FF2B5EF4-FFF2-40B4-BE49-F238E27FC236}">
                      <a16:creationId xmlns:a16="http://schemas.microsoft.com/office/drawing/2014/main" id="{D5882B67-4EC7-6A4F-AF3C-CE584638C26F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72" name="Group 471">
              <a:extLst>
                <a:ext uri="{FF2B5EF4-FFF2-40B4-BE49-F238E27FC236}">
                  <a16:creationId xmlns:a16="http://schemas.microsoft.com/office/drawing/2014/main" id="{3F646E04-6421-8543-8F09-69E1B95413D0}"/>
                </a:ext>
              </a:extLst>
            </p:cNvPr>
            <p:cNvGrpSpPr/>
            <p:nvPr/>
          </p:nvGrpSpPr>
          <p:grpSpPr>
            <a:xfrm>
              <a:off x="4724247" y="5909137"/>
              <a:ext cx="175179" cy="107525"/>
              <a:chOff x="7493876" y="2774731"/>
              <a:chExt cx="1481958" cy="894622"/>
            </a:xfrm>
          </p:grpSpPr>
          <p:sp>
            <p:nvSpPr>
              <p:cNvPr id="489" name="Freeform 488">
                <a:extLst>
                  <a:ext uri="{FF2B5EF4-FFF2-40B4-BE49-F238E27FC236}">
                    <a16:creationId xmlns:a16="http://schemas.microsoft.com/office/drawing/2014/main" id="{64818E4D-E04E-DD43-8CB9-7A5F6F13A37F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490" name="Oval 489">
                <a:extLst>
                  <a:ext uri="{FF2B5EF4-FFF2-40B4-BE49-F238E27FC236}">
                    <a16:creationId xmlns:a16="http://schemas.microsoft.com/office/drawing/2014/main" id="{2BCC7053-CD17-9741-BB2E-F22F2D7D7D30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491" name="Group 490">
                <a:extLst>
                  <a:ext uri="{FF2B5EF4-FFF2-40B4-BE49-F238E27FC236}">
                    <a16:creationId xmlns:a16="http://schemas.microsoft.com/office/drawing/2014/main" id="{5B357F8B-5210-B549-B51D-C580357FB6DF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492" name="Freeform 491">
                  <a:extLst>
                    <a:ext uri="{FF2B5EF4-FFF2-40B4-BE49-F238E27FC236}">
                      <a16:creationId xmlns:a16="http://schemas.microsoft.com/office/drawing/2014/main" id="{93510429-8A39-6D4A-97D5-6C7A09298F7E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93" name="Freeform 492">
                  <a:extLst>
                    <a:ext uri="{FF2B5EF4-FFF2-40B4-BE49-F238E27FC236}">
                      <a16:creationId xmlns:a16="http://schemas.microsoft.com/office/drawing/2014/main" id="{B007F737-AF69-714C-924E-B08D17ED94BD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94" name="Freeform 493">
                  <a:extLst>
                    <a:ext uri="{FF2B5EF4-FFF2-40B4-BE49-F238E27FC236}">
                      <a16:creationId xmlns:a16="http://schemas.microsoft.com/office/drawing/2014/main" id="{1E5D710D-FA8A-D341-AB65-09E35CFDBF16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95" name="Freeform 494">
                  <a:extLst>
                    <a:ext uri="{FF2B5EF4-FFF2-40B4-BE49-F238E27FC236}">
                      <a16:creationId xmlns:a16="http://schemas.microsoft.com/office/drawing/2014/main" id="{5EB65ED3-5D54-E444-9B54-D506C7AAC41E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73" name="Group 472">
              <a:extLst>
                <a:ext uri="{FF2B5EF4-FFF2-40B4-BE49-F238E27FC236}">
                  <a16:creationId xmlns:a16="http://schemas.microsoft.com/office/drawing/2014/main" id="{CA7FC0B3-273A-8849-9DA8-8D5CBCF66A70}"/>
                </a:ext>
              </a:extLst>
            </p:cNvPr>
            <p:cNvGrpSpPr/>
            <p:nvPr/>
          </p:nvGrpSpPr>
          <p:grpSpPr>
            <a:xfrm>
              <a:off x="5156499" y="5631997"/>
              <a:ext cx="175179" cy="107525"/>
              <a:chOff x="7493876" y="2774731"/>
              <a:chExt cx="1481958" cy="894622"/>
            </a:xfrm>
          </p:grpSpPr>
          <p:sp>
            <p:nvSpPr>
              <p:cNvPr id="482" name="Freeform 481">
                <a:extLst>
                  <a:ext uri="{FF2B5EF4-FFF2-40B4-BE49-F238E27FC236}">
                    <a16:creationId xmlns:a16="http://schemas.microsoft.com/office/drawing/2014/main" id="{D4A4EC10-2DC6-3343-B57F-E8F02626F2A4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483" name="Oval 482">
                <a:extLst>
                  <a:ext uri="{FF2B5EF4-FFF2-40B4-BE49-F238E27FC236}">
                    <a16:creationId xmlns:a16="http://schemas.microsoft.com/office/drawing/2014/main" id="{05792498-8D9C-D347-8D54-2C0DEB66A27D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484" name="Group 483">
                <a:extLst>
                  <a:ext uri="{FF2B5EF4-FFF2-40B4-BE49-F238E27FC236}">
                    <a16:creationId xmlns:a16="http://schemas.microsoft.com/office/drawing/2014/main" id="{738BCCE9-B605-534D-B7EB-D904D542498B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485" name="Freeform 484">
                  <a:extLst>
                    <a:ext uri="{FF2B5EF4-FFF2-40B4-BE49-F238E27FC236}">
                      <a16:creationId xmlns:a16="http://schemas.microsoft.com/office/drawing/2014/main" id="{059499C6-10CE-0F43-9986-57A32253A291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6" name="Freeform 485">
                  <a:extLst>
                    <a:ext uri="{FF2B5EF4-FFF2-40B4-BE49-F238E27FC236}">
                      <a16:creationId xmlns:a16="http://schemas.microsoft.com/office/drawing/2014/main" id="{526A3A0D-8BAA-2C4E-AE49-2269E7583746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7" name="Freeform 486">
                  <a:extLst>
                    <a:ext uri="{FF2B5EF4-FFF2-40B4-BE49-F238E27FC236}">
                      <a16:creationId xmlns:a16="http://schemas.microsoft.com/office/drawing/2014/main" id="{C2792F69-194C-5B47-8681-50C567000C30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8" name="Freeform 487">
                  <a:extLst>
                    <a:ext uri="{FF2B5EF4-FFF2-40B4-BE49-F238E27FC236}">
                      <a16:creationId xmlns:a16="http://schemas.microsoft.com/office/drawing/2014/main" id="{EF8A2D30-70D9-AB4C-A8AF-B57CF6A18F76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74" name="Group 473">
              <a:extLst>
                <a:ext uri="{FF2B5EF4-FFF2-40B4-BE49-F238E27FC236}">
                  <a16:creationId xmlns:a16="http://schemas.microsoft.com/office/drawing/2014/main" id="{C11BB902-B63D-8E4D-9CC6-A074756E979F}"/>
                </a:ext>
              </a:extLst>
            </p:cNvPr>
            <p:cNvGrpSpPr/>
            <p:nvPr/>
          </p:nvGrpSpPr>
          <p:grpSpPr>
            <a:xfrm>
              <a:off x="4944983" y="5749145"/>
              <a:ext cx="175179" cy="107525"/>
              <a:chOff x="7493876" y="2774731"/>
              <a:chExt cx="1481958" cy="894622"/>
            </a:xfrm>
          </p:grpSpPr>
          <p:sp>
            <p:nvSpPr>
              <p:cNvPr id="475" name="Freeform 474">
                <a:extLst>
                  <a:ext uri="{FF2B5EF4-FFF2-40B4-BE49-F238E27FC236}">
                    <a16:creationId xmlns:a16="http://schemas.microsoft.com/office/drawing/2014/main" id="{81F26A44-BCAF-8449-8821-7C1A5E65044E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476" name="Oval 475">
                <a:extLst>
                  <a:ext uri="{FF2B5EF4-FFF2-40B4-BE49-F238E27FC236}">
                    <a16:creationId xmlns:a16="http://schemas.microsoft.com/office/drawing/2014/main" id="{088AE4BE-CE58-6D45-AD23-E5445AD82AE8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477" name="Group 476">
                <a:extLst>
                  <a:ext uri="{FF2B5EF4-FFF2-40B4-BE49-F238E27FC236}">
                    <a16:creationId xmlns:a16="http://schemas.microsoft.com/office/drawing/2014/main" id="{FEC23B2F-71F1-144E-A4D3-FC4001EEB646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478" name="Freeform 477">
                  <a:extLst>
                    <a:ext uri="{FF2B5EF4-FFF2-40B4-BE49-F238E27FC236}">
                      <a16:creationId xmlns:a16="http://schemas.microsoft.com/office/drawing/2014/main" id="{0738D3F4-09CC-AA40-B652-A2B1EE81EA0F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9" name="Freeform 478">
                  <a:extLst>
                    <a:ext uri="{FF2B5EF4-FFF2-40B4-BE49-F238E27FC236}">
                      <a16:creationId xmlns:a16="http://schemas.microsoft.com/office/drawing/2014/main" id="{BC88F3C9-F83D-3640-BE16-5C590ABF4A29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0" name="Freeform 479">
                  <a:extLst>
                    <a:ext uri="{FF2B5EF4-FFF2-40B4-BE49-F238E27FC236}">
                      <a16:creationId xmlns:a16="http://schemas.microsoft.com/office/drawing/2014/main" id="{B74D1678-3AF4-D64E-B93A-4ABAEE27B87D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1" name="Freeform 480">
                  <a:extLst>
                    <a:ext uri="{FF2B5EF4-FFF2-40B4-BE49-F238E27FC236}">
                      <a16:creationId xmlns:a16="http://schemas.microsoft.com/office/drawing/2014/main" id="{F8FF05AC-BC7F-A648-BFB5-6EF8D4BD3089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F40A326-1AA8-804B-8CD8-774AAAEC4B42}"/>
              </a:ext>
            </a:extLst>
          </p:cNvPr>
          <p:cNvGrpSpPr/>
          <p:nvPr/>
        </p:nvGrpSpPr>
        <p:grpSpPr>
          <a:xfrm>
            <a:off x="3449932" y="2238542"/>
            <a:ext cx="1546844" cy="2975288"/>
            <a:chOff x="6582236" y="2141267"/>
            <a:chExt cx="1546844" cy="2975288"/>
          </a:xfrm>
        </p:grpSpPr>
        <p:sp>
          <p:nvSpPr>
            <p:cNvPr id="227" name="Freeform 226">
              <a:extLst>
                <a:ext uri="{FF2B5EF4-FFF2-40B4-BE49-F238E27FC236}">
                  <a16:creationId xmlns:a16="http://schemas.microsoft.com/office/drawing/2014/main" id="{9E28A2BF-E1F7-A04E-8290-23931C630211}"/>
                </a:ext>
              </a:extLst>
            </p:cNvPr>
            <p:cNvSpPr/>
            <p:nvPr/>
          </p:nvSpPr>
          <p:spPr>
            <a:xfrm>
              <a:off x="6624647" y="3985500"/>
              <a:ext cx="1504433" cy="1131055"/>
            </a:xfrm>
            <a:custGeom>
              <a:avLst/>
              <a:gdLst>
                <a:gd name="connsiteX0" fmla="*/ 0 w 1392053"/>
                <a:gd name="connsiteY0" fmla="*/ 2613444 h 2637868"/>
                <a:gd name="connsiteX1" fmla="*/ 73266 w 1392053"/>
                <a:gd name="connsiteY1" fmla="*/ 0 h 2637868"/>
                <a:gd name="connsiteX2" fmla="*/ 1392053 w 1392053"/>
                <a:gd name="connsiteY2" fmla="*/ 1819641 h 2637868"/>
                <a:gd name="connsiteX3" fmla="*/ 207587 w 1392053"/>
                <a:gd name="connsiteY3" fmla="*/ 2637868 h 2637868"/>
                <a:gd name="connsiteX4" fmla="*/ 0 w 1392053"/>
                <a:gd name="connsiteY4" fmla="*/ 2613444 h 2637868"/>
                <a:gd name="connsiteX0" fmla="*/ 0 w 1340217"/>
                <a:gd name="connsiteY0" fmla="*/ 2613444 h 2637868"/>
                <a:gd name="connsiteX1" fmla="*/ 73266 w 1340217"/>
                <a:gd name="connsiteY1" fmla="*/ 0 h 2637868"/>
                <a:gd name="connsiteX2" fmla="*/ 1340217 w 1340217"/>
                <a:gd name="connsiteY2" fmla="*/ 1778172 h 2637868"/>
                <a:gd name="connsiteX3" fmla="*/ 207587 w 1340217"/>
                <a:gd name="connsiteY3" fmla="*/ 2637868 h 2637868"/>
                <a:gd name="connsiteX4" fmla="*/ 0 w 1340217"/>
                <a:gd name="connsiteY4" fmla="*/ 2613444 h 2637868"/>
                <a:gd name="connsiteX0" fmla="*/ 0 w 1226176"/>
                <a:gd name="connsiteY0" fmla="*/ 2613444 h 2637868"/>
                <a:gd name="connsiteX1" fmla="*/ 73266 w 1226176"/>
                <a:gd name="connsiteY1" fmla="*/ 0 h 2637868"/>
                <a:gd name="connsiteX2" fmla="*/ 1226176 w 1226176"/>
                <a:gd name="connsiteY2" fmla="*/ 1772988 h 2637868"/>
                <a:gd name="connsiteX3" fmla="*/ 207587 w 1226176"/>
                <a:gd name="connsiteY3" fmla="*/ 2637868 h 2637868"/>
                <a:gd name="connsiteX4" fmla="*/ 0 w 1226176"/>
                <a:gd name="connsiteY4" fmla="*/ 2613444 h 2637868"/>
                <a:gd name="connsiteX0" fmla="*/ 0 w 941074"/>
                <a:gd name="connsiteY0" fmla="*/ 2613444 h 2637868"/>
                <a:gd name="connsiteX1" fmla="*/ 73266 w 941074"/>
                <a:gd name="connsiteY1" fmla="*/ 0 h 2637868"/>
                <a:gd name="connsiteX2" fmla="*/ 941074 w 941074"/>
                <a:gd name="connsiteY2" fmla="*/ 1788539 h 2637868"/>
                <a:gd name="connsiteX3" fmla="*/ 207587 w 941074"/>
                <a:gd name="connsiteY3" fmla="*/ 2637868 h 2637868"/>
                <a:gd name="connsiteX4" fmla="*/ 0 w 941074"/>
                <a:gd name="connsiteY4" fmla="*/ 2613444 h 2637868"/>
                <a:gd name="connsiteX0" fmla="*/ 0 w 941074"/>
                <a:gd name="connsiteY0" fmla="*/ 923567 h 947991"/>
                <a:gd name="connsiteX1" fmla="*/ 5878 w 941074"/>
                <a:gd name="connsiteY1" fmla="*/ 0 h 947991"/>
                <a:gd name="connsiteX2" fmla="*/ 941074 w 941074"/>
                <a:gd name="connsiteY2" fmla="*/ 98662 h 947991"/>
                <a:gd name="connsiteX3" fmla="*/ 207587 w 941074"/>
                <a:gd name="connsiteY3" fmla="*/ 947991 h 947991"/>
                <a:gd name="connsiteX4" fmla="*/ 0 w 941074"/>
                <a:gd name="connsiteY4" fmla="*/ 923567 h 947991"/>
                <a:gd name="connsiteX0" fmla="*/ 9866 w 950940"/>
                <a:gd name="connsiteY0" fmla="*/ 830261 h 854685"/>
                <a:gd name="connsiteX1" fmla="*/ 193 w 950940"/>
                <a:gd name="connsiteY1" fmla="*/ 0 h 854685"/>
                <a:gd name="connsiteX2" fmla="*/ 950940 w 950940"/>
                <a:gd name="connsiteY2" fmla="*/ 5356 h 854685"/>
                <a:gd name="connsiteX3" fmla="*/ 217453 w 950940"/>
                <a:gd name="connsiteY3" fmla="*/ 854685 h 854685"/>
                <a:gd name="connsiteX4" fmla="*/ 9866 w 950940"/>
                <a:gd name="connsiteY4" fmla="*/ 830261 h 854685"/>
                <a:gd name="connsiteX0" fmla="*/ 9866 w 950940"/>
                <a:gd name="connsiteY0" fmla="*/ 830261 h 1020563"/>
                <a:gd name="connsiteX1" fmla="*/ 193 w 950940"/>
                <a:gd name="connsiteY1" fmla="*/ 0 h 1020563"/>
                <a:gd name="connsiteX2" fmla="*/ 950940 w 950940"/>
                <a:gd name="connsiteY2" fmla="*/ 5356 h 1020563"/>
                <a:gd name="connsiteX3" fmla="*/ 155249 w 950940"/>
                <a:gd name="connsiteY3" fmla="*/ 1020563 h 1020563"/>
                <a:gd name="connsiteX4" fmla="*/ 9866 w 950940"/>
                <a:gd name="connsiteY4" fmla="*/ 830261 h 1020563"/>
                <a:gd name="connsiteX0" fmla="*/ 4787 w 951045"/>
                <a:gd name="connsiteY0" fmla="*/ 1006506 h 1020563"/>
                <a:gd name="connsiteX1" fmla="*/ 298 w 951045"/>
                <a:gd name="connsiteY1" fmla="*/ 0 h 1020563"/>
                <a:gd name="connsiteX2" fmla="*/ 951045 w 951045"/>
                <a:gd name="connsiteY2" fmla="*/ 5356 h 1020563"/>
                <a:gd name="connsiteX3" fmla="*/ 155354 w 951045"/>
                <a:gd name="connsiteY3" fmla="*/ 1020563 h 1020563"/>
                <a:gd name="connsiteX4" fmla="*/ 4787 w 951045"/>
                <a:gd name="connsiteY4" fmla="*/ 1006506 h 1020563"/>
                <a:gd name="connsiteX0" fmla="*/ 0 w 1018841"/>
                <a:gd name="connsiteY0" fmla="*/ 1486403 h 1486436"/>
                <a:gd name="connsiteX1" fmla="*/ 68094 w 1018841"/>
                <a:gd name="connsiteY1" fmla="*/ 0 h 1486436"/>
                <a:gd name="connsiteX2" fmla="*/ 1018841 w 1018841"/>
                <a:gd name="connsiteY2" fmla="*/ 5356 h 1486436"/>
                <a:gd name="connsiteX3" fmla="*/ 223150 w 1018841"/>
                <a:gd name="connsiteY3" fmla="*/ 1020563 h 1486436"/>
                <a:gd name="connsiteX4" fmla="*/ 0 w 1018841"/>
                <a:gd name="connsiteY4" fmla="*/ 1486403 h 1486436"/>
                <a:gd name="connsiteX0" fmla="*/ 0 w 1018841"/>
                <a:gd name="connsiteY0" fmla="*/ 1486403 h 1486663"/>
                <a:gd name="connsiteX1" fmla="*/ 68094 w 1018841"/>
                <a:gd name="connsiteY1" fmla="*/ 0 h 1486663"/>
                <a:gd name="connsiteX2" fmla="*/ 1018841 w 1018841"/>
                <a:gd name="connsiteY2" fmla="*/ 5356 h 1486663"/>
                <a:gd name="connsiteX3" fmla="*/ 150566 w 1018841"/>
                <a:gd name="connsiteY3" fmla="*/ 1435609 h 1486663"/>
                <a:gd name="connsiteX4" fmla="*/ 0 w 1018841"/>
                <a:gd name="connsiteY4" fmla="*/ 1486403 h 1486663"/>
                <a:gd name="connsiteX0" fmla="*/ 0 w 1018841"/>
                <a:gd name="connsiteY0" fmla="*/ 1486403 h 1486663"/>
                <a:gd name="connsiteX1" fmla="*/ 68094 w 1018841"/>
                <a:gd name="connsiteY1" fmla="*/ 0 h 1486663"/>
                <a:gd name="connsiteX2" fmla="*/ 1018841 w 1018841"/>
                <a:gd name="connsiteY2" fmla="*/ 5356 h 1486663"/>
                <a:gd name="connsiteX3" fmla="*/ 150566 w 1018841"/>
                <a:gd name="connsiteY3" fmla="*/ 1435609 h 1486663"/>
                <a:gd name="connsiteX4" fmla="*/ 0 w 1018841"/>
                <a:gd name="connsiteY4" fmla="*/ 1486403 h 1486663"/>
                <a:gd name="connsiteX0" fmla="*/ 0 w 1018841"/>
                <a:gd name="connsiteY0" fmla="*/ 1486403 h 1486663"/>
                <a:gd name="connsiteX1" fmla="*/ 68094 w 1018841"/>
                <a:gd name="connsiteY1" fmla="*/ 0 h 1486663"/>
                <a:gd name="connsiteX2" fmla="*/ 1018841 w 1018841"/>
                <a:gd name="connsiteY2" fmla="*/ 5356 h 1486663"/>
                <a:gd name="connsiteX3" fmla="*/ 150566 w 1018841"/>
                <a:gd name="connsiteY3" fmla="*/ 1435609 h 1486663"/>
                <a:gd name="connsiteX4" fmla="*/ 0 w 1018841"/>
                <a:gd name="connsiteY4" fmla="*/ 1486403 h 1486663"/>
                <a:gd name="connsiteX0" fmla="*/ 0 w 1018841"/>
                <a:gd name="connsiteY0" fmla="*/ 1486403 h 1486663"/>
                <a:gd name="connsiteX1" fmla="*/ 68094 w 1018841"/>
                <a:gd name="connsiteY1" fmla="*/ 0 h 1486663"/>
                <a:gd name="connsiteX2" fmla="*/ 1018841 w 1018841"/>
                <a:gd name="connsiteY2" fmla="*/ 5356 h 1486663"/>
                <a:gd name="connsiteX3" fmla="*/ 150566 w 1018841"/>
                <a:gd name="connsiteY3" fmla="*/ 1435609 h 1486663"/>
                <a:gd name="connsiteX4" fmla="*/ 0 w 1018841"/>
                <a:gd name="connsiteY4" fmla="*/ 1486403 h 1486663"/>
                <a:gd name="connsiteX0" fmla="*/ 0 w 1018841"/>
                <a:gd name="connsiteY0" fmla="*/ 1486403 h 1486663"/>
                <a:gd name="connsiteX1" fmla="*/ 68094 w 1018841"/>
                <a:gd name="connsiteY1" fmla="*/ 0 h 1486663"/>
                <a:gd name="connsiteX2" fmla="*/ 1018841 w 1018841"/>
                <a:gd name="connsiteY2" fmla="*/ 5356 h 1486663"/>
                <a:gd name="connsiteX3" fmla="*/ 150566 w 1018841"/>
                <a:gd name="connsiteY3" fmla="*/ 1435609 h 1486663"/>
                <a:gd name="connsiteX4" fmla="*/ 0 w 1018841"/>
                <a:gd name="connsiteY4" fmla="*/ 1486403 h 1486663"/>
                <a:gd name="connsiteX0" fmla="*/ 0 w 1018841"/>
                <a:gd name="connsiteY0" fmla="*/ 1486403 h 1500460"/>
                <a:gd name="connsiteX1" fmla="*/ 68094 w 1018841"/>
                <a:gd name="connsiteY1" fmla="*/ 0 h 1500460"/>
                <a:gd name="connsiteX2" fmla="*/ 1018841 w 1018841"/>
                <a:gd name="connsiteY2" fmla="*/ 5356 h 1500460"/>
                <a:gd name="connsiteX3" fmla="*/ 574022 w 1018841"/>
                <a:gd name="connsiteY3" fmla="*/ 1500460 h 1500460"/>
                <a:gd name="connsiteX4" fmla="*/ 0 w 1018841"/>
                <a:gd name="connsiteY4" fmla="*/ 1486403 h 1500460"/>
                <a:gd name="connsiteX0" fmla="*/ 0 w 1018841"/>
                <a:gd name="connsiteY0" fmla="*/ 1486403 h 1500460"/>
                <a:gd name="connsiteX1" fmla="*/ 68094 w 1018841"/>
                <a:gd name="connsiteY1" fmla="*/ 0 h 1500460"/>
                <a:gd name="connsiteX2" fmla="*/ 1018841 w 1018841"/>
                <a:gd name="connsiteY2" fmla="*/ 5356 h 1500460"/>
                <a:gd name="connsiteX3" fmla="*/ 574022 w 1018841"/>
                <a:gd name="connsiteY3" fmla="*/ 1500460 h 1500460"/>
                <a:gd name="connsiteX4" fmla="*/ 0 w 1018841"/>
                <a:gd name="connsiteY4" fmla="*/ 1486403 h 1500460"/>
                <a:gd name="connsiteX0" fmla="*/ 237735 w 950747"/>
                <a:gd name="connsiteY0" fmla="*/ 1473432 h 1500460"/>
                <a:gd name="connsiteX1" fmla="*/ 0 w 950747"/>
                <a:gd name="connsiteY1" fmla="*/ 0 h 1500460"/>
                <a:gd name="connsiteX2" fmla="*/ 950747 w 950747"/>
                <a:gd name="connsiteY2" fmla="*/ 5356 h 1500460"/>
                <a:gd name="connsiteX3" fmla="*/ 505928 w 950747"/>
                <a:gd name="connsiteY3" fmla="*/ 1500460 h 1500460"/>
                <a:gd name="connsiteX4" fmla="*/ 237735 w 950747"/>
                <a:gd name="connsiteY4" fmla="*/ 1473432 h 1500460"/>
                <a:gd name="connsiteX0" fmla="*/ 237735 w 950747"/>
                <a:gd name="connsiteY0" fmla="*/ 1473432 h 1500460"/>
                <a:gd name="connsiteX1" fmla="*/ 0 w 950747"/>
                <a:gd name="connsiteY1" fmla="*/ 0 h 1500460"/>
                <a:gd name="connsiteX2" fmla="*/ 950747 w 950747"/>
                <a:gd name="connsiteY2" fmla="*/ 5356 h 1500460"/>
                <a:gd name="connsiteX3" fmla="*/ 505928 w 950747"/>
                <a:gd name="connsiteY3" fmla="*/ 1500460 h 1500460"/>
                <a:gd name="connsiteX4" fmla="*/ 237735 w 950747"/>
                <a:gd name="connsiteY4" fmla="*/ 1473432 h 1500460"/>
                <a:gd name="connsiteX0" fmla="*/ 267142 w 980154"/>
                <a:gd name="connsiteY0" fmla="*/ 1468076 h 1495104"/>
                <a:gd name="connsiteX1" fmla="*/ 0 w 980154"/>
                <a:gd name="connsiteY1" fmla="*/ 7615 h 1495104"/>
                <a:gd name="connsiteX2" fmla="*/ 980154 w 980154"/>
                <a:gd name="connsiteY2" fmla="*/ 0 h 1495104"/>
                <a:gd name="connsiteX3" fmla="*/ 535335 w 980154"/>
                <a:gd name="connsiteY3" fmla="*/ 1495104 h 1495104"/>
                <a:gd name="connsiteX4" fmla="*/ 267142 w 980154"/>
                <a:gd name="connsiteY4" fmla="*/ 1468076 h 1495104"/>
                <a:gd name="connsiteX0" fmla="*/ 267142 w 980154"/>
                <a:gd name="connsiteY0" fmla="*/ 1468076 h 1495104"/>
                <a:gd name="connsiteX1" fmla="*/ 0 w 980154"/>
                <a:gd name="connsiteY1" fmla="*/ 7615 h 1495104"/>
                <a:gd name="connsiteX2" fmla="*/ 980154 w 980154"/>
                <a:gd name="connsiteY2" fmla="*/ 0 h 1495104"/>
                <a:gd name="connsiteX3" fmla="*/ 535335 w 980154"/>
                <a:gd name="connsiteY3" fmla="*/ 1495104 h 1495104"/>
                <a:gd name="connsiteX4" fmla="*/ 267142 w 980154"/>
                <a:gd name="connsiteY4" fmla="*/ 1468076 h 1495104"/>
                <a:gd name="connsiteX0" fmla="*/ 267142 w 909578"/>
                <a:gd name="connsiteY0" fmla="*/ 1481045 h 1508073"/>
                <a:gd name="connsiteX1" fmla="*/ 0 w 909578"/>
                <a:gd name="connsiteY1" fmla="*/ 20584 h 1508073"/>
                <a:gd name="connsiteX2" fmla="*/ 909578 w 909578"/>
                <a:gd name="connsiteY2" fmla="*/ 0 h 1508073"/>
                <a:gd name="connsiteX3" fmla="*/ 535335 w 909578"/>
                <a:gd name="connsiteY3" fmla="*/ 1508073 h 1508073"/>
                <a:gd name="connsiteX4" fmla="*/ 267142 w 909578"/>
                <a:gd name="connsiteY4" fmla="*/ 1481045 h 1508073"/>
                <a:gd name="connsiteX0" fmla="*/ 267142 w 909578"/>
                <a:gd name="connsiteY0" fmla="*/ 1481045 h 1508073"/>
                <a:gd name="connsiteX1" fmla="*/ 0 w 909578"/>
                <a:gd name="connsiteY1" fmla="*/ 20584 h 1508073"/>
                <a:gd name="connsiteX2" fmla="*/ 909578 w 909578"/>
                <a:gd name="connsiteY2" fmla="*/ 0 h 1508073"/>
                <a:gd name="connsiteX3" fmla="*/ 535335 w 909578"/>
                <a:gd name="connsiteY3" fmla="*/ 1508073 h 1508073"/>
                <a:gd name="connsiteX4" fmla="*/ 267142 w 909578"/>
                <a:gd name="connsiteY4" fmla="*/ 1481045 h 1508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9578" h="1508073">
                  <a:moveTo>
                    <a:pt x="267142" y="1481045"/>
                  </a:moveTo>
                  <a:cubicBezTo>
                    <a:pt x="289422" y="745172"/>
                    <a:pt x="169938" y="471113"/>
                    <a:pt x="0" y="20584"/>
                  </a:cubicBezTo>
                  <a:lnTo>
                    <a:pt x="909578" y="0"/>
                  </a:lnTo>
                  <a:cubicBezTo>
                    <a:pt x="539513" y="917738"/>
                    <a:pt x="617073" y="992412"/>
                    <a:pt x="535335" y="1508073"/>
                  </a:cubicBezTo>
                  <a:lnTo>
                    <a:pt x="267142" y="1481045"/>
                  </a:lnTo>
                  <a:close/>
                </a:path>
              </a:pathLst>
            </a:custGeom>
            <a:gradFill>
              <a:gsLst>
                <a:gs pos="100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48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03612BDE-2C06-D745-BE63-05862F0039F0}"/>
                </a:ext>
              </a:extLst>
            </p:cNvPr>
            <p:cNvSpPr/>
            <p:nvPr/>
          </p:nvSpPr>
          <p:spPr>
            <a:xfrm>
              <a:off x="6585559" y="2169268"/>
              <a:ext cx="1532239" cy="18226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1A0A1163-5D32-CD4E-B323-69357BCD2867}"/>
                </a:ext>
              </a:extLst>
            </p:cNvPr>
            <p:cNvSpPr txBox="1"/>
            <p:nvPr/>
          </p:nvSpPr>
          <p:spPr>
            <a:xfrm>
              <a:off x="7166587" y="2141267"/>
              <a:ext cx="3818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IP</a:t>
              </a:r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547ED238-5176-8847-AFB5-7F1D34DF13BA}"/>
                </a:ext>
              </a:extLst>
            </p:cNvPr>
            <p:cNvSpPr txBox="1"/>
            <p:nvPr/>
          </p:nvSpPr>
          <p:spPr>
            <a:xfrm>
              <a:off x="6706710" y="2535459"/>
              <a:ext cx="1263166" cy="491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Packet Data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Convergence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86B20778-D31C-9147-AD26-234E205F0927}"/>
                </a:ext>
              </a:extLst>
            </p:cNvPr>
            <p:cNvSpPr txBox="1"/>
            <p:nvPr/>
          </p:nvSpPr>
          <p:spPr>
            <a:xfrm>
              <a:off x="6819561" y="2965227"/>
              <a:ext cx="10374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Radio Link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0" name="TextBox 259">
              <a:extLst>
                <a:ext uri="{FF2B5EF4-FFF2-40B4-BE49-F238E27FC236}">
                  <a16:creationId xmlns:a16="http://schemas.microsoft.com/office/drawing/2014/main" id="{A562068D-66A2-4442-86EE-3752EFA5BFAC}"/>
                </a:ext>
              </a:extLst>
            </p:cNvPr>
            <p:cNvSpPr txBox="1"/>
            <p:nvPr/>
          </p:nvSpPr>
          <p:spPr>
            <a:xfrm>
              <a:off x="6622803" y="3264691"/>
              <a:ext cx="14879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Medium Access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1" name="TextBox 380">
              <a:extLst>
                <a:ext uri="{FF2B5EF4-FFF2-40B4-BE49-F238E27FC236}">
                  <a16:creationId xmlns:a16="http://schemas.microsoft.com/office/drawing/2014/main" id="{6337B67E-3C27-5248-A0D8-48E5AB5C833F}"/>
                </a:ext>
              </a:extLst>
            </p:cNvPr>
            <p:cNvSpPr txBox="1"/>
            <p:nvPr/>
          </p:nvSpPr>
          <p:spPr>
            <a:xfrm>
              <a:off x="6832994" y="3613467"/>
              <a:ext cx="10105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Physical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82" name="Straight Connector 381">
              <a:extLst>
                <a:ext uri="{FF2B5EF4-FFF2-40B4-BE49-F238E27FC236}">
                  <a16:creationId xmlns:a16="http://schemas.microsoft.com/office/drawing/2014/main" id="{DFE23CB5-F057-C84D-BBFF-3D5CE2E66353}"/>
                </a:ext>
              </a:extLst>
            </p:cNvPr>
            <p:cNvCxnSpPr>
              <a:cxnSpLocks/>
            </p:cNvCxnSpPr>
            <p:nvPr/>
          </p:nvCxnSpPr>
          <p:spPr>
            <a:xfrm>
              <a:off x="6583857" y="3625556"/>
              <a:ext cx="1529037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55BCFC2D-F1C7-3B43-AFA0-7C82CA2A2BD4}"/>
                </a:ext>
              </a:extLst>
            </p:cNvPr>
            <p:cNvCxnSpPr>
              <a:cxnSpLocks/>
            </p:cNvCxnSpPr>
            <p:nvPr/>
          </p:nvCxnSpPr>
          <p:spPr>
            <a:xfrm>
              <a:off x="6664608" y="2994952"/>
              <a:ext cx="1402033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>
              <a:extLst>
                <a:ext uri="{FF2B5EF4-FFF2-40B4-BE49-F238E27FC236}">
                  <a16:creationId xmlns:a16="http://schemas.microsoft.com/office/drawing/2014/main" id="{3C6D0B74-A1B9-1743-BC8D-85FF512C4D28}"/>
                </a:ext>
              </a:extLst>
            </p:cNvPr>
            <p:cNvCxnSpPr>
              <a:cxnSpLocks/>
            </p:cNvCxnSpPr>
            <p:nvPr/>
          </p:nvCxnSpPr>
          <p:spPr>
            <a:xfrm>
              <a:off x="6582236" y="2169150"/>
              <a:ext cx="1533461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>
              <a:extLst>
                <a:ext uri="{FF2B5EF4-FFF2-40B4-BE49-F238E27FC236}">
                  <a16:creationId xmlns:a16="http://schemas.microsoft.com/office/drawing/2014/main" id="{261FB3E7-B7E8-9045-89B5-9E618ABEFDF0}"/>
                </a:ext>
              </a:extLst>
            </p:cNvPr>
            <p:cNvCxnSpPr>
              <a:cxnSpLocks/>
            </p:cNvCxnSpPr>
            <p:nvPr/>
          </p:nvCxnSpPr>
          <p:spPr>
            <a:xfrm>
              <a:off x="6585039" y="2520797"/>
              <a:ext cx="1533461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>
              <a:extLst>
                <a:ext uri="{FF2B5EF4-FFF2-40B4-BE49-F238E27FC236}">
                  <a16:creationId xmlns:a16="http://schemas.microsoft.com/office/drawing/2014/main" id="{8E9D2F2F-5898-F64C-90EB-0EC486D02C6E}"/>
                </a:ext>
              </a:extLst>
            </p:cNvPr>
            <p:cNvCxnSpPr>
              <a:cxnSpLocks/>
            </p:cNvCxnSpPr>
            <p:nvPr/>
          </p:nvCxnSpPr>
          <p:spPr>
            <a:xfrm>
              <a:off x="6651508" y="3275439"/>
              <a:ext cx="1402033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631FB7CC-D2A5-C749-8D9F-01B9FA12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146" y="380460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LTE data plane protocol stack: first hop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79769-3B28-CC48-AFB2-345BF93C7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Wireless and Mobile Networks: 7- 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C9C48704-237C-E042-A607-8A9FFF15112D}"/>
              </a:ext>
            </a:extLst>
          </p:cNvPr>
          <p:cNvGrpSpPr/>
          <p:nvPr/>
        </p:nvGrpSpPr>
        <p:grpSpPr>
          <a:xfrm>
            <a:off x="3842824" y="4405625"/>
            <a:ext cx="790834" cy="1180042"/>
            <a:chOff x="5970432" y="1629202"/>
            <a:chExt cx="888604" cy="1197664"/>
          </a:xfrm>
        </p:grpSpPr>
        <p:grpSp>
          <p:nvGrpSpPr>
            <p:cNvPr id="291" name="Group 290">
              <a:extLst>
                <a:ext uri="{FF2B5EF4-FFF2-40B4-BE49-F238E27FC236}">
                  <a16:creationId xmlns:a16="http://schemas.microsoft.com/office/drawing/2014/main" id="{EC48FFA5-0B8D-8940-9578-5CAAB8B434CA}"/>
                </a:ext>
              </a:extLst>
            </p:cNvPr>
            <p:cNvGrpSpPr/>
            <p:nvPr/>
          </p:nvGrpSpPr>
          <p:grpSpPr>
            <a:xfrm>
              <a:off x="5970432" y="1629202"/>
              <a:ext cx="466245" cy="924931"/>
              <a:chOff x="6476205" y="1307523"/>
              <a:chExt cx="466245" cy="924931"/>
            </a:xfrm>
          </p:grpSpPr>
          <p:grpSp>
            <p:nvGrpSpPr>
              <p:cNvPr id="316" name="Group 817">
                <a:extLst>
                  <a:ext uri="{FF2B5EF4-FFF2-40B4-BE49-F238E27FC236}">
                    <a16:creationId xmlns:a16="http://schemas.microsoft.com/office/drawing/2014/main" id="{C2EF0451-0CA1-724A-BA7D-FA7A8388A4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6205" y="1307523"/>
                <a:ext cx="466245" cy="392290"/>
                <a:chOff x="2920" y="1445"/>
                <a:chExt cx="326" cy="289"/>
              </a:xfrm>
            </p:grpSpPr>
            <p:sp>
              <p:nvSpPr>
                <p:cNvPr id="333" name="Oval 818">
                  <a:extLst>
                    <a:ext uri="{FF2B5EF4-FFF2-40B4-BE49-F238E27FC236}">
                      <a16:creationId xmlns:a16="http://schemas.microsoft.com/office/drawing/2014/main" id="{A613AA86-1E03-5344-825E-696D7901DD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0" y="1445"/>
                  <a:ext cx="326" cy="289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334" name="Group 819">
                  <a:extLst>
                    <a:ext uri="{FF2B5EF4-FFF2-40B4-BE49-F238E27FC236}">
                      <a16:creationId xmlns:a16="http://schemas.microsoft.com/office/drawing/2014/main" id="{C922C50E-F1D7-FC45-ABFC-A32030B84EA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9" y="1476"/>
                  <a:ext cx="265" cy="228"/>
                  <a:chOff x="2949" y="1476"/>
                  <a:chExt cx="265" cy="228"/>
                </a:xfrm>
              </p:grpSpPr>
              <p:sp>
                <p:nvSpPr>
                  <p:cNvPr id="335" name="Oval 820">
                    <a:extLst>
                      <a:ext uri="{FF2B5EF4-FFF2-40B4-BE49-F238E27FC236}">
                        <a16:creationId xmlns:a16="http://schemas.microsoft.com/office/drawing/2014/main" id="{7AB8EDE7-CA20-EA49-AE13-8B0E3024B61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30" y="1545"/>
                    <a:ext cx="107" cy="92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6" name="Oval 821">
                    <a:extLst>
                      <a:ext uri="{FF2B5EF4-FFF2-40B4-BE49-F238E27FC236}">
                        <a16:creationId xmlns:a16="http://schemas.microsoft.com/office/drawing/2014/main" id="{CFF1CFAD-0B4A-5249-BE82-B24B699A090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06" y="1525"/>
                    <a:ext cx="154" cy="131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7" name="Oval 822">
                    <a:extLst>
                      <a:ext uri="{FF2B5EF4-FFF2-40B4-BE49-F238E27FC236}">
                        <a16:creationId xmlns:a16="http://schemas.microsoft.com/office/drawing/2014/main" id="{290B1727-5427-6149-A5EF-2A0BE27D150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3" y="1501"/>
                    <a:ext cx="203" cy="179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8" name="Oval 823">
                    <a:extLst>
                      <a:ext uri="{FF2B5EF4-FFF2-40B4-BE49-F238E27FC236}">
                        <a16:creationId xmlns:a16="http://schemas.microsoft.com/office/drawing/2014/main" id="{4793DA61-B3FF-2E4D-AA14-FDB0E9C19E6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9" y="1476"/>
                    <a:ext cx="265" cy="228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17" name="Group 398">
                <a:extLst>
                  <a:ext uri="{FF2B5EF4-FFF2-40B4-BE49-F238E27FC236}">
                    <a16:creationId xmlns:a16="http://schemas.microsoft.com/office/drawing/2014/main" id="{65393C64-CECA-704C-B52A-6E54FB659C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27789" y="1518577"/>
                <a:ext cx="375668" cy="713877"/>
                <a:chOff x="3130" y="3288"/>
                <a:chExt cx="410" cy="742"/>
              </a:xfrm>
            </p:grpSpPr>
            <p:sp>
              <p:nvSpPr>
                <p:cNvPr id="318" name="Line 270">
                  <a:extLst>
                    <a:ext uri="{FF2B5EF4-FFF2-40B4-BE49-F238E27FC236}">
                      <a16:creationId xmlns:a16="http://schemas.microsoft.com/office/drawing/2014/main" id="{30F58770-7764-E447-889D-2E708BF29F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9" name="Line 271">
                  <a:extLst>
                    <a:ext uri="{FF2B5EF4-FFF2-40B4-BE49-F238E27FC236}">
                      <a16:creationId xmlns:a16="http://schemas.microsoft.com/office/drawing/2014/main" id="{D1123060-6CBC-0944-9E3E-400C044C82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20" name="Line 272">
                  <a:extLst>
                    <a:ext uri="{FF2B5EF4-FFF2-40B4-BE49-F238E27FC236}">
                      <a16:creationId xmlns:a16="http://schemas.microsoft.com/office/drawing/2014/main" id="{5B0B371A-5EE5-CC45-ACD3-4D8AF2CAFF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21" name="Line 273">
                  <a:extLst>
                    <a:ext uri="{FF2B5EF4-FFF2-40B4-BE49-F238E27FC236}">
                      <a16:creationId xmlns:a16="http://schemas.microsoft.com/office/drawing/2014/main" id="{A4376E8F-930A-3D47-86E0-0F0ACB1B2B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22" name="Line 274">
                  <a:extLst>
                    <a:ext uri="{FF2B5EF4-FFF2-40B4-BE49-F238E27FC236}">
                      <a16:creationId xmlns:a16="http://schemas.microsoft.com/office/drawing/2014/main" id="{DC4D63DA-C320-6349-824D-67CD7CE786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23" name="Line 275">
                  <a:extLst>
                    <a:ext uri="{FF2B5EF4-FFF2-40B4-BE49-F238E27FC236}">
                      <a16:creationId xmlns:a16="http://schemas.microsoft.com/office/drawing/2014/main" id="{E96001AD-A9DD-F747-9E27-D2C4D30841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24" name="Line 276">
                  <a:extLst>
                    <a:ext uri="{FF2B5EF4-FFF2-40B4-BE49-F238E27FC236}">
                      <a16:creationId xmlns:a16="http://schemas.microsoft.com/office/drawing/2014/main" id="{030A895B-C421-5442-8B45-738E486243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25" name="Line 277">
                  <a:extLst>
                    <a:ext uri="{FF2B5EF4-FFF2-40B4-BE49-F238E27FC236}">
                      <a16:creationId xmlns:a16="http://schemas.microsoft.com/office/drawing/2014/main" id="{72F25B95-31AF-C549-B80C-BDFDCD9A04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26" name="Line 278">
                  <a:extLst>
                    <a:ext uri="{FF2B5EF4-FFF2-40B4-BE49-F238E27FC236}">
                      <a16:creationId xmlns:a16="http://schemas.microsoft.com/office/drawing/2014/main" id="{2F371059-41B6-A947-AEDC-5E3A4D33FB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27" name="Line 279">
                  <a:extLst>
                    <a:ext uri="{FF2B5EF4-FFF2-40B4-BE49-F238E27FC236}">
                      <a16:creationId xmlns:a16="http://schemas.microsoft.com/office/drawing/2014/main" id="{1AD7838F-EEF9-414D-8E67-948B41173F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28" name="Line 280">
                  <a:extLst>
                    <a:ext uri="{FF2B5EF4-FFF2-40B4-BE49-F238E27FC236}">
                      <a16:creationId xmlns:a16="http://schemas.microsoft.com/office/drawing/2014/main" id="{B2725003-B064-3140-8EBB-BA8E67BD09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29" name="Line 281">
                  <a:extLst>
                    <a:ext uri="{FF2B5EF4-FFF2-40B4-BE49-F238E27FC236}">
                      <a16:creationId xmlns:a16="http://schemas.microsoft.com/office/drawing/2014/main" id="{97765559-BD7A-1F41-91EA-B3FD894E1B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0" name="Line 282">
                  <a:extLst>
                    <a:ext uri="{FF2B5EF4-FFF2-40B4-BE49-F238E27FC236}">
                      <a16:creationId xmlns:a16="http://schemas.microsoft.com/office/drawing/2014/main" id="{4EA72013-A268-854B-BE9E-B0D6C2D327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1" name="Line 283">
                  <a:extLst>
                    <a:ext uri="{FF2B5EF4-FFF2-40B4-BE49-F238E27FC236}">
                      <a16:creationId xmlns:a16="http://schemas.microsoft.com/office/drawing/2014/main" id="{428197BC-47D0-1E4B-8244-36200B1648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2" name="Line 284">
                  <a:extLst>
                    <a:ext uri="{FF2B5EF4-FFF2-40B4-BE49-F238E27FC236}">
                      <a16:creationId xmlns:a16="http://schemas.microsoft.com/office/drawing/2014/main" id="{04A1EF6D-F5EE-524C-9DB7-09BE19C197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</p:grpSp>
        <p:grpSp>
          <p:nvGrpSpPr>
            <p:cNvPr id="292" name="Group 291">
              <a:extLst>
                <a:ext uri="{FF2B5EF4-FFF2-40B4-BE49-F238E27FC236}">
                  <a16:creationId xmlns:a16="http://schemas.microsoft.com/office/drawing/2014/main" id="{C90CA754-8C8F-4644-9A2D-7588F908497A}"/>
                </a:ext>
              </a:extLst>
            </p:cNvPr>
            <p:cNvGrpSpPr/>
            <p:nvPr/>
          </p:nvGrpSpPr>
          <p:grpSpPr>
            <a:xfrm>
              <a:off x="6091888" y="2409568"/>
              <a:ext cx="767148" cy="417298"/>
              <a:chOff x="1503784" y="3006600"/>
              <a:chExt cx="1771786" cy="957087"/>
            </a:xfrm>
          </p:grpSpPr>
          <p:grpSp>
            <p:nvGrpSpPr>
              <p:cNvPr id="293" name="Group 292">
                <a:extLst>
                  <a:ext uri="{FF2B5EF4-FFF2-40B4-BE49-F238E27FC236}">
                    <a16:creationId xmlns:a16="http://schemas.microsoft.com/office/drawing/2014/main" id="{1DD9292E-07D8-4E49-AD9F-6BCA22D8E7A1}"/>
                  </a:ext>
                </a:extLst>
              </p:cNvPr>
              <p:cNvGrpSpPr/>
              <p:nvPr/>
            </p:nvGrpSpPr>
            <p:grpSpPr>
              <a:xfrm>
                <a:off x="1503784" y="3006600"/>
                <a:ext cx="1771786" cy="957087"/>
                <a:chOff x="1465684" y="2997075"/>
                <a:chExt cx="1771786" cy="957087"/>
              </a:xfrm>
            </p:grpSpPr>
            <p:sp>
              <p:nvSpPr>
                <p:cNvPr id="314" name="Freeform 313">
                  <a:extLst>
                    <a:ext uri="{FF2B5EF4-FFF2-40B4-BE49-F238E27FC236}">
                      <a16:creationId xmlns:a16="http://schemas.microsoft.com/office/drawing/2014/main" id="{3025F10C-A7CC-B74A-B72A-260BD7C017D3}"/>
                    </a:ext>
                  </a:extLst>
                </p:cNvPr>
                <p:cNvSpPr/>
                <p:nvPr/>
              </p:nvSpPr>
              <p:spPr>
                <a:xfrm>
                  <a:off x="1465684" y="3328365"/>
                  <a:ext cx="1771786" cy="625797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315" name="Oval 314">
                  <a:extLst>
                    <a:ext uri="{FF2B5EF4-FFF2-40B4-BE49-F238E27FC236}">
                      <a16:creationId xmlns:a16="http://schemas.microsoft.com/office/drawing/2014/main" id="{C7C4B94C-718E-BC42-B3DD-65ECBDB87C9E}"/>
                    </a:ext>
                  </a:extLst>
                </p:cNvPr>
                <p:cNvSpPr/>
                <p:nvPr/>
              </p:nvSpPr>
              <p:spPr>
                <a:xfrm>
                  <a:off x="1466704" y="2997075"/>
                  <a:ext cx="1769640" cy="619577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</p:grpSp>
          <p:grpSp>
            <p:nvGrpSpPr>
              <p:cNvPr id="294" name="Group 293">
                <a:extLst>
                  <a:ext uri="{FF2B5EF4-FFF2-40B4-BE49-F238E27FC236}">
                    <a16:creationId xmlns:a16="http://schemas.microsoft.com/office/drawing/2014/main" id="{EF8CC307-7C37-7946-B4D3-A9A26E598070}"/>
                  </a:ext>
                </a:extLst>
              </p:cNvPr>
              <p:cNvGrpSpPr/>
              <p:nvPr/>
            </p:nvGrpSpPr>
            <p:grpSpPr>
              <a:xfrm>
                <a:off x="1977616" y="3038475"/>
                <a:ext cx="768409" cy="553944"/>
                <a:chOff x="1968091" y="3022600"/>
                <a:chExt cx="768409" cy="553944"/>
              </a:xfrm>
            </p:grpSpPr>
            <p:grpSp>
              <p:nvGrpSpPr>
                <p:cNvPr id="295" name="Group 294">
                  <a:extLst>
                    <a:ext uri="{FF2B5EF4-FFF2-40B4-BE49-F238E27FC236}">
                      <a16:creationId xmlns:a16="http://schemas.microsoft.com/office/drawing/2014/main" id="{CB7CD814-5CDC-5645-AE0C-90FDDAFDE807}"/>
                    </a:ext>
                  </a:extLst>
                </p:cNvPr>
                <p:cNvGrpSpPr/>
                <p:nvPr/>
              </p:nvGrpSpPr>
              <p:grpSpPr>
                <a:xfrm>
                  <a:off x="2032000" y="3022600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312" name="Parallelogram 311">
                    <a:extLst>
                      <a:ext uri="{FF2B5EF4-FFF2-40B4-BE49-F238E27FC236}">
                        <a16:creationId xmlns:a16="http://schemas.microsoft.com/office/drawing/2014/main" id="{8E889163-B02D-E347-A498-06833F8E35D7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3" name="Parallelogram 312">
                    <a:extLst>
                      <a:ext uri="{FF2B5EF4-FFF2-40B4-BE49-F238E27FC236}">
                        <a16:creationId xmlns:a16="http://schemas.microsoft.com/office/drawing/2014/main" id="{B05B7D60-9C12-8745-B9A5-0F06F770CD20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96" name="Group 295">
                  <a:extLst>
                    <a:ext uri="{FF2B5EF4-FFF2-40B4-BE49-F238E27FC236}">
                      <a16:creationId xmlns:a16="http://schemas.microsoft.com/office/drawing/2014/main" id="{4CBF821B-0228-DA47-9701-A3B07F74EBA9}"/>
                    </a:ext>
                  </a:extLst>
                </p:cNvPr>
                <p:cNvGrpSpPr/>
                <p:nvPr/>
              </p:nvGrpSpPr>
              <p:grpSpPr>
                <a:xfrm flipH="1">
                  <a:off x="2441575" y="3032125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310" name="Parallelogram 309">
                    <a:extLst>
                      <a:ext uri="{FF2B5EF4-FFF2-40B4-BE49-F238E27FC236}">
                        <a16:creationId xmlns:a16="http://schemas.microsoft.com/office/drawing/2014/main" id="{B7BA5D20-D1EE-A042-B6D8-88262399893A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1" name="Parallelogram 310">
                    <a:extLst>
                      <a:ext uri="{FF2B5EF4-FFF2-40B4-BE49-F238E27FC236}">
                        <a16:creationId xmlns:a16="http://schemas.microsoft.com/office/drawing/2014/main" id="{209D920C-CBF5-8B4A-A3D6-3A0C29BC628C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97" name="Parallelogram 296">
                  <a:extLst>
                    <a:ext uri="{FF2B5EF4-FFF2-40B4-BE49-F238E27FC236}">
                      <a16:creationId xmlns:a16="http://schemas.microsoft.com/office/drawing/2014/main" id="{F3DFBC33-07D6-D14F-8660-FB92A0A355B9}"/>
                    </a:ext>
                  </a:extLst>
                </p:cNvPr>
                <p:cNvSpPr/>
                <p:nvPr/>
              </p:nvSpPr>
              <p:spPr>
                <a:xfrm flipV="1">
                  <a:off x="2057400" y="3130550"/>
                  <a:ext cx="625475" cy="60324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8" name="Parallelogram 297">
                  <a:extLst>
                    <a:ext uri="{FF2B5EF4-FFF2-40B4-BE49-F238E27FC236}">
                      <a16:creationId xmlns:a16="http://schemas.microsoft.com/office/drawing/2014/main" id="{5F8E4D95-8830-4642-933D-152E438E5BC7}"/>
                    </a:ext>
                  </a:extLst>
                </p:cNvPr>
                <p:cNvSpPr/>
                <p:nvPr/>
              </p:nvSpPr>
              <p:spPr>
                <a:xfrm rot="17056647">
                  <a:off x="2079626" y="3187701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9" name="Parallelogram 298">
                  <a:extLst>
                    <a:ext uri="{FF2B5EF4-FFF2-40B4-BE49-F238E27FC236}">
                      <a16:creationId xmlns:a16="http://schemas.microsoft.com/office/drawing/2014/main" id="{B53D3EC8-FC7D-3F46-960B-2BCCE314822F}"/>
                    </a:ext>
                  </a:extLst>
                </p:cNvPr>
                <p:cNvSpPr/>
                <p:nvPr/>
              </p:nvSpPr>
              <p:spPr>
                <a:xfrm rot="17384936" flipV="1">
                  <a:off x="1990347" y="3141540"/>
                  <a:ext cx="95195" cy="50805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0" name="Parallelogram 299">
                  <a:extLst>
                    <a:ext uri="{FF2B5EF4-FFF2-40B4-BE49-F238E27FC236}">
                      <a16:creationId xmlns:a16="http://schemas.microsoft.com/office/drawing/2014/main" id="{69342E0E-2F87-214D-8EBC-4B68F9340263}"/>
                    </a:ext>
                  </a:extLst>
                </p:cNvPr>
                <p:cNvSpPr/>
                <p:nvPr/>
              </p:nvSpPr>
              <p:spPr>
                <a:xfrm>
                  <a:off x="2032000" y="3162300"/>
                  <a:ext cx="6508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1" name="Parallelogram 300">
                  <a:extLst>
                    <a:ext uri="{FF2B5EF4-FFF2-40B4-BE49-F238E27FC236}">
                      <a16:creationId xmlns:a16="http://schemas.microsoft.com/office/drawing/2014/main" id="{7CDD0829-5C36-0E44-8EF9-190197145B6F}"/>
                    </a:ext>
                  </a:extLst>
                </p:cNvPr>
                <p:cNvSpPr/>
                <p:nvPr/>
              </p:nvSpPr>
              <p:spPr>
                <a:xfrm rot="4215064" flipH="1" flipV="1">
                  <a:off x="2627741" y="3146398"/>
                  <a:ext cx="9519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2" name="Parallelogram 301">
                  <a:extLst>
                    <a:ext uri="{FF2B5EF4-FFF2-40B4-BE49-F238E27FC236}">
                      <a16:creationId xmlns:a16="http://schemas.microsoft.com/office/drawing/2014/main" id="{468F4077-4B3A-7849-B5E1-24484BF5706C}"/>
                    </a:ext>
                  </a:extLst>
                </p:cNvPr>
                <p:cNvSpPr/>
                <p:nvPr/>
              </p:nvSpPr>
              <p:spPr>
                <a:xfrm rot="4492456">
                  <a:off x="2397126" y="31972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303" name="Group 302">
                  <a:extLst>
                    <a:ext uri="{FF2B5EF4-FFF2-40B4-BE49-F238E27FC236}">
                      <a16:creationId xmlns:a16="http://schemas.microsoft.com/office/drawing/2014/main" id="{0D143A56-E6D4-A94B-986F-BBEC6884603A}"/>
                    </a:ext>
                  </a:extLst>
                </p:cNvPr>
                <p:cNvGrpSpPr/>
                <p:nvPr/>
              </p:nvGrpSpPr>
              <p:grpSpPr>
                <a:xfrm>
                  <a:off x="1968091" y="3322545"/>
                  <a:ext cx="768409" cy="96354"/>
                  <a:chOff x="1968092" y="3319370"/>
                  <a:chExt cx="677104" cy="96354"/>
                </a:xfrm>
              </p:grpSpPr>
              <p:sp>
                <p:nvSpPr>
                  <p:cNvPr id="306" name="Parallelogram 305">
                    <a:extLst>
                      <a:ext uri="{FF2B5EF4-FFF2-40B4-BE49-F238E27FC236}">
                        <a16:creationId xmlns:a16="http://schemas.microsoft.com/office/drawing/2014/main" id="{6C304F3C-95D0-2548-8E7F-827537C311A0}"/>
                      </a:ext>
                    </a:extLst>
                  </p:cNvPr>
                  <p:cNvSpPr/>
                  <p:nvPr/>
                </p:nvSpPr>
                <p:spPr>
                  <a:xfrm flipV="1">
                    <a:off x="2012950" y="3330575"/>
                    <a:ext cx="625475" cy="60324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7" name="Parallelogram 306">
                    <a:extLst>
                      <a:ext uri="{FF2B5EF4-FFF2-40B4-BE49-F238E27FC236}">
                        <a16:creationId xmlns:a16="http://schemas.microsoft.com/office/drawing/2014/main" id="{AA9AD67B-3FD9-634E-AF71-D7AD37EE4D8E}"/>
                      </a:ext>
                    </a:extLst>
                  </p:cNvPr>
                  <p:cNvSpPr/>
                  <p:nvPr/>
                </p:nvSpPr>
                <p:spPr>
                  <a:xfrm rot="17384936" flipV="1">
                    <a:off x="1945897" y="3341565"/>
                    <a:ext cx="95195" cy="50805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8" name="Parallelogram 307">
                    <a:extLst>
                      <a:ext uri="{FF2B5EF4-FFF2-40B4-BE49-F238E27FC236}">
                        <a16:creationId xmlns:a16="http://schemas.microsoft.com/office/drawing/2014/main" id="{B22CE6A1-596E-5545-B5B8-8D41A868B8C3}"/>
                      </a:ext>
                    </a:extLst>
                  </p:cNvPr>
                  <p:cNvSpPr/>
                  <p:nvPr/>
                </p:nvSpPr>
                <p:spPr>
                  <a:xfrm>
                    <a:off x="1987550" y="3362325"/>
                    <a:ext cx="650875" cy="45719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9" name="Parallelogram 308">
                    <a:extLst>
                      <a:ext uri="{FF2B5EF4-FFF2-40B4-BE49-F238E27FC236}">
                        <a16:creationId xmlns:a16="http://schemas.microsoft.com/office/drawing/2014/main" id="{9FD2047A-D458-CC4F-AD9B-70B23F17B62E}"/>
                      </a:ext>
                    </a:extLst>
                  </p:cNvPr>
                  <p:cNvSpPr/>
                  <p:nvPr/>
                </p:nvSpPr>
                <p:spPr>
                  <a:xfrm rot="4215064" flipH="1" flipV="1">
                    <a:off x="2577455" y="3347983"/>
                    <a:ext cx="95195" cy="40287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04" name="Parallelogram 303">
                  <a:extLst>
                    <a:ext uri="{FF2B5EF4-FFF2-40B4-BE49-F238E27FC236}">
                      <a16:creationId xmlns:a16="http://schemas.microsoft.com/office/drawing/2014/main" id="{151B1FCA-94A3-BA49-9F2E-45003647B01F}"/>
                    </a:ext>
                  </a:extLst>
                </p:cNvPr>
                <p:cNvSpPr/>
                <p:nvPr/>
              </p:nvSpPr>
              <p:spPr>
                <a:xfrm rot="4389628">
                  <a:off x="2495482" y="3370576"/>
                  <a:ext cx="160883" cy="55150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5" name="Parallelogram 304">
                  <a:extLst>
                    <a:ext uri="{FF2B5EF4-FFF2-40B4-BE49-F238E27FC236}">
                      <a16:creationId xmlns:a16="http://schemas.microsoft.com/office/drawing/2014/main" id="{37C7EC95-C865-C341-9E7A-21973768010D}"/>
                    </a:ext>
                  </a:extLst>
                </p:cNvPr>
                <p:cNvSpPr/>
                <p:nvPr/>
              </p:nvSpPr>
              <p:spPr>
                <a:xfrm rot="17068257">
                  <a:off x="2025651" y="33623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365" name="Group 364">
            <a:extLst>
              <a:ext uri="{FF2B5EF4-FFF2-40B4-BE49-F238E27FC236}">
                <a16:creationId xmlns:a16="http://schemas.microsoft.com/office/drawing/2014/main" id="{856A1DDB-8A37-2946-9861-ED06BA6666AE}"/>
              </a:ext>
            </a:extLst>
          </p:cNvPr>
          <p:cNvGrpSpPr/>
          <p:nvPr/>
        </p:nvGrpSpPr>
        <p:grpSpPr>
          <a:xfrm>
            <a:off x="6557320" y="5161005"/>
            <a:ext cx="694976" cy="460529"/>
            <a:chOff x="7493876" y="2774731"/>
            <a:chExt cx="1481958" cy="894622"/>
          </a:xfrm>
        </p:grpSpPr>
        <p:sp>
          <p:nvSpPr>
            <p:cNvPr id="366" name="Freeform 365">
              <a:extLst>
                <a:ext uri="{FF2B5EF4-FFF2-40B4-BE49-F238E27FC236}">
                  <a16:creationId xmlns:a16="http://schemas.microsoft.com/office/drawing/2014/main" id="{8615A553-E639-DF42-BDCB-5BB57EE59868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F8067D52-9209-6148-A320-1F5BE3B5106F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368" name="Group 367">
              <a:extLst>
                <a:ext uri="{FF2B5EF4-FFF2-40B4-BE49-F238E27FC236}">
                  <a16:creationId xmlns:a16="http://schemas.microsoft.com/office/drawing/2014/main" id="{798508E8-3B65-D449-8561-602F236A69AB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369" name="Freeform 368">
                <a:extLst>
                  <a:ext uri="{FF2B5EF4-FFF2-40B4-BE49-F238E27FC236}">
                    <a16:creationId xmlns:a16="http://schemas.microsoft.com/office/drawing/2014/main" id="{AF59777D-3B0D-7B41-B2E2-74E245379BB9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0" name="Freeform 369">
                <a:extLst>
                  <a:ext uri="{FF2B5EF4-FFF2-40B4-BE49-F238E27FC236}">
                    <a16:creationId xmlns:a16="http://schemas.microsoft.com/office/drawing/2014/main" id="{B8D755EB-C300-714A-900B-B7C65F9CEA5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1" name="Freeform 370">
                <a:extLst>
                  <a:ext uri="{FF2B5EF4-FFF2-40B4-BE49-F238E27FC236}">
                    <a16:creationId xmlns:a16="http://schemas.microsoft.com/office/drawing/2014/main" id="{93107367-2FA4-ED4F-9007-933D22AD9714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2" name="Freeform 371">
                <a:extLst>
                  <a:ext uri="{FF2B5EF4-FFF2-40B4-BE49-F238E27FC236}">
                    <a16:creationId xmlns:a16="http://schemas.microsoft.com/office/drawing/2014/main" id="{3832D63A-24A8-D64A-B1B2-A5429F19838A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73" name="Group 372">
            <a:extLst>
              <a:ext uri="{FF2B5EF4-FFF2-40B4-BE49-F238E27FC236}">
                <a16:creationId xmlns:a16="http://schemas.microsoft.com/office/drawing/2014/main" id="{85D18497-858A-D84C-A6E9-6FE0DB7482FC}"/>
              </a:ext>
            </a:extLst>
          </p:cNvPr>
          <p:cNvGrpSpPr/>
          <p:nvPr/>
        </p:nvGrpSpPr>
        <p:grpSpPr>
          <a:xfrm>
            <a:off x="8377883" y="5152767"/>
            <a:ext cx="694976" cy="460529"/>
            <a:chOff x="7493876" y="2774731"/>
            <a:chExt cx="1481958" cy="894622"/>
          </a:xfrm>
        </p:grpSpPr>
        <p:sp>
          <p:nvSpPr>
            <p:cNvPr id="374" name="Freeform 373">
              <a:extLst>
                <a:ext uri="{FF2B5EF4-FFF2-40B4-BE49-F238E27FC236}">
                  <a16:creationId xmlns:a16="http://schemas.microsoft.com/office/drawing/2014/main" id="{BF5450DD-84DD-4A45-AC8D-808A9F2BEB96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375" name="Oval 374">
              <a:extLst>
                <a:ext uri="{FF2B5EF4-FFF2-40B4-BE49-F238E27FC236}">
                  <a16:creationId xmlns:a16="http://schemas.microsoft.com/office/drawing/2014/main" id="{4AC3F3C9-1FB4-9549-A4C7-97C0B23615D8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376" name="Group 375">
              <a:extLst>
                <a:ext uri="{FF2B5EF4-FFF2-40B4-BE49-F238E27FC236}">
                  <a16:creationId xmlns:a16="http://schemas.microsoft.com/office/drawing/2014/main" id="{42CE386C-F2A0-5541-B45F-4EB471DBDB7E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377" name="Freeform 376">
                <a:extLst>
                  <a:ext uri="{FF2B5EF4-FFF2-40B4-BE49-F238E27FC236}">
                    <a16:creationId xmlns:a16="http://schemas.microsoft.com/office/drawing/2014/main" id="{1D699DC1-31D4-D643-AD24-1D6C2CB484AE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8" name="Freeform 377">
                <a:extLst>
                  <a:ext uri="{FF2B5EF4-FFF2-40B4-BE49-F238E27FC236}">
                    <a16:creationId xmlns:a16="http://schemas.microsoft.com/office/drawing/2014/main" id="{5FC03BE6-8981-4C41-9F09-AFC69FCE94E7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9" name="Freeform 378">
                <a:extLst>
                  <a:ext uri="{FF2B5EF4-FFF2-40B4-BE49-F238E27FC236}">
                    <a16:creationId xmlns:a16="http://schemas.microsoft.com/office/drawing/2014/main" id="{F9E610FD-C3BC-3043-8C97-1CDE74FB672C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0" name="Freeform 379">
                <a:extLst>
                  <a:ext uri="{FF2B5EF4-FFF2-40B4-BE49-F238E27FC236}">
                    <a16:creationId xmlns:a16="http://schemas.microsoft.com/office/drawing/2014/main" id="{C45E6477-B144-F241-B0AA-8D8A371F5D66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25" name="TextBox 424">
            <a:extLst>
              <a:ext uri="{FF2B5EF4-FFF2-40B4-BE49-F238E27FC236}">
                <a16:creationId xmlns:a16="http://schemas.microsoft.com/office/drawing/2014/main" id="{F82738F5-A4ED-A446-B754-E7FF03CB81CE}"/>
              </a:ext>
            </a:extLst>
          </p:cNvPr>
          <p:cNvSpPr txBox="1"/>
          <p:nvPr/>
        </p:nvSpPr>
        <p:spPr>
          <a:xfrm>
            <a:off x="9085158" y="5082258"/>
            <a:ext cx="1430443" cy="690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111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111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plane</a:t>
            </a:r>
          </a:p>
        </p:txBody>
      </p:sp>
      <p:cxnSp>
        <p:nvCxnSpPr>
          <p:cNvPr id="434" name="Straight Arrow Connector 433">
            <a:extLst>
              <a:ext uri="{FF2B5EF4-FFF2-40B4-BE49-F238E27FC236}">
                <a16:creationId xmlns:a16="http://schemas.microsoft.com/office/drawing/2014/main" id="{D11E9C6D-FA23-594D-B4A0-613714619432}"/>
              </a:ext>
            </a:extLst>
          </p:cNvPr>
          <p:cNvCxnSpPr>
            <a:cxnSpLocks/>
          </p:cNvCxnSpPr>
          <p:nvPr/>
        </p:nvCxnSpPr>
        <p:spPr>
          <a:xfrm>
            <a:off x="2817340" y="5387646"/>
            <a:ext cx="1117909" cy="0"/>
          </a:xfrm>
          <a:prstGeom prst="straightConnector1">
            <a:avLst/>
          </a:prstGeom>
          <a:ln w="19050">
            <a:solidFill>
              <a:srgbClr val="011199"/>
            </a:solidFill>
            <a:headEnd type="triangle" w="lg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5" name="Straight Arrow Connector 434">
            <a:extLst>
              <a:ext uri="{FF2B5EF4-FFF2-40B4-BE49-F238E27FC236}">
                <a16:creationId xmlns:a16="http://schemas.microsoft.com/office/drawing/2014/main" id="{9E9787C5-171A-164E-A2EC-E94F3700D088}"/>
              </a:ext>
            </a:extLst>
          </p:cNvPr>
          <p:cNvCxnSpPr>
            <a:cxnSpLocks/>
          </p:cNvCxnSpPr>
          <p:nvPr/>
        </p:nvCxnSpPr>
        <p:spPr>
          <a:xfrm>
            <a:off x="5753391" y="5382227"/>
            <a:ext cx="764985" cy="0"/>
          </a:xfrm>
          <a:prstGeom prst="straightConnector1">
            <a:avLst/>
          </a:prstGeom>
          <a:ln w="19050">
            <a:solidFill>
              <a:srgbClr val="011199"/>
            </a:solidFill>
            <a:headEnd type="none" w="lg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6" name="TextBox 435">
            <a:extLst>
              <a:ext uri="{FF2B5EF4-FFF2-40B4-BE49-F238E27FC236}">
                <a16:creationId xmlns:a16="http://schemas.microsoft.com/office/drawing/2014/main" id="{A0F82358-FBA1-D84A-9E2E-12741B5869CA}"/>
              </a:ext>
            </a:extLst>
          </p:cNvPr>
          <p:cNvSpPr txBox="1"/>
          <p:nvPr/>
        </p:nvSpPr>
        <p:spPr>
          <a:xfrm>
            <a:off x="8423483" y="5594639"/>
            <a:ext cx="763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P-GW</a:t>
            </a:r>
          </a:p>
        </p:txBody>
      </p:sp>
      <p:sp>
        <p:nvSpPr>
          <p:cNvPr id="437" name="TextBox 436">
            <a:extLst>
              <a:ext uri="{FF2B5EF4-FFF2-40B4-BE49-F238E27FC236}">
                <a16:creationId xmlns:a16="http://schemas.microsoft.com/office/drawing/2014/main" id="{9E8890E6-D82E-3A4D-A11C-C9A5D25F08A4}"/>
              </a:ext>
            </a:extLst>
          </p:cNvPr>
          <p:cNvSpPr txBox="1"/>
          <p:nvPr/>
        </p:nvSpPr>
        <p:spPr>
          <a:xfrm>
            <a:off x="6598931" y="5618012"/>
            <a:ext cx="753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S-GW</a:t>
            </a:r>
          </a:p>
        </p:txBody>
      </p:sp>
      <p:pic>
        <p:nvPicPr>
          <p:cNvPr id="440" name="Picture 439">
            <a:extLst>
              <a:ext uri="{FF2B5EF4-FFF2-40B4-BE49-F238E27FC236}">
                <a16:creationId xmlns:a16="http://schemas.microsoft.com/office/drawing/2014/main" id="{03FC15D1-88CB-1949-A4D3-E4168B973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1044" y="5278594"/>
            <a:ext cx="1508938" cy="207264"/>
          </a:xfrm>
          <a:prstGeom prst="rect">
            <a:avLst/>
          </a:prstGeom>
        </p:spPr>
      </p:pic>
      <p:cxnSp>
        <p:nvCxnSpPr>
          <p:cNvPr id="441" name="Straight Arrow Connector 440">
            <a:extLst>
              <a:ext uri="{FF2B5EF4-FFF2-40B4-BE49-F238E27FC236}">
                <a16:creationId xmlns:a16="http://schemas.microsoft.com/office/drawing/2014/main" id="{7CAC19E2-26CF-9343-A487-53BAF5D76CA6}"/>
              </a:ext>
            </a:extLst>
          </p:cNvPr>
          <p:cNvCxnSpPr>
            <a:cxnSpLocks/>
          </p:cNvCxnSpPr>
          <p:nvPr/>
        </p:nvCxnSpPr>
        <p:spPr>
          <a:xfrm flipH="1">
            <a:off x="4650507" y="5382227"/>
            <a:ext cx="214699" cy="7603"/>
          </a:xfrm>
          <a:prstGeom prst="straightConnector1">
            <a:avLst/>
          </a:prstGeom>
          <a:ln w="19050">
            <a:solidFill>
              <a:srgbClr val="011199"/>
            </a:solidFill>
            <a:headEnd type="none" w="lg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2" name="Straight Arrow Connector 441">
            <a:extLst>
              <a:ext uri="{FF2B5EF4-FFF2-40B4-BE49-F238E27FC236}">
                <a16:creationId xmlns:a16="http://schemas.microsoft.com/office/drawing/2014/main" id="{D5F52536-805A-F342-A9F4-681180CF6A67}"/>
              </a:ext>
            </a:extLst>
          </p:cNvPr>
          <p:cNvCxnSpPr>
            <a:cxnSpLocks/>
          </p:cNvCxnSpPr>
          <p:nvPr/>
        </p:nvCxnSpPr>
        <p:spPr>
          <a:xfrm>
            <a:off x="7940667" y="5382227"/>
            <a:ext cx="397397" cy="0"/>
          </a:xfrm>
          <a:prstGeom prst="straightConnector1">
            <a:avLst/>
          </a:prstGeom>
          <a:ln w="19050">
            <a:solidFill>
              <a:srgbClr val="011199"/>
            </a:solidFill>
            <a:headEnd type="none" w="lg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43" name="Picture 442">
            <a:extLst>
              <a:ext uri="{FF2B5EF4-FFF2-40B4-BE49-F238E27FC236}">
                <a16:creationId xmlns:a16="http://schemas.microsoft.com/office/drawing/2014/main" id="{456403D6-6165-1943-9BE5-A8C0D7F8D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323" y="5286198"/>
            <a:ext cx="816721" cy="207264"/>
          </a:xfrm>
          <a:prstGeom prst="rect">
            <a:avLst/>
          </a:prstGeom>
        </p:spPr>
      </p:pic>
      <p:cxnSp>
        <p:nvCxnSpPr>
          <p:cNvPr id="444" name="Straight Arrow Connector 443">
            <a:extLst>
              <a:ext uri="{FF2B5EF4-FFF2-40B4-BE49-F238E27FC236}">
                <a16:creationId xmlns:a16="http://schemas.microsoft.com/office/drawing/2014/main" id="{468982C8-6B67-274B-9623-B5D646A9F7BC}"/>
              </a:ext>
            </a:extLst>
          </p:cNvPr>
          <p:cNvCxnSpPr>
            <a:cxnSpLocks/>
          </p:cNvCxnSpPr>
          <p:nvPr/>
        </p:nvCxnSpPr>
        <p:spPr>
          <a:xfrm flipH="1">
            <a:off x="7264828" y="5389831"/>
            <a:ext cx="139746" cy="7603"/>
          </a:xfrm>
          <a:prstGeom prst="straightConnector1">
            <a:avLst/>
          </a:prstGeom>
          <a:ln w="19050">
            <a:solidFill>
              <a:srgbClr val="011199"/>
            </a:solidFill>
            <a:headEnd type="none" w="lg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Freeform 183">
            <a:extLst>
              <a:ext uri="{FF2B5EF4-FFF2-40B4-BE49-F238E27FC236}">
                <a16:creationId xmlns:a16="http://schemas.microsoft.com/office/drawing/2014/main" id="{9DC3D3C2-8C40-4645-BC36-B5D1951FD792}"/>
              </a:ext>
            </a:extLst>
          </p:cNvPr>
          <p:cNvSpPr/>
          <p:nvPr/>
        </p:nvSpPr>
        <p:spPr>
          <a:xfrm flipH="1">
            <a:off x="999680" y="4082001"/>
            <a:ext cx="1685153" cy="1114997"/>
          </a:xfrm>
          <a:custGeom>
            <a:avLst/>
            <a:gdLst>
              <a:gd name="connsiteX0" fmla="*/ 0 w 1392053"/>
              <a:gd name="connsiteY0" fmla="*/ 2613444 h 2637868"/>
              <a:gd name="connsiteX1" fmla="*/ 73266 w 1392053"/>
              <a:gd name="connsiteY1" fmla="*/ 0 h 2637868"/>
              <a:gd name="connsiteX2" fmla="*/ 1392053 w 1392053"/>
              <a:gd name="connsiteY2" fmla="*/ 1819641 h 2637868"/>
              <a:gd name="connsiteX3" fmla="*/ 207587 w 1392053"/>
              <a:gd name="connsiteY3" fmla="*/ 2637868 h 2637868"/>
              <a:gd name="connsiteX4" fmla="*/ 0 w 1392053"/>
              <a:gd name="connsiteY4" fmla="*/ 2613444 h 2637868"/>
              <a:gd name="connsiteX0" fmla="*/ 0 w 1340217"/>
              <a:gd name="connsiteY0" fmla="*/ 2613444 h 2637868"/>
              <a:gd name="connsiteX1" fmla="*/ 73266 w 1340217"/>
              <a:gd name="connsiteY1" fmla="*/ 0 h 2637868"/>
              <a:gd name="connsiteX2" fmla="*/ 1340217 w 1340217"/>
              <a:gd name="connsiteY2" fmla="*/ 1778172 h 2637868"/>
              <a:gd name="connsiteX3" fmla="*/ 207587 w 1340217"/>
              <a:gd name="connsiteY3" fmla="*/ 2637868 h 2637868"/>
              <a:gd name="connsiteX4" fmla="*/ 0 w 1340217"/>
              <a:gd name="connsiteY4" fmla="*/ 2613444 h 2637868"/>
              <a:gd name="connsiteX0" fmla="*/ 0 w 1226176"/>
              <a:gd name="connsiteY0" fmla="*/ 2613444 h 2637868"/>
              <a:gd name="connsiteX1" fmla="*/ 73266 w 1226176"/>
              <a:gd name="connsiteY1" fmla="*/ 0 h 2637868"/>
              <a:gd name="connsiteX2" fmla="*/ 1226176 w 1226176"/>
              <a:gd name="connsiteY2" fmla="*/ 1772988 h 2637868"/>
              <a:gd name="connsiteX3" fmla="*/ 207587 w 1226176"/>
              <a:gd name="connsiteY3" fmla="*/ 2637868 h 2637868"/>
              <a:gd name="connsiteX4" fmla="*/ 0 w 1226176"/>
              <a:gd name="connsiteY4" fmla="*/ 2613444 h 2637868"/>
              <a:gd name="connsiteX0" fmla="*/ 0 w 941074"/>
              <a:gd name="connsiteY0" fmla="*/ 2613444 h 2637868"/>
              <a:gd name="connsiteX1" fmla="*/ 73266 w 941074"/>
              <a:gd name="connsiteY1" fmla="*/ 0 h 2637868"/>
              <a:gd name="connsiteX2" fmla="*/ 941074 w 941074"/>
              <a:gd name="connsiteY2" fmla="*/ 1788539 h 2637868"/>
              <a:gd name="connsiteX3" fmla="*/ 207587 w 941074"/>
              <a:gd name="connsiteY3" fmla="*/ 2637868 h 2637868"/>
              <a:gd name="connsiteX4" fmla="*/ 0 w 941074"/>
              <a:gd name="connsiteY4" fmla="*/ 2613444 h 2637868"/>
              <a:gd name="connsiteX0" fmla="*/ 0 w 941074"/>
              <a:gd name="connsiteY0" fmla="*/ 923567 h 947991"/>
              <a:gd name="connsiteX1" fmla="*/ 5878 w 941074"/>
              <a:gd name="connsiteY1" fmla="*/ 0 h 947991"/>
              <a:gd name="connsiteX2" fmla="*/ 941074 w 941074"/>
              <a:gd name="connsiteY2" fmla="*/ 98662 h 947991"/>
              <a:gd name="connsiteX3" fmla="*/ 207587 w 941074"/>
              <a:gd name="connsiteY3" fmla="*/ 947991 h 947991"/>
              <a:gd name="connsiteX4" fmla="*/ 0 w 941074"/>
              <a:gd name="connsiteY4" fmla="*/ 923567 h 947991"/>
              <a:gd name="connsiteX0" fmla="*/ 9866 w 950940"/>
              <a:gd name="connsiteY0" fmla="*/ 830261 h 854685"/>
              <a:gd name="connsiteX1" fmla="*/ 193 w 950940"/>
              <a:gd name="connsiteY1" fmla="*/ 0 h 854685"/>
              <a:gd name="connsiteX2" fmla="*/ 950940 w 950940"/>
              <a:gd name="connsiteY2" fmla="*/ 5356 h 854685"/>
              <a:gd name="connsiteX3" fmla="*/ 217453 w 950940"/>
              <a:gd name="connsiteY3" fmla="*/ 854685 h 854685"/>
              <a:gd name="connsiteX4" fmla="*/ 9866 w 950940"/>
              <a:gd name="connsiteY4" fmla="*/ 830261 h 854685"/>
              <a:gd name="connsiteX0" fmla="*/ 9866 w 950940"/>
              <a:gd name="connsiteY0" fmla="*/ 830261 h 1020563"/>
              <a:gd name="connsiteX1" fmla="*/ 193 w 950940"/>
              <a:gd name="connsiteY1" fmla="*/ 0 h 1020563"/>
              <a:gd name="connsiteX2" fmla="*/ 950940 w 950940"/>
              <a:gd name="connsiteY2" fmla="*/ 5356 h 1020563"/>
              <a:gd name="connsiteX3" fmla="*/ 155249 w 950940"/>
              <a:gd name="connsiteY3" fmla="*/ 1020563 h 1020563"/>
              <a:gd name="connsiteX4" fmla="*/ 9866 w 950940"/>
              <a:gd name="connsiteY4" fmla="*/ 830261 h 1020563"/>
              <a:gd name="connsiteX0" fmla="*/ 4787 w 951045"/>
              <a:gd name="connsiteY0" fmla="*/ 1006506 h 1020563"/>
              <a:gd name="connsiteX1" fmla="*/ 298 w 951045"/>
              <a:gd name="connsiteY1" fmla="*/ 0 h 1020563"/>
              <a:gd name="connsiteX2" fmla="*/ 951045 w 951045"/>
              <a:gd name="connsiteY2" fmla="*/ 5356 h 1020563"/>
              <a:gd name="connsiteX3" fmla="*/ 155354 w 951045"/>
              <a:gd name="connsiteY3" fmla="*/ 1020563 h 1020563"/>
              <a:gd name="connsiteX4" fmla="*/ 4787 w 951045"/>
              <a:gd name="connsiteY4" fmla="*/ 1006506 h 1020563"/>
              <a:gd name="connsiteX0" fmla="*/ 0 w 1018841"/>
              <a:gd name="connsiteY0" fmla="*/ 1486403 h 1486436"/>
              <a:gd name="connsiteX1" fmla="*/ 68094 w 1018841"/>
              <a:gd name="connsiteY1" fmla="*/ 0 h 1486436"/>
              <a:gd name="connsiteX2" fmla="*/ 1018841 w 1018841"/>
              <a:gd name="connsiteY2" fmla="*/ 5356 h 1486436"/>
              <a:gd name="connsiteX3" fmla="*/ 223150 w 1018841"/>
              <a:gd name="connsiteY3" fmla="*/ 1020563 h 1486436"/>
              <a:gd name="connsiteX4" fmla="*/ 0 w 1018841"/>
              <a:gd name="connsiteY4" fmla="*/ 1486403 h 1486436"/>
              <a:gd name="connsiteX0" fmla="*/ 0 w 1018841"/>
              <a:gd name="connsiteY0" fmla="*/ 1486403 h 1486663"/>
              <a:gd name="connsiteX1" fmla="*/ 68094 w 1018841"/>
              <a:gd name="connsiteY1" fmla="*/ 0 h 1486663"/>
              <a:gd name="connsiteX2" fmla="*/ 1018841 w 1018841"/>
              <a:gd name="connsiteY2" fmla="*/ 5356 h 1486663"/>
              <a:gd name="connsiteX3" fmla="*/ 150566 w 1018841"/>
              <a:gd name="connsiteY3" fmla="*/ 1435609 h 1486663"/>
              <a:gd name="connsiteX4" fmla="*/ 0 w 1018841"/>
              <a:gd name="connsiteY4" fmla="*/ 1486403 h 1486663"/>
              <a:gd name="connsiteX0" fmla="*/ 0 w 1018841"/>
              <a:gd name="connsiteY0" fmla="*/ 1486403 h 1486663"/>
              <a:gd name="connsiteX1" fmla="*/ 68094 w 1018841"/>
              <a:gd name="connsiteY1" fmla="*/ 0 h 1486663"/>
              <a:gd name="connsiteX2" fmla="*/ 1018841 w 1018841"/>
              <a:gd name="connsiteY2" fmla="*/ 5356 h 1486663"/>
              <a:gd name="connsiteX3" fmla="*/ 150566 w 1018841"/>
              <a:gd name="connsiteY3" fmla="*/ 1435609 h 1486663"/>
              <a:gd name="connsiteX4" fmla="*/ 0 w 1018841"/>
              <a:gd name="connsiteY4" fmla="*/ 1486403 h 1486663"/>
              <a:gd name="connsiteX0" fmla="*/ 0 w 1018841"/>
              <a:gd name="connsiteY0" fmla="*/ 1486403 h 1486663"/>
              <a:gd name="connsiteX1" fmla="*/ 68094 w 1018841"/>
              <a:gd name="connsiteY1" fmla="*/ 0 h 1486663"/>
              <a:gd name="connsiteX2" fmla="*/ 1018841 w 1018841"/>
              <a:gd name="connsiteY2" fmla="*/ 5356 h 1486663"/>
              <a:gd name="connsiteX3" fmla="*/ 150566 w 1018841"/>
              <a:gd name="connsiteY3" fmla="*/ 1435609 h 1486663"/>
              <a:gd name="connsiteX4" fmla="*/ 0 w 1018841"/>
              <a:gd name="connsiteY4" fmla="*/ 1486403 h 1486663"/>
              <a:gd name="connsiteX0" fmla="*/ 0 w 1018841"/>
              <a:gd name="connsiteY0" fmla="*/ 1486403 h 1486663"/>
              <a:gd name="connsiteX1" fmla="*/ 68094 w 1018841"/>
              <a:gd name="connsiteY1" fmla="*/ 0 h 1486663"/>
              <a:gd name="connsiteX2" fmla="*/ 1018841 w 1018841"/>
              <a:gd name="connsiteY2" fmla="*/ 5356 h 1486663"/>
              <a:gd name="connsiteX3" fmla="*/ 150566 w 1018841"/>
              <a:gd name="connsiteY3" fmla="*/ 1435609 h 1486663"/>
              <a:gd name="connsiteX4" fmla="*/ 0 w 1018841"/>
              <a:gd name="connsiteY4" fmla="*/ 1486403 h 1486663"/>
              <a:gd name="connsiteX0" fmla="*/ 0 w 1018841"/>
              <a:gd name="connsiteY0" fmla="*/ 1486403 h 1486663"/>
              <a:gd name="connsiteX1" fmla="*/ 68094 w 1018841"/>
              <a:gd name="connsiteY1" fmla="*/ 0 h 1486663"/>
              <a:gd name="connsiteX2" fmla="*/ 1018841 w 1018841"/>
              <a:gd name="connsiteY2" fmla="*/ 5356 h 1486663"/>
              <a:gd name="connsiteX3" fmla="*/ 150566 w 1018841"/>
              <a:gd name="connsiteY3" fmla="*/ 1435609 h 1486663"/>
              <a:gd name="connsiteX4" fmla="*/ 0 w 1018841"/>
              <a:gd name="connsiteY4" fmla="*/ 1486403 h 1486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8841" h="1486663">
                <a:moveTo>
                  <a:pt x="0" y="1486403"/>
                </a:moveTo>
                <a:cubicBezTo>
                  <a:pt x="98737" y="802411"/>
                  <a:pt x="114524" y="437559"/>
                  <a:pt x="68094" y="0"/>
                </a:cubicBezTo>
                <a:lnTo>
                  <a:pt x="1018841" y="5356"/>
                </a:lnTo>
                <a:cubicBezTo>
                  <a:pt x="578200" y="533988"/>
                  <a:pt x="373456" y="894007"/>
                  <a:pt x="150566" y="1435609"/>
                </a:cubicBezTo>
                <a:cubicBezTo>
                  <a:pt x="100377" y="1430923"/>
                  <a:pt x="50189" y="1491089"/>
                  <a:pt x="0" y="1486403"/>
                </a:cubicBezTo>
                <a:close/>
              </a:path>
            </a:pathLst>
          </a:custGeom>
          <a:gradFill>
            <a:gsLst>
              <a:gs pos="1000">
                <a:schemeClr val="bg1">
                  <a:lumMod val="65000"/>
                </a:schemeClr>
              </a:gs>
              <a:gs pos="100000">
                <a:schemeClr val="bg1"/>
              </a:gs>
            </a:gsLst>
            <a:lin ang="4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92BBD419-4D50-974D-B822-7A00ED9B46B0}"/>
              </a:ext>
            </a:extLst>
          </p:cNvPr>
          <p:cNvSpPr/>
          <p:nvPr/>
        </p:nvSpPr>
        <p:spPr>
          <a:xfrm>
            <a:off x="1024580" y="1516200"/>
            <a:ext cx="1532239" cy="256649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E410AE70-DBF0-1145-AB29-0150BF71155E}"/>
              </a:ext>
            </a:extLst>
          </p:cNvPr>
          <p:cNvSpPr txBox="1"/>
          <p:nvPr/>
        </p:nvSpPr>
        <p:spPr>
          <a:xfrm>
            <a:off x="1096301" y="1524149"/>
            <a:ext cx="1364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B72094C8-36BA-6048-B05C-0031FA957CBE}"/>
              </a:ext>
            </a:extLst>
          </p:cNvPr>
          <p:cNvSpPr txBox="1"/>
          <p:nvPr/>
        </p:nvSpPr>
        <p:spPr>
          <a:xfrm>
            <a:off x="1196611" y="1866243"/>
            <a:ext cx="1183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Transport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5BCDB0C6-EEA3-534D-AE0D-400A4D468D87}"/>
              </a:ext>
            </a:extLst>
          </p:cNvPr>
          <p:cNvSpPr txBox="1"/>
          <p:nvPr/>
        </p:nvSpPr>
        <p:spPr>
          <a:xfrm>
            <a:off x="1605608" y="2232058"/>
            <a:ext cx="381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IP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A0555242-AC96-E24A-8106-6CE47DF08392}"/>
              </a:ext>
            </a:extLst>
          </p:cNvPr>
          <p:cNvSpPr txBox="1"/>
          <p:nvPr/>
        </p:nvSpPr>
        <p:spPr>
          <a:xfrm>
            <a:off x="1145731" y="2626250"/>
            <a:ext cx="1263166" cy="4912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Packet Data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Convergence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2D8A0A93-390F-1F4A-ADB2-E4ADC96D9DE9}"/>
              </a:ext>
            </a:extLst>
          </p:cNvPr>
          <p:cNvSpPr txBox="1"/>
          <p:nvPr/>
        </p:nvSpPr>
        <p:spPr>
          <a:xfrm>
            <a:off x="1258582" y="3056018"/>
            <a:ext cx="10374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Radio Link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728C5F77-C1E8-8844-876B-A1080B51E6CB}"/>
              </a:ext>
            </a:extLst>
          </p:cNvPr>
          <p:cNvSpPr txBox="1"/>
          <p:nvPr/>
        </p:nvSpPr>
        <p:spPr>
          <a:xfrm>
            <a:off x="1061824" y="3355482"/>
            <a:ext cx="1487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Medium Access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58124807-E5CC-B748-AE96-8305C9BC3158}"/>
              </a:ext>
            </a:extLst>
          </p:cNvPr>
          <p:cNvSpPr txBox="1"/>
          <p:nvPr/>
        </p:nvSpPr>
        <p:spPr>
          <a:xfrm>
            <a:off x="1272015" y="3704258"/>
            <a:ext cx="10105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Physical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416F85B6-2224-1B47-B0A4-29D33EBB1A94}"/>
              </a:ext>
            </a:extLst>
          </p:cNvPr>
          <p:cNvCxnSpPr>
            <a:cxnSpLocks/>
          </p:cNvCxnSpPr>
          <p:nvPr/>
        </p:nvCxnSpPr>
        <p:spPr>
          <a:xfrm>
            <a:off x="1022878" y="3716347"/>
            <a:ext cx="152903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91B7AE28-EB51-AE4F-B881-D408168C8B22}"/>
              </a:ext>
            </a:extLst>
          </p:cNvPr>
          <p:cNvCxnSpPr>
            <a:cxnSpLocks/>
          </p:cNvCxnSpPr>
          <p:nvPr/>
        </p:nvCxnSpPr>
        <p:spPr>
          <a:xfrm>
            <a:off x="1018454" y="1908294"/>
            <a:ext cx="1533461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AF87E1DC-7F54-5644-85C1-B1F4C1B255FE}"/>
              </a:ext>
            </a:extLst>
          </p:cNvPr>
          <p:cNvCxnSpPr>
            <a:cxnSpLocks/>
          </p:cNvCxnSpPr>
          <p:nvPr/>
        </p:nvCxnSpPr>
        <p:spPr>
          <a:xfrm>
            <a:off x="1103629" y="3085743"/>
            <a:ext cx="140203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0" name="TextBox 199">
            <a:extLst>
              <a:ext uri="{FF2B5EF4-FFF2-40B4-BE49-F238E27FC236}">
                <a16:creationId xmlns:a16="http://schemas.microsoft.com/office/drawing/2014/main" id="{DA65D512-2386-1440-82CE-4B2368C2CCE3}"/>
              </a:ext>
            </a:extLst>
          </p:cNvPr>
          <p:cNvSpPr txBox="1"/>
          <p:nvPr/>
        </p:nvSpPr>
        <p:spPr>
          <a:xfrm rot="16200000">
            <a:off x="419324" y="3042693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</a:t>
            </a:r>
          </a:p>
        </p:txBody>
      </p: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4BA6A3FB-6CB5-4245-A9B1-FD6847BEEE05}"/>
              </a:ext>
            </a:extLst>
          </p:cNvPr>
          <p:cNvCxnSpPr/>
          <p:nvPr/>
        </p:nvCxnSpPr>
        <p:spPr>
          <a:xfrm>
            <a:off x="650406" y="2617937"/>
            <a:ext cx="132919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DA657506-1E63-C742-A528-D0F1AFC7D40D}"/>
              </a:ext>
            </a:extLst>
          </p:cNvPr>
          <p:cNvCxnSpPr/>
          <p:nvPr/>
        </p:nvCxnSpPr>
        <p:spPr>
          <a:xfrm>
            <a:off x="627546" y="3711368"/>
            <a:ext cx="132919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8CE81188-0A05-704A-9160-DCC9E161763D}"/>
              </a:ext>
            </a:extLst>
          </p:cNvPr>
          <p:cNvCxnSpPr>
            <a:cxnSpLocks/>
            <a:stCxn id="200" idx="3"/>
          </p:cNvCxnSpPr>
          <p:nvPr/>
        </p:nvCxnSpPr>
        <p:spPr>
          <a:xfrm flipV="1">
            <a:off x="700010" y="2617944"/>
            <a:ext cx="8812" cy="328729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>
            <a:extLst>
              <a:ext uri="{FF2B5EF4-FFF2-40B4-BE49-F238E27FC236}">
                <a16:creationId xmlns:a16="http://schemas.microsoft.com/office/drawing/2014/main" id="{0395C593-7921-7249-A2E6-013B384DBC02}"/>
              </a:ext>
            </a:extLst>
          </p:cNvPr>
          <p:cNvCxnSpPr>
            <a:cxnSpLocks/>
            <a:stCxn id="200" idx="1"/>
          </p:cNvCxnSpPr>
          <p:nvPr/>
        </p:nvCxnSpPr>
        <p:spPr>
          <a:xfrm>
            <a:off x="700010" y="3508045"/>
            <a:ext cx="0" cy="205084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10DB91FE-3FF5-724C-B139-ACAA62DDD354}"/>
              </a:ext>
            </a:extLst>
          </p:cNvPr>
          <p:cNvCxnSpPr>
            <a:cxnSpLocks/>
          </p:cNvCxnSpPr>
          <p:nvPr/>
        </p:nvCxnSpPr>
        <p:spPr>
          <a:xfrm>
            <a:off x="1021257" y="2259941"/>
            <a:ext cx="1533461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70C13BD9-23DE-6947-AEC8-325A34BE6790}"/>
              </a:ext>
            </a:extLst>
          </p:cNvPr>
          <p:cNvCxnSpPr>
            <a:cxnSpLocks/>
          </p:cNvCxnSpPr>
          <p:nvPr/>
        </p:nvCxnSpPr>
        <p:spPr>
          <a:xfrm>
            <a:off x="1024060" y="2611588"/>
            <a:ext cx="1533461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DED44C63-F4B9-2542-8E0B-B26FC503160A}"/>
              </a:ext>
            </a:extLst>
          </p:cNvPr>
          <p:cNvCxnSpPr>
            <a:cxnSpLocks/>
          </p:cNvCxnSpPr>
          <p:nvPr/>
        </p:nvCxnSpPr>
        <p:spPr>
          <a:xfrm>
            <a:off x="1090529" y="3366230"/>
            <a:ext cx="140203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7" name="Group 652">
            <a:extLst>
              <a:ext uri="{FF2B5EF4-FFF2-40B4-BE49-F238E27FC236}">
                <a16:creationId xmlns:a16="http://schemas.microsoft.com/office/drawing/2014/main" id="{B7A574D4-B4C4-F24D-A52D-60F53A34CE91}"/>
              </a:ext>
            </a:extLst>
          </p:cNvPr>
          <p:cNvGrpSpPr>
            <a:grpSpLocks/>
          </p:cNvGrpSpPr>
          <p:nvPr/>
        </p:nvGrpSpPr>
        <p:grpSpPr bwMode="auto">
          <a:xfrm>
            <a:off x="2149843" y="5003243"/>
            <a:ext cx="733407" cy="660273"/>
            <a:chOff x="2751" y="1851"/>
            <a:chExt cx="462" cy="478"/>
          </a:xfrm>
        </p:grpSpPr>
        <p:pic>
          <p:nvPicPr>
            <p:cNvPr id="238" name="Picture 653" descr="iphone_stylized_small">
              <a:extLst>
                <a:ext uri="{FF2B5EF4-FFF2-40B4-BE49-F238E27FC236}">
                  <a16:creationId xmlns:a16="http://schemas.microsoft.com/office/drawing/2014/main" id="{E40B5A73-5458-324C-9C33-8F55121BED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9" name="Picture 654" descr="antenna_radiation_stylized">
              <a:extLst>
                <a:ext uri="{FF2B5EF4-FFF2-40B4-BE49-F238E27FC236}">
                  <a16:creationId xmlns:a16="http://schemas.microsoft.com/office/drawing/2014/main" id="{60774E42-B6D2-6342-AEC6-08E82A5478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9DEE0B01-D76E-F643-B2FE-B81B5FF6ABD2}"/>
              </a:ext>
            </a:extLst>
          </p:cNvPr>
          <p:cNvSpPr/>
          <p:nvPr/>
        </p:nvSpPr>
        <p:spPr>
          <a:xfrm>
            <a:off x="4621427" y="5004486"/>
            <a:ext cx="4621427" cy="1013255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8" name="TextBox 427">
            <a:extLst>
              <a:ext uri="{FF2B5EF4-FFF2-40B4-BE49-F238E27FC236}">
                <a16:creationId xmlns:a16="http://schemas.microsoft.com/office/drawing/2014/main" id="{FCEA10CE-F10F-2B40-8FF7-8413B69B3A33}"/>
              </a:ext>
            </a:extLst>
          </p:cNvPr>
          <p:cNvSpPr txBox="1"/>
          <p:nvPr/>
        </p:nvSpPr>
        <p:spPr>
          <a:xfrm>
            <a:off x="3776230" y="5619133"/>
            <a:ext cx="12776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base station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8" name="Rectangle 4">
            <a:extLst>
              <a:ext uri="{FF2B5EF4-FFF2-40B4-BE49-F238E27FC236}">
                <a16:creationId xmlns:a16="http://schemas.microsoft.com/office/drawing/2014/main" id="{C89D04B7-E7E2-5543-B352-7C2607745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8183" y="1306515"/>
            <a:ext cx="6217806" cy="347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75000"/>
              <a:buFontTx/>
              <a:buNone/>
              <a:tabLst>
                <a:tab pos="74612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LTE link layer protocols:</a:t>
            </a:r>
          </a:p>
          <a:p>
            <a:pPr marL="342900" marR="0" lvl="0" indent="-2825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>
                <a:tab pos="746125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Packet Data Convergence: header compression, encryption</a:t>
            </a:r>
          </a:p>
          <a:p>
            <a:pPr marL="342900" marR="0" lvl="0" indent="-2825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>
                <a:tab pos="746125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Radio Link Control (RLC) Protocol: fragmentation/reassembly, reliable data transfer </a:t>
            </a:r>
          </a:p>
          <a:p>
            <a:pPr marL="342900" marR="0" lvl="0" indent="-2825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>
                <a:tab pos="746125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Medium Access: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requesting, use of radio transmission slots (OFDM)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2825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>
                <a:tab pos="746125" algn="l"/>
              </a:tabLst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75000"/>
              <a:buFont typeface="Wingdings" charset="0"/>
              <a:buNone/>
              <a:tabLst>
                <a:tab pos="746125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ED57797-B3BB-9C45-BA3D-8AC7DBEE0C54}"/>
              </a:ext>
            </a:extLst>
          </p:cNvPr>
          <p:cNvCxnSpPr>
            <a:cxnSpLocks/>
          </p:cNvCxnSpPr>
          <p:nvPr/>
        </p:nvCxnSpPr>
        <p:spPr>
          <a:xfrm flipH="1">
            <a:off x="5067300" y="2014151"/>
            <a:ext cx="715663" cy="850391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0" name="Straight Connector 519">
            <a:extLst>
              <a:ext uri="{FF2B5EF4-FFF2-40B4-BE49-F238E27FC236}">
                <a16:creationId xmlns:a16="http://schemas.microsoft.com/office/drawing/2014/main" id="{3E139753-3549-614C-86DD-BD1FB426F26A}"/>
              </a:ext>
            </a:extLst>
          </p:cNvPr>
          <p:cNvCxnSpPr>
            <a:cxnSpLocks/>
          </p:cNvCxnSpPr>
          <p:nvPr/>
        </p:nvCxnSpPr>
        <p:spPr>
          <a:xfrm flipH="1">
            <a:off x="5067300" y="2821459"/>
            <a:ext cx="707425" cy="424444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1" name="Straight Connector 520">
            <a:extLst>
              <a:ext uri="{FF2B5EF4-FFF2-40B4-BE49-F238E27FC236}">
                <a16:creationId xmlns:a16="http://schemas.microsoft.com/office/drawing/2014/main" id="{6E41BEEB-A082-9942-9E30-E9698642D275}"/>
              </a:ext>
            </a:extLst>
          </p:cNvPr>
          <p:cNvCxnSpPr>
            <a:cxnSpLocks/>
          </p:cNvCxnSpPr>
          <p:nvPr/>
        </p:nvCxnSpPr>
        <p:spPr>
          <a:xfrm flipH="1" flipV="1">
            <a:off x="5067300" y="3549259"/>
            <a:ext cx="719782" cy="425499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55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726489B-96DA-EB48-8E6E-59D9DF907CEC}"/>
              </a:ext>
            </a:extLst>
          </p:cNvPr>
          <p:cNvGrpSpPr/>
          <p:nvPr/>
        </p:nvGrpSpPr>
        <p:grpSpPr>
          <a:xfrm>
            <a:off x="814516" y="2184682"/>
            <a:ext cx="2611987" cy="3194228"/>
            <a:chOff x="814516" y="2184682"/>
            <a:chExt cx="2611987" cy="3194228"/>
          </a:xfrm>
        </p:grpSpPr>
        <p:sp>
          <p:nvSpPr>
            <p:cNvPr id="227" name="Freeform 226">
              <a:extLst>
                <a:ext uri="{FF2B5EF4-FFF2-40B4-BE49-F238E27FC236}">
                  <a16:creationId xmlns:a16="http://schemas.microsoft.com/office/drawing/2014/main" id="{9E28A2BF-E1F7-A04E-8290-23931C630211}"/>
                </a:ext>
              </a:extLst>
            </p:cNvPr>
            <p:cNvSpPr/>
            <p:nvPr/>
          </p:nvSpPr>
          <p:spPr>
            <a:xfrm>
              <a:off x="933477" y="4204640"/>
              <a:ext cx="2493026" cy="1174270"/>
            </a:xfrm>
            <a:custGeom>
              <a:avLst/>
              <a:gdLst>
                <a:gd name="connsiteX0" fmla="*/ 0 w 1392053"/>
                <a:gd name="connsiteY0" fmla="*/ 2613444 h 2637868"/>
                <a:gd name="connsiteX1" fmla="*/ 73266 w 1392053"/>
                <a:gd name="connsiteY1" fmla="*/ 0 h 2637868"/>
                <a:gd name="connsiteX2" fmla="*/ 1392053 w 1392053"/>
                <a:gd name="connsiteY2" fmla="*/ 1819641 h 2637868"/>
                <a:gd name="connsiteX3" fmla="*/ 207587 w 1392053"/>
                <a:gd name="connsiteY3" fmla="*/ 2637868 h 2637868"/>
                <a:gd name="connsiteX4" fmla="*/ 0 w 1392053"/>
                <a:gd name="connsiteY4" fmla="*/ 2613444 h 2637868"/>
                <a:gd name="connsiteX0" fmla="*/ 0 w 1340217"/>
                <a:gd name="connsiteY0" fmla="*/ 2613444 h 2637868"/>
                <a:gd name="connsiteX1" fmla="*/ 73266 w 1340217"/>
                <a:gd name="connsiteY1" fmla="*/ 0 h 2637868"/>
                <a:gd name="connsiteX2" fmla="*/ 1340217 w 1340217"/>
                <a:gd name="connsiteY2" fmla="*/ 1778172 h 2637868"/>
                <a:gd name="connsiteX3" fmla="*/ 207587 w 1340217"/>
                <a:gd name="connsiteY3" fmla="*/ 2637868 h 2637868"/>
                <a:gd name="connsiteX4" fmla="*/ 0 w 1340217"/>
                <a:gd name="connsiteY4" fmla="*/ 2613444 h 2637868"/>
                <a:gd name="connsiteX0" fmla="*/ 0 w 1226176"/>
                <a:gd name="connsiteY0" fmla="*/ 2613444 h 2637868"/>
                <a:gd name="connsiteX1" fmla="*/ 73266 w 1226176"/>
                <a:gd name="connsiteY1" fmla="*/ 0 h 2637868"/>
                <a:gd name="connsiteX2" fmla="*/ 1226176 w 1226176"/>
                <a:gd name="connsiteY2" fmla="*/ 1772988 h 2637868"/>
                <a:gd name="connsiteX3" fmla="*/ 207587 w 1226176"/>
                <a:gd name="connsiteY3" fmla="*/ 2637868 h 2637868"/>
                <a:gd name="connsiteX4" fmla="*/ 0 w 1226176"/>
                <a:gd name="connsiteY4" fmla="*/ 2613444 h 2637868"/>
                <a:gd name="connsiteX0" fmla="*/ 0 w 941074"/>
                <a:gd name="connsiteY0" fmla="*/ 2613444 h 2637868"/>
                <a:gd name="connsiteX1" fmla="*/ 73266 w 941074"/>
                <a:gd name="connsiteY1" fmla="*/ 0 h 2637868"/>
                <a:gd name="connsiteX2" fmla="*/ 941074 w 941074"/>
                <a:gd name="connsiteY2" fmla="*/ 1788539 h 2637868"/>
                <a:gd name="connsiteX3" fmla="*/ 207587 w 941074"/>
                <a:gd name="connsiteY3" fmla="*/ 2637868 h 2637868"/>
                <a:gd name="connsiteX4" fmla="*/ 0 w 941074"/>
                <a:gd name="connsiteY4" fmla="*/ 2613444 h 2637868"/>
                <a:gd name="connsiteX0" fmla="*/ 0 w 941074"/>
                <a:gd name="connsiteY0" fmla="*/ 923567 h 947991"/>
                <a:gd name="connsiteX1" fmla="*/ 5878 w 941074"/>
                <a:gd name="connsiteY1" fmla="*/ 0 h 947991"/>
                <a:gd name="connsiteX2" fmla="*/ 941074 w 941074"/>
                <a:gd name="connsiteY2" fmla="*/ 98662 h 947991"/>
                <a:gd name="connsiteX3" fmla="*/ 207587 w 941074"/>
                <a:gd name="connsiteY3" fmla="*/ 947991 h 947991"/>
                <a:gd name="connsiteX4" fmla="*/ 0 w 941074"/>
                <a:gd name="connsiteY4" fmla="*/ 923567 h 947991"/>
                <a:gd name="connsiteX0" fmla="*/ 9866 w 950940"/>
                <a:gd name="connsiteY0" fmla="*/ 830261 h 854685"/>
                <a:gd name="connsiteX1" fmla="*/ 193 w 950940"/>
                <a:gd name="connsiteY1" fmla="*/ 0 h 854685"/>
                <a:gd name="connsiteX2" fmla="*/ 950940 w 950940"/>
                <a:gd name="connsiteY2" fmla="*/ 5356 h 854685"/>
                <a:gd name="connsiteX3" fmla="*/ 217453 w 950940"/>
                <a:gd name="connsiteY3" fmla="*/ 854685 h 854685"/>
                <a:gd name="connsiteX4" fmla="*/ 9866 w 950940"/>
                <a:gd name="connsiteY4" fmla="*/ 830261 h 854685"/>
                <a:gd name="connsiteX0" fmla="*/ 9866 w 950940"/>
                <a:gd name="connsiteY0" fmla="*/ 830261 h 1020563"/>
                <a:gd name="connsiteX1" fmla="*/ 193 w 950940"/>
                <a:gd name="connsiteY1" fmla="*/ 0 h 1020563"/>
                <a:gd name="connsiteX2" fmla="*/ 950940 w 950940"/>
                <a:gd name="connsiteY2" fmla="*/ 5356 h 1020563"/>
                <a:gd name="connsiteX3" fmla="*/ 155249 w 950940"/>
                <a:gd name="connsiteY3" fmla="*/ 1020563 h 1020563"/>
                <a:gd name="connsiteX4" fmla="*/ 9866 w 950940"/>
                <a:gd name="connsiteY4" fmla="*/ 830261 h 1020563"/>
                <a:gd name="connsiteX0" fmla="*/ 4787 w 951045"/>
                <a:gd name="connsiteY0" fmla="*/ 1006506 h 1020563"/>
                <a:gd name="connsiteX1" fmla="*/ 298 w 951045"/>
                <a:gd name="connsiteY1" fmla="*/ 0 h 1020563"/>
                <a:gd name="connsiteX2" fmla="*/ 951045 w 951045"/>
                <a:gd name="connsiteY2" fmla="*/ 5356 h 1020563"/>
                <a:gd name="connsiteX3" fmla="*/ 155354 w 951045"/>
                <a:gd name="connsiteY3" fmla="*/ 1020563 h 1020563"/>
                <a:gd name="connsiteX4" fmla="*/ 4787 w 951045"/>
                <a:gd name="connsiteY4" fmla="*/ 1006506 h 1020563"/>
                <a:gd name="connsiteX0" fmla="*/ 0 w 1018841"/>
                <a:gd name="connsiteY0" fmla="*/ 1486403 h 1486436"/>
                <a:gd name="connsiteX1" fmla="*/ 68094 w 1018841"/>
                <a:gd name="connsiteY1" fmla="*/ 0 h 1486436"/>
                <a:gd name="connsiteX2" fmla="*/ 1018841 w 1018841"/>
                <a:gd name="connsiteY2" fmla="*/ 5356 h 1486436"/>
                <a:gd name="connsiteX3" fmla="*/ 223150 w 1018841"/>
                <a:gd name="connsiteY3" fmla="*/ 1020563 h 1486436"/>
                <a:gd name="connsiteX4" fmla="*/ 0 w 1018841"/>
                <a:gd name="connsiteY4" fmla="*/ 1486403 h 1486436"/>
                <a:gd name="connsiteX0" fmla="*/ 0 w 1018841"/>
                <a:gd name="connsiteY0" fmla="*/ 1486403 h 1486663"/>
                <a:gd name="connsiteX1" fmla="*/ 68094 w 1018841"/>
                <a:gd name="connsiteY1" fmla="*/ 0 h 1486663"/>
                <a:gd name="connsiteX2" fmla="*/ 1018841 w 1018841"/>
                <a:gd name="connsiteY2" fmla="*/ 5356 h 1486663"/>
                <a:gd name="connsiteX3" fmla="*/ 150566 w 1018841"/>
                <a:gd name="connsiteY3" fmla="*/ 1435609 h 1486663"/>
                <a:gd name="connsiteX4" fmla="*/ 0 w 1018841"/>
                <a:gd name="connsiteY4" fmla="*/ 1486403 h 1486663"/>
                <a:gd name="connsiteX0" fmla="*/ 0 w 1018841"/>
                <a:gd name="connsiteY0" fmla="*/ 1486403 h 1486663"/>
                <a:gd name="connsiteX1" fmla="*/ 68094 w 1018841"/>
                <a:gd name="connsiteY1" fmla="*/ 0 h 1486663"/>
                <a:gd name="connsiteX2" fmla="*/ 1018841 w 1018841"/>
                <a:gd name="connsiteY2" fmla="*/ 5356 h 1486663"/>
                <a:gd name="connsiteX3" fmla="*/ 150566 w 1018841"/>
                <a:gd name="connsiteY3" fmla="*/ 1435609 h 1486663"/>
                <a:gd name="connsiteX4" fmla="*/ 0 w 1018841"/>
                <a:gd name="connsiteY4" fmla="*/ 1486403 h 1486663"/>
                <a:gd name="connsiteX0" fmla="*/ 0 w 1018841"/>
                <a:gd name="connsiteY0" fmla="*/ 1486403 h 1486663"/>
                <a:gd name="connsiteX1" fmla="*/ 68094 w 1018841"/>
                <a:gd name="connsiteY1" fmla="*/ 0 h 1486663"/>
                <a:gd name="connsiteX2" fmla="*/ 1018841 w 1018841"/>
                <a:gd name="connsiteY2" fmla="*/ 5356 h 1486663"/>
                <a:gd name="connsiteX3" fmla="*/ 150566 w 1018841"/>
                <a:gd name="connsiteY3" fmla="*/ 1435609 h 1486663"/>
                <a:gd name="connsiteX4" fmla="*/ 0 w 1018841"/>
                <a:gd name="connsiteY4" fmla="*/ 1486403 h 1486663"/>
                <a:gd name="connsiteX0" fmla="*/ 0 w 1018841"/>
                <a:gd name="connsiteY0" fmla="*/ 1486403 h 1486663"/>
                <a:gd name="connsiteX1" fmla="*/ 68094 w 1018841"/>
                <a:gd name="connsiteY1" fmla="*/ 0 h 1486663"/>
                <a:gd name="connsiteX2" fmla="*/ 1018841 w 1018841"/>
                <a:gd name="connsiteY2" fmla="*/ 5356 h 1486663"/>
                <a:gd name="connsiteX3" fmla="*/ 150566 w 1018841"/>
                <a:gd name="connsiteY3" fmla="*/ 1435609 h 1486663"/>
                <a:gd name="connsiteX4" fmla="*/ 0 w 1018841"/>
                <a:gd name="connsiteY4" fmla="*/ 1486403 h 1486663"/>
                <a:gd name="connsiteX0" fmla="*/ 0 w 1018841"/>
                <a:gd name="connsiteY0" fmla="*/ 1486403 h 1486663"/>
                <a:gd name="connsiteX1" fmla="*/ 68094 w 1018841"/>
                <a:gd name="connsiteY1" fmla="*/ 0 h 1486663"/>
                <a:gd name="connsiteX2" fmla="*/ 1018841 w 1018841"/>
                <a:gd name="connsiteY2" fmla="*/ 5356 h 1486663"/>
                <a:gd name="connsiteX3" fmla="*/ 150566 w 1018841"/>
                <a:gd name="connsiteY3" fmla="*/ 1435609 h 1486663"/>
                <a:gd name="connsiteX4" fmla="*/ 0 w 1018841"/>
                <a:gd name="connsiteY4" fmla="*/ 1486403 h 1486663"/>
                <a:gd name="connsiteX0" fmla="*/ 0 w 1018841"/>
                <a:gd name="connsiteY0" fmla="*/ 1486403 h 1500460"/>
                <a:gd name="connsiteX1" fmla="*/ 68094 w 1018841"/>
                <a:gd name="connsiteY1" fmla="*/ 0 h 1500460"/>
                <a:gd name="connsiteX2" fmla="*/ 1018841 w 1018841"/>
                <a:gd name="connsiteY2" fmla="*/ 5356 h 1500460"/>
                <a:gd name="connsiteX3" fmla="*/ 574022 w 1018841"/>
                <a:gd name="connsiteY3" fmla="*/ 1500460 h 1500460"/>
                <a:gd name="connsiteX4" fmla="*/ 0 w 1018841"/>
                <a:gd name="connsiteY4" fmla="*/ 1486403 h 1500460"/>
                <a:gd name="connsiteX0" fmla="*/ 0 w 1018841"/>
                <a:gd name="connsiteY0" fmla="*/ 1486403 h 1500460"/>
                <a:gd name="connsiteX1" fmla="*/ 68094 w 1018841"/>
                <a:gd name="connsiteY1" fmla="*/ 0 h 1500460"/>
                <a:gd name="connsiteX2" fmla="*/ 1018841 w 1018841"/>
                <a:gd name="connsiteY2" fmla="*/ 5356 h 1500460"/>
                <a:gd name="connsiteX3" fmla="*/ 574022 w 1018841"/>
                <a:gd name="connsiteY3" fmla="*/ 1500460 h 1500460"/>
                <a:gd name="connsiteX4" fmla="*/ 0 w 1018841"/>
                <a:gd name="connsiteY4" fmla="*/ 1486403 h 1500460"/>
                <a:gd name="connsiteX0" fmla="*/ 237735 w 950747"/>
                <a:gd name="connsiteY0" fmla="*/ 1473432 h 1500460"/>
                <a:gd name="connsiteX1" fmla="*/ 0 w 950747"/>
                <a:gd name="connsiteY1" fmla="*/ 0 h 1500460"/>
                <a:gd name="connsiteX2" fmla="*/ 950747 w 950747"/>
                <a:gd name="connsiteY2" fmla="*/ 5356 h 1500460"/>
                <a:gd name="connsiteX3" fmla="*/ 505928 w 950747"/>
                <a:gd name="connsiteY3" fmla="*/ 1500460 h 1500460"/>
                <a:gd name="connsiteX4" fmla="*/ 237735 w 950747"/>
                <a:gd name="connsiteY4" fmla="*/ 1473432 h 1500460"/>
                <a:gd name="connsiteX0" fmla="*/ 237735 w 950747"/>
                <a:gd name="connsiteY0" fmla="*/ 1473432 h 1500460"/>
                <a:gd name="connsiteX1" fmla="*/ 0 w 950747"/>
                <a:gd name="connsiteY1" fmla="*/ 0 h 1500460"/>
                <a:gd name="connsiteX2" fmla="*/ 950747 w 950747"/>
                <a:gd name="connsiteY2" fmla="*/ 5356 h 1500460"/>
                <a:gd name="connsiteX3" fmla="*/ 505928 w 950747"/>
                <a:gd name="connsiteY3" fmla="*/ 1500460 h 1500460"/>
                <a:gd name="connsiteX4" fmla="*/ 237735 w 950747"/>
                <a:gd name="connsiteY4" fmla="*/ 1473432 h 1500460"/>
                <a:gd name="connsiteX0" fmla="*/ 267142 w 980154"/>
                <a:gd name="connsiteY0" fmla="*/ 1468076 h 1495104"/>
                <a:gd name="connsiteX1" fmla="*/ 0 w 980154"/>
                <a:gd name="connsiteY1" fmla="*/ 7615 h 1495104"/>
                <a:gd name="connsiteX2" fmla="*/ 980154 w 980154"/>
                <a:gd name="connsiteY2" fmla="*/ 0 h 1495104"/>
                <a:gd name="connsiteX3" fmla="*/ 535335 w 980154"/>
                <a:gd name="connsiteY3" fmla="*/ 1495104 h 1495104"/>
                <a:gd name="connsiteX4" fmla="*/ 267142 w 980154"/>
                <a:gd name="connsiteY4" fmla="*/ 1468076 h 1495104"/>
                <a:gd name="connsiteX0" fmla="*/ 267142 w 980154"/>
                <a:gd name="connsiteY0" fmla="*/ 1468076 h 1495104"/>
                <a:gd name="connsiteX1" fmla="*/ 0 w 980154"/>
                <a:gd name="connsiteY1" fmla="*/ 7615 h 1495104"/>
                <a:gd name="connsiteX2" fmla="*/ 980154 w 980154"/>
                <a:gd name="connsiteY2" fmla="*/ 0 h 1495104"/>
                <a:gd name="connsiteX3" fmla="*/ 535335 w 980154"/>
                <a:gd name="connsiteY3" fmla="*/ 1495104 h 1495104"/>
                <a:gd name="connsiteX4" fmla="*/ 267142 w 980154"/>
                <a:gd name="connsiteY4" fmla="*/ 1468076 h 1495104"/>
                <a:gd name="connsiteX0" fmla="*/ 267142 w 909578"/>
                <a:gd name="connsiteY0" fmla="*/ 1481045 h 1508073"/>
                <a:gd name="connsiteX1" fmla="*/ 0 w 909578"/>
                <a:gd name="connsiteY1" fmla="*/ 20584 h 1508073"/>
                <a:gd name="connsiteX2" fmla="*/ 909578 w 909578"/>
                <a:gd name="connsiteY2" fmla="*/ 0 h 1508073"/>
                <a:gd name="connsiteX3" fmla="*/ 535335 w 909578"/>
                <a:gd name="connsiteY3" fmla="*/ 1508073 h 1508073"/>
                <a:gd name="connsiteX4" fmla="*/ 267142 w 909578"/>
                <a:gd name="connsiteY4" fmla="*/ 1481045 h 1508073"/>
                <a:gd name="connsiteX0" fmla="*/ 267142 w 909578"/>
                <a:gd name="connsiteY0" fmla="*/ 1481045 h 1508073"/>
                <a:gd name="connsiteX1" fmla="*/ 0 w 909578"/>
                <a:gd name="connsiteY1" fmla="*/ 20584 h 1508073"/>
                <a:gd name="connsiteX2" fmla="*/ 909578 w 909578"/>
                <a:gd name="connsiteY2" fmla="*/ 0 h 1508073"/>
                <a:gd name="connsiteX3" fmla="*/ 535335 w 909578"/>
                <a:gd name="connsiteY3" fmla="*/ 1508073 h 1508073"/>
                <a:gd name="connsiteX4" fmla="*/ 267142 w 909578"/>
                <a:gd name="connsiteY4" fmla="*/ 1481045 h 1508073"/>
                <a:gd name="connsiteX0" fmla="*/ 181218 w 909578"/>
                <a:gd name="connsiteY0" fmla="*/ 1481045 h 1508073"/>
                <a:gd name="connsiteX1" fmla="*/ 0 w 909578"/>
                <a:gd name="connsiteY1" fmla="*/ 20584 h 1508073"/>
                <a:gd name="connsiteX2" fmla="*/ 909578 w 909578"/>
                <a:gd name="connsiteY2" fmla="*/ 0 h 1508073"/>
                <a:gd name="connsiteX3" fmla="*/ 535335 w 909578"/>
                <a:gd name="connsiteY3" fmla="*/ 1508073 h 1508073"/>
                <a:gd name="connsiteX4" fmla="*/ 181218 w 909578"/>
                <a:gd name="connsiteY4" fmla="*/ 1481045 h 1508073"/>
                <a:gd name="connsiteX0" fmla="*/ 181218 w 909578"/>
                <a:gd name="connsiteY0" fmla="*/ 1481045 h 1534013"/>
                <a:gd name="connsiteX1" fmla="*/ 0 w 909578"/>
                <a:gd name="connsiteY1" fmla="*/ 20584 h 1534013"/>
                <a:gd name="connsiteX2" fmla="*/ 909578 w 909578"/>
                <a:gd name="connsiteY2" fmla="*/ 0 h 1534013"/>
                <a:gd name="connsiteX3" fmla="*/ 319043 w 909578"/>
                <a:gd name="connsiteY3" fmla="*/ 1534013 h 1534013"/>
                <a:gd name="connsiteX4" fmla="*/ 181218 w 909578"/>
                <a:gd name="connsiteY4" fmla="*/ 1481045 h 1534013"/>
                <a:gd name="connsiteX0" fmla="*/ 181218 w 909578"/>
                <a:gd name="connsiteY0" fmla="*/ 1481045 h 1481045"/>
                <a:gd name="connsiteX1" fmla="*/ 0 w 909578"/>
                <a:gd name="connsiteY1" fmla="*/ 20584 h 1481045"/>
                <a:gd name="connsiteX2" fmla="*/ 909578 w 909578"/>
                <a:gd name="connsiteY2" fmla="*/ 0 h 1481045"/>
                <a:gd name="connsiteX3" fmla="*/ 800795 w 909578"/>
                <a:gd name="connsiteY3" fmla="*/ 1451636 h 1481045"/>
                <a:gd name="connsiteX4" fmla="*/ 181218 w 909578"/>
                <a:gd name="connsiteY4" fmla="*/ 1481045 h 1481045"/>
                <a:gd name="connsiteX0" fmla="*/ 181218 w 909578"/>
                <a:gd name="connsiteY0" fmla="*/ 1481045 h 1481045"/>
                <a:gd name="connsiteX1" fmla="*/ 0 w 909578"/>
                <a:gd name="connsiteY1" fmla="*/ 20584 h 1481045"/>
                <a:gd name="connsiteX2" fmla="*/ 909578 w 909578"/>
                <a:gd name="connsiteY2" fmla="*/ 0 h 1481045"/>
                <a:gd name="connsiteX3" fmla="*/ 800795 w 909578"/>
                <a:gd name="connsiteY3" fmla="*/ 1451636 h 1481045"/>
                <a:gd name="connsiteX4" fmla="*/ 181218 w 909578"/>
                <a:gd name="connsiteY4" fmla="*/ 1481045 h 1481045"/>
                <a:gd name="connsiteX0" fmla="*/ 181218 w 909578"/>
                <a:gd name="connsiteY0" fmla="*/ 1481045 h 1481045"/>
                <a:gd name="connsiteX1" fmla="*/ 0 w 909578"/>
                <a:gd name="connsiteY1" fmla="*/ 20584 h 1481045"/>
                <a:gd name="connsiteX2" fmla="*/ 909578 w 909578"/>
                <a:gd name="connsiteY2" fmla="*/ 0 h 1481045"/>
                <a:gd name="connsiteX3" fmla="*/ 800795 w 909578"/>
                <a:gd name="connsiteY3" fmla="*/ 1451636 h 1481045"/>
                <a:gd name="connsiteX4" fmla="*/ 181218 w 909578"/>
                <a:gd name="connsiteY4" fmla="*/ 1481045 h 1481045"/>
                <a:gd name="connsiteX0" fmla="*/ 719426 w 909578"/>
                <a:gd name="connsiteY0" fmla="*/ 1546948 h 1546948"/>
                <a:gd name="connsiteX1" fmla="*/ 0 w 909578"/>
                <a:gd name="connsiteY1" fmla="*/ 20584 h 1546948"/>
                <a:gd name="connsiteX2" fmla="*/ 909578 w 909578"/>
                <a:gd name="connsiteY2" fmla="*/ 0 h 1546948"/>
                <a:gd name="connsiteX3" fmla="*/ 800795 w 909578"/>
                <a:gd name="connsiteY3" fmla="*/ 1451636 h 1546948"/>
                <a:gd name="connsiteX4" fmla="*/ 719426 w 909578"/>
                <a:gd name="connsiteY4" fmla="*/ 1546948 h 1546948"/>
                <a:gd name="connsiteX0" fmla="*/ 719426 w 909578"/>
                <a:gd name="connsiteY0" fmla="*/ 1546948 h 1546948"/>
                <a:gd name="connsiteX1" fmla="*/ 0 w 909578"/>
                <a:gd name="connsiteY1" fmla="*/ 20584 h 1546948"/>
                <a:gd name="connsiteX2" fmla="*/ 909578 w 909578"/>
                <a:gd name="connsiteY2" fmla="*/ 0 h 1546948"/>
                <a:gd name="connsiteX3" fmla="*/ 800795 w 909578"/>
                <a:gd name="connsiteY3" fmla="*/ 1451636 h 1546948"/>
                <a:gd name="connsiteX4" fmla="*/ 719426 w 909578"/>
                <a:gd name="connsiteY4" fmla="*/ 1546948 h 1546948"/>
                <a:gd name="connsiteX0" fmla="*/ 719426 w 909578"/>
                <a:gd name="connsiteY0" fmla="*/ 1546948 h 1546948"/>
                <a:gd name="connsiteX1" fmla="*/ 0 w 909578"/>
                <a:gd name="connsiteY1" fmla="*/ 20584 h 1546948"/>
                <a:gd name="connsiteX2" fmla="*/ 909578 w 909578"/>
                <a:gd name="connsiteY2" fmla="*/ 0 h 1546948"/>
                <a:gd name="connsiteX3" fmla="*/ 800795 w 909578"/>
                <a:gd name="connsiteY3" fmla="*/ 1451636 h 1546948"/>
                <a:gd name="connsiteX4" fmla="*/ 719426 w 909578"/>
                <a:gd name="connsiteY4" fmla="*/ 1546948 h 1546948"/>
                <a:gd name="connsiteX0" fmla="*/ 744708 w 934860"/>
                <a:gd name="connsiteY0" fmla="*/ 1565693 h 1565693"/>
                <a:gd name="connsiteX1" fmla="*/ 0 w 934860"/>
                <a:gd name="connsiteY1" fmla="*/ 0 h 1565693"/>
                <a:gd name="connsiteX2" fmla="*/ 934860 w 934860"/>
                <a:gd name="connsiteY2" fmla="*/ 18745 h 1565693"/>
                <a:gd name="connsiteX3" fmla="*/ 826077 w 934860"/>
                <a:gd name="connsiteY3" fmla="*/ 1470381 h 1565693"/>
                <a:gd name="connsiteX4" fmla="*/ 744708 w 934860"/>
                <a:gd name="connsiteY4" fmla="*/ 1565693 h 156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860" h="1565693">
                  <a:moveTo>
                    <a:pt x="744708" y="1565693"/>
                  </a:moveTo>
                  <a:cubicBezTo>
                    <a:pt x="575040" y="582684"/>
                    <a:pt x="361886" y="450529"/>
                    <a:pt x="0" y="0"/>
                  </a:cubicBezTo>
                  <a:lnTo>
                    <a:pt x="934860" y="18745"/>
                  </a:lnTo>
                  <a:cubicBezTo>
                    <a:pt x="805671" y="639922"/>
                    <a:pt x="836305" y="757012"/>
                    <a:pt x="826077" y="1470381"/>
                  </a:cubicBezTo>
                  <a:lnTo>
                    <a:pt x="744708" y="1565693"/>
                  </a:lnTo>
                  <a:close/>
                </a:path>
              </a:pathLst>
            </a:custGeom>
            <a:gradFill>
              <a:gsLst>
                <a:gs pos="100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48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825F485-695F-8A4B-959D-E89C44CDA475}"/>
                </a:ext>
              </a:extLst>
            </p:cNvPr>
            <p:cNvGrpSpPr/>
            <p:nvPr/>
          </p:nvGrpSpPr>
          <p:grpSpPr>
            <a:xfrm>
              <a:off x="814516" y="2184682"/>
              <a:ext cx="2583593" cy="2044418"/>
              <a:chOff x="814516" y="2184682"/>
              <a:chExt cx="2583593" cy="2044418"/>
            </a:xfrm>
          </p:grpSpPr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03612BDE-2C06-D745-BE63-05862F0039F0}"/>
                  </a:ext>
                </a:extLst>
              </p:cNvPr>
              <p:cNvSpPr/>
              <p:nvPr/>
            </p:nvSpPr>
            <p:spPr>
              <a:xfrm>
                <a:off x="929429" y="2784239"/>
                <a:ext cx="1232156" cy="14327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1" name="TextBox 230">
                <a:extLst>
                  <a:ext uri="{FF2B5EF4-FFF2-40B4-BE49-F238E27FC236}">
                    <a16:creationId xmlns:a16="http://schemas.microsoft.com/office/drawing/2014/main" id="{1A0A1163-5D32-CD4E-B323-69357BCD2867}"/>
                  </a:ext>
                </a:extLst>
              </p:cNvPr>
              <p:cNvSpPr txBox="1"/>
              <p:nvPr/>
            </p:nvSpPr>
            <p:spPr>
              <a:xfrm>
                <a:off x="1405045" y="2745372"/>
                <a:ext cx="290296" cy="312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IP</a:t>
                </a:r>
              </a:p>
            </p:txBody>
          </p:sp>
          <p:sp>
            <p:nvSpPr>
              <p:cNvPr id="232" name="TextBox 231">
                <a:extLst>
                  <a:ext uri="{FF2B5EF4-FFF2-40B4-BE49-F238E27FC236}">
                    <a16:creationId xmlns:a16="http://schemas.microsoft.com/office/drawing/2014/main" id="{547ED238-5176-8847-AFB5-7F1D34DF13BA}"/>
                  </a:ext>
                </a:extLst>
              </p:cNvPr>
              <p:cNvSpPr txBox="1"/>
              <p:nvPr/>
            </p:nvSpPr>
            <p:spPr>
              <a:xfrm>
                <a:off x="1038967" y="3072096"/>
                <a:ext cx="991555" cy="3914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Packet Data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Convergence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3" name="TextBox 232">
                <a:extLst>
                  <a:ext uri="{FF2B5EF4-FFF2-40B4-BE49-F238E27FC236}">
                    <a16:creationId xmlns:a16="http://schemas.microsoft.com/office/drawing/2014/main" id="{86B20778-D31C-9147-AD26-234E205F0927}"/>
                  </a:ext>
                </a:extLst>
              </p:cNvPr>
              <p:cNvSpPr txBox="1"/>
              <p:nvPr/>
            </p:nvSpPr>
            <p:spPr>
              <a:xfrm>
                <a:off x="1117603" y="3409930"/>
                <a:ext cx="82426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Radio Link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0" name="TextBox 259">
                <a:extLst>
                  <a:ext uri="{FF2B5EF4-FFF2-40B4-BE49-F238E27FC236}">
                    <a16:creationId xmlns:a16="http://schemas.microsoft.com/office/drawing/2014/main" id="{A562068D-66A2-4442-86EE-3752EFA5BFAC}"/>
                  </a:ext>
                </a:extLst>
              </p:cNvPr>
              <p:cNvSpPr txBox="1"/>
              <p:nvPr/>
            </p:nvSpPr>
            <p:spPr>
              <a:xfrm>
                <a:off x="959379" y="3645335"/>
                <a:ext cx="116730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Medium Access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1" name="TextBox 380">
                <a:extLst>
                  <a:ext uri="{FF2B5EF4-FFF2-40B4-BE49-F238E27FC236}">
                    <a16:creationId xmlns:a16="http://schemas.microsoft.com/office/drawing/2014/main" id="{6337B67E-3C27-5248-A0D8-48E5AB5C833F}"/>
                  </a:ext>
                </a:extLst>
              </p:cNvPr>
              <p:cNvSpPr txBox="1"/>
              <p:nvPr/>
            </p:nvSpPr>
            <p:spPr>
              <a:xfrm>
                <a:off x="1107335" y="3894218"/>
                <a:ext cx="743789" cy="312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Physical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382" name="Straight Connector 381">
                <a:extLst>
                  <a:ext uri="{FF2B5EF4-FFF2-40B4-BE49-F238E27FC236}">
                    <a16:creationId xmlns:a16="http://schemas.microsoft.com/office/drawing/2014/main" id="{DFE23CB5-F057-C84D-BBFF-3D5CE2E663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8061" y="3929005"/>
                <a:ext cx="122958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Straight Connector 383">
                <a:extLst>
                  <a:ext uri="{FF2B5EF4-FFF2-40B4-BE49-F238E27FC236}">
                    <a16:creationId xmlns:a16="http://schemas.microsoft.com/office/drawing/2014/main" id="{55BCFC2D-F1C7-3B43-AFA0-7C82CA2A2B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2997" y="3433297"/>
                <a:ext cx="1127451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0" name="Straight Connector 389">
                <a:extLst>
                  <a:ext uri="{FF2B5EF4-FFF2-40B4-BE49-F238E27FC236}">
                    <a16:creationId xmlns:a16="http://schemas.microsoft.com/office/drawing/2014/main" id="{3C6D0B74-A1B9-1743-BC8D-85FF512C4D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6757" y="2784146"/>
                <a:ext cx="123313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Straight Connector 390">
                <a:extLst>
                  <a:ext uri="{FF2B5EF4-FFF2-40B4-BE49-F238E27FC236}">
                    <a16:creationId xmlns:a16="http://schemas.microsoft.com/office/drawing/2014/main" id="{261FB3E7-B7E8-9045-89B5-9E618ABEFD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9011" y="3060570"/>
                <a:ext cx="123313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Straight Connector 391">
                <a:extLst>
                  <a:ext uri="{FF2B5EF4-FFF2-40B4-BE49-F238E27FC236}">
                    <a16:creationId xmlns:a16="http://schemas.microsoft.com/office/drawing/2014/main" id="{8E9D2F2F-5898-F64C-90EB-0EC486D02C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2462" y="3653783"/>
                <a:ext cx="1127451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9BCE7458-4BFF-6F46-8047-2600926BA082}"/>
                  </a:ext>
                </a:extLst>
              </p:cNvPr>
              <p:cNvGrpSpPr/>
              <p:nvPr/>
            </p:nvGrpSpPr>
            <p:grpSpPr>
              <a:xfrm>
                <a:off x="2160462" y="2184682"/>
                <a:ext cx="1237647" cy="2032308"/>
                <a:chOff x="2160462" y="2184682"/>
                <a:chExt cx="1237647" cy="2032308"/>
              </a:xfrm>
            </p:grpSpPr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190272AE-6223-7744-A5DD-4790A7D90D0F}"/>
                    </a:ext>
                  </a:extLst>
                </p:cNvPr>
                <p:cNvSpPr/>
                <p:nvPr/>
              </p:nvSpPr>
              <p:spPr>
                <a:xfrm>
                  <a:off x="2165388" y="2199503"/>
                  <a:ext cx="1232156" cy="2017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581CADE3-7F1A-DE40-BE8F-9AF40453A829}"/>
                    </a:ext>
                  </a:extLst>
                </p:cNvPr>
                <p:cNvSpPr txBox="1"/>
                <p:nvPr/>
              </p:nvSpPr>
              <p:spPr>
                <a:xfrm>
                  <a:off x="2431735" y="2184682"/>
                  <a:ext cx="620296" cy="3123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GTP-U</a:t>
                  </a:r>
                </a:p>
              </p:txBody>
            </p:sp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5001E5FC-9040-7D4D-B138-F8353BECD90F}"/>
                    </a:ext>
                  </a:extLst>
                </p:cNvPr>
                <p:cNvSpPr txBox="1"/>
                <p:nvPr/>
              </p:nvSpPr>
              <p:spPr>
                <a:xfrm>
                  <a:off x="2522760" y="2477319"/>
                  <a:ext cx="477211" cy="3123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UDP</a:t>
                  </a:r>
                </a:p>
              </p:txBody>
            </p:sp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E6B94F46-CB06-E64F-8640-4D8C9E45D688}"/>
                    </a:ext>
                  </a:extLst>
                </p:cNvPr>
                <p:cNvSpPr txBox="1"/>
                <p:nvPr/>
              </p:nvSpPr>
              <p:spPr>
                <a:xfrm>
                  <a:off x="2641004" y="2745372"/>
                  <a:ext cx="290296" cy="3123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IP</a:t>
                  </a:r>
                </a:p>
              </p:txBody>
            </p:sp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39B640E7-396B-9A48-BCB2-D9869E6C75E7}"/>
                    </a:ext>
                  </a:extLst>
                </p:cNvPr>
                <p:cNvSpPr txBox="1"/>
                <p:nvPr/>
              </p:nvSpPr>
              <p:spPr>
                <a:xfrm>
                  <a:off x="2518651" y="3343496"/>
                  <a:ext cx="415336" cy="3123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link</a:t>
                  </a: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6" name="TextBox 135">
                  <a:extLst>
                    <a:ext uri="{FF2B5EF4-FFF2-40B4-BE49-F238E27FC236}">
                      <a16:creationId xmlns:a16="http://schemas.microsoft.com/office/drawing/2014/main" id="{9624781B-5C01-5B4D-BC6B-CA53EC986E14}"/>
                    </a:ext>
                  </a:extLst>
                </p:cNvPr>
                <p:cNvSpPr txBox="1"/>
                <p:nvPr/>
              </p:nvSpPr>
              <p:spPr>
                <a:xfrm>
                  <a:off x="2313796" y="3894219"/>
                  <a:ext cx="743789" cy="3123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Physical</a:t>
                  </a: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id="{C1D82ACC-E0EE-2348-B890-423D23C1EF6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64020" y="3929006"/>
                  <a:ext cx="1229581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2DB145EA-3219-004F-A23E-FB2999175F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60462" y="2507722"/>
                  <a:ext cx="1233139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id="{0AA57595-69A7-FB47-861C-260753AC75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62716" y="2784147"/>
                  <a:ext cx="1233139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id="{B9DCE83D-6FD6-1D43-8628-D244B5294D2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64970" y="3060571"/>
                  <a:ext cx="1233139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0" name="Rectangle 469">
                <a:extLst>
                  <a:ext uri="{FF2B5EF4-FFF2-40B4-BE49-F238E27FC236}">
                    <a16:creationId xmlns:a16="http://schemas.microsoft.com/office/drawing/2014/main" id="{347F37DA-3C33-4A46-BB08-CEF2C9614C19}"/>
                  </a:ext>
                </a:extLst>
              </p:cNvPr>
              <p:cNvSpPr/>
              <p:nvPr/>
            </p:nvSpPr>
            <p:spPr>
              <a:xfrm>
                <a:off x="814516" y="2710248"/>
                <a:ext cx="1352036" cy="1518852"/>
              </a:xfrm>
              <a:prstGeom prst="rect">
                <a:avLst/>
              </a:prstGeom>
              <a:solidFill>
                <a:schemeClr val="bg1">
                  <a:alpha val="7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631FB7CC-D2A5-C749-8D9F-01B9FA12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146" y="380460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LTE data plane protocol stack:  packet core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79769-3B28-CC48-AFB2-345BF93C7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Wireless and Mobile Networks: 7- 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B2C4908-6AF5-4E40-BEA7-AF2FB61795AD}"/>
              </a:ext>
            </a:extLst>
          </p:cNvPr>
          <p:cNvGrpSpPr/>
          <p:nvPr/>
        </p:nvGrpSpPr>
        <p:grpSpPr>
          <a:xfrm>
            <a:off x="4796570" y="2196792"/>
            <a:ext cx="2526431" cy="3132436"/>
            <a:chOff x="4796570" y="2196792"/>
            <a:chExt cx="2526431" cy="3132436"/>
          </a:xfrm>
        </p:grpSpPr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BE969560-692E-A942-8410-B9F73CA0E966}"/>
                </a:ext>
              </a:extLst>
            </p:cNvPr>
            <p:cNvGrpSpPr/>
            <p:nvPr/>
          </p:nvGrpSpPr>
          <p:grpSpPr>
            <a:xfrm>
              <a:off x="4796570" y="2196792"/>
              <a:ext cx="1237647" cy="2032308"/>
              <a:chOff x="2160462" y="2184682"/>
              <a:chExt cx="1237647" cy="2032308"/>
            </a:xfrm>
          </p:grpSpPr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946E0073-42DA-D24A-A4EC-6A54A41FEB09}"/>
                  </a:ext>
                </a:extLst>
              </p:cNvPr>
              <p:cNvSpPr/>
              <p:nvPr/>
            </p:nvSpPr>
            <p:spPr>
              <a:xfrm>
                <a:off x="2165388" y="2199503"/>
                <a:ext cx="1232156" cy="201748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F96C4881-41D5-124D-9B71-858A49D6BE13}"/>
                  </a:ext>
                </a:extLst>
              </p:cNvPr>
              <p:cNvSpPr txBox="1"/>
              <p:nvPr/>
            </p:nvSpPr>
            <p:spPr>
              <a:xfrm>
                <a:off x="2431735" y="2184682"/>
                <a:ext cx="620296" cy="312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GTP-U</a:t>
                </a:r>
              </a:p>
            </p:txBody>
          </p: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95BAB027-0A6C-224B-9E50-B34BBA668B87}"/>
                  </a:ext>
                </a:extLst>
              </p:cNvPr>
              <p:cNvSpPr txBox="1"/>
              <p:nvPr/>
            </p:nvSpPr>
            <p:spPr>
              <a:xfrm>
                <a:off x="2522760" y="2477319"/>
                <a:ext cx="477211" cy="312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UDP</a:t>
                </a:r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23F5B520-412C-1243-9A57-C2BC4F3A4AC7}"/>
                  </a:ext>
                </a:extLst>
              </p:cNvPr>
              <p:cNvSpPr txBox="1"/>
              <p:nvPr/>
            </p:nvSpPr>
            <p:spPr>
              <a:xfrm>
                <a:off x="2641004" y="2745372"/>
                <a:ext cx="290296" cy="312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IP</a:t>
                </a:r>
              </a:p>
            </p:txBody>
          </p: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F0DA3D4F-C95B-C844-9E36-5985F9F25C37}"/>
                  </a:ext>
                </a:extLst>
              </p:cNvPr>
              <p:cNvSpPr txBox="1"/>
              <p:nvPr/>
            </p:nvSpPr>
            <p:spPr>
              <a:xfrm>
                <a:off x="2518651" y="3343496"/>
                <a:ext cx="415336" cy="312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link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A3433732-12B1-F240-8E22-5B73D009927D}"/>
                  </a:ext>
                </a:extLst>
              </p:cNvPr>
              <p:cNvSpPr txBox="1"/>
              <p:nvPr/>
            </p:nvSpPr>
            <p:spPr>
              <a:xfrm>
                <a:off x="2313796" y="3894219"/>
                <a:ext cx="743789" cy="312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Physical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78551E58-C8D2-5840-BBDC-29C0791294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64020" y="3929006"/>
                <a:ext cx="122958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54C882FB-CB3A-7C44-9B26-8ABB9BA95F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60462" y="2507722"/>
                <a:ext cx="123313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6F0AA963-B936-D64A-9037-C9B378F549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62716" y="2784147"/>
                <a:ext cx="123313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A3E040E8-A2E3-414C-B175-D28B7DF9DE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64970" y="3060571"/>
                <a:ext cx="123313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EF380DFF-8282-D243-90DC-C48972CF0694}"/>
                </a:ext>
              </a:extLst>
            </p:cNvPr>
            <p:cNvGrpSpPr/>
            <p:nvPr/>
          </p:nvGrpSpPr>
          <p:grpSpPr>
            <a:xfrm>
              <a:off x="5999294" y="2196792"/>
              <a:ext cx="1237647" cy="2032308"/>
              <a:chOff x="2160462" y="2184682"/>
              <a:chExt cx="1237647" cy="2032308"/>
            </a:xfrm>
          </p:grpSpPr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0B23F6FB-4938-0844-BE98-E497854E710D}"/>
                  </a:ext>
                </a:extLst>
              </p:cNvPr>
              <p:cNvSpPr/>
              <p:nvPr/>
            </p:nvSpPr>
            <p:spPr>
              <a:xfrm>
                <a:off x="2165388" y="2199503"/>
                <a:ext cx="1232156" cy="201748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0DD464DC-8853-DF40-99EA-099A720F36EE}"/>
                  </a:ext>
                </a:extLst>
              </p:cNvPr>
              <p:cNvSpPr txBox="1"/>
              <p:nvPr/>
            </p:nvSpPr>
            <p:spPr>
              <a:xfrm>
                <a:off x="2431735" y="2184682"/>
                <a:ext cx="620296" cy="312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GTP-U</a:t>
                </a:r>
              </a:p>
            </p:txBody>
          </p:sp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52059F2B-9B51-0B44-80BA-31DD3854E525}"/>
                  </a:ext>
                </a:extLst>
              </p:cNvPr>
              <p:cNvSpPr txBox="1"/>
              <p:nvPr/>
            </p:nvSpPr>
            <p:spPr>
              <a:xfrm>
                <a:off x="2522760" y="2477319"/>
                <a:ext cx="477211" cy="312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UDP</a:t>
                </a:r>
              </a:p>
            </p:txBody>
          </p:sp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CA0E6ADB-5D3B-AE49-B8AC-1C33E4D3A357}"/>
                  </a:ext>
                </a:extLst>
              </p:cNvPr>
              <p:cNvSpPr txBox="1"/>
              <p:nvPr/>
            </p:nvSpPr>
            <p:spPr>
              <a:xfrm>
                <a:off x="2641004" y="2745372"/>
                <a:ext cx="290296" cy="312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IP</a:t>
                </a:r>
              </a:p>
            </p:txBody>
          </p: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E15ED722-1510-D54F-96E7-C7645BE37EAA}"/>
                  </a:ext>
                </a:extLst>
              </p:cNvPr>
              <p:cNvSpPr txBox="1"/>
              <p:nvPr/>
            </p:nvSpPr>
            <p:spPr>
              <a:xfrm>
                <a:off x="2518651" y="3343496"/>
                <a:ext cx="415336" cy="312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link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EA4280CC-8310-E846-865C-14CCFD7279CC}"/>
                  </a:ext>
                </a:extLst>
              </p:cNvPr>
              <p:cNvSpPr txBox="1"/>
              <p:nvPr/>
            </p:nvSpPr>
            <p:spPr>
              <a:xfrm>
                <a:off x="2313796" y="3894219"/>
                <a:ext cx="743789" cy="312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Physical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37A8D91A-62EE-AA48-B231-C1F1D52F64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64020" y="3929006"/>
                <a:ext cx="122958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4AE9CA62-2BDB-2E48-ADF4-0C3CF084CA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60462" y="2507722"/>
                <a:ext cx="123313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7AEDB6E1-97F9-FB4E-BEA4-C6461196BA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62716" y="2784147"/>
                <a:ext cx="123313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1CD18770-70F8-0D40-BE8F-FB3FEB2398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64970" y="3060571"/>
                <a:ext cx="123313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8EBBBE68-5555-0D42-81E3-5BAA4C005CEC}"/>
                </a:ext>
              </a:extLst>
            </p:cNvPr>
            <p:cNvSpPr/>
            <p:nvPr/>
          </p:nvSpPr>
          <p:spPr>
            <a:xfrm flipH="1">
              <a:off x="4829975" y="4229099"/>
              <a:ext cx="2493026" cy="1100129"/>
            </a:xfrm>
            <a:custGeom>
              <a:avLst/>
              <a:gdLst>
                <a:gd name="connsiteX0" fmla="*/ 0 w 1392053"/>
                <a:gd name="connsiteY0" fmla="*/ 2613444 h 2637868"/>
                <a:gd name="connsiteX1" fmla="*/ 73266 w 1392053"/>
                <a:gd name="connsiteY1" fmla="*/ 0 h 2637868"/>
                <a:gd name="connsiteX2" fmla="*/ 1392053 w 1392053"/>
                <a:gd name="connsiteY2" fmla="*/ 1819641 h 2637868"/>
                <a:gd name="connsiteX3" fmla="*/ 207587 w 1392053"/>
                <a:gd name="connsiteY3" fmla="*/ 2637868 h 2637868"/>
                <a:gd name="connsiteX4" fmla="*/ 0 w 1392053"/>
                <a:gd name="connsiteY4" fmla="*/ 2613444 h 2637868"/>
                <a:gd name="connsiteX0" fmla="*/ 0 w 1340217"/>
                <a:gd name="connsiteY0" fmla="*/ 2613444 h 2637868"/>
                <a:gd name="connsiteX1" fmla="*/ 73266 w 1340217"/>
                <a:gd name="connsiteY1" fmla="*/ 0 h 2637868"/>
                <a:gd name="connsiteX2" fmla="*/ 1340217 w 1340217"/>
                <a:gd name="connsiteY2" fmla="*/ 1778172 h 2637868"/>
                <a:gd name="connsiteX3" fmla="*/ 207587 w 1340217"/>
                <a:gd name="connsiteY3" fmla="*/ 2637868 h 2637868"/>
                <a:gd name="connsiteX4" fmla="*/ 0 w 1340217"/>
                <a:gd name="connsiteY4" fmla="*/ 2613444 h 2637868"/>
                <a:gd name="connsiteX0" fmla="*/ 0 w 1226176"/>
                <a:gd name="connsiteY0" fmla="*/ 2613444 h 2637868"/>
                <a:gd name="connsiteX1" fmla="*/ 73266 w 1226176"/>
                <a:gd name="connsiteY1" fmla="*/ 0 h 2637868"/>
                <a:gd name="connsiteX2" fmla="*/ 1226176 w 1226176"/>
                <a:gd name="connsiteY2" fmla="*/ 1772988 h 2637868"/>
                <a:gd name="connsiteX3" fmla="*/ 207587 w 1226176"/>
                <a:gd name="connsiteY3" fmla="*/ 2637868 h 2637868"/>
                <a:gd name="connsiteX4" fmla="*/ 0 w 1226176"/>
                <a:gd name="connsiteY4" fmla="*/ 2613444 h 2637868"/>
                <a:gd name="connsiteX0" fmla="*/ 0 w 941074"/>
                <a:gd name="connsiteY0" fmla="*/ 2613444 h 2637868"/>
                <a:gd name="connsiteX1" fmla="*/ 73266 w 941074"/>
                <a:gd name="connsiteY1" fmla="*/ 0 h 2637868"/>
                <a:gd name="connsiteX2" fmla="*/ 941074 w 941074"/>
                <a:gd name="connsiteY2" fmla="*/ 1788539 h 2637868"/>
                <a:gd name="connsiteX3" fmla="*/ 207587 w 941074"/>
                <a:gd name="connsiteY3" fmla="*/ 2637868 h 2637868"/>
                <a:gd name="connsiteX4" fmla="*/ 0 w 941074"/>
                <a:gd name="connsiteY4" fmla="*/ 2613444 h 2637868"/>
                <a:gd name="connsiteX0" fmla="*/ 0 w 941074"/>
                <a:gd name="connsiteY0" fmla="*/ 923567 h 947991"/>
                <a:gd name="connsiteX1" fmla="*/ 5878 w 941074"/>
                <a:gd name="connsiteY1" fmla="*/ 0 h 947991"/>
                <a:gd name="connsiteX2" fmla="*/ 941074 w 941074"/>
                <a:gd name="connsiteY2" fmla="*/ 98662 h 947991"/>
                <a:gd name="connsiteX3" fmla="*/ 207587 w 941074"/>
                <a:gd name="connsiteY3" fmla="*/ 947991 h 947991"/>
                <a:gd name="connsiteX4" fmla="*/ 0 w 941074"/>
                <a:gd name="connsiteY4" fmla="*/ 923567 h 947991"/>
                <a:gd name="connsiteX0" fmla="*/ 9866 w 950940"/>
                <a:gd name="connsiteY0" fmla="*/ 830261 h 854685"/>
                <a:gd name="connsiteX1" fmla="*/ 193 w 950940"/>
                <a:gd name="connsiteY1" fmla="*/ 0 h 854685"/>
                <a:gd name="connsiteX2" fmla="*/ 950940 w 950940"/>
                <a:gd name="connsiteY2" fmla="*/ 5356 h 854685"/>
                <a:gd name="connsiteX3" fmla="*/ 217453 w 950940"/>
                <a:gd name="connsiteY3" fmla="*/ 854685 h 854685"/>
                <a:gd name="connsiteX4" fmla="*/ 9866 w 950940"/>
                <a:gd name="connsiteY4" fmla="*/ 830261 h 854685"/>
                <a:gd name="connsiteX0" fmla="*/ 9866 w 950940"/>
                <a:gd name="connsiteY0" fmla="*/ 830261 h 1020563"/>
                <a:gd name="connsiteX1" fmla="*/ 193 w 950940"/>
                <a:gd name="connsiteY1" fmla="*/ 0 h 1020563"/>
                <a:gd name="connsiteX2" fmla="*/ 950940 w 950940"/>
                <a:gd name="connsiteY2" fmla="*/ 5356 h 1020563"/>
                <a:gd name="connsiteX3" fmla="*/ 155249 w 950940"/>
                <a:gd name="connsiteY3" fmla="*/ 1020563 h 1020563"/>
                <a:gd name="connsiteX4" fmla="*/ 9866 w 950940"/>
                <a:gd name="connsiteY4" fmla="*/ 830261 h 1020563"/>
                <a:gd name="connsiteX0" fmla="*/ 4787 w 951045"/>
                <a:gd name="connsiteY0" fmla="*/ 1006506 h 1020563"/>
                <a:gd name="connsiteX1" fmla="*/ 298 w 951045"/>
                <a:gd name="connsiteY1" fmla="*/ 0 h 1020563"/>
                <a:gd name="connsiteX2" fmla="*/ 951045 w 951045"/>
                <a:gd name="connsiteY2" fmla="*/ 5356 h 1020563"/>
                <a:gd name="connsiteX3" fmla="*/ 155354 w 951045"/>
                <a:gd name="connsiteY3" fmla="*/ 1020563 h 1020563"/>
                <a:gd name="connsiteX4" fmla="*/ 4787 w 951045"/>
                <a:gd name="connsiteY4" fmla="*/ 1006506 h 1020563"/>
                <a:gd name="connsiteX0" fmla="*/ 0 w 1018841"/>
                <a:gd name="connsiteY0" fmla="*/ 1486403 h 1486436"/>
                <a:gd name="connsiteX1" fmla="*/ 68094 w 1018841"/>
                <a:gd name="connsiteY1" fmla="*/ 0 h 1486436"/>
                <a:gd name="connsiteX2" fmla="*/ 1018841 w 1018841"/>
                <a:gd name="connsiteY2" fmla="*/ 5356 h 1486436"/>
                <a:gd name="connsiteX3" fmla="*/ 223150 w 1018841"/>
                <a:gd name="connsiteY3" fmla="*/ 1020563 h 1486436"/>
                <a:gd name="connsiteX4" fmla="*/ 0 w 1018841"/>
                <a:gd name="connsiteY4" fmla="*/ 1486403 h 1486436"/>
                <a:gd name="connsiteX0" fmla="*/ 0 w 1018841"/>
                <a:gd name="connsiteY0" fmla="*/ 1486403 h 1486663"/>
                <a:gd name="connsiteX1" fmla="*/ 68094 w 1018841"/>
                <a:gd name="connsiteY1" fmla="*/ 0 h 1486663"/>
                <a:gd name="connsiteX2" fmla="*/ 1018841 w 1018841"/>
                <a:gd name="connsiteY2" fmla="*/ 5356 h 1486663"/>
                <a:gd name="connsiteX3" fmla="*/ 150566 w 1018841"/>
                <a:gd name="connsiteY3" fmla="*/ 1435609 h 1486663"/>
                <a:gd name="connsiteX4" fmla="*/ 0 w 1018841"/>
                <a:gd name="connsiteY4" fmla="*/ 1486403 h 1486663"/>
                <a:gd name="connsiteX0" fmla="*/ 0 w 1018841"/>
                <a:gd name="connsiteY0" fmla="*/ 1486403 h 1486663"/>
                <a:gd name="connsiteX1" fmla="*/ 68094 w 1018841"/>
                <a:gd name="connsiteY1" fmla="*/ 0 h 1486663"/>
                <a:gd name="connsiteX2" fmla="*/ 1018841 w 1018841"/>
                <a:gd name="connsiteY2" fmla="*/ 5356 h 1486663"/>
                <a:gd name="connsiteX3" fmla="*/ 150566 w 1018841"/>
                <a:gd name="connsiteY3" fmla="*/ 1435609 h 1486663"/>
                <a:gd name="connsiteX4" fmla="*/ 0 w 1018841"/>
                <a:gd name="connsiteY4" fmla="*/ 1486403 h 1486663"/>
                <a:gd name="connsiteX0" fmla="*/ 0 w 1018841"/>
                <a:gd name="connsiteY0" fmla="*/ 1486403 h 1486663"/>
                <a:gd name="connsiteX1" fmla="*/ 68094 w 1018841"/>
                <a:gd name="connsiteY1" fmla="*/ 0 h 1486663"/>
                <a:gd name="connsiteX2" fmla="*/ 1018841 w 1018841"/>
                <a:gd name="connsiteY2" fmla="*/ 5356 h 1486663"/>
                <a:gd name="connsiteX3" fmla="*/ 150566 w 1018841"/>
                <a:gd name="connsiteY3" fmla="*/ 1435609 h 1486663"/>
                <a:gd name="connsiteX4" fmla="*/ 0 w 1018841"/>
                <a:gd name="connsiteY4" fmla="*/ 1486403 h 1486663"/>
                <a:gd name="connsiteX0" fmla="*/ 0 w 1018841"/>
                <a:gd name="connsiteY0" fmla="*/ 1486403 h 1486663"/>
                <a:gd name="connsiteX1" fmla="*/ 68094 w 1018841"/>
                <a:gd name="connsiteY1" fmla="*/ 0 h 1486663"/>
                <a:gd name="connsiteX2" fmla="*/ 1018841 w 1018841"/>
                <a:gd name="connsiteY2" fmla="*/ 5356 h 1486663"/>
                <a:gd name="connsiteX3" fmla="*/ 150566 w 1018841"/>
                <a:gd name="connsiteY3" fmla="*/ 1435609 h 1486663"/>
                <a:gd name="connsiteX4" fmla="*/ 0 w 1018841"/>
                <a:gd name="connsiteY4" fmla="*/ 1486403 h 1486663"/>
                <a:gd name="connsiteX0" fmla="*/ 0 w 1018841"/>
                <a:gd name="connsiteY0" fmla="*/ 1486403 h 1486663"/>
                <a:gd name="connsiteX1" fmla="*/ 68094 w 1018841"/>
                <a:gd name="connsiteY1" fmla="*/ 0 h 1486663"/>
                <a:gd name="connsiteX2" fmla="*/ 1018841 w 1018841"/>
                <a:gd name="connsiteY2" fmla="*/ 5356 h 1486663"/>
                <a:gd name="connsiteX3" fmla="*/ 150566 w 1018841"/>
                <a:gd name="connsiteY3" fmla="*/ 1435609 h 1486663"/>
                <a:gd name="connsiteX4" fmla="*/ 0 w 1018841"/>
                <a:gd name="connsiteY4" fmla="*/ 1486403 h 1486663"/>
                <a:gd name="connsiteX0" fmla="*/ 0 w 1018841"/>
                <a:gd name="connsiteY0" fmla="*/ 1486403 h 1500460"/>
                <a:gd name="connsiteX1" fmla="*/ 68094 w 1018841"/>
                <a:gd name="connsiteY1" fmla="*/ 0 h 1500460"/>
                <a:gd name="connsiteX2" fmla="*/ 1018841 w 1018841"/>
                <a:gd name="connsiteY2" fmla="*/ 5356 h 1500460"/>
                <a:gd name="connsiteX3" fmla="*/ 574022 w 1018841"/>
                <a:gd name="connsiteY3" fmla="*/ 1500460 h 1500460"/>
                <a:gd name="connsiteX4" fmla="*/ 0 w 1018841"/>
                <a:gd name="connsiteY4" fmla="*/ 1486403 h 1500460"/>
                <a:gd name="connsiteX0" fmla="*/ 0 w 1018841"/>
                <a:gd name="connsiteY0" fmla="*/ 1486403 h 1500460"/>
                <a:gd name="connsiteX1" fmla="*/ 68094 w 1018841"/>
                <a:gd name="connsiteY1" fmla="*/ 0 h 1500460"/>
                <a:gd name="connsiteX2" fmla="*/ 1018841 w 1018841"/>
                <a:gd name="connsiteY2" fmla="*/ 5356 h 1500460"/>
                <a:gd name="connsiteX3" fmla="*/ 574022 w 1018841"/>
                <a:gd name="connsiteY3" fmla="*/ 1500460 h 1500460"/>
                <a:gd name="connsiteX4" fmla="*/ 0 w 1018841"/>
                <a:gd name="connsiteY4" fmla="*/ 1486403 h 1500460"/>
                <a:gd name="connsiteX0" fmla="*/ 237735 w 950747"/>
                <a:gd name="connsiteY0" fmla="*/ 1473432 h 1500460"/>
                <a:gd name="connsiteX1" fmla="*/ 0 w 950747"/>
                <a:gd name="connsiteY1" fmla="*/ 0 h 1500460"/>
                <a:gd name="connsiteX2" fmla="*/ 950747 w 950747"/>
                <a:gd name="connsiteY2" fmla="*/ 5356 h 1500460"/>
                <a:gd name="connsiteX3" fmla="*/ 505928 w 950747"/>
                <a:gd name="connsiteY3" fmla="*/ 1500460 h 1500460"/>
                <a:gd name="connsiteX4" fmla="*/ 237735 w 950747"/>
                <a:gd name="connsiteY4" fmla="*/ 1473432 h 1500460"/>
                <a:gd name="connsiteX0" fmla="*/ 237735 w 950747"/>
                <a:gd name="connsiteY0" fmla="*/ 1473432 h 1500460"/>
                <a:gd name="connsiteX1" fmla="*/ 0 w 950747"/>
                <a:gd name="connsiteY1" fmla="*/ 0 h 1500460"/>
                <a:gd name="connsiteX2" fmla="*/ 950747 w 950747"/>
                <a:gd name="connsiteY2" fmla="*/ 5356 h 1500460"/>
                <a:gd name="connsiteX3" fmla="*/ 505928 w 950747"/>
                <a:gd name="connsiteY3" fmla="*/ 1500460 h 1500460"/>
                <a:gd name="connsiteX4" fmla="*/ 237735 w 950747"/>
                <a:gd name="connsiteY4" fmla="*/ 1473432 h 1500460"/>
                <a:gd name="connsiteX0" fmla="*/ 267142 w 980154"/>
                <a:gd name="connsiteY0" fmla="*/ 1468076 h 1495104"/>
                <a:gd name="connsiteX1" fmla="*/ 0 w 980154"/>
                <a:gd name="connsiteY1" fmla="*/ 7615 h 1495104"/>
                <a:gd name="connsiteX2" fmla="*/ 980154 w 980154"/>
                <a:gd name="connsiteY2" fmla="*/ 0 h 1495104"/>
                <a:gd name="connsiteX3" fmla="*/ 535335 w 980154"/>
                <a:gd name="connsiteY3" fmla="*/ 1495104 h 1495104"/>
                <a:gd name="connsiteX4" fmla="*/ 267142 w 980154"/>
                <a:gd name="connsiteY4" fmla="*/ 1468076 h 1495104"/>
                <a:gd name="connsiteX0" fmla="*/ 267142 w 980154"/>
                <a:gd name="connsiteY0" fmla="*/ 1468076 h 1495104"/>
                <a:gd name="connsiteX1" fmla="*/ 0 w 980154"/>
                <a:gd name="connsiteY1" fmla="*/ 7615 h 1495104"/>
                <a:gd name="connsiteX2" fmla="*/ 980154 w 980154"/>
                <a:gd name="connsiteY2" fmla="*/ 0 h 1495104"/>
                <a:gd name="connsiteX3" fmla="*/ 535335 w 980154"/>
                <a:gd name="connsiteY3" fmla="*/ 1495104 h 1495104"/>
                <a:gd name="connsiteX4" fmla="*/ 267142 w 980154"/>
                <a:gd name="connsiteY4" fmla="*/ 1468076 h 1495104"/>
                <a:gd name="connsiteX0" fmla="*/ 267142 w 909578"/>
                <a:gd name="connsiteY0" fmla="*/ 1481045 h 1508073"/>
                <a:gd name="connsiteX1" fmla="*/ 0 w 909578"/>
                <a:gd name="connsiteY1" fmla="*/ 20584 h 1508073"/>
                <a:gd name="connsiteX2" fmla="*/ 909578 w 909578"/>
                <a:gd name="connsiteY2" fmla="*/ 0 h 1508073"/>
                <a:gd name="connsiteX3" fmla="*/ 535335 w 909578"/>
                <a:gd name="connsiteY3" fmla="*/ 1508073 h 1508073"/>
                <a:gd name="connsiteX4" fmla="*/ 267142 w 909578"/>
                <a:gd name="connsiteY4" fmla="*/ 1481045 h 1508073"/>
                <a:gd name="connsiteX0" fmla="*/ 267142 w 909578"/>
                <a:gd name="connsiteY0" fmla="*/ 1481045 h 1508073"/>
                <a:gd name="connsiteX1" fmla="*/ 0 w 909578"/>
                <a:gd name="connsiteY1" fmla="*/ 20584 h 1508073"/>
                <a:gd name="connsiteX2" fmla="*/ 909578 w 909578"/>
                <a:gd name="connsiteY2" fmla="*/ 0 h 1508073"/>
                <a:gd name="connsiteX3" fmla="*/ 535335 w 909578"/>
                <a:gd name="connsiteY3" fmla="*/ 1508073 h 1508073"/>
                <a:gd name="connsiteX4" fmla="*/ 267142 w 909578"/>
                <a:gd name="connsiteY4" fmla="*/ 1481045 h 1508073"/>
                <a:gd name="connsiteX0" fmla="*/ 181218 w 909578"/>
                <a:gd name="connsiteY0" fmla="*/ 1481045 h 1508073"/>
                <a:gd name="connsiteX1" fmla="*/ 0 w 909578"/>
                <a:gd name="connsiteY1" fmla="*/ 20584 h 1508073"/>
                <a:gd name="connsiteX2" fmla="*/ 909578 w 909578"/>
                <a:gd name="connsiteY2" fmla="*/ 0 h 1508073"/>
                <a:gd name="connsiteX3" fmla="*/ 535335 w 909578"/>
                <a:gd name="connsiteY3" fmla="*/ 1508073 h 1508073"/>
                <a:gd name="connsiteX4" fmla="*/ 181218 w 909578"/>
                <a:gd name="connsiteY4" fmla="*/ 1481045 h 1508073"/>
                <a:gd name="connsiteX0" fmla="*/ 181218 w 909578"/>
                <a:gd name="connsiteY0" fmla="*/ 1481045 h 1534013"/>
                <a:gd name="connsiteX1" fmla="*/ 0 w 909578"/>
                <a:gd name="connsiteY1" fmla="*/ 20584 h 1534013"/>
                <a:gd name="connsiteX2" fmla="*/ 909578 w 909578"/>
                <a:gd name="connsiteY2" fmla="*/ 0 h 1534013"/>
                <a:gd name="connsiteX3" fmla="*/ 319043 w 909578"/>
                <a:gd name="connsiteY3" fmla="*/ 1534013 h 1534013"/>
                <a:gd name="connsiteX4" fmla="*/ 181218 w 909578"/>
                <a:gd name="connsiteY4" fmla="*/ 1481045 h 1534013"/>
                <a:gd name="connsiteX0" fmla="*/ 181218 w 909578"/>
                <a:gd name="connsiteY0" fmla="*/ 1481045 h 1481045"/>
                <a:gd name="connsiteX1" fmla="*/ 0 w 909578"/>
                <a:gd name="connsiteY1" fmla="*/ 20584 h 1481045"/>
                <a:gd name="connsiteX2" fmla="*/ 909578 w 909578"/>
                <a:gd name="connsiteY2" fmla="*/ 0 h 1481045"/>
                <a:gd name="connsiteX3" fmla="*/ 800795 w 909578"/>
                <a:gd name="connsiteY3" fmla="*/ 1451636 h 1481045"/>
                <a:gd name="connsiteX4" fmla="*/ 181218 w 909578"/>
                <a:gd name="connsiteY4" fmla="*/ 1481045 h 1481045"/>
                <a:gd name="connsiteX0" fmla="*/ 181218 w 909578"/>
                <a:gd name="connsiteY0" fmla="*/ 1481045 h 1481045"/>
                <a:gd name="connsiteX1" fmla="*/ 0 w 909578"/>
                <a:gd name="connsiteY1" fmla="*/ 20584 h 1481045"/>
                <a:gd name="connsiteX2" fmla="*/ 909578 w 909578"/>
                <a:gd name="connsiteY2" fmla="*/ 0 h 1481045"/>
                <a:gd name="connsiteX3" fmla="*/ 800795 w 909578"/>
                <a:gd name="connsiteY3" fmla="*/ 1451636 h 1481045"/>
                <a:gd name="connsiteX4" fmla="*/ 181218 w 909578"/>
                <a:gd name="connsiteY4" fmla="*/ 1481045 h 1481045"/>
                <a:gd name="connsiteX0" fmla="*/ 181218 w 909578"/>
                <a:gd name="connsiteY0" fmla="*/ 1481045 h 1481045"/>
                <a:gd name="connsiteX1" fmla="*/ 0 w 909578"/>
                <a:gd name="connsiteY1" fmla="*/ 20584 h 1481045"/>
                <a:gd name="connsiteX2" fmla="*/ 909578 w 909578"/>
                <a:gd name="connsiteY2" fmla="*/ 0 h 1481045"/>
                <a:gd name="connsiteX3" fmla="*/ 800795 w 909578"/>
                <a:gd name="connsiteY3" fmla="*/ 1451636 h 1481045"/>
                <a:gd name="connsiteX4" fmla="*/ 181218 w 909578"/>
                <a:gd name="connsiteY4" fmla="*/ 1481045 h 1481045"/>
                <a:gd name="connsiteX0" fmla="*/ 719426 w 909578"/>
                <a:gd name="connsiteY0" fmla="*/ 1546948 h 1546948"/>
                <a:gd name="connsiteX1" fmla="*/ 0 w 909578"/>
                <a:gd name="connsiteY1" fmla="*/ 20584 h 1546948"/>
                <a:gd name="connsiteX2" fmla="*/ 909578 w 909578"/>
                <a:gd name="connsiteY2" fmla="*/ 0 h 1546948"/>
                <a:gd name="connsiteX3" fmla="*/ 800795 w 909578"/>
                <a:gd name="connsiteY3" fmla="*/ 1451636 h 1546948"/>
                <a:gd name="connsiteX4" fmla="*/ 719426 w 909578"/>
                <a:gd name="connsiteY4" fmla="*/ 1546948 h 1546948"/>
                <a:gd name="connsiteX0" fmla="*/ 719426 w 909578"/>
                <a:gd name="connsiteY0" fmla="*/ 1546948 h 1546948"/>
                <a:gd name="connsiteX1" fmla="*/ 0 w 909578"/>
                <a:gd name="connsiteY1" fmla="*/ 20584 h 1546948"/>
                <a:gd name="connsiteX2" fmla="*/ 909578 w 909578"/>
                <a:gd name="connsiteY2" fmla="*/ 0 h 1546948"/>
                <a:gd name="connsiteX3" fmla="*/ 800795 w 909578"/>
                <a:gd name="connsiteY3" fmla="*/ 1451636 h 1546948"/>
                <a:gd name="connsiteX4" fmla="*/ 719426 w 909578"/>
                <a:gd name="connsiteY4" fmla="*/ 1546948 h 1546948"/>
                <a:gd name="connsiteX0" fmla="*/ 719426 w 909578"/>
                <a:gd name="connsiteY0" fmla="*/ 1546948 h 1546948"/>
                <a:gd name="connsiteX1" fmla="*/ 0 w 909578"/>
                <a:gd name="connsiteY1" fmla="*/ 20584 h 1546948"/>
                <a:gd name="connsiteX2" fmla="*/ 909578 w 909578"/>
                <a:gd name="connsiteY2" fmla="*/ 0 h 1546948"/>
                <a:gd name="connsiteX3" fmla="*/ 800795 w 909578"/>
                <a:gd name="connsiteY3" fmla="*/ 1451636 h 1546948"/>
                <a:gd name="connsiteX4" fmla="*/ 719426 w 909578"/>
                <a:gd name="connsiteY4" fmla="*/ 1546948 h 1546948"/>
                <a:gd name="connsiteX0" fmla="*/ 744708 w 934860"/>
                <a:gd name="connsiteY0" fmla="*/ 1565693 h 1565693"/>
                <a:gd name="connsiteX1" fmla="*/ 0 w 934860"/>
                <a:gd name="connsiteY1" fmla="*/ 0 h 1565693"/>
                <a:gd name="connsiteX2" fmla="*/ 934860 w 934860"/>
                <a:gd name="connsiteY2" fmla="*/ 18745 h 1565693"/>
                <a:gd name="connsiteX3" fmla="*/ 826077 w 934860"/>
                <a:gd name="connsiteY3" fmla="*/ 1470381 h 1565693"/>
                <a:gd name="connsiteX4" fmla="*/ 744708 w 934860"/>
                <a:gd name="connsiteY4" fmla="*/ 1565693 h 1565693"/>
                <a:gd name="connsiteX0" fmla="*/ 554728 w 934860"/>
                <a:gd name="connsiteY0" fmla="*/ 1466838 h 1470381"/>
                <a:gd name="connsiteX1" fmla="*/ 0 w 934860"/>
                <a:gd name="connsiteY1" fmla="*/ 0 h 1470381"/>
                <a:gd name="connsiteX2" fmla="*/ 934860 w 934860"/>
                <a:gd name="connsiteY2" fmla="*/ 18745 h 1470381"/>
                <a:gd name="connsiteX3" fmla="*/ 826077 w 934860"/>
                <a:gd name="connsiteY3" fmla="*/ 1470381 h 1470381"/>
                <a:gd name="connsiteX4" fmla="*/ 554728 w 934860"/>
                <a:gd name="connsiteY4" fmla="*/ 1466838 h 1470381"/>
                <a:gd name="connsiteX0" fmla="*/ 554728 w 934860"/>
                <a:gd name="connsiteY0" fmla="*/ 1466838 h 1466838"/>
                <a:gd name="connsiteX1" fmla="*/ 0 w 934860"/>
                <a:gd name="connsiteY1" fmla="*/ 0 h 1466838"/>
                <a:gd name="connsiteX2" fmla="*/ 934860 w 934860"/>
                <a:gd name="connsiteY2" fmla="*/ 18745 h 1466838"/>
                <a:gd name="connsiteX3" fmla="*/ 691701 w 934860"/>
                <a:gd name="connsiteY3" fmla="*/ 1453905 h 1466838"/>
                <a:gd name="connsiteX4" fmla="*/ 554728 w 934860"/>
                <a:gd name="connsiteY4" fmla="*/ 1466838 h 146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860" h="1466838">
                  <a:moveTo>
                    <a:pt x="554728" y="1466838"/>
                  </a:moveTo>
                  <a:cubicBezTo>
                    <a:pt x="385060" y="483829"/>
                    <a:pt x="361886" y="450529"/>
                    <a:pt x="0" y="0"/>
                  </a:cubicBezTo>
                  <a:lnTo>
                    <a:pt x="934860" y="18745"/>
                  </a:lnTo>
                  <a:cubicBezTo>
                    <a:pt x="805671" y="639922"/>
                    <a:pt x="701929" y="740536"/>
                    <a:pt x="691701" y="1453905"/>
                  </a:cubicBezTo>
                  <a:lnTo>
                    <a:pt x="554728" y="1466838"/>
                  </a:lnTo>
                  <a:close/>
                </a:path>
              </a:pathLst>
            </a:custGeom>
            <a:gradFill>
              <a:gsLst>
                <a:gs pos="100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48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57583815-207F-3F40-B71D-607AA8049E15}"/>
              </a:ext>
            </a:extLst>
          </p:cNvPr>
          <p:cNvGrpSpPr/>
          <p:nvPr/>
        </p:nvGrpSpPr>
        <p:grpSpPr>
          <a:xfrm>
            <a:off x="3591328" y="5117463"/>
            <a:ext cx="4433068" cy="574881"/>
            <a:chOff x="5366964" y="5459934"/>
            <a:chExt cx="4476119" cy="574881"/>
          </a:xfrm>
        </p:grpSpPr>
        <p:sp>
          <p:nvSpPr>
            <p:cNvPr id="169" name="Freeform 168">
              <a:extLst>
                <a:ext uri="{FF2B5EF4-FFF2-40B4-BE49-F238E27FC236}">
                  <a16:creationId xmlns:a16="http://schemas.microsoft.com/office/drawing/2014/main" id="{E3806000-F8D5-1243-B442-2CE4C18F3222}"/>
                </a:ext>
              </a:extLst>
            </p:cNvPr>
            <p:cNvSpPr/>
            <p:nvPr/>
          </p:nvSpPr>
          <p:spPr>
            <a:xfrm>
              <a:off x="5366964" y="5459934"/>
              <a:ext cx="4476119" cy="574881"/>
            </a:xfrm>
            <a:custGeom>
              <a:avLst/>
              <a:gdLst>
                <a:gd name="connsiteX0" fmla="*/ 409574 w 1466206"/>
                <a:gd name="connsiteY0" fmla="*/ 41300 h 846656"/>
                <a:gd name="connsiteX1" fmla="*/ 55068 w 1466206"/>
                <a:gd name="connsiteY1" fmla="*/ 92926 h 846656"/>
                <a:gd name="connsiteX2" fmla="*/ 0 w 1466206"/>
                <a:gd name="connsiteY2" fmla="*/ 344169 h 846656"/>
                <a:gd name="connsiteX3" fmla="*/ 37859 w 1466206"/>
                <a:gd name="connsiteY3" fmla="*/ 726197 h 846656"/>
                <a:gd name="connsiteX4" fmla="*/ 320087 w 1466206"/>
                <a:gd name="connsiteY4" fmla="*/ 846656 h 846656"/>
                <a:gd name="connsiteX5" fmla="*/ 949936 w 1466206"/>
                <a:gd name="connsiteY5" fmla="*/ 777822 h 846656"/>
                <a:gd name="connsiteX6" fmla="*/ 1466206 w 1466206"/>
                <a:gd name="connsiteY6" fmla="*/ 757172 h 846656"/>
                <a:gd name="connsiteX7" fmla="*/ 1466206 w 1466206"/>
                <a:gd name="connsiteY7" fmla="*/ 357936 h 846656"/>
                <a:gd name="connsiteX8" fmla="*/ 1287232 w 1466206"/>
                <a:gd name="connsiteY8" fmla="*/ 0 h 846656"/>
                <a:gd name="connsiteX9" fmla="*/ 719336 w 1466206"/>
                <a:gd name="connsiteY9" fmla="*/ 55067 h 846656"/>
                <a:gd name="connsiteX10" fmla="*/ 409574 w 1466206"/>
                <a:gd name="connsiteY10" fmla="*/ 41300 h 846656"/>
                <a:gd name="connsiteX0" fmla="*/ 409574 w 1466206"/>
                <a:gd name="connsiteY0" fmla="*/ 41300 h 846656"/>
                <a:gd name="connsiteX1" fmla="*/ 55068 w 1466206"/>
                <a:gd name="connsiteY1" fmla="*/ 92926 h 846656"/>
                <a:gd name="connsiteX2" fmla="*/ 0 w 1466206"/>
                <a:gd name="connsiteY2" fmla="*/ 344169 h 846656"/>
                <a:gd name="connsiteX3" fmla="*/ 37859 w 1466206"/>
                <a:gd name="connsiteY3" fmla="*/ 726197 h 846656"/>
                <a:gd name="connsiteX4" fmla="*/ 320087 w 1466206"/>
                <a:gd name="connsiteY4" fmla="*/ 846656 h 846656"/>
                <a:gd name="connsiteX5" fmla="*/ 949936 w 1466206"/>
                <a:gd name="connsiteY5" fmla="*/ 777822 h 846656"/>
                <a:gd name="connsiteX6" fmla="*/ 1466206 w 1466206"/>
                <a:gd name="connsiteY6" fmla="*/ 757172 h 846656"/>
                <a:gd name="connsiteX7" fmla="*/ 1466206 w 1466206"/>
                <a:gd name="connsiteY7" fmla="*/ 357936 h 846656"/>
                <a:gd name="connsiteX8" fmla="*/ 1287232 w 1466206"/>
                <a:gd name="connsiteY8" fmla="*/ 0 h 846656"/>
                <a:gd name="connsiteX9" fmla="*/ 719336 w 1466206"/>
                <a:gd name="connsiteY9" fmla="*/ 55067 h 846656"/>
                <a:gd name="connsiteX10" fmla="*/ 409574 w 1466206"/>
                <a:gd name="connsiteY10" fmla="*/ 41300 h 846656"/>
                <a:gd name="connsiteX0" fmla="*/ 416148 w 1472780"/>
                <a:gd name="connsiteY0" fmla="*/ 41300 h 846656"/>
                <a:gd name="connsiteX1" fmla="*/ 61642 w 1472780"/>
                <a:gd name="connsiteY1" fmla="*/ 92926 h 846656"/>
                <a:gd name="connsiteX2" fmla="*/ 6574 w 1472780"/>
                <a:gd name="connsiteY2" fmla="*/ 344169 h 846656"/>
                <a:gd name="connsiteX3" fmla="*/ 44433 w 1472780"/>
                <a:gd name="connsiteY3" fmla="*/ 726197 h 846656"/>
                <a:gd name="connsiteX4" fmla="*/ 326661 w 1472780"/>
                <a:gd name="connsiteY4" fmla="*/ 846656 h 846656"/>
                <a:gd name="connsiteX5" fmla="*/ 956510 w 1472780"/>
                <a:gd name="connsiteY5" fmla="*/ 777822 h 846656"/>
                <a:gd name="connsiteX6" fmla="*/ 1472780 w 1472780"/>
                <a:gd name="connsiteY6" fmla="*/ 757172 h 846656"/>
                <a:gd name="connsiteX7" fmla="*/ 1472780 w 1472780"/>
                <a:gd name="connsiteY7" fmla="*/ 357936 h 846656"/>
                <a:gd name="connsiteX8" fmla="*/ 1293806 w 1472780"/>
                <a:gd name="connsiteY8" fmla="*/ 0 h 846656"/>
                <a:gd name="connsiteX9" fmla="*/ 725910 w 1472780"/>
                <a:gd name="connsiteY9" fmla="*/ 55067 h 846656"/>
                <a:gd name="connsiteX10" fmla="*/ 416148 w 1472780"/>
                <a:gd name="connsiteY10" fmla="*/ 41300 h 846656"/>
                <a:gd name="connsiteX0" fmla="*/ 416148 w 1472780"/>
                <a:gd name="connsiteY0" fmla="*/ 41300 h 846656"/>
                <a:gd name="connsiteX1" fmla="*/ 61642 w 1472780"/>
                <a:gd name="connsiteY1" fmla="*/ 92926 h 846656"/>
                <a:gd name="connsiteX2" fmla="*/ 6574 w 1472780"/>
                <a:gd name="connsiteY2" fmla="*/ 344169 h 846656"/>
                <a:gd name="connsiteX3" fmla="*/ 44433 w 1472780"/>
                <a:gd name="connsiteY3" fmla="*/ 726197 h 846656"/>
                <a:gd name="connsiteX4" fmla="*/ 326661 w 1472780"/>
                <a:gd name="connsiteY4" fmla="*/ 846656 h 846656"/>
                <a:gd name="connsiteX5" fmla="*/ 956510 w 1472780"/>
                <a:gd name="connsiteY5" fmla="*/ 777822 h 846656"/>
                <a:gd name="connsiteX6" fmla="*/ 1472780 w 1472780"/>
                <a:gd name="connsiteY6" fmla="*/ 757172 h 846656"/>
                <a:gd name="connsiteX7" fmla="*/ 1472780 w 1472780"/>
                <a:gd name="connsiteY7" fmla="*/ 357936 h 846656"/>
                <a:gd name="connsiteX8" fmla="*/ 1293806 w 1472780"/>
                <a:gd name="connsiteY8" fmla="*/ 0 h 846656"/>
                <a:gd name="connsiteX9" fmla="*/ 725910 w 1472780"/>
                <a:gd name="connsiteY9" fmla="*/ 55067 h 846656"/>
                <a:gd name="connsiteX10" fmla="*/ 416148 w 1472780"/>
                <a:gd name="connsiteY10" fmla="*/ 41300 h 846656"/>
                <a:gd name="connsiteX0" fmla="*/ 416148 w 1518548"/>
                <a:gd name="connsiteY0" fmla="*/ 41300 h 846656"/>
                <a:gd name="connsiteX1" fmla="*/ 61642 w 1518548"/>
                <a:gd name="connsiteY1" fmla="*/ 92926 h 846656"/>
                <a:gd name="connsiteX2" fmla="*/ 6574 w 1518548"/>
                <a:gd name="connsiteY2" fmla="*/ 344169 h 846656"/>
                <a:gd name="connsiteX3" fmla="*/ 44433 w 1518548"/>
                <a:gd name="connsiteY3" fmla="*/ 726197 h 846656"/>
                <a:gd name="connsiteX4" fmla="*/ 326661 w 1518548"/>
                <a:gd name="connsiteY4" fmla="*/ 846656 h 846656"/>
                <a:gd name="connsiteX5" fmla="*/ 956510 w 1518548"/>
                <a:gd name="connsiteY5" fmla="*/ 777822 h 846656"/>
                <a:gd name="connsiteX6" fmla="*/ 1472780 w 1518548"/>
                <a:gd name="connsiteY6" fmla="*/ 757172 h 846656"/>
                <a:gd name="connsiteX7" fmla="*/ 1472780 w 1518548"/>
                <a:gd name="connsiteY7" fmla="*/ 357936 h 846656"/>
                <a:gd name="connsiteX8" fmla="*/ 1293806 w 1518548"/>
                <a:gd name="connsiteY8" fmla="*/ 0 h 846656"/>
                <a:gd name="connsiteX9" fmla="*/ 725910 w 1518548"/>
                <a:gd name="connsiteY9" fmla="*/ 55067 h 846656"/>
                <a:gd name="connsiteX10" fmla="*/ 416148 w 1518548"/>
                <a:gd name="connsiteY10" fmla="*/ 41300 h 846656"/>
                <a:gd name="connsiteX0" fmla="*/ 416148 w 1518548"/>
                <a:gd name="connsiteY0" fmla="*/ 84063 h 889419"/>
                <a:gd name="connsiteX1" fmla="*/ 61642 w 1518548"/>
                <a:gd name="connsiteY1" fmla="*/ 135689 h 889419"/>
                <a:gd name="connsiteX2" fmla="*/ 6574 w 1518548"/>
                <a:gd name="connsiteY2" fmla="*/ 386932 h 889419"/>
                <a:gd name="connsiteX3" fmla="*/ 44433 w 1518548"/>
                <a:gd name="connsiteY3" fmla="*/ 768960 h 889419"/>
                <a:gd name="connsiteX4" fmla="*/ 326661 w 1518548"/>
                <a:gd name="connsiteY4" fmla="*/ 889419 h 889419"/>
                <a:gd name="connsiteX5" fmla="*/ 956510 w 1518548"/>
                <a:gd name="connsiteY5" fmla="*/ 820585 h 889419"/>
                <a:gd name="connsiteX6" fmla="*/ 1472780 w 1518548"/>
                <a:gd name="connsiteY6" fmla="*/ 799935 h 889419"/>
                <a:gd name="connsiteX7" fmla="*/ 1472780 w 1518548"/>
                <a:gd name="connsiteY7" fmla="*/ 400699 h 889419"/>
                <a:gd name="connsiteX8" fmla="*/ 1293806 w 1518548"/>
                <a:gd name="connsiteY8" fmla="*/ 42763 h 889419"/>
                <a:gd name="connsiteX9" fmla="*/ 725910 w 1518548"/>
                <a:gd name="connsiteY9" fmla="*/ 97830 h 889419"/>
                <a:gd name="connsiteX10" fmla="*/ 416148 w 1518548"/>
                <a:gd name="connsiteY10" fmla="*/ 84063 h 889419"/>
                <a:gd name="connsiteX0" fmla="*/ 416148 w 1518548"/>
                <a:gd name="connsiteY0" fmla="*/ 52053 h 857409"/>
                <a:gd name="connsiteX1" fmla="*/ 61642 w 1518548"/>
                <a:gd name="connsiteY1" fmla="*/ 103679 h 857409"/>
                <a:gd name="connsiteX2" fmla="*/ 6574 w 1518548"/>
                <a:gd name="connsiteY2" fmla="*/ 354922 h 857409"/>
                <a:gd name="connsiteX3" fmla="*/ 44433 w 1518548"/>
                <a:gd name="connsiteY3" fmla="*/ 736950 h 857409"/>
                <a:gd name="connsiteX4" fmla="*/ 326661 w 1518548"/>
                <a:gd name="connsiteY4" fmla="*/ 857409 h 857409"/>
                <a:gd name="connsiteX5" fmla="*/ 956510 w 1518548"/>
                <a:gd name="connsiteY5" fmla="*/ 788575 h 857409"/>
                <a:gd name="connsiteX6" fmla="*/ 1472780 w 1518548"/>
                <a:gd name="connsiteY6" fmla="*/ 767925 h 857409"/>
                <a:gd name="connsiteX7" fmla="*/ 1472780 w 1518548"/>
                <a:gd name="connsiteY7" fmla="*/ 368689 h 857409"/>
                <a:gd name="connsiteX8" fmla="*/ 1293806 w 1518548"/>
                <a:gd name="connsiteY8" fmla="*/ 10753 h 857409"/>
                <a:gd name="connsiteX9" fmla="*/ 928976 w 1518548"/>
                <a:gd name="connsiteY9" fmla="*/ 89911 h 857409"/>
                <a:gd name="connsiteX10" fmla="*/ 416148 w 1518548"/>
                <a:gd name="connsiteY10" fmla="*/ 52053 h 857409"/>
                <a:gd name="connsiteX0" fmla="*/ 430374 w 1519007"/>
                <a:gd name="connsiteY0" fmla="*/ 231021 h 857409"/>
                <a:gd name="connsiteX1" fmla="*/ 62101 w 1519007"/>
                <a:gd name="connsiteY1" fmla="*/ 103679 h 857409"/>
                <a:gd name="connsiteX2" fmla="*/ 7033 w 1519007"/>
                <a:gd name="connsiteY2" fmla="*/ 354922 h 857409"/>
                <a:gd name="connsiteX3" fmla="*/ 44892 w 1519007"/>
                <a:gd name="connsiteY3" fmla="*/ 736950 h 857409"/>
                <a:gd name="connsiteX4" fmla="*/ 327120 w 1519007"/>
                <a:gd name="connsiteY4" fmla="*/ 857409 h 857409"/>
                <a:gd name="connsiteX5" fmla="*/ 956969 w 1519007"/>
                <a:gd name="connsiteY5" fmla="*/ 788575 h 857409"/>
                <a:gd name="connsiteX6" fmla="*/ 1473239 w 1519007"/>
                <a:gd name="connsiteY6" fmla="*/ 767925 h 857409"/>
                <a:gd name="connsiteX7" fmla="*/ 1473239 w 1519007"/>
                <a:gd name="connsiteY7" fmla="*/ 368689 h 857409"/>
                <a:gd name="connsiteX8" fmla="*/ 1294265 w 1519007"/>
                <a:gd name="connsiteY8" fmla="*/ 10753 h 857409"/>
                <a:gd name="connsiteX9" fmla="*/ 929435 w 1519007"/>
                <a:gd name="connsiteY9" fmla="*/ 89911 h 857409"/>
                <a:gd name="connsiteX10" fmla="*/ 430374 w 1519007"/>
                <a:gd name="connsiteY10" fmla="*/ 231021 h 857409"/>
                <a:gd name="connsiteX0" fmla="*/ 457084 w 1545717"/>
                <a:gd name="connsiteY0" fmla="*/ 231021 h 857409"/>
                <a:gd name="connsiteX1" fmla="*/ 88811 w 1545717"/>
                <a:gd name="connsiteY1" fmla="*/ 103679 h 857409"/>
                <a:gd name="connsiteX2" fmla="*/ 33743 w 1545717"/>
                <a:gd name="connsiteY2" fmla="*/ 354922 h 857409"/>
                <a:gd name="connsiteX3" fmla="*/ 71602 w 1545717"/>
                <a:gd name="connsiteY3" fmla="*/ 736950 h 857409"/>
                <a:gd name="connsiteX4" fmla="*/ 353830 w 1545717"/>
                <a:gd name="connsiteY4" fmla="*/ 857409 h 857409"/>
                <a:gd name="connsiteX5" fmla="*/ 983679 w 1545717"/>
                <a:gd name="connsiteY5" fmla="*/ 788575 h 857409"/>
                <a:gd name="connsiteX6" fmla="*/ 1499949 w 1545717"/>
                <a:gd name="connsiteY6" fmla="*/ 767925 h 857409"/>
                <a:gd name="connsiteX7" fmla="*/ 1499949 w 1545717"/>
                <a:gd name="connsiteY7" fmla="*/ 368689 h 857409"/>
                <a:gd name="connsiteX8" fmla="*/ 1320975 w 1545717"/>
                <a:gd name="connsiteY8" fmla="*/ 10753 h 857409"/>
                <a:gd name="connsiteX9" fmla="*/ 956145 w 1545717"/>
                <a:gd name="connsiteY9" fmla="*/ 89911 h 857409"/>
                <a:gd name="connsiteX10" fmla="*/ 457084 w 1545717"/>
                <a:gd name="connsiteY10" fmla="*/ 231021 h 857409"/>
                <a:gd name="connsiteX0" fmla="*/ 563227 w 1524513"/>
                <a:gd name="connsiteY0" fmla="*/ 182837 h 857409"/>
                <a:gd name="connsiteX1" fmla="*/ 67607 w 1524513"/>
                <a:gd name="connsiteY1" fmla="*/ 103679 h 857409"/>
                <a:gd name="connsiteX2" fmla="*/ 12539 w 1524513"/>
                <a:gd name="connsiteY2" fmla="*/ 354922 h 857409"/>
                <a:gd name="connsiteX3" fmla="*/ 50398 w 1524513"/>
                <a:gd name="connsiteY3" fmla="*/ 736950 h 857409"/>
                <a:gd name="connsiteX4" fmla="*/ 332626 w 1524513"/>
                <a:gd name="connsiteY4" fmla="*/ 857409 h 857409"/>
                <a:gd name="connsiteX5" fmla="*/ 962475 w 1524513"/>
                <a:gd name="connsiteY5" fmla="*/ 788575 h 857409"/>
                <a:gd name="connsiteX6" fmla="*/ 1478745 w 1524513"/>
                <a:gd name="connsiteY6" fmla="*/ 767925 h 857409"/>
                <a:gd name="connsiteX7" fmla="*/ 1478745 w 1524513"/>
                <a:gd name="connsiteY7" fmla="*/ 368689 h 857409"/>
                <a:gd name="connsiteX8" fmla="*/ 1299771 w 1524513"/>
                <a:gd name="connsiteY8" fmla="*/ 10753 h 857409"/>
                <a:gd name="connsiteX9" fmla="*/ 934941 w 1524513"/>
                <a:gd name="connsiteY9" fmla="*/ 89911 h 857409"/>
                <a:gd name="connsiteX10" fmla="*/ 563227 w 1524513"/>
                <a:gd name="connsiteY10" fmla="*/ 182837 h 857409"/>
                <a:gd name="connsiteX0" fmla="*/ 563227 w 1539800"/>
                <a:gd name="connsiteY0" fmla="*/ 182837 h 857409"/>
                <a:gd name="connsiteX1" fmla="*/ 67607 w 1539800"/>
                <a:gd name="connsiteY1" fmla="*/ 103679 h 857409"/>
                <a:gd name="connsiteX2" fmla="*/ 12539 w 1539800"/>
                <a:gd name="connsiteY2" fmla="*/ 354922 h 857409"/>
                <a:gd name="connsiteX3" fmla="*/ 50398 w 1539800"/>
                <a:gd name="connsiteY3" fmla="*/ 736950 h 857409"/>
                <a:gd name="connsiteX4" fmla="*/ 332626 w 1539800"/>
                <a:gd name="connsiteY4" fmla="*/ 857409 h 857409"/>
                <a:gd name="connsiteX5" fmla="*/ 752525 w 1539800"/>
                <a:gd name="connsiteY5" fmla="*/ 726625 h 857409"/>
                <a:gd name="connsiteX6" fmla="*/ 1478745 w 1539800"/>
                <a:gd name="connsiteY6" fmla="*/ 767925 h 857409"/>
                <a:gd name="connsiteX7" fmla="*/ 1478745 w 1539800"/>
                <a:gd name="connsiteY7" fmla="*/ 368689 h 857409"/>
                <a:gd name="connsiteX8" fmla="*/ 1299771 w 1539800"/>
                <a:gd name="connsiteY8" fmla="*/ 10753 h 857409"/>
                <a:gd name="connsiteX9" fmla="*/ 934941 w 1539800"/>
                <a:gd name="connsiteY9" fmla="*/ 89911 h 857409"/>
                <a:gd name="connsiteX10" fmla="*/ 563227 w 1539800"/>
                <a:gd name="connsiteY10" fmla="*/ 182837 h 857409"/>
                <a:gd name="connsiteX0" fmla="*/ 563227 w 1539800"/>
                <a:gd name="connsiteY0" fmla="*/ 182837 h 857409"/>
                <a:gd name="connsiteX1" fmla="*/ 67607 w 1539800"/>
                <a:gd name="connsiteY1" fmla="*/ 103679 h 857409"/>
                <a:gd name="connsiteX2" fmla="*/ 12539 w 1539800"/>
                <a:gd name="connsiteY2" fmla="*/ 354922 h 857409"/>
                <a:gd name="connsiteX3" fmla="*/ 50398 w 1539800"/>
                <a:gd name="connsiteY3" fmla="*/ 736950 h 857409"/>
                <a:gd name="connsiteX4" fmla="*/ 332626 w 1539800"/>
                <a:gd name="connsiteY4" fmla="*/ 857409 h 857409"/>
                <a:gd name="connsiteX5" fmla="*/ 752525 w 1539800"/>
                <a:gd name="connsiteY5" fmla="*/ 726625 h 857409"/>
                <a:gd name="connsiteX6" fmla="*/ 1478745 w 1539800"/>
                <a:gd name="connsiteY6" fmla="*/ 767925 h 857409"/>
                <a:gd name="connsiteX7" fmla="*/ 1478745 w 1539800"/>
                <a:gd name="connsiteY7" fmla="*/ 368689 h 857409"/>
                <a:gd name="connsiteX8" fmla="*/ 1299771 w 1539800"/>
                <a:gd name="connsiteY8" fmla="*/ 10753 h 857409"/>
                <a:gd name="connsiteX9" fmla="*/ 934941 w 1539800"/>
                <a:gd name="connsiteY9" fmla="*/ 89911 h 857409"/>
                <a:gd name="connsiteX10" fmla="*/ 563227 w 1539800"/>
                <a:gd name="connsiteY10" fmla="*/ 182837 h 857409"/>
                <a:gd name="connsiteX0" fmla="*/ 563227 w 1539800"/>
                <a:gd name="connsiteY0" fmla="*/ 95020 h 769592"/>
                <a:gd name="connsiteX1" fmla="*/ 67607 w 1539800"/>
                <a:gd name="connsiteY1" fmla="*/ 15862 h 769592"/>
                <a:gd name="connsiteX2" fmla="*/ 12539 w 1539800"/>
                <a:gd name="connsiteY2" fmla="*/ 267105 h 769592"/>
                <a:gd name="connsiteX3" fmla="*/ 50398 w 1539800"/>
                <a:gd name="connsiteY3" fmla="*/ 649133 h 769592"/>
                <a:gd name="connsiteX4" fmla="*/ 332626 w 1539800"/>
                <a:gd name="connsiteY4" fmla="*/ 769592 h 769592"/>
                <a:gd name="connsiteX5" fmla="*/ 752525 w 1539800"/>
                <a:gd name="connsiteY5" fmla="*/ 638808 h 769592"/>
                <a:gd name="connsiteX6" fmla="*/ 1478745 w 1539800"/>
                <a:gd name="connsiteY6" fmla="*/ 680108 h 769592"/>
                <a:gd name="connsiteX7" fmla="*/ 1478745 w 1539800"/>
                <a:gd name="connsiteY7" fmla="*/ 280872 h 769592"/>
                <a:gd name="connsiteX8" fmla="*/ 1299771 w 1539800"/>
                <a:gd name="connsiteY8" fmla="*/ 50279 h 769592"/>
                <a:gd name="connsiteX9" fmla="*/ 934941 w 1539800"/>
                <a:gd name="connsiteY9" fmla="*/ 2094 h 769592"/>
                <a:gd name="connsiteX10" fmla="*/ 563227 w 1539800"/>
                <a:gd name="connsiteY10" fmla="*/ 95020 h 769592"/>
                <a:gd name="connsiteX0" fmla="*/ 563227 w 1539800"/>
                <a:gd name="connsiteY0" fmla="*/ 95020 h 769592"/>
                <a:gd name="connsiteX1" fmla="*/ 67607 w 1539800"/>
                <a:gd name="connsiteY1" fmla="*/ 15862 h 769592"/>
                <a:gd name="connsiteX2" fmla="*/ 12539 w 1539800"/>
                <a:gd name="connsiteY2" fmla="*/ 267105 h 769592"/>
                <a:gd name="connsiteX3" fmla="*/ 50398 w 1539800"/>
                <a:gd name="connsiteY3" fmla="*/ 649133 h 769592"/>
                <a:gd name="connsiteX4" fmla="*/ 332626 w 1539800"/>
                <a:gd name="connsiteY4" fmla="*/ 769592 h 769592"/>
                <a:gd name="connsiteX5" fmla="*/ 752525 w 1539800"/>
                <a:gd name="connsiteY5" fmla="*/ 638808 h 769592"/>
                <a:gd name="connsiteX6" fmla="*/ 1478745 w 1539800"/>
                <a:gd name="connsiteY6" fmla="*/ 680108 h 769592"/>
                <a:gd name="connsiteX7" fmla="*/ 1478745 w 1539800"/>
                <a:gd name="connsiteY7" fmla="*/ 280872 h 769592"/>
                <a:gd name="connsiteX8" fmla="*/ 1299771 w 1539800"/>
                <a:gd name="connsiteY8" fmla="*/ 50279 h 769592"/>
                <a:gd name="connsiteX9" fmla="*/ 934941 w 1539800"/>
                <a:gd name="connsiteY9" fmla="*/ 2094 h 769592"/>
                <a:gd name="connsiteX10" fmla="*/ 563227 w 1539800"/>
                <a:gd name="connsiteY10" fmla="*/ 95020 h 769592"/>
                <a:gd name="connsiteX0" fmla="*/ 580156 w 1556729"/>
                <a:gd name="connsiteY0" fmla="*/ 95020 h 769592"/>
                <a:gd name="connsiteX1" fmla="*/ 349414 w 1556729"/>
                <a:gd name="connsiteY1" fmla="*/ 232475 h 769592"/>
                <a:gd name="connsiteX2" fmla="*/ 29468 w 1556729"/>
                <a:gd name="connsiteY2" fmla="*/ 267105 h 769592"/>
                <a:gd name="connsiteX3" fmla="*/ 67327 w 1556729"/>
                <a:gd name="connsiteY3" fmla="*/ 649133 h 769592"/>
                <a:gd name="connsiteX4" fmla="*/ 349555 w 1556729"/>
                <a:gd name="connsiteY4" fmla="*/ 769592 h 769592"/>
                <a:gd name="connsiteX5" fmla="*/ 769454 w 1556729"/>
                <a:gd name="connsiteY5" fmla="*/ 638808 h 769592"/>
                <a:gd name="connsiteX6" fmla="*/ 1495674 w 1556729"/>
                <a:gd name="connsiteY6" fmla="*/ 680108 h 769592"/>
                <a:gd name="connsiteX7" fmla="*/ 1495674 w 1556729"/>
                <a:gd name="connsiteY7" fmla="*/ 280872 h 769592"/>
                <a:gd name="connsiteX8" fmla="*/ 1316700 w 1556729"/>
                <a:gd name="connsiteY8" fmla="*/ 50279 h 769592"/>
                <a:gd name="connsiteX9" fmla="*/ 951870 w 1556729"/>
                <a:gd name="connsiteY9" fmla="*/ 2094 h 769592"/>
                <a:gd name="connsiteX10" fmla="*/ 580156 w 1556729"/>
                <a:gd name="connsiteY10" fmla="*/ 95020 h 769592"/>
                <a:gd name="connsiteX0" fmla="*/ 552462 w 1529035"/>
                <a:gd name="connsiteY0" fmla="*/ 95020 h 769592"/>
                <a:gd name="connsiteX1" fmla="*/ 321720 w 1529035"/>
                <a:gd name="connsiteY1" fmla="*/ 232475 h 769592"/>
                <a:gd name="connsiteX2" fmla="*/ 1774 w 1529035"/>
                <a:gd name="connsiteY2" fmla="*/ 267105 h 769592"/>
                <a:gd name="connsiteX3" fmla="*/ 205181 w 1529035"/>
                <a:gd name="connsiteY3" fmla="*/ 597734 h 769592"/>
                <a:gd name="connsiteX4" fmla="*/ 321861 w 1529035"/>
                <a:gd name="connsiteY4" fmla="*/ 769592 h 769592"/>
                <a:gd name="connsiteX5" fmla="*/ 741760 w 1529035"/>
                <a:gd name="connsiteY5" fmla="*/ 638808 h 769592"/>
                <a:gd name="connsiteX6" fmla="*/ 1467980 w 1529035"/>
                <a:gd name="connsiteY6" fmla="*/ 680108 h 769592"/>
                <a:gd name="connsiteX7" fmla="*/ 1467980 w 1529035"/>
                <a:gd name="connsiteY7" fmla="*/ 280872 h 769592"/>
                <a:gd name="connsiteX8" fmla="*/ 1289006 w 1529035"/>
                <a:gd name="connsiteY8" fmla="*/ 50279 h 769592"/>
                <a:gd name="connsiteX9" fmla="*/ 924176 w 1529035"/>
                <a:gd name="connsiteY9" fmla="*/ 2094 h 769592"/>
                <a:gd name="connsiteX10" fmla="*/ 552462 w 1529035"/>
                <a:gd name="connsiteY10" fmla="*/ 95020 h 769592"/>
                <a:gd name="connsiteX0" fmla="*/ 552568 w 1529141"/>
                <a:gd name="connsiteY0" fmla="*/ 95020 h 697308"/>
                <a:gd name="connsiteX1" fmla="*/ 321826 w 1529141"/>
                <a:gd name="connsiteY1" fmla="*/ 232475 h 697308"/>
                <a:gd name="connsiteX2" fmla="*/ 1880 w 1529141"/>
                <a:gd name="connsiteY2" fmla="*/ 267105 h 697308"/>
                <a:gd name="connsiteX3" fmla="*/ 205287 w 1529141"/>
                <a:gd name="connsiteY3" fmla="*/ 597734 h 697308"/>
                <a:gd name="connsiteX4" fmla="*/ 526144 w 1529141"/>
                <a:gd name="connsiteY4" fmla="*/ 563993 h 697308"/>
                <a:gd name="connsiteX5" fmla="*/ 741866 w 1529141"/>
                <a:gd name="connsiteY5" fmla="*/ 638808 h 697308"/>
                <a:gd name="connsiteX6" fmla="*/ 1468086 w 1529141"/>
                <a:gd name="connsiteY6" fmla="*/ 680108 h 697308"/>
                <a:gd name="connsiteX7" fmla="*/ 1468086 w 1529141"/>
                <a:gd name="connsiteY7" fmla="*/ 280872 h 697308"/>
                <a:gd name="connsiteX8" fmla="*/ 1289112 w 1529141"/>
                <a:gd name="connsiteY8" fmla="*/ 50279 h 697308"/>
                <a:gd name="connsiteX9" fmla="*/ 924282 w 1529141"/>
                <a:gd name="connsiteY9" fmla="*/ 2094 h 697308"/>
                <a:gd name="connsiteX10" fmla="*/ 552568 w 1529141"/>
                <a:gd name="connsiteY10" fmla="*/ 95020 h 697308"/>
                <a:gd name="connsiteX0" fmla="*/ 503604 w 1480177"/>
                <a:gd name="connsiteY0" fmla="*/ 95020 h 697308"/>
                <a:gd name="connsiteX1" fmla="*/ 272862 w 1480177"/>
                <a:gd name="connsiteY1" fmla="*/ 232475 h 697308"/>
                <a:gd name="connsiteX2" fmla="*/ 2581 w 1480177"/>
                <a:gd name="connsiteY2" fmla="*/ 384590 h 697308"/>
                <a:gd name="connsiteX3" fmla="*/ 156323 w 1480177"/>
                <a:gd name="connsiteY3" fmla="*/ 597734 h 697308"/>
                <a:gd name="connsiteX4" fmla="*/ 477180 w 1480177"/>
                <a:gd name="connsiteY4" fmla="*/ 563993 h 697308"/>
                <a:gd name="connsiteX5" fmla="*/ 692902 w 1480177"/>
                <a:gd name="connsiteY5" fmla="*/ 638808 h 697308"/>
                <a:gd name="connsiteX6" fmla="*/ 1419122 w 1480177"/>
                <a:gd name="connsiteY6" fmla="*/ 680108 h 697308"/>
                <a:gd name="connsiteX7" fmla="*/ 1419122 w 1480177"/>
                <a:gd name="connsiteY7" fmla="*/ 280872 h 697308"/>
                <a:gd name="connsiteX8" fmla="*/ 1240148 w 1480177"/>
                <a:gd name="connsiteY8" fmla="*/ 50279 h 697308"/>
                <a:gd name="connsiteX9" fmla="*/ 875318 w 1480177"/>
                <a:gd name="connsiteY9" fmla="*/ 2094 h 697308"/>
                <a:gd name="connsiteX10" fmla="*/ 503604 w 1480177"/>
                <a:gd name="connsiteY10" fmla="*/ 95020 h 697308"/>
                <a:gd name="connsiteX0" fmla="*/ 503604 w 1480177"/>
                <a:gd name="connsiteY0" fmla="*/ 95020 h 697308"/>
                <a:gd name="connsiteX1" fmla="*/ 272862 w 1480177"/>
                <a:gd name="connsiteY1" fmla="*/ 232475 h 697308"/>
                <a:gd name="connsiteX2" fmla="*/ 2581 w 1480177"/>
                <a:gd name="connsiteY2" fmla="*/ 384590 h 697308"/>
                <a:gd name="connsiteX3" fmla="*/ 156323 w 1480177"/>
                <a:gd name="connsiteY3" fmla="*/ 597734 h 697308"/>
                <a:gd name="connsiteX4" fmla="*/ 477180 w 1480177"/>
                <a:gd name="connsiteY4" fmla="*/ 563993 h 697308"/>
                <a:gd name="connsiteX5" fmla="*/ 692902 w 1480177"/>
                <a:gd name="connsiteY5" fmla="*/ 638808 h 697308"/>
                <a:gd name="connsiteX6" fmla="*/ 1419122 w 1480177"/>
                <a:gd name="connsiteY6" fmla="*/ 680108 h 697308"/>
                <a:gd name="connsiteX7" fmla="*/ 1419122 w 1480177"/>
                <a:gd name="connsiteY7" fmla="*/ 280872 h 697308"/>
                <a:gd name="connsiteX8" fmla="*/ 1240148 w 1480177"/>
                <a:gd name="connsiteY8" fmla="*/ 50279 h 697308"/>
                <a:gd name="connsiteX9" fmla="*/ 875318 w 1480177"/>
                <a:gd name="connsiteY9" fmla="*/ 2094 h 697308"/>
                <a:gd name="connsiteX10" fmla="*/ 503604 w 1480177"/>
                <a:gd name="connsiteY10" fmla="*/ 95020 h 697308"/>
                <a:gd name="connsiteX0" fmla="*/ 504713 w 1481286"/>
                <a:gd name="connsiteY0" fmla="*/ 95020 h 700752"/>
                <a:gd name="connsiteX1" fmla="*/ 273971 w 1481286"/>
                <a:gd name="connsiteY1" fmla="*/ 232475 h 700752"/>
                <a:gd name="connsiteX2" fmla="*/ 3690 w 1481286"/>
                <a:gd name="connsiteY2" fmla="*/ 384590 h 700752"/>
                <a:gd name="connsiteX3" fmla="*/ 157432 w 1481286"/>
                <a:gd name="connsiteY3" fmla="*/ 597734 h 700752"/>
                <a:gd name="connsiteX4" fmla="*/ 694011 w 1481286"/>
                <a:gd name="connsiteY4" fmla="*/ 638808 h 700752"/>
                <a:gd name="connsiteX5" fmla="*/ 1420231 w 1481286"/>
                <a:gd name="connsiteY5" fmla="*/ 680108 h 700752"/>
                <a:gd name="connsiteX6" fmla="*/ 1420231 w 1481286"/>
                <a:gd name="connsiteY6" fmla="*/ 280872 h 700752"/>
                <a:gd name="connsiteX7" fmla="*/ 1241257 w 1481286"/>
                <a:gd name="connsiteY7" fmla="*/ 50279 h 700752"/>
                <a:gd name="connsiteX8" fmla="*/ 876427 w 1481286"/>
                <a:gd name="connsiteY8" fmla="*/ 2094 h 700752"/>
                <a:gd name="connsiteX9" fmla="*/ 504713 w 1481286"/>
                <a:gd name="connsiteY9" fmla="*/ 95020 h 700752"/>
                <a:gd name="connsiteX0" fmla="*/ 501024 w 1477597"/>
                <a:gd name="connsiteY0" fmla="*/ 95020 h 700752"/>
                <a:gd name="connsiteX1" fmla="*/ 270282 w 1477597"/>
                <a:gd name="connsiteY1" fmla="*/ 232475 h 700752"/>
                <a:gd name="connsiteX2" fmla="*/ 1 w 1477597"/>
                <a:gd name="connsiteY2" fmla="*/ 384590 h 700752"/>
                <a:gd name="connsiteX3" fmla="*/ 269626 w 1477597"/>
                <a:gd name="connsiteY3" fmla="*/ 583049 h 700752"/>
                <a:gd name="connsiteX4" fmla="*/ 690322 w 1477597"/>
                <a:gd name="connsiteY4" fmla="*/ 638808 h 700752"/>
                <a:gd name="connsiteX5" fmla="*/ 1416542 w 1477597"/>
                <a:gd name="connsiteY5" fmla="*/ 680108 h 700752"/>
                <a:gd name="connsiteX6" fmla="*/ 1416542 w 1477597"/>
                <a:gd name="connsiteY6" fmla="*/ 280872 h 700752"/>
                <a:gd name="connsiteX7" fmla="*/ 1237568 w 1477597"/>
                <a:gd name="connsiteY7" fmla="*/ 50279 h 700752"/>
                <a:gd name="connsiteX8" fmla="*/ 872738 w 1477597"/>
                <a:gd name="connsiteY8" fmla="*/ 2094 h 700752"/>
                <a:gd name="connsiteX9" fmla="*/ 501024 w 1477597"/>
                <a:gd name="connsiteY9" fmla="*/ 95020 h 700752"/>
                <a:gd name="connsiteX0" fmla="*/ 501024 w 1477597"/>
                <a:gd name="connsiteY0" fmla="*/ 95020 h 700752"/>
                <a:gd name="connsiteX1" fmla="*/ 270282 w 1477597"/>
                <a:gd name="connsiteY1" fmla="*/ 232475 h 700752"/>
                <a:gd name="connsiteX2" fmla="*/ 1 w 1477597"/>
                <a:gd name="connsiteY2" fmla="*/ 384590 h 700752"/>
                <a:gd name="connsiteX3" fmla="*/ 269626 w 1477597"/>
                <a:gd name="connsiteY3" fmla="*/ 583049 h 700752"/>
                <a:gd name="connsiteX4" fmla="*/ 690322 w 1477597"/>
                <a:gd name="connsiteY4" fmla="*/ 638808 h 700752"/>
                <a:gd name="connsiteX5" fmla="*/ 1416542 w 1477597"/>
                <a:gd name="connsiteY5" fmla="*/ 680108 h 700752"/>
                <a:gd name="connsiteX6" fmla="*/ 1416542 w 1477597"/>
                <a:gd name="connsiteY6" fmla="*/ 280872 h 700752"/>
                <a:gd name="connsiteX7" fmla="*/ 1237568 w 1477597"/>
                <a:gd name="connsiteY7" fmla="*/ 50279 h 700752"/>
                <a:gd name="connsiteX8" fmla="*/ 872738 w 1477597"/>
                <a:gd name="connsiteY8" fmla="*/ 2094 h 700752"/>
                <a:gd name="connsiteX9" fmla="*/ 501024 w 1477597"/>
                <a:gd name="connsiteY9" fmla="*/ 95020 h 700752"/>
                <a:gd name="connsiteX0" fmla="*/ 423768 w 1400341"/>
                <a:gd name="connsiteY0" fmla="*/ 95020 h 700752"/>
                <a:gd name="connsiteX1" fmla="*/ 193026 w 1400341"/>
                <a:gd name="connsiteY1" fmla="*/ 232475 h 700752"/>
                <a:gd name="connsiteX2" fmla="*/ 1 w 1400341"/>
                <a:gd name="connsiteY2" fmla="*/ 432318 h 700752"/>
                <a:gd name="connsiteX3" fmla="*/ 192370 w 1400341"/>
                <a:gd name="connsiteY3" fmla="*/ 583049 h 700752"/>
                <a:gd name="connsiteX4" fmla="*/ 613066 w 1400341"/>
                <a:gd name="connsiteY4" fmla="*/ 638808 h 700752"/>
                <a:gd name="connsiteX5" fmla="*/ 1339286 w 1400341"/>
                <a:gd name="connsiteY5" fmla="*/ 680108 h 700752"/>
                <a:gd name="connsiteX6" fmla="*/ 1339286 w 1400341"/>
                <a:gd name="connsiteY6" fmla="*/ 280872 h 700752"/>
                <a:gd name="connsiteX7" fmla="*/ 1160312 w 1400341"/>
                <a:gd name="connsiteY7" fmla="*/ 50279 h 700752"/>
                <a:gd name="connsiteX8" fmla="*/ 795482 w 1400341"/>
                <a:gd name="connsiteY8" fmla="*/ 2094 h 700752"/>
                <a:gd name="connsiteX9" fmla="*/ 423768 w 1400341"/>
                <a:gd name="connsiteY9" fmla="*/ 95020 h 700752"/>
                <a:gd name="connsiteX0" fmla="*/ 423768 w 1411583"/>
                <a:gd name="connsiteY0" fmla="*/ 95020 h 719845"/>
                <a:gd name="connsiteX1" fmla="*/ 193026 w 1411583"/>
                <a:gd name="connsiteY1" fmla="*/ 232475 h 719845"/>
                <a:gd name="connsiteX2" fmla="*/ 1 w 1411583"/>
                <a:gd name="connsiteY2" fmla="*/ 432318 h 719845"/>
                <a:gd name="connsiteX3" fmla="*/ 192370 w 1411583"/>
                <a:gd name="connsiteY3" fmla="*/ 583049 h 719845"/>
                <a:gd name="connsiteX4" fmla="*/ 459775 w 1411583"/>
                <a:gd name="connsiteY4" fmla="*/ 696223 h 719845"/>
                <a:gd name="connsiteX5" fmla="*/ 1339286 w 1411583"/>
                <a:gd name="connsiteY5" fmla="*/ 680108 h 719845"/>
                <a:gd name="connsiteX6" fmla="*/ 1339286 w 1411583"/>
                <a:gd name="connsiteY6" fmla="*/ 280872 h 719845"/>
                <a:gd name="connsiteX7" fmla="*/ 1160312 w 1411583"/>
                <a:gd name="connsiteY7" fmla="*/ 50279 h 719845"/>
                <a:gd name="connsiteX8" fmla="*/ 795482 w 1411583"/>
                <a:gd name="connsiteY8" fmla="*/ 2094 h 719845"/>
                <a:gd name="connsiteX9" fmla="*/ 423768 w 1411583"/>
                <a:gd name="connsiteY9" fmla="*/ 95020 h 719845"/>
                <a:gd name="connsiteX0" fmla="*/ 423768 w 1411583"/>
                <a:gd name="connsiteY0" fmla="*/ 95020 h 698293"/>
                <a:gd name="connsiteX1" fmla="*/ 193026 w 1411583"/>
                <a:gd name="connsiteY1" fmla="*/ 232475 h 698293"/>
                <a:gd name="connsiteX2" fmla="*/ 1 w 1411583"/>
                <a:gd name="connsiteY2" fmla="*/ 432318 h 698293"/>
                <a:gd name="connsiteX3" fmla="*/ 192370 w 1411583"/>
                <a:gd name="connsiteY3" fmla="*/ 583049 h 698293"/>
                <a:gd name="connsiteX4" fmla="*/ 459775 w 1411583"/>
                <a:gd name="connsiteY4" fmla="*/ 696223 h 698293"/>
                <a:gd name="connsiteX5" fmla="*/ 1339286 w 1411583"/>
                <a:gd name="connsiteY5" fmla="*/ 680108 h 698293"/>
                <a:gd name="connsiteX6" fmla="*/ 1339286 w 1411583"/>
                <a:gd name="connsiteY6" fmla="*/ 280872 h 698293"/>
                <a:gd name="connsiteX7" fmla="*/ 1160312 w 1411583"/>
                <a:gd name="connsiteY7" fmla="*/ 50279 h 698293"/>
                <a:gd name="connsiteX8" fmla="*/ 795482 w 1411583"/>
                <a:gd name="connsiteY8" fmla="*/ 2094 h 698293"/>
                <a:gd name="connsiteX9" fmla="*/ 423768 w 1411583"/>
                <a:gd name="connsiteY9" fmla="*/ 95020 h 698293"/>
                <a:gd name="connsiteX0" fmla="*/ 423768 w 1411583"/>
                <a:gd name="connsiteY0" fmla="*/ 95020 h 698293"/>
                <a:gd name="connsiteX1" fmla="*/ 193026 w 1411583"/>
                <a:gd name="connsiteY1" fmla="*/ 232475 h 698293"/>
                <a:gd name="connsiteX2" fmla="*/ 1 w 1411583"/>
                <a:gd name="connsiteY2" fmla="*/ 432318 h 698293"/>
                <a:gd name="connsiteX3" fmla="*/ 192370 w 1411583"/>
                <a:gd name="connsiteY3" fmla="*/ 583049 h 698293"/>
                <a:gd name="connsiteX4" fmla="*/ 256766 w 1411583"/>
                <a:gd name="connsiteY4" fmla="*/ 558307 h 698293"/>
                <a:gd name="connsiteX5" fmla="*/ 459775 w 1411583"/>
                <a:gd name="connsiteY5" fmla="*/ 696223 h 698293"/>
                <a:gd name="connsiteX6" fmla="*/ 1339286 w 1411583"/>
                <a:gd name="connsiteY6" fmla="*/ 680108 h 698293"/>
                <a:gd name="connsiteX7" fmla="*/ 1339286 w 1411583"/>
                <a:gd name="connsiteY7" fmla="*/ 280872 h 698293"/>
                <a:gd name="connsiteX8" fmla="*/ 1160312 w 1411583"/>
                <a:gd name="connsiteY8" fmla="*/ 50279 h 698293"/>
                <a:gd name="connsiteX9" fmla="*/ 795482 w 1411583"/>
                <a:gd name="connsiteY9" fmla="*/ 2094 h 698293"/>
                <a:gd name="connsiteX10" fmla="*/ 423768 w 1411583"/>
                <a:gd name="connsiteY10" fmla="*/ 95020 h 698293"/>
                <a:gd name="connsiteX0" fmla="*/ 424367 w 1412182"/>
                <a:gd name="connsiteY0" fmla="*/ 95020 h 698293"/>
                <a:gd name="connsiteX1" fmla="*/ 193625 w 1412182"/>
                <a:gd name="connsiteY1" fmla="*/ 232475 h 698293"/>
                <a:gd name="connsiteX2" fmla="*/ 600 w 1412182"/>
                <a:gd name="connsiteY2" fmla="*/ 432318 h 698293"/>
                <a:gd name="connsiteX3" fmla="*/ 257365 w 1412182"/>
                <a:gd name="connsiteY3" fmla="*/ 558307 h 698293"/>
                <a:gd name="connsiteX4" fmla="*/ 460374 w 1412182"/>
                <a:gd name="connsiteY4" fmla="*/ 696223 h 698293"/>
                <a:gd name="connsiteX5" fmla="*/ 1339885 w 1412182"/>
                <a:gd name="connsiteY5" fmla="*/ 680108 h 698293"/>
                <a:gd name="connsiteX6" fmla="*/ 1339885 w 1412182"/>
                <a:gd name="connsiteY6" fmla="*/ 280872 h 698293"/>
                <a:gd name="connsiteX7" fmla="*/ 1160911 w 1412182"/>
                <a:gd name="connsiteY7" fmla="*/ 50279 h 698293"/>
                <a:gd name="connsiteX8" fmla="*/ 796081 w 1412182"/>
                <a:gd name="connsiteY8" fmla="*/ 2094 h 698293"/>
                <a:gd name="connsiteX9" fmla="*/ 424367 w 1412182"/>
                <a:gd name="connsiteY9" fmla="*/ 95020 h 698293"/>
                <a:gd name="connsiteX0" fmla="*/ 423978 w 1411793"/>
                <a:gd name="connsiteY0" fmla="*/ 95020 h 698293"/>
                <a:gd name="connsiteX1" fmla="*/ 193236 w 1411793"/>
                <a:gd name="connsiteY1" fmla="*/ 232475 h 698293"/>
                <a:gd name="connsiteX2" fmla="*/ 211 w 1411793"/>
                <a:gd name="connsiteY2" fmla="*/ 432318 h 698293"/>
                <a:gd name="connsiteX3" fmla="*/ 229925 w 1411793"/>
                <a:gd name="connsiteY3" fmla="*/ 587014 h 698293"/>
                <a:gd name="connsiteX4" fmla="*/ 459985 w 1411793"/>
                <a:gd name="connsiteY4" fmla="*/ 696223 h 698293"/>
                <a:gd name="connsiteX5" fmla="*/ 1339496 w 1411793"/>
                <a:gd name="connsiteY5" fmla="*/ 680108 h 698293"/>
                <a:gd name="connsiteX6" fmla="*/ 1339496 w 1411793"/>
                <a:gd name="connsiteY6" fmla="*/ 280872 h 698293"/>
                <a:gd name="connsiteX7" fmla="*/ 1160522 w 1411793"/>
                <a:gd name="connsiteY7" fmla="*/ 50279 h 698293"/>
                <a:gd name="connsiteX8" fmla="*/ 795692 w 1411793"/>
                <a:gd name="connsiteY8" fmla="*/ 2094 h 698293"/>
                <a:gd name="connsiteX9" fmla="*/ 423978 w 1411793"/>
                <a:gd name="connsiteY9" fmla="*/ 95020 h 698293"/>
                <a:gd name="connsiteX0" fmla="*/ 423978 w 1411793"/>
                <a:gd name="connsiteY0" fmla="*/ 95020 h 698293"/>
                <a:gd name="connsiteX1" fmla="*/ 193236 w 1411793"/>
                <a:gd name="connsiteY1" fmla="*/ 232475 h 698293"/>
                <a:gd name="connsiteX2" fmla="*/ 211 w 1411793"/>
                <a:gd name="connsiteY2" fmla="*/ 432318 h 698293"/>
                <a:gd name="connsiteX3" fmla="*/ 229925 w 1411793"/>
                <a:gd name="connsiteY3" fmla="*/ 587014 h 698293"/>
                <a:gd name="connsiteX4" fmla="*/ 459985 w 1411793"/>
                <a:gd name="connsiteY4" fmla="*/ 696223 h 698293"/>
                <a:gd name="connsiteX5" fmla="*/ 1339496 w 1411793"/>
                <a:gd name="connsiteY5" fmla="*/ 680108 h 698293"/>
                <a:gd name="connsiteX6" fmla="*/ 1339496 w 1411793"/>
                <a:gd name="connsiteY6" fmla="*/ 280872 h 698293"/>
                <a:gd name="connsiteX7" fmla="*/ 1160522 w 1411793"/>
                <a:gd name="connsiteY7" fmla="*/ 50279 h 698293"/>
                <a:gd name="connsiteX8" fmla="*/ 795692 w 1411793"/>
                <a:gd name="connsiteY8" fmla="*/ 2094 h 698293"/>
                <a:gd name="connsiteX9" fmla="*/ 423978 w 1411793"/>
                <a:gd name="connsiteY9" fmla="*/ 95020 h 698293"/>
                <a:gd name="connsiteX0" fmla="*/ 423978 w 1463644"/>
                <a:gd name="connsiteY0" fmla="*/ 95020 h 698036"/>
                <a:gd name="connsiteX1" fmla="*/ 193236 w 1463644"/>
                <a:gd name="connsiteY1" fmla="*/ 232475 h 698036"/>
                <a:gd name="connsiteX2" fmla="*/ 211 w 1463644"/>
                <a:gd name="connsiteY2" fmla="*/ 432318 h 698036"/>
                <a:gd name="connsiteX3" fmla="*/ 229925 w 1463644"/>
                <a:gd name="connsiteY3" fmla="*/ 587014 h 698036"/>
                <a:gd name="connsiteX4" fmla="*/ 459985 w 1463644"/>
                <a:gd name="connsiteY4" fmla="*/ 696223 h 698036"/>
                <a:gd name="connsiteX5" fmla="*/ 1339496 w 1463644"/>
                <a:gd name="connsiteY5" fmla="*/ 680108 h 698036"/>
                <a:gd name="connsiteX6" fmla="*/ 1438685 w 1463644"/>
                <a:gd name="connsiteY6" fmla="*/ 284974 h 698036"/>
                <a:gd name="connsiteX7" fmla="*/ 1160522 w 1463644"/>
                <a:gd name="connsiteY7" fmla="*/ 50279 h 698036"/>
                <a:gd name="connsiteX8" fmla="*/ 795692 w 1463644"/>
                <a:gd name="connsiteY8" fmla="*/ 2094 h 698036"/>
                <a:gd name="connsiteX9" fmla="*/ 423978 w 1463644"/>
                <a:gd name="connsiteY9" fmla="*/ 95020 h 698036"/>
                <a:gd name="connsiteX0" fmla="*/ 424054 w 1463720"/>
                <a:gd name="connsiteY0" fmla="*/ 95020 h 698036"/>
                <a:gd name="connsiteX1" fmla="*/ 193312 w 1463720"/>
                <a:gd name="connsiteY1" fmla="*/ 232475 h 698036"/>
                <a:gd name="connsiteX2" fmla="*/ 287 w 1463720"/>
                <a:gd name="connsiteY2" fmla="*/ 432318 h 698036"/>
                <a:gd name="connsiteX3" fmla="*/ 230001 w 1463720"/>
                <a:gd name="connsiteY3" fmla="*/ 587014 h 698036"/>
                <a:gd name="connsiteX4" fmla="*/ 460061 w 1463720"/>
                <a:gd name="connsiteY4" fmla="*/ 696223 h 698036"/>
                <a:gd name="connsiteX5" fmla="*/ 1339572 w 1463720"/>
                <a:gd name="connsiteY5" fmla="*/ 680108 h 698036"/>
                <a:gd name="connsiteX6" fmla="*/ 1438761 w 1463720"/>
                <a:gd name="connsiteY6" fmla="*/ 284974 h 698036"/>
                <a:gd name="connsiteX7" fmla="*/ 1160598 w 1463720"/>
                <a:gd name="connsiteY7" fmla="*/ 50279 h 698036"/>
                <a:gd name="connsiteX8" fmla="*/ 795768 w 1463720"/>
                <a:gd name="connsiteY8" fmla="*/ 2094 h 698036"/>
                <a:gd name="connsiteX9" fmla="*/ 424054 w 1463720"/>
                <a:gd name="connsiteY9" fmla="*/ 95020 h 698036"/>
                <a:gd name="connsiteX0" fmla="*/ 424054 w 1463720"/>
                <a:gd name="connsiteY0" fmla="*/ 95020 h 698036"/>
                <a:gd name="connsiteX1" fmla="*/ 193312 w 1463720"/>
                <a:gd name="connsiteY1" fmla="*/ 232475 h 698036"/>
                <a:gd name="connsiteX2" fmla="*/ 287 w 1463720"/>
                <a:gd name="connsiteY2" fmla="*/ 432318 h 698036"/>
                <a:gd name="connsiteX3" fmla="*/ 230001 w 1463720"/>
                <a:gd name="connsiteY3" fmla="*/ 587014 h 698036"/>
                <a:gd name="connsiteX4" fmla="*/ 460061 w 1463720"/>
                <a:gd name="connsiteY4" fmla="*/ 696223 h 698036"/>
                <a:gd name="connsiteX5" fmla="*/ 1339572 w 1463720"/>
                <a:gd name="connsiteY5" fmla="*/ 680108 h 698036"/>
                <a:gd name="connsiteX6" fmla="*/ 1438761 w 1463720"/>
                <a:gd name="connsiteY6" fmla="*/ 284974 h 698036"/>
                <a:gd name="connsiteX7" fmla="*/ 1160598 w 1463720"/>
                <a:gd name="connsiteY7" fmla="*/ 50279 h 698036"/>
                <a:gd name="connsiteX8" fmla="*/ 795768 w 1463720"/>
                <a:gd name="connsiteY8" fmla="*/ 2094 h 698036"/>
                <a:gd name="connsiteX9" fmla="*/ 424054 w 1463720"/>
                <a:gd name="connsiteY9" fmla="*/ 95020 h 698036"/>
                <a:gd name="connsiteX0" fmla="*/ 424054 w 1463720"/>
                <a:gd name="connsiteY0" fmla="*/ 95020 h 698036"/>
                <a:gd name="connsiteX1" fmla="*/ 193312 w 1463720"/>
                <a:gd name="connsiteY1" fmla="*/ 232475 h 698036"/>
                <a:gd name="connsiteX2" fmla="*/ 287 w 1463720"/>
                <a:gd name="connsiteY2" fmla="*/ 432318 h 698036"/>
                <a:gd name="connsiteX3" fmla="*/ 230001 w 1463720"/>
                <a:gd name="connsiteY3" fmla="*/ 587014 h 698036"/>
                <a:gd name="connsiteX4" fmla="*/ 460061 w 1463720"/>
                <a:gd name="connsiteY4" fmla="*/ 696223 h 698036"/>
                <a:gd name="connsiteX5" fmla="*/ 1339572 w 1463720"/>
                <a:gd name="connsiteY5" fmla="*/ 680108 h 698036"/>
                <a:gd name="connsiteX6" fmla="*/ 1438761 w 1463720"/>
                <a:gd name="connsiteY6" fmla="*/ 284974 h 698036"/>
                <a:gd name="connsiteX7" fmla="*/ 1160598 w 1463720"/>
                <a:gd name="connsiteY7" fmla="*/ 50279 h 698036"/>
                <a:gd name="connsiteX8" fmla="*/ 795768 w 1463720"/>
                <a:gd name="connsiteY8" fmla="*/ 2094 h 698036"/>
                <a:gd name="connsiteX9" fmla="*/ 424054 w 1463720"/>
                <a:gd name="connsiteY9" fmla="*/ 95020 h 698036"/>
                <a:gd name="connsiteX0" fmla="*/ 424054 w 1463720"/>
                <a:gd name="connsiteY0" fmla="*/ 97207 h 700223"/>
                <a:gd name="connsiteX1" fmla="*/ 193312 w 1463720"/>
                <a:gd name="connsiteY1" fmla="*/ 234662 h 700223"/>
                <a:gd name="connsiteX2" fmla="*/ 287 w 1463720"/>
                <a:gd name="connsiteY2" fmla="*/ 434505 h 700223"/>
                <a:gd name="connsiteX3" fmla="*/ 230001 w 1463720"/>
                <a:gd name="connsiteY3" fmla="*/ 589201 h 700223"/>
                <a:gd name="connsiteX4" fmla="*/ 460061 w 1463720"/>
                <a:gd name="connsiteY4" fmla="*/ 698410 h 700223"/>
                <a:gd name="connsiteX5" fmla="*/ 1339572 w 1463720"/>
                <a:gd name="connsiteY5" fmla="*/ 682295 h 700223"/>
                <a:gd name="connsiteX6" fmla="*/ 1438761 w 1463720"/>
                <a:gd name="connsiteY6" fmla="*/ 287161 h 700223"/>
                <a:gd name="connsiteX7" fmla="*/ 1160598 w 1463720"/>
                <a:gd name="connsiteY7" fmla="*/ 52466 h 700223"/>
                <a:gd name="connsiteX8" fmla="*/ 865707 w 1463720"/>
                <a:gd name="connsiteY8" fmla="*/ 31458 h 700223"/>
                <a:gd name="connsiteX9" fmla="*/ 795768 w 1463720"/>
                <a:gd name="connsiteY9" fmla="*/ 4281 h 700223"/>
                <a:gd name="connsiteX10" fmla="*/ 424054 w 1463720"/>
                <a:gd name="connsiteY10" fmla="*/ 97207 h 700223"/>
                <a:gd name="connsiteX0" fmla="*/ 424054 w 1463720"/>
                <a:gd name="connsiteY0" fmla="*/ 70669 h 673685"/>
                <a:gd name="connsiteX1" fmla="*/ 193312 w 1463720"/>
                <a:gd name="connsiteY1" fmla="*/ 208124 h 673685"/>
                <a:gd name="connsiteX2" fmla="*/ 287 w 1463720"/>
                <a:gd name="connsiteY2" fmla="*/ 407967 h 673685"/>
                <a:gd name="connsiteX3" fmla="*/ 230001 w 1463720"/>
                <a:gd name="connsiteY3" fmla="*/ 562663 h 673685"/>
                <a:gd name="connsiteX4" fmla="*/ 460061 w 1463720"/>
                <a:gd name="connsiteY4" fmla="*/ 671872 h 673685"/>
                <a:gd name="connsiteX5" fmla="*/ 1339572 w 1463720"/>
                <a:gd name="connsiteY5" fmla="*/ 655757 h 673685"/>
                <a:gd name="connsiteX6" fmla="*/ 1438761 w 1463720"/>
                <a:gd name="connsiteY6" fmla="*/ 260623 h 673685"/>
                <a:gd name="connsiteX7" fmla="*/ 1160598 w 1463720"/>
                <a:gd name="connsiteY7" fmla="*/ 25928 h 673685"/>
                <a:gd name="connsiteX8" fmla="*/ 865707 w 1463720"/>
                <a:gd name="connsiteY8" fmla="*/ 4920 h 673685"/>
                <a:gd name="connsiteX9" fmla="*/ 424054 w 1463720"/>
                <a:gd name="connsiteY9" fmla="*/ 70669 h 673685"/>
                <a:gd name="connsiteX0" fmla="*/ 423973 w 1463639"/>
                <a:gd name="connsiteY0" fmla="*/ 70669 h 673685"/>
                <a:gd name="connsiteX1" fmla="*/ 270277 w 1463639"/>
                <a:gd name="connsiteY1" fmla="*/ 216081 h 673685"/>
                <a:gd name="connsiteX2" fmla="*/ 206 w 1463639"/>
                <a:gd name="connsiteY2" fmla="*/ 407967 h 673685"/>
                <a:gd name="connsiteX3" fmla="*/ 229920 w 1463639"/>
                <a:gd name="connsiteY3" fmla="*/ 562663 h 673685"/>
                <a:gd name="connsiteX4" fmla="*/ 459980 w 1463639"/>
                <a:gd name="connsiteY4" fmla="*/ 671872 h 673685"/>
                <a:gd name="connsiteX5" fmla="*/ 1339491 w 1463639"/>
                <a:gd name="connsiteY5" fmla="*/ 655757 h 673685"/>
                <a:gd name="connsiteX6" fmla="*/ 1438680 w 1463639"/>
                <a:gd name="connsiteY6" fmla="*/ 260623 h 673685"/>
                <a:gd name="connsiteX7" fmla="*/ 1160517 w 1463639"/>
                <a:gd name="connsiteY7" fmla="*/ 25928 h 673685"/>
                <a:gd name="connsiteX8" fmla="*/ 865626 w 1463639"/>
                <a:gd name="connsiteY8" fmla="*/ 4920 h 673685"/>
                <a:gd name="connsiteX9" fmla="*/ 423973 w 1463639"/>
                <a:gd name="connsiteY9" fmla="*/ 70669 h 673685"/>
                <a:gd name="connsiteX0" fmla="*/ 461508 w 1463639"/>
                <a:gd name="connsiteY0" fmla="*/ 13990 h 680664"/>
                <a:gd name="connsiteX1" fmla="*/ 270277 w 1463639"/>
                <a:gd name="connsiteY1" fmla="*/ 223060 h 680664"/>
                <a:gd name="connsiteX2" fmla="*/ 206 w 1463639"/>
                <a:gd name="connsiteY2" fmla="*/ 414946 h 680664"/>
                <a:gd name="connsiteX3" fmla="*/ 229920 w 1463639"/>
                <a:gd name="connsiteY3" fmla="*/ 569642 h 680664"/>
                <a:gd name="connsiteX4" fmla="*/ 459980 w 1463639"/>
                <a:gd name="connsiteY4" fmla="*/ 678851 h 680664"/>
                <a:gd name="connsiteX5" fmla="*/ 1339491 w 1463639"/>
                <a:gd name="connsiteY5" fmla="*/ 662736 h 680664"/>
                <a:gd name="connsiteX6" fmla="*/ 1438680 w 1463639"/>
                <a:gd name="connsiteY6" fmla="*/ 267602 h 680664"/>
                <a:gd name="connsiteX7" fmla="*/ 1160517 w 1463639"/>
                <a:gd name="connsiteY7" fmla="*/ 32907 h 680664"/>
                <a:gd name="connsiteX8" fmla="*/ 865626 w 1463639"/>
                <a:gd name="connsiteY8" fmla="*/ 11899 h 680664"/>
                <a:gd name="connsiteX9" fmla="*/ 461508 w 1463639"/>
                <a:gd name="connsiteY9" fmla="*/ 13990 h 680664"/>
                <a:gd name="connsiteX0" fmla="*/ 461508 w 1463639"/>
                <a:gd name="connsiteY0" fmla="*/ 17140 h 683814"/>
                <a:gd name="connsiteX1" fmla="*/ 270277 w 1463639"/>
                <a:gd name="connsiteY1" fmla="*/ 226210 h 683814"/>
                <a:gd name="connsiteX2" fmla="*/ 206 w 1463639"/>
                <a:gd name="connsiteY2" fmla="*/ 418096 h 683814"/>
                <a:gd name="connsiteX3" fmla="*/ 229920 w 1463639"/>
                <a:gd name="connsiteY3" fmla="*/ 572792 h 683814"/>
                <a:gd name="connsiteX4" fmla="*/ 459980 w 1463639"/>
                <a:gd name="connsiteY4" fmla="*/ 682001 h 683814"/>
                <a:gd name="connsiteX5" fmla="*/ 1339491 w 1463639"/>
                <a:gd name="connsiteY5" fmla="*/ 665886 h 683814"/>
                <a:gd name="connsiteX6" fmla="*/ 1438680 w 1463639"/>
                <a:gd name="connsiteY6" fmla="*/ 270752 h 683814"/>
                <a:gd name="connsiteX7" fmla="*/ 1160517 w 1463639"/>
                <a:gd name="connsiteY7" fmla="*/ 36057 h 683814"/>
                <a:gd name="connsiteX8" fmla="*/ 875503 w 1463639"/>
                <a:gd name="connsiteY8" fmla="*/ 3909 h 683814"/>
                <a:gd name="connsiteX9" fmla="*/ 461508 w 1463639"/>
                <a:gd name="connsiteY9" fmla="*/ 17140 h 683814"/>
                <a:gd name="connsiteX0" fmla="*/ 461508 w 1463639"/>
                <a:gd name="connsiteY0" fmla="*/ 17140 h 683814"/>
                <a:gd name="connsiteX1" fmla="*/ 270277 w 1463639"/>
                <a:gd name="connsiteY1" fmla="*/ 226210 h 683814"/>
                <a:gd name="connsiteX2" fmla="*/ 206 w 1463639"/>
                <a:gd name="connsiteY2" fmla="*/ 418096 h 683814"/>
                <a:gd name="connsiteX3" fmla="*/ 229920 w 1463639"/>
                <a:gd name="connsiteY3" fmla="*/ 572792 h 683814"/>
                <a:gd name="connsiteX4" fmla="*/ 459980 w 1463639"/>
                <a:gd name="connsiteY4" fmla="*/ 682001 h 683814"/>
                <a:gd name="connsiteX5" fmla="*/ 1339491 w 1463639"/>
                <a:gd name="connsiteY5" fmla="*/ 665886 h 683814"/>
                <a:gd name="connsiteX6" fmla="*/ 1438680 w 1463639"/>
                <a:gd name="connsiteY6" fmla="*/ 270752 h 683814"/>
                <a:gd name="connsiteX7" fmla="*/ 1202003 w 1463639"/>
                <a:gd name="connsiteY7" fmla="*/ 34465 h 683814"/>
                <a:gd name="connsiteX8" fmla="*/ 875503 w 1463639"/>
                <a:gd name="connsiteY8" fmla="*/ 3909 h 683814"/>
                <a:gd name="connsiteX9" fmla="*/ 461508 w 1463639"/>
                <a:gd name="connsiteY9" fmla="*/ 17140 h 683814"/>
                <a:gd name="connsiteX0" fmla="*/ 461508 w 1463639"/>
                <a:gd name="connsiteY0" fmla="*/ 17140 h 683814"/>
                <a:gd name="connsiteX1" fmla="*/ 270277 w 1463639"/>
                <a:gd name="connsiteY1" fmla="*/ 226210 h 683814"/>
                <a:gd name="connsiteX2" fmla="*/ 206 w 1463639"/>
                <a:gd name="connsiteY2" fmla="*/ 418096 h 683814"/>
                <a:gd name="connsiteX3" fmla="*/ 229920 w 1463639"/>
                <a:gd name="connsiteY3" fmla="*/ 572792 h 683814"/>
                <a:gd name="connsiteX4" fmla="*/ 459980 w 1463639"/>
                <a:gd name="connsiteY4" fmla="*/ 682001 h 683814"/>
                <a:gd name="connsiteX5" fmla="*/ 1339491 w 1463639"/>
                <a:gd name="connsiteY5" fmla="*/ 665886 h 683814"/>
                <a:gd name="connsiteX6" fmla="*/ 1438680 w 1463639"/>
                <a:gd name="connsiteY6" fmla="*/ 270752 h 683814"/>
                <a:gd name="connsiteX7" fmla="*/ 1202003 w 1463639"/>
                <a:gd name="connsiteY7" fmla="*/ 34465 h 683814"/>
                <a:gd name="connsiteX8" fmla="*/ 875503 w 1463639"/>
                <a:gd name="connsiteY8" fmla="*/ 3909 h 683814"/>
                <a:gd name="connsiteX9" fmla="*/ 461508 w 1463639"/>
                <a:gd name="connsiteY9" fmla="*/ 17140 h 683814"/>
                <a:gd name="connsiteX0" fmla="*/ 461508 w 1461194"/>
                <a:gd name="connsiteY0" fmla="*/ 17140 h 684068"/>
                <a:gd name="connsiteX1" fmla="*/ 270277 w 1461194"/>
                <a:gd name="connsiteY1" fmla="*/ 226210 h 684068"/>
                <a:gd name="connsiteX2" fmla="*/ 206 w 1461194"/>
                <a:gd name="connsiteY2" fmla="*/ 418096 h 684068"/>
                <a:gd name="connsiteX3" fmla="*/ 229920 w 1461194"/>
                <a:gd name="connsiteY3" fmla="*/ 572792 h 684068"/>
                <a:gd name="connsiteX4" fmla="*/ 511344 w 1461194"/>
                <a:gd name="connsiteY4" fmla="*/ 683593 h 684068"/>
                <a:gd name="connsiteX5" fmla="*/ 1339491 w 1461194"/>
                <a:gd name="connsiteY5" fmla="*/ 665886 h 684068"/>
                <a:gd name="connsiteX6" fmla="*/ 1438680 w 1461194"/>
                <a:gd name="connsiteY6" fmla="*/ 270752 h 684068"/>
                <a:gd name="connsiteX7" fmla="*/ 1202003 w 1461194"/>
                <a:gd name="connsiteY7" fmla="*/ 34465 h 684068"/>
                <a:gd name="connsiteX8" fmla="*/ 875503 w 1461194"/>
                <a:gd name="connsiteY8" fmla="*/ 3909 h 684068"/>
                <a:gd name="connsiteX9" fmla="*/ 461508 w 1461194"/>
                <a:gd name="connsiteY9" fmla="*/ 17140 h 684068"/>
                <a:gd name="connsiteX0" fmla="*/ 461508 w 1461194"/>
                <a:gd name="connsiteY0" fmla="*/ 17140 h 700889"/>
                <a:gd name="connsiteX1" fmla="*/ 270277 w 1461194"/>
                <a:gd name="connsiteY1" fmla="*/ 226210 h 700889"/>
                <a:gd name="connsiteX2" fmla="*/ 206 w 1461194"/>
                <a:gd name="connsiteY2" fmla="*/ 418096 h 700889"/>
                <a:gd name="connsiteX3" fmla="*/ 229920 w 1461194"/>
                <a:gd name="connsiteY3" fmla="*/ 572792 h 700889"/>
                <a:gd name="connsiteX4" fmla="*/ 511344 w 1461194"/>
                <a:gd name="connsiteY4" fmla="*/ 683593 h 700889"/>
                <a:gd name="connsiteX5" fmla="*/ 1339491 w 1461194"/>
                <a:gd name="connsiteY5" fmla="*/ 665886 h 700889"/>
                <a:gd name="connsiteX6" fmla="*/ 1438680 w 1461194"/>
                <a:gd name="connsiteY6" fmla="*/ 270752 h 700889"/>
                <a:gd name="connsiteX7" fmla="*/ 1202003 w 1461194"/>
                <a:gd name="connsiteY7" fmla="*/ 34465 h 700889"/>
                <a:gd name="connsiteX8" fmla="*/ 875503 w 1461194"/>
                <a:gd name="connsiteY8" fmla="*/ 3909 h 700889"/>
                <a:gd name="connsiteX9" fmla="*/ 461508 w 1461194"/>
                <a:gd name="connsiteY9" fmla="*/ 17140 h 700889"/>
                <a:gd name="connsiteX0" fmla="*/ 462271 w 1461957"/>
                <a:gd name="connsiteY0" fmla="*/ 17140 h 700889"/>
                <a:gd name="connsiteX1" fmla="*/ 271040 w 1461957"/>
                <a:gd name="connsiteY1" fmla="*/ 226210 h 700889"/>
                <a:gd name="connsiteX2" fmla="*/ 969 w 1461957"/>
                <a:gd name="connsiteY2" fmla="*/ 418096 h 700889"/>
                <a:gd name="connsiteX3" fmla="*/ 191173 w 1461957"/>
                <a:gd name="connsiteY3" fmla="*/ 596664 h 700889"/>
                <a:gd name="connsiteX4" fmla="*/ 512107 w 1461957"/>
                <a:gd name="connsiteY4" fmla="*/ 683593 h 700889"/>
                <a:gd name="connsiteX5" fmla="*/ 1340254 w 1461957"/>
                <a:gd name="connsiteY5" fmla="*/ 665886 h 700889"/>
                <a:gd name="connsiteX6" fmla="*/ 1439443 w 1461957"/>
                <a:gd name="connsiteY6" fmla="*/ 270752 h 700889"/>
                <a:gd name="connsiteX7" fmla="*/ 1202766 w 1461957"/>
                <a:gd name="connsiteY7" fmla="*/ 34465 h 700889"/>
                <a:gd name="connsiteX8" fmla="*/ 876266 w 1461957"/>
                <a:gd name="connsiteY8" fmla="*/ 3909 h 700889"/>
                <a:gd name="connsiteX9" fmla="*/ 462271 w 1461957"/>
                <a:gd name="connsiteY9" fmla="*/ 17140 h 700889"/>
                <a:gd name="connsiteX0" fmla="*/ 461558 w 1461244"/>
                <a:gd name="connsiteY0" fmla="*/ 17140 h 700889"/>
                <a:gd name="connsiteX1" fmla="*/ 270327 w 1461244"/>
                <a:gd name="connsiteY1" fmla="*/ 226210 h 700889"/>
                <a:gd name="connsiteX2" fmla="*/ 256 w 1461244"/>
                <a:gd name="connsiteY2" fmla="*/ 418096 h 700889"/>
                <a:gd name="connsiteX3" fmla="*/ 190460 w 1461244"/>
                <a:gd name="connsiteY3" fmla="*/ 596664 h 700889"/>
                <a:gd name="connsiteX4" fmla="*/ 511394 w 1461244"/>
                <a:gd name="connsiteY4" fmla="*/ 683593 h 700889"/>
                <a:gd name="connsiteX5" fmla="*/ 1339541 w 1461244"/>
                <a:gd name="connsiteY5" fmla="*/ 665886 h 700889"/>
                <a:gd name="connsiteX6" fmla="*/ 1438730 w 1461244"/>
                <a:gd name="connsiteY6" fmla="*/ 270752 h 700889"/>
                <a:gd name="connsiteX7" fmla="*/ 1202053 w 1461244"/>
                <a:gd name="connsiteY7" fmla="*/ 34465 h 700889"/>
                <a:gd name="connsiteX8" fmla="*/ 875553 w 1461244"/>
                <a:gd name="connsiteY8" fmla="*/ 3909 h 700889"/>
                <a:gd name="connsiteX9" fmla="*/ 461558 w 1461244"/>
                <a:gd name="connsiteY9" fmla="*/ 17140 h 700889"/>
                <a:gd name="connsiteX0" fmla="*/ 463884 w 1463570"/>
                <a:gd name="connsiteY0" fmla="*/ 17140 h 700889"/>
                <a:gd name="connsiteX1" fmla="*/ 272653 w 1463570"/>
                <a:gd name="connsiteY1" fmla="*/ 226210 h 700889"/>
                <a:gd name="connsiteX2" fmla="*/ 2582 w 1463570"/>
                <a:gd name="connsiteY2" fmla="*/ 418096 h 700889"/>
                <a:gd name="connsiteX3" fmla="*/ 155251 w 1463570"/>
                <a:gd name="connsiteY3" fmla="*/ 630085 h 700889"/>
                <a:gd name="connsiteX4" fmla="*/ 513720 w 1463570"/>
                <a:gd name="connsiteY4" fmla="*/ 683593 h 700889"/>
                <a:gd name="connsiteX5" fmla="*/ 1341867 w 1463570"/>
                <a:gd name="connsiteY5" fmla="*/ 665886 h 700889"/>
                <a:gd name="connsiteX6" fmla="*/ 1441056 w 1463570"/>
                <a:gd name="connsiteY6" fmla="*/ 270752 h 700889"/>
                <a:gd name="connsiteX7" fmla="*/ 1204379 w 1463570"/>
                <a:gd name="connsiteY7" fmla="*/ 34465 h 700889"/>
                <a:gd name="connsiteX8" fmla="*/ 877879 w 1463570"/>
                <a:gd name="connsiteY8" fmla="*/ 3909 h 700889"/>
                <a:gd name="connsiteX9" fmla="*/ 463884 w 1463570"/>
                <a:gd name="connsiteY9" fmla="*/ 17140 h 700889"/>
                <a:gd name="connsiteX0" fmla="*/ 463884 w 1465533"/>
                <a:gd name="connsiteY0" fmla="*/ 17140 h 708314"/>
                <a:gd name="connsiteX1" fmla="*/ 272653 w 1465533"/>
                <a:gd name="connsiteY1" fmla="*/ 226210 h 708314"/>
                <a:gd name="connsiteX2" fmla="*/ 2582 w 1465533"/>
                <a:gd name="connsiteY2" fmla="*/ 418096 h 708314"/>
                <a:gd name="connsiteX3" fmla="*/ 155251 w 1465533"/>
                <a:gd name="connsiteY3" fmla="*/ 630085 h 708314"/>
                <a:gd name="connsiteX4" fmla="*/ 472234 w 1465533"/>
                <a:gd name="connsiteY4" fmla="*/ 699508 h 708314"/>
                <a:gd name="connsiteX5" fmla="*/ 1341867 w 1465533"/>
                <a:gd name="connsiteY5" fmla="*/ 665886 h 708314"/>
                <a:gd name="connsiteX6" fmla="*/ 1441056 w 1465533"/>
                <a:gd name="connsiteY6" fmla="*/ 270752 h 708314"/>
                <a:gd name="connsiteX7" fmla="*/ 1204379 w 1465533"/>
                <a:gd name="connsiteY7" fmla="*/ 34465 h 708314"/>
                <a:gd name="connsiteX8" fmla="*/ 877879 w 1465533"/>
                <a:gd name="connsiteY8" fmla="*/ 3909 h 708314"/>
                <a:gd name="connsiteX9" fmla="*/ 463884 w 1465533"/>
                <a:gd name="connsiteY9" fmla="*/ 17140 h 708314"/>
                <a:gd name="connsiteX0" fmla="*/ 463884 w 1467792"/>
                <a:gd name="connsiteY0" fmla="*/ 17140 h 717887"/>
                <a:gd name="connsiteX1" fmla="*/ 272653 w 1467792"/>
                <a:gd name="connsiteY1" fmla="*/ 226210 h 717887"/>
                <a:gd name="connsiteX2" fmla="*/ 2582 w 1467792"/>
                <a:gd name="connsiteY2" fmla="*/ 418096 h 717887"/>
                <a:gd name="connsiteX3" fmla="*/ 155251 w 1467792"/>
                <a:gd name="connsiteY3" fmla="*/ 630085 h 717887"/>
                <a:gd name="connsiteX4" fmla="*/ 426797 w 1467792"/>
                <a:gd name="connsiteY4" fmla="*/ 715423 h 717887"/>
                <a:gd name="connsiteX5" fmla="*/ 1341867 w 1467792"/>
                <a:gd name="connsiteY5" fmla="*/ 665886 h 717887"/>
                <a:gd name="connsiteX6" fmla="*/ 1441056 w 1467792"/>
                <a:gd name="connsiteY6" fmla="*/ 270752 h 717887"/>
                <a:gd name="connsiteX7" fmla="*/ 1204379 w 1467792"/>
                <a:gd name="connsiteY7" fmla="*/ 34465 h 717887"/>
                <a:gd name="connsiteX8" fmla="*/ 877879 w 1467792"/>
                <a:gd name="connsiteY8" fmla="*/ 3909 h 717887"/>
                <a:gd name="connsiteX9" fmla="*/ 463884 w 1467792"/>
                <a:gd name="connsiteY9" fmla="*/ 17140 h 717887"/>
                <a:gd name="connsiteX0" fmla="*/ 467587 w 1471495"/>
                <a:gd name="connsiteY0" fmla="*/ 17140 h 717887"/>
                <a:gd name="connsiteX1" fmla="*/ 276356 w 1471495"/>
                <a:gd name="connsiteY1" fmla="*/ 226210 h 717887"/>
                <a:gd name="connsiteX2" fmla="*/ 6285 w 1471495"/>
                <a:gd name="connsiteY2" fmla="*/ 418096 h 717887"/>
                <a:gd name="connsiteX3" fmla="*/ 117468 w 1471495"/>
                <a:gd name="connsiteY3" fmla="*/ 633268 h 717887"/>
                <a:gd name="connsiteX4" fmla="*/ 430500 w 1471495"/>
                <a:gd name="connsiteY4" fmla="*/ 715423 h 717887"/>
                <a:gd name="connsiteX5" fmla="*/ 1345570 w 1471495"/>
                <a:gd name="connsiteY5" fmla="*/ 665886 h 717887"/>
                <a:gd name="connsiteX6" fmla="*/ 1444759 w 1471495"/>
                <a:gd name="connsiteY6" fmla="*/ 270752 h 717887"/>
                <a:gd name="connsiteX7" fmla="*/ 1208082 w 1471495"/>
                <a:gd name="connsiteY7" fmla="*/ 34465 h 717887"/>
                <a:gd name="connsiteX8" fmla="*/ 881582 w 1471495"/>
                <a:gd name="connsiteY8" fmla="*/ 3909 h 717887"/>
                <a:gd name="connsiteX9" fmla="*/ 467587 w 1471495"/>
                <a:gd name="connsiteY9" fmla="*/ 17140 h 717887"/>
                <a:gd name="connsiteX0" fmla="*/ 437440 w 1471495"/>
                <a:gd name="connsiteY0" fmla="*/ 12273 h 732696"/>
                <a:gd name="connsiteX1" fmla="*/ 276356 w 1471495"/>
                <a:gd name="connsiteY1" fmla="*/ 241019 h 732696"/>
                <a:gd name="connsiteX2" fmla="*/ 6285 w 1471495"/>
                <a:gd name="connsiteY2" fmla="*/ 432905 h 732696"/>
                <a:gd name="connsiteX3" fmla="*/ 117468 w 1471495"/>
                <a:gd name="connsiteY3" fmla="*/ 648077 h 732696"/>
                <a:gd name="connsiteX4" fmla="*/ 430500 w 1471495"/>
                <a:gd name="connsiteY4" fmla="*/ 730232 h 732696"/>
                <a:gd name="connsiteX5" fmla="*/ 1345570 w 1471495"/>
                <a:gd name="connsiteY5" fmla="*/ 680695 h 732696"/>
                <a:gd name="connsiteX6" fmla="*/ 1444759 w 1471495"/>
                <a:gd name="connsiteY6" fmla="*/ 285561 h 732696"/>
                <a:gd name="connsiteX7" fmla="*/ 1208082 w 1471495"/>
                <a:gd name="connsiteY7" fmla="*/ 49274 h 732696"/>
                <a:gd name="connsiteX8" fmla="*/ 881582 w 1471495"/>
                <a:gd name="connsiteY8" fmla="*/ 18718 h 732696"/>
                <a:gd name="connsiteX9" fmla="*/ 437440 w 1471495"/>
                <a:gd name="connsiteY9" fmla="*/ 12273 h 732696"/>
                <a:gd name="connsiteX0" fmla="*/ 437440 w 1471495"/>
                <a:gd name="connsiteY0" fmla="*/ 27540 h 747963"/>
                <a:gd name="connsiteX1" fmla="*/ 276356 w 1471495"/>
                <a:gd name="connsiteY1" fmla="*/ 256286 h 747963"/>
                <a:gd name="connsiteX2" fmla="*/ 6285 w 1471495"/>
                <a:gd name="connsiteY2" fmla="*/ 448172 h 747963"/>
                <a:gd name="connsiteX3" fmla="*/ 117468 w 1471495"/>
                <a:gd name="connsiteY3" fmla="*/ 663344 h 747963"/>
                <a:gd name="connsiteX4" fmla="*/ 430500 w 1471495"/>
                <a:gd name="connsiteY4" fmla="*/ 745499 h 747963"/>
                <a:gd name="connsiteX5" fmla="*/ 1345570 w 1471495"/>
                <a:gd name="connsiteY5" fmla="*/ 695962 h 747963"/>
                <a:gd name="connsiteX6" fmla="*/ 1444759 w 1471495"/>
                <a:gd name="connsiteY6" fmla="*/ 300828 h 747963"/>
                <a:gd name="connsiteX7" fmla="*/ 1208082 w 1471495"/>
                <a:gd name="connsiteY7" fmla="*/ 64541 h 747963"/>
                <a:gd name="connsiteX8" fmla="*/ 906076 w 1471495"/>
                <a:gd name="connsiteY8" fmla="*/ 0 h 747963"/>
                <a:gd name="connsiteX9" fmla="*/ 437440 w 1471495"/>
                <a:gd name="connsiteY9" fmla="*/ 27540 h 747963"/>
                <a:gd name="connsiteX0" fmla="*/ 437440 w 1471495"/>
                <a:gd name="connsiteY0" fmla="*/ 27540 h 747963"/>
                <a:gd name="connsiteX1" fmla="*/ 276356 w 1471495"/>
                <a:gd name="connsiteY1" fmla="*/ 256286 h 747963"/>
                <a:gd name="connsiteX2" fmla="*/ 6285 w 1471495"/>
                <a:gd name="connsiteY2" fmla="*/ 448172 h 747963"/>
                <a:gd name="connsiteX3" fmla="*/ 117468 w 1471495"/>
                <a:gd name="connsiteY3" fmla="*/ 663344 h 747963"/>
                <a:gd name="connsiteX4" fmla="*/ 430500 w 1471495"/>
                <a:gd name="connsiteY4" fmla="*/ 745499 h 747963"/>
                <a:gd name="connsiteX5" fmla="*/ 1345570 w 1471495"/>
                <a:gd name="connsiteY5" fmla="*/ 695962 h 747963"/>
                <a:gd name="connsiteX6" fmla="*/ 1444759 w 1471495"/>
                <a:gd name="connsiteY6" fmla="*/ 300828 h 747963"/>
                <a:gd name="connsiteX7" fmla="*/ 1213735 w 1471495"/>
                <a:gd name="connsiteY7" fmla="*/ 87794 h 747963"/>
                <a:gd name="connsiteX8" fmla="*/ 906076 w 1471495"/>
                <a:gd name="connsiteY8" fmla="*/ 0 h 747963"/>
                <a:gd name="connsiteX9" fmla="*/ 437440 w 1471495"/>
                <a:gd name="connsiteY9" fmla="*/ 27540 h 747963"/>
                <a:gd name="connsiteX0" fmla="*/ 435352 w 1469407"/>
                <a:gd name="connsiteY0" fmla="*/ 27540 h 747963"/>
                <a:gd name="connsiteX1" fmla="*/ 236062 w 1469407"/>
                <a:gd name="connsiteY1" fmla="*/ 246705 h 747963"/>
                <a:gd name="connsiteX2" fmla="*/ 4197 w 1469407"/>
                <a:gd name="connsiteY2" fmla="*/ 448172 h 747963"/>
                <a:gd name="connsiteX3" fmla="*/ 115380 w 1469407"/>
                <a:gd name="connsiteY3" fmla="*/ 663344 h 747963"/>
                <a:gd name="connsiteX4" fmla="*/ 428412 w 1469407"/>
                <a:gd name="connsiteY4" fmla="*/ 745499 h 747963"/>
                <a:gd name="connsiteX5" fmla="*/ 1343482 w 1469407"/>
                <a:gd name="connsiteY5" fmla="*/ 695962 h 747963"/>
                <a:gd name="connsiteX6" fmla="*/ 1442671 w 1469407"/>
                <a:gd name="connsiteY6" fmla="*/ 300828 h 747963"/>
                <a:gd name="connsiteX7" fmla="*/ 1211647 w 1469407"/>
                <a:gd name="connsiteY7" fmla="*/ 87794 h 747963"/>
                <a:gd name="connsiteX8" fmla="*/ 903988 w 1469407"/>
                <a:gd name="connsiteY8" fmla="*/ 0 h 747963"/>
                <a:gd name="connsiteX9" fmla="*/ 435352 w 1469407"/>
                <a:gd name="connsiteY9" fmla="*/ 27540 h 747963"/>
                <a:gd name="connsiteX0" fmla="*/ 287738 w 1469407"/>
                <a:gd name="connsiteY0" fmla="*/ 16581 h 752973"/>
                <a:gd name="connsiteX1" fmla="*/ 236062 w 1469407"/>
                <a:gd name="connsiteY1" fmla="*/ 251715 h 752973"/>
                <a:gd name="connsiteX2" fmla="*/ 4197 w 1469407"/>
                <a:gd name="connsiteY2" fmla="*/ 453182 h 752973"/>
                <a:gd name="connsiteX3" fmla="*/ 115380 w 1469407"/>
                <a:gd name="connsiteY3" fmla="*/ 668354 h 752973"/>
                <a:gd name="connsiteX4" fmla="*/ 428412 w 1469407"/>
                <a:gd name="connsiteY4" fmla="*/ 750509 h 752973"/>
                <a:gd name="connsiteX5" fmla="*/ 1343482 w 1469407"/>
                <a:gd name="connsiteY5" fmla="*/ 700972 h 752973"/>
                <a:gd name="connsiteX6" fmla="*/ 1442671 w 1469407"/>
                <a:gd name="connsiteY6" fmla="*/ 305838 h 752973"/>
                <a:gd name="connsiteX7" fmla="*/ 1211647 w 1469407"/>
                <a:gd name="connsiteY7" fmla="*/ 92804 h 752973"/>
                <a:gd name="connsiteX8" fmla="*/ 903988 w 1469407"/>
                <a:gd name="connsiteY8" fmla="*/ 5010 h 752973"/>
                <a:gd name="connsiteX9" fmla="*/ 287738 w 1469407"/>
                <a:gd name="connsiteY9" fmla="*/ 16581 h 752973"/>
                <a:gd name="connsiteX0" fmla="*/ 284280 w 1465949"/>
                <a:gd name="connsiteY0" fmla="*/ 16581 h 752973"/>
                <a:gd name="connsiteX1" fmla="*/ 153170 w 1465949"/>
                <a:gd name="connsiteY1" fmla="*/ 241755 h 752973"/>
                <a:gd name="connsiteX2" fmla="*/ 739 w 1465949"/>
                <a:gd name="connsiteY2" fmla="*/ 453182 h 752973"/>
                <a:gd name="connsiteX3" fmla="*/ 111922 w 1465949"/>
                <a:gd name="connsiteY3" fmla="*/ 668354 h 752973"/>
                <a:gd name="connsiteX4" fmla="*/ 424954 w 1465949"/>
                <a:gd name="connsiteY4" fmla="*/ 750509 h 752973"/>
                <a:gd name="connsiteX5" fmla="*/ 1340024 w 1465949"/>
                <a:gd name="connsiteY5" fmla="*/ 700972 h 752973"/>
                <a:gd name="connsiteX6" fmla="*/ 1439213 w 1465949"/>
                <a:gd name="connsiteY6" fmla="*/ 305838 h 752973"/>
                <a:gd name="connsiteX7" fmla="*/ 1208189 w 1465949"/>
                <a:gd name="connsiteY7" fmla="*/ 92804 h 752973"/>
                <a:gd name="connsiteX8" fmla="*/ 900530 w 1465949"/>
                <a:gd name="connsiteY8" fmla="*/ 5010 h 752973"/>
                <a:gd name="connsiteX9" fmla="*/ 284280 w 1465949"/>
                <a:gd name="connsiteY9" fmla="*/ 16581 h 752973"/>
                <a:gd name="connsiteX0" fmla="*/ 215678 w 1465949"/>
                <a:gd name="connsiteY0" fmla="*/ 15568 h 755280"/>
                <a:gd name="connsiteX1" fmla="*/ 153170 w 1465949"/>
                <a:gd name="connsiteY1" fmla="*/ 244062 h 755280"/>
                <a:gd name="connsiteX2" fmla="*/ 739 w 1465949"/>
                <a:gd name="connsiteY2" fmla="*/ 455489 h 755280"/>
                <a:gd name="connsiteX3" fmla="*/ 111922 w 1465949"/>
                <a:gd name="connsiteY3" fmla="*/ 670661 h 755280"/>
                <a:gd name="connsiteX4" fmla="*/ 424954 w 1465949"/>
                <a:gd name="connsiteY4" fmla="*/ 752816 h 755280"/>
                <a:gd name="connsiteX5" fmla="*/ 1340024 w 1465949"/>
                <a:gd name="connsiteY5" fmla="*/ 703279 h 755280"/>
                <a:gd name="connsiteX6" fmla="*/ 1439213 w 1465949"/>
                <a:gd name="connsiteY6" fmla="*/ 308145 h 755280"/>
                <a:gd name="connsiteX7" fmla="*/ 1208189 w 1465949"/>
                <a:gd name="connsiteY7" fmla="*/ 95111 h 755280"/>
                <a:gd name="connsiteX8" fmla="*/ 900530 w 1465949"/>
                <a:gd name="connsiteY8" fmla="*/ 7317 h 755280"/>
                <a:gd name="connsiteX9" fmla="*/ 215678 w 1465949"/>
                <a:gd name="connsiteY9" fmla="*/ 15568 h 755280"/>
                <a:gd name="connsiteX0" fmla="*/ 158423 w 1408694"/>
                <a:gd name="connsiteY0" fmla="*/ 15568 h 755280"/>
                <a:gd name="connsiteX1" fmla="*/ 95915 w 1408694"/>
                <a:gd name="connsiteY1" fmla="*/ 244062 h 755280"/>
                <a:gd name="connsiteX2" fmla="*/ 9068 w 1408694"/>
                <a:gd name="connsiteY2" fmla="*/ 472501 h 755280"/>
                <a:gd name="connsiteX3" fmla="*/ 54667 w 1408694"/>
                <a:gd name="connsiteY3" fmla="*/ 670661 h 755280"/>
                <a:gd name="connsiteX4" fmla="*/ 367699 w 1408694"/>
                <a:gd name="connsiteY4" fmla="*/ 752816 h 755280"/>
                <a:gd name="connsiteX5" fmla="*/ 1282769 w 1408694"/>
                <a:gd name="connsiteY5" fmla="*/ 703279 h 755280"/>
                <a:gd name="connsiteX6" fmla="*/ 1381958 w 1408694"/>
                <a:gd name="connsiteY6" fmla="*/ 308145 h 755280"/>
                <a:gd name="connsiteX7" fmla="*/ 1150934 w 1408694"/>
                <a:gd name="connsiteY7" fmla="*/ 95111 h 755280"/>
                <a:gd name="connsiteX8" fmla="*/ 843275 w 1408694"/>
                <a:gd name="connsiteY8" fmla="*/ 7317 h 755280"/>
                <a:gd name="connsiteX9" fmla="*/ 158423 w 1408694"/>
                <a:gd name="connsiteY9" fmla="*/ 15568 h 755280"/>
                <a:gd name="connsiteX0" fmla="*/ 151540 w 1401811"/>
                <a:gd name="connsiteY0" fmla="*/ 15568 h 755280"/>
                <a:gd name="connsiteX1" fmla="*/ 89032 w 1401811"/>
                <a:gd name="connsiteY1" fmla="*/ 244062 h 755280"/>
                <a:gd name="connsiteX2" fmla="*/ 2185 w 1401811"/>
                <a:gd name="connsiteY2" fmla="*/ 472501 h 755280"/>
                <a:gd name="connsiteX3" fmla="*/ 67073 w 1401811"/>
                <a:gd name="connsiteY3" fmla="*/ 640039 h 755280"/>
                <a:gd name="connsiteX4" fmla="*/ 360816 w 1401811"/>
                <a:gd name="connsiteY4" fmla="*/ 752816 h 755280"/>
                <a:gd name="connsiteX5" fmla="*/ 1275886 w 1401811"/>
                <a:gd name="connsiteY5" fmla="*/ 703279 h 755280"/>
                <a:gd name="connsiteX6" fmla="*/ 1375075 w 1401811"/>
                <a:gd name="connsiteY6" fmla="*/ 308145 h 755280"/>
                <a:gd name="connsiteX7" fmla="*/ 1144051 w 1401811"/>
                <a:gd name="connsiteY7" fmla="*/ 95111 h 755280"/>
                <a:gd name="connsiteX8" fmla="*/ 836392 w 1401811"/>
                <a:gd name="connsiteY8" fmla="*/ 7317 h 755280"/>
                <a:gd name="connsiteX9" fmla="*/ 151540 w 1401811"/>
                <a:gd name="connsiteY9" fmla="*/ 15568 h 755280"/>
                <a:gd name="connsiteX0" fmla="*/ 154312 w 1404583"/>
                <a:gd name="connsiteY0" fmla="*/ 21319 h 761031"/>
                <a:gd name="connsiteX1" fmla="*/ 130383 w 1404583"/>
                <a:gd name="connsiteY1" fmla="*/ 294045 h 761031"/>
                <a:gd name="connsiteX2" fmla="*/ 4957 w 1404583"/>
                <a:gd name="connsiteY2" fmla="*/ 478252 h 761031"/>
                <a:gd name="connsiteX3" fmla="*/ 69845 w 1404583"/>
                <a:gd name="connsiteY3" fmla="*/ 645790 h 761031"/>
                <a:gd name="connsiteX4" fmla="*/ 363588 w 1404583"/>
                <a:gd name="connsiteY4" fmla="*/ 758567 h 761031"/>
                <a:gd name="connsiteX5" fmla="*/ 1278658 w 1404583"/>
                <a:gd name="connsiteY5" fmla="*/ 709030 h 761031"/>
                <a:gd name="connsiteX6" fmla="*/ 1377847 w 1404583"/>
                <a:gd name="connsiteY6" fmla="*/ 313896 h 761031"/>
                <a:gd name="connsiteX7" fmla="*/ 1146823 w 1404583"/>
                <a:gd name="connsiteY7" fmla="*/ 100862 h 761031"/>
                <a:gd name="connsiteX8" fmla="*/ 839164 w 1404583"/>
                <a:gd name="connsiteY8" fmla="*/ 13068 h 761031"/>
                <a:gd name="connsiteX9" fmla="*/ 154312 w 1404583"/>
                <a:gd name="connsiteY9" fmla="*/ 21319 h 761031"/>
                <a:gd name="connsiteX0" fmla="*/ 231469 w 1404583"/>
                <a:gd name="connsiteY0" fmla="*/ 21319 h 761031"/>
                <a:gd name="connsiteX1" fmla="*/ 130383 w 1404583"/>
                <a:gd name="connsiteY1" fmla="*/ 294045 h 761031"/>
                <a:gd name="connsiteX2" fmla="*/ 4957 w 1404583"/>
                <a:gd name="connsiteY2" fmla="*/ 478252 h 761031"/>
                <a:gd name="connsiteX3" fmla="*/ 69845 w 1404583"/>
                <a:gd name="connsiteY3" fmla="*/ 645790 h 761031"/>
                <a:gd name="connsiteX4" fmla="*/ 363588 w 1404583"/>
                <a:gd name="connsiteY4" fmla="*/ 758567 h 761031"/>
                <a:gd name="connsiteX5" fmla="*/ 1278658 w 1404583"/>
                <a:gd name="connsiteY5" fmla="*/ 709030 h 761031"/>
                <a:gd name="connsiteX6" fmla="*/ 1377847 w 1404583"/>
                <a:gd name="connsiteY6" fmla="*/ 313896 h 761031"/>
                <a:gd name="connsiteX7" fmla="*/ 1146823 w 1404583"/>
                <a:gd name="connsiteY7" fmla="*/ 100862 h 761031"/>
                <a:gd name="connsiteX8" fmla="*/ 839164 w 1404583"/>
                <a:gd name="connsiteY8" fmla="*/ 13068 h 761031"/>
                <a:gd name="connsiteX9" fmla="*/ 231469 w 1404583"/>
                <a:gd name="connsiteY9" fmla="*/ 21319 h 761031"/>
                <a:gd name="connsiteX0" fmla="*/ 231469 w 1404583"/>
                <a:gd name="connsiteY0" fmla="*/ 21319 h 761031"/>
                <a:gd name="connsiteX1" fmla="*/ 130383 w 1404583"/>
                <a:gd name="connsiteY1" fmla="*/ 294045 h 761031"/>
                <a:gd name="connsiteX2" fmla="*/ 4957 w 1404583"/>
                <a:gd name="connsiteY2" fmla="*/ 478252 h 761031"/>
                <a:gd name="connsiteX3" fmla="*/ 69845 w 1404583"/>
                <a:gd name="connsiteY3" fmla="*/ 645790 h 761031"/>
                <a:gd name="connsiteX4" fmla="*/ 363588 w 1404583"/>
                <a:gd name="connsiteY4" fmla="*/ 758567 h 761031"/>
                <a:gd name="connsiteX5" fmla="*/ 1278658 w 1404583"/>
                <a:gd name="connsiteY5" fmla="*/ 709030 h 761031"/>
                <a:gd name="connsiteX6" fmla="*/ 1377847 w 1404583"/>
                <a:gd name="connsiteY6" fmla="*/ 313896 h 761031"/>
                <a:gd name="connsiteX7" fmla="*/ 1235452 w 1404583"/>
                <a:gd name="connsiteY7" fmla="*/ 78019 h 761031"/>
                <a:gd name="connsiteX8" fmla="*/ 839164 w 1404583"/>
                <a:gd name="connsiteY8" fmla="*/ 13068 h 761031"/>
                <a:gd name="connsiteX9" fmla="*/ 231469 w 1404583"/>
                <a:gd name="connsiteY9" fmla="*/ 21319 h 761031"/>
                <a:gd name="connsiteX0" fmla="*/ 231256 w 1404370"/>
                <a:gd name="connsiteY0" fmla="*/ 8251 h 747963"/>
                <a:gd name="connsiteX1" fmla="*/ 127207 w 1404370"/>
                <a:gd name="connsiteY1" fmla="*/ 62648 h 747963"/>
                <a:gd name="connsiteX2" fmla="*/ 4744 w 1404370"/>
                <a:gd name="connsiteY2" fmla="*/ 465184 h 747963"/>
                <a:gd name="connsiteX3" fmla="*/ 69632 w 1404370"/>
                <a:gd name="connsiteY3" fmla="*/ 632722 h 747963"/>
                <a:gd name="connsiteX4" fmla="*/ 363375 w 1404370"/>
                <a:gd name="connsiteY4" fmla="*/ 745499 h 747963"/>
                <a:gd name="connsiteX5" fmla="*/ 1278445 w 1404370"/>
                <a:gd name="connsiteY5" fmla="*/ 695962 h 747963"/>
                <a:gd name="connsiteX6" fmla="*/ 1377634 w 1404370"/>
                <a:gd name="connsiteY6" fmla="*/ 300828 h 747963"/>
                <a:gd name="connsiteX7" fmla="*/ 1235239 w 1404370"/>
                <a:gd name="connsiteY7" fmla="*/ 64951 h 747963"/>
                <a:gd name="connsiteX8" fmla="*/ 838951 w 1404370"/>
                <a:gd name="connsiteY8" fmla="*/ 0 h 747963"/>
                <a:gd name="connsiteX9" fmla="*/ 231256 w 1404370"/>
                <a:gd name="connsiteY9" fmla="*/ 8251 h 747963"/>
                <a:gd name="connsiteX0" fmla="*/ 215386 w 1388500"/>
                <a:gd name="connsiteY0" fmla="*/ 8251 h 747963"/>
                <a:gd name="connsiteX1" fmla="*/ 111337 w 1388500"/>
                <a:gd name="connsiteY1" fmla="*/ 62648 h 747963"/>
                <a:gd name="connsiteX2" fmla="*/ 11592 w 1388500"/>
                <a:gd name="connsiteY2" fmla="*/ 300323 h 747963"/>
                <a:gd name="connsiteX3" fmla="*/ 53762 w 1388500"/>
                <a:gd name="connsiteY3" fmla="*/ 632722 h 747963"/>
                <a:gd name="connsiteX4" fmla="*/ 347505 w 1388500"/>
                <a:gd name="connsiteY4" fmla="*/ 745499 h 747963"/>
                <a:gd name="connsiteX5" fmla="*/ 1262575 w 1388500"/>
                <a:gd name="connsiteY5" fmla="*/ 695962 h 747963"/>
                <a:gd name="connsiteX6" fmla="*/ 1361764 w 1388500"/>
                <a:gd name="connsiteY6" fmla="*/ 300828 h 747963"/>
                <a:gd name="connsiteX7" fmla="*/ 1219369 w 1388500"/>
                <a:gd name="connsiteY7" fmla="*/ 64951 h 747963"/>
                <a:gd name="connsiteX8" fmla="*/ 823081 w 1388500"/>
                <a:gd name="connsiteY8" fmla="*/ 0 h 747963"/>
                <a:gd name="connsiteX9" fmla="*/ 215386 w 1388500"/>
                <a:gd name="connsiteY9" fmla="*/ 8251 h 747963"/>
                <a:gd name="connsiteX0" fmla="*/ 216608 w 1389722"/>
                <a:gd name="connsiteY0" fmla="*/ 8251 h 747963"/>
                <a:gd name="connsiteX1" fmla="*/ 112559 w 1389722"/>
                <a:gd name="connsiteY1" fmla="*/ 62648 h 747963"/>
                <a:gd name="connsiteX2" fmla="*/ 12814 w 1389722"/>
                <a:gd name="connsiteY2" fmla="*/ 300323 h 747963"/>
                <a:gd name="connsiteX3" fmla="*/ 54984 w 1389722"/>
                <a:gd name="connsiteY3" fmla="*/ 632722 h 747963"/>
                <a:gd name="connsiteX4" fmla="*/ 348727 w 1389722"/>
                <a:gd name="connsiteY4" fmla="*/ 745499 h 747963"/>
                <a:gd name="connsiteX5" fmla="*/ 1263797 w 1389722"/>
                <a:gd name="connsiteY5" fmla="*/ 695962 h 747963"/>
                <a:gd name="connsiteX6" fmla="*/ 1362986 w 1389722"/>
                <a:gd name="connsiteY6" fmla="*/ 300828 h 747963"/>
                <a:gd name="connsiteX7" fmla="*/ 1220591 w 1389722"/>
                <a:gd name="connsiteY7" fmla="*/ 64951 h 747963"/>
                <a:gd name="connsiteX8" fmla="*/ 824303 w 1389722"/>
                <a:gd name="connsiteY8" fmla="*/ 0 h 747963"/>
                <a:gd name="connsiteX9" fmla="*/ 216608 w 1389722"/>
                <a:gd name="connsiteY9" fmla="*/ 8251 h 747963"/>
                <a:gd name="connsiteX0" fmla="*/ 216608 w 1389722"/>
                <a:gd name="connsiteY0" fmla="*/ 79781 h 819493"/>
                <a:gd name="connsiteX1" fmla="*/ 112559 w 1389722"/>
                <a:gd name="connsiteY1" fmla="*/ 134178 h 819493"/>
                <a:gd name="connsiteX2" fmla="*/ 12814 w 1389722"/>
                <a:gd name="connsiteY2" fmla="*/ 371853 h 819493"/>
                <a:gd name="connsiteX3" fmla="*/ 54984 w 1389722"/>
                <a:gd name="connsiteY3" fmla="*/ 704252 h 819493"/>
                <a:gd name="connsiteX4" fmla="*/ 348727 w 1389722"/>
                <a:gd name="connsiteY4" fmla="*/ 817029 h 819493"/>
                <a:gd name="connsiteX5" fmla="*/ 1263797 w 1389722"/>
                <a:gd name="connsiteY5" fmla="*/ 767492 h 819493"/>
                <a:gd name="connsiteX6" fmla="*/ 1362986 w 1389722"/>
                <a:gd name="connsiteY6" fmla="*/ 372358 h 819493"/>
                <a:gd name="connsiteX7" fmla="*/ 1301587 w 1389722"/>
                <a:gd name="connsiteY7" fmla="*/ 11721 h 819493"/>
                <a:gd name="connsiteX8" fmla="*/ 824303 w 1389722"/>
                <a:gd name="connsiteY8" fmla="*/ 71530 h 819493"/>
                <a:gd name="connsiteX9" fmla="*/ 216608 w 1389722"/>
                <a:gd name="connsiteY9" fmla="*/ 79781 h 819493"/>
                <a:gd name="connsiteX0" fmla="*/ 216608 w 1400780"/>
                <a:gd name="connsiteY0" fmla="*/ 79781 h 820631"/>
                <a:gd name="connsiteX1" fmla="*/ 112559 w 1400780"/>
                <a:gd name="connsiteY1" fmla="*/ 134178 h 820631"/>
                <a:gd name="connsiteX2" fmla="*/ 12814 w 1400780"/>
                <a:gd name="connsiteY2" fmla="*/ 371853 h 820631"/>
                <a:gd name="connsiteX3" fmla="*/ 54984 w 1400780"/>
                <a:gd name="connsiteY3" fmla="*/ 704252 h 820631"/>
                <a:gd name="connsiteX4" fmla="*/ 348727 w 1400780"/>
                <a:gd name="connsiteY4" fmla="*/ 817029 h 820631"/>
                <a:gd name="connsiteX5" fmla="*/ 1263797 w 1400780"/>
                <a:gd name="connsiteY5" fmla="*/ 767492 h 820631"/>
                <a:gd name="connsiteX6" fmla="*/ 1378790 w 1400780"/>
                <a:gd name="connsiteY6" fmla="*/ 350080 h 820631"/>
                <a:gd name="connsiteX7" fmla="*/ 1301587 w 1400780"/>
                <a:gd name="connsiteY7" fmla="*/ 11721 h 820631"/>
                <a:gd name="connsiteX8" fmla="*/ 824303 w 1400780"/>
                <a:gd name="connsiteY8" fmla="*/ 71530 h 820631"/>
                <a:gd name="connsiteX9" fmla="*/ 216608 w 1400780"/>
                <a:gd name="connsiteY9" fmla="*/ 79781 h 820631"/>
                <a:gd name="connsiteX0" fmla="*/ 216608 w 1388697"/>
                <a:gd name="connsiteY0" fmla="*/ 79781 h 820631"/>
                <a:gd name="connsiteX1" fmla="*/ 112559 w 1388697"/>
                <a:gd name="connsiteY1" fmla="*/ 134178 h 820631"/>
                <a:gd name="connsiteX2" fmla="*/ 12814 w 1388697"/>
                <a:gd name="connsiteY2" fmla="*/ 371853 h 820631"/>
                <a:gd name="connsiteX3" fmla="*/ 54984 w 1388697"/>
                <a:gd name="connsiteY3" fmla="*/ 704252 h 820631"/>
                <a:gd name="connsiteX4" fmla="*/ 348727 w 1388697"/>
                <a:gd name="connsiteY4" fmla="*/ 817029 h 820631"/>
                <a:gd name="connsiteX5" fmla="*/ 1263797 w 1388697"/>
                <a:gd name="connsiteY5" fmla="*/ 767492 h 820631"/>
                <a:gd name="connsiteX6" fmla="*/ 1378790 w 1388697"/>
                <a:gd name="connsiteY6" fmla="*/ 350080 h 820631"/>
                <a:gd name="connsiteX7" fmla="*/ 1301587 w 1388697"/>
                <a:gd name="connsiteY7" fmla="*/ 11721 h 820631"/>
                <a:gd name="connsiteX8" fmla="*/ 824303 w 1388697"/>
                <a:gd name="connsiteY8" fmla="*/ 71530 h 820631"/>
                <a:gd name="connsiteX9" fmla="*/ 216608 w 1388697"/>
                <a:gd name="connsiteY9" fmla="*/ 79781 h 820631"/>
                <a:gd name="connsiteX0" fmla="*/ 216608 w 1391225"/>
                <a:gd name="connsiteY0" fmla="*/ 79781 h 826967"/>
                <a:gd name="connsiteX1" fmla="*/ 112559 w 1391225"/>
                <a:gd name="connsiteY1" fmla="*/ 134178 h 826967"/>
                <a:gd name="connsiteX2" fmla="*/ 12814 w 1391225"/>
                <a:gd name="connsiteY2" fmla="*/ 371853 h 826967"/>
                <a:gd name="connsiteX3" fmla="*/ 54984 w 1391225"/>
                <a:gd name="connsiteY3" fmla="*/ 704252 h 826967"/>
                <a:gd name="connsiteX4" fmla="*/ 348727 w 1391225"/>
                <a:gd name="connsiteY4" fmla="*/ 817029 h 826967"/>
                <a:gd name="connsiteX5" fmla="*/ 1270711 w 1391225"/>
                <a:gd name="connsiteY5" fmla="*/ 780860 h 826967"/>
                <a:gd name="connsiteX6" fmla="*/ 1378790 w 1391225"/>
                <a:gd name="connsiteY6" fmla="*/ 350080 h 826967"/>
                <a:gd name="connsiteX7" fmla="*/ 1301587 w 1391225"/>
                <a:gd name="connsiteY7" fmla="*/ 11721 h 826967"/>
                <a:gd name="connsiteX8" fmla="*/ 824303 w 1391225"/>
                <a:gd name="connsiteY8" fmla="*/ 71530 h 826967"/>
                <a:gd name="connsiteX9" fmla="*/ 216608 w 1391225"/>
                <a:gd name="connsiteY9" fmla="*/ 79781 h 826967"/>
                <a:gd name="connsiteX0" fmla="*/ 216608 w 1379141"/>
                <a:gd name="connsiteY0" fmla="*/ 79781 h 826967"/>
                <a:gd name="connsiteX1" fmla="*/ 112559 w 1379141"/>
                <a:gd name="connsiteY1" fmla="*/ 134178 h 826967"/>
                <a:gd name="connsiteX2" fmla="*/ 12814 w 1379141"/>
                <a:gd name="connsiteY2" fmla="*/ 371853 h 826967"/>
                <a:gd name="connsiteX3" fmla="*/ 54984 w 1379141"/>
                <a:gd name="connsiteY3" fmla="*/ 704252 h 826967"/>
                <a:gd name="connsiteX4" fmla="*/ 348727 w 1379141"/>
                <a:gd name="connsiteY4" fmla="*/ 817029 h 826967"/>
                <a:gd name="connsiteX5" fmla="*/ 1270711 w 1379141"/>
                <a:gd name="connsiteY5" fmla="*/ 780860 h 826967"/>
                <a:gd name="connsiteX6" fmla="*/ 1378790 w 1379141"/>
                <a:gd name="connsiteY6" fmla="*/ 350080 h 826967"/>
                <a:gd name="connsiteX7" fmla="*/ 1301587 w 1379141"/>
                <a:gd name="connsiteY7" fmla="*/ 11721 h 826967"/>
                <a:gd name="connsiteX8" fmla="*/ 824303 w 1379141"/>
                <a:gd name="connsiteY8" fmla="*/ 71530 h 826967"/>
                <a:gd name="connsiteX9" fmla="*/ 216608 w 1379141"/>
                <a:gd name="connsiteY9" fmla="*/ 79781 h 826967"/>
                <a:gd name="connsiteX0" fmla="*/ 216608 w 1379281"/>
                <a:gd name="connsiteY0" fmla="*/ 79781 h 826967"/>
                <a:gd name="connsiteX1" fmla="*/ 112559 w 1379281"/>
                <a:gd name="connsiteY1" fmla="*/ 134178 h 826967"/>
                <a:gd name="connsiteX2" fmla="*/ 12814 w 1379281"/>
                <a:gd name="connsiteY2" fmla="*/ 371853 h 826967"/>
                <a:gd name="connsiteX3" fmla="*/ 54984 w 1379281"/>
                <a:gd name="connsiteY3" fmla="*/ 704252 h 826967"/>
                <a:gd name="connsiteX4" fmla="*/ 348727 w 1379281"/>
                <a:gd name="connsiteY4" fmla="*/ 817029 h 826967"/>
                <a:gd name="connsiteX5" fmla="*/ 1270711 w 1379281"/>
                <a:gd name="connsiteY5" fmla="*/ 780860 h 826967"/>
                <a:gd name="connsiteX6" fmla="*/ 1378790 w 1379281"/>
                <a:gd name="connsiteY6" fmla="*/ 350080 h 826967"/>
                <a:gd name="connsiteX7" fmla="*/ 1301587 w 1379281"/>
                <a:gd name="connsiteY7" fmla="*/ 11721 h 826967"/>
                <a:gd name="connsiteX8" fmla="*/ 824303 w 1379281"/>
                <a:gd name="connsiteY8" fmla="*/ 71530 h 826967"/>
                <a:gd name="connsiteX9" fmla="*/ 216608 w 1379281"/>
                <a:gd name="connsiteY9" fmla="*/ 79781 h 826967"/>
                <a:gd name="connsiteX0" fmla="*/ 216608 w 1383421"/>
                <a:gd name="connsiteY0" fmla="*/ 79781 h 826967"/>
                <a:gd name="connsiteX1" fmla="*/ 112559 w 1383421"/>
                <a:gd name="connsiteY1" fmla="*/ 134178 h 826967"/>
                <a:gd name="connsiteX2" fmla="*/ 12814 w 1383421"/>
                <a:gd name="connsiteY2" fmla="*/ 371853 h 826967"/>
                <a:gd name="connsiteX3" fmla="*/ 54984 w 1383421"/>
                <a:gd name="connsiteY3" fmla="*/ 704252 h 826967"/>
                <a:gd name="connsiteX4" fmla="*/ 348727 w 1383421"/>
                <a:gd name="connsiteY4" fmla="*/ 817029 h 826967"/>
                <a:gd name="connsiteX5" fmla="*/ 1270711 w 1383421"/>
                <a:gd name="connsiteY5" fmla="*/ 780860 h 826967"/>
                <a:gd name="connsiteX6" fmla="*/ 1378790 w 1383421"/>
                <a:gd name="connsiteY6" fmla="*/ 350080 h 826967"/>
                <a:gd name="connsiteX7" fmla="*/ 1301587 w 1383421"/>
                <a:gd name="connsiteY7" fmla="*/ 11721 h 826967"/>
                <a:gd name="connsiteX8" fmla="*/ 824303 w 1383421"/>
                <a:gd name="connsiteY8" fmla="*/ 71530 h 826967"/>
                <a:gd name="connsiteX9" fmla="*/ 216608 w 1383421"/>
                <a:gd name="connsiteY9" fmla="*/ 79781 h 826967"/>
                <a:gd name="connsiteX0" fmla="*/ 216608 w 1379141"/>
                <a:gd name="connsiteY0" fmla="*/ 59582 h 806768"/>
                <a:gd name="connsiteX1" fmla="*/ 112559 w 1379141"/>
                <a:gd name="connsiteY1" fmla="*/ 113979 h 806768"/>
                <a:gd name="connsiteX2" fmla="*/ 12814 w 1379141"/>
                <a:gd name="connsiteY2" fmla="*/ 351654 h 806768"/>
                <a:gd name="connsiteX3" fmla="*/ 54984 w 1379141"/>
                <a:gd name="connsiteY3" fmla="*/ 684053 h 806768"/>
                <a:gd name="connsiteX4" fmla="*/ 348727 w 1379141"/>
                <a:gd name="connsiteY4" fmla="*/ 796830 h 806768"/>
                <a:gd name="connsiteX5" fmla="*/ 1270711 w 1379141"/>
                <a:gd name="connsiteY5" fmla="*/ 760661 h 806768"/>
                <a:gd name="connsiteX6" fmla="*/ 1378790 w 1379141"/>
                <a:gd name="connsiteY6" fmla="*/ 329881 h 806768"/>
                <a:gd name="connsiteX7" fmla="*/ 1280844 w 1379141"/>
                <a:gd name="connsiteY7" fmla="*/ 13800 h 806768"/>
                <a:gd name="connsiteX8" fmla="*/ 824303 w 1379141"/>
                <a:gd name="connsiteY8" fmla="*/ 51331 h 806768"/>
                <a:gd name="connsiteX9" fmla="*/ 216608 w 1379141"/>
                <a:gd name="connsiteY9" fmla="*/ 59582 h 806768"/>
                <a:gd name="connsiteX0" fmla="*/ 216608 w 1379141"/>
                <a:gd name="connsiteY0" fmla="*/ 59582 h 806768"/>
                <a:gd name="connsiteX1" fmla="*/ 112559 w 1379141"/>
                <a:gd name="connsiteY1" fmla="*/ 113979 h 806768"/>
                <a:gd name="connsiteX2" fmla="*/ 12814 w 1379141"/>
                <a:gd name="connsiteY2" fmla="*/ 351654 h 806768"/>
                <a:gd name="connsiteX3" fmla="*/ 54984 w 1379141"/>
                <a:gd name="connsiteY3" fmla="*/ 684053 h 806768"/>
                <a:gd name="connsiteX4" fmla="*/ 348727 w 1379141"/>
                <a:gd name="connsiteY4" fmla="*/ 796830 h 806768"/>
                <a:gd name="connsiteX5" fmla="*/ 1270711 w 1379141"/>
                <a:gd name="connsiteY5" fmla="*/ 760661 h 806768"/>
                <a:gd name="connsiteX6" fmla="*/ 1378790 w 1379141"/>
                <a:gd name="connsiteY6" fmla="*/ 329881 h 806768"/>
                <a:gd name="connsiteX7" fmla="*/ 1280844 w 1379141"/>
                <a:gd name="connsiteY7" fmla="*/ 13800 h 806768"/>
                <a:gd name="connsiteX8" fmla="*/ 824303 w 1379141"/>
                <a:gd name="connsiteY8" fmla="*/ 51331 h 806768"/>
                <a:gd name="connsiteX9" fmla="*/ 216608 w 1379141"/>
                <a:gd name="connsiteY9" fmla="*/ 59582 h 806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9141" h="806768">
                  <a:moveTo>
                    <a:pt x="216608" y="59582"/>
                  </a:moveTo>
                  <a:cubicBezTo>
                    <a:pt x="97984" y="70023"/>
                    <a:pt x="146525" y="65300"/>
                    <a:pt x="112559" y="113979"/>
                  </a:cubicBezTo>
                  <a:cubicBezTo>
                    <a:pt x="78593" y="162658"/>
                    <a:pt x="25373" y="149706"/>
                    <a:pt x="12814" y="351654"/>
                  </a:cubicBezTo>
                  <a:cubicBezTo>
                    <a:pt x="255" y="553602"/>
                    <a:pt x="-21645" y="640069"/>
                    <a:pt x="54984" y="684053"/>
                  </a:cubicBezTo>
                  <a:cubicBezTo>
                    <a:pt x="99551" y="702915"/>
                    <a:pt x="160041" y="781314"/>
                    <a:pt x="348727" y="796830"/>
                  </a:cubicBezTo>
                  <a:cubicBezTo>
                    <a:pt x="812788" y="793482"/>
                    <a:pt x="1165213" y="838487"/>
                    <a:pt x="1270711" y="760661"/>
                  </a:cubicBezTo>
                  <a:cubicBezTo>
                    <a:pt x="1376209" y="682835"/>
                    <a:pt x="1380962" y="491721"/>
                    <a:pt x="1378790" y="329881"/>
                  </a:cubicBezTo>
                  <a:cubicBezTo>
                    <a:pt x="1373459" y="210569"/>
                    <a:pt x="1340858" y="86687"/>
                    <a:pt x="1280844" y="13800"/>
                  </a:cubicBezTo>
                  <a:cubicBezTo>
                    <a:pt x="1177821" y="-34285"/>
                    <a:pt x="885108" y="59362"/>
                    <a:pt x="824303" y="51331"/>
                  </a:cubicBezTo>
                  <a:cubicBezTo>
                    <a:pt x="701546" y="58788"/>
                    <a:pt x="335232" y="49141"/>
                    <a:pt x="216608" y="5958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33B00005-8084-274A-B4E5-21E4A031BDAC}"/>
                </a:ext>
              </a:extLst>
            </p:cNvPr>
            <p:cNvCxnSpPr>
              <a:cxnSpLocks/>
              <a:stCxn id="181" idx="0"/>
            </p:cNvCxnSpPr>
            <p:nvPr/>
          </p:nvCxnSpPr>
          <p:spPr>
            <a:xfrm flipH="1" flipV="1">
              <a:off x="8591314" y="5631767"/>
              <a:ext cx="66596" cy="250904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4CA44BED-C2DE-0A46-8B3F-B7098DF7E6A2}"/>
                </a:ext>
              </a:extLst>
            </p:cNvPr>
            <p:cNvCxnSpPr>
              <a:cxnSpLocks/>
              <a:stCxn id="217" idx="9"/>
            </p:cNvCxnSpPr>
            <p:nvPr/>
          </p:nvCxnSpPr>
          <p:spPr>
            <a:xfrm>
              <a:off x="8270073" y="5586838"/>
              <a:ext cx="387156" cy="322925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E3E772C3-F0C1-0F4B-857F-194A64130195}"/>
                </a:ext>
              </a:extLst>
            </p:cNvPr>
            <p:cNvCxnSpPr>
              <a:cxnSpLocks/>
              <a:stCxn id="217" idx="2"/>
            </p:cNvCxnSpPr>
            <p:nvPr/>
          </p:nvCxnSpPr>
          <p:spPr>
            <a:xfrm>
              <a:off x="8269779" y="5582623"/>
              <a:ext cx="334505" cy="41987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0A7AC545-6351-1B40-B31C-C9E821815418}"/>
                </a:ext>
              </a:extLst>
            </p:cNvPr>
            <p:cNvCxnSpPr>
              <a:cxnSpLocks/>
              <a:endCxn id="195" idx="2"/>
            </p:cNvCxnSpPr>
            <p:nvPr/>
          </p:nvCxnSpPr>
          <p:spPr>
            <a:xfrm>
              <a:off x="8289329" y="5888859"/>
              <a:ext cx="368013" cy="31246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6D9AE005-9B1E-8C4C-A49D-5F721D0E3256}"/>
                </a:ext>
              </a:extLst>
            </p:cNvPr>
            <p:cNvCxnSpPr>
              <a:cxnSpLocks/>
              <a:stCxn id="212" idx="4"/>
              <a:endCxn id="229" idx="2"/>
            </p:cNvCxnSpPr>
            <p:nvPr/>
          </p:nvCxnSpPr>
          <p:spPr>
            <a:xfrm flipH="1">
              <a:off x="8269832" y="5614796"/>
              <a:ext cx="515" cy="248596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A1783B7E-0F5B-A44C-BA15-73D23A81D9FE}"/>
                </a:ext>
              </a:extLst>
            </p:cNvPr>
            <p:cNvCxnSpPr/>
            <p:nvPr/>
          </p:nvCxnSpPr>
          <p:spPr>
            <a:xfrm flipV="1">
              <a:off x="8289330" y="5631766"/>
              <a:ext cx="317903" cy="257091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F3324C53-9080-2944-B798-E35B0FE67F85}"/>
                </a:ext>
              </a:extLst>
            </p:cNvPr>
            <p:cNvGrpSpPr/>
            <p:nvPr/>
          </p:nvGrpSpPr>
          <p:grpSpPr>
            <a:xfrm>
              <a:off x="8178961" y="5824636"/>
              <a:ext cx="182938" cy="111323"/>
              <a:chOff x="7493876" y="2774731"/>
              <a:chExt cx="1481958" cy="894622"/>
            </a:xfrm>
          </p:grpSpPr>
          <p:sp>
            <p:nvSpPr>
              <p:cNvPr id="220" name="Freeform 219">
                <a:extLst>
                  <a:ext uri="{FF2B5EF4-FFF2-40B4-BE49-F238E27FC236}">
                    <a16:creationId xmlns:a16="http://schemas.microsoft.com/office/drawing/2014/main" id="{C651BC55-DED4-B247-A4A0-BEE3C67C5339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222" name="Oval 221">
                <a:extLst>
                  <a:ext uri="{FF2B5EF4-FFF2-40B4-BE49-F238E27FC236}">
                    <a16:creationId xmlns:a16="http://schemas.microsoft.com/office/drawing/2014/main" id="{67C63CF2-2B3E-0C45-AF32-1B499275C9DC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223" name="Group 222">
                <a:extLst>
                  <a:ext uri="{FF2B5EF4-FFF2-40B4-BE49-F238E27FC236}">
                    <a16:creationId xmlns:a16="http://schemas.microsoft.com/office/drawing/2014/main" id="{CCB6E02C-B25A-2C44-85FC-65BF0E119AF2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224" name="Freeform 223">
                  <a:extLst>
                    <a:ext uri="{FF2B5EF4-FFF2-40B4-BE49-F238E27FC236}">
                      <a16:creationId xmlns:a16="http://schemas.microsoft.com/office/drawing/2014/main" id="{B248822B-EA31-684D-9A81-E4638C059F7D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5" name="Freeform 224">
                  <a:extLst>
                    <a:ext uri="{FF2B5EF4-FFF2-40B4-BE49-F238E27FC236}">
                      <a16:creationId xmlns:a16="http://schemas.microsoft.com/office/drawing/2014/main" id="{E0627D70-491A-CC47-8EAC-73385A17E5BA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6" name="Freeform 225">
                  <a:extLst>
                    <a:ext uri="{FF2B5EF4-FFF2-40B4-BE49-F238E27FC236}">
                      <a16:creationId xmlns:a16="http://schemas.microsoft.com/office/drawing/2014/main" id="{877D3DC7-EAF9-9D4D-8350-8DD86C83A768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9" name="Freeform 228">
                  <a:extLst>
                    <a:ext uri="{FF2B5EF4-FFF2-40B4-BE49-F238E27FC236}">
                      <a16:creationId xmlns:a16="http://schemas.microsoft.com/office/drawing/2014/main" id="{6AD1D6F7-F4EF-A24D-B13F-C938C0965C06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0C5F6C3F-5D96-6A40-B82E-4A14C249EF59}"/>
                </a:ext>
              </a:extLst>
            </p:cNvPr>
            <p:cNvGrpSpPr/>
            <p:nvPr/>
          </p:nvGrpSpPr>
          <p:grpSpPr>
            <a:xfrm>
              <a:off x="8182762" y="5545189"/>
              <a:ext cx="175179" cy="107525"/>
              <a:chOff x="7493876" y="2774731"/>
              <a:chExt cx="1481958" cy="894622"/>
            </a:xfrm>
          </p:grpSpPr>
          <p:sp>
            <p:nvSpPr>
              <p:cNvPr id="211" name="Freeform 210">
                <a:extLst>
                  <a:ext uri="{FF2B5EF4-FFF2-40B4-BE49-F238E27FC236}">
                    <a16:creationId xmlns:a16="http://schemas.microsoft.com/office/drawing/2014/main" id="{BE706F9E-E1B5-6C4E-B083-4D8CB09C85F2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1BC495A7-A16E-1C4B-8573-01BD01479CC9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213" name="Group 212">
                <a:extLst>
                  <a:ext uri="{FF2B5EF4-FFF2-40B4-BE49-F238E27FC236}">
                    <a16:creationId xmlns:a16="http://schemas.microsoft.com/office/drawing/2014/main" id="{2A98A955-1138-AF4E-8652-F9CE7B79B7D2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214" name="Freeform 213">
                  <a:extLst>
                    <a:ext uri="{FF2B5EF4-FFF2-40B4-BE49-F238E27FC236}">
                      <a16:creationId xmlns:a16="http://schemas.microsoft.com/office/drawing/2014/main" id="{C887B3BC-7533-2F46-9AB8-786A34D718D2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5" name="Freeform 214">
                  <a:extLst>
                    <a:ext uri="{FF2B5EF4-FFF2-40B4-BE49-F238E27FC236}">
                      <a16:creationId xmlns:a16="http://schemas.microsoft.com/office/drawing/2014/main" id="{F0EF020B-DAB9-2546-88DE-FE49ADE9594E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6" name="Freeform 215">
                  <a:extLst>
                    <a:ext uri="{FF2B5EF4-FFF2-40B4-BE49-F238E27FC236}">
                      <a16:creationId xmlns:a16="http://schemas.microsoft.com/office/drawing/2014/main" id="{FE4DCADC-F570-EB4B-866E-84F2A7F90428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7" name="Freeform 216">
                  <a:extLst>
                    <a:ext uri="{FF2B5EF4-FFF2-40B4-BE49-F238E27FC236}">
                      <a16:creationId xmlns:a16="http://schemas.microsoft.com/office/drawing/2014/main" id="{D74ACE9C-71E8-1745-AFAD-F11F6385981C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01285B64-90FE-144F-AEE8-A7C0AB2E1A64}"/>
                </a:ext>
              </a:extLst>
            </p:cNvPr>
            <p:cNvGrpSpPr/>
            <p:nvPr/>
          </p:nvGrpSpPr>
          <p:grpSpPr>
            <a:xfrm>
              <a:off x="8515547" y="5580583"/>
              <a:ext cx="175179" cy="107525"/>
              <a:chOff x="7493876" y="2774731"/>
              <a:chExt cx="1481958" cy="894622"/>
            </a:xfrm>
          </p:grpSpPr>
          <p:sp>
            <p:nvSpPr>
              <p:cNvPr id="196" name="Freeform 195">
                <a:extLst>
                  <a:ext uri="{FF2B5EF4-FFF2-40B4-BE49-F238E27FC236}">
                    <a16:creationId xmlns:a16="http://schemas.microsoft.com/office/drawing/2014/main" id="{27642E8F-4615-B346-A76C-4AD629765D15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205" name="Oval 204">
                <a:extLst>
                  <a:ext uri="{FF2B5EF4-FFF2-40B4-BE49-F238E27FC236}">
                    <a16:creationId xmlns:a16="http://schemas.microsoft.com/office/drawing/2014/main" id="{1A77EF2E-28DE-3948-9163-1C2553F6B8C3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206" name="Group 205">
                <a:extLst>
                  <a:ext uri="{FF2B5EF4-FFF2-40B4-BE49-F238E27FC236}">
                    <a16:creationId xmlns:a16="http://schemas.microsoft.com/office/drawing/2014/main" id="{5B7ECFA3-F9DA-DF45-BE44-7A0E21BCD397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207" name="Freeform 206">
                  <a:extLst>
                    <a:ext uri="{FF2B5EF4-FFF2-40B4-BE49-F238E27FC236}">
                      <a16:creationId xmlns:a16="http://schemas.microsoft.com/office/drawing/2014/main" id="{98B2252C-DD84-834F-A9EC-C3343AB52844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8" name="Freeform 207">
                  <a:extLst>
                    <a:ext uri="{FF2B5EF4-FFF2-40B4-BE49-F238E27FC236}">
                      <a16:creationId xmlns:a16="http://schemas.microsoft.com/office/drawing/2014/main" id="{2711BA82-810D-1141-AFBA-1EE4C29A4412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9" name="Freeform 208">
                  <a:extLst>
                    <a:ext uri="{FF2B5EF4-FFF2-40B4-BE49-F238E27FC236}">
                      <a16:creationId xmlns:a16="http://schemas.microsoft.com/office/drawing/2014/main" id="{46B20000-9166-DA4A-818B-E392ACA738BF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0" name="Freeform 209">
                  <a:extLst>
                    <a:ext uri="{FF2B5EF4-FFF2-40B4-BE49-F238E27FC236}">
                      <a16:creationId xmlns:a16="http://schemas.microsoft.com/office/drawing/2014/main" id="{9B74C9B9-DF7C-5541-8BE3-232BEF97D5DA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F19EE649-7365-214B-BACD-C80B6C3F44F5}"/>
                </a:ext>
              </a:extLst>
            </p:cNvPr>
            <p:cNvGrpSpPr/>
            <p:nvPr/>
          </p:nvGrpSpPr>
          <p:grpSpPr>
            <a:xfrm>
              <a:off x="8570325" y="5882671"/>
              <a:ext cx="175179" cy="107525"/>
              <a:chOff x="7493876" y="2774731"/>
              <a:chExt cx="1481958" cy="894622"/>
            </a:xfrm>
          </p:grpSpPr>
          <p:sp>
            <p:nvSpPr>
              <p:cNvPr id="180" name="Freeform 179">
                <a:extLst>
                  <a:ext uri="{FF2B5EF4-FFF2-40B4-BE49-F238E27FC236}">
                    <a16:creationId xmlns:a16="http://schemas.microsoft.com/office/drawing/2014/main" id="{1FC7EF55-285B-B143-8094-85F75C3A8655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011C0EDE-A0A3-1C4B-8404-4B95ECFBB114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182" name="Group 181">
                <a:extLst>
                  <a:ext uri="{FF2B5EF4-FFF2-40B4-BE49-F238E27FC236}">
                    <a16:creationId xmlns:a16="http://schemas.microsoft.com/office/drawing/2014/main" id="{77E9BD11-DCFD-3643-9F4D-DC18211F7EA4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183" name="Freeform 182">
                  <a:extLst>
                    <a:ext uri="{FF2B5EF4-FFF2-40B4-BE49-F238E27FC236}">
                      <a16:creationId xmlns:a16="http://schemas.microsoft.com/office/drawing/2014/main" id="{BF8752DD-75E4-1A43-80F9-DF726B1B1784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5" name="Freeform 184">
                  <a:extLst>
                    <a:ext uri="{FF2B5EF4-FFF2-40B4-BE49-F238E27FC236}">
                      <a16:creationId xmlns:a16="http://schemas.microsoft.com/office/drawing/2014/main" id="{1AADF556-0D2C-0C4B-80BF-5DC6BE1F20D5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4" name="Freeform 193">
                  <a:extLst>
                    <a:ext uri="{FF2B5EF4-FFF2-40B4-BE49-F238E27FC236}">
                      <a16:creationId xmlns:a16="http://schemas.microsoft.com/office/drawing/2014/main" id="{142A78AA-9D7B-6A40-B95D-2752E589457B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5" name="Freeform 194">
                  <a:extLst>
                    <a:ext uri="{FF2B5EF4-FFF2-40B4-BE49-F238E27FC236}">
                      <a16:creationId xmlns:a16="http://schemas.microsoft.com/office/drawing/2014/main" id="{6D151B61-FDA9-4245-AAAF-08C5B6CC1DE6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A9B3C0BA-CAE0-FE43-A006-EE5FFCCECF79}"/>
              </a:ext>
            </a:extLst>
          </p:cNvPr>
          <p:cNvGrpSpPr/>
          <p:nvPr/>
        </p:nvGrpSpPr>
        <p:grpSpPr>
          <a:xfrm>
            <a:off x="3894255" y="5219794"/>
            <a:ext cx="998795" cy="445007"/>
            <a:chOff x="4332883" y="5571655"/>
            <a:chExt cx="998795" cy="445007"/>
          </a:xfrm>
        </p:grpSpPr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946F0E32-B6FD-2E43-A5CC-D907A0881CE5}"/>
                </a:ext>
              </a:extLst>
            </p:cNvPr>
            <p:cNvCxnSpPr>
              <a:cxnSpLocks/>
              <a:stCxn id="269" idx="0"/>
            </p:cNvCxnSpPr>
            <p:nvPr/>
          </p:nvCxnSpPr>
          <p:spPr>
            <a:xfrm flipH="1" flipV="1">
              <a:off x="4745236" y="5658233"/>
              <a:ext cx="66596" cy="250904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CD043DB0-800F-754D-9B6F-AD33EB3C9240}"/>
                </a:ext>
              </a:extLst>
            </p:cNvPr>
            <p:cNvCxnSpPr/>
            <p:nvPr/>
          </p:nvCxnSpPr>
          <p:spPr>
            <a:xfrm>
              <a:off x="4753706" y="5653287"/>
              <a:ext cx="299692" cy="142371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5FF2F439-BBFA-ED43-B8FC-B5E83DBA6C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53398" y="5718444"/>
              <a:ext cx="231278" cy="77216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DA90B2F6-819E-8943-B1B3-C7E6DEA4C29C}"/>
                </a:ext>
              </a:extLst>
            </p:cNvPr>
            <p:cNvCxnSpPr>
              <a:cxnSpLocks/>
              <a:stCxn id="288" idx="9"/>
            </p:cNvCxnSpPr>
            <p:nvPr/>
          </p:nvCxnSpPr>
          <p:spPr>
            <a:xfrm>
              <a:off x="4423995" y="5613304"/>
              <a:ext cx="387156" cy="322925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EB0A8DD6-B0A4-8444-8006-E35E095AABEA}"/>
                </a:ext>
              </a:extLst>
            </p:cNvPr>
            <p:cNvCxnSpPr>
              <a:cxnSpLocks/>
              <a:stCxn id="288" idx="2"/>
            </p:cNvCxnSpPr>
            <p:nvPr/>
          </p:nvCxnSpPr>
          <p:spPr>
            <a:xfrm>
              <a:off x="4423701" y="5609089"/>
              <a:ext cx="334505" cy="41987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05737FBC-BD91-6D43-A98A-9C6EF04F9C42}"/>
                </a:ext>
              </a:extLst>
            </p:cNvPr>
            <p:cNvCxnSpPr>
              <a:cxnSpLocks/>
            </p:cNvCxnSpPr>
            <p:nvPr/>
          </p:nvCxnSpPr>
          <p:spPr>
            <a:xfrm>
              <a:off x="4753706" y="5658231"/>
              <a:ext cx="530161" cy="4377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34E54D75-6949-9A48-AE1C-E752FB4564B0}"/>
                </a:ext>
              </a:extLst>
            </p:cNvPr>
            <p:cNvCxnSpPr>
              <a:cxnSpLocks/>
              <a:stCxn id="274" idx="2"/>
            </p:cNvCxnSpPr>
            <p:nvPr/>
          </p:nvCxnSpPr>
          <p:spPr>
            <a:xfrm flipV="1">
              <a:off x="4811264" y="5795661"/>
              <a:ext cx="242134" cy="15091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3301B9BD-CB77-DF41-B137-FA23480082FF}"/>
                </a:ext>
              </a:extLst>
            </p:cNvPr>
            <p:cNvCxnSpPr>
              <a:cxnSpLocks/>
              <a:endCxn id="274" idx="2"/>
            </p:cNvCxnSpPr>
            <p:nvPr/>
          </p:nvCxnSpPr>
          <p:spPr>
            <a:xfrm>
              <a:off x="4443251" y="5915325"/>
              <a:ext cx="368013" cy="31246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60BA23F2-D714-C04B-9A63-687645E50678}"/>
                </a:ext>
              </a:extLst>
            </p:cNvPr>
            <p:cNvCxnSpPr>
              <a:cxnSpLocks/>
              <a:stCxn id="283" idx="4"/>
              <a:endCxn id="344" idx="2"/>
            </p:cNvCxnSpPr>
            <p:nvPr/>
          </p:nvCxnSpPr>
          <p:spPr>
            <a:xfrm flipH="1">
              <a:off x="4423754" y="5641262"/>
              <a:ext cx="515" cy="248596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FDE30104-86C4-D748-98C2-E04E745DEC64}"/>
                </a:ext>
              </a:extLst>
            </p:cNvPr>
            <p:cNvCxnSpPr/>
            <p:nvPr/>
          </p:nvCxnSpPr>
          <p:spPr>
            <a:xfrm flipV="1">
              <a:off x="4443252" y="5658232"/>
              <a:ext cx="317903" cy="257091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7" name="Group 246">
              <a:extLst>
                <a:ext uri="{FF2B5EF4-FFF2-40B4-BE49-F238E27FC236}">
                  <a16:creationId xmlns:a16="http://schemas.microsoft.com/office/drawing/2014/main" id="{78808923-FC5C-A547-AAC8-B586CD9B6344}"/>
                </a:ext>
              </a:extLst>
            </p:cNvPr>
            <p:cNvGrpSpPr/>
            <p:nvPr/>
          </p:nvGrpSpPr>
          <p:grpSpPr>
            <a:xfrm>
              <a:off x="4332883" y="5851102"/>
              <a:ext cx="182938" cy="111323"/>
              <a:chOff x="7493876" y="2774731"/>
              <a:chExt cx="1481958" cy="894622"/>
            </a:xfrm>
          </p:grpSpPr>
          <p:sp>
            <p:nvSpPr>
              <p:cNvPr id="289" name="Freeform 288">
                <a:extLst>
                  <a:ext uri="{FF2B5EF4-FFF2-40B4-BE49-F238E27FC236}">
                    <a16:creationId xmlns:a16="http://schemas.microsoft.com/office/drawing/2014/main" id="{9066CD51-9113-2F4A-8B5D-8EE36F156995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339" name="Oval 338">
                <a:extLst>
                  <a:ext uri="{FF2B5EF4-FFF2-40B4-BE49-F238E27FC236}">
                    <a16:creationId xmlns:a16="http://schemas.microsoft.com/office/drawing/2014/main" id="{83527AC5-AD00-384F-A2C5-4AA56EB5504C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340" name="Group 339">
                <a:extLst>
                  <a:ext uri="{FF2B5EF4-FFF2-40B4-BE49-F238E27FC236}">
                    <a16:creationId xmlns:a16="http://schemas.microsoft.com/office/drawing/2014/main" id="{D89F5851-8D09-BF4B-A216-51EEC0F4ACE3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341" name="Freeform 340">
                  <a:extLst>
                    <a:ext uri="{FF2B5EF4-FFF2-40B4-BE49-F238E27FC236}">
                      <a16:creationId xmlns:a16="http://schemas.microsoft.com/office/drawing/2014/main" id="{8C480EBA-E7EB-2445-8D65-61DBA84D81AF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2" name="Freeform 341">
                  <a:extLst>
                    <a:ext uri="{FF2B5EF4-FFF2-40B4-BE49-F238E27FC236}">
                      <a16:creationId xmlns:a16="http://schemas.microsoft.com/office/drawing/2014/main" id="{F2457045-0DFD-4441-B9DA-9390A3999BBC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3" name="Freeform 342">
                  <a:extLst>
                    <a:ext uri="{FF2B5EF4-FFF2-40B4-BE49-F238E27FC236}">
                      <a16:creationId xmlns:a16="http://schemas.microsoft.com/office/drawing/2014/main" id="{B3C6EAFE-A1F8-0E4A-8CEF-B11866284B96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4" name="Freeform 343">
                  <a:extLst>
                    <a:ext uri="{FF2B5EF4-FFF2-40B4-BE49-F238E27FC236}">
                      <a16:creationId xmlns:a16="http://schemas.microsoft.com/office/drawing/2014/main" id="{EB6026F8-B667-CE4A-B54E-C8374287C01E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BF402EC4-E285-774E-8AF4-EBCE7E1A2E42}"/>
                </a:ext>
              </a:extLst>
            </p:cNvPr>
            <p:cNvGrpSpPr/>
            <p:nvPr/>
          </p:nvGrpSpPr>
          <p:grpSpPr>
            <a:xfrm>
              <a:off x="4336684" y="5571655"/>
              <a:ext cx="175179" cy="107525"/>
              <a:chOff x="7493876" y="2774731"/>
              <a:chExt cx="1481958" cy="894622"/>
            </a:xfrm>
          </p:grpSpPr>
          <p:sp>
            <p:nvSpPr>
              <p:cNvPr id="282" name="Freeform 281">
                <a:extLst>
                  <a:ext uri="{FF2B5EF4-FFF2-40B4-BE49-F238E27FC236}">
                    <a16:creationId xmlns:a16="http://schemas.microsoft.com/office/drawing/2014/main" id="{5BC1BD96-2DFB-7148-AB79-2F39B03FD9E0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283" name="Oval 282">
                <a:extLst>
                  <a:ext uri="{FF2B5EF4-FFF2-40B4-BE49-F238E27FC236}">
                    <a16:creationId xmlns:a16="http://schemas.microsoft.com/office/drawing/2014/main" id="{906E06FF-B1D6-1C40-953B-23AB177583C4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284" name="Group 283">
                <a:extLst>
                  <a:ext uri="{FF2B5EF4-FFF2-40B4-BE49-F238E27FC236}">
                    <a16:creationId xmlns:a16="http://schemas.microsoft.com/office/drawing/2014/main" id="{03E6CE22-8435-4F4F-A8AC-9DB5F59F0ACD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285" name="Freeform 284">
                  <a:extLst>
                    <a:ext uri="{FF2B5EF4-FFF2-40B4-BE49-F238E27FC236}">
                      <a16:creationId xmlns:a16="http://schemas.microsoft.com/office/drawing/2014/main" id="{B08BF507-15CF-5547-B9B1-B2FD08767CFB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6" name="Freeform 285">
                  <a:extLst>
                    <a:ext uri="{FF2B5EF4-FFF2-40B4-BE49-F238E27FC236}">
                      <a16:creationId xmlns:a16="http://schemas.microsoft.com/office/drawing/2014/main" id="{8E37D877-B476-9140-B26A-8A661E503C3C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7" name="Freeform 286">
                  <a:extLst>
                    <a:ext uri="{FF2B5EF4-FFF2-40B4-BE49-F238E27FC236}">
                      <a16:creationId xmlns:a16="http://schemas.microsoft.com/office/drawing/2014/main" id="{CBDD7129-A520-B04A-B0D3-45329D920956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8" name="Freeform 287">
                  <a:extLst>
                    <a:ext uri="{FF2B5EF4-FFF2-40B4-BE49-F238E27FC236}">
                      <a16:creationId xmlns:a16="http://schemas.microsoft.com/office/drawing/2014/main" id="{C879E560-86B1-CA41-8B69-23E20A0B5EF0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49" name="Group 248">
              <a:extLst>
                <a:ext uri="{FF2B5EF4-FFF2-40B4-BE49-F238E27FC236}">
                  <a16:creationId xmlns:a16="http://schemas.microsoft.com/office/drawing/2014/main" id="{739F81AB-EDF9-3C47-A749-1DDB22584168}"/>
                </a:ext>
              </a:extLst>
            </p:cNvPr>
            <p:cNvGrpSpPr/>
            <p:nvPr/>
          </p:nvGrpSpPr>
          <p:grpSpPr>
            <a:xfrm>
              <a:off x="4669469" y="5607049"/>
              <a:ext cx="175179" cy="107525"/>
              <a:chOff x="7493876" y="2774731"/>
              <a:chExt cx="1481958" cy="894622"/>
            </a:xfrm>
          </p:grpSpPr>
          <p:sp>
            <p:nvSpPr>
              <p:cNvPr id="275" name="Freeform 274">
                <a:extLst>
                  <a:ext uri="{FF2B5EF4-FFF2-40B4-BE49-F238E27FC236}">
                    <a16:creationId xmlns:a16="http://schemas.microsoft.com/office/drawing/2014/main" id="{DCD7BD88-8993-F944-935A-731D63DF82F6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276" name="Oval 275">
                <a:extLst>
                  <a:ext uri="{FF2B5EF4-FFF2-40B4-BE49-F238E27FC236}">
                    <a16:creationId xmlns:a16="http://schemas.microsoft.com/office/drawing/2014/main" id="{33241775-DB11-C14B-BF51-FABF9D5C739B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277" name="Group 276">
                <a:extLst>
                  <a:ext uri="{FF2B5EF4-FFF2-40B4-BE49-F238E27FC236}">
                    <a16:creationId xmlns:a16="http://schemas.microsoft.com/office/drawing/2014/main" id="{25B9CA5A-F873-414C-906A-9188B8D65E75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278" name="Freeform 277">
                  <a:extLst>
                    <a:ext uri="{FF2B5EF4-FFF2-40B4-BE49-F238E27FC236}">
                      <a16:creationId xmlns:a16="http://schemas.microsoft.com/office/drawing/2014/main" id="{D79FCB20-CC5D-6947-8B50-0BB502313CAC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Freeform 278">
                  <a:extLst>
                    <a:ext uri="{FF2B5EF4-FFF2-40B4-BE49-F238E27FC236}">
                      <a16:creationId xmlns:a16="http://schemas.microsoft.com/office/drawing/2014/main" id="{BA5B4674-E636-4E48-91B6-DB0D2611BDF7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Freeform 279">
                  <a:extLst>
                    <a:ext uri="{FF2B5EF4-FFF2-40B4-BE49-F238E27FC236}">
                      <a16:creationId xmlns:a16="http://schemas.microsoft.com/office/drawing/2014/main" id="{F06904D6-E378-AD41-8C2E-8ECF3D3ACCE8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Freeform 280">
                  <a:extLst>
                    <a:ext uri="{FF2B5EF4-FFF2-40B4-BE49-F238E27FC236}">
                      <a16:creationId xmlns:a16="http://schemas.microsoft.com/office/drawing/2014/main" id="{4B75E508-20BE-E04A-AD0C-7AFFE9853F0A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50" name="Group 249">
              <a:extLst>
                <a:ext uri="{FF2B5EF4-FFF2-40B4-BE49-F238E27FC236}">
                  <a16:creationId xmlns:a16="http://schemas.microsoft.com/office/drawing/2014/main" id="{4020149E-9277-2A42-ABE5-B8A73D6FFB2D}"/>
                </a:ext>
              </a:extLst>
            </p:cNvPr>
            <p:cNvGrpSpPr/>
            <p:nvPr/>
          </p:nvGrpSpPr>
          <p:grpSpPr>
            <a:xfrm>
              <a:off x="4724247" y="5909137"/>
              <a:ext cx="175179" cy="107525"/>
              <a:chOff x="7493876" y="2774731"/>
              <a:chExt cx="1481958" cy="894622"/>
            </a:xfrm>
          </p:grpSpPr>
          <p:sp>
            <p:nvSpPr>
              <p:cNvPr id="268" name="Freeform 267">
                <a:extLst>
                  <a:ext uri="{FF2B5EF4-FFF2-40B4-BE49-F238E27FC236}">
                    <a16:creationId xmlns:a16="http://schemas.microsoft.com/office/drawing/2014/main" id="{FB58ACE8-27AF-C74F-A75B-4665B03B383F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269" name="Oval 268">
                <a:extLst>
                  <a:ext uri="{FF2B5EF4-FFF2-40B4-BE49-F238E27FC236}">
                    <a16:creationId xmlns:a16="http://schemas.microsoft.com/office/drawing/2014/main" id="{F1C2973A-A250-134D-8ECC-EDB6C29FF568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270" name="Group 269">
                <a:extLst>
                  <a:ext uri="{FF2B5EF4-FFF2-40B4-BE49-F238E27FC236}">
                    <a16:creationId xmlns:a16="http://schemas.microsoft.com/office/drawing/2014/main" id="{D35A77B6-17F3-1C40-A554-657B03FF1F76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271" name="Freeform 270">
                  <a:extLst>
                    <a:ext uri="{FF2B5EF4-FFF2-40B4-BE49-F238E27FC236}">
                      <a16:creationId xmlns:a16="http://schemas.microsoft.com/office/drawing/2014/main" id="{F1BB570A-9C16-FC42-8E2B-E1EA002F1990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Freeform 271">
                  <a:extLst>
                    <a:ext uri="{FF2B5EF4-FFF2-40B4-BE49-F238E27FC236}">
                      <a16:creationId xmlns:a16="http://schemas.microsoft.com/office/drawing/2014/main" id="{A4864AFB-0603-F44C-9E55-0296F0F10527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Freeform 272">
                  <a:extLst>
                    <a:ext uri="{FF2B5EF4-FFF2-40B4-BE49-F238E27FC236}">
                      <a16:creationId xmlns:a16="http://schemas.microsoft.com/office/drawing/2014/main" id="{3581ED50-E87B-2745-9319-9BB0304E6BFE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Freeform 273">
                  <a:extLst>
                    <a:ext uri="{FF2B5EF4-FFF2-40B4-BE49-F238E27FC236}">
                      <a16:creationId xmlns:a16="http://schemas.microsoft.com/office/drawing/2014/main" id="{DCB6FEB8-52E8-794E-8EE4-9D4D80A2B12D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51" name="Group 250">
              <a:extLst>
                <a:ext uri="{FF2B5EF4-FFF2-40B4-BE49-F238E27FC236}">
                  <a16:creationId xmlns:a16="http://schemas.microsoft.com/office/drawing/2014/main" id="{0C5E2B52-FF8B-DD4E-AD39-5584297AB468}"/>
                </a:ext>
              </a:extLst>
            </p:cNvPr>
            <p:cNvGrpSpPr/>
            <p:nvPr/>
          </p:nvGrpSpPr>
          <p:grpSpPr>
            <a:xfrm>
              <a:off x="5156499" y="5631997"/>
              <a:ext cx="175179" cy="107525"/>
              <a:chOff x="7493876" y="2774731"/>
              <a:chExt cx="1481958" cy="894622"/>
            </a:xfrm>
          </p:grpSpPr>
          <p:sp>
            <p:nvSpPr>
              <p:cNvPr id="261" name="Freeform 260">
                <a:extLst>
                  <a:ext uri="{FF2B5EF4-FFF2-40B4-BE49-F238E27FC236}">
                    <a16:creationId xmlns:a16="http://schemas.microsoft.com/office/drawing/2014/main" id="{95D05934-0CDB-6B4E-BE97-CB557C5D37CE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262" name="Oval 261">
                <a:extLst>
                  <a:ext uri="{FF2B5EF4-FFF2-40B4-BE49-F238E27FC236}">
                    <a16:creationId xmlns:a16="http://schemas.microsoft.com/office/drawing/2014/main" id="{6A7CF0F6-7913-8840-AA75-60C0D924291B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263" name="Group 262">
                <a:extLst>
                  <a:ext uri="{FF2B5EF4-FFF2-40B4-BE49-F238E27FC236}">
                    <a16:creationId xmlns:a16="http://schemas.microsoft.com/office/drawing/2014/main" id="{74788EA9-21D2-E642-B1C3-59F2D5C21D90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264" name="Freeform 263">
                  <a:extLst>
                    <a:ext uri="{FF2B5EF4-FFF2-40B4-BE49-F238E27FC236}">
                      <a16:creationId xmlns:a16="http://schemas.microsoft.com/office/drawing/2014/main" id="{76C76CA5-6549-E940-8F46-698551E0EC30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Freeform 264">
                  <a:extLst>
                    <a:ext uri="{FF2B5EF4-FFF2-40B4-BE49-F238E27FC236}">
                      <a16:creationId xmlns:a16="http://schemas.microsoft.com/office/drawing/2014/main" id="{410C41DB-977A-7C45-B063-CEE488E89267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Freeform 265">
                  <a:extLst>
                    <a:ext uri="{FF2B5EF4-FFF2-40B4-BE49-F238E27FC236}">
                      <a16:creationId xmlns:a16="http://schemas.microsoft.com/office/drawing/2014/main" id="{DC11234B-FCC7-D740-912E-275B7AFE16CC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Freeform 266">
                  <a:extLst>
                    <a:ext uri="{FF2B5EF4-FFF2-40B4-BE49-F238E27FC236}">
                      <a16:creationId xmlns:a16="http://schemas.microsoft.com/office/drawing/2014/main" id="{4DF585A8-F681-5D45-8F21-64F09F2FA5AA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52" name="Group 251">
              <a:extLst>
                <a:ext uri="{FF2B5EF4-FFF2-40B4-BE49-F238E27FC236}">
                  <a16:creationId xmlns:a16="http://schemas.microsoft.com/office/drawing/2014/main" id="{8ABD7ED1-BFE6-E540-810D-710B2D899F45}"/>
                </a:ext>
              </a:extLst>
            </p:cNvPr>
            <p:cNvGrpSpPr/>
            <p:nvPr/>
          </p:nvGrpSpPr>
          <p:grpSpPr>
            <a:xfrm>
              <a:off x="4944983" y="5749145"/>
              <a:ext cx="175179" cy="107525"/>
              <a:chOff x="7493876" y="2774731"/>
              <a:chExt cx="1481958" cy="894622"/>
            </a:xfrm>
          </p:grpSpPr>
          <p:sp>
            <p:nvSpPr>
              <p:cNvPr id="253" name="Freeform 252">
                <a:extLst>
                  <a:ext uri="{FF2B5EF4-FFF2-40B4-BE49-F238E27FC236}">
                    <a16:creationId xmlns:a16="http://schemas.microsoft.com/office/drawing/2014/main" id="{3E0781F9-E709-B949-ADED-EA20396C67F9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254" name="Oval 253">
                <a:extLst>
                  <a:ext uri="{FF2B5EF4-FFF2-40B4-BE49-F238E27FC236}">
                    <a16:creationId xmlns:a16="http://schemas.microsoft.com/office/drawing/2014/main" id="{0F473E31-8D00-2A4E-830D-3DD896A5CAEF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255" name="Group 254">
                <a:extLst>
                  <a:ext uri="{FF2B5EF4-FFF2-40B4-BE49-F238E27FC236}">
                    <a16:creationId xmlns:a16="http://schemas.microsoft.com/office/drawing/2014/main" id="{D8FE7B10-05C9-1948-B64A-AA214517E0D1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256" name="Freeform 255">
                  <a:extLst>
                    <a:ext uri="{FF2B5EF4-FFF2-40B4-BE49-F238E27FC236}">
                      <a16:creationId xmlns:a16="http://schemas.microsoft.com/office/drawing/2014/main" id="{6246F377-7D10-8241-AF42-D0CAEF631519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7" name="Freeform 256">
                  <a:extLst>
                    <a:ext uri="{FF2B5EF4-FFF2-40B4-BE49-F238E27FC236}">
                      <a16:creationId xmlns:a16="http://schemas.microsoft.com/office/drawing/2014/main" id="{94907160-1121-E440-B945-2CA888320025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8" name="Freeform 257">
                  <a:extLst>
                    <a:ext uri="{FF2B5EF4-FFF2-40B4-BE49-F238E27FC236}">
                      <a16:creationId xmlns:a16="http://schemas.microsoft.com/office/drawing/2014/main" id="{969240C3-12A7-CC4B-82E1-0E7441583059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9" name="Freeform 258">
                  <a:extLst>
                    <a:ext uri="{FF2B5EF4-FFF2-40B4-BE49-F238E27FC236}">
                      <a16:creationId xmlns:a16="http://schemas.microsoft.com/office/drawing/2014/main" id="{160FBB61-7788-E64F-AE97-5F34A0FBB00A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345" name="Group 344">
            <a:extLst>
              <a:ext uri="{FF2B5EF4-FFF2-40B4-BE49-F238E27FC236}">
                <a16:creationId xmlns:a16="http://schemas.microsoft.com/office/drawing/2014/main" id="{2329D165-B5EF-0043-94DF-15E5F1D4C12B}"/>
              </a:ext>
            </a:extLst>
          </p:cNvPr>
          <p:cNvGrpSpPr/>
          <p:nvPr/>
        </p:nvGrpSpPr>
        <p:grpSpPr>
          <a:xfrm>
            <a:off x="2663783" y="4405625"/>
            <a:ext cx="790834" cy="1180042"/>
            <a:chOff x="5970432" y="1629202"/>
            <a:chExt cx="888604" cy="1197664"/>
          </a:xfrm>
        </p:grpSpPr>
        <p:grpSp>
          <p:nvGrpSpPr>
            <p:cNvPr id="346" name="Group 345">
              <a:extLst>
                <a:ext uri="{FF2B5EF4-FFF2-40B4-BE49-F238E27FC236}">
                  <a16:creationId xmlns:a16="http://schemas.microsoft.com/office/drawing/2014/main" id="{65949EE1-DF32-4444-95D6-6AFA4E19C360}"/>
                </a:ext>
              </a:extLst>
            </p:cNvPr>
            <p:cNvGrpSpPr/>
            <p:nvPr/>
          </p:nvGrpSpPr>
          <p:grpSpPr>
            <a:xfrm>
              <a:off x="5970432" y="1629202"/>
              <a:ext cx="466245" cy="924931"/>
              <a:chOff x="6476205" y="1307523"/>
              <a:chExt cx="466245" cy="924931"/>
            </a:xfrm>
          </p:grpSpPr>
          <p:grpSp>
            <p:nvGrpSpPr>
              <p:cNvPr id="393" name="Group 817">
                <a:extLst>
                  <a:ext uri="{FF2B5EF4-FFF2-40B4-BE49-F238E27FC236}">
                    <a16:creationId xmlns:a16="http://schemas.microsoft.com/office/drawing/2014/main" id="{0292AC73-815F-F340-9760-C4B577F8FC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6205" y="1307523"/>
                <a:ext cx="466245" cy="392290"/>
                <a:chOff x="2920" y="1445"/>
                <a:chExt cx="326" cy="289"/>
              </a:xfrm>
            </p:grpSpPr>
            <p:sp>
              <p:nvSpPr>
                <p:cNvPr id="410" name="Oval 818">
                  <a:extLst>
                    <a:ext uri="{FF2B5EF4-FFF2-40B4-BE49-F238E27FC236}">
                      <a16:creationId xmlns:a16="http://schemas.microsoft.com/office/drawing/2014/main" id="{E25E41A2-C83C-2840-AB52-5956B2D5EA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0" y="1445"/>
                  <a:ext cx="326" cy="289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411" name="Group 819">
                  <a:extLst>
                    <a:ext uri="{FF2B5EF4-FFF2-40B4-BE49-F238E27FC236}">
                      <a16:creationId xmlns:a16="http://schemas.microsoft.com/office/drawing/2014/main" id="{86CBA856-CE6E-B84A-AF53-5EB9C48E746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9" y="1476"/>
                  <a:ext cx="265" cy="228"/>
                  <a:chOff x="2949" y="1476"/>
                  <a:chExt cx="265" cy="228"/>
                </a:xfrm>
              </p:grpSpPr>
              <p:sp>
                <p:nvSpPr>
                  <p:cNvPr id="412" name="Oval 820">
                    <a:extLst>
                      <a:ext uri="{FF2B5EF4-FFF2-40B4-BE49-F238E27FC236}">
                        <a16:creationId xmlns:a16="http://schemas.microsoft.com/office/drawing/2014/main" id="{4F4CFF0D-5E76-6C40-8379-2F0A96356DE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30" y="1545"/>
                    <a:ext cx="107" cy="92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3" name="Oval 821">
                    <a:extLst>
                      <a:ext uri="{FF2B5EF4-FFF2-40B4-BE49-F238E27FC236}">
                        <a16:creationId xmlns:a16="http://schemas.microsoft.com/office/drawing/2014/main" id="{C0F626F4-60DB-8A45-A342-631E719638F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06" y="1525"/>
                    <a:ext cx="154" cy="131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4" name="Oval 822">
                    <a:extLst>
                      <a:ext uri="{FF2B5EF4-FFF2-40B4-BE49-F238E27FC236}">
                        <a16:creationId xmlns:a16="http://schemas.microsoft.com/office/drawing/2014/main" id="{093F7A89-42E4-F447-8C0B-FE2C2EACB2E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3" y="1501"/>
                    <a:ext cx="203" cy="179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5" name="Oval 823">
                    <a:extLst>
                      <a:ext uri="{FF2B5EF4-FFF2-40B4-BE49-F238E27FC236}">
                        <a16:creationId xmlns:a16="http://schemas.microsoft.com/office/drawing/2014/main" id="{3C3BA735-3EA2-204F-86F3-4EB67BE7D89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9" y="1476"/>
                    <a:ext cx="265" cy="228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94" name="Group 398">
                <a:extLst>
                  <a:ext uri="{FF2B5EF4-FFF2-40B4-BE49-F238E27FC236}">
                    <a16:creationId xmlns:a16="http://schemas.microsoft.com/office/drawing/2014/main" id="{98321EE2-A9F5-EA4E-8375-A25122C41B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27789" y="1518577"/>
                <a:ext cx="375668" cy="713877"/>
                <a:chOff x="3130" y="3288"/>
                <a:chExt cx="410" cy="742"/>
              </a:xfrm>
            </p:grpSpPr>
            <p:sp>
              <p:nvSpPr>
                <p:cNvPr id="395" name="Line 270">
                  <a:extLst>
                    <a:ext uri="{FF2B5EF4-FFF2-40B4-BE49-F238E27FC236}">
                      <a16:creationId xmlns:a16="http://schemas.microsoft.com/office/drawing/2014/main" id="{4E650008-229D-884C-A550-9FF9F0837E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96" name="Line 271">
                  <a:extLst>
                    <a:ext uri="{FF2B5EF4-FFF2-40B4-BE49-F238E27FC236}">
                      <a16:creationId xmlns:a16="http://schemas.microsoft.com/office/drawing/2014/main" id="{F53B0842-7E77-6341-8C0F-70F845464F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97" name="Line 272">
                  <a:extLst>
                    <a:ext uri="{FF2B5EF4-FFF2-40B4-BE49-F238E27FC236}">
                      <a16:creationId xmlns:a16="http://schemas.microsoft.com/office/drawing/2014/main" id="{3E4E7872-FD2D-864C-BDF2-CEF6009A20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98" name="Line 273">
                  <a:extLst>
                    <a:ext uri="{FF2B5EF4-FFF2-40B4-BE49-F238E27FC236}">
                      <a16:creationId xmlns:a16="http://schemas.microsoft.com/office/drawing/2014/main" id="{BBBBAA6D-595D-C644-955F-E559477A99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99" name="Line 274">
                  <a:extLst>
                    <a:ext uri="{FF2B5EF4-FFF2-40B4-BE49-F238E27FC236}">
                      <a16:creationId xmlns:a16="http://schemas.microsoft.com/office/drawing/2014/main" id="{5B79AAF0-0CD3-9948-80F2-AF74D82140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00" name="Line 275">
                  <a:extLst>
                    <a:ext uri="{FF2B5EF4-FFF2-40B4-BE49-F238E27FC236}">
                      <a16:creationId xmlns:a16="http://schemas.microsoft.com/office/drawing/2014/main" id="{C6C33E99-8CA4-424E-A792-55FD559E5F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01" name="Line 276">
                  <a:extLst>
                    <a:ext uri="{FF2B5EF4-FFF2-40B4-BE49-F238E27FC236}">
                      <a16:creationId xmlns:a16="http://schemas.microsoft.com/office/drawing/2014/main" id="{0FA8FC4B-06DD-8A45-87E3-388544E91C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02" name="Line 277">
                  <a:extLst>
                    <a:ext uri="{FF2B5EF4-FFF2-40B4-BE49-F238E27FC236}">
                      <a16:creationId xmlns:a16="http://schemas.microsoft.com/office/drawing/2014/main" id="{002C2EF5-83DE-E942-B41A-63A761D689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03" name="Line 278">
                  <a:extLst>
                    <a:ext uri="{FF2B5EF4-FFF2-40B4-BE49-F238E27FC236}">
                      <a16:creationId xmlns:a16="http://schemas.microsoft.com/office/drawing/2014/main" id="{BB3D6793-196D-5C4E-8384-A136F178C4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04" name="Line 279">
                  <a:extLst>
                    <a:ext uri="{FF2B5EF4-FFF2-40B4-BE49-F238E27FC236}">
                      <a16:creationId xmlns:a16="http://schemas.microsoft.com/office/drawing/2014/main" id="{01B0B86C-D14F-E64D-9076-7F3B161D30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05" name="Line 280">
                  <a:extLst>
                    <a:ext uri="{FF2B5EF4-FFF2-40B4-BE49-F238E27FC236}">
                      <a16:creationId xmlns:a16="http://schemas.microsoft.com/office/drawing/2014/main" id="{F2CA1FE8-0D16-E34B-BC91-A65FCF8645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06" name="Line 281">
                  <a:extLst>
                    <a:ext uri="{FF2B5EF4-FFF2-40B4-BE49-F238E27FC236}">
                      <a16:creationId xmlns:a16="http://schemas.microsoft.com/office/drawing/2014/main" id="{374ABBDD-FF60-3F41-B1D6-6BD3095975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07" name="Line 282">
                  <a:extLst>
                    <a:ext uri="{FF2B5EF4-FFF2-40B4-BE49-F238E27FC236}">
                      <a16:creationId xmlns:a16="http://schemas.microsoft.com/office/drawing/2014/main" id="{ED522EE1-A1C4-A742-929F-DCC29FAD21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08" name="Line 283">
                  <a:extLst>
                    <a:ext uri="{FF2B5EF4-FFF2-40B4-BE49-F238E27FC236}">
                      <a16:creationId xmlns:a16="http://schemas.microsoft.com/office/drawing/2014/main" id="{1647E183-0861-3F41-AB5B-A6965FDB9B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09" name="Line 284">
                  <a:extLst>
                    <a:ext uri="{FF2B5EF4-FFF2-40B4-BE49-F238E27FC236}">
                      <a16:creationId xmlns:a16="http://schemas.microsoft.com/office/drawing/2014/main" id="{B4043621-7049-B142-85EC-B03D30CB72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</p:grpSp>
        <p:grpSp>
          <p:nvGrpSpPr>
            <p:cNvPr id="347" name="Group 346">
              <a:extLst>
                <a:ext uri="{FF2B5EF4-FFF2-40B4-BE49-F238E27FC236}">
                  <a16:creationId xmlns:a16="http://schemas.microsoft.com/office/drawing/2014/main" id="{30328418-FEE1-EE47-98BF-A21F2A99E81E}"/>
                </a:ext>
              </a:extLst>
            </p:cNvPr>
            <p:cNvGrpSpPr/>
            <p:nvPr/>
          </p:nvGrpSpPr>
          <p:grpSpPr>
            <a:xfrm>
              <a:off x="6091888" y="2409568"/>
              <a:ext cx="767148" cy="417298"/>
              <a:chOff x="1503784" y="3006600"/>
              <a:chExt cx="1771786" cy="957087"/>
            </a:xfrm>
          </p:grpSpPr>
          <p:grpSp>
            <p:nvGrpSpPr>
              <p:cNvPr id="348" name="Group 347">
                <a:extLst>
                  <a:ext uri="{FF2B5EF4-FFF2-40B4-BE49-F238E27FC236}">
                    <a16:creationId xmlns:a16="http://schemas.microsoft.com/office/drawing/2014/main" id="{A3ECB4C7-CD8E-134B-B4A4-435CF1AA05AF}"/>
                  </a:ext>
                </a:extLst>
              </p:cNvPr>
              <p:cNvGrpSpPr/>
              <p:nvPr/>
            </p:nvGrpSpPr>
            <p:grpSpPr>
              <a:xfrm>
                <a:off x="1503784" y="3006600"/>
                <a:ext cx="1771786" cy="957087"/>
                <a:chOff x="1465684" y="2997075"/>
                <a:chExt cx="1771786" cy="957087"/>
              </a:xfrm>
            </p:grpSpPr>
            <p:sp>
              <p:nvSpPr>
                <p:cNvPr id="388" name="Freeform 387">
                  <a:extLst>
                    <a:ext uri="{FF2B5EF4-FFF2-40B4-BE49-F238E27FC236}">
                      <a16:creationId xmlns:a16="http://schemas.microsoft.com/office/drawing/2014/main" id="{D09803A5-A9B3-C84A-94AF-BB42BD4CF4B8}"/>
                    </a:ext>
                  </a:extLst>
                </p:cNvPr>
                <p:cNvSpPr/>
                <p:nvPr/>
              </p:nvSpPr>
              <p:spPr>
                <a:xfrm>
                  <a:off x="1465684" y="3328365"/>
                  <a:ext cx="1771786" cy="625797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389" name="Oval 388">
                  <a:extLst>
                    <a:ext uri="{FF2B5EF4-FFF2-40B4-BE49-F238E27FC236}">
                      <a16:creationId xmlns:a16="http://schemas.microsoft.com/office/drawing/2014/main" id="{C3B4DE2F-6F33-0D4C-8C75-FC7AF1947469}"/>
                    </a:ext>
                  </a:extLst>
                </p:cNvPr>
                <p:cNvSpPr/>
                <p:nvPr/>
              </p:nvSpPr>
              <p:spPr>
                <a:xfrm>
                  <a:off x="1466704" y="2997075"/>
                  <a:ext cx="1769640" cy="619577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</p:grpSp>
          <p:grpSp>
            <p:nvGrpSpPr>
              <p:cNvPr id="349" name="Group 348">
                <a:extLst>
                  <a:ext uri="{FF2B5EF4-FFF2-40B4-BE49-F238E27FC236}">
                    <a16:creationId xmlns:a16="http://schemas.microsoft.com/office/drawing/2014/main" id="{5DF2BA87-8F1C-0941-BA17-4BF3946CFADB}"/>
                  </a:ext>
                </a:extLst>
              </p:cNvPr>
              <p:cNvGrpSpPr/>
              <p:nvPr/>
            </p:nvGrpSpPr>
            <p:grpSpPr>
              <a:xfrm>
                <a:off x="1977616" y="3038475"/>
                <a:ext cx="768409" cy="553944"/>
                <a:chOff x="1968091" y="3022600"/>
                <a:chExt cx="768409" cy="553944"/>
              </a:xfrm>
            </p:grpSpPr>
            <p:grpSp>
              <p:nvGrpSpPr>
                <p:cNvPr id="350" name="Group 349">
                  <a:extLst>
                    <a:ext uri="{FF2B5EF4-FFF2-40B4-BE49-F238E27FC236}">
                      <a16:creationId xmlns:a16="http://schemas.microsoft.com/office/drawing/2014/main" id="{A7B77710-B95E-AB47-98C2-0509B34F24DC}"/>
                    </a:ext>
                  </a:extLst>
                </p:cNvPr>
                <p:cNvGrpSpPr/>
                <p:nvPr/>
              </p:nvGrpSpPr>
              <p:grpSpPr>
                <a:xfrm>
                  <a:off x="2032000" y="3022600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386" name="Parallelogram 385">
                    <a:extLst>
                      <a:ext uri="{FF2B5EF4-FFF2-40B4-BE49-F238E27FC236}">
                        <a16:creationId xmlns:a16="http://schemas.microsoft.com/office/drawing/2014/main" id="{CDE545DE-3076-CB4D-AE64-7C7583B81CD6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7" name="Parallelogram 386">
                    <a:extLst>
                      <a:ext uri="{FF2B5EF4-FFF2-40B4-BE49-F238E27FC236}">
                        <a16:creationId xmlns:a16="http://schemas.microsoft.com/office/drawing/2014/main" id="{65DB0FE8-CFE8-6E4B-A607-67127410727B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1" name="Group 350">
                  <a:extLst>
                    <a:ext uri="{FF2B5EF4-FFF2-40B4-BE49-F238E27FC236}">
                      <a16:creationId xmlns:a16="http://schemas.microsoft.com/office/drawing/2014/main" id="{099A3123-5D76-0F4D-974C-DC5350468F97}"/>
                    </a:ext>
                  </a:extLst>
                </p:cNvPr>
                <p:cNvGrpSpPr/>
                <p:nvPr/>
              </p:nvGrpSpPr>
              <p:grpSpPr>
                <a:xfrm flipH="1">
                  <a:off x="2441575" y="3032125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383" name="Parallelogram 382">
                    <a:extLst>
                      <a:ext uri="{FF2B5EF4-FFF2-40B4-BE49-F238E27FC236}">
                        <a16:creationId xmlns:a16="http://schemas.microsoft.com/office/drawing/2014/main" id="{8560BCA9-79CE-FB46-8807-91CAB323DCBD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5" name="Parallelogram 384">
                    <a:extLst>
                      <a:ext uri="{FF2B5EF4-FFF2-40B4-BE49-F238E27FC236}">
                        <a16:creationId xmlns:a16="http://schemas.microsoft.com/office/drawing/2014/main" id="{E7301516-CEAA-9A49-AD53-294B7201952A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52" name="Parallelogram 351">
                  <a:extLst>
                    <a:ext uri="{FF2B5EF4-FFF2-40B4-BE49-F238E27FC236}">
                      <a16:creationId xmlns:a16="http://schemas.microsoft.com/office/drawing/2014/main" id="{0F919CD9-B57A-B040-BB1E-8555E13A7BAC}"/>
                    </a:ext>
                  </a:extLst>
                </p:cNvPr>
                <p:cNvSpPr/>
                <p:nvPr/>
              </p:nvSpPr>
              <p:spPr>
                <a:xfrm flipV="1">
                  <a:off x="2057400" y="3130550"/>
                  <a:ext cx="625475" cy="60324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3" name="Parallelogram 352">
                  <a:extLst>
                    <a:ext uri="{FF2B5EF4-FFF2-40B4-BE49-F238E27FC236}">
                      <a16:creationId xmlns:a16="http://schemas.microsoft.com/office/drawing/2014/main" id="{371B4E30-D3FD-914F-A495-2E8FF6C64ED6}"/>
                    </a:ext>
                  </a:extLst>
                </p:cNvPr>
                <p:cNvSpPr/>
                <p:nvPr/>
              </p:nvSpPr>
              <p:spPr>
                <a:xfrm rot="17056647">
                  <a:off x="2079626" y="3187701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4" name="Parallelogram 353">
                  <a:extLst>
                    <a:ext uri="{FF2B5EF4-FFF2-40B4-BE49-F238E27FC236}">
                      <a16:creationId xmlns:a16="http://schemas.microsoft.com/office/drawing/2014/main" id="{58A0847E-BEC9-4746-A827-C278B8F2F1F1}"/>
                    </a:ext>
                  </a:extLst>
                </p:cNvPr>
                <p:cNvSpPr/>
                <p:nvPr/>
              </p:nvSpPr>
              <p:spPr>
                <a:xfrm rot="17384936" flipV="1">
                  <a:off x="1990347" y="3141540"/>
                  <a:ext cx="95195" cy="50805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5" name="Parallelogram 354">
                  <a:extLst>
                    <a:ext uri="{FF2B5EF4-FFF2-40B4-BE49-F238E27FC236}">
                      <a16:creationId xmlns:a16="http://schemas.microsoft.com/office/drawing/2014/main" id="{872A9D5B-3F77-E647-9210-C43AD11DFF1C}"/>
                    </a:ext>
                  </a:extLst>
                </p:cNvPr>
                <p:cNvSpPr/>
                <p:nvPr/>
              </p:nvSpPr>
              <p:spPr>
                <a:xfrm>
                  <a:off x="2032000" y="3162300"/>
                  <a:ext cx="6508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6" name="Parallelogram 355">
                  <a:extLst>
                    <a:ext uri="{FF2B5EF4-FFF2-40B4-BE49-F238E27FC236}">
                      <a16:creationId xmlns:a16="http://schemas.microsoft.com/office/drawing/2014/main" id="{A3FFE56B-1AF2-9F44-85B7-FD5400AB6C78}"/>
                    </a:ext>
                  </a:extLst>
                </p:cNvPr>
                <p:cNvSpPr/>
                <p:nvPr/>
              </p:nvSpPr>
              <p:spPr>
                <a:xfrm rot="4215064" flipH="1" flipV="1">
                  <a:off x="2627741" y="3146398"/>
                  <a:ext cx="9519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7" name="Parallelogram 356">
                  <a:extLst>
                    <a:ext uri="{FF2B5EF4-FFF2-40B4-BE49-F238E27FC236}">
                      <a16:creationId xmlns:a16="http://schemas.microsoft.com/office/drawing/2014/main" id="{DB31337C-4205-A446-9A39-ECDC77C0069E}"/>
                    </a:ext>
                  </a:extLst>
                </p:cNvPr>
                <p:cNvSpPr/>
                <p:nvPr/>
              </p:nvSpPr>
              <p:spPr>
                <a:xfrm rot="4492456">
                  <a:off x="2397126" y="31972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358" name="Group 357">
                  <a:extLst>
                    <a:ext uri="{FF2B5EF4-FFF2-40B4-BE49-F238E27FC236}">
                      <a16:creationId xmlns:a16="http://schemas.microsoft.com/office/drawing/2014/main" id="{E3783F0D-649F-D24F-A2F1-B95B548BC62D}"/>
                    </a:ext>
                  </a:extLst>
                </p:cNvPr>
                <p:cNvGrpSpPr/>
                <p:nvPr/>
              </p:nvGrpSpPr>
              <p:grpSpPr>
                <a:xfrm>
                  <a:off x="1968091" y="3322545"/>
                  <a:ext cx="768409" cy="96354"/>
                  <a:chOff x="1968092" y="3319370"/>
                  <a:chExt cx="677104" cy="96354"/>
                </a:xfrm>
              </p:grpSpPr>
              <p:sp>
                <p:nvSpPr>
                  <p:cNvPr id="361" name="Parallelogram 360">
                    <a:extLst>
                      <a:ext uri="{FF2B5EF4-FFF2-40B4-BE49-F238E27FC236}">
                        <a16:creationId xmlns:a16="http://schemas.microsoft.com/office/drawing/2014/main" id="{04BC5C13-E442-6B45-9F72-9EEBD7BF0EA1}"/>
                      </a:ext>
                    </a:extLst>
                  </p:cNvPr>
                  <p:cNvSpPr/>
                  <p:nvPr/>
                </p:nvSpPr>
                <p:spPr>
                  <a:xfrm flipV="1">
                    <a:off x="2012950" y="3330575"/>
                    <a:ext cx="625475" cy="60324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2" name="Parallelogram 361">
                    <a:extLst>
                      <a:ext uri="{FF2B5EF4-FFF2-40B4-BE49-F238E27FC236}">
                        <a16:creationId xmlns:a16="http://schemas.microsoft.com/office/drawing/2014/main" id="{FF0928FB-1A51-FC4D-BDF1-CE12016F30D3}"/>
                      </a:ext>
                    </a:extLst>
                  </p:cNvPr>
                  <p:cNvSpPr/>
                  <p:nvPr/>
                </p:nvSpPr>
                <p:spPr>
                  <a:xfrm rot="17384936" flipV="1">
                    <a:off x="1945897" y="3341565"/>
                    <a:ext cx="95195" cy="50805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3" name="Parallelogram 362">
                    <a:extLst>
                      <a:ext uri="{FF2B5EF4-FFF2-40B4-BE49-F238E27FC236}">
                        <a16:creationId xmlns:a16="http://schemas.microsoft.com/office/drawing/2014/main" id="{B78DCC03-7FF2-3A49-89D6-935400F03A82}"/>
                      </a:ext>
                    </a:extLst>
                  </p:cNvPr>
                  <p:cNvSpPr/>
                  <p:nvPr/>
                </p:nvSpPr>
                <p:spPr>
                  <a:xfrm>
                    <a:off x="1987550" y="3362325"/>
                    <a:ext cx="650875" cy="45719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4" name="Parallelogram 363">
                    <a:extLst>
                      <a:ext uri="{FF2B5EF4-FFF2-40B4-BE49-F238E27FC236}">
                        <a16:creationId xmlns:a16="http://schemas.microsoft.com/office/drawing/2014/main" id="{88C83F6D-AACA-274B-AA34-19E3C5437C77}"/>
                      </a:ext>
                    </a:extLst>
                  </p:cNvPr>
                  <p:cNvSpPr/>
                  <p:nvPr/>
                </p:nvSpPr>
                <p:spPr>
                  <a:xfrm rot="4215064" flipH="1" flipV="1">
                    <a:off x="2577455" y="3347983"/>
                    <a:ext cx="95195" cy="40287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59" name="Parallelogram 358">
                  <a:extLst>
                    <a:ext uri="{FF2B5EF4-FFF2-40B4-BE49-F238E27FC236}">
                      <a16:creationId xmlns:a16="http://schemas.microsoft.com/office/drawing/2014/main" id="{E8F65E59-4BF3-8F4C-9B2C-6B6E0C3E8EA6}"/>
                    </a:ext>
                  </a:extLst>
                </p:cNvPr>
                <p:cNvSpPr/>
                <p:nvPr/>
              </p:nvSpPr>
              <p:spPr>
                <a:xfrm rot="4389628">
                  <a:off x="2495482" y="3370576"/>
                  <a:ext cx="160883" cy="55150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0" name="Parallelogram 359">
                  <a:extLst>
                    <a:ext uri="{FF2B5EF4-FFF2-40B4-BE49-F238E27FC236}">
                      <a16:creationId xmlns:a16="http://schemas.microsoft.com/office/drawing/2014/main" id="{C8E8AA3A-3716-4F4C-A3A5-C5BC0456891B}"/>
                    </a:ext>
                  </a:extLst>
                </p:cNvPr>
                <p:cNvSpPr/>
                <p:nvPr/>
              </p:nvSpPr>
              <p:spPr>
                <a:xfrm rot="17068257">
                  <a:off x="2025651" y="33623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416" name="Group 415">
            <a:extLst>
              <a:ext uri="{FF2B5EF4-FFF2-40B4-BE49-F238E27FC236}">
                <a16:creationId xmlns:a16="http://schemas.microsoft.com/office/drawing/2014/main" id="{ECE066FF-41E3-DB48-97B8-0811DA170B7B}"/>
              </a:ext>
            </a:extLst>
          </p:cNvPr>
          <p:cNvGrpSpPr/>
          <p:nvPr/>
        </p:nvGrpSpPr>
        <p:grpSpPr>
          <a:xfrm>
            <a:off x="5378279" y="5161005"/>
            <a:ext cx="694976" cy="460529"/>
            <a:chOff x="7493876" y="2774731"/>
            <a:chExt cx="1481958" cy="894622"/>
          </a:xfrm>
        </p:grpSpPr>
        <p:sp>
          <p:nvSpPr>
            <p:cNvPr id="417" name="Freeform 416">
              <a:extLst>
                <a:ext uri="{FF2B5EF4-FFF2-40B4-BE49-F238E27FC236}">
                  <a16:creationId xmlns:a16="http://schemas.microsoft.com/office/drawing/2014/main" id="{9A17D7E2-0EC2-4147-BACE-C86863E791ED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D2C8B71A-ED08-704F-BBA9-A41AA021D4B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419" name="Group 418">
              <a:extLst>
                <a:ext uri="{FF2B5EF4-FFF2-40B4-BE49-F238E27FC236}">
                  <a16:creationId xmlns:a16="http://schemas.microsoft.com/office/drawing/2014/main" id="{4FBFBD37-6872-CF4B-BBD0-B2D00683FDF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20" name="Freeform 419">
                <a:extLst>
                  <a:ext uri="{FF2B5EF4-FFF2-40B4-BE49-F238E27FC236}">
                    <a16:creationId xmlns:a16="http://schemas.microsoft.com/office/drawing/2014/main" id="{3A6B00A4-C316-784D-90CE-A48AB80C972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1" name="Freeform 420">
                <a:extLst>
                  <a:ext uri="{FF2B5EF4-FFF2-40B4-BE49-F238E27FC236}">
                    <a16:creationId xmlns:a16="http://schemas.microsoft.com/office/drawing/2014/main" id="{DB5B3B43-C97E-9A4C-956E-FB78D96ED413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2" name="Freeform 421">
                <a:extLst>
                  <a:ext uri="{FF2B5EF4-FFF2-40B4-BE49-F238E27FC236}">
                    <a16:creationId xmlns:a16="http://schemas.microsoft.com/office/drawing/2014/main" id="{07557CC0-A13F-494D-ADE7-5DEE27608B3D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3" name="Freeform 422">
                <a:extLst>
                  <a:ext uri="{FF2B5EF4-FFF2-40B4-BE49-F238E27FC236}">
                    <a16:creationId xmlns:a16="http://schemas.microsoft.com/office/drawing/2014/main" id="{B4AE89FB-CBFD-5041-A09B-8CB7F28A7320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24" name="Group 423">
            <a:extLst>
              <a:ext uri="{FF2B5EF4-FFF2-40B4-BE49-F238E27FC236}">
                <a16:creationId xmlns:a16="http://schemas.microsoft.com/office/drawing/2014/main" id="{7337DE54-8E37-9B40-85AE-009543DEA547}"/>
              </a:ext>
            </a:extLst>
          </p:cNvPr>
          <p:cNvGrpSpPr/>
          <p:nvPr/>
        </p:nvGrpSpPr>
        <p:grpSpPr>
          <a:xfrm>
            <a:off x="7198842" y="5152767"/>
            <a:ext cx="694976" cy="460529"/>
            <a:chOff x="7493876" y="2774731"/>
            <a:chExt cx="1481958" cy="894622"/>
          </a:xfrm>
        </p:grpSpPr>
        <p:sp>
          <p:nvSpPr>
            <p:cNvPr id="426" name="Freeform 425">
              <a:extLst>
                <a:ext uri="{FF2B5EF4-FFF2-40B4-BE49-F238E27FC236}">
                  <a16:creationId xmlns:a16="http://schemas.microsoft.com/office/drawing/2014/main" id="{40BDAD1B-D03A-154B-8252-A2C77DC8ABC3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232CB1C6-1225-D54B-8C4F-DE2F3947CF09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429" name="Group 428">
              <a:extLst>
                <a:ext uri="{FF2B5EF4-FFF2-40B4-BE49-F238E27FC236}">
                  <a16:creationId xmlns:a16="http://schemas.microsoft.com/office/drawing/2014/main" id="{62AE3D40-DDBD-3B4B-88BE-B3BB611891BA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30" name="Freeform 429">
                <a:extLst>
                  <a:ext uri="{FF2B5EF4-FFF2-40B4-BE49-F238E27FC236}">
                    <a16:creationId xmlns:a16="http://schemas.microsoft.com/office/drawing/2014/main" id="{94E635BD-A20D-D845-B2D4-5406C71A908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1" name="Freeform 430">
                <a:extLst>
                  <a:ext uri="{FF2B5EF4-FFF2-40B4-BE49-F238E27FC236}">
                    <a16:creationId xmlns:a16="http://schemas.microsoft.com/office/drawing/2014/main" id="{9DBDEEC0-B741-A94C-9991-B7B4C5F9757E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2" name="Freeform 431">
                <a:extLst>
                  <a:ext uri="{FF2B5EF4-FFF2-40B4-BE49-F238E27FC236}">
                    <a16:creationId xmlns:a16="http://schemas.microsoft.com/office/drawing/2014/main" id="{A8534E27-606E-A948-A60D-BF5C124C5252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3" name="Freeform 432">
                <a:extLst>
                  <a:ext uri="{FF2B5EF4-FFF2-40B4-BE49-F238E27FC236}">
                    <a16:creationId xmlns:a16="http://schemas.microsoft.com/office/drawing/2014/main" id="{7D7DF4F3-E1F8-AC4C-B937-292FDCEE40A6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439" name="Straight Arrow Connector 438">
            <a:extLst>
              <a:ext uri="{FF2B5EF4-FFF2-40B4-BE49-F238E27FC236}">
                <a16:creationId xmlns:a16="http://schemas.microsoft.com/office/drawing/2014/main" id="{85D80446-F7D0-D944-BE27-B5A2D76C1189}"/>
              </a:ext>
            </a:extLst>
          </p:cNvPr>
          <p:cNvCxnSpPr>
            <a:cxnSpLocks/>
          </p:cNvCxnSpPr>
          <p:nvPr/>
        </p:nvCxnSpPr>
        <p:spPr>
          <a:xfrm>
            <a:off x="1638299" y="5387646"/>
            <a:ext cx="1117909" cy="0"/>
          </a:xfrm>
          <a:prstGeom prst="straightConnector1">
            <a:avLst/>
          </a:prstGeom>
          <a:ln w="19050">
            <a:solidFill>
              <a:srgbClr val="011199"/>
            </a:solidFill>
            <a:headEnd type="triangle" w="lg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6" name="TextBox 445">
            <a:extLst>
              <a:ext uri="{FF2B5EF4-FFF2-40B4-BE49-F238E27FC236}">
                <a16:creationId xmlns:a16="http://schemas.microsoft.com/office/drawing/2014/main" id="{0085033F-D459-8842-BC6F-18CE34CFE6F6}"/>
              </a:ext>
            </a:extLst>
          </p:cNvPr>
          <p:cNvSpPr txBox="1"/>
          <p:nvPr/>
        </p:nvSpPr>
        <p:spPr>
          <a:xfrm>
            <a:off x="7244442" y="5594639"/>
            <a:ext cx="763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P-GW</a:t>
            </a:r>
          </a:p>
        </p:txBody>
      </p:sp>
      <p:sp>
        <p:nvSpPr>
          <p:cNvPr id="447" name="TextBox 446">
            <a:extLst>
              <a:ext uri="{FF2B5EF4-FFF2-40B4-BE49-F238E27FC236}">
                <a16:creationId xmlns:a16="http://schemas.microsoft.com/office/drawing/2014/main" id="{5202305B-97C0-714B-8E9D-C2F53BF0958C}"/>
              </a:ext>
            </a:extLst>
          </p:cNvPr>
          <p:cNvSpPr txBox="1"/>
          <p:nvPr/>
        </p:nvSpPr>
        <p:spPr>
          <a:xfrm>
            <a:off x="5419890" y="5618012"/>
            <a:ext cx="753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S-GW</a:t>
            </a:r>
          </a:p>
        </p:txBody>
      </p:sp>
      <p:pic>
        <p:nvPicPr>
          <p:cNvPr id="448" name="Picture 447">
            <a:extLst>
              <a:ext uri="{FF2B5EF4-FFF2-40B4-BE49-F238E27FC236}">
                <a16:creationId xmlns:a16="http://schemas.microsoft.com/office/drawing/2014/main" id="{3E61C666-A840-0548-8BD1-3305B1ABC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2003" y="5278594"/>
            <a:ext cx="1508938" cy="207264"/>
          </a:xfrm>
          <a:prstGeom prst="rect">
            <a:avLst/>
          </a:prstGeom>
        </p:spPr>
      </p:pic>
      <p:cxnSp>
        <p:nvCxnSpPr>
          <p:cNvPr id="449" name="Straight Arrow Connector 448">
            <a:extLst>
              <a:ext uri="{FF2B5EF4-FFF2-40B4-BE49-F238E27FC236}">
                <a16:creationId xmlns:a16="http://schemas.microsoft.com/office/drawing/2014/main" id="{3081E220-1785-C649-92F7-B8A2826D52B1}"/>
              </a:ext>
            </a:extLst>
          </p:cNvPr>
          <p:cNvCxnSpPr>
            <a:cxnSpLocks/>
          </p:cNvCxnSpPr>
          <p:nvPr/>
        </p:nvCxnSpPr>
        <p:spPr>
          <a:xfrm flipH="1">
            <a:off x="3471466" y="5382227"/>
            <a:ext cx="214699" cy="7603"/>
          </a:xfrm>
          <a:prstGeom prst="straightConnector1">
            <a:avLst/>
          </a:prstGeom>
          <a:ln w="19050">
            <a:solidFill>
              <a:srgbClr val="011199"/>
            </a:solidFill>
            <a:headEnd type="none" w="lg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0" name="Straight Arrow Connector 449">
            <a:extLst>
              <a:ext uri="{FF2B5EF4-FFF2-40B4-BE49-F238E27FC236}">
                <a16:creationId xmlns:a16="http://schemas.microsoft.com/office/drawing/2014/main" id="{7DA9677E-A81A-644B-BF51-E40EDB7870D4}"/>
              </a:ext>
            </a:extLst>
          </p:cNvPr>
          <p:cNvCxnSpPr>
            <a:cxnSpLocks/>
          </p:cNvCxnSpPr>
          <p:nvPr/>
        </p:nvCxnSpPr>
        <p:spPr>
          <a:xfrm>
            <a:off x="6761626" y="5382227"/>
            <a:ext cx="397397" cy="0"/>
          </a:xfrm>
          <a:prstGeom prst="straightConnector1">
            <a:avLst/>
          </a:prstGeom>
          <a:ln w="19050">
            <a:solidFill>
              <a:srgbClr val="011199"/>
            </a:solidFill>
            <a:headEnd type="none" w="lg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51" name="Picture 450">
            <a:extLst>
              <a:ext uri="{FF2B5EF4-FFF2-40B4-BE49-F238E27FC236}">
                <a16:creationId xmlns:a16="http://schemas.microsoft.com/office/drawing/2014/main" id="{39DAE686-A685-F342-91A9-D042707C2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2282" y="5286198"/>
            <a:ext cx="816721" cy="207264"/>
          </a:xfrm>
          <a:prstGeom prst="rect">
            <a:avLst/>
          </a:prstGeom>
        </p:spPr>
      </p:pic>
      <p:cxnSp>
        <p:nvCxnSpPr>
          <p:cNvPr id="452" name="Straight Arrow Connector 451">
            <a:extLst>
              <a:ext uri="{FF2B5EF4-FFF2-40B4-BE49-F238E27FC236}">
                <a16:creationId xmlns:a16="http://schemas.microsoft.com/office/drawing/2014/main" id="{C5248A87-9F9F-FB45-A49E-F182F70A9DCB}"/>
              </a:ext>
            </a:extLst>
          </p:cNvPr>
          <p:cNvCxnSpPr>
            <a:cxnSpLocks/>
          </p:cNvCxnSpPr>
          <p:nvPr/>
        </p:nvCxnSpPr>
        <p:spPr>
          <a:xfrm flipH="1">
            <a:off x="6085787" y="5389831"/>
            <a:ext cx="139746" cy="7603"/>
          </a:xfrm>
          <a:prstGeom prst="straightConnector1">
            <a:avLst/>
          </a:prstGeom>
          <a:ln w="19050">
            <a:solidFill>
              <a:srgbClr val="011199"/>
            </a:solidFill>
            <a:headEnd type="none" w="lg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53" name="Group 652">
            <a:extLst>
              <a:ext uri="{FF2B5EF4-FFF2-40B4-BE49-F238E27FC236}">
                <a16:creationId xmlns:a16="http://schemas.microsoft.com/office/drawing/2014/main" id="{6D593388-4921-4845-A11A-59BF19E95C08}"/>
              </a:ext>
            </a:extLst>
          </p:cNvPr>
          <p:cNvGrpSpPr>
            <a:grpSpLocks/>
          </p:cNvGrpSpPr>
          <p:nvPr/>
        </p:nvGrpSpPr>
        <p:grpSpPr bwMode="auto">
          <a:xfrm>
            <a:off x="970802" y="5003243"/>
            <a:ext cx="733407" cy="660273"/>
            <a:chOff x="2751" y="1851"/>
            <a:chExt cx="462" cy="478"/>
          </a:xfrm>
        </p:grpSpPr>
        <p:pic>
          <p:nvPicPr>
            <p:cNvPr id="454" name="Picture 653" descr="iphone_stylized_small">
              <a:extLst>
                <a:ext uri="{FF2B5EF4-FFF2-40B4-BE49-F238E27FC236}">
                  <a16:creationId xmlns:a16="http://schemas.microsoft.com/office/drawing/2014/main" id="{DF8308B6-F22D-674D-A6C8-0DC70B6AAC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5" name="Picture 654" descr="antenna_radiation_stylized">
              <a:extLst>
                <a:ext uri="{FF2B5EF4-FFF2-40B4-BE49-F238E27FC236}">
                  <a16:creationId xmlns:a16="http://schemas.microsoft.com/office/drawing/2014/main" id="{E27DC4A0-F181-D547-B504-8544D6EB63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6" name="Rectangle 455">
            <a:extLst>
              <a:ext uri="{FF2B5EF4-FFF2-40B4-BE49-F238E27FC236}">
                <a16:creationId xmlns:a16="http://schemas.microsoft.com/office/drawing/2014/main" id="{64D8096B-CEE8-6C49-8488-6C3D24817187}"/>
              </a:ext>
            </a:extLst>
          </p:cNvPr>
          <p:cNvSpPr/>
          <p:nvPr/>
        </p:nvSpPr>
        <p:spPr>
          <a:xfrm>
            <a:off x="884538" y="4930345"/>
            <a:ext cx="1352036" cy="790833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7" name="TextBox 456">
            <a:extLst>
              <a:ext uri="{FF2B5EF4-FFF2-40B4-BE49-F238E27FC236}">
                <a16:creationId xmlns:a16="http://schemas.microsoft.com/office/drawing/2014/main" id="{3D213BE3-42AD-EC4B-A270-370359D352CA}"/>
              </a:ext>
            </a:extLst>
          </p:cNvPr>
          <p:cNvSpPr txBox="1"/>
          <p:nvPr/>
        </p:nvSpPr>
        <p:spPr>
          <a:xfrm>
            <a:off x="2597189" y="5619133"/>
            <a:ext cx="12776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base station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8" name="Rectangle 457">
            <a:extLst>
              <a:ext uri="{FF2B5EF4-FFF2-40B4-BE49-F238E27FC236}">
                <a16:creationId xmlns:a16="http://schemas.microsoft.com/office/drawing/2014/main" id="{98CB3660-6858-AB4D-9977-086702926CE8}"/>
              </a:ext>
            </a:extLst>
          </p:cNvPr>
          <p:cNvSpPr/>
          <p:nvPr/>
        </p:nvSpPr>
        <p:spPr>
          <a:xfrm>
            <a:off x="2236572" y="5325762"/>
            <a:ext cx="556055" cy="148281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\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9728008-6E72-6D4D-9C4F-5F2B2D7E33B6}"/>
              </a:ext>
            </a:extLst>
          </p:cNvPr>
          <p:cNvGrpSpPr/>
          <p:nvPr/>
        </p:nvGrpSpPr>
        <p:grpSpPr>
          <a:xfrm>
            <a:off x="3101546" y="2458996"/>
            <a:ext cx="2928551" cy="2923232"/>
            <a:chOff x="2987392" y="2753884"/>
            <a:chExt cx="2351943" cy="2628343"/>
          </a:xfrm>
        </p:grpSpPr>
        <p:cxnSp>
          <p:nvCxnSpPr>
            <p:cNvPr id="445" name="Straight Arrow Connector 444">
              <a:extLst>
                <a:ext uri="{FF2B5EF4-FFF2-40B4-BE49-F238E27FC236}">
                  <a16:creationId xmlns:a16="http://schemas.microsoft.com/office/drawing/2014/main" id="{0693F20D-02FD-EB41-A70D-132AF1EF0587}"/>
                </a:ext>
              </a:extLst>
            </p:cNvPr>
            <p:cNvCxnSpPr>
              <a:cxnSpLocks/>
            </p:cNvCxnSpPr>
            <p:nvPr/>
          </p:nvCxnSpPr>
          <p:spPr>
            <a:xfrm>
              <a:off x="4574350" y="5382227"/>
              <a:ext cx="764985" cy="0"/>
            </a:xfrm>
            <a:prstGeom prst="straightConnector1">
              <a:avLst/>
            </a:prstGeom>
            <a:ln w="19050">
              <a:solidFill>
                <a:srgbClr val="011199"/>
              </a:solidFill>
              <a:headEnd type="none" w="lg" len="med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863E31E-C892-E640-8593-ECFF64CF4C55}"/>
                </a:ext>
              </a:extLst>
            </p:cNvPr>
            <p:cNvSpPr/>
            <p:nvPr/>
          </p:nvSpPr>
          <p:spPr>
            <a:xfrm>
              <a:off x="2990334" y="2792627"/>
              <a:ext cx="210066" cy="2496066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55000">
                  <a:schemeClr val="bg1"/>
                </a:gs>
                <a:gs pos="100000">
                  <a:srgbClr val="C0000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72E75D5-45DF-F349-8AE1-B44D076819B9}"/>
                </a:ext>
              </a:extLst>
            </p:cNvPr>
            <p:cNvSpPr/>
            <p:nvPr/>
          </p:nvSpPr>
          <p:spPr>
            <a:xfrm>
              <a:off x="2995166" y="2753884"/>
              <a:ext cx="189068" cy="89378"/>
            </a:xfrm>
            <a:prstGeom prst="ellipse">
              <a:avLst/>
            </a:prstGeom>
            <a:gradFill>
              <a:gsLst>
                <a:gs pos="0">
                  <a:srgbClr val="C00000"/>
                </a:gs>
                <a:gs pos="55000">
                  <a:schemeClr val="bg1"/>
                </a:gs>
                <a:gs pos="100000">
                  <a:srgbClr val="C00000"/>
                </a:gs>
              </a:gsLst>
              <a:lin ang="0" scaled="0"/>
            </a:gra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0" name="Rectangle 459">
              <a:extLst>
                <a:ext uri="{FF2B5EF4-FFF2-40B4-BE49-F238E27FC236}">
                  <a16:creationId xmlns:a16="http://schemas.microsoft.com/office/drawing/2014/main" id="{745CA4C0-E1AD-A846-AF56-0C91E8BFB3F1}"/>
                </a:ext>
              </a:extLst>
            </p:cNvPr>
            <p:cNvSpPr/>
            <p:nvPr/>
          </p:nvSpPr>
          <p:spPr>
            <a:xfrm>
              <a:off x="5067300" y="2846173"/>
              <a:ext cx="210066" cy="2496066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55000">
                  <a:schemeClr val="bg1"/>
                </a:gs>
                <a:gs pos="100000">
                  <a:srgbClr val="C0000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1" name="Oval 460">
              <a:extLst>
                <a:ext uri="{FF2B5EF4-FFF2-40B4-BE49-F238E27FC236}">
                  <a16:creationId xmlns:a16="http://schemas.microsoft.com/office/drawing/2014/main" id="{B6FF396D-811D-5D4F-8702-FBEADF5398B4}"/>
                </a:ext>
              </a:extLst>
            </p:cNvPr>
            <p:cNvSpPr/>
            <p:nvPr/>
          </p:nvSpPr>
          <p:spPr>
            <a:xfrm>
              <a:off x="5072132" y="2807430"/>
              <a:ext cx="189068" cy="89378"/>
            </a:xfrm>
            <a:prstGeom prst="ellipse">
              <a:avLst/>
            </a:prstGeom>
            <a:gradFill>
              <a:gsLst>
                <a:gs pos="0">
                  <a:srgbClr val="C00000"/>
                </a:gs>
                <a:gs pos="55000">
                  <a:schemeClr val="bg1"/>
                </a:gs>
                <a:gs pos="100000">
                  <a:srgbClr val="C00000"/>
                </a:gs>
              </a:gsLst>
              <a:lin ang="0" scaled="0"/>
            </a:gra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2" name="Rectangle 461">
              <a:extLst>
                <a:ext uri="{FF2B5EF4-FFF2-40B4-BE49-F238E27FC236}">
                  <a16:creationId xmlns:a16="http://schemas.microsoft.com/office/drawing/2014/main" id="{C59976A9-19B1-B44F-85AD-39D8DA64481D}"/>
                </a:ext>
              </a:extLst>
            </p:cNvPr>
            <p:cNvSpPr/>
            <p:nvPr/>
          </p:nvSpPr>
          <p:spPr>
            <a:xfrm rot="5400000">
              <a:off x="4019036" y="4082879"/>
              <a:ext cx="236838" cy="2277761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55000">
                  <a:schemeClr val="bg1"/>
                </a:gs>
                <a:gs pos="100000">
                  <a:srgbClr val="C0000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45DB6A5-4B6A-C946-A573-3F5C3B13308D}"/>
                </a:ext>
              </a:extLst>
            </p:cNvPr>
            <p:cNvGrpSpPr/>
            <p:nvPr/>
          </p:nvGrpSpPr>
          <p:grpSpPr>
            <a:xfrm>
              <a:off x="5060792" y="5100747"/>
              <a:ext cx="223781" cy="248981"/>
              <a:chOff x="5064046" y="5090985"/>
              <a:chExt cx="223781" cy="248981"/>
            </a:xfrm>
          </p:grpSpPr>
          <p:sp>
            <p:nvSpPr>
              <p:cNvPr id="464" name="Rectangle 463">
                <a:extLst>
                  <a:ext uri="{FF2B5EF4-FFF2-40B4-BE49-F238E27FC236}">
                    <a16:creationId xmlns:a16="http://schemas.microsoft.com/office/drawing/2014/main" id="{EE764A06-94D9-8141-B09C-4F6BF5C73E01}"/>
                  </a:ext>
                </a:extLst>
              </p:cNvPr>
              <p:cNvSpPr/>
              <p:nvPr/>
            </p:nvSpPr>
            <p:spPr>
              <a:xfrm>
                <a:off x="5064046" y="5090985"/>
                <a:ext cx="217273" cy="248981"/>
              </a:xfrm>
              <a:prstGeom prst="rect">
                <a:avLst/>
              </a:prstGeom>
              <a:gradFill>
                <a:gsLst>
                  <a:gs pos="0">
                    <a:srgbClr val="C00000">
                      <a:alpha val="0"/>
                    </a:srgbClr>
                  </a:gs>
                  <a:gs pos="55000">
                    <a:schemeClr val="bg1">
                      <a:alpha val="2000"/>
                    </a:schemeClr>
                  </a:gs>
                  <a:gs pos="100000">
                    <a:srgbClr val="C0000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5" name="Rectangle 464">
                <a:extLst>
                  <a:ext uri="{FF2B5EF4-FFF2-40B4-BE49-F238E27FC236}">
                    <a16:creationId xmlns:a16="http://schemas.microsoft.com/office/drawing/2014/main" id="{0B9A70EB-AB3F-7C41-AD24-103618D808B2}"/>
                  </a:ext>
                </a:extLst>
              </p:cNvPr>
              <p:cNvSpPr/>
              <p:nvPr/>
            </p:nvSpPr>
            <p:spPr>
              <a:xfrm>
                <a:off x="5070554" y="5092655"/>
                <a:ext cx="217273" cy="97624"/>
              </a:xfrm>
              <a:prstGeom prst="rect">
                <a:avLst/>
              </a:prstGeom>
              <a:gradFill>
                <a:gsLst>
                  <a:gs pos="39000">
                    <a:schemeClr val="bg1">
                      <a:alpha val="86000"/>
                    </a:schemeClr>
                  </a:gs>
                  <a:gs pos="0">
                    <a:srgbClr val="C00000">
                      <a:alpha val="0"/>
                    </a:srgbClr>
                  </a:gs>
                  <a:gs pos="67000">
                    <a:schemeClr val="bg1">
                      <a:alpha val="78000"/>
                    </a:schemeClr>
                  </a:gs>
                  <a:gs pos="54000">
                    <a:schemeClr val="bg1"/>
                  </a:gs>
                  <a:gs pos="100000">
                    <a:srgbClr val="C00000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6" name="Group 465">
              <a:extLst>
                <a:ext uri="{FF2B5EF4-FFF2-40B4-BE49-F238E27FC236}">
                  <a16:creationId xmlns:a16="http://schemas.microsoft.com/office/drawing/2014/main" id="{3635D05A-D79E-D94B-9932-6015467DB250}"/>
                </a:ext>
              </a:extLst>
            </p:cNvPr>
            <p:cNvGrpSpPr/>
            <p:nvPr/>
          </p:nvGrpSpPr>
          <p:grpSpPr>
            <a:xfrm flipH="1">
              <a:off x="2987392" y="5100205"/>
              <a:ext cx="223781" cy="248981"/>
              <a:chOff x="5064046" y="5090985"/>
              <a:chExt cx="223781" cy="248981"/>
            </a:xfrm>
          </p:grpSpPr>
          <p:sp>
            <p:nvSpPr>
              <p:cNvPr id="467" name="Rectangle 466">
                <a:extLst>
                  <a:ext uri="{FF2B5EF4-FFF2-40B4-BE49-F238E27FC236}">
                    <a16:creationId xmlns:a16="http://schemas.microsoft.com/office/drawing/2014/main" id="{536B64EC-BB40-0C45-91F3-8DEE2A78B9C8}"/>
                  </a:ext>
                </a:extLst>
              </p:cNvPr>
              <p:cNvSpPr/>
              <p:nvPr/>
            </p:nvSpPr>
            <p:spPr>
              <a:xfrm>
                <a:off x="5064046" y="5090985"/>
                <a:ext cx="217273" cy="248981"/>
              </a:xfrm>
              <a:prstGeom prst="rect">
                <a:avLst/>
              </a:prstGeom>
              <a:gradFill>
                <a:gsLst>
                  <a:gs pos="0">
                    <a:srgbClr val="C00000">
                      <a:alpha val="0"/>
                    </a:srgbClr>
                  </a:gs>
                  <a:gs pos="55000">
                    <a:schemeClr val="bg1">
                      <a:alpha val="2000"/>
                    </a:schemeClr>
                  </a:gs>
                  <a:gs pos="100000">
                    <a:srgbClr val="C0000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8" name="Rectangle 467">
                <a:extLst>
                  <a:ext uri="{FF2B5EF4-FFF2-40B4-BE49-F238E27FC236}">
                    <a16:creationId xmlns:a16="http://schemas.microsoft.com/office/drawing/2014/main" id="{44302713-F5DB-994B-A5C8-AB92AC4E90BC}"/>
                  </a:ext>
                </a:extLst>
              </p:cNvPr>
              <p:cNvSpPr/>
              <p:nvPr/>
            </p:nvSpPr>
            <p:spPr>
              <a:xfrm>
                <a:off x="5070554" y="5092655"/>
                <a:ext cx="217273" cy="97624"/>
              </a:xfrm>
              <a:prstGeom prst="rect">
                <a:avLst/>
              </a:prstGeom>
              <a:gradFill>
                <a:gsLst>
                  <a:gs pos="39000">
                    <a:schemeClr val="bg1">
                      <a:alpha val="86000"/>
                    </a:schemeClr>
                  </a:gs>
                  <a:gs pos="0">
                    <a:srgbClr val="C00000">
                      <a:alpha val="0"/>
                    </a:srgbClr>
                  </a:gs>
                  <a:gs pos="67000">
                    <a:schemeClr val="bg1">
                      <a:alpha val="78000"/>
                    </a:schemeClr>
                  </a:gs>
                  <a:gs pos="54000">
                    <a:schemeClr val="bg1"/>
                  </a:gs>
                  <a:gs pos="100000">
                    <a:srgbClr val="C00000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69" name="Rectangle 4">
            <a:extLst>
              <a:ext uri="{FF2B5EF4-FFF2-40B4-BE49-F238E27FC236}">
                <a16:creationId xmlns:a16="http://schemas.microsoft.com/office/drawing/2014/main" id="{F7F77A83-A1E9-7346-8216-26AA3A5A6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7816" y="1467152"/>
            <a:ext cx="3756453" cy="514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75000"/>
              <a:buFontTx/>
              <a:buNone/>
              <a:tabLst>
                <a:tab pos="74612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tunneling:</a:t>
            </a:r>
          </a:p>
          <a:p>
            <a:pPr marL="403225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>
                <a:tab pos="746125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mobile datagram encapsulated using GPRS Tunneling Protocol (GTP), sent inside UDP datagram to S-GW</a:t>
            </a:r>
          </a:p>
          <a:p>
            <a:pPr marL="403225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>
                <a:tab pos="746125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S-GW re-tunnels datagrams to P-GW</a:t>
            </a:r>
          </a:p>
          <a:p>
            <a:pPr marL="403225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>
                <a:tab pos="746125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supporting mobility: only tunneling endpoints change when mobile user moves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75000"/>
              <a:buFont typeface="Wingdings" charset="0"/>
              <a:buNone/>
              <a:tabLst>
                <a:tab pos="746125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064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3" name="Group 392">
            <a:extLst>
              <a:ext uri="{FF2B5EF4-FFF2-40B4-BE49-F238E27FC236}">
                <a16:creationId xmlns:a16="http://schemas.microsoft.com/office/drawing/2014/main" id="{74A8586B-18B3-3C44-820A-1242FBB5BDB5}"/>
              </a:ext>
            </a:extLst>
          </p:cNvPr>
          <p:cNvGrpSpPr/>
          <p:nvPr/>
        </p:nvGrpSpPr>
        <p:grpSpPr>
          <a:xfrm>
            <a:off x="4708577" y="1917062"/>
            <a:ext cx="4433068" cy="574881"/>
            <a:chOff x="5366964" y="5459934"/>
            <a:chExt cx="4476119" cy="574881"/>
          </a:xfrm>
        </p:grpSpPr>
        <p:sp>
          <p:nvSpPr>
            <p:cNvPr id="394" name="Freeform 393">
              <a:extLst>
                <a:ext uri="{FF2B5EF4-FFF2-40B4-BE49-F238E27FC236}">
                  <a16:creationId xmlns:a16="http://schemas.microsoft.com/office/drawing/2014/main" id="{2399916C-6406-7B44-A9D5-AFF9B5C97AE5}"/>
                </a:ext>
              </a:extLst>
            </p:cNvPr>
            <p:cNvSpPr/>
            <p:nvPr/>
          </p:nvSpPr>
          <p:spPr>
            <a:xfrm>
              <a:off x="5366964" y="5459934"/>
              <a:ext cx="4476119" cy="574881"/>
            </a:xfrm>
            <a:custGeom>
              <a:avLst/>
              <a:gdLst>
                <a:gd name="connsiteX0" fmla="*/ 409574 w 1466206"/>
                <a:gd name="connsiteY0" fmla="*/ 41300 h 846656"/>
                <a:gd name="connsiteX1" fmla="*/ 55068 w 1466206"/>
                <a:gd name="connsiteY1" fmla="*/ 92926 h 846656"/>
                <a:gd name="connsiteX2" fmla="*/ 0 w 1466206"/>
                <a:gd name="connsiteY2" fmla="*/ 344169 h 846656"/>
                <a:gd name="connsiteX3" fmla="*/ 37859 w 1466206"/>
                <a:gd name="connsiteY3" fmla="*/ 726197 h 846656"/>
                <a:gd name="connsiteX4" fmla="*/ 320087 w 1466206"/>
                <a:gd name="connsiteY4" fmla="*/ 846656 h 846656"/>
                <a:gd name="connsiteX5" fmla="*/ 949936 w 1466206"/>
                <a:gd name="connsiteY5" fmla="*/ 777822 h 846656"/>
                <a:gd name="connsiteX6" fmla="*/ 1466206 w 1466206"/>
                <a:gd name="connsiteY6" fmla="*/ 757172 h 846656"/>
                <a:gd name="connsiteX7" fmla="*/ 1466206 w 1466206"/>
                <a:gd name="connsiteY7" fmla="*/ 357936 h 846656"/>
                <a:gd name="connsiteX8" fmla="*/ 1287232 w 1466206"/>
                <a:gd name="connsiteY8" fmla="*/ 0 h 846656"/>
                <a:gd name="connsiteX9" fmla="*/ 719336 w 1466206"/>
                <a:gd name="connsiteY9" fmla="*/ 55067 h 846656"/>
                <a:gd name="connsiteX10" fmla="*/ 409574 w 1466206"/>
                <a:gd name="connsiteY10" fmla="*/ 41300 h 846656"/>
                <a:gd name="connsiteX0" fmla="*/ 409574 w 1466206"/>
                <a:gd name="connsiteY0" fmla="*/ 41300 h 846656"/>
                <a:gd name="connsiteX1" fmla="*/ 55068 w 1466206"/>
                <a:gd name="connsiteY1" fmla="*/ 92926 h 846656"/>
                <a:gd name="connsiteX2" fmla="*/ 0 w 1466206"/>
                <a:gd name="connsiteY2" fmla="*/ 344169 h 846656"/>
                <a:gd name="connsiteX3" fmla="*/ 37859 w 1466206"/>
                <a:gd name="connsiteY3" fmla="*/ 726197 h 846656"/>
                <a:gd name="connsiteX4" fmla="*/ 320087 w 1466206"/>
                <a:gd name="connsiteY4" fmla="*/ 846656 h 846656"/>
                <a:gd name="connsiteX5" fmla="*/ 949936 w 1466206"/>
                <a:gd name="connsiteY5" fmla="*/ 777822 h 846656"/>
                <a:gd name="connsiteX6" fmla="*/ 1466206 w 1466206"/>
                <a:gd name="connsiteY6" fmla="*/ 757172 h 846656"/>
                <a:gd name="connsiteX7" fmla="*/ 1466206 w 1466206"/>
                <a:gd name="connsiteY7" fmla="*/ 357936 h 846656"/>
                <a:gd name="connsiteX8" fmla="*/ 1287232 w 1466206"/>
                <a:gd name="connsiteY8" fmla="*/ 0 h 846656"/>
                <a:gd name="connsiteX9" fmla="*/ 719336 w 1466206"/>
                <a:gd name="connsiteY9" fmla="*/ 55067 h 846656"/>
                <a:gd name="connsiteX10" fmla="*/ 409574 w 1466206"/>
                <a:gd name="connsiteY10" fmla="*/ 41300 h 846656"/>
                <a:gd name="connsiteX0" fmla="*/ 416148 w 1472780"/>
                <a:gd name="connsiteY0" fmla="*/ 41300 h 846656"/>
                <a:gd name="connsiteX1" fmla="*/ 61642 w 1472780"/>
                <a:gd name="connsiteY1" fmla="*/ 92926 h 846656"/>
                <a:gd name="connsiteX2" fmla="*/ 6574 w 1472780"/>
                <a:gd name="connsiteY2" fmla="*/ 344169 h 846656"/>
                <a:gd name="connsiteX3" fmla="*/ 44433 w 1472780"/>
                <a:gd name="connsiteY3" fmla="*/ 726197 h 846656"/>
                <a:gd name="connsiteX4" fmla="*/ 326661 w 1472780"/>
                <a:gd name="connsiteY4" fmla="*/ 846656 h 846656"/>
                <a:gd name="connsiteX5" fmla="*/ 956510 w 1472780"/>
                <a:gd name="connsiteY5" fmla="*/ 777822 h 846656"/>
                <a:gd name="connsiteX6" fmla="*/ 1472780 w 1472780"/>
                <a:gd name="connsiteY6" fmla="*/ 757172 h 846656"/>
                <a:gd name="connsiteX7" fmla="*/ 1472780 w 1472780"/>
                <a:gd name="connsiteY7" fmla="*/ 357936 h 846656"/>
                <a:gd name="connsiteX8" fmla="*/ 1293806 w 1472780"/>
                <a:gd name="connsiteY8" fmla="*/ 0 h 846656"/>
                <a:gd name="connsiteX9" fmla="*/ 725910 w 1472780"/>
                <a:gd name="connsiteY9" fmla="*/ 55067 h 846656"/>
                <a:gd name="connsiteX10" fmla="*/ 416148 w 1472780"/>
                <a:gd name="connsiteY10" fmla="*/ 41300 h 846656"/>
                <a:gd name="connsiteX0" fmla="*/ 416148 w 1472780"/>
                <a:gd name="connsiteY0" fmla="*/ 41300 h 846656"/>
                <a:gd name="connsiteX1" fmla="*/ 61642 w 1472780"/>
                <a:gd name="connsiteY1" fmla="*/ 92926 h 846656"/>
                <a:gd name="connsiteX2" fmla="*/ 6574 w 1472780"/>
                <a:gd name="connsiteY2" fmla="*/ 344169 h 846656"/>
                <a:gd name="connsiteX3" fmla="*/ 44433 w 1472780"/>
                <a:gd name="connsiteY3" fmla="*/ 726197 h 846656"/>
                <a:gd name="connsiteX4" fmla="*/ 326661 w 1472780"/>
                <a:gd name="connsiteY4" fmla="*/ 846656 h 846656"/>
                <a:gd name="connsiteX5" fmla="*/ 956510 w 1472780"/>
                <a:gd name="connsiteY5" fmla="*/ 777822 h 846656"/>
                <a:gd name="connsiteX6" fmla="*/ 1472780 w 1472780"/>
                <a:gd name="connsiteY6" fmla="*/ 757172 h 846656"/>
                <a:gd name="connsiteX7" fmla="*/ 1472780 w 1472780"/>
                <a:gd name="connsiteY7" fmla="*/ 357936 h 846656"/>
                <a:gd name="connsiteX8" fmla="*/ 1293806 w 1472780"/>
                <a:gd name="connsiteY8" fmla="*/ 0 h 846656"/>
                <a:gd name="connsiteX9" fmla="*/ 725910 w 1472780"/>
                <a:gd name="connsiteY9" fmla="*/ 55067 h 846656"/>
                <a:gd name="connsiteX10" fmla="*/ 416148 w 1472780"/>
                <a:gd name="connsiteY10" fmla="*/ 41300 h 846656"/>
                <a:gd name="connsiteX0" fmla="*/ 416148 w 1518548"/>
                <a:gd name="connsiteY0" fmla="*/ 41300 h 846656"/>
                <a:gd name="connsiteX1" fmla="*/ 61642 w 1518548"/>
                <a:gd name="connsiteY1" fmla="*/ 92926 h 846656"/>
                <a:gd name="connsiteX2" fmla="*/ 6574 w 1518548"/>
                <a:gd name="connsiteY2" fmla="*/ 344169 h 846656"/>
                <a:gd name="connsiteX3" fmla="*/ 44433 w 1518548"/>
                <a:gd name="connsiteY3" fmla="*/ 726197 h 846656"/>
                <a:gd name="connsiteX4" fmla="*/ 326661 w 1518548"/>
                <a:gd name="connsiteY4" fmla="*/ 846656 h 846656"/>
                <a:gd name="connsiteX5" fmla="*/ 956510 w 1518548"/>
                <a:gd name="connsiteY5" fmla="*/ 777822 h 846656"/>
                <a:gd name="connsiteX6" fmla="*/ 1472780 w 1518548"/>
                <a:gd name="connsiteY6" fmla="*/ 757172 h 846656"/>
                <a:gd name="connsiteX7" fmla="*/ 1472780 w 1518548"/>
                <a:gd name="connsiteY7" fmla="*/ 357936 h 846656"/>
                <a:gd name="connsiteX8" fmla="*/ 1293806 w 1518548"/>
                <a:gd name="connsiteY8" fmla="*/ 0 h 846656"/>
                <a:gd name="connsiteX9" fmla="*/ 725910 w 1518548"/>
                <a:gd name="connsiteY9" fmla="*/ 55067 h 846656"/>
                <a:gd name="connsiteX10" fmla="*/ 416148 w 1518548"/>
                <a:gd name="connsiteY10" fmla="*/ 41300 h 846656"/>
                <a:gd name="connsiteX0" fmla="*/ 416148 w 1518548"/>
                <a:gd name="connsiteY0" fmla="*/ 84063 h 889419"/>
                <a:gd name="connsiteX1" fmla="*/ 61642 w 1518548"/>
                <a:gd name="connsiteY1" fmla="*/ 135689 h 889419"/>
                <a:gd name="connsiteX2" fmla="*/ 6574 w 1518548"/>
                <a:gd name="connsiteY2" fmla="*/ 386932 h 889419"/>
                <a:gd name="connsiteX3" fmla="*/ 44433 w 1518548"/>
                <a:gd name="connsiteY3" fmla="*/ 768960 h 889419"/>
                <a:gd name="connsiteX4" fmla="*/ 326661 w 1518548"/>
                <a:gd name="connsiteY4" fmla="*/ 889419 h 889419"/>
                <a:gd name="connsiteX5" fmla="*/ 956510 w 1518548"/>
                <a:gd name="connsiteY5" fmla="*/ 820585 h 889419"/>
                <a:gd name="connsiteX6" fmla="*/ 1472780 w 1518548"/>
                <a:gd name="connsiteY6" fmla="*/ 799935 h 889419"/>
                <a:gd name="connsiteX7" fmla="*/ 1472780 w 1518548"/>
                <a:gd name="connsiteY7" fmla="*/ 400699 h 889419"/>
                <a:gd name="connsiteX8" fmla="*/ 1293806 w 1518548"/>
                <a:gd name="connsiteY8" fmla="*/ 42763 h 889419"/>
                <a:gd name="connsiteX9" fmla="*/ 725910 w 1518548"/>
                <a:gd name="connsiteY9" fmla="*/ 97830 h 889419"/>
                <a:gd name="connsiteX10" fmla="*/ 416148 w 1518548"/>
                <a:gd name="connsiteY10" fmla="*/ 84063 h 889419"/>
                <a:gd name="connsiteX0" fmla="*/ 416148 w 1518548"/>
                <a:gd name="connsiteY0" fmla="*/ 52053 h 857409"/>
                <a:gd name="connsiteX1" fmla="*/ 61642 w 1518548"/>
                <a:gd name="connsiteY1" fmla="*/ 103679 h 857409"/>
                <a:gd name="connsiteX2" fmla="*/ 6574 w 1518548"/>
                <a:gd name="connsiteY2" fmla="*/ 354922 h 857409"/>
                <a:gd name="connsiteX3" fmla="*/ 44433 w 1518548"/>
                <a:gd name="connsiteY3" fmla="*/ 736950 h 857409"/>
                <a:gd name="connsiteX4" fmla="*/ 326661 w 1518548"/>
                <a:gd name="connsiteY4" fmla="*/ 857409 h 857409"/>
                <a:gd name="connsiteX5" fmla="*/ 956510 w 1518548"/>
                <a:gd name="connsiteY5" fmla="*/ 788575 h 857409"/>
                <a:gd name="connsiteX6" fmla="*/ 1472780 w 1518548"/>
                <a:gd name="connsiteY6" fmla="*/ 767925 h 857409"/>
                <a:gd name="connsiteX7" fmla="*/ 1472780 w 1518548"/>
                <a:gd name="connsiteY7" fmla="*/ 368689 h 857409"/>
                <a:gd name="connsiteX8" fmla="*/ 1293806 w 1518548"/>
                <a:gd name="connsiteY8" fmla="*/ 10753 h 857409"/>
                <a:gd name="connsiteX9" fmla="*/ 928976 w 1518548"/>
                <a:gd name="connsiteY9" fmla="*/ 89911 h 857409"/>
                <a:gd name="connsiteX10" fmla="*/ 416148 w 1518548"/>
                <a:gd name="connsiteY10" fmla="*/ 52053 h 857409"/>
                <a:gd name="connsiteX0" fmla="*/ 430374 w 1519007"/>
                <a:gd name="connsiteY0" fmla="*/ 231021 h 857409"/>
                <a:gd name="connsiteX1" fmla="*/ 62101 w 1519007"/>
                <a:gd name="connsiteY1" fmla="*/ 103679 h 857409"/>
                <a:gd name="connsiteX2" fmla="*/ 7033 w 1519007"/>
                <a:gd name="connsiteY2" fmla="*/ 354922 h 857409"/>
                <a:gd name="connsiteX3" fmla="*/ 44892 w 1519007"/>
                <a:gd name="connsiteY3" fmla="*/ 736950 h 857409"/>
                <a:gd name="connsiteX4" fmla="*/ 327120 w 1519007"/>
                <a:gd name="connsiteY4" fmla="*/ 857409 h 857409"/>
                <a:gd name="connsiteX5" fmla="*/ 956969 w 1519007"/>
                <a:gd name="connsiteY5" fmla="*/ 788575 h 857409"/>
                <a:gd name="connsiteX6" fmla="*/ 1473239 w 1519007"/>
                <a:gd name="connsiteY6" fmla="*/ 767925 h 857409"/>
                <a:gd name="connsiteX7" fmla="*/ 1473239 w 1519007"/>
                <a:gd name="connsiteY7" fmla="*/ 368689 h 857409"/>
                <a:gd name="connsiteX8" fmla="*/ 1294265 w 1519007"/>
                <a:gd name="connsiteY8" fmla="*/ 10753 h 857409"/>
                <a:gd name="connsiteX9" fmla="*/ 929435 w 1519007"/>
                <a:gd name="connsiteY9" fmla="*/ 89911 h 857409"/>
                <a:gd name="connsiteX10" fmla="*/ 430374 w 1519007"/>
                <a:gd name="connsiteY10" fmla="*/ 231021 h 857409"/>
                <a:gd name="connsiteX0" fmla="*/ 457084 w 1545717"/>
                <a:gd name="connsiteY0" fmla="*/ 231021 h 857409"/>
                <a:gd name="connsiteX1" fmla="*/ 88811 w 1545717"/>
                <a:gd name="connsiteY1" fmla="*/ 103679 h 857409"/>
                <a:gd name="connsiteX2" fmla="*/ 33743 w 1545717"/>
                <a:gd name="connsiteY2" fmla="*/ 354922 h 857409"/>
                <a:gd name="connsiteX3" fmla="*/ 71602 w 1545717"/>
                <a:gd name="connsiteY3" fmla="*/ 736950 h 857409"/>
                <a:gd name="connsiteX4" fmla="*/ 353830 w 1545717"/>
                <a:gd name="connsiteY4" fmla="*/ 857409 h 857409"/>
                <a:gd name="connsiteX5" fmla="*/ 983679 w 1545717"/>
                <a:gd name="connsiteY5" fmla="*/ 788575 h 857409"/>
                <a:gd name="connsiteX6" fmla="*/ 1499949 w 1545717"/>
                <a:gd name="connsiteY6" fmla="*/ 767925 h 857409"/>
                <a:gd name="connsiteX7" fmla="*/ 1499949 w 1545717"/>
                <a:gd name="connsiteY7" fmla="*/ 368689 h 857409"/>
                <a:gd name="connsiteX8" fmla="*/ 1320975 w 1545717"/>
                <a:gd name="connsiteY8" fmla="*/ 10753 h 857409"/>
                <a:gd name="connsiteX9" fmla="*/ 956145 w 1545717"/>
                <a:gd name="connsiteY9" fmla="*/ 89911 h 857409"/>
                <a:gd name="connsiteX10" fmla="*/ 457084 w 1545717"/>
                <a:gd name="connsiteY10" fmla="*/ 231021 h 857409"/>
                <a:gd name="connsiteX0" fmla="*/ 563227 w 1524513"/>
                <a:gd name="connsiteY0" fmla="*/ 182837 h 857409"/>
                <a:gd name="connsiteX1" fmla="*/ 67607 w 1524513"/>
                <a:gd name="connsiteY1" fmla="*/ 103679 h 857409"/>
                <a:gd name="connsiteX2" fmla="*/ 12539 w 1524513"/>
                <a:gd name="connsiteY2" fmla="*/ 354922 h 857409"/>
                <a:gd name="connsiteX3" fmla="*/ 50398 w 1524513"/>
                <a:gd name="connsiteY3" fmla="*/ 736950 h 857409"/>
                <a:gd name="connsiteX4" fmla="*/ 332626 w 1524513"/>
                <a:gd name="connsiteY4" fmla="*/ 857409 h 857409"/>
                <a:gd name="connsiteX5" fmla="*/ 962475 w 1524513"/>
                <a:gd name="connsiteY5" fmla="*/ 788575 h 857409"/>
                <a:gd name="connsiteX6" fmla="*/ 1478745 w 1524513"/>
                <a:gd name="connsiteY6" fmla="*/ 767925 h 857409"/>
                <a:gd name="connsiteX7" fmla="*/ 1478745 w 1524513"/>
                <a:gd name="connsiteY7" fmla="*/ 368689 h 857409"/>
                <a:gd name="connsiteX8" fmla="*/ 1299771 w 1524513"/>
                <a:gd name="connsiteY8" fmla="*/ 10753 h 857409"/>
                <a:gd name="connsiteX9" fmla="*/ 934941 w 1524513"/>
                <a:gd name="connsiteY9" fmla="*/ 89911 h 857409"/>
                <a:gd name="connsiteX10" fmla="*/ 563227 w 1524513"/>
                <a:gd name="connsiteY10" fmla="*/ 182837 h 857409"/>
                <a:gd name="connsiteX0" fmla="*/ 563227 w 1539800"/>
                <a:gd name="connsiteY0" fmla="*/ 182837 h 857409"/>
                <a:gd name="connsiteX1" fmla="*/ 67607 w 1539800"/>
                <a:gd name="connsiteY1" fmla="*/ 103679 h 857409"/>
                <a:gd name="connsiteX2" fmla="*/ 12539 w 1539800"/>
                <a:gd name="connsiteY2" fmla="*/ 354922 h 857409"/>
                <a:gd name="connsiteX3" fmla="*/ 50398 w 1539800"/>
                <a:gd name="connsiteY3" fmla="*/ 736950 h 857409"/>
                <a:gd name="connsiteX4" fmla="*/ 332626 w 1539800"/>
                <a:gd name="connsiteY4" fmla="*/ 857409 h 857409"/>
                <a:gd name="connsiteX5" fmla="*/ 752525 w 1539800"/>
                <a:gd name="connsiteY5" fmla="*/ 726625 h 857409"/>
                <a:gd name="connsiteX6" fmla="*/ 1478745 w 1539800"/>
                <a:gd name="connsiteY6" fmla="*/ 767925 h 857409"/>
                <a:gd name="connsiteX7" fmla="*/ 1478745 w 1539800"/>
                <a:gd name="connsiteY7" fmla="*/ 368689 h 857409"/>
                <a:gd name="connsiteX8" fmla="*/ 1299771 w 1539800"/>
                <a:gd name="connsiteY8" fmla="*/ 10753 h 857409"/>
                <a:gd name="connsiteX9" fmla="*/ 934941 w 1539800"/>
                <a:gd name="connsiteY9" fmla="*/ 89911 h 857409"/>
                <a:gd name="connsiteX10" fmla="*/ 563227 w 1539800"/>
                <a:gd name="connsiteY10" fmla="*/ 182837 h 857409"/>
                <a:gd name="connsiteX0" fmla="*/ 563227 w 1539800"/>
                <a:gd name="connsiteY0" fmla="*/ 182837 h 857409"/>
                <a:gd name="connsiteX1" fmla="*/ 67607 w 1539800"/>
                <a:gd name="connsiteY1" fmla="*/ 103679 h 857409"/>
                <a:gd name="connsiteX2" fmla="*/ 12539 w 1539800"/>
                <a:gd name="connsiteY2" fmla="*/ 354922 h 857409"/>
                <a:gd name="connsiteX3" fmla="*/ 50398 w 1539800"/>
                <a:gd name="connsiteY3" fmla="*/ 736950 h 857409"/>
                <a:gd name="connsiteX4" fmla="*/ 332626 w 1539800"/>
                <a:gd name="connsiteY4" fmla="*/ 857409 h 857409"/>
                <a:gd name="connsiteX5" fmla="*/ 752525 w 1539800"/>
                <a:gd name="connsiteY5" fmla="*/ 726625 h 857409"/>
                <a:gd name="connsiteX6" fmla="*/ 1478745 w 1539800"/>
                <a:gd name="connsiteY6" fmla="*/ 767925 h 857409"/>
                <a:gd name="connsiteX7" fmla="*/ 1478745 w 1539800"/>
                <a:gd name="connsiteY7" fmla="*/ 368689 h 857409"/>
                <a:gd name="connsiteX8" fmla="*/ 1299771 w 1539800"/>
                <a:gd name="connsiteY8" fmla="*/ 10753 h 857409"/>
                <a:gd name="connsiteX9" fmla="*/ 934941 w 1539800"/>
                <a:gd name="connsiteY9" fmla="*/ 89911 h 857409"/>
                <a:gd name="connsiteX10" fmla="*/ 563227 w 1539800"/>
                <a:gd name="connsiteY10" fmla="*/ 182837 h 857409"/>
                <a:gd name="connsiteX0" fmla="*/ 563227 w 1539800"/>
                <a:gd name="connsiteY0" fmla="*/ 95020 h 769592"/>
                <a:gd name="connsiteX1" fmla="*/ 67607 w 1539800"/>
                <a:gd name="connsiteY1" fmla="*/ 15862 h 769592"/>
                <a:gd name="connsiteX2" fmla="*/ 12539 w 1539800"/>
                <a:gd name="connsiteY2" fmla="*/ 267105 h 769592"/>
                <a:gd name="connsiteX3" fmla="*/ 50398 w 1539800"/>
                <a:gd name="connsiteY3" fmla="*/ 649133 h 769592"/>
                <a:gd name="connsiteX4" fmla="*/ 332626 w 1539800"/>
                <a:gd name="connsiteY4" fmla="*/ 769592 h 769592"/>
                <a:gd name="connsiteX5" fmla="*/ 752525 w 1539800"/>
                <a:gd name="connsiteY5" fmla="*/ 638808 h 769592"/>
                <a:gd name="connsiteX6" fmla="*/ 1478745 w 1539800"/>
                <a:gd name="connsiteY6" fmla="*/ 680108 h 769592"/>
                <a:gd name="connsiteX7" fmla="*/ 1478745 w 1539800"/>
                <a:gd name="connsiteY7" fmla="*/ 280872 h 769592"/>
                <a:gd name="connsiteX8" fmla="*/ 1299771 w 1539800"/>
                <a:gd name="connsiteY8" fmla="*/ 50279 h 769592"/>
                <a:gd name="connsiteX9" fmla="*/ 934941 w 1539800"/>
                <a:gd name="connsiteY9" fmla="*/ 2094 h 769592"/>
                <a:gd name="connsiteX10" fmla="*/ 563227 w 1539800"/>
                <a:gd name="connsiteY10" fmla="*/ 95020 h 769592"/>
                <a:gd name="connsiteX0" fmla="*/ 563227 w 1539800"/>
                <a:gd name="connsiteY0" fmla="*/ 95020 h 769592"/>
                <a:gd name="connsiteX1" fmla="*/ 67607 w 1539800"/>
                <a:gd name="connsiteY1" fmla="*/ 15862 h 769592"/>
                <a:gd name="connsiteX2" fmla="*/ 12539 w 1539800"/>
                <a:gd name="connsiteY2" fmla="*/ 267105 h 769592"/>
                <a:gd name="connsiteX3" fmla="*/ 50398 w 1539800"/>
                <a:gd name="connsiteY3" fmla="*/ 649133 h 769592"/>
                <a:gd name="connsiteX4" fmla="*/ 332626 w 1539800"/>
                <a:gd name="connsiteY4" fmla="*/ 769592 h 769592"/>
                <a:gd name="connsiteX5" fmla="*/ 752525 w 1539800"/>
                <a:gd name="connsiteY5" fmla="*/ 638808 h 769592"/>
                <a:gd name="connsiteX6" fmla="*/ 1478745 w 1539800"/>
                <a:gd name="connsiteY6" fmla="*/ 680108 h 769592"/>
                <a:gd name="connsiteX7" fmla="*/ 1478745 w 1539800"/>
                <a:gd name="connsiteY7" fmla="*/ 280872 h 769592"/>
                <a:gd name="connsiteX8" fmla="*/ 1299771 w 1539800"/>
                <a:gd name="connsiteY8" fmla="*/ 50279 h 769592"/>
                <a:gd name="connsiteX9" fmla="*/ 934941 w 1539800"/>
                <a:gd name="connsiteY9" fmla="*/ 2094 h 769592"/>
                <a:gd name="connsiteX10" fmla="*/ 563227 w 1539800"/>
                <a:gd name="connsiteY10" fmla="*/ 95020 h 769592"/>
                <a:gd name="connsiteX0" fmla="*/ 580156 w 1556729"/>
                <a:gd name="connsiteY0" fmla="*/ 95020 h 769592"/>
                <a:gd name="connsiteX1" fmla="*/ 349414 w 1556729"/>
                <a:gd name="connsiteY1" fmla="*/ 232475 h 769592"/>
                <a:gd name="connsiteX2" fmla="*/ 29468 w 1556729"/>
                <a:gd name="connsiteY2" fmla="*/ 267105 h 769592"/>
                <a:gd name="connsiteX3" fmla="*/ 67327 w 1556729"/>
                <a:gd name="connsiteY3" fmla="*/ 649133 h 769592"/>
                <a:gd name="connsiteX4" fmla="*/ 349555 w 1556729"/>
                <a:gd name="connsiteY4" fmla="*/ 769592 h 769592"/>
                <a:gd name="connsiteX5" fmla="*/ 769454 w 1556729"/>
                <a:gd name="connsiteY5" fmla="*/ 638808 h 769592"/>
                <a:gd name="connsiteX6" fmla="*/ 1495674 w 1556729"/>
                <a:gd name="connsiteY6" fmla="*/ 680108 h 769592"/>
                <a:gd name="connsiteX7" fmla="*/ 1495674 w 1556729"/>
                <a:gd name="connsiteY7" fmla="*/ 280872 h 769592"/>
                <a:gd name="connsiteX8" fmla="*/ 1316700 w 1556729"/>
                <a:gd name="connsiteY8" fmla="*/ 50279 h 769592"/>
                <a:gd name="connsiteX9" fmla="*/ 951870 w 1556729"/>
                <a:gd name="connsiteY9" fmla="*/ 2094 h 769592"/>
                <a:gd name="connsiteX10" fmla="*/ 580156 w 1556729"/>
                <a:gd name="connsiteY10" fmla="*/ 95020 h 769592"/>
                <a:gd name="connsiteX0" fmla="*/ 552462 w 1529035"/>
                <a:gd name="connsiteY0" fmla="*/ 95020 h 769592"/>
                <a:gd name="connsiteX1" fmla="*/ 321720 w 1529035"/>
                <a:gd name="connsiteY1" fmla="*/ 232475 h 769592"/>
                <a:gd name="connsiteX2" fmla="*/ 1774 w 1529035"/>
                <a:gd name="connsiteY2" fmla="*/ 267105 h 769592"/>
                <a:gd name="connsiteX3" fmla="*/ 205181 w 1529035"/>
                <a:gd name="connsiteY3" fmla="*/ 597734 h 769592"/>
                <a:gd name="connsiteX4" fmla="*/ 321861 w 1529035"/>
                <a:gd name="connsiteY4" fmla="*/ 769592 h 769592"/>
                <a:gd name="connsiteX5" fmla="*/ 741760 w 1529035"/>
                <a:gd name="connsiteY5" fmla="*/ 638808 h 769592"/>
                <a:gd name="connsiteX6" fmla="*/ 1467980 w 1529035"/>
                <a:gd name="connsiteY6" fmla="*/ 680108 h 769592"/>
                <a:gd name="connsiteX7" fmla="*/ 1467980 w 1529035"/>
                <a:gd name="connsiteY7" fmla="*/ 280872 h 769592"/>
                <a:gd name="connsiteX8" fmla="*/ 1289006 w 1529035"/>
                <a:gd name="connsiteY8" fmla="*/ 50279 h 769592"/>
                <a:gd name="connsiteX9" fmla="*/ 924176 w 1529035"/>
                <a:gd name="connsiteY9" fmla="*/ 2094 h 769592"/>
                <a:gd name="connsiteX10" fmla="*/ 552462 w 1529035"/>
                <a:gd name="connsiteY10" fmla="*/ 95020 h 769592"/>
                <a:gd name="connsiteX0" fmla="*/ 552568 w 1529141"/>
                <a:gd name="connsiteY0" fmla="*/ 95020 h 697308"/>
                <a:gd name="connsiteX1" fmla="*/ 321826 w 1529141"/>
                <a:gd name="connsiteY1" fmla="*/ 232475 h 697308"/>
                <a:gd name="connsiteX2" fmla="*/ 1880 w 1529141"/>
                <a:gd name="connsiteY2" fmla="*/ 267105 h 697308"/>
                <a:gd name="connsiteX3" fmla="*/ 205287 w 1529141"/>
                <a:gd name="connsiteY3" fmla="*/ 597734 h 697308"/>
                <a:gd name="connsiteX4" fmla="*/ 526144 w 1529141"/>
                <a:gd name="connsiteY4" fmla="*/ 563993 h 697308"/>
                <a:gd name="connsiteX5" fmla="*/ 741866 w 1529141"/>
                <a:gd name="connsiteY5" fmla="*/ 638808 h 697308"/>
                <a:gd name="connsiteX6" fmla="*/ 1468086 w 1529141"/>
                <a:gd name="connsiteY6" fmla="*/ 680108 h 697308"/>
                <a:gd name="connsiteX7" fmla="*/ 1468086 w 1529141"/>
                <a:gd name="connsiteY7" fmla="*/ 280872 h 697308"/>
                <a:gd name="connsiteX8" fmla="*/ 1289112 w 1529141"/>
                <a:gd name="connsiteY8" fmla="*/ 50279 h 697308"/>
                <a:gd name="connsiteX9" fmla="*/ 924282 w 1529141"/>
                <a:gd name="connsiteY9" fmla="*/ 2094 h 697308"/>
                <a:gd name="connsiteX10" fmla="*/ 552568 w 1529141"/>
                <a:gd name="connsiteY10" fmla="*/ 95020 h 697308"/>
                <a:gd name="connsiteX0" fmla="*/ 503604 w 1480177"/>
                <a:gd name="connsiteY0" fmla="*/ 95020 h 697308"/>
                <a:gd name="connsiteX1" fmla="*/ 272862 w 1480177"/>
                <a:gd name="connsiteY1" fmla="*/ 232475 h 697308"/>
                <a:gd name="connsiteX2" fmla="*/ 2581 w 1480177"/>
                <a:gd name="connsiteY2" fmla="*/ 384590 h 697308"/>
                <a:gd name="connsiteX3" fmla="*/ 156323 w 1480177"/>
                <a:gd name="connsiteY3" fmla="*/ 597734 h 697308"/>
                <a:gd name="connsiteX4" fmla="*/ 477180 w 1480177"/>
                <a:gd name="connsiteY4" fmla="*/ 563993 h 697308"/>
                <a:gd name="connsiteX5" fmla="*/ 692902 w 1480177"/>
                <a:gd name="connsiteY5" fmla="*/ 638808 h 697308"/>
                <a:gd name="connsiteX6" fmla="*/ 1419122 w 1480177"/>
                <a:gd name="connsiteY6" fmla="*/ 680108 h 697308"/>
                <a:gd name="connsiteX7" fmla="*/ 1419122 w 1480177"/>
                <a:gd name="connsiteY7" fmla="*/ 280872 h 697308"/>
                <a:gd name="connsiteX8" fmla="*/ 1240148 w 1480177"/>
                <a:gd name="connsiteY8" fmla="*/ 50279 h 697308"/>
                <a:gd name="connsiteX9" fmla="*/ 875318 w 1480177"/>
                <a:gd name="connsiteY9" fmla="*/ 2094 h 697308"/>
                <a:gd name="connsiteX10" fmla="*/ 503604 w 1480177"/>
                <a:gd name="connsiteY10" fmla="*/ 95020 h 697308"/>
                <a:gd name="connsiteX0" fmla="*/ 503604 w 1480177"/>
                <a:gd name="connsiteY0" fmla="*/ 95020 h 697308"/>
                <a:gd name="connsiteX1" fmla="*/ 272862 w 1480177"/>
                <a:gd name="connsiteY1" fmla="*/ 232475 h 697308"/>
                <a:gd name="connsiteX2" fmla="*/ 2581 w 1480177"/>
                <a:gd name="connsiteY2" fmla="*/ 384590 h 697308"/>
                <a:gd name="connsiteX3" fmla="*/ 156323 w 1480177"/>
                <a:gd name="connsiteY3" fmla="*/ 597734 h 697308"/>
                <a:gd name="connsiteX4" fmla="*/ 477180 w 1480177"/>
                <a:gd name="connsiteY4" fmla="*/ 563993 h 697308"/>
                <a:gd name="connsiteX5" fmla="*/ 692902 w 1480177"/>
                <a:gd name="connsiteY5" fmla="*/ 638808 h 697308"/>
                <a:gd name="connsiteX6" fmla="*/ 1419122 w 1480177"/>
                <a:gd name="connsiteY6" fmla="*/ 680108 h 697308"/>
                <a:gd name="connsiteX7" fmla="*/ 1419122 w 1480177"/>
                <a:gd name="connsiteY7" fmla="*/ 280872 h 697308"/>
                <a:gd name="connsiteX8" fmla="*/ 1240148 w 1480177"/>
                <a:gd name="connsiteY8" fmla="*/ 50279 h 697308"/>
                <a:gd name="connsiteX9" fmla="*/ 875318 w 1480177"/>
                <a:gd name="connsiteY9" fmla="*/ 2094 h 697308"/>
                <a:gd name="connsiteX10" fmla="*/ 503604 w 1480177"/>
                <a:gd name="connsiteY10" fmla="*/ 95020 h 697308"/>
                <a:gd name="connsiteX0" fmla="*/ 504713 w 1481286"/>
                <a:gd name="connsiteY0" fmla="*/ 95020 h 700752"/>
                <a:gd name="connsiteX1" fmla="*/ 273971 w 1481286"/>
                <a:gd name="connsiteY1" fmla="*/ 232475 h 700752"/>
                <a:gd name="connsiteX2" fmla="*/ 3690 w 1481286"/>
                <a:gd name="connsiteY2" fmla="*/ 384590 h 700752"/>
                <a:gd name="connsiteX3" fmla="*/ 157432 w 1481286"/>
                <a:gd name="connsiteY3" fmla="*/ 597734 h 700752"/>
                <a:gd name="connsiteX4" fmla="*/ 694011 w 1481286"/>
                <a:gd name="connsiteY4" fmla="*/ 638808 h 700752"/>
                <a:gd name="connsiteX5" fmla="*/ 1420231 w 1481286"/>
                <a:gd name="connsiteY5" fmla="*/ 680108 h 700752"/>
                <a:gd name="connsiteX6" fmla="*/ 1420231 w 1481286"/>
                <a:gd name="connsiteY6" fmla="*/ 280872 h 700752"/>
                <a:gd name="connsiteX7" fmla="*/ 1241257 w 1481286"/>
                <a:gd name="connsiteY7" fmla="*/ 50279 h 700752"/>
                <a:gd name="connsiteX8" fmla="*/ 876427 w 1481286"/>
                <a:gd name="connsiteY8" fmla="*/ 2094 h 700752"/>
                <a:gd name="connsiteX9" fmla="*/ 504713 w 1481286"/>
                <a:gd name="connsiteY9" fmla="*/ 95020 h 700752"/>
                <a:gd name="connsiteX0" fmla="*/ 501024 w 1477597"/>
                <a:gd name="connsiteY0" fmla="*/ 95020 h 700752"/>
                <a:gd name="connsiteX1" fmla="*/ 270282 w 1477597"/>
                <a:gd name="connsiteY1" fmla="*/ 232475 h 700752"/>
                <a:gd name="connsiteX2" fmla="*/ 1 w 1477597"/>
                <a:gd name="connsiteY2" fmla="*/ 384590 h 700752"/>
                <a:gd name="connsiteX3" fmla="*/ 269626 w 1477597"/>
                <a:gd name="connsiteY3" fmla="*/ 583049 h 700752"/>
                <a:gd name="connsiteX4" fmla="*/ 690322 w 1477597"/>
                <a:gd name="connsiteY4" fmla="*/ 638808 h 700752"/>
                <a:gd name="connsiteX5" fmla="*/ 1416542 w 1477597"/>
                <a:gd name="connsiteY5" fmla="*/ 680108 h 700752"/>
                <a:gd name="connsiteX6" fmla="*/ 1416542 w 1477597"/>
                <a:gd name="connsiteY6" fmla="*/ 280872 h 700752"/>
                <a:gd name="connsiteX7" fmla="*/ 1237568 w 1477597"/>
                <a:gd name="connsiteY7" fmla="*/ 50279 h 700752"/>
                <a:gd name="connsiteX8" fmla="*/ 872738 w 1477597"/>
                <a:gd name="connsiteY8" fmla="*/ 2094 h 700752"/>
                <a:gd name="connsiteX9" fmla="*/ 501024 w 1477597"/>
                <a:gd name="connsiteY9" fmla="*/ 95020 h 700752"/>
                <a:gd name="connsiteX0" fmla="*/ 501024 w 1477597"/>
                <a:gd name="connsiteY0" fmla="*/ 95020 h 700752"/>
                <a:gd name="connsiteX1" fmla="*/ 270282 w 1477597"/>
                <a:gd name="connsiteY1" fmla="*/ 232475 h 700752"/>
                <a:gd name="connsiteX2" fmla="*/ 1 w 1477597"/>
                <a:gd name="connsiteY2" fmla="*/ 384590 h 700752"/>
                <a:gd name="connsiteX3" fmla="*/ 269626 w 1477597"/>
                <a:gd name="connsiteY3" fmla="*/ 583049 h 700752"/>
                <a:gd name="connsiteX4" fmla="*/ 690322 w 1477597"/>
                <a:gd name="connsiteY4" fmla="*/ 638808 h 700752"/>
                <a:gd name="connsiteX5" fmla="*/ 1416542 w 1477597"/>
                <a:gd name="connsiteY5" fmla="*/ 680108 h 700752"/>
                <a:gd name="connsiteX6" fmla="*/ 1416542 w 1477597"/>
                <a:gd name="connsiteY6" fmla="*/ 280872 h 700752"/>
                <a:gd name="connsiteX7" fmla="*/ 1237568 w 1477597"/>
                <a:gd name="connsiteY7" fmla="*/ 50279 h 700752"/>
                <a:gd name="connsiteX8" fmla="*/ 872738 w 1477597"/>
                <a:gd name="connsiteY8" fmla="*/ 2094 h 700752"/>
                <a:gd name="connsiteX9" fmla="*/ 501024 w 1477597"/>
                <a:gd name="connsiteY9" fmla="*/ 95020 h 700752"/>
                <a:gd name="connsiteX0" fmla="*/ 423768 w 1400341"/>
                <a:gd name="connsiteY0" fmla="*/ 95020 h 700752"/>
                <a:gd name="connsiteX1" fmla="*/ 193026 w 1400341"/>
                <a:gd name="connsiteY1" fmla="*/ 232475 h 700752"/>
                <a:gd name="connsiteX2" fmla="*/ 1 w 1400341"/>
                <a:gd name="connsiteY2" fmla="*/ 432318 h 700752"/>
                <a:gd name="connsiteX3" fmla="*/ 192370 w 1400341"/>
                <a:gd name="connsiteY3" fmla="*/ 583049 h 700752"/>
                <a:gd name="connsiteX4" fmla="*/ 613066 w 1400341"/>
                <a:gd name="connsiteY4" fmla="*/ 638808 h 700752"/>
                <a:gd name="connsiteX5" fmla="*/ 1339286 w 1400341"/>
                <a:gd name="connsiteY5" fmla="*/ 680108 h 700752"/>
                <a:gd name="connsiteX6" fmla="*/ 1339286 w 1400341"/>
                <a:gd name="connsiteY6" fmla="*/ 280872 h 700752"/>
                <a:gd name="connsiteX7" fmla="*/ 1160312 w 1400341"/>
                <a:gd name="connsiteY7" fmla="*/ 50279 h 700752"/>
                <a:gd name="connsiteX8" fmla="*/ 795482 w 1400341"/>
                <a:gd name="connsiteY8" fmla="*/ 2094 h 700752"/>
                <a:gd name="connsiteX9" fmla="*/ 423768 w 1400341"/>
                <a:gd name="connsiteY9" fmla="*/ 95020 h 700752"/>
                <a:gd name="connsiteX0" fmla="*/ 423768 w 1411583"/>
                <a:gd name="connsiteY0" fmla="*/ 95020 h 719845"/>
                <a:gd name="connsiteX1" fmla="*/ 193026 w 1411583"/>
                <a:gd name="connsiteY1" fmla="*/ 232475 h 719845"/>
                <a:gd name="connsiteX2" fmla="*/ 1 w 1411583"/>
                <a:gd name="connsiteY2" fmla="*/ 432318 h 719845"/>
                <a:gd name="connsiteX3" fmla="*/ 192370 w 1411583"/>
                <a:gd name="connsiteY3" fmla="*/ 583049 h 719845"/>
                <a:gd name="connsiteX4" fmla="*/ 459775 w 1411583"/>
                <a:gd name="connsiteY4" fmla="*/ 696223 h 719845"/>
                <a:gd name="connsiteX5" fmla="*/ 1339286 w 1411583"/>
                <a:gd name="connsiteY5" fmla="*/ 680108 h 719845"/>
                <a:gd name="connsiteX6" fmla="*/ 1339286 w 1411583"/>
                <a:gd name="connsiteY6" fmla="*/ 280872 h 719845"/>
                <a:gd name="connsiteX7" fmla="*/ 1160312 w 1411583"/>
                <a:gd name="connsiteY7" fmla="*/ 50279 h 719845"/>
                <a:gd name="connsiteX8" fmla="*/ 795482 w 1411583"/>
                <a:gd name="connsiteY8" fmla="*/ 2094 h 719845"/>
                <a:gd name="connsiteX9" fmla="*/ 423768 w 1411583"/>
                <a:gd name="connsiteY9" fmla="*/ 95020 h 719845"/>
                <a:gd name="connsiteX0" fmla="*/ 423768 w 1411583"/>
                <a:gd name="connsiteY0" fmla="*/ 95020 h 698293"/>
                <a:gd name="connsiteX1" fmla="*/ 193026 w 1411583"/>
                <a:gd name="connsiteY1" fmla="*/ 232475 h 698293"/>
                <a:gd name="connsiteX2" fmla="*/ 1 w 1411583"/>
                <a:gd name="connsiteY2" fmla="*/ 432318 h 698293"/>
                <a:gd name="connsiteX3" fmla="*/ 192370 w 1411583"/>
                <a:gd name="connsiteY3" fmla="*/ 583049 h 698293"/>
                <a:gd name="connsiteX4" fmla="*/ 459775 w 1411583"/>
                <a:gd name="connsiteY4" fmla="*/ 696223 h 698293"/>
                <a:gd name="connsiteX5" fmla="*/ 1339286 w 1411583"/>
                <a:gd name="connsiteY5" fmla="*/ 680108 h 698293"/>
                <a:gd name="connsiteX6" fmla="*/ 1339286 w 1411583"/>
                <a:gd name="connsiteY6" fmla="*/ 280872 h 698293"/>
                <a:gd name="connsiteX7" fmla="*/ 1160312 w 1411583"/>
                <a:gd name="connsiteY7" fmla="*/ 50279 h 698293"/>
                <a:gd name="connsiteX8" fmla="*/ 795482 w 1411583"/>
                <a:gd name="connsiteY8" fmla="*/ 2094 h 698293"/>
                <a:gd name="connsiteX9" fmla="*/ 423768 w 1411583"/>
                <a:gd name="connsiteY9" fmla="*/ 95020 h 698293"/>
                <a:gd name="connsiteX0" fmla="*/ 423768 w 1411583"/>
                <a:gd name="connsiteY0" fmla="*/ 95020 h 698293"/>
                <a:gd name="connsiteX1" fmla="*/ 193026 w 1411583"/>
                <a:gd name="connsiteY1" fmla="*/ 232475 h 698293"/>
                <a:gd name="connsiteX2" fmla="*/ 1 w 1411583"/>
                <a:gd name="connsiteY2" fmla="*/ 432318 h 698293"/>
                <a:gd name="connsiteX3" fmla="*/ 192370 w 1411583"/>
                <a:gd name="connsiteY3" fmla="*/ 583049 h 698293"/>
                <a:gd name="connsiteX4" fmla="*/ 256766 w 1411583"/>
                <a:gd name="connsiteY4" fmla="*/ 558307 h 698293"/>
                <a:gd name="connsiteX5" fmla="*/ 459775 w 1411583"/>
                <a:gd name="connsiteY5" fmla="*/ 696223 h 698293"/>
                <a:gd name="connsiteX6" fmla="*/ 1339286 w 1411583"/>
                <a:gd name="connsiteY6" fmla="*/ 680108 h 698293"/>
                <a:gd name="connsiteX7" fmla="*/ 1339286 w 1411583"/>
                <a:gd name="connsiteY7" fmla="*/ 280872 h 698293"/>
                <a:gd name="connsiteX8" fmla="*/ 1160312 w 1411583"/>
                <a:gd name="connsiteY8" fmla="*/ 50279 h 698293"/>
                <a:gd name="connsiteX9" fmla="*/ 795482 w 1411583"/>
                <a:gd name="connsiteY9" fmla="*/ 2094 h 698293"/>
                <a:gd name="connsiteX10" fmla="*/ 423768 w 1411583"/>
                <a:gd name="connsiteY10" fmla="*/ 95020 h 698293"/>
                <a:gd name="connsiteX0" fmla="*/ 424367 w 1412182"/>
                <a:gd name="connsiteY0" fmla="*/ 95020 h 698293"/>
                <a:gd name="connsiteX1" fmla="*/ 193625 w 1412182"/>
                <a:gd name="connsiteY1" fmla="*/ 232475 h 698293"/>
                <a:gd name="connsiteX2" fmla="*/ 600 w 1412182"/>
                <a:gd name="connsiteY2" fmla="*/ 432318 h 698293"/>
                <a:gd name="connsiteX3" fmla="*/ 257365 w 1412182"/>
                <a:gd name="connsiteY3" fmla="*/ 558307 h 698293"/>
                <a:gd name="connsiteX4" fmla="*/ 460374 w 1412182"/>
                <a:gd name="connsiteY4" fmla="*/ 696223 h 698293"/>
                <a:gd name="connsiteX5" fmla="*/ 1339885 w 1412182"/>
                <a:gd name="connsiteY5" fmla="*/ 680108 h 698293"/>
                <a:gd name="connsiteX6" fmla="*/ 1339885 w 1412182"/>
                <a:gd name="connsiteY6" fmla="*/ 280872 h 698293"/>
                <a:gd name="connsiteX7" fmla="*/ 1160911 w 1412182"/>
                <a:gd name="connsiteY7" fmla="*/ 50279 h 698293"/>
                <a:gd name="connsiteX8" fmla="*/ 796081 w 1412182"/>
                <a:gd name="connsiteY8" fmla="*/ 2094 h 698293"/>
                <a:gd name="connsiteX9" fmla="*/ 424367 w 1412182"/>
                <a:gd name="connsiteY9" fmla="*/ 95020 h 698293"/>
                <a:gd name="connsiteX0" fmla="*/ 423978 w 1411793"/>
                <a:gd name="connsiteY0" fmla="*/ 95020 h 698293"/>
                <a:gd name="connsiteX1" fmla="*/ 193236 w 1411793"/>
                <a:gd name="connsiteY1" fmla="*/ 232475 h 698293"/>
                <a:gd name="connsiteX2" fmla="*/ 211 w 1411793"/>
                <a:gd name="connsiteY2" fmla="*/ 432318 h 698293"/>
                <a:gd name="connsiteX3" fmla="*/ 229925 w 1411793"/>
                <a:gd name="connsiteY3" fmla="*/ 587014 h 698293"/>
                <a:gd name="connsiteX4" fmla="*/ 459985 w 1411793"/>
                <a:gd name="connsiteY4" fmla="*/ 696223 h 698293"/>
                <a:gd name="connsiteX5" fmla="*/ 1339496 w 1411793"/>
                <a:gd name="connsiteY5" fmla="*/ 680108 h 698293"/>
                <a:gd name="connsiteX6" fmla="*/ 1339496 w 1411793"/>
                <a:gd name="connsiteY6" fmla="*/ 280872 h 698293"/>
                <a:gd name="connsiteX7" fmla="*/ 1160522 w 1411793"/>
                <a:gd name="connsiteY7" fmla="*/ 50279 h 698293"/>
                <a:gd name="connsiteX8" fmla="*/ 795692 w 1411793"/>
                <a:gd name="connsiteY8" fmla="*/ 2094 h 698293"/>
                <a:gd name="connsiteX9" fmla="*/ 423978 w 1411793"/>
                <a:gd name="connsiteY9" fmla="*/ 95020 h 698293"/>
                <a:gd name="connsiteX0" fmla="*/ 423978 w 1411793"/>
                <a:gd name="connsiteY0" fmla="*/ 95020 h 698293"/>
                <a:gd name="connsiteX1" fmla="*/ 193236 w 1411793"/>
                <a:gd name="connsiteY1" fmla="*/ 232475 h 698293"/>
                <a:gd name="connsiteX2" fmla="*/ 211 w 1411793"/>
                <a:gd name="connsiteY2" fmla="*/ 432318 h 698293"/>
                <a:gd name="connsiteX3" fmla="*/ 229925 w 1411793"/>
                <a:gd name="connsiteY3" fmla="*/ 587014 h 698293"/>
                <a:gd name="connsiteX4" fmla="*/ 459985 w 1411793"/>
                <a:gd name="connsiteY4" fmla="*/ 696223 h 698293"/>
                <a:gd name="connsiteX5" fmla="*/ 1339496 w 1411793"/>
                <a:gd name="connsiteY5" fmla="*/ 680108 h 698293"/>
                <a:gd name="connsiteX6" fmla="*/ 1339496 w 1411793"/>
                <a:gd name="connsiteY6" fmla="*/ 280872 h 698293"/>
                <a:gd name="connsiteX7" fmla="*/ 1160522 w 1411793"/>
                <a:gd name="connsiteY7" fmla="*/ 50279 h 698293"/>
                <a:gd name="connsiteX8" fmla="*/ 795692 w 1411793"/>
                <a:gd name="connsiteY8" fmla="*/ 2094 h 698293"/>
                <a:gd name="connsiteX9" fmla="*/ 423978 w 1411793"/>
                <a:gd name="connsiteY9" fmla="*/ 95020 h 698293"/>
                <a:gd name="connsiteX0" fmla="*/ 423978 w 1463644"/>
                <a:gd name="connsiteY0" fmla="*/ 95020 h 698036"/>
                <a:gd name="connsiteX1" fmla="*/ 193236 w 1463644"/>
                <a:gd name="connsiteY1" fmla="*/ 232475 h 698036"/>
                <a:gd name="connsiteX2" fmla="*/ 211 w 1463644"/>
                <a:gd name="connsiteY2" fmla="*/ 432318 h 698036"/>
                <a:gd name="connsiteX3" fmla="*/ 229925 w 1463644"/>
                <a:gd name="connsiteY3" fmla="*/ 587014 h 698036"/>
                <a:gd name="connsiteX4" fmla="*/ 459985 w 1463644"/>
                <a:gd name="connsiteY4" fmla="*/ 696223 h 698036"/>
                <a:gd name="connsiteX5" fmla="*/ 1339496 w 1463644"/>
                <a:gd name="connsiteY5" fmla="*/ 680108 h 698036"/>
                <a:gd name="connsiteX6" fmla="*/ 1438685 w 1463644"/>
                <a:gd name="connsiteY6" fmla="*/ 284974 h 698036"/>
                <a:gd name="connsiteX7" fmla="*/ 1160522 w 1463644"/>
                <a:gd name="connsiteY7" fmla="*/ 50279 h 698036"/>
                <a:gd name="connsiteX8" fmla="*/ 795692 w 1463644"/>
                <a:gd name="connsiteY8" fmla="*/ 2094 h 698036"/>
                <a:gd name="connsiteX9" fmla="*/ 423978 w 1463644"/>
                <a:gd name="connsiteY9" fmla="*/ 95020 h 698036"/>
                <a:gd name="connsiteX0" fmla="*/ 424054 w 1463720"/>
                <a:gd name="connsiteY0" fmla="*/ 95020 h 698036"/>
                <a:gd name="connsiteX1" fmla="*/ 193312 w 1463720"/>
                <a:gd name="connsiteY1" fmla="*/ 232475 h 698036"/>
                <a:gd name="connsiteX2" fmla="*/ 287 w 1463720"/>
                <a:gd name="connsiteY2" fmla="*/ 432318 h 698036"/>
                <a:gd name="connsiteX3" fmla="*/ 230001 w 1463720"/>
                <a:gd name="connsiteY3" fmla="*/ 587014 h 698036"/>
                <a:gd name="connsiteX4" fmla="*/ 460061 w 1463720"/>
                <a:gd name="connsiteY4" fmla="*/ 696223 h 698036"/>
                <a:gd name="connsiteX5" fmla="*/ 1339572 w 1463720"/>
                <a:gd name="connsiteY5" fmla="*/ 680108 h 698036"/>
                <a:gd name="connsiteX6" fmla="*/ 1438761 w 1463720"/>
                <a:gd name="connsiteY6" fmla="*/ 284974 h 698036"/>
                <a:gd name="connsiteX7" fmla="*/ 1160598 w 1463720"/>
                <a:gd name="connsiteY7" fmla="*/ 50279 h 698036"/>
                <a:gd name="connsiteX8" fmla="*/ 795768 w 1463720"/>
                <a:gd name="connsiteY8" fmla="*/ 2094 h 698036"/>
                <a:gd name="connsiteX9" fmla="*/ 424054 w 1463720"/>
                <a:gd name="connsiteY9" fmla="*/ 95020 h 698036"/>
                <a:gd name="connsiteX0" fmla="*/ 424054 w 1463720"/>
                <a:gd name="connsiteY0" fmla="*/ 95020 h 698036"/>
                <a:gd name="connsiteX1" fmla="*/ 193312 w 1463720"/>
                <a:gd name="connsiteY1" fmla="*/ 232475 h 698036"/>
                <a:gd name="connsiteX2" fmla="*/ 287 w 1463720"/>
                <a:gd name="connsiteY2" fmla="*/ 432318 h 698036"/>
                <a:gd name="connsiteX3" fmla="*/ 230001 w 1463720"/>
                <a:gd name="connsiteY3" fmla="*/ 587014 h 698036"/>
                <a:gd name="connsiteX4" fmla="*/ 460061 w 1463720"/>
                <a:gd name="connsiteY4" fmla="*/ 696223 h 698036"/>
                <a:gd name="connsiteX5" fmla="*/ 1339572 w 1463720"/>
                <a:gd name="connsiteY5" fmla="*/ 680108 h 698036"/>
                <a:gd name="connsiteX6" fmla="*/ 1438761 w 1463720"/>
                <a:gd name="connsiteY6" fmla="*/ 284974 h 698036"/>
                <a:gd name="connsiteX7" fmla="*/ 1160598 w 1463720"/>
                <a:gd name="connsiteY7" fmla="*/ 50279 h 698036"/>
                <a:gd name="connsiteX8" fmla="*/ 795768 w 1463720"/>
                <a:gd name="connsiteY8" fmla="*/ 2094 h 698036"/>
                <a:gd name="connsiteX9" fmla="*/ 424054 w 1463720"/>
                <a:gd name="connsiteY9" fmla="*/ 95020 h 698036"/>
                <a:gd name="connsiteX0" fmla="*/ 424054 w 1463720"/>
                <a:gd name="connsiteY0" fmla="*/ 95020 h 698036"/>
                <a:gd name="connsiteX1" fmla="*/ 193312 w 1463720"/>
                <a:gd name="connsiteY1" fmla="*/ 232475 h 698036"/>
                <a:gd name="connsiteX2" fmla="*/ 287 w 1463720"/>
                <a:gd name="connsiteY2" fmla="*/ 432318 h 698036"/>
                <a:gd name="connsiteX3" fmla="*/ 230001 w 1463720"/>
                <a:gd name="connsiteY3" fmla="*/ 587014 h 698036"/>
                <a:gd name="connsiteX4" fmla="*/ 460061 w 1463720"/>
                <a:gd name="connsiteY4" fmla="*/ 696223 h 698036"/>
                <a:gd name="connsiteX5" fmla="*/ 1339572 w 1463720"/>
                <a:gd name="connsiteY5" fmla="*/ 680108 h 698036"/>
                <a:gd name="connsiteX6" fmla="*/ 1438761 w 1463720"/>
                <a:gd name="connsiteY6" fmla="*/ 284974 h 698036"/>
                <a:gd name="connsiteX7" fmla="*/ 1160598 w 1463720"/>
                <a:gd name="connsiteY7" fmla="*/ 50279 h 698036"/>
                <a:gd name="connsiteX8" fmla="*/ 795768 w 1463720"/>
                <a:gd name="connsiteY8" fmla="*/ 2094 h 698036"/>
                <a:gd name="connsiteX9" fmla="*/ 424054 w 1463720"/>
                <a:gd name="connsiteY9" fmla="*/ 95020 h 698036"/>
                <a:gd name="connsiteX0" fmla="*/ 424054 w 1463720"/>
                <a:gd name="connsiteY0" fmla="*/ 97207 h 700223"/>
                <a:gd name="connsiteX1" fmla="*/ 193312 w 1463720"/>
                <a:gd name="connsiteY1" fmla="*/ 234662 h 700223"/>
                <a:gd name="connsiteX2" fmla="*/ 287 w 1463720"/>
                <a:gd name="connsiteY2" fmla="*/ 434505 h 700223"/>
                <a:gd name="connsiteX3" fmla="*/ 230001 w 1463720"/>
                <a:gd name="connsiteY3" fmla="*/ 589201 h 700223"/>
                <a:gd name="connsiteX4" fmla="*/ 460061 w 1463720"/>
                <a:gd name="connsiteY4" fmla="*/ 698410 h 700223"/>
                <a:gd name="connsiteX5" fmla="*/ 1339572 w 1463720"/>
                <a:gd name="connsiteY5" fmla="*/ 682295 h 700223"/>
                <a:gd name="connsiteX6" fmla="*/ 1438761 w 1463720"/>
                <a:gd name="connsiteY6" fmla="*/ 287161 h 700223"/>
                <a:gd name="connsiteX7" fmla="*/ 1160598 w 1463720"/>
                <a:gd name="connsiteY7" fmla="*/ 52466 h 700223"/>
                <a:gd name="connsiteX8" fmla="*/ 865707 w 1463720"/>
                <a:gd name="connsiteY8" fmla="*/ 31458 h 700223"/>
                <a:gd name="connsiteX9" fmla="*/ 795768 w 1463720"/>
                <a:gd name="connsiteY9" fmla="*/ 4281 h 700223"/>
                <a:gd name="connsiteX10" fmla="*/ 424054 w 1463720"/>
                <a:gd name="connsiteY10" fmla="*/ 97207 h 700223"/>
                <a:gd name="connsiteX0" fmla="*/ 424054 w 1463720"/>
                <a:gd name="connsiteY0" fmla="*/ 70669 h 673685"/>
                <a:gd name="connsiteX1" fmla="*/ 193312 w 1463720"/>
                <a:gd name="connsiteY1" fmla="*/ 208124 h 673685"/>
                <a:gd name="connsiteX2" fmla="*/ 287 w 1463720"/>
                <a:gd name="connsiteY2" fmla="*/ 407967 h 673685"/>
                <a:gd name="connsiteX3" fmla="*/ 230001 w 1463720"/>
                <a:gd name="connsiteY3" fmla="*/ 562663 h 673685"/>
                <a:gd name="connsiteX4" fmla="*/ 460061 w 1463720"/>
                <a:gd name="connsiteY4" fmla="*/ 671872 h 673685"/>
                <a:gd name="connsiteX5" fmla="*/ 1339572 w 1463720"/>
                <a:gd name="connsiteY5" fmla="*/ 655757 h 673685"/>
                <a:gd name="connsiteX6" fmla="*/ 1438761 w 1463720"/>
                <a:gd name="connsiteY6" fmla="*/ 260623 h 673685"/>
                <a:gd name="connsiteX7" fmla="*/ 1160598 w 1463720"/>
                <a:gd name="connsiteY7" fmla="*/ 25928 h 673685"/>
                <a:gd name="connsiteX8" fmla="*/ 865707 w 1463720"/>
                <a:gd name="connsiteY8" fmla="*/ 4920 h 673685"/>
                <a:gd name="connsiteX9" fmla="*/ 424054 w 1463720"/>
                <a:gd name="connsiteY9" fmla="*/ 70669 h 673685"/>
                <a:gd name="connsiteX0" fmla="*/ 423973 w 1463639"/>
                <a:gd name="connsiteY0" fmla="*/ 70669 h 673685"/>
                <a:gd name="connsiteX1" fmla="*/ 270277 w 1463639"/>
                <a:gd name="connsiteY1" fmla="*/ 216081 h 673685"/>
                <a:gd name="connsiteX2" fmla="*/ 206 w 1463639"/>
                <a:gd name="connsiteY2" fmla="*/ 407967 h 673685"/>
                <a:gd name="connsiteX3" fmla="*/ 229920 w 1463639"/>
                <a:gd name="connsiteY3" fmla="*/ 562663 h 673685"/>
                <a:gd name="connsiteX4" fmla="*/ 459980 w 1463639"/>
                <a:gd name="connsiteY4" fmla="*/ 671872 h 673685"/>
                <a:gd name="connsiteX5" fmla="*/ 1339491 w 1463639"/>
                <a:gd name="connsiteY5" fmla="*/ 655757 h 673685"/>
                <a:gd name="connsiteX6" fmla="*/ 1438680 w 1463639"/>
                <a:gd name="connsiteY6" fmla="*/ 260623 h 673685"/>
                <a:gd name="connsiteX7" fmla="*/ 1160517 w 1463639"/>
                <a:gd name="connsiteY7" fmla="*/ 25928 h 673685"/>
                <a:gd name="connsiteX8" fmla="*/ 865626 w 1463639"/>
                <a:gd name="connsiteY8" fmla="*/ 4920 h 673685"/>
                <a:gd name="connsiteX9" fmla="*/ 423973 w 1463639"/>
                <a:gd name="connsiteY9" fmla="*/ 70669 h 673685"/>
                <a:gd name="connsiteX0" fmla="*/ 461508 w 1463639"/>
                <a:gd name="connsiteY0" fmla="*/ 13990 h 680664"/>
                <a:gd name="connsiteX1" fmla="*/ 270277 w 1463639"/>
                <a:gd name="connsiteY1" fmla="*/ 223060 h 680664"/>
                <a:gd name="connsiteX2" fmla="*/ 206 w 1463639"/>
                <a:gd name="connsiteY2" fmla="*/ 414946 h 680664"/>
                <a:gd name="connsiteX3" fmla="*/ 229920 w 1463639"/>
                <a:gd name="connsiteY3" fmla="*/ 569642 h 680664"/>
                <a:gd name="connsiteX4" fmla="*/ 459980 w 1463639"/>
                <a:gd name="connsiteY4" fmla="*/ 678851 h 680664"/>
                <a:gd name="connsiteX5" fmla="*/ 1339491 w 1463639"/>
                <a:gd name="connsiteY5" fmla="*/ 662736 h 680664"/>
                <a:gd name="connsiteX6" fmla="*/ 1438680 w 1463639"/>
                <a:gd name="connsiteY6" fmla="*/ 267602 h 680664"/>
                <a:gd name="connsiteX7" fmla="*/ 1160517 w 1463639"/>
                <a:gd name="connsiteY7" fmla="*/ 32907 h 680664"/>
                <a:gd name="connsiteX8" fmla="*/ 865626 w 1463639"/>
                <a:gd name="connsiteY8" fmla="*/ 11899 h 680664"/>
                <a:gd name="connsiteX9" fmla="*/ 461508 w 1463639"/>
                <a:gd name="connsiteY9" fmla="*/ 13990 h 680664"/>
                <a:gd name="connsiteX0" fmla="*/ 461508 w 1463639"/>
                <a:gd name="connsiteY0" fmla="*/ 17140 h 683814"/>
                <a:gd name="connsiteX1" fmla="*/ 270277 w 1463639"/>
                <a:gd name="connsiteY1" fmla="*/ 226210 h 683814"/>
                <a:gd name="connsiteX2" fmla="*/ 206 w 1463639"/>
                <a:gd name="connsiteY2" fmla="*/ 418096 h 683814"/>
                <a:gd name="connsiteX3" fmla="*/ 229920 w 1463639"/>
                <a:gd name="connsiteY3" fmla="*/ 572792 h 683814"/>
                <a:gd name="connsiteX4" fmla="*/ 459980 w 1463639"/>
                <a:gd name="connsiteY4" fmla="*/ 682001 h 683814"/>
                <a:gd name="connsiteX5" fmla="*/ 1339491 w 1463639"/>
                <a:gd name="connsiteY5" fmla="*/ 665886 h 683814"/>
                <a:gd name="connsiteX6" fmla="*/ 1438680 w 1463639"/>
                <a:gd name="connsiteY6" fmla="*/ 270752 h 683814"/>
                <a:gd name="connsiteX7" fmla="*/ 1160517 w 1463639"/>
                <a:gd name="connsiteY7" fmla="*/ 36057 h 683814"/>
                <a:gd name="connsiteX8" fmla="*/ 875503 w 1463639"/>
                <a:gd name="connsiteY8" fmla="*/ 3909 h 683814"/>
                <a:gd name="connsiteX9" fmla="*/ 461508 w 1463639"/>
                <a:gd name="connsiteY9" fmla="*/ 17140 h 683814"/>
                <a:gd name="connsiteX0" fmla="*/ 461508 w 1463639"/>
                <a:gd name="connsiteY0" fmla="*/ 17140 h 683814"/>
                <a:gd name="connsiteX1" fmla="*/ 270277 w 1463639"/>
                <a:gd name="connsiteY1" fmla="*/ 226210 h 683814"/>
                <a:gd name="connsiteX2" fmla="*/ 206 w 1463639"/>
                <a:gd name="connsiteY2" fmla="*/ 418096 h 683814"/>
                <a:gd name="connsiteX3" fmla="*/ 229920 w 1463639"/>
                <a:gd name="connsiteY3" fmla="*/ 572792 h 683814"/>
                <a:gd name="connsiteX4" fmla="*/ 459980 w 1463639"/>
                <a:gd name="connsiteY4" fmla="*/ 682001 h 683814"/>
                <a:gd name="connsiteX5" fmla="*/ 1339491 w 1463639"/>
                <a:gd name="connsiteY5" fmla="*/ 665886 h 683814"/>
                <a:gd name="connsiteX6" fmla="*/ 1438680 w 1463639"/>
                <a:gd name="connsiteY6" fmla="*/ 270752 h 683814"/>
                <a:gd name="connsiteX7" fmla="*/ 1202003 w 1463639"/>
                <a:gd name="connsiteY7" fmla="*/ 34465 h 683814"/>
                <a:gd name="connsiteX8" fmla="*/ 875503 w 1463639"/>
                <a:gd name="connsiteY8" fmla="*/ 3909 h 683814"/>
                <a:gd name="connsiteX9" fmla="*/ 461508 w 1463639"/>
                <a:gd name="connsiteY9" fmla="*/ 17140 h 683814"/>
                <a:gd name="connsiteX0" fmla="*/ 461508 w 1463639"/>
                <a:gd name="connsiteY0" fmla="*/ 17140 h 683814"/>
                <a:gd name="connsiteX1" fmla="*/ 270277 w 1463639"/>
                <a:gd name="connsiteY1" fmla="*/ 226210 h 683814"/>
                <a:gd name="connsiteX2" fmla="*/ 206 w 1463639"/>
                <a:gd name="connsiteY2" fmla="*/ 418096 h 683814"/>
                <a:gd name="connsiteX3" fmla="*/ 229920 w 1463639"/>
                <a:gd name="connsiteY3" fmla="*/ 572792 h 683814"/>
                <a:gd name="connsiteX4" fmla="*/ 459980 w 1463639"/>
                <a:gd name="connsiteY4" fmla="*/ 682001 h 683814"/>
                <a:gd name="connsiteX5" fmla="*/ 1339491 w 1463639"/>
                <a:gd name="connsiteY5" fmla="*/ 665886 h 683814"/>
                <a:gd name="connsiteX6" fmla="*/ 1438680 w 1463639"/>
                <a:gd name="connsiteY6" fmla="*/ 270752 h 683814"/>
                <a:gd name="connsiteX7" fmla="*/ 1202003 w 1463639"/>
                <a:gd name="connsiteY7" fmla="*/ 34465 h 683814"/>
                <a:gd name="connsiteX8" fmla="*/ 875503 w 1463639"/>
                <a:gd name="connsiteY8" fmla="*/ 3909 h 683814"/>
                <a:gd name="connsiteX9" fmla="*/ 461508 w 1463639"/>
                <a:gd name="connsiteY9" fmla="*/ 17140 h 683814"/>
                <a:gd name="connsiteX0" fmla="*/ 461508 w 1461194"/>
                <a:gd name="connsiteY0" fmla="*/ 17140 h 684068"/>
                <a:gd name="connsiteX1" fmla="*/ 270277 w 1461194"/>
                <a:gd name="connsiteY1" fmla="*/ 226210 h 684068"/>
                <a:gd name="connsiteX2" fmla="*/ 206 w 1461194"/>
                <a:gd name="connsiteY2" fmla="*/ 418096 h 684068"/>
                <a:gd name="connsiteX3" fmla="*/ 229920 w 1461194"/>
                <a:gd name="connsiteY3" fmla="*/ 572792 h 684068"/>
                <a:gd name="connsiteX4" fmla="*/ 511344 w 1461194"/>
                <a:gd name="connsiteY4" fmla="*/ 683593 h 684068"/>
                <a:gd name="connsiteX5" fmla="*/ 1339491 w 1461194"/>
                <a:gd name="connsiteY5" fmla="*/ 665886 h 684068"/>
                <a:gd name="connsiteX6" fmla="*/ 1438680 w 1461194"/>
                <a:gd name="connsiteY6" fmla="*/ 270752 h 684068"/>
                <a:gd name="connsiteX7" fmla="*/ 1202003 w 1461194"/>
                <a:gd name="connsiteY7" fmla="*/ 34465 h 684068"/>
                <a:gd name="connsiteX8" fmla="*/ 875503 w 1461194"/>
                <a:gd name="connsiteY8" fmla="*/ 3909 h 684068"/>
                <a:gd name="connsiteX9" fmla="*/ 461508 w 1461194"/>
                <a:gd name="connsiteY9" fmla="*/ 17140 h 684068"/>
                <a:gd name="connsiteX0" fmla="*/ 461508 w 1461194"/>
                <a:gd name="connsiteY0" fmla="*/ 17140 h 700889"/>
                <a:gd name="connsiteX1" fmla="*/ 270277 w 1461194"/>
                <a:gd name="connsiteY1" fmla="*/ 226210 h 700889"/>
                <a:gd name="connsiteX2" fmla="*/ 206 w 1461194"/>
                <a:gd name="connsiteY2" fmla="*/ 418096 h 700889"/>
                <a:gd name="connsiteX3" fmla="*/ 229920 w 1461194"/>
                <a:gd name="connsiteY3" fmla="*/ 572792 h 700889"/>
                <a:gd name="connsiteX4" fmla="*/ 511344 w 1461194"/>
                <a:gd name="connsiteY4" fmla="*/ 683593 h 700889"/>
                <a:gd name="connsiteX5" fmla="*/ 1339491 w 1461194"/>
                <a:gd name="connsiteY5" fmla="*/ 665886 h 700889"/>
                <a:gd name="connsiteX6" fmla="*/ 1438680 w 1461194"/>
                <a:gd name="connsiteY6" fmla="*/ 270752 h 700889"/>
                <a:gd name="connsiteX7" fmla="*/ 1202003 w 1461194"/>
                <a:gd name="connsiteY7" fmla="*/ 34465 h 700889"/>
                <a:gd name="connsiteX8" fmla="*/ 875503 w 1461194"/>
                <a:gd name="connsiteY8" fmla="*/ 3909 h 700889"/>
                <a:gd name="connsiteX9" fmla="*/ 461508 w 1461194"/>
                <a:gd name="connsiteY9" fmla="*/ 17140 h 700889"/>
                <a:gd name="connsiteX0" fmla="*/ 462271 w 1461957"/>
                <a:gd name="connsiteY0" fmla="*/ 17140 h 700889"/>
                <a:gd name="connsiteX1" fmla="*/ 271040 w 1461957"/>
                <a:gd name="connsiteY1" fmla="*/ 226210 h 700889"/>
                <a:gd name="connsiteX2" fmla="*/ 969 w 1461957"/>
                <a:gd name="connsiteY2" fmla="*/ 418096 h 700889"/>
                <a:gd name="connsiteX3" fmla="*/ 191173 w 1461957"/>
                <a:gd name="connsiteY3" fmla="*/ 596664 h 700889"/>
                <a:gd name="connsiteX4" fmla="*/ 512107 w 1461957"/>
                <a:gd name="connsiteY4" fmla="*/ 683593 h 700889"/>
                <a:gd name="connsiteX5" fmla="*/ 1340254 w 1461957"/>
                <a:gd name="connsiteY5" fmla="*/ 665886 h 700889"/>
                <a:gd name="connsiteX6" fmla="*/ 1439443 w 1461957"/>
                <a:gd name="connsiteY6" fmla="*/ 270752 h 700889"/>
                <a:gd name="connsiteX7" fmla="*/ 1202766 w 1461957"/>
                <a:gd name="connsiteY7" fmla="*/ 34465 h 700889"/>
                <a:gd name="connsiteX8" fmla="*/ 876266 w 1461957"/>
                <a:gd name="connsiteY8" fmla="*/ 3909 h 700889"/>
                <a:gd name="connsiteX9" fmla="*/ 462271 w 1461957"/>
                <a:gd name="connsiteY9" fmla="*/ 17140 h 700889"/>
                <a:gd name="connsiteX0" fmla="*/ 461558 w 1461244"/>
                <a:gd name="connsiteY0" fmla="*/ 17140 h 700889"/>
                <a:gd name="connsiteX1" fmla="*/ 270327 w 1461244"/>
                <a:gd name="connsiteY1" fmla="*/ 226210 h 700889"/>
                <a:gd name="connsiteX2" fmla="*/ 256 w 1461244"/>
                <a:gd name="connsiteY2" fmla="*/ 418096 h 700889"/>
                <a:gd name="connsiteX3" fmla="*/ 190460 w 1461244"/>
                <a:gd name="connsiteY3" fmla="*/ 596664 h 700889"/>
                <a:gd name="connsiteX4" fmla="*/ 511394 w 1461244"/>
                <a:gd name="connsiteY4" fmla="*/ 683593 h 700889"/>
                <a:gd name="connsiteX5" fmla="*/ 1339541 w 1461244"/>
                <a:gd name="connsiteY5" fmla="*/ 665886 h 700889"/>
                <a:gd name="connsiteX6" fmla="*/ 1438730 w 1461244"/>
                <a:gd name="connsiteY6" fmla="*/ 270752 h 700889"/>
                <a:gd name="connsiteX7" fmla="*/ 1202053 w 1461244"/>
                <a:gd name="connsiteY7" fmla="*/ 34465 h 700889"/>
                <a:gd name="connsiteX8" fmla="*/ 875553 w 1461244"/>
                <a:gd name="connsiteY8" fmla="*/ 3909 h 700889"/>
                <a:gd name="connsiteX9" fmla="*/ 461558 w 1461244"/>
                <a:gd name="connsiteY9" fmla="*/ 17140 h 700889"/>
                <a:gd name="connsiteX0" fmla="*/ 463884 w 1463570"/>
                <a:gd name="connsiteY0" fmla="*/ 17140 h 700889"/>
                <a:gd name="connsiteX1" fmla="*/ 272653 w 1463570"/>
                <a:gd name="connsiteY1" fmla="*/ 226210 h 700889"/>
                <a:gd name="connsiteX2" fmla="*/ 2582 w 1463570"/>
                <a:gd name="connsiteY2" fmla="*/ 418096 h 700889"/>
                <a:gd name="connsiteX3" fmla="*/ 155251 w 1463570"/>
                <a:gd name="connsiteY3" fmla="*/ 630085 h 700889"/>
                <a:gd name="connsiteX4" fmla="*/ 513720 w 1463570"/>
                <a:gd name="connsiteY4" fmla="*/ 683593 h 700889"/>
                <a:gd name="connsiteX5" fmla="*/ 1341867 w 1463570"/>
                <a:gd name="connsiteY5" fmla="*/ 665886 h 700889"/>
                <a:gd name="connsiteX6" fmla="*/ 1441056 w 1463570"/>
                <a:gd name="connsiteY6" fmla="*/ 270752 h 700889"/>
                <a:gd name="connsiteX7" fmla="*/ 1204379 w 1463570"/>
                <a:gd name="connsiteY7" fmla="*/ 34465 h 700889"/>
                <a:gd name="connsiteX8" fmla="*/ 877879 w 1463570"/>
                <a:gd name="connsiteY8" fmla="*/ 3909 h 700889"/>
                <a:gd name="connsiteX9" fmla="*/ 463884 w 1463570"/>
                <a:gd name="connsiteY9" fmla="*/ 17140 h 700889"/>
                <a:gd name="connsiteX0" fmla="*/ 463884 w 1465533"/>
                <a:gd name="connsiteY0" fmla="*/ 17140 h 708314"/>
                <a:gd name="connsiteX1" fmla="*/ 272653 w 1465533"/>
                <a:gd name="connsiteY1" fmla="*/ 226210 h 708314"/>
                <a:gd name="connsiteX2" fmla="*/ 2582 w 1465533"/>
                <a:gd name="connsiteY2" fmla="*/ 418096 h 708314"/>
                <a:gd name="connsiteX3" fmla="*/ 155251 w 1465533"/>
                <a:gd name="connsiteY3" fmla="*/ 630085 h 708314"/>
                <a:gd name="connsiteX4" fmla="*/ 472234 w 1465533"/>
                <a:gd name="connsiteY4" fmla="*/ 699508 h 708314"/>
                <a:gd name="connsiteX5" fmla="*/ 1341867 w 1465533"/>
                <a:gd name="connsiteY5" fmla="*/ 665886 h 708314"/>
                <a:gd name="connsiteX6" fmla="*/ 1441056 w 1465533"/>
                <a:gd name="connsiteY6" fmla="*/ 270752 h 708314"/>
                <a:gd name="connsiteX7" fmla="*/ 1204379 w 1465533"/>
                <a:gd name="connsiteY7" fmla="*/ 34465 h 708314"/>
                <a:gd name="connsiteX8" fmla="*/ 877879 w 1465533"/>
                <a:gd name="connsiteY8" fmla="*/ 3909 h 708314"/>
                <a:gd name="connsiteX9" fmla="*/ 463884 w 1465533"/>
                <a:gd name="connsiteY9" fmla="*/ 17140 h 708314"/>
                <a:gd name="connsiteX0" fmla="*/ 463884 w 1467792"/>
                <a:gd name="connsiteY0" fmla="*/ 17140 h 717887"/>
                <a:gd name="connsiteX1" fmla="*/ 272653 w 1467792"/>
                <a:gd name="connsiteY1" fmla="*/ 226210 h 717887"/>
                <a:gd name="connsiteX2" fmla="*/ 2582 w 1467792"/>
                <a:gd name="connsiteY2" fmla="*/ 418096 h 717887"/>
                <a:gd name="connsiteX3" fmla="*/ 155251 w 1467792"/>
                <a:gd name="connsiteY3" fmla="*/ 630085 h 717887"/>
                <a:gd name="connsiteX4" fmla="*/ 426797 w 1467792"/>
                <a:gd name="connsiteY4" fmla="*/ 715423 h 717887"/>
                <a:gd name="connsiteX5" fmla="*/ 1341867 w 1467792"/>
                <a:gd name="connsiteY5" fmla="*/ 665886 h 717887"/>
                <a:gd name="connsiteX6" fmla="*/ 1441056 w 1467792"/>
                <a:gd name="connsiteY6" fmla="*/ 270752 h 717887"/>
                <a:gd name="connsiteX7" fmla="*/ 1204379 w 1467792"/>
                <a:gd name="connsiteY7" fmla="*/ 34465 h 717887"/>
                <a:gd name="connsiteX8" fmla="*/ 877879 w 1467792"/>
                <a:gd name="connsiteY8" fmla="*/ 3909 h 717887"/>
                <a:gd name="connsiteX9" fmla="*/ 463884 w 1467792"/>
                <a:gd name="connsiteY9" fmla="*/ 17140 h 717887"/>
                <a:gd name="connsiteX0" fmla="*/ 467587 w 1471495"/>
                <a:gd name="connsiteY0" fmla="*/ 17140 h 717887"/>
                <a:gd name="connsiteX1" fmla="*/ 276356 w 1471495"/>
                <a:gd name="connsiteY1" fmla="*/ 226210 h 717887"/>
                <a:gd name="connsiteX2" fmla="*/ 6285 w 1471495"/>
                <a:gd name="connsiteY2" fmla="*/ 418096 h 717887"/>
                <a:gd name="connsiteX3" fmla="*/ 117468 w 1471495"/>
                <a:gd name="connsiteY3" fmla="*/ 633268 h 717887"/>
                <a:gd name="connsiteX4" fmla="*/ 430500 w 1471495"/>
                <a:gd name="connsiteY4" fmla="*/ 715423 h 717887"/>
                <a:gd name="connsiteX5" fmla="*/ 1345570 w 1471495"/>
                <a:gd name="connsiteY5" fmla="*/ 665886 h 717887"/>
                <a:gd name="connsiteX6" fmla="*/ 1444759 w 1471495"/>
                <a:gd name="connsiteY6" fmla="*/ 270752 h 717887"/>
                <a:gd name="connsiteX7" fmla="*/ 1208082 w 1471495"/>
                <a:gd name="connsiteY7" fmla="*/ 34465 h 717887"/>
                <a:gd name="connsiteX8" fmla="*/ 881582 w 1471495"/>
                <a:gd name="connsiteY8" fmla="*/ 3909 h 717887"/>
                <a:gd name="connsiteX9" fmla="*/ 467587 w 1471495"/>
                <a:gd name="connsiteY9" fmla="*/ 17140 h 717887"/>
                <a:gd name="connsiteX0" fmla="*/ 437440 w 1471495"/>
                <a:gd name="connsiteY0" fmla="*/ 12273 h 732696"/>
                <a:gd name="connsiteX1" fmla="*/ 276356 w 1471495"/>
                <a:gd name="connsiteY1" fmla="*/ 241019 h 732696"/>
                <a:gd name="connsiteX2" fmla="*/ 6285 w 1471495"/>
                <a:gd name="connsiteY2" fmla="*/ 432905 h 732696"/>
                <a:gd name="connsiteX3" fmla="*/ 117468 w 1471495"/>
                <a:gd name="connsiteY3" fmla="*/ 648077 h 732696"/>
                <a:gd name="connsiteX4" fmla="*/ 430500 w 1471495"/>
                <a:gd name="connsiteY4" fmla="*/ 730232 h 732696"/>
                <a:gd name="connsiteX5" fmla="*/ 1345570 w 1471495"/>
                <a:gd name="connsiteY5" fmla="*/ 680695 h 732696"/>
                <a:gd name="connsiteX6" fmla="*/ 1444759 w 1471495"/>
                <a:gd name="connsiteY6" fmla="*/ 285561 h 732696"/>
                <a:gd name="connsiteX7" fmla="*/ 1208082 w 1471495"/>
                <a:gd name="connsiteY7" fmla="*/ 49274 h 732696"/>
                <a:gd name="connsiteX8" fmla="*/ 881582 w 1471495"/>
                <a:gd name="connsiteY8" fmla="*/ 18718 h 732696"/>
                <a:gd name="connsiteX9" fmla="*/ 437440 w 1471495"/>
                <a:gd name="connsiteY9" fmla="*/ 12273 h 732696"/>
                <a:gd name="connsiteX0" fmla="*/ 437440 w 1471495"/>
                <a:gd name="connsiteY0" fmla="*/ 27540 h 747963"/>
                <a:gd name="connsiteX1" fmla="*/ 276356 w 1471495"/>
                <a:gd name="connsiteY1" fmla="*/ 256286 h 747963"/>
                <a:gd name="connsiteX2" fmla="*/ 6285 w 1471495"/>
                <a:gd name="connsiteY2" fmla="*/ 448172 h 747963"/>
                <a:gd name="connsiteX3" fmla="*/ 117468 w 1471495"/>
                <a:gd name="connsiteY3" fmla="*/ 663344 h 747963"/>
                <a:gd name="connsiteX4" fmla="*/ 430500 w 1471495"/>
                <a:gd name="connsiteY4" fmla="*/ 745499 h 747963"/>
                <a:gd name="connsiteX5" fmla="*/ 1345570 w 1471495"/>
                <a:gd name="connsiteY5" fmla="*/ 695962 h 747963"/>
                <a:gd name="connsiteX6" fmla="*/ 1444759 w 1471495"/>
                <a:gd name="connsiteY6" fmla="*/ 300828 h 747963"/>
                <a:gd name="connsiteX7" fmla="*/ 1208082 w 1471495"/>
                <a:gd name="connsiteY7" fmla="*/ 64541 h 747963"/>
                <a:gd name="connsiteX8" fmla="*/ 906076 w 1471495"/>
                <a:gd name="connsiteY8" fmla="*/ 0 h 747963"/>
                <a:gd name="connsiteX9" fmla="*/ 437440 w 1471495"/>
                <a:gd name="connsiteY9" fmla="*/ 27540 h 747963"/>
                <a:gd name="connsiteX0" fmla="*/ 437440 w 1471495"/>
                <a:gd name="connsiteY0" fmla="*/ 27540 h 747963"/>
                <a:gd name="connsiteX1" fmla="*/ 276356 w 1471495"/>
                <a:gd name="connsiteY1" fmla="*/ 256286 h 747963"/>
                <a:gd name="connsiteX2" fmla="*/ 6285 w 1471495"/>
                <a:gd name="connsiteY2" fmla="*/ 448172 h 747963"/>
                <a:gd name="connsiteX3" fmla="*/ 117468 w 1471495"/>
                <a:gd name="connsiteY3" fmla="*/ 663344 h 747963"/>
                <a:gd name="connsiteX4" fmla="*/ 430500 w 1471495"/>
                <a:gd name="connsiteY4" fmla="*/ 745499 h 747963"/>
                <a:gd name="connsiteX5" fmla="*/ 1345570 w 1471495"/>
                <a:gd name="connsiteY5" fmla="*/ 695962 h 747963"/>
                <a:gd name="connsiteX6" fmla="*/ 1444759 w 1471495"/>
                <a:gd name="connsiteY6" fmla="*/ 300828 h 747963"/>
                <a:gd name="connsiteX7" fmla="*/ 1213735 w 1471495"/>
                <a:gd name="connsiteY7" fmla="*/ 87794 h 747963"/>
                <a:gd name="connsiteX8" fmla="*/ 906076 w 1471495"/>
                <a:gd name="connsiteY8" fmla="*/ 0 h 747963"/>
                <a:gd name="connsiteX9" fmla="*/ 437440 w 1471495"/>
                <a:gd name="connsiteY9" fmla="*/ 27540 h 747963"/>
                <a:gd name="connsiteX0" fmla="*/ 435352 w 1469407"/>
                <a:gd name="connsiteY0" fmla="*/ 27540 h 747963"/>
                <a:gd name="connsiteX1" fmla="*/ 236062 w 1469407"/>
                <a:gd name="connsiteY1" fmla="*/ 246705 h 747963"/>
                <a:gd name="connsiteX2" fmla="*/ 4197 w 1469407"/>
                <a:gd name="connsiteY2" fmla="*/ 448172 h 747963"/>
                <a:gd name="connsiteX3" fmla="*/ 115380 w 1469407"/>
                <a:gd name="connsiteY3" fmla="*/ 663344 h 747963"/>
                <a:gd name="connsiteX4" fmla="*/ 428412 w 1469407"/>
                <a:gd name="connsiteY4" fmla="*/ 745499 h 747963"/>
                <a:gd name="connsiteX5" fmla="*/ 1343482 w 1469407"/>
                <a:gd name="connsiteY5" fmla="*/ 695962 h 747963"/>
                <a:gd name="connsiteX6" fmla="*/ 1442671 w 1469407"/>
                <a:gd name="connsiteY6" fmla="*/ 300828 h 747963"/>
                <a:gd name="connsiteX7" fmla="*/ 1211647 w 1469407"/>
                <a:gd name="connsiteY7" fmla="*/ 87794 h 747963"/>
                <a:gd name="connsiteX8" fmla="*/ 903988 w 1469407"/>
                <a:gd name="connsiteY8" fmla="*/ 0 h 747963"/>
                <a:gd name="connsiteX9" fmla="*/ 435352 w 1469407"/>
                <a:gd name="connsiteY9" fmla="*/ 27540 h 747963"/>
                <a:gd name="connsiteX0" fmla="*/ 287738 w 1469407"/>
                <a:gd name="connsiteY0" fmla="*/ 16581 h 752973"/>
                <a:gd name="connsiteX1" fmla="*/ 236062 w 1469407"/>
                <a:gd name="connsiteY1" fmla="*/ 251715 h 752973"/>
                <a:gd name="connsiteX2" fmla="*/ 4197 w 1469407"/>
                <a:gd name="connsiteY2" fmla="*/ 453182 h 752973"/>
                <a:gd name="connsiteX3" fmla="*/ 115380 w 1469407"/>
                <a:gd name="connsiteY3" fmla="*/ 668354 h 752973"/>
                <a:gd name="connsiteX4" fmla="*/ 428412 w 1469407"/>
                <a:gd name="connsiteY4" fmla="*/ 750509 h 752973"/>
                <a:gd name="connsiteX5" fmla="*/ 1343482 w 1469407"/>
                <a:gd name="connsiteY5" fmla="*/ 700972 h 752973"/>
                <a:gd name="connsiteX6" fmla="*/ 1442671 w 1469407"/>
                <a:gd name="connsiteY6" fmla="*/ 305838 h 752973"/>
                <a:gd name="connsiteX7" fmla="*/ 1211647 w 1469407"/>
                <a:gd name="connsiteY7" fmla="*/ 92804 h 752973"/>
                <a:gd name="connsiteX8" fmla="*/ 903988 w 1469407"/>
                <a:gd name="connsiteY8" fmla="*/ 5010 h 752973"/>
                <a:gd name="connsiteX9" fmla="*/ 287738 w 1469407"/>
                <a:gd name="connsiteY9" fmla="*/ 16581 h 752973"/>
                <a:gd name="connsiteX0" fmla="*/ 284280 w 1465949"/>
                <a:gd name="connsiteY0" fmla="*/ 16581 h 752973"/>
                <a:gd name="connsiteX1" fmla="*/ 153170 w 1465949"/>
                <a:gd name="connsiteY1" fmla="*/ 241755 h 752973"/>
                <a:gd name="connsiteX2" fmla="*/ 739 w 1465949"/>
                <a:gd name="connsiteY2" fmla="*/ 453182 h 752973"/>
                <a:gd name="connsiteX3" fmla="*/ 111922 w 1465949"/>
                <a:gd name="connsiteY3" fmla="*/ 668354 h 752973"/>
                <a:gd name="connsiteX4" fmla="*/ 424954 w 1465949"/>
                <a:gd name="connsiteY4" fmla="*/ 750509 h 752973"/>
                <a:gd name="connsiteX5" fmla="*/ 1340024 w 1465949"/>
                <a:gd name="connsiteY5" fmla="*/ 700972 h 752973"/>
                <a:gd name="connsiteX6" fmla="*/ 1439213 w 1465949"/>
                <a:gd name="connsiteY6" fmla="*/ 305838 h 752973"/>
                <a:gd name="connsiteX7" fmla="*/ 1208189 w 1465949"/>
                <a:gd name="connsiteY7" fmla="*/ 92804 h 752973"/>
                <a:gd name="connsiteX8" fmla="*/ 900530 w 1465949"/>
                <a:gd name="connsiteY8" fmla="*/ 5010 h 752973"/>
                <a:gd name="connsiteX9" fmla="*/ 284280 w 1465949"/>
                <a:gd name="connsiteY9" fmla="*/ 16581 h 752973"/>
                <a:gd name="connsiteX0" fmla="*/ 215678 w 1465949"/>
                <a:gd name="connsiteY0" fmla="*/ 15568 h 755280"/>
                <a:gd name="connsiteX1" fmla="*/ 153170 w 1465949"/>
                <a:gd name="connsiteY1" fmla="*/ 244062 h 755280"/>
                <a:gd name="connsiteX2" fmla="*/ 739 w 1465949"/>
                <a:gd name="connsiteY2" fmla="*/ 455489 h 755280"/>
                <a:gd name="connsiteX3" fmla="*/ 111922 w 1465949"/>
                <a:gd name="connsiteY3" fmla="*/ 670661 h 755280"/>
                <a:gd name="connsiteX4" fmla="*/ 424954 w 1465949"/>
                <a:gd name="connsiteY4" fmla="*/ 752816 h 755280"/>
                <a:gd name="connsiteX5" fmla="*/ 1340024 w 1465949"/>
                <a:gd name="connsiteY5" fmla="*/ 703279 h 755280"/>
                <a:gd name="connsiteX6" fmla="*/ 1439213 w 1465949"/>
                <a:gd name="connsiteY6" fmla="*/ 308145 h 755280"/>
                <a:gd name="connsiteX7" fmla="*/ 1208189 w 1465949"/>
                <a:gd name="connsiteY7" fmla="*/ 95111 h 755280"/>
                <a:gd name="connsiteX8" fmla="*/ 900530 w 1465949"/>
                <a:gd name="connsiteY8" fmla="*/ 7317 h 755280"/>
                <a:gd name="connsiteX9" fmla="*/ 215678 w 1465949"/>
                <a:gd name="connsiteY9" fmla="*/ 15568 h 755280"/>
                <a:gd name="connsiteX0" fmla="*/ 158423 w 1408694"/>
                <a:gd name="connsiteY0" fmla="*/ 15568 h 755280"/>
                <a:gd name="connsiteX1" fmla="*/ 95915 w 1408694"/>
                <a:gd name="connsiteY1" fmla="*/ 244062 h 755280"/>
                <a:gd name="connsiteX2" fmla="*/ 9068 w 1408694"/>
                <a:gd name="connsiteY2" fmla="*/ 472501 h 755280"/>
                <a:gd name="connsiteX3" fmla="*/ 54667 w 1408694"/>
                <a:gd name="connsiteY3" fmla="*/ 670661 h 755280"/>
                <a:gd name="connsiteX4" fmla="*/ 367699 w 1408694"/>
                <a:gd name="connsiteY4" fmla="*/ 752816 h 755280"/>
                <a:gd name="connsiteX5" fmla="*/ 1282769 w 1408694"/>
                <a:gd name="connsiteY5" fmla="*/ 703279 h 755280"/>
                <a:gd name="connsiteX6" fmla="*/ 1381958 w 1408694"/>
                <a:gd name="connsiteY6" fmla="*/ 308145 h 755280"/>
                <a:gd name="connsiteX7" fmla="*/ 1150934 w 1408694"/>
                <a:gd name="connsiteY7" fmla="*/ 95111 h 755280"/>
                <a:gd name="connsiteX8" fmla="*/ 843275 w 1408694"/>
                <a:gd name="connsiteY8" fmla="*/ 7317 h 755280"/>
                <a:gd name="connsiteX9" fmla="*/ 158423 w 1408694"/>
                <a:gd name="connsiteY9" fmla="*/ 15568 h 755280"/>
                <a:gd name="connsiteX0" fmla="*/ 151540 w 1401811"/>
                <a:gd name="connsiteY0" fmla="*/ 15568 h 755280"/>
                <a:gd name="connsiteX1" fmla="*/ 89032 w 1401811"/>
                <a:gd name="connsiteY1" fmla="*/ 244062 h 755280"/>
                <a:gd name="connsiteX2" fmla="*/ 2185 w 1401811"/>
                <a:gd name="connsiteY2" fmla="*/ 472501 h 755280"/>
                <a:gd name="connsiteX3" fmla="*/ 67073 w 1401811"/>
                <a:gd name="connsiteY3" fmla="*/ 640039 h 755280"/>
                <a:gd name="connsiteX4" fmla="*/ 360816 w 1401811"/>
                <a:gd name="connsiteY4" fmla="*/ 752816 h 755280"/>
                <a:gd name="connsiteX5" fmla="*/ 1275886 w 1401811"/>
                <a:gd name="connsiteY5" fmla="*/ 703279 h 755280"/>
                <a:gd name="connsiteX6" fmla="*/ 1375075 w 1401811"/>
                <a:gd name="connsiteY6" fmla="*/ 308145 h 755280"/>
                <a:gd name="connsiteX7" fmla="*/ 1144051 w 1401811"/>
                <a:gd name="connsiteY7" fmla="*/ 95111 h 755280"/>
                <a:gd name="connsiteX8" fmla="*/ 836392 w 1401811"/>
                <a:gd name="connsiteY8" fmla="*/ 7317 h 755280"/>
                <a:gd name="connsiteX9" fmla="*/ 151540 w 1401811"/>
                <a:gd name="connsiteY9" fmla="*/ 15568 h 755280"/>
                <a:gd name="connsiteX0" fmla="*/ 154312 w 1404583"/>
                <a:gd name="connsiteY0" fmla="*/ 21319 h 761031"/>
                <a:gd name="connsiteX1" fmla="*/ 130383 w 1404583"/>
                <a:gd name="connsiteY1" fmla="*/ 294045 h 761031"/>
                <a:gd name="connsiteX2" fmla="*/ 4957 w 1404583"/>
                <a:gd name="connsiteY2" fmla="*/ 478252 h 761031"/>
                <a:gd name="connsiteX3" fmla="*/ 69845 w 1404583"/>
                <a:gd name="connsiteY3" fmla="*/ 645790 h 761031"/>
                <a:gd name="connsiteX4" fmla="*/ 363588 w 1404583"/>
                <a:gd name="connsiteY4" fmla="*/ 758567 h 761031"/>
                <a:gd name="connsiteX5" fmla="*/ 1278658 w 1404583"/>
                <a:gd name="connsiteY5" fmla="*/ 709030 h 761031"/>
                <a:gd name="connsiteX6" fmla="*/ 1377847 w 1404583"/>
                <a:gd name="connsiteY6" fmla="*/ 313896 h 761031"/>
                <a:gd name="connsiteX7" fmla="*/ 1146823 w 1404583"/>
                <a:gd name="connsiteY7" fmla="*/ 100862 h 761031"/>
                <a:gd name="connsiteX8" fmla="*/ 839164 w 1404583"/>
                <a:gd name="connsiteY8" fmla="*/ 13068 h 761031"/>
                <a:gd name="connsiteX9" fmla="*/ 154312 w 1404583"/>
                <a:gd name="connsiteY9" fmla="*/ 21319 h 761031"/>
                <a:gd name="connsiteX0" fmla="*/ 231469 w 1404583"/>
                <a:gd name="connsiteY0" fmla="*/ 21319 h 761031"/>
                <a:gd name="connsiteX1" fmla="*/ 130383 w 1404583"/>
                <a:gd name="connsiteY1" fmla="*/ 294045 h 761031"/>
                <a:gd name="connsiteX2" fmla="*/ 4957 w 1404583"/>
                <a:gd name="connsiteY2" fmla="*/ 478252 h 761031"/>
                <a:gd name="connsiteX3" fmla="*/ 69845 w 1404583"/>
                <a:gd name="connsiteY3" fmla="*/ 645790 h 761031"/>
                <a:gd name="connsiteX4" fmla="*/ 363588 w 1404583"/>
                <a:gd name="connsiteY4" fmla="*/ 758567 h 761031"/>
                <a:gd name="connsiteX5" fmla="*/ 1278658 w 1404583"/>
                <a:gd name="connsiteY5" fmla="*/ 709030 h 761031"/>
                <a:gd name="connsiteX6" fmla="*/ 1377847 w 1404583"/>
                <a:gd name="connsiteY6" fmla="*/ 313896 h 761031"/>
                <a:gd name="connsiteX7" fmla="*/ 1146823 w 1404583"/>
                <a:gd name="connsiteY7" fmla="*/ 100862 h 761031"/>
                <a:gd name="connsiteX8" fmla="*/ 839164 w 1404583"/>
                <a:gd name="connsiteY8" fmla="*/ 13068 h 761031"/>
                <a:gd name="connsiteX9" fmla="*/ 231469 w 1404583"/>
                <a:gd name="connsiteY9" fmla="*/ 21319 h 761031"/>
                <a:gd name="connsiteX0" fmla="*/ 231469 w 1404583"/>
                <a:gd name="connsiteY0" fmla="*/ 21319 h 761031"/>
                <a:gd name="connsiteX1" fmla="*/ 130383 w 1404583"/>
                <a:gd name="connsiteY1" fmla="*/ 294045 h 761031"/>
                <a:gd name="connsiteX2" fmla="*/ 4957 w 1404583"/>
                <a:gd name="connsiteY2" fmla="*/ 478252 h 761031"/>
                <a:gd name="connsiteX3" fmla="*/ 69845 w 1404583"/>
                <a:gd name="connsiteY3" fmla="*/ 645790 h 761031"/>
                <a:gd name="connsiteX4" fmla="*/ 363588 w 1404583"/>
                <a:gd name="connsiteY4" fmla="*/ 758567 h 761031"/>
                <a:gd name="connsiteX5" fmla="*/ 1278658 w 1404583"/>
                <a:gd name="connsiteY5" fmla="*/ 709030 h 761031"/>
                <a:gd name="connsiteX6" fmla="*/ 1377847 w 1404583"/>
                <a:gd name="connsiteY6" fmla="*/ 313896 h 761031"/>
                <a:gd name="connsiteX7" fmla="*/ 1235452 w 1404583"/>
                <a:gd name="connsiteY7" fmla="*/ 78019 h 761031"/>
                <a:gd name="connsiteX8" fmla="*/ 839164 w 1404583"/>
                <a:gd name="connsiteY8" fmla="*/ 13068 h 761031"/>
                <a:gd name="connsiteX9" fmla="*/ 231469 w 1404583"/>
                <a:gd name="connsiteY9" fmla="*/ 21319 h 761031"/>
                <a:gd name="connsiteX0" fmla="*/ 231256 w 1404370"/>
                <a:gd name="connsiteY0" fmla="*/ 8251 h 747963"/>
                <a:gd name="connsiteX1" fmla="*/ 127207 w 1404370"/>
                <a:gd name="connsiteY1" fmla="*/ 62648 h 747963"/>
                <a:gd name="connsiteX2" fmla="*/ 4744 w 1404370"/>
                <a:gd name="connsiteY2" fmla="*/ 465184 h 747963"/>
                <a:gd name="connsiteX3" fmla="*/ 69632 w 1404370"/>
                <a:gd name="connsiteY3" fmla="*/ 632722 h 747963"/>
                <a:gd name="connsiteX4" fmla="*/ 363375 w 1404370"/>
                <a:gd name="connsiteY4" fmla="*/ 745499 h 747963"/>
                <a:gd name="connsiteX5" fmla="*/ 1278445 w 1404370"/>
                <a:gd name="connsiteY5" fmla="*/ 695962 h 747963"/>
                <a:gd name="connsiteX6" fmla="*/ 1377634 w 1404370"/>
                <a:gd name="connsiteY6" fmla="*/ 300828 h 747963"/>
                <a:gd name="connsiteX7" fmla="*/ 1235239 w 1404370"/>
                <a:gd name="connsiteY7" fmla="*/ 64951 h 747963"/>
                <a:gd name="connsiteX8" fmla="*/ 838951 w 1404370"/>
                <a:gd name="connsiteY8" fmla="*/ 0 h 747963"/>
                <a:gd name="connsiteX9" fmla="*/ 231256 w 1404370"/>
                <a:gd name="connsiteY9" fmla="*/ 8251 h 747963"/>
                <a:gd name="connsiteX0" fmla="*/ 215386 w 1388500"/>
                <a:gd name="connsiteY0" fmla="*/ 8251 h 747963"/>
                <a:gd name="connsiteX1" fmla="*/ 111337 w 1388500"/>
                <a:gd name="connsiteY1" fmla="*/ 62648 h 747963"/>
                <a:gd name="connsiteX2" fmla="*/ 11592 w 1388500"/>
                <a:gd name="connsiteY2" fmla="*/ 300323 h 747963"/>
                <a:gd name="connsiteX3" fmla="*/ 53762 w 1388500"/>
                <a:gd name="connsiteY3" fmla="*/ 632722 h 747963"/>
                <a:gd name="connsiteX4" fmla="*/ 347505 w 1388500"/>
                <a:gd name="connsiteY4" fmla="*/ 745499 h 747963"/>
                <a:gd name="connsiteX5" fmla="*/ 1262575 w 1388500"/>
                <a:gd name="connsiteY5" fmla="*/ 695962 h 747963"/>
                <a:gd name="connsiteX6" fmla="*/ 1361764 w 1388500"/>
                <a:gd name="connsiteY6" fmla="*/ 300828 h 747963"/>
                <a:gd name="connsiteX7" fmla="*/ 1219369 w 1388500"/>
                <a:gd name="connsiteY7" fmla="*/ 64951 h 747963"/>
                <a:gd name="connsiteX8" fmla="*/ 823081 w 1388500"/>
                <a:gd name="connsiteY8" fmla="*/ 0 h 747963"/>
                <a:gd name="connsiteX9" fmla="*/ 215386 w 1388500"/>
                <a:gd name="connsiteY9" fmla="*/ 8251 h 747963"/>
                <a:gd name="connsiteX0" fmla="*/ 216608 w 1389722"/>
                <a:gd name="connsiteY0" fmla="*/ 8251 h 747963"/>
                <a:gd name="connsiteX1" fmla="*/ 112559 w 1389722"/>
                <a:gd name="connsiteY1" fmla="*/ 62648 h 747963"/>
                <a:gd name="connsiteX2" fmla="*/ 12814 w 1389722"/>
                <a:gd name="connsiteY2" fmla="*/ 300323 h 747963"/>
                <a:gd name="connsiteX3" fmla="*/ 54984 w 1389722"/>
                <a:gd name="connsiteY3" fmla="*/ 632722 h 747963"/>
                <a:gd name="connsiteX4" fmla="*/ 348727 w 1389722"/>
                <a:gd name="connsiteY4" fmla="*/ 745499 h 747963"/>
                <a:gd name="connsiteX5" fmla="*/ 1263797 w 1389722"/>
                <a:gd name="connsiteY5" fmla="*/ 695962 h 747963"/>
                <a:gd name="connsiteX6" fmla="*/ 1362986 w 1389722"/>
                <a:gd name="connsiteY6" fmla="*/ 300828 h 747963"/>
                <a:gd name="connsiteX7" fmla="*/ 1220591 w 1389722"/>
                <a:gd name="connsiteY7" fmla="*/ 64951 h 747963"/>
                <a:gd name="connsiteX8" fmla="*/ 824303 w 1389722"/>
                <a:gd name="connsiteY8" fmla="*/ 0 h 747963"/>
                <a:gd name="connsiteX9" fmla="*/ 216608 w 1389722"/>
                <a:gd name="connsiteY9" fmla="*/ 8251 h 747963"/>
                <a:gd name="connsiteX0" fmla="*/ 216608 w 1389722"/>
                <a:gd name="connsiteY0" fmla="*/ 79781 h 819493"/>
                <a:gd name="connsiteX1" fmla="*/ 112559 w 1389722"/>
                <a:gd name="connsiteY1" fmla="*/ 134178 h 819493"/>
                <a:gd name="connsiteX2" fmla="*/ 12814 w 1389722"/>
                <a:gd name="connsiteY2" fmla="*/ 371853 h 819493"/>
                <a:gd name="connsiteX3" fmla="*/ 54984 w 1389722"/>
                <a:gd name="connsiteY3" fmla="*/ 704252 h 819493"/>
                <a:gd name="connsiteX4" fmla="*/ 348727 w 1389722"/>
                <a:gd name="connsiteY4" fmla="*/ 817029 h 819493"/>
                <a:gd name="connsiteX5" fmla="*/ 1263797 w 1389722"/>
                <a:gd name="connsiteY5" fmla="*/ 767492 h 819493"/>
                <a:gd name="connsiteX6" fmla="*/ 1362986 w 1389722"/>
                <a:gd name="connsiteY6" fmla="*/ 372358 h 819493"/>
                <a:gd name="connsiteX7" fmla="*/ 1301587 w 1389722"/>
                <a:gd name="connsiteY7" fmla="*/ 11721 h 819493"/>
                <a:gd name="connsiteX8" fmla="*/ 824303 w 1389722"/>
                <a:gd name="connsiteY8" fmla="*/ 71530 h 819493"/>
                <a:gd name="connsiteX9" fmla="*/ 216608 w 1389722"/>
                <a:gd name="connsiteY9" fmla="*/ 79781 h 819493"/>
                <a:gd name="connsiteX0" fmla="*/ 216608 w 1400780"/>
                <a:gd name="connsiteY0" fmla="*/ 79781 h 820631"/>
                <a:gd name="connsiteX1" fmla="*/ 112559 w 1400780"/>
                <a:gd name="connsiteY1" fmla="*/ 134178 h 820631"/>
                <a:gd name="connsiteX2" fmla="*/ 12814 w 1400780"/>
                <a:gd name="connsiteY2" fmla="*/ 371853 h 820631"/>
                <a:gd name="connsiteX3" fmla="*/ 54984 w 1400780"/>
                <a:gd name="connsiteY3" fmla="*/ 704252 h 820631"/>
                <a:gd name="connsiteX4" fmla="*/ 348727 w 1400780"/>
                <a:gd name="connsiteY4" fmla="*/ 817029 h 820631"/>
                <a:gd name="connsiteX5" fmla="*/ 1263797 w 1400780"/>
                <a:gd name="connsiteY5" fmla="*/ 767492 h 820631"/>
                <a:gd name="connsiteX6" fmla="*/ 1378790 w 1400780"/>
                <a:gd name="connsiteY6" fmla="*/ 350080 h 820631"/>
                <a:gd name="connsiteX7" fmla="*/ 1301587 w 1400780"/>
                <a:gd name="connsiteY7" fmla="*/ 11721 h 820631"/>
                <a:gd name="connsiteX8" fmla="*/ 824303 w 1400780"/>
                <a:gd name="connsiteY8" fmla="*/ 71530 h 820631"/>
                <a:gd name="connsiteX9" fmla="*/ 216608 w 1400780"/>
                <a:gd name="connsiteY9" fmla="*/ 79781 h 820631"/>
                <a:gd name="connsiteX0" fmla="*/ 216608 w 1388697"/>
                <a:gd name="connsiteY0" fmla="*/ 79781 h 820631"/>
                <a:gd name="connsiteX1" fmla="*/ 112559 w 1388697"/>
                <a:gd name="connsiteY1" fmla="*/ 134178 h 820631"/>
                <a:gd name="connsiteX2" fmla="*/ 12814 w 1388697"/>
                <a:gd name="connsiteY2" fmla="*/ 371853 h 820631"/>
                <a:gd name="connsiteX3" fmla="*/ 54984 w 1388697"/>
                <a:gd name="connsiteY3" fmla="*/ 704252 h 820631"/>
                <a:gd name="connsiteX4" fmla="*/ 348727 w 1388697"/>
                <a:gd name="connsiteY4" fmla="*/ 817029 h 820631"/>
                <a:gd name="connsiteX5" fmla="*/ 1263797 w 1388697"/>
                <a:gd name="connsiteY5" fmla="*/ 767492 h 820631"/>
                <a:gd name="connsiteX6" fmla="*/ 1378790 w 1388697"/>
                <a:gd name="connsiteY6" fmla="*/ 350080 h 820631"/>
                <a:gd name="connsiteX7" fmla="*/ 1301587 w 1388697"/>
                <a:gd name="connsiteY7" fmla="*/ 11721 h 820631"/>
                <a:gd name="connsiteX8" fmla="*/ 824303 w 1388697"/>
                <a:gd name="connsiteY8" fmla="*/ 71530 h 820631"/>
                <a:gd name="connsiteX9" fmla="*/ 216608 w 1388697"/>
                <a:gd name="connsiteY9" fmla="*/ 79781 h 820631"/>
                <a:gd name="connsiteX0" fmla="*/ 216608 w 1391225"/>
                <a:gd name="connsiteY0" fmla="*/ 79781 h 826967"/>
                <a:gd name="connsiteX1" fmla="*/ 112559 w 1391225"/>
                <a:gd name="connsiteY1" fmla="*/ 134178 h 826967"/>
                <a:gd name="connsiteX2" fmla="*/ 12814 w 1391225"/>
                <a:gd name="connsiteY2" fmla="*/ 371853 h 826967"/>
                <a:gd name="connsiteX3" fmla="*/ 54984 w 1391225"/>
                <a:gd name="connsiteY3" fmla="*/ 704252 h 826967"/>
                <a:gd name="connsiteX4" fmla="*/ 348727 w 1391225"/>
                <a:gd name="connsiteY4" fmla="*/ 817029 h 826967"/>
                <a:gd name="connsiteX5" fmla="*/ 1270711 w 1391225"/>
                <a:gd name="connsiteY5" fmla="*/ 780860 h 826967"/>
                <a:gd name="connsiteX6" fmla="*/ 1378790 w 1391225"/>
                <a:gd name="connsiteY6" fmla="*/ 350080 h 826967"/>
                <a:gd name="connsiteX7" fmla="*/ 1301587 w 1391225"/>
                <a:gd name="connsiteY7" fmla="*/ 11721 h 826967"/>
                <a:gd name="connsiteX8" fmla="*/ 824303 w 1391225"/>
                <a:gd name="connsiteY8" fmla="*/ 71530 h 826967"/>
                <a:gd name="connsiteX9" fmla="*/ 216608 w 1391225"/>
                <a:gd name="connsiteY9" fmla="*/ 79781 h 826967"/>
                <a:gd name="connsiteX0" fmla="*/ 216608 w 1379141"/>
                <a:gd name="connsiteY0" fmla="*/ 79781 h 826967"/>
                <a:gd name="connsiteX1" fmla="*/ 112559 w 1379141"/>
                <a:gd name="connsiteY1" fmla="*/ 134178 h 826967"/>
                <a:gd name="connsiteX2" fmla="*/ 12814 w 1379141"/>
                <a:gd name="connsiteY2" fmla="*/ 371853 h 826967"/>
                <a:gd name="connsiteX3" fmla="*/ 54984 w 1379141"/>
                <a:gd name="connsiteY3" fmla="*/ 704252 h 826967"/>
                <a:gd name="connsiteX4" fmla="*/ 348727 w 1379141"/>
                <a:gd name="connsiteY4" fmla="*/ 817029 h 826967"/>
                <a:gd name="connsiteX5" fmla="*/ 1270711 w 1379141"/>
                <a:gd name="connsiteY5" fmla="*/ 780860 h 826967"/>
                <a:gd name="connsiteX6" fmla="*/ 1378790 w 1379141"/>
                <a:gd name="connsiteY6" fmla="*/ 350080 h 826967"/>
                <a:gd name="connsiteX7" fmla="*/ 1301587 w 1379141"/>
                <a:gd name="connsiteY7" fmla="*/ 11721 h 826967"/>
                <a:gd name="connsiteX8" fmla="*/ 824303 w 1379141"/>
                <a:gd name="connsiteY8" fmla="*/ 71530 h 826967"/>
                <a:gd name="connsiteX9" fmla="*/ 216608 w 1379141"/>
                <a:gd name="connsiteY9" fmla="*/ 79781 h 826967"/>
                <a:gd name="connsiteX0" fmla="*/ 216608 w 1379281"/>
                <a:gd name="connsiteY0" fmla="*/ 79781 h 826967"/>
                <a:gd name="connsiteX1" fmla="*/ 112559 w 1379281"/>
                <a:gd name="connsiteY1" fmla="*/ 134178 h 826967"/>
                <a:gd name="connsiteX2" fmla="*/ 12814 w 1379281"/>
                <a:gd name="connsiteY2" fmla="*/ 371853 h 826967"/>
                <a:gd name="connsiteX3" fmla="*/ 54984 w 1379281"/>
                <a:gd name="connsiteY3" fmla="*/ 704252 h 826967"/>
                <a:gd name="connsiteX4" fmla="*/ 348727 w 1379281"/>
                <a:gd name="connsiteY4" fmla="*/ 817029 h 826967"/>
                <a:gd name="connsiteX5" fmla="*/ 1270711 w 1379281"/>
                <a:gd name="connsiteY5" fmla="*/ 780860 h 826967"/>
                <a:gd name="connsiteX6" fmla="*/ 1378790 w 1379281"/>
                <a:gd name="connsiteY6" fmla="*/ 350080 h 826967"/>
                <a:gd name="connsiteX7" fmla="*/ 1301587 w 1379281"/>
                <a:gd name="connsiteY7" fmla="*/ 11721 h 826967"/>
                <a:gd name="connsiteX8" fmla="*/ 824303 w 1379281"/>
                <a:gd name="connsiteY8" fmla="*/ 71530 h 826967"/>
                <a:gd name="connsiteX9" fmla="*/ 216608 w 1379281"/>
                <a:gd name="connsiteY9" fmla="*/ 79781 h 826967"/>
                <a:gd name="connsiteX0" fmla="*/ 216608 w 1383421"/>
                <a:gd name="connsiteY0" fmla="*/ 79781 h 826967"/>
                <a:gd name="connsiteX1" fmla="*/ 112559 w 1383421"/>
                <a:gd name="connsiteY1" fmla="*/ 134178 h 826967"/>
                <a:gd name="connsiteX2" fmla="*/ 12814 w 1383421"/>
                <a:gd name="connsiteY2" fmla="*/ 371853 h 826967"/>
                <a:gd name="connsiteX3" fmla="*/ 54984 w 1383421"/>
                <a:gd name="connsiteY3" fmla="*/ 704252 h 826967"/>
                <a:gd name="connsiteX4" fmla="*/ 348727 w 1383421"/>
                <a:gd name="connsiteY4" fmla="*/ 817029 h 826967"/>
                <a:gd name="connsiteX5" fmla="*/ 1270711 w 1383421"/>
                <a:gd name="connsiteY5" fmla="*/ 780860 h 826967"/>
                <a:gd name="connsiteX6" fmla="*/ 1378790 w 1383421"/>
                <a:gd name="connsiteY6" fmla="*/ 350080 h 826967"/>
                <a:gd name="connsiteX7" fmla="*/ 1301587 w 1383421"/>
                <a:gd name="connsiteY7" fmla="*/ 11721 h 826967"/>
                <a:gd name="connsiteX8" fmla="*/ 824303 w 1383421"/>
                <a:gd name="connsiteY8" fmla="*/ 71530 h 826967"/>
                <a:gd name="connsiteX9" fmla="*/ 216608 w 1383421"/>
                <a:gd name="connsiteY9" fmla="*/ 79781 h 826967"/>
                <a:gd name="connsiteX0" fmla="*/ 216608 w 1379141"/>
                <a:gd name="connsiteY0" fmla="*/ 59582 h 806768"/>
                <a:gd name="connsiteX1" fmla="*/ 112559 w 1379141"/>
                <a:gd name="connsiteY1" fmla="*/ 113979 h 806768"/>
                <a:gd name="connsiteX2" fmla="*/ 12814 w 1379141"/>
                <a:gd name="connsiteY2" fmla="*/ 351654 h 806768"/>
                <a:gd name="connsiteX3" fmla="*/ 54984 w 1379141"/>
                <a:gd name="connsiteY3" fmla="*/ 684053 h 806768"/>
                <a:gd name="connsiteX4" fmla="*/ 348727 w 1379141"/>
                <a:gd name="connsiteY4" fmla="*/ 796830 h 806768"/>
                <a:gd name="connsiteX5" fmla="*/ 1270711 w 1379141"/>
                <a:gd name="connsiteY5" fmla="*/ 760661 h 806768"/>
                <a:gd name="connsiteX6" fmla="*/ 1378790 w 1379141"/>
                <a:gd name="connsiteY6" fmla="*/ 329881 h 806768"/>
                <a:gd name="connsiteX7" fmla="*/ 1280844 w 1379141"/>
                <a:gd name="connsiteY7" fmla="*/ 13800 h 806768"/>
                <a:gd name="connsiteX8" fmla="*/ 824303 w 1379141"/>
                <a:gd name="connsiteY8" fmla="*/ 51331 h 806768"/>
                <a:gd name="connsiteX9" fmla="*/ 216608 w 1379141"/>
                <a:gd name="connsiteY9" fmla="*/ 59582 h 806768"/>
                <a:gd name="connsiteX0" fmla="*/ 216608 w 1379141"/>
                <a:gd name="connsiteY0" fmla="*/ 59582 h 806768"/>
                <a:gd name="connsiteX1" fmla="*/ 112559 w 1379141"/>
                <a:gd name="connsiteY1" fmla="*/ 113979 h 806768"/>
                <a:gd name="connsiteX2" fmla="*/ 12814 w 1379141"/>
                <a:gd name="connsiteY2" fmla="*/ 351654 h 806768"/>
                <a:gd name="connsiteX3" fmla="*/ 54984 w 1379141"/>
                <a:gd name="connsiteY3" fmla="*/ 684053 h 806768"/>
                <a:gd name="connsiteX4" fmla="*/ 348727 w 1379141"/>
                <a:gd name="connsiteY4" fmla="*/ 796830 h 806768"/>
                <a:gd name="connsiteX5" fmla="*/ 1270711 w 1379141"/>
                <a:gd name="connsiteY5" fmla="*/ 760661 h 806768"/>
                <a:gd name="connsiteX6" fmla="*/ 1378790 w 1379141"/>
                <a:gd name="connsiteY6" fmla="*/ 329881 h 806768"/>
                <a:gd name="connsiteX7" fmla="*/ 1280844 w 1379141"/>
                <a:gd name="connsiteY7" fmla="*/ 13800 h 806768"/>
                <a:gd name="connsiteX8" fmla="*/ 824303 w 1379141"/>
                <a:gd name="connsiteY8" fmla="*/ 51331 h 806768"/>
                <a:gd name="connsiteX9" fmla="*/ 216608 w 1379141"/>
                <a:gd name="connsiteY9" fmla="*/ 59582 h 806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9141" h="806768">
                  <a:moveTo>
                    <a:pt x="216608" y="59582"/>
                  </a:moveTo>
                  <a:cubicBezTo>
                    <a:pt x="97984" y="70023"/>
                    <a:pt x="146525" y="65300"/>
                    <a:pt x="112559" y="113979"/>
                  </a:cubicBezTo>
                  <a:cubicBezTo>
                    <a:pt x="78593" y="162658"/>
                    <a:pt x="25373" y="149706"/>
                    <a:pt x="12814" y="351654"/>
                  </a:cubicBezTo>
                  <a:cubicBezTo>
                    <a:pt x="255" y="553602"/>
                    <a:pt x="-21645" y="640069"/>
                    <a:pt x="54984" y="684053"/>
                  </a:cubicBezTo>
                  <a:cubicBezTo>
                    <a:pt x="99551" y="702915"/>
                    <a:pt x="160041" y="781314"/>
                    <a:pt x="348727" y="796830"/>
                  </a:cubicBezTo>
                  <a:cubicBezTo>
                    <a:pt x="812788" y="793482"/>
                    <a:pt x="1165213" y="838487"/>
                    <a:pt x="1270711" y="760661"/>
                  </a:cubicBezTo>
                  <a:cubicBezTo>
                    <a:pt x="1376209" y="682835"/>
                    <a:pt x="1380962" y="491721"/>
                    <a:pt x="1378790" y="329881"/>
                  </a:cubicBezTo>
                  <a:cubicBezTo>
                    <a:pt x="1373459" y="210569"/>
                    <a:pt x="1340858" y="86687"/>
                    <a:pt x="1280844" y="13800"/>
                  </a:cubicBezTo>
                  <a:cubicBezTo>
                    <a:pt x="1177821" y="-34285"/>
                    <a:pt x="885108" y="59362"/>
                    <a:pt x="824303" y="51331"/>
                  </a:cubicBezTo>
                  <a:cubicBezTo>
                    <a:pt x="701546" y="58788"/>
                    <a:pt x="335232" y="49141"/>
                    <a:pt x="216608" y="5958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95" name="Straight Connector 394">
              <a:extLst>
                <a:ext uri="{FF2B5EF4-FFF2-40B4-BE49-F238E27FC236}">
                  <a16:creationId xmlns:a16="http://schemas.microsoft.com/office/drawing/2014/main" id="{30797965-398A-FB44-BD66-6A191636994E}"/>
                </a:ext>
              </a:extLst>
            </p:cNvPr>
            <p:cNvCxnSpPr>
              <a:cxnSpLocks/>
              <a:stCxn id="406" idx="0"/>
            </p:cNvCxnSpPr>
            <p:nvPr/>
          </p:nvCxnSpPr>
          <p:spPr>
            <a:xfrm flipH="1" flipV="1">
              <a:off x="8591314" y="5631767"/>
              <a:ext cx="66596" cy="250904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>
              <a:extLst>
                <a:ext uri="{FF2B5EF4-FFF2-40B4-BE49-F238E27FC236}">
                  <a16:creationId xmlns:a16="http://schemas.microsoft.com/office/drawing/2014/main" id="{699512ED-933A-D34A-8CC8-9DA165A7BE77}"/>
                </a:ext>
              </a:extLst>
            </p:cNvPr>
            <p:cNvCxnSpPr>
              <a:cxnSpLocks/>
              <a:stCxn id="450" idx="9"/>
            </p:cNvCxnSpPr>
            <p:nvPr/>
          </p:nvCxnSpPr>
          <p:spPr>
            <a:xfrm>
              <a:off x="8270073" y="5586838"/>
              <a:ext cx="387156" cy="322925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>
              <a:extLst>
                <a:ext uri="{FF2B5EF4-FFF2-40B4-BE49-F238E27FC236}">
                  <a16:creationId xmlns:a16="http://schemas.microsoft.com/office/drawing/2014/main" id="{856BB82B-8297-2842-A3D6-F232E57A88C9}"/>
                </a:ext>
              </a:extLst>
            </p:cNvPr>
            <p:cNvCxnSpPr>
              <a:cxnSpLocks/>
              <a:stCxn id="450" idx="2"/>
            </p:cNvCxnSpPr>
            <p:nvPr/>
          </p:nvCxnSpPr>
          <p:spPr>
            <a:xfrm>
              <a:off x="8269779" y="5582623"/>
              <a:ext cx="334505" cy="41987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>
              <a:extLst>
                <a:ext uri="{FF2B5EF4-FFF2-40B4-BE49-F238E27FC236}">
                  <a16:creationId xmlns:a16="http://schemas.microsoft.com/office/drawing/2014/main" id="{70708A4A-E7CD-9242-A059-A980B0615DD0}"/>
                </a:ext>
              </a:extLst>
            </p:cNvPr>
            <p:cNvCxnSpPr>
              <a:cxnSpLocks/>
              <a:endCxn id="411" idx="2"/>
            </p:cNvCxnSpPr>
            <p:nvPr/>
          </p:nvCxnSpPr>
          <p:spPr>
            <a:xfrm>
              <a:off x="8289329" y="5888859"/>
              <a:ext cx="368013" cy="31246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>
              <a:extLst>
                <a:ext uri="{FF2B5EF4-FFF2-40B4-BE49-F238E27FC236}">
                  <a16:creationId xmlns:a16="http://schemas.microsoft.com/office/drawing/2014/main" id="{232EC5A5-66D8-6243-932B-3E866D67F057}"/>
                </a:ext>
              </a:extLst>
            </p:cNvPr>
            <p:cNvCxnSpPr>
              <a:cxnSpLocks/>
              <a:stCxn id="420" idx="4"/>
              <a:endCxn id="457" idx="2"/>
            </p:cNvCxnSpPr>
            <p:nvPr/>
          </p:nvCxnSpPr>
          <p:spPr>
            <a:xfrm flipH="1">
              <a:off x="8269832" y="5614796"/>
              <a:ext cx="515" cy="248596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>
              <a:extLst>
                <a:ext uri="{FF2B5EF4-FFF2-40B4-BE49-F238E27FC236}">
                  <a16:creationId xmlns:a16="http://schemas.microsoft.com/office/drawing/2014/main" id="{0404EDF9-60B5-BD47-8D9B-5254306BFBF4}"/>
                </a:ext>
              </a:extLst>
            </p:cNvPr>
            <p:cNvCxnSpPr/>
            <p:nvPr/>
          </p:nvCxnSpPr>
          <p:spPr>
            <a:xfrm flipV="1">
              <a:off x="8289330" y="5631766"/>
              <a:ext cx="317903" cy="257091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1" name="Group 400">
              <a:extLst>
                <a:ext uri="{FF2B5EF4-FFF2-40B4-BE49-F238E27FC236}">
                  <a16:creationId xmlns:a16="http://schemas.microsoft.com/office/drawing/2014/main" id="{C07E04D4-47F1-8148-BB46-A8FC1BB3B47E}"/>
                </a:ext>
              </a:extLst>
            </p:cNvPr>
            <p:cNvGrpSpPr/>
            <p:nvPr/>
          </p:nvGrpSpPr>
          <p:grpSpPr>
            <a:xfrm>
              <a:off x="8178961" y="5824636"/>
              <a:ext cx="182938" cy="111323"/>
              <a:chOff x="7493876" y="2774731"/>
              <a:chExt cx="1481958" cy="894622"/>
            </a:xfrm>
          </p:grpSpPr>
          <p:sp>
            <p:nvSpPr>
              <p:cNvPr id="451" name="Freeform 450">
                <a:extLst>
                  <a:ext uri="{FF2B5EF4-FFF2-40B4-BE49-F238E27FC236}">
                    <a16:creationId xmlns:a16="http://schemas.microsoft.com/office/drawing/2014/main" id="{4A784D18-EA37-EF48-9CBC-160BA35B30C3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452" name="Oval 451">
                <a:extLst>
                  <a:ext uri="{FF2B5EF4-FFF2-40B4-BE49-F238E27FC236}">
                    <a16:creationId xmlns:a16="http://schemas.microsoft.com/office/drawing/2014/main" id="{1CA87B4B-A0F0-3D46-9E44-C1C2959E0F9E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453" name="Group 452">
                <a:extLst>
                  <a:ext uri="{FF2B5EF4-FFF2-40B4-BE49-F238E27FC236}">
                    <a16:creationId xmlns:a16="http://schemas.microsoft.com/office/drawing/2014/main" id="{74189EF8-E7FF-AB4A-BA62-5DB9921983A4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454" name="Freeform 453">
                  <a:extLst>
                    <a:ext uri="{FF2B5EF4-FFF2-40B4-BE49-F238E27FC236}">
                      <a16:creationId xmlns:a16="http://schemas.microsoft.com/office/drawing/2014/main" id="{CEC71DD0-0B2E-1248-A7BD-84F849DE4C27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5" name="Freeform 454">
                  <a:extLst>
                    <a:ext uri="{FF2B5EF4-FFF2-40B4-BE49-F238E27FC236}">
                      <a16:creationId xmlns:a16="http://schemas.microsoft.com/office/drawing/2014/main" id="{842896F0-3379-514F-9F30-147255ED1B36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6" name="Freeform 455">
                  <a:extLst>
                    <a:ext uri="{FF2B5EF4-FFF2-40B4-BE49-F238E27FC236}">
                      <a16:creationId xmlns:a16="http://schemas.microsoft.com/office/drawing/2014/main" id="{DF533D3E-874B-AE4D-BDC9-D36654D7F6FC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7" name="Freeform 456">
                  <a:extLst>
                    <a:ext uri="{FF2B5EF4-FFF2-40B4-BE49-F238E27FC236}">
                      <a16:creationId xmlns:a16="http://schemas.microsoft.com/office/drawing/2014/main" id="{086B087A-76A7-4B45-A6FB-FAD6A1B049AE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02" name="Group 401">
              <a:extLst>
                <a:ext uri="{FF2B5EF4-FFF2-40B4-BE49-F238E27FC236}">
                  <a16:creationId xmlns:a16="http://schemas.microsoft.com/office/drawing/2014/main" id="{8306A9E7-F602-C248-936A-3419F9379CCE}"/>
                </a:ext>
              </a:extLst>
            </p:cNvPr>
            <p:cNvGrpSpPr/>
            <p:nvPr/>
          </p:nvGrpSpPr>
          <p:grpSpPr>
            <a:xfrm>
              <a:off x="8182762" y="5545189"/>
              <a:ext cx="175179" cy="107525"/>
              <a:chOff x="7493876" y="2774731"/>
              <a:chExt cx="1481958" cy="894622"/>
            </a:xfrm>
          </p:grpSpPr>
          <p:sp>
            <p:nvSpPr>
              <p:cNvPr id="419" name="Freeform 418">
                <a:extLst>
                  <a:ext uri="{FF2B5EF4-FFF2-40B4-BE49-F238E27FC236}">
                    <a16:creationId xmlns:a16="http://schemas.microsoft.com/office/drawing/2014/main" id="{2654CBB9-CAE4-9846-9F19-53B086AB5B6E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420" name="Oval 419">
                <a:extLst>
                  <a:ext uri="{FF2B5EF4-FFF2-40B4-BE49-F238E27FC236}">
                    <a16:creationId xmlns:a16="http://schemas.microsoft.com/office/drawing/2014/main" id="{C64FA96F-2245-DD4B-8051-5E7BFB3281E0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421" name="Group 420">
                <a:extLst>
                  <a:ext uri="{FF2B5EF4-FFF2-40B4-BE49-F238E27FC236}">
                    <a16:creationId xmlns:a16="http://schemas.microsoft.com/office/drawing/2014/main" id="{DD2D5F95-F11D-834F-93D0-BE45F64CF6BA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422" name="Freeform 421">
                  <a:extLst>
                    <a:ext uri="{FF2B5EF4-FFF2-40B4-BE49-F238E27FC236}">
                      <a16:creationId xmlns:a16="http://schemas.microsoft.com/office/drawing/2014/main" id="{D01DDC80-03E8-9541-A83D-7EF6E013EE1E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23" name="Freeform 422">
                  <a:extLst>
                    <a:ext uri="{FF2B5EF4-FFF2-40B4-BE49-F238E27FC236}">
                      <a16:creationId xmlns:a16="http://schemas.microsoft.com/office/drawing/2014/main" id="{092E0C1D-2BAD-A345-9603-F71263AB175F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9" name="Freeform 448">
                  <a:extLst>
                    <a:ext uri="{FF2B5EF4-FFF2-40B4-BE49-F238E27FC236}">
                      <a16:creationId xmlns:a16="http://schemas.microsoft.com/office/drawing/2014/main" id="{E33FC734-C41F-374C-B813-AD12B7FAB9E1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0" name="Freeform 449">
                  <a:extLst>
                    <a:ext uri="{FF2B5EF4-FFF2-40B4-BE49-F238E27FC236}">
                      <a16:creationId xmlns:a16="http://schemas.microsoft.com/office/drawing/2014/main" id="{0F11AC09-29C9-3248-8150-11C9F6C8755E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03" name="Group 402">
              <a:extLst>
                <a:ext uri="{FF2B5EF4-FFF2-40B4-BE49-F238E27FC236}">
                  <a16:creationId xmlns:a16="http://schemas.microsoft.com/office/drawing/2014/main" id="{9C0ED71C-359E-1C44-ABA6-401D5761D0AC}"/>
                </a:ext>
              </a:extLst>
            </p:cNvPr>
            <p:cNvGrpSpPr/>
            <p:nvPr/>
          </p:nvGrpSpPr>
          <p:grpSpPr>
            <a:xfrm>
              <a:off x="8515547" y="5580583"/>
              <a:ext cx="175179" cy="107525"/>
              <a:chOff x="7493876" y="2774731"/>
              <a:chExt cx="1481958" cy="894622"/>
            </a:xfrm>
          </p:grpSpPr>
          <p:sp>
            <p:nvSpPr>
              <p:cNvPr id="412" name="Freeform 411">
                <a:extLst>
                  <a:ext uri="{FF2B5EF4-FFF2-40B4-BE49-F238E27FC236}">
                    <a16:creationId xmlns:a16="http://schemas.microsoft.com/office/drawing/2014/main" id="{7F7C312D-7A22-F74F-84F1-AEC58FCACC91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413" name="Oval 412">
                <a:extLst>
                  <a:ext uri="{FF2B5EF4-FFF2-40B4-BE49-F238E27FC236}">
                    <a16:creationId xmlns:a16="http://schemas.microsoft.com/office/drawing/2014/main" id="{E5C0FD88-2622-A245-9D35-C07DFC55A3F4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414" name="Group 413">
                <a:extLst>
                  <a:ext uri="{FF2B5EF4-FFF2-40B4-BE49-F238E27FC236}">
                    <a16:creationId xmlns:a16="http://schemas.microsoft.com/office/drawing/2014/main" id="{DE208897-2C8B-3140-8072-FB9FF5BDD556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415" name="Freeform 414">
                  <a:extLst>
                    <a:ext uri="{FF2B5EF4-FFF2-40B4-BE49-F238E27FC236}">
                      <a16:creationId xmlns:a16="http://schemas.microsoft.com/office/drawing/2014/main" id="{9D217BA4-6814-324E-9466-7DF0C8DF5D1B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6" name="Freeform 415">
                  <a:extLst>
                    <a:ext uri="{FF2B5EF4-FFF2-40B4-BE49-F238E27FC236}">
                      <a16:creationId xmlns:a16="http://schemas.microsoft.com/office/drawing/2014/main" id="{FBE8A708-FAD2-184C-80D0-7FAD61D362CB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7" name="Freeform 416">
                  <a:extLst>
                    <a:ext uri="{FF2B5EF4-FFF2-40B4-BE49-F238E27FC236}">
                      <a16:creationId xmlns:a16="http://schemas.microsoft.com/office/drawing/2014/main" id="{8FF35480-7A9C-954D-8D62-3220FD24B631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8" name="Freeform 417">
                  <a:extLst>
                    <a:ext uri="{FF2B5EF4-FFF2-40B4-BE49-F238E27FC236}">
                      <a16:creationId xmlns:a16="http://schemas.microsoft.com/office/drawing/2014/main" id="{8364C515-ECC5-9344-9C15-F484D3836801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04" name="Group 403">
              <a:extLst>
                <a:ext uri="{FF2B5EF4-FFF2-40B4-BE49-F238E27FC236}">
                  <a16:creationId xmlns:a16="http://schemas.microsoft.com/office/drawing/2014/main" id="{3FB138E3-47D3-0C46-B221-F062A1DE4353}"/>
                </a:ext>
              </a:extLst>
            </p:cNvPr>
            <p:cNvGrpSpPr/>
            <p:nvPr/>
          </p:nvGrpSpPr>
          <p:grpSpPr>
            <a:xfrm>
              <a:off x="8570325" y="5882671"/>
              <a:ext cx="175179" cy="107525"/>
              <a:chOff x="7493876" y="2774731"/>
              <a:chExt cx="1481958" cy="894622"/>
            </a:xfrm>
          </p:grpSpPr>
          <p:sp>
            <p:nvSpPr>
              <p:cNvPr id="405" name="Freeform 404">
                <a:extLst>
                  <a:ext uri="{FF2B5EF4-FFF2-40B4-BE49-F238E27FC236}">
                    <a16:creationId xmlns:a16="http://schemas.microsoft.com/office/drawing/2014/main" id="{FEF89179-36DF-1D49-98A2-1E95484B31E8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406" name="Oval 405">
                <a:extLst>
                  <a:ext uri="{FF2B5EF4-FFF2-40B4-BE49-F238E27FC236}">
                    <a16:creationId xmlns:a16="http://schemas.microsoft.com/office/drawing/2014/main" id="{3C4C2A17-57A0-4A4B-9CCA-7B80B7A6FF21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407" name="Group 406">
                <a:extLst>
                  <a:ext uri="{FF2B5EF4-FFF2-40B4-BE49-F238E27FC236}">
                    <a16:creationId xmlns:a16="http://schemas.microsoft.com/office/drawing/2014/main" id="{D29CCF66-BE49-D344-A5AE-E83E18F83093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408" name="Freeform 407">
                  <a:extLst>
                    <a:ext uri="{FF2B5EF4-FFF2-40B4-BE49-F238E27FC236}">
                      <a16:creationId xmlns:a16="http://schemas.microsoft.com/office/drawing/2014/main" id="{CBB58E79-A2BA-8B44-9B95-C909D29F7F4F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09" name="Freeform 408">
                  <a:extLst>
                    <a:ext uri="{FF2B5EF4-FFF2-40B4-BE49-F238E27FC236}">
                      <a16:creationId xmlns:a16="http://schemas.microsoft.com/office/drawing/2014/main" id="{4F1F820C-DD12-3544-AA32-0F98A12749AC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0" name="Freeform 409">
                  <a:extLst>
                    <a:ext uri="{FF2B5EF4-FFF2-40B4-BE49-F238E27FC236}">
                      <a16:creationId xmlns:a16="http://schemas.microsoft.com/office/drawing/2014/main" id="{4D365B5E-1584-3944-8C11-4603B9DD659C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1" name="Freeform 410">
                  <a:extLst>
                    <a:ext uri="{FF2B5EF4-FFF2-40B4-BE49-F238E27FC236}">
                      <a16:creationId xmlns:a16="http://schemas.microsoft.com/office/drawing/2014/main" id="{D5849860-F71A-1A43-BEAA-9EFD57F215FF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458" name="Group 457">
            <a:extLst>
              <a:ext uri="{FF2B5EF4-FFF2-40B4-BE49-F238E27FC236}">
                <a16:creationId xmlns:a16="http://schemas.microsoft.com/office/drawing/2014/main" id="{31AFF03D-5792-DB40-86A5-AA610BD6B2A6}"/>
              </a:ext>
            </a:extLst>
          </p:cNvPr>
          <p:cNvGrpSpPr/>
          <p:nvPr/>
        </p:nvGrpSpPr>
        <p:grpSpPr>
          <a:xfrm>
            <a:off x="5011504" y="2019393"/>
            <a:ext cx="998795" cy="445007"/>
            <a:chOff x="4332883" y="5571655"/>
            <a:chExt cx="998795" cy="445007"/>
          </a:xfrm>
        </p:grpSpPr>
        <p:cxnSp>
          <p:nvCxnSpPr>
            <p:cNvPr id="459" name="Straight Connector 458">
              <a:extLst>
                <a:ext uri="{FF2B5EF4-FFF2-40B4-BE49-F238E27FC236}">
                  <a16:creationId xmlns:a16="http://schemas.microsoft.com/office/drawing/2014/main" id="{2D187D1C-CA1B-1B49-9E5B-88BC584CC40A}"/>
                </a:ext>
              </a:extLst>
            </p:cNvPr>
            <p:cNvCxnSpPr>
              <a:cxnSpLocks/>
              <a:stCxn id="490" idx="0"/>
            </p:cNvCxnSpPr>
            <p:nvPr/>
          </p:nvCxnSpPr>
          <p:spPr>
            <a:xfrm flipH="1" flipV="1">
              <a:off x="4745236" y="5658233"/>
              <a:ext cx="66596" cy="250904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Straight Connector 459">
              <a:extLst>
                <a:ext uri="{FF2B5EF4-FFF2-40B4-BE49-F238E27FC236}">
                  <a16:creationId xmlns:a16="http://schemas.microsoft.com/office/drawing/2014/main" id="{BA74410C-2B01-404C-A49F-834EF6BED8E2}"/>
                </a:ext>
              </a:extLst>
            </p:cNvPr>
            <p:cNvCxnSpPr/>
            <p:nvPr/>
          </p:nvCxnSpPr>
          <p:spPr>
            <a:xfrm>
              <a:off x="4753706" y="5653287"/>
              <a:ext cx="299692" cy="142371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Straight Connector 460">
              <a:extLst>
                <a:ext uri="{FF2B5EF4-FFF2-40B4-BE49-F238E27FC236}">
                  <a16:creationId xmlns:a16="http://schemas.microsoft.com/office/drawing/2014/main" id="{5EA94465-4306-E343-B9EC-A28EF80AA9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53398" y="5718444"/>
              <a:ext cx="231278" cy="77216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2" name="Straight Connector 461">
              <a:extLst>
                <a:ext uri="{FF2B5EF4-FFF2-40B4-BE49-F238E27FC236}">
                  <a16:creationId xmlns:a16="http://schemas.microsoft.com/office/drawing/2014/main" id="{0FE5A0B7-6932-404B-A37E-5E2233F5C572}"/>
                </a:ext>
              </a:extLst>
            </p:cNvPr>
            <p:cNvCxnSpPr>
              <a:cxnSpLocks/>
              <a:stCxn id="509" idx="9"/>
            </p:cNvCxnSpPr>
            <p:nvPr/>
          </p:nvCxnSpPr>
          <p:spPr>
            <a:xfrm>
              <a:off x="4423995" y="5613304"/>
              <a:ext cx="387156" cy="322925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Straight Connector 462">
              <a:extLst>
                <a:ext uri="{FF2B5EF4-FFF2-40B4-BE49-F238E27FC236}">
                  <a16:creationId xmlns:a16="http://schemas.microsoft.com/office/drawing/2014/main" id="{57DC618D-673C-5349-BF50-D42A34173D5B}"/>
                </a:ext>
              </a:extLst>
            </p:cNvPr>
            <p:cNvCxnSpPr>
              <a:cxnSpLocks/>
              <a:stCxn id="509" idx="2"/>
            </p:cNvCxnSpPr>
            <p:nvPr/>
          </p:nvCxnSpPr>
          <p:spPr>
            <a:xfrm>
              <a:off x="4423701" y="5609089"/>
              <a:ext cx="334505" cy="41987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4" name="Straight Connector 463">
              <a:extLst>
                <a:ext uri="{FF2B5EF4-FFF2-40B4-BE49-F238E27FC236}">
                  <a16:creationId xmlns:a16="http://schemas.microsoft.com/office/drawing/2014/main" id="{1FE0C4C9-1462-5A4C-9F81-6EE84BF1CEA3}"/>
                </a:ext>
              </a:extLst>
            </p:cNvPr>
            <p:cNvCxnSpPr>
              <a:cxnSpLocks/>
            </p:cNvCxnSpPr>
            <p:nvPr/>
          </p:nvCxnSpPr>
          <p:spPr>
            <a:xfrm>
              <a:off x="4753706" y="5658231"/>
              <a:ext cx="530161" cy="4377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Straight Connector 464">
              <a:extLst>
                <a:ext uri="{FF2B5EF4-FFF2-40B4-BE49-F238E27FC236}">
                  <a16:creationId xmlns:a16="http://schemas.microsoft.com/office/drawing/2014/main" id="{A7FE1B2C-155F-FA40-82BF-DD2898CDA6B5}"/>
                </a:ext>
              </a:extLst>
            </p:cNvPr>
            <p:cNvCxnSpPr>
              <a:cxnSpLocks/>
              <a:stCxn id="495" idx="2"/>
            </p:cNvCxnSpPr>
            <p:nvPr/>
          </p:nvCxnSpPr>
          <p:spPr>
            <a:xfrm flipV="1">
              <a:off x="4811264" y="5795661"/>
              <a:ext cx="242134" cy="15091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Straight Connector 465">
              <a:extLst>
                <a:ext uri="{FF2B5EF4-FFF2-40B4-BE49-F238E27FC236}">
                  <a16:creationId xmlns:a16="http://schemas.microsoft.com/office/drawing/2014/main" id="{C4B80EF5-1A29-4743-BC88-0F31D8F8BCD0}"/>
                </a:ext>
              </a:extLst>
            </p:cNvPr>
            <p:cNvCxnSpPr>
              <a:cxnSpLocks/>
              <a:endCxn id="495" idx="2"/>
            </p:cNvCxnSpPr>
            <p:nvPr/>
          </p:nvCxnSpPr>
          <p:spPr>
            <a:xfrm>
              <a:off x="4443251" y="5915325"/>
              <a:ext cx="368013" cy="31246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Straight Connector 466">
              <a:extLst>
                <a:ext uri="{FF2B5EF4-FFF2-40B4-BE49-F238E27FC236}">
                  <a16:creationId xmlns:a16="http://schemas.microsoft.com/office/drawing/2014/main" id="{E8FEF9EC-1719-5F44-9A46-0FF0A10EC4F5}"/>
                </a:ext>
              </a:extLst>
            </p:cNvPr>
            <p:cNvCxnSpPr>
              <a:cxnSpLocks/>
              <a:stCxn id="504" idx="4"/>
              <a:endCxn id="516" idx="2"/>
            </p:cNvCxnSpPr>
            <p:nvPr/>
          </p:nvCxnSpPr>
          <p:spPr>
            <a:xfrm flipH="1">
              <a:off x="4423754" y="5641262"/>
              <a:ext cx="515" cy="248596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Straight Connector 467">
              <a:extLst>
                <a:ext uri="{FF2B5EF4-FFF2-40B4-BE49-F238E27FC236}">
                  <a16:creationId xmlns:a16="http://schemas.microsoft.com/office/drawing/2014/main" id="{79BDFEED-D7A8-BF4A-863C-9C9ECA6EAE65}"/>
                </a:ext>
              </a:extLst>
            </p:cNvPr>
            <p:cNvCxnSpPr/>
            <p:nvPr/>
          </p:nvCxnSpPr>
          <p:spPr>
            <a:xfrm flipV="1">
              <a:off x="4443252" y="5658232"/>
              <a:ext cx="317903" cy="257091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9" name="Group 468">
              <a:extLst>
                <a:ext uri="{FF2B5EF4-FFF2-40B4-BE49-F238E27FC236}">
                  <a16:creationId xmlns:a16="http://schemas.microsoft.com/office/drawing/2014/main" id="{CB59506A-88D3-5148-B3B2-E0265E329D78}"/>
                </a:ext>
              </a:extLst>
            </p:cNvPr>
            <p:cNvGrpSpPr/>
            <p:nvPr/>
          </p:nvGrpSpPr>
          <p:grpSpPr>
            <a:xfrm>
              <a:off x="4332883" y="5851102"/>
              <a:ext cx="182938" cy="111323"/>
              <a:chOff x="7493876" y="2774731"/>
              <a:chExt cx="1481958" cy="894622"/>
            </a:xfrm>
          </p:grpSpPr>
          <p:sp>
            <p:nvSpPr>
              <p:cNvPr id="510" name="Freeform 509">
                <a:extLst>
                  <a:ext uri="{FF2B5EF4-FFF2-40B4-BE49-F238E27FC236}">
                    <a16:creationId xmlns:a16="http://schemas.microsoft.com/office/drawing/2014/main" id="{5F79677C-7579-FE4F-8B2A-F43FB285CCF8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511" name="Oval 510">
                <a:extLst>
                  <a:ext uri="{FF2B5EF4-FFF2-40B4-BE49-F238E27FC236}">
                    <a16:creationId xmlns:a16="http://schemas.microsoft.com/office/drawing/2014/main" id="{1CD9D161-2A03-1E41-8B5F-9651D980CA48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512" name="Group 511">
                <a:extLst>
                  <a:ext uri="{FF2B5EF4-FFF2-40B4-BE49-F238E27FC236}">
                    <a16:creationId xmlns:a16="http://schemas.microsoft.com/office/drawing/2014/main" id="{4118CE45-1422-BE42-B0AD-A62C5F459F08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513" name="Freeform 512">
                  <a:extLst>
                    <a:ext uri="{FF2B5EF4-FFF2-40B4-BE49-F238E27FC236}">
                      <a16:creationId xmlns:a16="http://schemas.microsoft.com/office/drawing/2014/main" id="{EBFBB3FF-4616-444A-AFCB-6ED810A2A7F7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14" name="Freeform 513">
                  <a:extLst>
                    <a:ext uri="{FF2B5EF4-FFF2-40B4-BE49-F238E27FC236}">
                      <a16:creationId xmlns:a16="http://schemas.microsoft.com/office/drawing/2014/main" id="{06209631-D6A4-F342-B484-58AC30B04AD0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15" name="Freeform 514">
                  <a:extLst>
                    <a:ext uri="{FF2B5EF4-FFF2-40B4-BE49-F238E27FC236}">
                      <a16:creationId xmlns:a16="http://schemas.microsoft.com/office/drawing/2014/main" id="{A450A1D5-6469-0646-8100-0ED9BA14B577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16" name="Freeform 515">
                  <a:extLst>
                    <a:ext uri="{FF2B5EF4-FFF2-40B4-BE49-F238E27FC236}">
                      <a16:creationId xmlns:a16="http://schemas.microsoft.com/office/drawing/2014/main" id="{83870EC6-42CA-574B-992E-CAE1CE97F0E7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70" name="Group 469">
              <a:extLst>
                <a:ext uri="{FF2B5EF4-FFF2-40B4-BE49-F238E27FC236}">
                  <a16:creationId xmlns:a16="http://schemas.microsoft.com/office/drawing/2014/main" id="{0724B30B-2525-A345-9216-2FEAAF391C0D}"/>
                </a:ext>
              </a:extLst>
            </p:cNvPr>
            <p:cNvGrpSpPr/>
            <p:nvPr/>
          </p:nvGrpSpPr>
          <p:grpSpPr>
            <a:xfrm>
              <a:off x="4336684" y="5571655"/>
              <a:ext cx="175179" cy="107525"/>
              <a:chOff x="7493876" y="2774731"/>
              <a:chExt cx="1481958" cy="894622"/>
            </a:xfrm>
          </p:grpSpPr>
          <p:sp>
            <p:nvSpPr>
              <p:cNvPr id="503" name="Freeform 502">
                <a:extLst>
                  <a:ext uri="{FF2B5EF4-FFF2-40B4-BE49-F238E27FC236}">
                    <a16:creationId xmlns:a16="http://schemas.microsoft.com/office/drawing/2014/main" id="{F416E48B-FEA6-E54C-819D-07F1B2C7689A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504" name="Oval 503">
                <a:extLst>
                  <a:ext uri="{FF2B5EF4-FFF2-40B4-BE49-F238E27FC236}">
                    <a16:creationId xmlns:a16="http://schemas.microsoft.com/office/drawing/2014/main" id="{0CEB8CDC-38F1-6045-A720-E46C4F968395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505" name="Group 504">
                <a:extLst>
                  <a:ext uri="{FF2B5EF4-FFF2-40B4-BE49-F238E27FC236}">
                    <a16:creationId xmlns:a16="http://schemas.microsoft.com/office/drawing/2014/main" id="{14873D75-55E1-5441-9D50-DBA4BC7B5851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506" name="Freeform 505">
                  <a:extLst>
                    <a:ext uri="{FF2B5EF4-FFF2-40B4-BE49-F238E27FC236}">
                      <a16:creationId xmlns:a16="http://schemas.microsoft.com/office/drawing/2014/main" id="{EE1074E9-8B2B-7844-9DC5-7669778E6A97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7" name="Freeform 506">
                  <a:extLst>
                    <a:ext uri="{FF2B5EF4-FFF2-40B4-BE49-F238E27FC236}">
                      <a16:creationId xmlns:a16="http://schemas.microsoft.com/office/drawing/2014/main" id="{F9745D55-6750-2D4F-97B5-82A33AC311C9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8" name="Freeform 507">
                  <a:extLst>
                    <a:ext uri="{FF2B5EF4-FFF2-40B4-BE49-F238E27FC236}">
                      <a16:creationId xmlns:a16="http://schemas.microsoft.com/office/drawing/2014/main" id="{457E09A5-AD90-A042-B6B5-80699A9215B2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9" name="Freeform 508">
                  <a:extLst>
                    <a:ext uri="{FF2B5EF4-FFF2-40B4-BE49-F238E27FC236}">
                      <a16:creationId xmlns:a16="http://schemas.microsoft.com/office/drawing/2014/main" id="{7E49F83D-D3F7-154A-B094-55A14C81FE63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71" name="Group 470">
              <a:extLst>
                <a:ext uri="{FF2B5EF4-FFF2-40B4-BE49-F238E27FC236}">
                  <a16:creationId xmlns:a16="http://schemas.microsoft.com/office/drawing/2014/main" id="{E560D99B-0722-B841-9D3C-DC2B926022B7}"/>
                </a:ext>
              </a:extLst>
            </p:cNvPr>
            <p:cNvGrpSpPr/>
            <p:nvPr/>
          </p:nvGrpSpPr>
          <p:grpSpPr>
            <a:xfrm>
              <a:off x="4669469" y="5607049"/>
              <a:ext cx="175179" cy="107525"/>
              <a:chOff x="7493876" y="2774731"/>
              <a:chExt cx="1481958" cy="894622"/>
            </a:xfrm>
          </p:grpSpPr>
          <p:sp>
            <p:nvSpPr>
              <p:cNvPr id="496" name="Freeform 495">
                <a:extLst>
                  <a:ext uri="{FF2B5EF4-FFF2-40B4-BE49-F238E27FC236}">
                    <a16:creationId xmlns:a16="http://schemas.microsoft.com/office/drawing/2014/main" id="{1FB12630-30D7-6347-B959-6A2027BD94E8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497" name="Oval 496">
                <a:extLst>
                  <a:ext uri="{FF2B5EF4-FFF2-40B4-BE49-F238E27FC236}">
                    <a16:creationId xmlns:a16="http://schemas.microsoft.com/office/drawing/2014/main" id="{0672F953-A0DD-E447-92C5-F6521D9A214B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498" name="Group 497">
                <a:extLst>
                  <a:ext uri="{FF2B5EF4-FFF2-40B4-BE49-F238E27FC236}">
                    <a16:creationId xmlns:a16="http://schemas.microsoft.com/office/drawing/2014/main" id="{0469CD57-99AE-EE4B-BD63-C05C0F44EBB2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499" name="Freeform 498">
                  <a:extLst>
                    <a:ext uri="{FF2B5EF4-FFF2-40B4-BE49-F238E27FC236}">
                      <a16:creationId xmlns:a16="http://schemas.microsoft.com/office/drawing/2014/main" id="{471555FF-0C57-6D4F-BC63-8D5FC4D39D5F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0" name="Freeform 499">
                  <a:extLst>
                    <a:ext uri="{FF2B5EF4-FFF2-40B4-BE49-F238E27FC236}">
                      <a16:creationId xmlns:a16="http://schemas.microsoft.com/office/drawing/2014/main" id="{6DA54A7A-223C-EA45-AD43-69FC479DE395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1" name="Freeform 500">
                  <a:extLst>
                    <a:ext uri="{FF2B5EF4-FFF2-40B4-BE49-F238E27FC236}">
                      <a16:creationId xmlns:a16="http://schemas.microsoft.com/office/drawing/2014/main" id="{34F1967A-CDD3-9742-9FC4-33D01A86B8E6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2" name="Freeform 501">
                  <a:extLst>
                    <a:ext uri="{FF2B5EF4-FFF2-40B4-BE49-F238E27FC236}">
                      <a16:creationId xmlns:a16="http://schemas.microsoft.com/office/drawing/2014/main" id="{D5882B67-4EC7-6A4F-AF3C-CE584638C26F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72" name="Group 471">
              <a:extLst>
                <a:ext uri="{FF2B5EF4-FFF2-40B4-BE49-F238E27FC236}">
                  <a16:creationId xmlns:a16="http://schemas.microsoft.com/office/drawing/2014/main" id="{3F646E04-6421-8543-8F09-69E1B95413D0}"/>
                </a:ext>
              </a:extLst>
            </p:cNvPr>
            <p:cNvGrpSpPr/>
            <p:nvPr/>
          </p:nvGrpSpPr>
          <p:grpSpPr>
            <a:xfrm>
              <a:off x="4724247" y="5909137"/>
              <a:ext cx="175179" cy="107525"/>
              <a:chOff x="7493876" y="2774731"/>
              <a:chExt cx="1481958" cy="894622"/>
            </a:xfrm>
          </p:grpSpPr>
          <p:sp>
            <p:nvSpPr>
              <p:cNvPr id="489" name="Freeform 488">
                <a:extLst>
                  <a:ext uri="{FF2B5EF4-FFF2-40B4-BE49-F238E27FC236}">
                    <a16:creationId xmlns:a16="http://schemas.microsoft.com/office/drawing/2014/main" id="{64818E4D-E04E-DD43-8CB9-7A5F6F13A37F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490" name="Oval 489">
                <a:extLst>
                  <a:ext uri="{FF2B5EF4-FFF2-40B4-BE49-F238E27FC236}">
                    <a16:creationId xmlns:a16="http://schemas.microsoft.com/office/drawing/2014/main" id="{2BCC7053-CD17-9741-BB2E-F22F2D7D7D30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491" name="Group 490">
                <a:extLst>
                  <a:ext uri="{FF2B5EF4-FFF2-40B4-BE49-F238E27FC236}">
                    <a16:creationId xmlns:a16="http://schemas.microsoft.com/office/drawing/2014/main" id="{5B357F8B-5210-B549-B51D-C580357FB6DF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492" name="Freeform 491">
                  <a:extLst>
                    <a:ext uri="{FF2B5EF4-FFF2-40B4-BE49-F238E27FC236}">
                      <a16:creationId xmlns:a16="http://schemas.microsoft.com/office/drawing/2014/main" id="{93510429-8A39-6D4A-97D5-6C7A09298F7E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93" name="Freeform 492">
                  <a:extLst>
                    <a:ext uri="{FF2B5EF4-FFF2-40B4-BE49-F238E27FC236}">
                      <a16:creationId xmlns:a16="http://schemas.microsoft.com/office/drawing/2014/main" id="{B007F737-AF69-714C-924E-B08D17ED94BD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94" name="Freeform 493">
                  <a:extLst>
                    <a:ext uri="{FF2B5EF4-FFF2-40B4-BE49-F238E27FC236}">
                      <a16:creationId xmlns:a16="http://schemas.microsoft.com/office/drawing/2014/main" id="{1E5D710D-FA8A-D341-AB65-09E35CFDBF16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95" name="Freeform 494">
                  <a:extLst>
                    <a:ext uri="{FF2B5EF4-FFF2-40B4-BE49-F238E27FC236}">
                      <a16:creationId xmlns:a16="http://schemas.microsoft.com/office/drawing/2014/main" id="{5EB65ED3-5D54-E444-9B54-D506C7AAC41E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73" name="Group 472">
              <a:extLst>
                <a:ext uri="{FF2B5EF4-FFF2-40B4-BE49-F238E27FC236}">
                  <a16:creationId xmlns:a16="http://schemas.microsoft.com/office/drawing/2014/main" id="{CA7FC0B3-273A-8849-9DA8-8D5CBCF66A70}"/>
                </a:ext>
              </a:extLst>
            </p:cNvPr>
            <p:cNvGrpSpPr/>
            <p:nvPr/>
          </p:nvGrpSpPr>
          <p:grpSpPr>
            <a:xfrm>
              <a:off x="5156499" y="5631997"/>
              <a:ext cx="175179" cy="107525"/>
              <a:chOff x="7493876" y="2774731"/>
              <a:chExt cx="1481958" cy="894622"/>
            </a:xfrm>
          </p:grpSpPr>
          <p:sp>
            <p:nvSpPr>
              <p:cNvPr id="482" name="Freeform 481">
                <a:extLst>
                  <a:ext uri="{FF2B5EF4-FFF2-40B4-BE49-F238E27FC236}">
                    <a16:creationId xmlns:a16="http://schemas.microsoft.com/office/drawing/2014/main" id="{D4A4EC10-2DC6-3343-B57F-E8F02626F2A4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483" name="Oval 482">
                <a:extLst>
                  <a:ext uri="{FF2B5EF4-FFF2-40B4-BE49-F238E27FC236}">
                    <a16:creationId xmlns:a16="http://schemas.microsoft.com/office/drawing/2014/main" id="{05792498-8D9C-D347-8D54-2C0DEB66A27D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484" name="Group 483">
                <a:extLst>
                  <a:ext uri="{FF2B5EF4-FFF2-40B4-BE49-F238E27FC236}">
                    <a16:creationId xmlns:a16="http://schemas.microsoft.com/office/drawing/2014/main" id="{738BCCE9-B605-534D-B7EB-D904D542498B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485" name="Freeform 484">
                  <a:extLst>
                    <a:ext uri="{FF2B5EF4-FFF2-40B4-BE49-F238E27FC236}">
                      <a16:creationId xmlns:a16="http://schemas.microsoft.com/office/drawing/2014/main" id="{059499C6-10CE-0F43-9986-57A32253A291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6" name="Freeform 485">
                  <a:extLst>
                    <a:ext uri="{FF2B5EF4-FFF2-40B4-BE49-F238E27FC236}">
                      <a16:creationId xmlns:a16="http://schemas.microsoft.com/office/drawing/2014/main" id="{526A3A0D-8BAA-2C4E-AE49-2269E7583746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7" name="Freeform 486">
                  <a:extLst>
                    <a:ext uri="{FF2B5EF4-FFF2-40B4-BE49-F238E27FC236}">
                      <a16:creationId xmlns:a16="http://schemas.microsoft.com/office/drawing/2014/main" id="{C2792F69-194C-5B47-8681-50C567000C30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8" name="Freeform 487">
                  <a:extLst>
                    <a:ext uri="{FF2B5EF4-FFF2-40B4-BE49-F238E27FC236}">
                      <a16:creationId xmlns:a16="http://schemas.microsoft.com/office/drawing/2014/main" id="{EF8A2D30-70D9-AB4C-A8AF-B57CF6A18F76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74" name="Group 473">
              <a:extLst>
                <a:ext uri="{FF2B5EF4-FFF2-40B4-BE49-F238E27FC236}">
                  <a16:creationId xmlns:a16="http://schemas.microsoft.com/office/drawing/2014/main" id="{C11BB902-B63D-8E4D-9CC6-A074756E979F}"/>
                </a:ext>
              </a:extLst>
            </p:cNvPr>
            <p:cNvGrpSpPr/>
            <p:nvPr/>
          </p:nvGrpSpPr>
          <p:grpSpPr>
            <a:xfrm>
              <a:off x="4944983" y="5749145"/>
              <a:ext cx="175179" cy="107525"/>
              <a:chOff x="7493876" y="2774731"/>
              <a:chExt cx="1481958" cy="894622"/>
            </a:xfrm>
          </p:grpSpPr>
          <p:sp>
            <p:nvSpPr>
              <p:cNvPr id="475" name="Freeform 474">
                <a:extLst>
                  <a:ext uri="{FF2B5EF4-FFF2-40B4-BE49-F238E27FC236}">
                    <a16:creationId xmlns:a16="http://schemas.microsoft.com/office/drawing/2014/main" id="{81F26A44-BCAF-8449-8821-7C1A5E65044E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476" name="Oval 475">
                <a:extLst>
                  <a:ext uri="{FF2B5EF4-FFF2-40B4-BE49-F238E27FC236}">
                    <a16:creationId xmlns:a16="http://schemas.microsoft.com/office/drawing/2014/main" id="{088AE4BE-CE58-6D45-AD23-E5445AD82AE8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477" name="Group 476">
                <a:extLst>
                  <a:ext uri="{FF2B5EF4-FFF2-40B4-BE49-F238E27FC236}">
                    <a16:creationId xmlns:a16="http://schemas.microsoft.com/office/drawing/2014/main" id="{FEC23B2F-71F1-144E-A4D3-FC4001EEB646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478" name="Freeform 477">
                  <a:extLst>
                    <a:ext uri="{FF2B5EF4-FFF2-40B4-BE49-F238E27FC236}">
                      <a16:creationId xmlns:a16="http://schemas.microsoft.com/office/drawing/2014/main" id="{0738D3F4-09CC-AA40-B652-A2B1EE81EA0F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9" name="Freeform 478">
                  <a:extLst>
                    <a:ext uri="{FF2B5EF4-FFF2-40B4-BE49-F238E27FC236}">
                      <a16:creationId xmlns:a16="http://schemas.microsoft.com/office/drawing/2014/main" id="{BC88F3C9-F83D-3640-BE16-5C590ABF4A29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0" name="Freeform 479">
                  <a:extLst>
                    <a:ext uri="{FF2B5EF4-FFF2-40B4-BE49-F238E27FC236}">
                      <a16:creationId xmlns:a16="http://schemas.microsoft.com/office/drawing/2014/main" id="{B74D1678-3AF4-D64E-B93A-4ABAEE27B87D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1" name="Freeform 480">
                  <a:extLst>
                    <a:ext uri="{FF2B5EF4-FFF2-40B4-BE49-F238E27FC236}">
                      <a16:creationId xmlns:a16="http://schemas.microsoft.com/office/drawing/2014/main" id="{F8FF05AC-BC7F-A648-BFB5-6EF8D4BD3089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631FB7CC-D2A5-C749-8D9F-01B9FA12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146" y="380460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LTE data plane: associating with a BS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79769-3B28-CC48-AFB2-345BF93C7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Wireless and Mobile Networks: 7- 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C9C48704-237C-E042-A607-8A9FFF15112D}"/>
              </a:ext>
            </a:extLst>
          </p:cNvPr>
          <p:cNvGrpSpPr/>
          <p:nvPr/>
        </p:nvGrpSpPr>
        <p:grpSpPr>
          <a:xfrm>
            <a:off x="3781032" y="1205224"/>
            <a:ext cx="790834" cy="1180042"/>
            <a:chOff x="5970432" y="1629202"/>
            <a:chExt cx="888604" cy="1197664"/>
          </a:xfrm>
        </p:grpSpPr>
        <p:grpSp>
          <p:nvGrpSpPr>
            <p:cNvPr id="291" name="Group 290">
              <a:extLst>
                <a:ext uri="{FF2B5EF4-FFF2-40B4-BE49-F238E27FC236}">
                  <a16:creationId xmlns:a16="http://schemas.microsoft.com/office/drawing/2014/main" id="{EC48FFA5-0B8D-8940-9578-5CAAB8B434CA}"/>
                </a:ext>
              </a:extLst>
            </p:cNvPr>
            <p:cNvGrpSpPr/>
            <p:nvPr/>
          </p:nvGrpSpPr>
          <p:grpSpPr>
            <a:xfrm>
              <a:off x="5970432" y="1629202"/>
              <a:ext cx="466245" cy="924931"/>
              <a:chOff x="6476205" y="1307523"/>
              <a:chExt cx="466245" cy="924931"/>
            </a:xfrm>
          </p:grpSpPr>
          <p:grpSp>
            <p:nvGrpSpPr>
              <p:cNvPr id="316" name="Group 817">
                <a:extLst>
                  <a:ext uri="{FF2B5EF4-FFF2-40B4-BE49-F238E27FC236}">
                    <a16:creationId xmlns:a16="http://schemas.microsoft.com/office/drawing/2014/main" id="{C2EF0451-0CA1-724A-BA7D-FA7A8388A4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6205" y="1307523"/>
                <a:ext cx="466245" cy="392290"/>
                <a:chOff x="2920" y="1445"/>
                <a:chExt cx="326" cy="289"/>
              </a:xfrm>
            </p:grpSpPr>
            <p:sp>
              <p:nvSpPr>
                <p:cNvPr id="333" name="Oval 818">
                  <a:extLst>
                    <a:ext uri="{FF2B5EF4-FFF2-40B4-BE49-F238E27FC236}">
                      <a16:creationId xmlns:a16="http://schemas.microsoft.com/office/drawing/2014/main" id="{A613AA86-1E03-5344-825E-696D7901DD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0" y="1445"/>
                  <a:ext cx="326" cy="289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334" name="Group 819">
                  <a:extLst>
                    <a:ext uri="{FF2B5EF4-FFF2-40B4-BE49-F238E27FC236}">
                      <a16:creationId xmlns:a16="http://schemas.microsoft.com/office/drawing/2014/main" id="{C922C50E-F1D7-FC45-ABFC-A32030B84EA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9" y="1476"/>
                  <a:ext cx="265" cy="228"/>
                  <a:chOff x="2949" y="1476"/>
                  <a:chExt cx="265" cy="228"/>
                </a:xfrm>
              </p:grpSpPr>
              <p:sp>
                <p:nvSpPr>
                  <p:cNvPr id="335" name="Oval 820">
                    <a:extLst>
                      <a:ext uri="{FF2B5EF4-FFF2-40B4-BE49-F238E27FC236}">
                        <a16:creationId xmlns:a16="http://schemas.microsoft.com/office/drawing/2014/main" id="{7AB8EDE7-CA20-EA49-AE13-8B0E3024B61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30" y="1545"/>
                    <a:ext cx="107" cy="92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6" name="Oval 821">
                    <a:extLst>
                      <a:ext uri="{FF2B5EF4-FFF2-40B4-BE49-F238E27FC236}">
                        <a16:creationId xmlns:a16="http://schemas.microsoft.com/office/drawing/2014/main" id="{CFF1CFAD-0B4A-5249-BE82-B24B699A090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06" y="1525"/>
                    <a:ext cx="154" cy="131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7" name="Oval 822">
                    <a:extLst>
                      <a:ext uri="{FF2B5EF4-FFF2-40B4-BE49-F238E27FC236}">
                        <a16:creationId xmlns:a16="http://schemas.microsoft.com/office/drawing/2014/main" id="{290B1727-5427-6149-A5EF-2A0BE27D150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3" y="1501"/>
                    <a:ext cx="203" cy="179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8" name="Oval 823">
                    <a:extLst>
                      <a:ext uri="{FF2B5EF4-FFF2-40B4-BE49-F238E27FC236}">
                        <a16:creationId xmlns:a16="http://schemas.microsoft.com/office/drawing/2014/main" id="{4793DA61-B3FF-2E4D-AA14-FDB0E9C19E6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9" y="1476"/>
                    <a:ext cx="265" cy="228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17" name="Group 398">
                <a:extLst>
                  <a:ext uri="{FF2B5EF4-FFF2-40B4-BE49-F238E27FC236}">
                    <a16:creationId xmlns:a16="http://schemas.microsoft.com/office/drawing/2014/main" id="{65393C64-CECA-704C-B52A-6E54FB659C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27789" y="1518577"/>
                <a:ext cx="375668" cy="713877"/>
                <a:chOff x="3130" y="3288"/>
                <a:chExt cx="410" cy="742"/>
              </a:xfrm>
            </p:grpSpPr>
            <p:sp>
              <p:nvSpPr>
                <p:cNvPr id="318" name="Line 270">
                  <a:extLst>
                    <a:ext uri="{FF2B5EF4-FFF2-40B4-BE49-F238E27FC236}">
                      <a16:creationId xmlns:a16="http://schemas.microsoft.com/office/drawing/2014/main" id="{30F58770-7764-E447-889D-2E708BF29F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9" name="Line 271">
                  <a:extLst>
                    <a:ext uri="{FF2B5EF4-FFF2-40B4-BE49-F238E27FC236}">
                      <a16:creationId xmlns:a16="http://schemas.microsoft.com/office/drawing/2014/main" id="{D1123060-6CBC-0944-9E3E-400C044C82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20" name="Line 272">
                  <a:extLst>
                    <a:ext uri="{FF2B5EF4-FFF2-40B4-BE49-F238E27FC236}">
                      <a16:creationId xmlns:a16="http://schemas.microsoft.com/office/drawing/2014/main" id="{5B0B371A-5EE5-CC45-ACD3-4D8AF2CAFF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21" name="Line 273">
                  <a:extLst>
                    <a:ext uri="{FF2B5EF4-FFF2-40B4-BE49-F238E27FC236}">
                      <a16:creationId xmlns:a16="http://schemas.microsoft.com/office/drawing/2014/main" id="{A4376E8F-930A-3D47-86E0-0F0ACB1B2B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22" name="Line 274">
                  <a:extLst>
                    <a:ext uri="{FF2B5EF4-FFF2-40B4-BE49-F238E27FC236}">
                      <a16:creationId xmlns:a16="http://schemas.microsoft.com/office/drawing/2014/main" id="{DC4D63DA-C320-6349-824D-67CD7CE786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23" name="Line 275">
                  <a:extLst>
                    <a:ext uri="{FF2B5EF4-FFF2-40B4-BE49-F238E27FC236}">
                      <a16:creationId xmlns:a16="http://schemas.microsoft.com/office/drawing/2014/main" id="{E96001AD-A9DD-F747-9E27-D2C4D30841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24" name="Line 276">
                  <a:extLst>
                    <a:ext uri="{FF2B5EF4-FFF2-40B4-BE49-F238E27FC236}">
                      <a16:creationId xmlns:a16="http://schemas.microsoft.com/office/drawing/2014/main" id="{030A895B-C421-5442-8B45-738E486243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25" name="Line 277">
                  <a:extLst>
                    <a:ext uri="{FF2B5EF4-FFF2-40B4-BE49-F238E27FC236}">
                      <a16:creationId xmlns:a16="http://schemas.microsoft.com/office/drawing/2014/main" id="{72F25B95-31AF-C549-B80C-BDFDCD9A04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26" name="Line 278">
                  <a:extLst>
                    <a:ext uri="{FF2B5EF4-FFF2-40B4-BE49-F238E27FC236}">
                      <a16:creationId xmlns:a16="http://schemas.microsoft.com/office/drawing/2014/main" id="{2F371059-41B6-A947-AEDC-5E3A4D33FB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27" name="Line 279">
                  <a:extLst>
                    <a:ext uri="{FF2B5EF4-FFF2-40B4-BE49-F238E27FC236}">
                      <a16:creationId xmlns:a16="http://schemas.microsoft.com/office/drawing/2014/main" id="{1AD7838F-EEF9-414D-8E67-948B41173F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28" name="Line 280">
                  <a:extLst>
                    <a:ext uri="{FF2B5EF4-FFF2-40B4-BE49-F238E27FC236}">
                      <a16:creationId xmlns:a16="http://schemas.microsoft.com/office/drawing/2014/main" id="{B2725003-B064-3140-8EBB-BA8E67BD09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29" name="Line 281">
                  <a:extLst>
                    <a:ext uri="{FF2B5EF4-FFF2-40B4-BE49-F238E27FC236}">
                      <a16:creationId xmlns:a16="http://schemas.microsoft.com/office/drawing/2014/main" id="{97765559-BD7A-1F41-91EA-B3FD894E1B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0" name="Line 282">
                  <a:extLst>
                    <a:ext uri="{FF2B5EF4-FFF2-40B4-BE49-F238E27FC236}">
                      <a16:creationId xmlns:a16="http://schemas.microsoft.com/office/drawing/2014/main" id="{4EA72013-A268-854B-BE9E-B0D6C2D327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1" name="Line 283">
                  <a:extLst>
                    <a:ext uri="{FF2B5EF4-FFF2-40B4-BE49-F238E27FC236}">
                      <a16:creationId xmlns:a16="http://schemas.microsoft.com/office/drawing/2014/main" id="{428197BC-47D0-1E4B-8244-36200B1648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2" name="Line 284">
                  <a:extLst>
                    <a:ext uri="{FF2B5EF4-FFF2-40B4-BE49-F238E27FC236}">
                      <a16:creationId xmlns:a16="http://schemas.microsoft.com/office/drawing/2014/main" id="{04A1EF6D-F5EE-524C-9DB7-09BE19C197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</p:grpSp>
        <p:grpSp>
          <p:nvGrpSpPr>
            <p:cNvPr id="292" name="Group 291">
              <a:extLst>
                <a:ext uri="{FF2B5EF4-FFF2-40B4-BE49-F238E27FC236}">
                  <a16:creationId xmlns:a16="http://schemas.microsoft.com/office/drawing/2014/main" id="{C90CA754-8C8F-4644-9A2D-7588F908497A}"/>
                </a:ext>
              </a:extLst>
            </p:cNvPr>
            <p:cNvGrpSpPr/>
            <p:nvPr/>
          </p:nvGrpSpPr>
          <p:grpSpPr>
            <a:xfrm>
              <a:off x="6091888" y="2409568"/>
              <a:ext cx="767148" cy="417298"/>
              <a:chOff x="1503784" y="3006600"/>
              <a:chExt cx="1771786" cy="957087"/>
            </a:xfrm>
          </p:grpSpPr>
          <p:grpSp>
            <p:nvGrpSpPr>
              <p:cNvPr id="293" name="Group 292">
                <a:extLst>
                  <a:ext uri="{FF2B5EF4-FFF2-40B4-BE49-F238E27FC236}">
                    <a16:creationId xmlns:a16="http://schemas.microsoft.com/office/drawing/2014/main" id="{1DD9292E-07D8-4E49-AD9F-6BCA22D8E7A1}"/>
                  </a:ext>
                </a:extLst>
              </p:cNvPr>
              <p:cNvGrpSpPr/>
              <p:nvPr/>
            </p:nvGrpSpPr>
            <p:grpSpPr>
              <a:xfrm>
                <a:off x="1503784" y="3006600"/>
                <a:ext cx="1771786" cy="957087"/>
                <a:chOff x="1465684" y="2997075"/>
                <a:chExt cx="1771786" cy="957087"/>
              </a:xfrm>
            </p:grpSpPr>
            <p:sp>
              <p:nvSpPr>
                <p:cNvPr id="314" name="Freeform 313">
                  <a:extLst>
                    <a:ext uri="{FF2B5EF4-FFF2-40B4-BE49-F238E27FC236}">
                      <a16:creationId xmlns:a16="http://schemas.microsoft.com/office/drawing/2014/main" id="{3025F10C-A7CC-B74A-B72A-260BD7C017D3}"/>
                    </a:ext>
                  </a:extLst>
                </p:cNvPr>
                <p:cNvSpPr/>
                <p:nvPr/>
              </p:nvSpPr>
              <p:spPr>
                <a:xfrm>
                  <a:off x="1465684" y="3328365"/>
                  <a:ext cx="1771786" cy="625797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315" name="Oval 314">
                  <a:extLst>
                    <a:ext uri="{FF2B5EF4-FFF2-40B4-BE49-F238E27FC236}">
                      <a16:creationId xmlns:a16="http://schemas.microsoft.com/office/drawing/2014/main" id="{C7C4B94C-718E-BC42-B3DD-65ECBDB87C9E}"/>
                    </a:ext>
                  </a:extLst>
                </p:cNvPr>
                <p:cNvSpPr/>
                <p:nvPr/>
              </p:nvSpPr>
              <p:spPr>
                <a:xfrm>
                  <a:off x="1466704" y="2997075"/>
                  <a:ext cx="1769640" cy="619577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</p:grpSp>
          <p:grpSp>
            <p:nvGrpSpPr>
              <p:cNvPr id="294" name="Group 293">
                <a:extLst>
                  <a:ext uri="{FF2B5EF4-FFF2-40B4-BE49-F238E27FC236}">
                    <a16:creationId xmlns:a16="http://schemas.microsoft.com/office/drawing/2014/main" id="{EF8CC307-7C37-7946-B4D3-A9A26E598070}"/>
                  </a:ext>
                </a:extLst>
              </p:cNvPr>
              <p:cNvGrpSpPr/>
              <p:nvPr/>
            </p:nvGrpSpPr>
            <p:grpSpPr>
              <a:xfrm>
                <a:off x="1977616" y="3038475"/>
                <a:ext cx="768409" cy="553944"/>
                <a:chOff x="1968091" y="3022600"/>
                <a:chExt cx="768409" cy="553944"/>
              </a:xfrm>
            </p:grpSpPr>
            <p:grpSp>
              <p:nvGrpSpPr>
                <p:cNvPr id="295" name="Group 294">
                  <a:extLst>
                    <a:ext uri="{FF2B5EF4-FFF2-40B4-BE49-F238E27FC236}">
                      <a16:creationId xmlns:a16="http://schemas.microsoft.com/office/drawing/2014/main" id="{CB7CD814-5CDC-5645-AE0C-90FDDAFDE807}"/>
                    </a:ext>
                  </a:extLst>
                </p:cNvPr>
                <p:cNvGrpSpPr/>
                <p:nvPr/>
              </p:nvGrpSpPr>
              <p:grpSpPr>
                <a:xfrm>
                  <a:off x="2032000" y="3022600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312" name="Parallelogram 311">
                    <a:extLst>
                      <a:ext uri="{FF2B5EF4-FFF2-40B4-BE49-F238E27FC236}">
                        <a16:creationId xmlns:a16="http://schemas.microsoft.com/office/drawing/2014/main" id="{8E889163-B02D-E347-A498-06833F8E35D7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3" name="Parallelogram 312">
                    <a:extLst>
                      <a:ext uri="{FF2B5EF4-FFF2-40B4-BE49-F238E27FC236}">
                        <a16:creationId xmlns:a16="http://schemas.microsoft.com/office/drawing/2014/main" id="{B05B7D60-9C12-8745-B9A5-0F06F770CD20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96" name="Group 295">
                  <a:extLst>
                    <a:ext uri="{FF2B5EF4-FFF2-40B4-BE49-F238E27FC236}">
                      <a16:creationId xmlns:a16="http://schemas.microsoft.com/office/drawing/2014/main" id="{4CBF821B-0228-DA47-9701-A3B07F74EBA9}"/>
                    </a:ext>
                  </a:extLst>
                </p:cNvPr>
                <p:cNvGrpSpPr/>
                <p:nvPr/>
              </p:nvGrpSpPr>
              <p:grpSpPr>
                <a:xfrm flipH="1">
                  <a:off x="2441575" y="3032125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310" name="Parallelogram 309">
                    <a:extLst>
                      <a:ext uri="{FF2B5EF4-FFF2-40B4-BE49-F238E27FC236}">
                        <a16:creationId xmlns:a16="http://schemas.microsoft.com/office/drawing/2014/main" id="{B7BA5D20-D1EE-A042-B6D8-88262399893A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1" name="Parallelogram 310">
                    <a:extLst>
                      <a:ext uri="{FF2B5EF4-FFF2-40B4-BE49-F238E27FC236}">
                        <a16:creationId xmlns:a16="http://schemas.microsoft.com/office/drawing/2014/main" id="{209D920C-CBF5-8B4A-A3D6-3A0C29BC628C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97" name="Parallelogram 296">
                  <a:extLst>
                    <a:ext uri="{FF2B5EF4-FFF2-40B4-BE49-F238E27FC236}">
                      <a16:creationId xmlns:a16="http://schemas.microsoft.com/office/drawing/2014/main" id="{F3DFBC33-07D6-D14F-8660-FB92A0A355B9}"/>
                    </a:ext>
                  </a:extLst>
                </p:cNvPr>
                <p:cNvSpPr/>
                <p:nvPr/>
              </p:nvSpPr>
              <p:spPr>
                <a:xfrm flipV="1">
                  <a:off x="2057400" y="3130550"/>
                  <a:ext cx="625475" cy="60324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8" name="Parallelogram 297">
                  <a:extLst>
                    <a:ext uri="{FF2B5EF4-FFF2-40B4-BE49-F238E27FC236}">
                      <a16:creationId xmlns:a16="http://schemas.microsoft.com/office/drawing/2014/main" id="{5F8E4D95-8830-4642-933D-152E438E5BC7}"/>
                    </a:ext>
                  </a:extLst>
                </p:cNvPr>
                <p:cNvSpPr/>
                <p:nvPr/>
              </p:nvSpPr>
              <p:spPr>
                <a:xfrm rot="17056647">
                  <a:off x="2079626" y="3187701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9" name="Parallelogram 298">
                  <a:extLst>
                    <a:ext uri="{FF2B5EF4-FFF2-40B4-BE49-F238E27FC236}">
                      <a16:creationId xmlns:a16="http://schemas.microsoft.com/office/drawing/2014/main" id="{B53D3EC8-FC7D-3F46-960B-2BCCE314822F}"/>
                    </a:ext>
                  </a:extLst>
                </p:cNvPr>
                <p:cNvSpPr/>
                <p:nvPr/>
              </p:nvSpPr>
              <p:spPr>
                <a:xfrm rot="17384936" flipV="1">
                  <a:off x="1990347" y="3141540"/>
                  <a:ext cx="95195" cy="50805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0" name="Parallelogram 299">
                  <a:extLst>
                    <a:ext uri="{FF2B5EF4-FFF2-40B4-BE49-F238E27FC236}">
                      <a16:creationId xmlns:a16="http://schemas.microsoft.com/office/drawing/2014/main" id="{69342E0E-2F87-214D-8EBC-4B68F9340263}"/>
                    </a:ext>
                  </a:extLst>
                </p:cNvPr>
                <p:cNvSpPr/>
                <p:nvPr/>
              </p:nvSpPr>
              <p:spPr>
                <a:xfrm>
                  <a:off x="2032000" y="3162300"/>
                  <a:ext cx="6508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1" name="Parallelogram 300">
                  <a:extLst>
                    <a:ext uri="{FF2B5EF4-FFF2-40B4-BE49-F238E27FC236}">
                      <a16:creationId xmlns:a16="http://schemas.microsoft.com/office/drawing/2014/main" id="{7CDD0829-5C36-0E44-8EF9-190197145B6F}"/>
                    </a:ext>
                  </a:extLst>
                </p:cNvPr>
                <p:cNvSpPr/>
                <p:nvPr/>
              </p:nvSpPr>
              <p:spPr>
                <a:xfrm rot="4215064" flipH="1" flipV="1">
                  <a:off x="2627741" y="3146398"/>
                  <a:ext cx="9519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2" name="Parallelogram 301">
                  <a:extLst>
                    <a:ext uri="{FF2B5EF4-FFF2-40B4-BE49-F238E27FC236}">
                      <a16:creationId xmlns:a16="http://schemas.microsoft.com/office/drawing/2014/main" id="{468F4077-4B3A-7849-B5E1-24484BF5706C}"/>
                    </a:ext>
                  </a:extLst>
                </p:cNvPr>
                <p:cNvSpPr/>
                <p:nvPr/>
              </p:nvSpPr>
              <p:spPr>
                <a:xfrm rot="4492456">
                  <a:off x="2397126" y="31972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303" name="Group 302">
                  <a:extLst>
                    <a:ext uri="{FF2B5EF4-FFF2-40B4-BE49-F238E27FC236}">
                      <a16:creationId xmlns:a16="http://schemas.microsoft.com/office/drawing/2014/main" id="{0D143A56-E6D4-A94B-986F-BBEC6884603A}"/>
                    </a:ext>
                  </a:extLst>
                </p:cNvPr>
                <p:cNvGrpSpPr/>
                <p:nvPr/>
              </p:nvGrpSpPr>
              <p:grpSpPr>
                <a:xfrm>
                  <a:off x="1968091" y="3322545"/>
                  <a:ext cx="768409" cy="96354"/>
                  <a:chOff x="1968092" y="3319370"/>
                  <a:chExt cx="677104" cy="96354"/>
                </a:xfrm>
              </p:grpSpPr>
              <p:sp>
                <p:nvSpPr>
                  <p:cNvPr id="306" name="Parallelogram 305">
                    <a:extLst>
                      <a:ext uri="{FF2B5EF4-FFF2-40B4-BE49-F238E27FC236}">
                        <a16:creationId xmlns:a16="http://schemas.microsoft.com/office/drawing/2014/main" id="{6C304F3C-95D0-2548-8E7F-827537C311A0}"/>
                      </a:ext>
                    </a:extLst>
                  </p:cNvPr>
                  <p:cNvSpPr/>
                  <p:nvPr/>
                </p:nvSpPr>
                <p:spPr>
                  <a:xfrm flipV="1">
                    <a:off x="2012950" y="3330575"/>
                    <a:ext cx="625475" cy="60324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7" name="Parallelogram 306">
                    <a:extLst>
                      <a:ext uri="{FF2B5EF4-FFF2-40B4-BE49-F238E27FC236}">
                        <a16:creationId xmlns:a16="http://schemas.microsoft.com/office/drawing/2014/main" id="{AA9AD67B-3FD9-634E-AF71-D7AD37EE4D8E}"/>
                      </a:ext>
                    </a:extLst>
                  </p:cNvPr>
                  <p:cNvSpPr/>
                  <p:nvPr/>
                </p:nvSpPr>
                <p:spPr>
                  <a:xfrm rot="17384936" flipV="1">
                    <a:off x="1945897" y="3341565"/>
                    <a:ext cx="95195" cy="50805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8" name="Parallelogram 307">
                    <a:extLst>
                      <a:ext uri="{FF2B5EF4-FFF2-40B4-BE49-F238E27FC236}">
                        <a16:creationId xmlns:a16="http://schemas.microsoft.com/office/drawing/2014/main" id="{B22CE6A1-596E-5545-B5B8-8D41A868B8C3}"/>
                      </a:ext>
                    </a:extLst>
                  </p:cNvPr>
                  <p:cNvSpPr/>
                  <p:nvPr/>
                </p:nvSpPr>
                <p:spPr>
                  <a:xfrm>
                    <a:off x="1987550" y="3362325"/>
                    <a:ext cx="650875" cy="45719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9" name="Parallelogram 308">
                    <a:extLst>
                      <a:ext uri="{FF2B5EF4-FFF2-40B4-BE49-F238E27FC236}">
                        <a16:creationId xmlns:a16="http://schemas.microsoft.com/office/drawing/2014/main" id="{9FD2047A-D458-CC4F-AD9B-70B23F17B62E}"/>
                      </a:ext>
                    </a:extLst>
                  </p:cNvPr>
                  <p:cNvSpPr/>
                  <p:nvPr/>
                </p:nvSpPr>
                <p:spPr>
                  <a:xfrm rot="4215064" flipH="1" flipV="1">
                    <a:off x="2577455" y="3347983"/>
                    <a:ext cx="95195" cy="40287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04" name="Parallelogram 303">
                  <a:extLst>
                    <a:ext uri="{FF2B5EF4-FFF2-40B4-BE49-F238E27FC236}">
                      <a16:creationId xmlns:a16="http://schemas.microsoft.com/office/drawing/2014/main" id="{151B1FCA-94A3-BA49-9F2E-45003647B01F}"/>
                    </a:ext>
                  </a:extLst>
                </p:cNvPr>
                <p:cNvSpPr/>
                <p:nvPr/>
              </p:nvSpPr>
              <p:spPr>
                <a:xfrm rot="4389628">
                  <a:off x="2495482" y="3370576"/>
                  <a:ext cx="160883" cy="55150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5" name="Parallelogram 304">
                  <a:extLst>
                    <a:ext uri="{FF2B5EF4-FFF2-40B4-BE49-F238E27FC236}">
                      <a16:creationId xmlns:a16="http://schemas.microsoft.com/office/drawing/2014/main" id="{37C7EC95-C865-C341-9E7A-21973768010D}"/>
                    </a:ext>
                  </a:extLst>
                </p:cNvPr>
                <p:cNvSpPr/>
                <p:nvPr/>
              </p:nvSpPr>
              <p:spPr>
                <a:xfrm rot="17068257">
                  <a:off x="2025651" y="33623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365" name="Group 364">
            <a:extLst>
              <a:ext uri="{FF2B5EF4-FFF2-40B4-BE49-F238E27FC236}">
                <a16:creationId xmlns:a16="http://schemas.microsoft.com/office/drawing/2014/main" id="{856A1DDB-8A37-2946-9861-ED06BA6666AE}"/>
              </a:ext>
            </a:extLst>
          </p:cNvPr>
          <p:cNvGrpSpPr/>
          <p:nvPr/>
        </p:nvGrpSpPr>
        <p:grpSpPr>
          <a:xfrm>
            <a:off x="6495528" y="1960604"/>
            <a:ext cx="694976" cy="460529"/>
            <a:chOff x="7493876" y="2774731"/>
            <a:chExt cx="1481958" cy="894622"/>
          </a:xfrm>
        </p:grpSpPr>
        <p:sp>
          <p:nvSpPr>
            <p:cNvPr id="366" name="Freeform 365">
              <a:extLst>
                <a:ext uri="{FF2B5EF4-FFF2-40B4-BE49-F238E27FC236}">
                  <a16:creationId xmlns:a16="http://schemas.microsoft.com/office/drawing/2014/main" id="{8615A553-E639-DF42-BDCB-5BB57EE59868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F8067D52-9209-6148-A320-1F5BE3B5106F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368" name="Group 367">
              <a:extLst>
                <a:ext uri="{FF2B5EF4-FFF2-40B4-BE49-F238E27FC236}">
                  <a16:creationId xmlns:a16="http://schemas.microsoft.com/office/drawing/2014/main" id="{798508E8-3B65-D449-8561-602F236A69AB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369" name="Freeform 368">
                <a:extLst>
                  <a:ext uri="{FF2B5EF4-FFF2-40B4-BE49-F238E27FC236}">
                    <a16:creationId xmlns:a16="http://schemas.microsoft.com/office/drawing/2014/main" id="{AF59777D-3B0D-7B41-B2E2-74E245379BB9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0" name="Freeform 369">
                <a:extLst>
                  <a:ext uri="{FF2B5EF4-FFF2-40B4-BE49-F238E27FC236}">
                    <a16:creationId xmlns:a16="http://schemas.microsoft.com/office/drawing/2014/main" id="{B8D755EB-C300-714A-900B-B7C65F9CEA5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1" name="Freeform 370">
                <a:extLst>
                  <a:ext uri="{FF2B5EF4-FFF2-40B4-BE49-F238E27FC236}">
                    <a16:creationId xmlns:a16="http://schemas.microsoft.com/office/drawing/2014/main" id="{93107367-2FA4-ED4F-9007-933D22AD9714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2" name="Freeform 371">
                <a:extLst>
                  <a:ext uri="{FF2B5EF4-FFF2-40B4-BE49-F238E27FC236}">
                    <a16:creationId xmlns:a16="http://schemas.microsoft.com/office/drawing/2014/main" id="{3832D63A-24A8-D64A-B1B2-A5429F19838A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73" name="Group 372">
            <a:extLst>
              <a:ext uri="{FF2B5EF4-FFF2-40B4-BE49-F238E27FC236}">
                <a16:creationId xmlns:a16="http://schemas.microsoft.com/office/drawing/2014/main" id="{85D18497-858A-D84C-A6E9-6FE0DB7482FC}"/>
              </a:ext>
            </a:extLst>
          </p:cNvPr>
          <p:cNvGrpSpPr/>
          <p:nvPr/>
        </p:nvGrpSpPr>
        <p:grpSpPr>
          <a:xfrm>
            <a:off x="8316091" y="1952366"/>
            <a:ext cx="694976" cy="460529"/>
            <a:chOff x="7493876" y="2774731"/>
            <a:chExt cx="1481958" cy="894622"/>
          </a:xfrm>
        </p:grpSpPr>
        <p:sp>
          <p:nvSpPr>
            <p:cNvPr id="374" name="Freeform 373">
              <a:extLst>
                <a:ext uri="{FF2B5EF4-FFF2-40B4-BE49-F238E27FC236}">
                  <a16:creationId xmlns:a16="http://schemas.microsoft.com/office/drawing/2014/main" id="{BF5450DD-84DD-4A45-AC8D-808A9F2BEB96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375" name="Oval 374">
              <a:extLst>
                <a:ext uri="{FF2B5EF4-FFF2-40B4-BE49-F238E27FC236}">
                  <a16:creationId xmlns:a16="http://schemas.microsoft.com/office/drawing/2014/main" id="{4AC3F3C9-1FB4-9549-A4C7-97C0B23615D8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376" name="Group 375">
              <a:extLst>
                <a:ext uri="{FF2B5EF4-FFF2-40B4-BE49-F238E27FC236}">
                  <a16:creationId xmlns:a16="http://schemas.microsoft.com/office/drawing/2014/main" id="{42CE386C-F2A0-5541-B45F-4EB471DBDB7E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377" name="Freeform 376">
                <a:extLst>
                  <a:ext uri="{FF2B5EF4-FFF2-40B4-BE49-F238E27FC236}">
                    <a16:creationId xmlns:a16="http://schemas.microsoft.com/office/drawing/2014/main" id="{1D699DC1-31D4-D643-AD24-1D6C2CB484AE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8" name="Freeform 377">
                <a:extLst>
                  <a:ext uri="{FF2B5EF4-FFF2-40B4-BE49-F238E27FC236}">
                    <a16:creationId xmlns:a16="http://schemas.microsoft.com/office/drawing/2014/main" id="{5FC03BE6-8981-4C41-9F09-AFC69FCE94E7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9" name="Freeform 378">
                <a:extLst>
                  <a:ext uri="{FF2B5EF4-FFF2-40B4-BE49-F238E27FC236}">
                    <a16:creationId xmlns:a16="http://schemas.microsoft.com/office/drawing/2014/main" id="{F9E610FD-C3BC-3043-8C97-1CDE74FB672C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0" name="Freeform 379">
                <a:extLst>
                  <a:ext uri="{FF2B5EF4-FFF2-40B4-BE49-F238E27FC236}">
                    <a16:creationId xmlns:a16="http://schemas.microsoft.com/office/drawing/2014/main" id="{C45E6477-B144-F241-B0AA-8D8A371F5D66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25" name="TextBox 424">
            <a:extLst>
              <a:ext uri="{FF2B5EF4-FFF2-40B4-BE49-F238E27FC236}">
                <a16:creationId xmlns:a16="http://schemas.microsoft.com/office/drawing/2014/main" id="{F82738F5-A4ED-A446-B754-E7FF03CB81CE}"/>
              </a:ext>
            </a:extLst>
          </p:cNvPr>
          <p:cNvSpPr txBox="1"/>
          <p:nvPr/>
        </p:nvSpPr>
        <p:spPr>
          <a:xfrm>
            <a:off x="9023366" y="1881857"/>
            <a:ext cx="1430443" cy="690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111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111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plane</a:t>
            </a:r>
          </a:p>
        </p:txBody>
      </p:sp>
      <p:cxnSp>
        <p:nvCxnSpPr>
          <p:cNvPr id="435" name="Straight Arrow Connector 434">
            <a:extLst>
              <a:ext uri="{FF2B5EF4-FFF2-40B4-BE49-F238E27FC236}">
                <a16:creationId xmlns:a16="http://schemas.microsoft.com/office/drawing/2014/main" id="{9E9787C5-171A-164E-A2EC-E94F3700D088}"/>
              </a:ext>
            </a:extLst>
          </p:cNvPr>
          <p:cNvCxnSpPr>
            <a:cxnSpLocks/>
          </p:cNvCxnSpPr>
          <p:nvPr/>
        </p:nvCxnSpPr>
        <p:spPr>
          <a:xfrm>
            <a:off x="5691599" y="2181826"/>
            <a:ext cx="764985" cy="0"/>
          </a:xfrm>
          <a:prstGeom prst="straightConnector1">
            <a:avLst/>
          </a:prstGeom>
          <a:ln w="19050">
            <a:solidFill>
              <a:srgbClr val="011199"/>
            </a:solidFill>
            <a:headEnd type="none" w="lg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6" name="TextBox 435">
            <a:extLst>
              <a:ext uri="{FF2B5EF4-FFF2-40B4-BE49-F238E27FC236}">
                <a16:creationId xmlns:a16="http://schemas.microsoft.com/office/drawing/2014/main" id="{A0F82358-FBA1-D84A-9E2E-12741B5869CA}"/>
              </a:ext>
            </a:extLst>
          </p:cNvPr>
          <p:cNvSpPr txBox="1"/>
          <p:nvPr/>
        </p:nvSpPr>
        <p:spPr>
          <a:xfrm>
            <a:off x="8361691" y="2394238"/>
            <a:ext cx="763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P-GW</a:t>
            </a:r>
          </a:p>
        </p:txBody>
      </p:sp>
      <p:sp>
        <p:nvSpPr>
          <p:cNvPr id="437" name="TextBox 436">
            <a:extLst>
              <a:ext uri="{FF2B5EF4-FFF2-40B4-BE49-F238E27FC236}">
                <a16:creationId xmlns:a16="http://schemas.microsoft.com/office/drawing/2014/main" id="{9E8890E6-D82E-3A4D-A11C-C9A5D25F08A4}"/>
              </a:ext>
            </a:extLst>
          </p:cNvPr>
          <p:cNvSpPr txBox="1"/>
          <p:nvPr/>
        </p:nvSpPr>
        <p:spPr>
          <a:xfrm>
            <a:off x="6537139" y="2417611"/>
            <a:ext cx="753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S-GW</a:t>
            </a:r>
          </a:p>
        </p:txBody>
      </p:sp>
      <p:pic>
        <p:nvPicPr>
          <p:cNvPr id="440" name="Picture 439">
            <a:extLst>
              <a:ext uri="{FF2B5EF4-FFF2-40B4-BE49-F238E27FC236}">
                <a16:creationId xmlns:a16="http://schemas.microsoft.com/office/drawing/2014/main" id="{03FC15D1-88CB-1949-A4D3-E4168B973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9252" y="2078193"/>
            <a:ext cx="1508938" cy="207264"/>
          </a:xfrm>
          <a:prstGeom prst="rect">
            <a:avLst/>
          </a:prstGeom>
        </p:spPr>
      </p:pic>
      <p:cxnSp>
        <p:nvCxnSpPr>
          <p:cNvPr id="441" name="Straight Arrow Connector 440">
            <a:extLst>
              <a:ext uri="{FF2B5EF4-FFF2-40B4-BE49-F238E27FC236}">
                <a16:creationId xmlns:a16="http://schemas.microsoft.com/office/drawing/2014/main" id="{7CAC19E2-26CF-9343-A487-53BAF5D76CA6}"/>
              </a:ext>
            </a:extLst>
          </p:cNvPr>
          <p:cNvCxnSpPr>
            <a:cxnSpLocks/>
          </p:cNvCxnSpPr>
          <p:nvPr/>
        </p:nvCxnSpPr>
        <p:spPr>
          <a:xfrm flipH="1">
            <a:off x="4588715" y="2181826"/>
            <a:ext cx="214699" cy="7603"/>
          </a:xfrm>
          <a:prstGeom prst="straightConnector1">
            <a:avLst/>
          </a:prstGeom>
          <a:ln w="19050">
            <a:solidFill>
              <a:srgbClr val="011199"/>
            </a:solidFill>
            <a:headEnd type="none" w="lg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2" name="Straight Arrow Connector 441">
            <a:extLst>
              <a:ext uri="{FF2B5EF4-FFF2-40B4-BE49-F238E27FC236}">
                <a16:creationId xmlns:a16="http://schemas.microsoft.com/office/drawing/2014/main" id="{D5F52536-805A-F342-A9F4-681180CF6A67}"/>
              </a:ext>
            </a:extLst>
          </p:cNvPr>
          <p:cNvCxnSpPr>
            <a:cxnSpLocks/>
          </p:cNvCxnSpPr>
          <p:nvPr/>
        </p:nvCxnSpPr>
        <p:spPr>
          <a:xfrm>
            <a:off x="7878875" y="2181826"/>
            <a:ext cx="397397" cy="0"/>
          </a:xfrm>
          <a:prstGeom prst="straightConnector1">
            <a:avLst/>
          </a:prstGeom>
          <a:ln w="19050">
            <a:solidFill>
              <a:srgbClr val="011199"/>
            </a:solidFill>
            <a:headEnd type="none" w="lg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43" name="Picture 442">
            <a:extLst>
              <a:ext uri="{FF2B5EF4-FFF2-40B4-BE49-F238E27FC236}">
                <a16:creationId xmlns:a16="http://schemas.microsoft.com/office/drawing/2014/main" id="{456403D6-6165-1943-9BE5-A8C0D7F8D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9531" y="2085797"/>
            <a:ext cx="816721" cy="207264"/>
          </a:xfrm>
          <a:prstGeom prst="rect">
            <a:avLst/>
          </a:prstGeom>
        </p:spPr>
      </p:pic>
      <p:cxnSp>
        <p:nvCxnSpPr>
          <p:cNvPr id="444" name="Straight Arrow Connector 443">
            <a:extLst>
              <a:ext uri="{FF2B5EF4-FFF2-40B4-BE49-F238E27FC236}">
                <a16:creationId xmlns:a16="http://schemas.microsoft.com/office/drawing/2014/main" id="{468982C8-6B67-274B-9623-B5D646A9F7BC}"/>
              </a:ext>
            </a:extLst>
          </p:cNvPr>
          <p:cNvCxnSpPr>
            <a:cxnSpLocks/>
          </p:cNvCxnSpPr>
          <p:nvPr/>
        </p:nvCxnSpPr>
        <p:spPr>
          <a:xfrm flipH="1">
            <a:off x="7203036" y="2189430"/>
            <a:ext cx="139746" cy="7603"/>
          </a:xfrm>
          <a:prstGeom prst="straightConnector1">
            <a:avLst/>
          </a:prstGeom>
          <a:ln w="19050">
            <a:solidFill>
              <a:srgbClr val="011199"/>
            </a:solidFill>
            <a:headEnd type="none" w="lg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9A2CD29-28A9-7049-A340-612EF3CCAFEF}"/>
              </a:ext>
            </a:extLst>
          </p:cNvPr>
          <p:cNvGrpSpPr/>
          <p:nvPr/>
        </p:nvGrpSpPr>
        <p:grpSpPr>
          <a:xfrm>
            <a:off x="1358538" y="1494309"/>
            <a:ext cx="1265790" cy="660273"/>
            <a:chOff x="1358538" y="1494309"/>
            <a:chExt cx="1265790" cy="660273"/>
          </a:xfrm>
        </p:grpSpPr>
        <p:sp>
          <p:nvSpPr>
            <p:cNvPr id="15" name="Right Arrow 14">
              <a:extLst>
                <a:ext uri="{FF2B5EF4-FFF2-40B4-BE49-F238E27FC236}">
                  <a16:creationId xmlns:a16="http://schemas.microsoft.com/office/drawing/2014/main" id="{749EEDF9-9C8C-4542-968F-37420C5D5D16}"/>
                </a:ext>
              </a:extLst>
            </p:cNvPr>
            <p:cNvSpPr/>
            <p:nvPr/>
          </p:nvSpPr>
          <p:spPr>
            <a:xfrm>
              <a:off x="1358538" y="1666386"/>
              <a:ext cx="1265790" cy="354003"/>
            </a:xfrm>
            <a:prstGeom prst="rightArrow">
              <a:avLst/>
            </a:prstGeom>
            <a:gradFill>
              <a:gsLst>
                <a:gs pos="1000">
                  <a:schemeClr val="bg1"/>
                </a:gs>
                <a:gs pos="100000">
                  <a:srgbClr val="011199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37" name="Group 652">
              <a:extLst>
                <a:ext uri="{FF2B5EF4-FFF2-40B4-BE49-F238E27FC236}">
                  <a16:creationId xmlns:a16="http://schemas.microsoft.com/office/drawing/2014/main" id="{B7A574D4-B4C4-F24D-A52D-60F53A34CE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95196" y="1494309"/>
              <a:ext cx="733407" cy="660273"/>
              <a:chOff x="2751" y="1851"/>
              <a:chExt cx="462" cy="478"/>
            </a:xfrm>
          </p:grpSpPr>
          <p:pic>
            <p:nvPicPr>
              <p:cNvPr id="238" name="Picture 653" descr="iphone_stylized_small">
                <a:extLst>
                  <a:ext uri="{FF2B5EF4-FFF2-40B4-BE49-F238E27FC236}">
                    <a16:creationId xmlns:a16="http://schemas.microsoft.com/office/drawing/2014/main" id="{E40B5A73-5458-324C-9C33-8F55121BED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9" name="Picture 654" descr="antenna_radiation_stylized">
                <a:extLst>
                  <a:ext uri="{FF2B5EF4-FFF2-40B4-BE49-F238E27FC236}">
                    <a16:creationId xmlns:a16="http://schemas.microsoft.com/office/drawing/2014/main" id="{60774E42-B6D2-6342-AEC6-08E82A5478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9DEE0B01-D76E-F643-B2FE-B81B5FF6ABD2}"/>
              </a:ext>
            </a:extLst>
          </p:cNvPr>
          <p:cNvSpPr/>
          <p:nvPr/>
        </p:nvSpPr>
        <p:spPr>
          <a:xfrm>
            <a:off x="4584357" y="1655806"/>
            <a:ext cx="4621427" cy="1013255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8" name="TextBox 427">
            <a:extLst>
              <a:ext uri="{FF2B5EF4-FFF2-40B4-BE49-F238E27FC236}">
                <a16:creationId xmlns:a16="http://schemas.microsoft.com/office/drawing/2014/main" id="{FCEA10CE-F10F-2B40-8FF7-8413B69B3A33}"/>
              </a:ext>
            </a:extLst>
          </p:cNvPr>
          <p:cNvSpPr txBox="1"/>
          <p:nvPr/>
        </p:nvSpPr>
        <p:spPr>
          <a:xfrm>
            <a:off x="3714438" y="2418732"/>
            <a:ext cx="12776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base station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F2650593-9A08-B344-9242-E09F728AF027}"/>
              </a:ext>
            </a:extLst>
          </p:cNvPr>
          <p:cNvGrpSpPr/>
          <p:nvPr/>
        </p:nvGrpSpPr>
        <p:grpSpPr>
          <a:xfrm>
            <a:off x="1334529" y="2866776"/>
            <a:ext cx="8644912" cy="845497"/>
            <a:chOff x="1692874" y="1754660"/>
            <a:chExt cx="8644912" cy="845497"/>
          </a:xfrm>
        </p:grpSpPr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id="{660EB57C-EB9F-394B-96BA-085086A90499}"/>
                </a:ext>
              </a:extLst>
            </p:cNvPr>
            <p:cNvSpPr txBox="1"/>
            <p:nvPr/>
          </p:nvSpPr>
          <p:spPr>
            <a:xfrm>
              <a:off x="2051222" y="1791731"/>
              <a:ext cx="8286564" cy="808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60325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99"/>
                </a:buClr>
                <a:buSzPct val="100000"/>
                <a:buFontTx/>
                <a:buNone/>
                <a:tabLst>
                  <a:tab pos="746125" algn="l"/>
                </a:tabLst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BS broadcasts primary synch signal every 5 ms on all frequencies</a:t>
              </a:r>
            </a:p>
            <a:p>
              <a:pPr marL="406400" marR="0" lvl="0" indent="-284163" algn="l" defTabSz="914400" rtl="0" eaLnBrk="1" fontAlgn="auto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99"/>
                </a:buClr>
                <a:buSzPct val="100000"/>
                <a:buFont typeface="Wingdings" pitchFamily="2" charset="2"/>
                <a:buChar char="§"/>
                <a:tabLst>
                  <a:tab pos="746125" algn="l"/>
                </a:tabLst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BSs from multiple carriers may be broadcasting synch signals</a:t>
              </a:r>
            </a:p>
          </p:txBody>
        </p:sp>
        <p:grpSp>
          <p:nvGrpSpPr>
            <p:cNvPr id="229" name="Group 228">
              <a:extLst>
                <a:ext uri="{FF2B5EF4-FFF2-40B4-BE49-F238E27FC236}">
                  <a16:creationId xmlns:a16="http://schemas.microsoft.com/office/drawing/2014/main" id="{944B2775-9A56-7642-A56B-ECCD8289F717}"/>
                </a:ext>
              </a:extLst>
            </p:cNvPr>
            <p:cNvGrpSpPr/>
            <p:nvPr/>
          </p:nvGrpSpPr>
          <p:grpSpPr>
            <a:xfrm>
              <a:off x="1692874" y="1754660"/>
              <a:ext cx="370703" cy="461665"/>
              <a:chOff x="1223317" y="2026508"/>
              <a:chExt cx="370703" cy="461665"/>
            </a:xfrm>
          </p:grpSpPr>
          <p:sp>
            <p:nvSpPr>
              <p:cNvPr id="230" name="TextBox 229">
                <a:extLst>
                  <a:ext uri="{FF2B5EF4-FFF2-40B4-BE49-F238E27FC236}">
                    <a16:creationId xmlns:a16="http://schemas.microsoft.com/office/drawing/2014/main" id="{426C1143-1217-DC47-816F-CBFE6F46F487}"/>
                  </a:ext>
                </a:extLst>
              </p:cNvPr>
              <p:cNvSpPr txBox="1"/>
              <p:nvPr/>
            </p:nvSpPr>
            <p:spPr>
              <a:xfrm>
                <a:off x="1235675" y="202650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234" name="Oval 233">
                <a:extLst>
                  <a:ext uri="{FF2B5EF4-FFF2-40B4-BE49-F238E27FC236}">
                    <a16:creationId xmlns:a16="http://schemas.microsoft.com/office/drawing/2014/main" id="{7570F6DC-9CE5-984D-B407-4D97F7F7EE26}"/>
                  </a:ext>
                </a:extLst>
              </p:cNvPr>
              <p:cNvSpPr/>
              <p:nvPr/>
            </p:nvSpPr>
            <p:spPr>
              <a:xfrm>
                <a:off x="1223317" y="2088292"/>
                <a:ext cx="370703" cy="358346"/>
              </a:xfrm>
              <a:prstGeom prst="ellipse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927735CC-EA0C-EA4F-A0C7-E10BFFB9C2F8}"/>
              </a:ext>
            </a:extLst>
          </p:cNvPr>
          <p:cNvGrpSpPr/>
          <p:nvPr/>
        </p:nvGrpSpPr>
        <p:grpSpPr>
          <a:xfrm>
            <a:off x="1326292" y="3785289"/>
            <a:ext cx="10696831" cy="1524520"/>
            <a:chOff x="1692874" y="1729946"/>
            <a:chExt cx="10696831" cy="1524520"/>
          </a:xfrm>
        </p:grpSpPr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EFC33E48-1D78-E04B-9821-AD1AB20D33EA}"/>
                </a:ext>
              </a:extLst>
            </p:cNvPr>
            <p:cNvSpPr txBox="1"/>
            <p:nvPr/>
          </p:nvSpPr>
          <p:spPr>
            <a:xfrm>
              <a:off x="2051222" y="1729946"/>
              <a:ext cx="10338483" cy="1524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0325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99"/>
                </a:buClr>
                <a:buSzPct val="100000"/>
                <a:buFontTx/>
                <a:buNone/>
                <a:tabLst>
                  <a:tab pos="746125" algn="l"/>
                </a:tabLst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mobile finds a primary synch signal, then locates 2</a:t>
              </a:r>
              <a:r>
                <a:rPr kumimoji="0" lang="en-US" sz="2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nd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synch signal on this freq. </a:t>
              </a:r>
            </a:p>
            <a:p>
              <a:pPr marL="403225" marR="0" lvl="0" indent="-280988" algn="l" defTabSz="914400" rtl="0" eaLnBrk="1" fontAlgn="auto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99"/>
                </a:buClr>
                <a:buSzPct val="100000"/>
                <a:buFont typeface="Wingdings" pitchFamily="2" charset="2"/>
                <a:buChar char="§"/>
                <a:tabLst>
                  <a:tab pos="746125" algn="l"/>
                </a:tabLst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mobile then finds info broadcast by BS: channel bandwidth, configurations; BS’s cellular carrier info</a:t>
              </a:r>
            </a:p>
            <a:p>
              <a:pPr marL="403225" marR="0" lvl="0" indent="-280988" algn="l" defTabSz="914400" rtl="0" eaLnBrk="1" fontAlgn="auto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99"/>
                </a:buClr>
                <a:buSzPct val="100000"/>
                <a:buFont typeface="Wingdings" pitchFamily="2" charset="2"/>
                <a:buChar char="§"/>
                <a:tabLst>
                  <a:tab pos="746125" algn="l"/>
                </a:tabLst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mobile may get info from multiple base stations, multiple cellular networks</a:t>
              </a:r>
            </a:p>
          </p:txBody>
        </p:sp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4E3314EA-5157-5A4F-BC7A-B9CCCBC5D4AC}"/>
                </a:ext>
              </a:extLst>
            </p:cNvPr>
            <p:cNvGrpSpPr/>
            <p:nvPr/>
          </p:nvGrpSpPr>
          <p:grpSpPr>
            <a:xfrm>
              <a:off x="1692874" y="1754660"/>
              <a:ext cx="370703" cy="424732"/>
              <a:chOff x="1223317" y="2026508"/>
              <a:chExt cx="370703" cy="424732"/>
            </a:xfrm>
          </p:grpSpPr>
          <p:sp>
            <p:nvSpPr>
              <p:cNvPr id="241" name="TextBox 240">
                <a:extLst>
                  <a:ext uri="{FF2B5EF4-FFF2-40B4-BE49-F238E27FC236}">
                    <a16:creationId xmlns:a16="http://schemas.microsoft.com/office/drawing/2014/main" id="{CBF3F2B4-CF9A-C744-850E-65625633B09F}"/>
                  </a:ext>
                </a:extLst>
              </p:cNvPr>
              <p:cNvSpPr txBox="1"/>
              <p:nvPr/>
            </p:nvSpPr>
            <p:spPr>
              <a:xfrm>
                <a:off x="1235675" y="2026508"/>
                <a:ext cx="340158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242" name="Oval 241">
                <a:extLst>
                  <a:ext uri="{FF2B5EF4-FFF2-40B4-BE49-F238E27FC236}">
                    <a16:creationId xmlns:a16="http://schemas.microsoft.com/office/drawing/2014/main" id="{39A7CEE9-D494-0D49-9EBA-71712BDBC803}"/>
                  </a:ext>
                </a:extLst>
              </p:cNvPr>
              <p:cNvSpPr/>
              <p:nvPr/>
            </p:nvSpPr>
            <p:spPr>
              <a:xfrm>
                <a:off x="1223317" y="2063578"/>
                <a:ext cx="370703" cy="358346"/>
              </a:xfrm>
              <a:prstGeom prst="ellipse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B3438A08-E49B-354E-9957-21DF0854A8E2}"/>
              </a:ext>
            </a:extLst>
          </p:cNvPr>
          <p:cNvGrpSpPr/>
          <p:nvPr/>
        </p:nvGrpSpPr>
        <p:grpSpPr>
          <a:xfrm>
            <a:off x="1351005" y="5292804"/>
            <a:ext cx="10073123" cy="461665"/>
            <a:chOff x="1692874" y="1754660"/>
            <a:chExt cx="10073123" cy="461665"/>
          </a:xfrm>
        </p:grpSpPr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id="{C9B50B3A-1E1A-FA4D-A2C2-C59F8A48A935}"/>
                </a:ext>
              </a:extLst>
            </p:cNvPr>
            <p:cNvSpPr txBox="1"/>
            <p:nvPr/>
          </p:nvSpPr>
          <p:spPr>
            <a:xfrm>
              <a:off x="2051222" y="1767017"/>
              <a:ext cx="9714775" cy="42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60325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99"/>
                </a:buClr>
                <a:buSzPct val="100000"/>
                <a:buFontTx/>
                <a:buNone/>
                <a:tabLst>
                  <a:tab pos="746125" algn="l"/>
                </a:tabLst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mobile selects which BS to associate with (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e.g.,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preference for home carrier)</a:t>
              </a:r>
            </a:p>
          </p:txBody>
        </p:sp>
        <p:grpSp>
          <p:nvGrpSpPr>
            <p:cNvPr id="245" name="Group 244">
              <a:extLst>
                <a:ext uri="{FF2B5EF4-FFF2-40B4-BE49-F238E27FC236}">
                  <a16:creationId xmlns:a16="http://schemas.microsoft.com/office/drawing/2014/main" id="{31CDC44A-F7D2-C64C-A3B9-4347B0E2E901}"/>
                </a:ext>
              </a:extLst>
            </p:cNvPr>
            <p:cNvGrpSpPr/>
            <p:nvPr/>
          </p:nvGrpSpPr>
          <p:grpSpPr>
            <a:xfrm>
              <a:off x="1692874" y="1754660"/>
              <a:ext cx="370703" cy="461665"/>
              <a:chOff x="1223317" y="2026508"/>
              <a:chExt cx="370703" cy="461665"/>
            </a:xfrm>
          </p:grpSpPr>
          <p:sp>
            <p:nvSpPr>
              <p:cNvPr id="246" name="TextBox 245">
                <a:extLst>
                  <a:ext uri="{FF2B5EF4-FFF2-40B4-BE49-F238E27FC236}">
                    <a16:creationId xmlns:a16="http://schemas.microsoft.com/office/drawing/2014/main" id="{AE900756-8B8E-F748-B322-BB4FF5683425}"/>
                  </a:ext>
                </a:extLst>
              </p:cNvPr>
              <p:cNvSpPr txBox="1"/>
              <p:nvPr/>
            </p:nvSpPr>
            <p:spPr>
              <a:xfrm>
                <a:off x="1235675" y="202650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247" name="Oval 246">
                <a:extLst>
                  <a:ext uri="{FF2B5EF4-FFF2-40B4-BE49-F238E27FC236}">
                    <a16:creationId xmlns:a16="http://schemas.microsoft.com/office/drawing/2014/main" id="{F458E91A-1959-E344-BDA4-E156B57D263B}"/>
                  </a:ext>
                </a:extLst>
              </p:cNvPr>
              <p:cNvSpPr/>
              <p:nvPr/>
            </p:nvSpPr>
            <p:spPr>
              <a:xfrm>
                <a:off x="1223317" y="2088292"/>
                <a:ext cx="370703" cy="358346"/>
              </a:xfrm>
              <a:prstGeom prst="ellipse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746FA772-C38F-2841-B2DD-5C396165A204}"/>
              </a:ext>
            </a:extLst>
          </p:cNvPr>
          <p:cNvGrpSpPr/>
          <p:nvPr/>
        </p:nvGrpSpPr>
        <p:grpSpPr>
          <a:xfrm>
            <a:off x="1342767" y="5803556"/>
            <a:ext cx="9718411" cy="474160"/>
            <a:chOff x="1692874" y="1754660"/>
            <a:chExt cx="9718411" cy="474160"/>
          </a:xfrm>
        </p:grpSpPr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CA437B04-13FD-5A40-AC92-B348D12DF9B5}"/>
                </a:ext>
              </a:extLst>
            </p:cNvPr>
            <p:cNvSpPr txBox="1"/>
            <p:nvPr/>
          </p:nvSpPr>
          <p:spPr>
            <a:xfrm>
              <a:off x="2051222" y="1804088"/>
              <a:ext cx="9360063" cy="42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60325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99"/>
                </a:buClr>
                <a:buSzPct val="100000"/>
                <a:buFontTx/>
                <a:buNone/>
                <a:tabLst>
                  <a:tab pos="746125" algn="l"/>
                </a:tabLst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more steps still needed to authenticate, establish state, set up data plane</a:t>
              </a:r>
            </a:p>
          </p:txBody>
        </p:sp>
        <p:grpSp>
          <p:nvGrpSpPr>
            <p:cNvPr id="250" name="Group 249">
              <a:extLst>
                <a:ext uri="{FF2B5EF4-FFF2-40B4-BE49-F238E27FC236}">
                  <a16:creationId xmlns:a16="http://schemas.microsoft.com/office/drawing/2014/main" id="{DE32324F-2BA2-324D-8E1D-F3F20DE83A8D}"/>
                </a:ext>
              </a:extLst>
            </p:cNvPr>
            <p:cNvGrpSpPr/>
            <p:nvPr/>
          </p:nvGrpSpPr>
          <p:grpSpPr>
            <a:xfrm>
              <a:off x="1692874" y="1754660"/>
              <a:ext cx="370703" cy="461665"/>
              <a:chOff x="1223317" y="2026508"/>
              <a:chExt cx="370703" cy="461665"/>
            </a:xfrm>
          </p:grpSpPr>
          <p:sp>
            <p:nvSpPr>
              <p:cNvPr id="251" name="TextBox 250">
                <a:extLst>
                  <a:ext uri="{FF2B5EF4-FFF2-40B4-BE49-F238E27FC236}">
                    <a16:creationId xmlns:a16="http://schemas.microsoft.com/office/drawing/2014/main" id="{57DBA98F-3B1B-E346-B833-749EFBFD6BC5}"/>
                  </a:ext>
                </a:extLst>
              </p:cNvPr>
              <p:cNvSpPr txBox="1"/>
              <p:nvPr/>
            </p:nvSpPr>
            <p:spPr>
              <a:xfrm>
                <a:off x="1235675" y="202650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252" name="Oval 251">
                <a:extLst>
                  <a:ext uri="{FF2B5EF4-FFF2-40B4-BE49-F238E27FC236}">
                    <a16:creationId xmlns:a16="http://schemas.microsoft.com/office/drawing/2014/main" id="{60BFC349-6F9B-2C42-9511-FF699C3C8A4E}"/>
                  </a:ext>
                </a:extLst>
              </p:cNvPr>
              <p:cNvSpPr/>
              <p:nvPr/>
            </p:nvSpPr>
            <p:spPr>
              <a:xfrm>
                <a:off x="1223317" y="2088292"/>
                <a:ext cx="370703" cy="358346"/>
              </a:xfrm>
              <a:prstGeom prst="ellipse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65F5B5-1241-494E-B0B0-6A124C700708}"/>
              </a:ext>
            </a:extLst>
          </p:cNvPr>
          <p:cNvGrpSpPr/>
          <p:nvPr/>
        </p:nvGrpSpPr>
        <p:grpSpPr>
          <a:xfrm>
            <a:off x="2865846" y="1402834"/>
            <a:ext cx="666750" cy="369332"/>
            <a:chOff x="10795000" y="942031"/>
            <a:chExt cx="666750" cy="369332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64251DE-007D-0F45-B529-90C0E85287A5}"/>
                </a:ext>
              </a:extLst>
            </p:cNvPr>
            <p:cNvCxnSpPr/>
            <p:nvPr/>
          </p:nvCxnSpPr>
          <p:spPr>
            <a:xfrm flipH="1">
              <a:off x="10795000" y="1127125"/>
              <a:ext cx="666750" cy="0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73CFBC7-B595-B04A-9C6A-4D18E0599AF3}"/>
                </a:ext>
              </a:extLst>
            </p:cNvPr>
            <p:cNvSpPr/>
            <p:nvPr/>
          </p:nvSpPr>
          <p:spPr>
            <a:xfrm>
              <a:off x="11020425" y="1003300"/>
              <a:ext cx="250825" cy="25082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5D65A95-1F89-584D-A7F8-9DC5385E5246}"/>
                </a:ext>
              </a:extLst>
            </p:cNvPr>
            <p:cNvSpPr txBox="1"/>
            <p:nvPr/>
          </p:nvSpPr>
          <p:spPr>
            <a:xfrm>
              <a:off x="10997685" y="94203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9888C8C-90C9-9B43-B824-E46C90C9310C}"/>
              </a:ext>
            </a:extLst>
          </p:cNvPr>
          <p:cNvGrpSpPr/>
          <p:nvPr/>
        </p:nvGrpSpPr>
        <p:grpSpPr>
          <a:xfrm>
            <a:off x="2675826" y="1692030"/>
            <a:ext cx="301686" cy="369332"/>
            <a:chOff x="11140560" y="1335731"/>
            <a:chExt cx="301686" cy="369332"/>
          </a:xfrm>
        </p:grpSpPr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6EEFC8E6-7F66-D644-9D3B-EA76FE5E45A0}"/>
                </a:ext>
              </a:extLst>
            </p:cNvPr>
            <p:cNvSpPr/>
            <p:nvPr/>
          </p:nvSpPr>
          <p:spPr>
            <a:xfrm>
              <a:off x="11163300" y="1397000"/>
              <a:ext cx="250825" cy="25082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F10CB571-7305-4B4A-9EE5-940148C575FC}"/>
                </a:ext>
              </a:extLst>
            </p:cNvPr>
            <p:cNvSpPr txBox="1"/>
            <p:nvPr/>
          </p:nvSpPr>
          <p:spPr>
            <a:xfrm>
              <a:off x="11140560" y="133573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FB2EEB-63DE-984E-937C-2DB8D480C825}"/>
              </a:ext>
            </a:extLst>
          </p:cNvPr>
          <p:cNvGrpSpPr/>
          <p:nvPr/>
        </p:nvGrpSpPr>
        <p:grpSpPr>
          <a:xfrm>
            <a:off x="2916462" y="1968163"/>
            <a:ext cx="666750" cy="369332"/>
            <a:chOff x="11080750" y="1729431"/>
            <a:chExt cx="666750" cy="369332"/>
          </a:xfrm>
        </p:grpSpPr>
        <p:cxnSp>
          <p:nvCxnSpPr>
            <p:cNvPr id="215" name="Straight Arrow Connector 214">
              <a:extLst>
                <a:ext uri="{FF2B5EF4-FFF2-40B4-BE49-F238E27FC236}">
                  <a16:creationId xmlns:a16="http://schemas.microsoft.com/office/drawing/2014/main" id="{3084C769-A49B-8744-A798-C333A0608D94}"/>
                </a:ext>
              </a:extLst>
            </p:cNvPr>
            <p:cNvCxnSpPr>
              <a:cxnSpLocks/>
            </p:cNvCxnSpPr>
            <p:nvPr/>
          </p:nvCxnSpPr>
          <p:spPr>
            <a:xfrm>
              <a:off x="11080750" y="1914525"/>
              <a:ext cx="666750" cy="0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13F8AF10-1842-1248-8BF6-634D84E71034}"/>
                </a:ext>
              </a:extLst>
            </p:cNvPr>
            <p:cNvSpPr/>
            <p:nvPr/>
          </p:nvSpPr>
          <p:spPr>
            <a:xfrm>
              <a:off x="11306175" y="1790700"/>
              <a:ext cx="250825" cy="25082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98E1F095-DFDA-924E-8674-E34EB06EC66B}"/>
                </a:ext>
              </a:extLst>
            </p:cNvPr>
            <p:cNvSpPr txBox="1"/>
            <p:nvPr/>
          </p:nvSpPr>
          <p:spPr>
            <a:xfrm>
              <a:off x="11283435" y="172943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70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3" name="Group 392">
            <a:extLst>
              <a:ext uri="{FF2B5EF4-FFF2-40B4-BE49-F238E27FC236}">
                <a16:creationId xmlns:a16="http://schemas.microsoft.com/office/drawing/2014/main" id="{74A8586B-18B3-3C44-820A-1242FBB5BDB5}"/>
              </a:ext>
            </a:extLst>
          </p:cNvPr>
          <p:cNvGrpSpPr/>
          <p:nvPr/>
        </p:nvGrpSpPr>
        <p:grpSpPr>
          <a:xfrm>
            <a:off x="4708577" y="1917062"/>
            <a:ext cx="4433068" cy="574881"/>
            <a:chOff x="5366964" y="5459934"/>
            <a:chExt cx="4476119" cy="574881"/>
          </a:xfrm>
        </p:grpSpPr>
        <p:sp>
          <p:nvSpPr>
            <p:cNvPr id="394" name="Freeform 393">
              <a:extLst>
                <a:ext uri="{FF2B5EF4-FFF2-40B4-BE49-F238E27FC236}">
                  <a16:creationId xmlns:a16="http://schemas.microsoft.com/office/drawing/2014/main" id="{2399916C-6406-7B44-A9D5-AFF9B5C97AE5}"/>
                </a:ext>
              </a:extLst>
            </p:cNvPr>
            <p:cNvSpPr/>
            <p:nvPr/>
          </p:nvSpPr>
          <p:spPr>
            <a:xfrm>
              <a:off x="5366964" y="5459934"/>
              <a:ext cx="4476119" cy="574881"/>
            </a:xfrm>
            <a:custGeom>
              <a:avLst/>
              <a:gdLst>
                <a:gd name="connsiteX0" fmla="*/ 409574 w 1466206"/>
                <a:gd name="connsiteY0" fmla="*/ 41300 h 846656"/>
                <a:gd name="connsiteX1" fmla="*/ 55068 w 1466206"/>
                <a:gd name="connsiteY1" fmla="*/ 92926 h 846656"/>
                <a:gd name="connsiteX2" fmla="*/ 0 w 1466206"/>
                <a:gd name="connsiteY2" fmla="*/ 344169 h 846656"/>
                <a:gd name="connsiteX3" fmla="*/ 37859 w 1466206"/>
                <a:gd name="connsiteY3" fmla="*/ 726197 h 846656"/>
                <a:gd name="connsiteX4" fmla="*/ 320087 w 1466206"/>
                <a:gd name="connsiteY4" fmla="*/ 846656 h 846656"/>
                <a:gd name="connsiteX5" fmla="*/ 949936 w 1466206"/>
                <a:gd name="connsiteY5" fmla="*/ 777822 h 846656"/>
                <a:gd name="connsiteX6" fmla="*/ 1466206 w 1466206"/>
                <a:gd name="connsiteY6" fmla="*/ 757172 h 846656"/>
                <a:gd name="connsiteX7" fmla="*/ 1466206 w 1466206"/>
                <a:gd name="connsiteY7" fmla="*/ 357936 h 846656"/>
                <a:gd name="connsiteX8" fmla="*/ 1287232 w 1466206"/>
                <a:gd name="connsiteY8" fmla="*/ 0 h 846656"/>
                <a:gd name="connsiteX9" fmla="*/ 719336 w 1466206"/>
                <a:gd name="connsiteY9" fmla="*/ 55067 h 846656"/>
                <a:gd name="connsiteX10" fmla="*/ 409574 w 1466206"/>
                <a:gd name="connsiteY10" fmla="*/ 41300 h 846656"/>
                <a:gd name="connsiteX0" fmla="*/ 409574 w 1466206"/>
                <a:gd name="connsiteY0" fmla="*/ 41300 h 846656"/>
                <a:gd name="connsiteX1" fmla="*/ 55068 w 1466206"/>
                <a:gd name="connsiteY1" fmla="*/ 92926 h 846656"/>
                <a:gd name="connsiteX2" fmla="*/ 0 w 1466206"/>
                <a:gd name="connsiteY2" fmla="*/ 344169 h 846656"/>
                <a:gd name="connsiteX3" fmla="*/ 37859 w 1466206"/>
                <a:gd name="connsiteY3" fmla="*/ 726197 h 846656"/>
                <a:gd name="connsiteX4" fmla="*/ 320087 w 1466206"/>
                <a:gd name="connsiteY4" fmla="*/ 846656 h 846656"/>
                <a:gd name="connsiteX5" fmla="*/ 949936 w 1466206"/>
                <a:gd name="connsiteY5" fmla="*/ 777822 h 846656"/>
                <a:gd name="connsiteX6" fmla="*/ 1466206 w 1466206"/>
                <a:gd name="connsiteY6" fmla="*/ 757172 h 846656"/>
                <a:gd name="connsiteX7" fmla="*/ 1466206 w 1466206"/>
                <a:gd name="connsiteY7" fmla="*/ 357936 h 846656"/>
                <a:gd name="connsiteX8" fmla="*/ 1287232 w 1466206"/>
                <a:gd name="connsiteY8" fmla="*/ 0 h 846656"/>
                <a:gd name="connsiteX9" fmla="*/ 719336 w 1466206"/>
                <a:gd name="connsiteY9" fmla="*/ 55067 h 846656"/>
                <a:gd name="connsiteX10" fmla="*/ 409574 w 1466206"/>
                <a:gd name="connsiteY10" fmla="*/ 41300 h 846656"/>
                <a:gd name="connsiteX0" fmla="*/ 416148 w 1472780"/>
                <a:gd name="connsiteY0" fmla="*/ 41300 h 846656"/>
                <a:gd name="connsiteX1" fmla="*/ 61642 w 1472780"/>
                <a:gd name="connsiteY1" fmla="*/ 92926 h 846656"/>
                <a:gd name="connsiteX2" fmla="*/ 6574 w 1472780"/>
                <a:gd name="connsiteY2" fmla="*/ 344169 h 846656"/>
                <a:gd name="connsiteX3" fmla="*/ 44433 w 1472780"/>
                <a:gd name="connsiteY3" fmla="*/ 726197 h 846656"/>
                <a:gd name="connsiteX4" fmla="*/ 326661 w 1472780"/>
                <a:gd name="connsiteY4" fmla="*/ 846656 h 846656"/>
                <a:gd name="connsiteX5" fmla="*/ 956510 w 1472780"/>
                <a:gd name="connsiteY5" fmla="*/ 777822 h 846656"/>
                <a:gd name="connsiteX6" fmla="*/ 1472780 w 1472780"/>
                <a:gd name="connsiteY6" fmla="*/ 757172 h 846656"/>
                <a:gd name="connsiteX7" fmla="*/ 1472780 w 1472780"/>
                <a:gd name="connsiteY7" fmla="*/ 357936 h 846656"/>
                <a:gd name="connsiteX8" fmla="*/ 1293806 w 1472780"/>
                <a:gd name="connsiteY8" fmla="*/ 0 h 846656"/>
                <a:gd name="connsiteX9" fmla="*/ 725910 w 1472780"/>
                <a:gd name="connsiteY9" fmla="*/ 55067 h 846656"/>
                <a:gd name="connsiteX10" fmla="*/ 416148 w 1472780"/>
                <a:gd name="connsiteY10" fmla="*/ 41300 h 846656"/>
                <a:gd name="connsiteX0" fmla="*/ 416148 w 1472780"/>
                <a:gd name="connsiteY0" fmla="*/ 41300 h 846656"/>
                <a:gd name="connsiteX1" fmla="*/ 61642 w 1472780"/>
                <a:gd name="connsiteY1" fmla="*/ 92926 h 846656"/>
                <a:gd name="connsiteX2" fmla="*/ 6574 w 1472780"/>
                <a:gd name="connsiteY2" fmla="*/ 344169 h 846656"/>
                <a:gd name="connsiteX3" fmla="*/ 44433 w 1472780"/>
                <a:gd name="connsiteY3" fmla="*/ 726197 h 846656"/>
                <a:gd name="connsiteX4" fmla="*/ 326661 w 1472780"/>
                <a:gd name="connsiteY4" fmla="*/ 846656 h 846656"/>
                <a:gd name="connsiteX5" fmla="*/ 956510 w 1472780"/>
                <a:gd name="connsiteY5" fmla="*/ 777822 h 846656"/>
                <a:gd name="connsiteX6" fmla="*/ 1472780 w 1472780"/>
                <a:gd name="connsiteY6" fmla="*/ 757172 h 846656"/>
                <a:gd name="connsiteX7" fmla="*/ 1472780 w 1472780"/>
                <a:gd name="connsiteY7" fmla="*/ 357936 h 846656"/>
                <a:gd name="connsiteX8" fmla="*/ 1293806 w 1472780"/>
                <a:gd name="connsiteY8" fmla="*/ 0 h 846656"/>
                <a:gd name="connsiteX9" fmla="*/ 725910 w 1472780"/>
                <a:gd name="connsiteY9" fmla="*/ 55067 h 846656"/>
                <a:gd name="connsiteX10" fmla="*/ 416148 w 1472780"/>
                <a:gd name="connsiteY10" fmla="*/ 41300 h 846656"/>
                <a:gd name="connsiteX0" fmla="*/ 416148 w 1518548"/>
                <a:gd name="connsiteY0" fmla="*/ 41300 h 846656"/>
                <a:gd name="connsiteX1" fmla="*/ 61642 w 1518548"/>
                <a:gd name="connsiteY1" fmla="*/ 92926 h 846656"/>
                <a:gd name="connsiteX2" fmla="*/ 6574 w 1518548"/>
                <a:gd name="connsiteY2" fmla="*/ 344169 h 846656"/>
                <a:gd name="connsiteX3" fmla="*/ 44433 w 1518548"/>
                <a:gd name="connsiteY3" fmla="*/ 726197 h 846656"/>
                <a:gd name="connsiteX4" fmla="*/ 326661 w 1518548"/>
                <a:gd name="connsiteY4" fmla="*/ 846656 h 846656"/>
                <a:gd name="connsiteX5" fmla="*/ 956510 w 1518548"/>
                <a:gd name="connsiteY5" fmla="*/ 777822 h 846656"/>
                <a:gd name="connsiteX6" fmla="*/ 1472780 w 1518548"/>
                <a:gd name="connsiteY6" fmla="*/ 757172 h 846656"/>
                <a:gd name="connsiteX7" fmla="*/ 1472780 w 1518548"/>
                <a:gd name="connsiteY7" fmla="*/ 357936 h 846656"/>
                <a:gd name="connsiteX8" fmla="*/ 1293806 w 1518548"/>
                <a:gd name="connsiteY8" fmla="*/ 0 h 846656"/>
                <a:gd name="connsiteX9" fmla="*/ 725910 w 1518548"/>
                <a:gd name="connsiteY9" fmla="*/ 55067 h 846656"/>
                <a:gd name="connsiteX10" fmla="*/ 416148 w 1518548"/>
                <a:gd name="connsiteY10" fmla="*/ 41300 h 846656"/>
                <a:gd name="connsiteX0" fmla="*/ 416148 w 1518548"/>
                <a:gd name="connsiteY0" fmla="*/ 84063 h 889419"/>
                <a:gd name="connsiteX1" fmla="*/ 61642 w 1518548"/>
                <a:gd name="connsiteY1" fmla="*/ 135689 h 889419"/>
                <a:gd name="connsiteX2" fmla="*/ 6574 w 1518548"/>
                <a:gd name="connsiteY2" fmla="*/ 386932 h 889419"/>
                <a:gd name="connsiteX3" fmla="*/ 44433 w 1518548"/>
                <a:gd name="connsiteY3" fmla="*/ 768960 h 889419"/>
                <a:gd name="connsiteX4" fmla="*/ 326661 w 1518548"/>
                <a:gd name="connsiteY4" fmla="*/ 889419 h 889419"/>
                <a:gd name="connsiteX5" fmla="*/ 956510 w 1518548"/>
                <a:gd name="connsiteY5" fmla="*/ 820585 h 889419"/>
                <a:gd name="connsiteX6" fmla="*/ 1472780 w 1518548"/>
                <a:gd name="connsiteY6" fmla="*/ 799935 h 889419"/>
                <a:gd name="connsiteX7" fmla="*/ 1472780 w 1518548"/>
                <a:gd name="connsiteY7" fmla="*/ 400699 h 889419"/>
                <a:gd name="connsiteX8" fmla="*/ 1293806 w 1518548"/>
                <a:gd name="connsiteY8" fmla="*/ 42763 h 889419"/>
                <a:gd name="connsiteX9" fmla="*/ 725910 w 1518548"/>
                <a:gd name="connsiteY9" fmla="*/ 97830 h 889419"/>
                <a:gd name="connsiteX10" fmla="*/ 416148 w 1518548"/>
                <a:gd name="connsiteY10" fmla="*/ 84063 h 889419"/>
                <a:gd name="connsiteX0" fmla="*/ 416148 w 1518548"/>
                <a:gd name="connsiteY0" fmla="*/ 52053 h 857409"/>
                <a:gd name="connsiteX1" fmla="*/ 61642 w 1518548"/>
                <a:gd name="connsiteY1" fmla="*/ 103679 h 857409"/>
                <a:gd name="connsiteX2" fmla="*/ 6574 w 1518548"/>
                <a:gd name="connsiteY2" fmla="*/ 354922 h 857409"/>
                <a:gd name="connsiteX3" fmla="*/ 44433 w 1518548"/>
                <a:gd name="connsiteY3" fmla="*/ 736950 h 857409"/>
                <a:gd name="connsiteX4" fmla="*/ 326661 w 1518548"/>
                <a:gd name="connsiteY4" fmla="*/ 857409 h 857409"/>
                <a:gd name="connsiteX5" fmla="*/ 956510 w 1518548"/>
                <a:gd name="connsiteY5" fmla="*/ 788575 h 857409"/>
                <a:gd name="connsiteX6" fmla="*/ 1472780 w 1518548"/>
                <a:gd name="connsiteY6" fmla="*/ 767925 h 857409"/>
                <a:gd name="connsiteX7" fmla="*/ 1472780 w 1518548"/>
                <a:gd name="connsiteY7" fmla="*/ 368689 h 857409"/>
                <a:gd name="connsiteX8" fmla="*/ 1293806 w 1518548"/>
                <a:gd name="connsiteY8" fmla="*/ 10753 h 857409"/>
                <a:gd name="connsiteX9" fmla="*/ 928976 w 1518548"/>
                <a:gd name="connsiteY9" fmla="*/ 89911 h 857409"/>
                <a:gd name="connsiteX10" fmla="*/ 416148 w 1518548"/>
                <a:gd name="connsiteY10" fmla="*/ 52053 h 857409"/>
                <a:gd name="connsiteX0" fmla="*/ 430374 w 1519007"/>
                <a:gd name="connsiteY0" fmla="*/ 231021 h 857409"/>
                <a:gd name="connsiteX1" fmla="*/ 62101 w 1519007"/>
                <a:gd name="connsiteY1" fmla="*/ 103679 h 857409"/>
                <a:gd name="connsiteX2" fmla="*/ 7033 w 1519007"/>
                <a:gd name="connsiteY2" fmla="*/ 354922 h 857409"/>
                <a:gd name="connsiteX3" fmla="*/ 44892 w 1519007"/>
                <a:gd name="connsiteY3" fmla="*/ 736950 h 857409"/>
                <a:gd name="connsiteX4" fmla="*/ 327120 w 1519007"/>
                <a:gd name="connsiteY4" fmla="*/ 857409 h 857409"/>
                <a:gd name="connsiteX5" fmla="*/ 956969 w 1519007"/>
                <a:gd name="connsiteY5" fmla="*/ 788575 h 857409"/>
                <a:gd name="connsiteX6" fmla="*/ 1473239 w 1519007"/>
                <a:gd name="connsiteY6" fmla="*/ 767925 h 857409"/>
                <a:gd name="connsiteX7" fmla="*/ 1473239 w 1519007"/>
                <a:gd name="connsiteY7" fmla="*/ 368689 h 857409"/>
                <a:gd name="connsiteX8" fmla="*/ 1294265 w 1519007"/>
                <a:gd name="connsiteY8" fmla="*/ 10753 h 857409"/>
                <a:gd name="connsiteX9" fmla="*/ 929435 w 1519007"/>
                <a:gd name="connsiteY9" fmla="*/ 89911 h 857409"/>
                <a:gd name="connsiteX10" fmla="*/ 430374 w 1519007"/>
                <a:gd name="connsiteY10" fmla="*/ 231021 h 857409"/>
                <a:gd name="connsiteX0" fmla="*/ 457084 w 1545717"/>
                <a:gd name="connsiteY0" fmla="*/ 231021 h 857409"/>
                <a:gd name="connsiteX1" fmla="*/ 88811 w 1545717"/>
                <a:gd name="connsiteY1" fmla="*/ 103679 h 857409"/>
                <a:gd name="connsiteX2" fmla="*/ 33743 w 1545717"/>
                <a:gd name="connsiteY2" fmla="*/ 354922 h 857409"/>
                <a:gd name="connsiteX3" fmla="*/ 71602 w 1545717"/>
                <a:gd name="connsiteY3" fmla="*/ 736950 h 857409"/>
                <a:gd name="connsiteX4" fmla="*/ 353830 w 1545717"/>
                <a:gd name="connsiteY4" fmla="*/ 857409 h 857409"/>
                <a:gd name="connsiteX5" fmla="*/ 983679 w 1545717"/>
                <a:gd name="connsiteY5" fmla="*/ 788575 h 857409"/>
                <a:gd name="connsiteX6" fmla="*/ 1499949 w 1545717"/>
                <a:gd name="connsiteY6" fmla="*/ 767925 h 857409"/>
                <a:gd name="connsiteX7" fmla="*/ 1499949 w 1545717"/>
                <a:gd name="connsiteY7" fmla="*/ 368689 h 857409"/>
                <a:gd name="connsiteX8" fmla="*/ 1320975 w 1545717"/>
                <a:gd name="connsiteY8" fmla="*/ 10753 h 857409"/>
                <a:gd name="connsiteX9" fmla="*/ 956145 w 1545717"/>
                <a:gd name="connsiteY9" fmla="*/ 89911 h 857409"/>
                <a:gd name="connsiteX10" fmla="*/ 457084 w 1545717"/>
                <a:gd name="connsiteY10" fmla="*/ 231021 h 857409"/>
                <a:gd name="connsiteX0" fmla="*/ 563227 w 1524513"/>
                <a:gd name="connsiteY0" fmla="*/ 182837 h 857409"/>
                <a:gd name="connsiteX1" fmla="*/ 67607 w 1524513"/>
                <a:gd name="connsiteY1" fmla="*/ 103679 h 857409"/>
                <a:gd name="connsiteX2" fmla="*/ 12539 w 1524513"/>
                <a:gd name="connsiteY2" fmla="*/ 354922 h 857409"/>
                <a:gd name="connsiteX3" fmla="*/ 50398 w 1524513"/>
                <a:gd name="connsiteY3" fmla="*/ 736950 h 857409"/>
                <a:gd name="connsiteX4" fmla="*/ 332626 w 1524513"/>
                <a:gd name="connsiteY4" fmla="*/ 857409 h 857409"/>
                <a:gd name="connsiteX5" fmla="*/ 962475 w 1524513"/>
                <a:gd name="connsiteY5" fmla="*/ 788575 h 857409"/>
                <a:gd name="connsiteX6" fmla="*/ 1478745 w 1524513"/>
                <a:gd name="connsiteY6" fmla="*/ 767925 h 857409"/>
                <a:gd name="connsiteX7" fmla="*/ 1478745 w 1524513"/>
                <a:gd name="connsiteY7" fmla="*/ 368689 h 857409"/>
                <a:gd name="connsiteX8" fmla="*/ 1299771 w 1524513"/>
                <a:gd name="connsiteY8" fmla="*/ 10753 h 857409"/>
                <a:gd name="connsiteX9" fmla="*/ 934941 w 1524513"/>
                <a:gd name="connsiteY9" fmla="*/ 89911 h 857409"/>
                <a:gd name="connsiteX10" fmla="*/ 563227 w 1524513"/>
                <a:gd name="connsiteY10" fmla="*/ 182837 h 857409"/>
                <a:gd name="connsiteX0" fmla="*/ 563227 w 1539800"/>
                <a:gd name="connsiteY0" fmla="*/ 182837 h 857409"/>
                <a:gd name="connsiteX1" fmla="*/ 67607 w 1539800"/>
                <a:gd name="connsiteY1" fmla="*/ 103679 h 857409"/>
                <a:gd name="connsiteX2" fmla="*/ 12539 w 1539800"/>
                <a:gd name="connsiteY2" fmla="*/ 354922 h 857409"/>
                <a:gd name="connsiteX3" fmla="*/ 50398 w 1539800"/>
                <a:gd name="connsiteY3" fmla="*/ 736950 h 857409"/>
                <a:gd name="connsiteX4" fmla="*/ 332626 w 1539800"/>
                <a:gd name="connsiteY4" fmla="*/ 857409 h 857409"/>
                <a:gd name="connsiteX5" fmla="*/ 752525 w 1539800"/>
                <a:gd name="connsiteY5" fmla="*/ 726625 h 857409"/>
                <a:gd name="connsiteX6" fmla="*/ 1478745 w 1539800"/>
                <a:gd name="connsiteY6" fmla="*/ 767925 h 857409"/>
                <a:gd name="connsiteX7" fmla="*/ 1478745 w 1539800"/>
                <a:gd name="connsiteY7" fmla="*/ 368689 h 857409"/>
                <a:gd name="connsiteX8" fmla="*/ 1299771 w 1539800"/>
                <a:gd name="connsiteY8" fmla="*/ 10753 h 857409"/>
                <a:gd name="connsiteX9" fmla="*/ 934941 w 1539800"/>
                <a:gd name="connsiteY9" fmla="*/ 89911 h 857409"/>
                <a:gd name="connsiteX10" fmla="*/ 563227 w 1539800"/>
                <a:gd name="connsiteY10" fmla="*/ 182837 h 857409"/>
                <a:gd name="connsiteX0" fmla="*/ 563227 w 1539800"/>
                <a:gd name="connsiteY0" fmla="*/ 182837 h 857409"/>
                <a:gd name="connsiteX1" fmla="*/ 67607 w 1539800"/>
                <a:gd name="connsiteY1" fmla="*/ 103679 h 857409"/>
                <a:gd name="connsiteX2" fmla="*/ 12539 w 1539800"/>
                <a:gd name="connsiteY2" fmla="*/ 354922 h 857409"/>
                <a:gd name="connsiteX3" fmla="*/ 50398 w 1539800"/>
                <a:gd name="connsiteY3" fmla="*/ 736950 h 857409"/>
                <a:gd name="connsiteX4" fmla="*/ 332626 w 1539800"/>
                <a:gd name="connsiteY4" fmla="*/ 857409 h 857409"/>
                <a:gd name="connsiteX5" fmla="*/ 752525 w 1539800"/>
                <a:gd name="connsiteY5" fmla="*/ 726625 h 857409"/>
                <a:gd name="connsiteX6" fmla="*/ 1478745 w 1539800"/>
                <a:gd name="connsiteY6" fmla="*/ 767925 h 857409"/>
                <a:gd name="connsiteX7" fmla="*/ 1478745 w 1539800"/>
                <a:gd name="connsiteY7" fmla="*/ 368689 h 857409"/>
                <a:gd name="connsiteX8" fmla="*/ 1299771 w 1539800"/>
                <a:gd name="connsiteY8" fmla="*/ 10753 h 857409"/>
                <a:gd name="connsiteX9" fmla="*/ 934941 w 1539800"/>
                <a:gd name="connsiteY9" fmla="*/ 89911 h 857409"/>
                <a:gd name="connsiteX10" fmla="*/ 563227 w 1539800"/>
                <a:gd name="connsiteY10" fmla="*/ 182837 h 857409"/>
                <a:gd name="connsiteX0" fmla="*/ 563227 w 1539800"/>
                <a:gd name="connsiteY0" fmla="*/ 95020 h 769592"/>
                <a:gd name="connsiteX1" fmla="*/ 67607 w 1539800"/>
                <a:gd name="connsiteY1" fmla="*/ 15862 h 769592"/>
                <a:gd name="connsiteX2" fmla="*/ 12539 w 1539800"/>
                <a:gd name="connsiteY2" fmla="*/ 267105 h 769592"/>
                <a:gd name="connsiteX3" fmla="*/ 50398 w 1539800"/>
                <a:gd name="connsiteY3" fmla="*/ 649133 h 769592"/>
                <a:gd name="connsiteX4" fmla="*/ 332626 w 1539800"/>
                <a:gd name="connsiteY4" fmla="*/ 769592 h 769592"/>
                <a:gd name="connsiteX5" fmla="*/ 752525 w 1539800"/>
                <a:gd name="connsiteY5" fmla="*/ 638808 h 769592"/>
                <a:gd name="connsiteX6" fmla="*/ 1478745 w 1539800"/>
                <a:gd name="connsiteY6" fmla="*/ 680108 h 769592"/>
                <a:gd name="connsiteX7" fmla="*/ 1478745 w 1539800"/>
                <a:gd name="connsiteY7" fmla="*/ 280872 h 769592"/>
                <a:gd name="connsiteX8" fmla="*/ 1299771 w 1539800"/>
                <a:gd name="connsiteY8" fmla="*/ 50279 h 769592"/>
                <a:gd name="connsiteX9" fmla="*/ 934941 w 1539800"/>
                <a:gd name="connsiteY9" fmla="*/ 2094 h 769592"/>
                <a:gd name="connsiteX10" fmla="*/ 563227 w 1539800"/>
                <a:gd name="connsiteY10" fmla="*/ 95020 h 769592"/>
                <a:gd name="connsiteX0" fmla="*/ 563227 w 1539800"/>
                <a:gd name="connsiteY0" fmla="*/ 95020 h 769592"/>
                <a:gd name="connsiteX1" fmla="*/ 67607 w 1539800"/>
                <a:gd name="connsiteY1" fmla="*/ 15862 h 769592"/>
                <a:gd name="connsiteX2" fmla="*/ 12539 w 1539800"/>
                <a:gd name="connsiteY2" fmla="*/ 267105 h 769592"/>
                <a:gd name="connsiteX3" fmla="*/ 50398 w 1539800"/>
                <a:gd name="connsiteY3" fmla="*/ 649133 h 769592"/>
                <a:gd name="connsiteX4" fmla="*/ 332626 w 1539800"/>
                <a:gd name="connsiteY4" fmla="*/ 769592 h 769592"/>
                <a:gd name="connsiteX5" fmla="*/ 752525 w 1539800"/>
                <a:gd name="connsiteY5" fmla="*/ 638808 h 769592"/>
                <a:gd name="connsiteX6" fmla="*/ 1478745 w 1539800"/>
                <a:gd name="connsiteY6" fmla="*/ 680108 h 769592"/>
                <a:gd name="connsiteX7" fmla="*/ 1478745 w 1539800"/>
                <a:gd name="connsiteY7" fmla="*/ 280872 h 769592"/>
                <a:gd name="connsiteX8" fmla="*/ 1299771 w 1539800"/>
                <a:gd name="connsiteY8" fmla="*/ 50279 h 769592"/>
                <a:gd name="connsiteX9" fmla="*/ 934941 w 1539800"/>
                <a:gd name="connsiteY9" fmla="*/ 2094 h 769592"/>
                <a:gd name="connsiteX10" fmla="*/ 563227 w 1539800"/>
                <a:gd name="connsiteY10" fmla="*/ 95020 h 769592"/>
                <a:gd name="connsiteX0" fmla="*/ 580156 w 1556729"/>
                <a:gd name="connsiteY0" fmla="*/ 95020 h 769592"/>
                <a:gd name="connsiteX1" fmla="*/ 349414 w 1556729"/>
                <a:gd name="connsiteY1" fmla="*/ 232475 h 769592"/>
                <a:gd name="connsiteX2" fmla="*/ 29468 w 1556729"/>
                <a:gd name="connsiteY2" fmla="*/ 267105 h 769592"/>
                <a:gd name="connsiteX3" fmla="*/ 67327 w 1556729"/>
                <a:gd name="connsiteY3" fmla="*/ 649133 h 769592"/>
                <a:gd name="connsiteX4" fmla="*/ 349555 w 1556729"/>
                <a:gd name="connsiteY4" fmla="*/ 769592 h 769592"/>
                <a:gd name="connsiteX5" fmla="*/ 769454 w 1556729"/>
                <a:gd name="connsiteY5" fmla="*/ 638808 h 769592"/>
                <a:gd name="connsiteX6" fmla="*/ 1495674 w 1556729"/>
                <a:gd name="connsiteY6" fmla="*/ 680108 h 769592"/>
                <a:gd name="connsiteX7" fmla="*/ 1495674 w 1556729"/>
                <a:gd name="connsiteY7" fmla="*/ 280872 h 769592"/>
                <a:gd name="connsiteX8" fmla="*/ 1316700 w 1556729"/>
                <a:gd name="connsiteY8" fmla="*/ 50279 h 769592"/>
                <a:gd name="connsiteX9" fmla="*/ 951870 w 1556729"/>
                <a:gd name="connsiteY9" fmla="*/ 2094 h 769592"/>
                <a:gd name="connsiteX10" fmla="*/ 580156 w 1556729"/>
                <a:gd name="connsiteY10" fmla="*/ 95020 h 769592"/>
                <a:gd name="connsiteX0" fmla="*/ 552462 w 1529035"/>
                <a:gd name="connsiteY0" fmla="*/ 95020 h 769592"/>
                <a:gd name="connsiteX1" fmla="*/ 321720 w 1529035"/>
                <a:gd name="connsiteY1" fmla="*/ 232475 h 769592"/>
                <a:gd name="connsiteX2" fmla="*/ 1774 w 1529035"/>
                <a:gd name="connsiteY2" fmla="*/ 267105 h 769592"/>
                <a:gd name="connsiteX3" fmla="*/ 205181 w 1529035"/>
                <a:gd name="connsiteY3" fmla="*/ 597734 h 769592"/>
                <a:gd name="connsiteX4" fmla="*/ 321861 w 1529035"/>
                <a:gd name="connsiteY4" fmla="*/ 769592 h 769592"/>
                <a:gd name="connsiteX5" fmla="*/ 741760 w 1529035"/>
                <a:gd name="connsiteY5" fmla="*/ 638808 h 769592"/>
                <a:gd name="connsiteX6" fmla="*/ 1467980 w 1529035"/>
                <a:gd name="connsiteY6" fmla="*/ 680108 h 769592"/>
                <a:gd name="connsiteX7" fmla="*/ 1467980 w 1529035"/>
                <a:gd name="connsiteY7" fmla="*/ 280872 h 769592"/>
                <a:gd name="connsiteX8" fmla="*/ 1289006 w 1529035"/>
                <a:gd name="connsiteY8" fmla="*/ 50279 h 769592"/>
                <a:gd name="connsiteX9" fmla="*/ 924176 w 1529035"/>
                <a:gd name="connsiteY9" fmla="*/ 2094 h 769592"/>
                <a:gd name="connsiteX10" fmla="*/ 552462 w 1529035"/>
                <a:gd name="connsiteY10" fmla="*/ 95020 h 769592"/>
                <a:gd name="connsiteX0" fmla="*/ 552568 w 1529141"/>
                <a:gd name="connsiteY0" fmla="*/ 95020 h 697308"/>
                <a:gd name="connsiteX1" fmla="*/ 321826 w 1529141"/>
                <a:gd name="connsiteY1" fmla="*/ 232475 h 697308"/>
                <a:gd name="connsiteX2" fmla="*/ 1880 w 1529141"/>
                <a:gd name="connsiteY2" fmla="*/ 267105 h 697308"/>
                <a:gd name="connsiteX3" fmla="*/ 205287 w 1529141"/>
                <a:gd name="connsiteY3" fmla="*/ 597734 h 697308"/>
                <a:gd name="connsiteX4" fmla="*/ 526144 w 1529141"/>
                <a:gd name="connsiteY4" fmla="*/ 563993 h 697308"/>
                <a:gd name="connsiteX5" fmla="*/ 741866 w 1529141"/>
                <a:gd name="connsiteY5" fmla="*/ 638808 h 697308"/>
                <a:gd name="connsiteX6" fmla="*/ 1468086 w 1529141"/>
                <a:gd name="connsiteY6" fmla="*/ 680108 h 697308"/>
                <a:gd name="connsiteX7" fmla="*/ 1468086 w 1529141"/>
                <a:gd name="connsiteY7" fmla="*/ 280872 h 697308"/>
                <a:gd name="connsiteX8" fmla="*/ 1289112 w 1529141"/>
                <a:gd name="connsiteY8" fmla="*/ 50279 h 697308"/>
                <a:gd name="connsiteX9" fmla="*/ 924282 w 1529141"/>
                <a:gd name="connsiteY9" fmla="*/ 2094 h 697308"/>
                <a:gd name="connsiteX10" fmla="*/ 552568 w 1529141"/>
                <a:gd name="connsiteY10" fmla="*/ 95020 h 697308"/>
                <a:gd name="connsiteX0" fmla="*/ 503604 w 1480177"/>
                <a:gd name="connsiteY0" fmla="*/ 95020 h 697308"/>
                <a:gd name="connsiteX1" fmla="*/ 272862 w 1480177"/>
                <a:gd name="connsiteY1" fmla="*/ 232475 h 697308"/>
                <a:gd name="connsiteX2" fmla="*/ 2581 w 1480177"/>
                <a:gd name="connsiteY2" fmla="*/ 384590 h 697308"/>
                <a:gd name="connsiteX3" fmla="*/ 156323 w 1480177"/>
                <a:gd name="connsiteY3" fmla="*/ 597734 h 697308"/>
                <a:gd name="connsiteX4" fmla="*/ 477180 w 1480177"/>
                <a:gd name="connsiteY4" fmla="*/ 563993 h 697308"/>
                <a:gd name="connsiteX5" fmla="*/ 692902 w 1480177"/>
                <a:gd name="connsiteY5" fmla="*/ 638808 h 697308"/>
                <a:gd name="connsiteX6" fmla="*/ 1419122 w 1480177"/>
                <a:gd name="connsiteY6" fmla="*/ 680108 h 697308"/>
                <a:gd name="connsiteX7" fmla="*/ 1419122 w 1480177"/>
                <a:gd name="connsiteY7" fmla="*/ 280872 h 697308"/>
                <a:gd name="connsiteX8" fmla="*/ 1240148 w 1480177"/>
                <a:gd name="connsiteY8" fmla="*/ 50279 h 697308"/>
                <a:gd name="connsiteX9" fmla="*/ 875318 w 1480177"/>
                <a:gd name="connsiteY9" fmla="*/ 2094 h 697308"/>
                <a:gd name="connsiteX10" fmla="*/ 503604 w 1480177"/>
                <a:gd name="connsiteY10" fmla="*/ 95020 h 697308"/>
                <a:gd name="connsiteX0" fmla="*/ 503604 w 1480177"/>
                <a:gd name="connsiteY0" fmla="*/ 95020 h 697308"/>
                <a:gd name="connsiteX1" fmla="*/ 272862 w 1480177"/>
                <a:gd name="connsiteY1" fmla="*/ 232475 h 697308"/>
                <a:gd name="connsiteX2" fmla="*/ 2581 w 1480177"/>
                <a:gd name="connsiteY2" fmla="*/ 384590 h 697308"/>
                <a:gd name="connsiteX3" fmla="*/ 156323 w 1480177"/>
                <a:gd name="connsiteY3" fmla="*/ 597734 h 697308"/>
                <a:gd name="connsiteX4" fmla="*/ 477180 w 1480177"/>
                <a:gd name="connsiteY4" fmla="*/ 563993 h 697308"/>
                <a:gd name="connsiteX5" fmla="*/ 692902 w 1480177"/>
                <a:gd name="connsiteY5" fmla="*/ 638808 h 697308"/>
                <a:gd name="connsiteX6" fmla="*/ 1419122 w 1480177"/>
                <a:gd name="connsiteY6" fmla="*/ 680108 h 697308"/>
                <a:gd name="connsiteX7" fmla="*/ 1419122 w 1480177"/>
                <a:gd name="connsiteY7" fmla="*/ 280872 h 697308"/>
                <a:gd name="connsiteX8" fmla="*/ 1240148 w 1480177"/>
                <a:gd name="connsiteY8" fmla="*/ 50279 h 697308"/>
                <a:gd name="connsiteX9" fmla="*/ 875318 w 1480177"/>
                <a:gd name="connsiteY9" fmla="*/ 2094 h 697308"/>
                <a:gd name="connsiteX10" fmla="*/ 503604 w 1480177"/>
                <a:gd name="connsiteY10" fmla="*/ 95020 h 697308"/>
                <a:gd name="connsiteX0" fmla="*/ 504713 w 1481286"/>
                <a:gd name="connsiteY0" fmla="*/ 95020 h 700752"/>
                <a:gd name="connsiteX1" fmla="*/ 273971 w 1481286"/>
                <a:gd name="connsiteY1" fmla="*/ 232475 h 700752"/>
                <a:gd name="connsiteX2" fmla="*/ 3690 w 1481286"/>
                <a:gd name="connsiteY2" fmla="*/ 384590 h 700752"/>
                <a:gd name="connsiteX3" fmla="*/ 157432 w 1481286"/>
                <a:gd name="connsiteY3" fmla="*/ 597734 h 700752"/>
                <a:gd name="connsiteX4" fmla="*/ 694011 w 1481286"/>
                <a:gd name="connsiteY4" fmla="*/ 638808 h 700752"/>
                <a:gd name="connsiteX5" fmla="*/ 1420231 w 1481286"/>
                <a:gd name="connsiteY5" fmla="*/ 680108 h 700752"/>
                <a:gd name="connsiteX6" fmla="*/ 1420231 w 1481286"/>
                <a:gd name="connsiteY6" fmla="*/ 280872 h 700752"/>
                <a:gd name="connsiteX7" fmla="*/ 1241257 w 1481286"/>
                <a:gd name="connsiteY7" fmla="*/ 50279 h 700752"/>
                <a:gd name="connsiteX8" fmla="*/ 876427 w 1481286"/>
                <a:gd name="connsiteY8" fmla="*/ 2094 h 700752"/>
                <a:gd name="connsiteX9" fmla="*/ 504713 w 1481286"/>
                <a:gd name="connsiteY9" fmla="*/ 95020 h 700752"/>
                <a:gd name="connsiteX0" fmla="*/ 501024 w 1477597"/>
                <a:gd name="connsiteY0" fmla="*/ 95020 h 700752"/>
                <a:gd name="connsiteX1" fmla="*/ 270282 w 1477597"/>
                <a:gd name="connsiteY1" fmla="*/ 232475 h 700752"/>
                <a:gd name="connsiteX2" fmla="*/ 1 w 1477597"/>
                <a:gd name="connsiteY2" fmla="*/ 384590 h 700752"/>
                <a:gd name="connsiteX3" fmla="*/ 269626 w 1477597"/>
                <a:gd name="connsiteY3" fmla="*/ 583049 h 700752"/>
                <a:gd name="connsiteX4" fmla="*/ 690322 w 1477597"/>
                <a:gd name="connsiteY4" fmla="*/ 638808 h 700752"/>
                <a:gd name="connsiteX5" fmla="*/ 1416542 w 1477597"/>
                <a:gd name="connsiteY5" fmla="*/ 680108 h 700752"/>
                <a:gd name="connsiteX6" fmla="*/ 1416542 w 1477597"/>
                <a:gd name="connsiteY6" fmla="*/ 280872 h 700752"/>
                <a:gd name="connsiteX7" fmla="*/ 1237568 w 1477597"/>
                <a:gd name="connsiteY7" fmla="*/ 50279 h 700752"/>
                <a:gd name="connsiteX8" fmla="*/ 872738 w 1477597"/>
                <a:gd name="connsiteY8" fmla="*/ 2094 h 700752"/>
                <a:gd name="connsiteX9" fmla="*/ 501024 w 1477597"/>
                <a:gd name="connsiteY9" fmla="*/ 95020 h 700752"/>
                <a:gd name="connsiteX0" fmla="*/ 501024 w 1477597"/>
                <a:gd name="connsiteY0" fmla="*/ 95020 h 700752"/>
                <a:gd name="connsiteX1" fmla="*/ 270282 w 1477597"/>
                <a:gd name="connsiteY1" fmla="*/ 232475 h 700752"/>
                <a:gd name="connsiteX2" fmla="*/ 1 w 1477597"/>
                <a:gd name="connsiteY2" fmla="*/ 384590 h 700752"/>
                <a:gd name="connsiteX3" fmla="*/ 269626 w 1477597"/>
                <a:gd name="connsiteY3" fmla="*/ 583049 h 700752"/>
                <a:gd name="connsiteX4" fmla="*/ 690322 w 1477597"/>
                <a:gd name="connsiteY4" fmla="*/ 638808 h 700752"/>
                <a:gd name="connsiteX5" fmla="*/ 1416542 w 1477597"/>
                <a:gd name="connsiteY5" fmla="*/ 680108 h 700752"/>
                <a:gd name="connsiteX6" fmla="*/ 1416542 w 1477597"/>
                <a:gd name="connsiteY6" fmla="*/ 280872 h 700752"/>
                <a:gd name="connsiteX7" fmla="*/ 1237568 w 1477597"/>
                <a:gd name="connsiteY7" fmla="*/ 50279 h 700752"/>
                <a:gd name="connsiteX8" fmla="*/ 872738 w 1477597"/>
                <a:gd name="connsiteY8" fmla="*/ 2094 h 700752"/>
                <a:gd name="connsiteX9" fmla="*/ 501024 w 1477597"/>
                <a:gd name="connsiteY9" fmla="*/ 95020 h 700752"/>
                <a:gd name="connsiteX0" fmla="*/ 423768 w 1400341"/>
                <a:gd name="connsiteY0" fmla="*/ 95020 h 700752"/>
                <a:gd name="connsiteX1" fmla="*/ 193026 w 1400341"/>
                <a:gd name="connsiteY1" fmla="*/ 232475 h 700752"/>
                <a:gd name="connsiteX2" fmla="*/ 1 w 1400341"/>
                <a:gd name="connsiteY2" fmla="*/ 432318 h 700752"/>
                <a:gd name="connsiteX3" fmla="*/ 192370 w 1400341"/>
                <a:gd name="connsiteY3" fmla="*/ 583049 h 700752"/>
                <a:gd name="connsiteX4" fmla="*/ 613066 w 1400341"/>
                <a:gd name="connsiteY4" fmla="*/ 638808 h 700752"/>
                <a:gd name="connsiteX5" fmla="*/ 1339286 w 1400341"/>
                <a:gd name="connsiteY5" fmla="*/ 680108 h 700752"/>
                <a:gd name="connsiteX6" fmla="*/ 1339286 w 1400341"/>
                <a:gd name="connsiteY6" fmla="*/ 280872 h 700752"/>
                <a:gd name="connsiteX7" fmla="*/ 1160312 w 1400341"/>
                <a:gd name="connsiteY7" fmla="*/ 50279 h 700752"/>
                <a:gd name="connsiteX8" fmla="*/ 795482 w 1400341"/>
                <a:gd name="connsiteY8" fmla="*/ 2094 h 700752"/>
                <a:gd name="connsiteX9" fmla="*/ 423768 w 1400341"/>
                <a:gd name="connsiteY9" fmla="*/ 95020 h 700752"/>
                <a:gd name="connsiteX0" fmla="*/ 423768 w 1411583"/>
                <a:gd name="connsiteY0" fmla="*/ 95020 h 719845"/>
                <a:gd name="connsiteX1" fmla="*/ 193026 w 1411583"/>
                <a:gd name="connsiteY1" fmla="*/ 232475 h 719845"/>
                <a:gd name="connsiteX2" fmla="*/ 1 w 1411583"/>
                <a:gd name="connsiteY2" fmla="*/ 432318 h 719845"/>
                <a:gd name="connsiteX3" fmla="*/ 192370 w 1411583"/>
                <a:gd name="connsiteY3" fmla="*/ 583049 h 719845"/>
                <a:gd name="connsiteX4" fmla="*/ 459775 w 1411583"/>
                <a:gd name="connsiteY4" fmla="*/ 696223 h 719845"/>
                <a:gd name="connsiteX5" fmla="*/ 1339286 w 1411583"/>
                <a:gd name="connsiteY5" fmla="*/ 680108 h 719845"/>
                <a:gd name="connsiteX6" fmla="*/ 1339286 w 1411583"/>
                <a:gd name="connsiteY6" fmla="*/ 280872 h 719845"/>
                <a:gd name="connsiteX7" fmla="*/ 1160312 w 1411583"/>
                <a:gd name="connsiteY7" fmla="*/ 50279 h 719845"/>
                <a:gd name="connsiteX8" fmla="*/ 795482 w 1411583"/>
                <a:gd name="connsiteY8" fmla="*/ 2094 h 719845"/>
                <a:gd name="connsiteX9" fmla="*/ 423768 w 1411583"/>
                <a:gd name="connsiteY9" fmla="*/ 95020 h 719845"/>
                <a:gd name="connsiteX0" fmla="*/ 423768 w 1411583"/>
                <a:gd name="connsiteY0" fmla="*/ 95020 h 698293"/>
                <a:gd name="connsiteX1" fmla="*/ 193026 w 1411583"/>
                <a:gd name="connsiteY1" fmla="*/ 232475 h 698293"/>
                <a:gd name="connsiteX2" fmla="*/ 1 w 1411583"/>
                <a:gd name="connsiteY2" fmla="*/ 432318 h 698293"/>
                <a:gd name="connsiteX3" fmla="*/ 192370 w 1411583"/>
                <a:gd name="connsiteY3" fmla="*/ 583049 h 698293"/>
                <a:gd name="connsiteX4" fmla="*/ 459775 w 1411583"/>
                <a:gd name="connsiteY4" fmla="*/ 696223 h 698293"/>
                <a:gd name="connsiteX5" fmla="*/ 1339286 w 1411583"/>
                <a:gd name="connsiteY5" fmla="*/ 680108 h 698293"/>
                <a:gd name="connsiteX6" fmla="*/ 1339286 w 1411583"/>
                <a:gd name="connsiteY6" fmla="*/ 280872 h 698293"/>
                <a:gd name="connsiteX7" fmla="*/ 1160312 w 1411583"/>
                <a:gd name="connsiteY7" fmla="*/ 50279 h 698293"/>
                <a:gd name="connsiteX8" fmla="*/ 795482 w 1411583"/>
                <a:gd name="connsiteY8" fmla="*/ 2094 h 698293"/>
                <a:gd name="connsiteX9" fmla="*/ 423768 w 1411583"/>
                <a:gd name="connsiteY9" fmla="*/ 95020 h 698293"/>
                <a:gd name="connsiteX0" fmla="*/ 423768 w 1411583"/>
                <a:gd name="connsiteY0" fmla="*/ 95020 h 698293"/>
                <a:gd name="connsiteX1" fmla="*/ 193026 w 1411583"/>
                <a:gd name="connsiteY1" fmla="*/ 232475 h 698293"/>
                <a:gd name="connsiteX2" fmla="*/ 1 w 1411583"/>
                <a:gd name="connsiteY2" fmla="*/ 432318 h 698293"/>
                <a:gd name="connsiteX3" fmla="*/ 192370 w 1411583"/>
                <a:gd name="connsiteY3" fmla="*/ 583049 h 698293"/>
                <a:gd name="connsiteX4" fmla="*/ 256766 w 1411583"/>
                <a:gd name="connsiteY4" fmla="*/ 558307 h 698293"/>
                <a:gd name="connsiteX5" fmla="*/ 459775 w 1411583"/>
                <a:gd name="connsiteY5" fmla="*/ 696223 h 698293"/>
                <a:gd name="connsiteX6" fmla="*/ 1339286 w 1411583"/>
                <a:gd name="connsiteY6" fmla="*/ 680108 h 698293"/>
                <a:gd name="connsiteX7" fmla="*/ 1339286 w 1411583"/>
                <a:gd name="connsiteY7" fmla="*/ 280872 h 698293"/>
                <a:gd name="connsiteX8" fmla="*/ 1160312 w 1411583"/>
                <a:gd name="connsiteY8" fmla="*/ 50279 h 698293"/>
                <a:gd name="connsiteX9" fmla="*/ 795482 w 1411583"/>
                <a:gd name="connsiteY9" fmla="*/ 2094 h 698293"/>
                <a:gd name="connsiteX10" fmla="*/ 423768 w 1411583"/>
                <a:gd name="connsiteY10" fmla="*/ 95020 h 698293"/>
                <a:gd name="connsiteX0" fmla="*/ 424367 w 1412182"/>
                <a:gd name="connsiteY0" fmla="*/ 95020 h 698293"/>
                <a:gd name="connsiteX1" fmla="*/ 193625 w 1412182"/>
                <a:gd name="connsiteY1" fmla="*/ 232475 h 698293"/>
                <a:gd name="connsiteX2" fmla="*/ 600 w 1412182"/>
                <a:gd name="connsiteY2" fmla="*/ 432318 h 698293"/>
                <a:gd name="connsiteX3" fmla="*/ 257365 w 1412182"/>
                <a:gd name="connsiteY3" fmla="*/ 558307 h 698293"/>
                <a:gd name="connsiteX4" fmla="*/ 460374 w 1412182"/>
                <a:gd name="connsiteY4" fmla="*/ 696223 h 698293"/>
                <a:gd name="connsiteX5" fmla="*/ 1339885 w 1412182"/>
                <a:gd name="connsiteY5" fmla="*/ 680108 h 698293"/>
                <a:gd name="connsiteX6" fmla="*/ 1339885 w 1412182"/>
                <a:gd name="connsiteY6" fmla="*/ 280872 h 698293"/>
                <a:gd name="connsiteX7" fmla="*/ 1160911 w 1412182"/>
                <a:gd name="connsiteY7" fmla="*/ 50279 h 698293"/>
                <a:gd name="connsiteX8" fmla="*/ 796081 w 1412182"/>
                <a:gd name="connsiteY8" fmla="*/ 2094 h 698293"/>
                <a:gd name="connsiteX9" fmla="*/ 424367 w 1412182"/>
                <a:gd name="connsiteY9" fmla="*/ 95020 h 698293"/>
                <a:gd name="connsiteX0" fmla="*/ 423978 w 1411793"/>
                <a:gd name="connsiteY0" fmla="*/ 95020 h 698293"/>
                <a:gd name="connsiteX1" fmla="*/ 193236 w 1411793"/>
                <a:gd name="connsiteY1" fmla="*/ 232475 h 698293"/>
                <a:gd name="connsiteX2" fmla="*/ 211 w 1411793"/>
                <a:gd name="connsiteY2" fmla="*/ 432318 h 698293"/>
                <a:gd name="connsiteX3" fmla="*/ 229925 w 1411793"/>
                <a:gd name="connsiteY3" fmla="*/ 587014 h 698293"/>
                <a:gd name="connsiteX4" fmla="*/ 459985 w 1411793"/>
                <a:gd name="connsiteY4" fmla="*/ 696223 h 698293"/>
                <a:gd name="connsiteX5" fmla="*/ 1339496 w 1411793"/>
                <a:gd name="connsiteY5" fmla="*/ 680108 h 698293"/>
                <a:gd name="connsiteX6" fmla="*/ 1339496 w 1411793"/>
                <a:gd name="connsiteY6" fmla="*/ 280872 h 698293"/>
                <a:gd name="connsiteX7" fmla="*/ 1160522 w 1411793"/>
                <a:gd name="connsiteY7" fmla="*/ 50279 h 698293"/>
                <a:gd name="connsiteX8" fmla="*/ 795692 w 1411793"/>
                <a:gd name="connsiteY8" fmla="*/ 2094 h 698293"/>
                <a:gd name="connsiteX9" fmla="*/ 423978 w 1411793"/>
                <a:gd name="connsiteY9" fmla="*/ 95020 h 698293"/>
                <a:gd name="connsiteX0" fmla="*/ 423978 w 1411793"/>
                <a:gd name="connsiteY0" fmla="*/ 95020 h 698293"/>
                <a:gd name="connsiteX1" fmla="*/ 193236 w 1411793"/>
                <a:gd name="connsiteY1" fmla="*/ 232475 h 698293"/>
                <a:gd name="connsiteX2" fmla="*/ 211 w 1411793"/>
                <a:gd name="connsiteY2" fmla="*/ 432318 h 698293"/>
                <a:gd name="connsiteX3" fmla="*/ 229925 w 1411793"/>
                <a:gd name="connsiteY3" fmla="*/ 587014 h 698293"/>
                <a:gd name="connsiteX4" fmla="*/ 459985 w 1411793"/>
                <a:gd name="connsiteY4" fmla="*/ 696223 h 698293"/>
                <a:gd name="connsiteX5" fmla="*/ 1339496 w 1411793"/>
                <a:gd name="connsiteY5" fmla="*/ 680108 h 698293"/>
                <a:gd name="connsiteX6" fmla="*/ 1339496 w 1411793"/>
                <a:gd name="connsiteY6" fmla="*/ 280872 h 698293"/>
                <a:gd name="connsiteX7" fmla="*/ 1160522 w 1411793"/>
                <a:gd name="connsiteY7" fmla="*/ 50279 h 698293"/>
                <a:gd name="connsiteX8" fmla="*/ 795692 w 1411793"/>
                <a:gd name="connsiteY8" fmla="*/ 2094 h 698293"/>
                <a:gd name="connsiteX9" fmla="*/ 423978 w 1411793"/>
                <a:gd name="connsiteY9" fmla="*/ 95020 h 698293"/>
                <a:gd name="connsiteX0" fmla="*/ 423978 w 1463644"/>
                <a:gd name="connsiteY0" fmla="*/ 95020 h 698036"/>
                <a:gd name="connsiteX1" fmla="*/ 193236 w 1463644"/>
                <a:gd name="connsiteY1" fmla="*/ 232475 h 698036"/>
                <a:gd name="connsiteX2" fmla="*/ 211 w 1463644"/>
                <a:gd name="connsiteY2" fmla="*/ 432318 h 698036"/>
                <a:gd name="connsiteX3" fmla="*/ 229925 w 1463644"/>
                <a:gd name="connsiteY3" fmla="*/ 587014 h 698036"/>
                <a:gd name="connsiteX4" fmla="*/ 459985 w 1463644"/>
                <a:gd name="connsiteY4" fmla="*/ 696223 h 698036"/>
                <a:gd name="connsiteX5" fmla="*/ 1339496 w 1463644"/>
                <a:gd name="connsiteY5" fmla="*/ 680108 h 698036"/>
                <a:gd name="connsiteX6" fmla="*/ 1438685 w 1463644"/>
                <a:gd name="connsiteY6" fmla="*/ 284974 h 698036"/>
                <a:gd name="connsiteX7" fmla="*/ 1160522 w 1463644"/>
                <a:gd name="connsiteY7" fmla="*/ 50279 h 698036"/>
                <a:gd name="connsiteX8" fmla="*/ 795692 w 1463644"/>
                <a:gd name="connsiteY8" fmla="*/ 2094 h 698036"/>
                <a:gd name="connsiteX9" fmla="*/ 423978 w 1463644"/>
                <a:gd name="connsiteY9" fmla="*/ 95020 h 698036"/>
                <a:gd name="connsiteX0" fmla="*/ 424054 w 1463720"/>
                <a:gd name="connsiteY0" fmla="*/ 95020 h 698036"/>
                <a:gd name="connsiteX1" fmla="*/ 193312 w 1463720"/>
                <a:gd name="connsiteY1" fmla="*/ 232475 h 698036"/>
                <a:gd name="connsiteX2" fmla="*/ 287 w 1463720"/>
                <a:gd name="connsiteY2" fmla="*/ 432318 h 698036"/>
                <a:gd name="connsiteX3" fmla="*/ 230001 w 1463720"/>
                <a:gd name="connsiteY3" fmla="*/ 587014 h 698036"/>
                <a:gd name="connsiteX4" fmla="*/ 460061 w 1463720"/>
                <a:gd name="connsiteY4" fmla="*/ 696223 h 698036"/>
                <a:gd name="connsiteX5" fmla="*/ 1339572 w 1463720"/>
                <a:gd name="connsiteY5" fmla="*/ 680108 h 698036"/>
                <a:gd name="connsiteX6" fmla="*/ 1438761 w 1463720"/>
                <a:gd name="connsiteY6" fmla="*/ 284974 h 698036"/>
                <a:gd name="connsiteX7" fmla="*/ 1160598 w 1463720"/>
                <a:gd name="connsiteY7" fmla="*/ 50279 h 698036"/>
                <a:gd name="connsiteX8" fmla="*/ 795768 w 1463720"/>
                <a:gd name="connsiteY8" fmla="*/ 2094 h 698036"/>
                <a:gd name="connsiteX9" fmla="*/ 424054 w 1463720"/>
                <a:gd name="connsiteY9" fmla="*/ 95020 h 698036"/>
                <a:gd name="connsiteX0" fmla="*/ 424054 w 1463720"/>
                <a:gd name="connsiteY0" fmla="*/ 95020 h 698036"/>
                <a:gd name="connsiteX1" fmla="*/ 193312 w 1463720"/>
                <a:gd name="connsiteY1" fmla="*/ 232475 h 698036"/>
                <a:gd name="connsiteX2" fmla="*/ 287 w 1463720"/>
                <a:gd name="connsiteY2" fmla="*/ 432318 h 698036"/>
                <a:gd name="connsiteX3" fmla="*/ 230001 w 1463720"/>
                <a:gd name="connsiteY3" fmla="*/ 587014 h 698036"/>
                <a:gd name="connsiteX4" fmla="*/ 460061 w 1463720"/>
                <a:gd name="connsiteY4" fmla="*/ 696223 h 698036"/>
                <a:gd name="connsiteX5" fmla="*/ 1339572 w 1463720"/>
                <a:gd name="connsiteY5" fmla="*/ 680108 h 698036"/>
                <a:gd name="connsiteX6" fmla="*/ 1438761 w 1463720"/>
                <a:gd name="connsiteY6" fmla="*/ 284974 h 698036"/>
                <a:gd name="connsiteX7" fmla="*/ 1160598 w 1463720"/>
                <a:gd name="connsiteY7" fmla="*/ 50279 h 698036"/>
                <a:gd name="connsiteX8" fmla="*/ 795768 w 1463720"/>
                <a:gd name="connsiteY8" fmla="*/ 2094 h 698036"/>
                <a:gd name="connsiteX9" fmla="*/ 424054 w 1463720"/>
                <a:gd name="connsiteY9" fmla="*/ 95020 h 698036"/>
                <a:gd name="connsiteX0" fmla="*/ 424054 w 1463720"/>
                <a:gd name="connsiteY0" fmla="*/ 95020 h 698036"/>
                <a:gd name="connsiteX1" fmla="*/ 193312 w 1463720"/>
                <a:gd name="connsiteY1" fmla="*/ 232475 h 698036"/>
                <a:gd name="connsiteX2" fmla="*/ 287 w 1463720"/>
                <a:gd name="connsiteY2" fmla="*/ 432318 h 698036"/>
                <a:gd name="connsiteX3" fmla="*/ 230001 w 1463720"/>
                <a:gd name="connsiteY3" fmla="*/ 587014 h 698036"/>
                <a:gd name="connsiteX4" fmla="*/ 460061 w 1463720"/>
                <a:gd name="connsiteY4" fmla="*/ 696223 h 698036"/>
                <a:gd name="connsiteX5" fmla="*/ 1339572 w 1463720"/>
                <a:gd name="connsiteY5" fmla="*/ 680108 h 698036"/>
                <a:gd name="connsiteX6" fmla="*/ 1438761 w 1463720"/>
                <a:gd name="connsiteY6" fmla="*/ 284974 h 698036"/>
                <a:gd name="connsiteX7" fmla="*/ 1160598 w 1463720"/>
                <a:gd name="connsiteY7" fmla="*/ 50279 h 698036"/>
                <a:gd name="connsiteX8" fmla="*/ 795768 w 1463720"/>
                <a:gd name="connsiteY8" fmla="*/ 2094 h 698036"/>
                <a:gd name="connsiteX9" fmla="*/ 424054 w 1463720"/>
                <a:gd name="connsiteY9" fmla="*/ 95020 h 698036"/>
                <a:gd name="connsiteX0" fmla="*/ 424054 w 1463720"/>
                <a:gd name="connsiteY0" fmla="*/ 97207 h 700223"/>
                <a:gd name="connsiteX1" fmla="*/ 193312 w 1463720"/>
                <a:gd name="connsiteY1" fmla="*/ 234662 h 700223"/>
                <a:gd name="connsiteX2" fmla="*/ 287 w 1463720"/>
                <a:gd name="connsiteY2" fmla="*/ 434505 h 700223"/>
                <a:gd name="connsiteX3" fmla="*/ 230001 w 1463720"/>
                <a:gd name="connsiteY3" fmla="*/ 589201 h 700223"/>
                <a:gd name="connsiteX4" fmla="*/ 460061 w 1463720"/>
                <a:gd name="connsiteY4" fmla="*/ 698410 h 700223"/>
                <a:gd name="connsiteX5" fmla="*/ 1339572 w 1463720"/>
                <a:gd name="connsiteY5" fmla="*/ 682295 h 700223"/>
                <a:gd name="connsiteX6" fmla="*/ 1438761 w 1463720"/>
                <a:gd name="connsiteY6" fmla="*/ 287161 h 700223"/>
                <a:gd name="connsiteX7" fmla="*/ 1160598 w 1463720"/>
                <a:gd name="connsiteY7" fmla="*/ 52466 h 700223"/>
                <a:gd name="connsiteX8" fmla="*/ 865707 w 1463720"/>
                <a:gd name="connsiteY8" fmla="*/ 31458 h 700223"/>
                <a:gd name="connsiteX9" fmla="*/ 795768 w 1463720"/>
                <a:gd name="connsiteY9" fmla="*/ 4281 h 700223"/>
                <a:gd name="connsiteX10" fmla="*/ 424054 w 1463720"/>
                <a:gd name="connsiteY10" fmla="*/ 97207 h 700223"/>
                <a:gd name="connsiteX0" fmla="*/ 424054 w 1463720"/>
                <a:gd name="connsiteY0" fmla="*/ 70669 h 673685"/>
                <a:gd name="connsiteX1" fmla="*/ 193312 w 1463720"/>
                <a:gd name="connsiteY1" fmla="*/ 208124 h 673685"/>
                <a:gd name="connsiteX2" fmla="*/ 287 w 1463720"/>
                <a:gd name="connsiteY2" fmla="*/ 407967 h 673685"/>
                <a:gd name="connsiteX3" fmla="*/ 230001 w 1463720"/>
                <a:gd name="connsiteY3" fmla="*/ 562663 h 673685"/>
                <a:gd name="connsiteX4" fmla="*/ 460061 w 1463720"/>
                <a:gd name="connsiteY4" fmla="*/ 671872 h 673685"/>
                <a:gd name="connsiteX5" fmla="*/ 1339572 w 1463720"/>
                <a:gd name="connsiteY5" fmla="*/ 655757 h 673685"/>
                <a:gd name="connsiteX6" fmla="*/ 1438761 w 1463720"/>
                <a:gd name="connsiteY6" fmla="*/ 260623 h 673685"/>
                <a:gd name="connsiteX7" fmla="*/ 1160598 w 1463720"/>
                <a:gd name="connsiteY7" fmla="*/ 25928 h 673685"/>
                <a:gd name="connsiteX8" fmla="*/ 865707 w 1463720"/>
                <a:gd name="connsiteY8" fmla="*/ 4920 h 673685"/>
                <a:gd name="connsiteX9" fmla="*/ 424054 w 1463720"/>
                <a:gd name="connsiteY9" fmla="*/ 70669 h 673685"/>
                <a:gd name="connsiteX0" fmla="*/ 423973 w 1463639"/>
                <a:gd name="connsiteY0" fmla="*/ 70669 h 673685"/>
                <a:gd name="connsiteX1" fmla="*/ 270277 w 1463639"/>
                <a:gd name="connsiteY1" fmla="*/ 216081 h 673685"/>
                <a:gd name="connsiteX2" fmla="*/ 206 w 1463639"/>
                <a:gd name="connsiteY2" fmla="*/ 407967 h 673685"/>
                <a:gd name="connsiteX3" fmla="*/ 229920 w 1463639"/>
                <a:gd name="connsiteY3" fmla="*/ 562663 h 673685"/>
                <a:gd name="connsiteX4" fmla="*/ 459980 w 1463639"/>
                <a:gd name="connsiteY4" fmla="*/ 671872 h 673685"/>
                <a:gd name="connsiteX5" fmla="*/ 1339491 w 1463639"/>
                <a:gd name="connsiteY5" fmla="*/ 655757 h 673685"/>
                <a:gd name="connsiteX6" fmla="*/ 1438680 w 1463639"/>
                <a:gd name="connsiteY6" fmla="*/ 260623 h 673685"/>
                <a:gd name="connsiteX7" fmla="*/ 1160517 w 1463639"/>
                <a:gd name="connsiteY7" fmla="*/ 25928 h 673685"/>
                <a:gd name="connsiteX8" fmla="*/ 865626 w 1463639"/>
                <a:gd name="connsiteY8" fmla="*/ 4920 h 673685"/>
                <a:gd name="connsiteX9" fmla="*/ 423973 w 1463639"/>
                <a:gd name="connsiteY9" fmla="*/ 70669 h 673685"/>
                <a:gd name="connsiteX0" fmla="*/ 461508 w 1463639"/>
                <a:gd name="connsiteY0" fmla="*/ 13990 h 680664"/>
                <a:gd name="connsiteX1" fmla="*/ 270277 w 1463639"/>
                <a:gd name="connsiteY1" fmla="*/ 223060 h 680664"/>
                <a:gd name="connsiteX2" fmla="*/ 206 w 1463639"/>
                <a:gd name="connsiteY2" fmla="*/ 414946 h 680664"/>
                <a:gd name="connsiteX3" fmla="*/ 229920 w 1463639"/>
                <a:gd name="connsiteY3" fmla="*/ 569642 h 680664"/>
                <a:gd name="connsiteX4" fmla="*/ 459980 w 1463639"/>
                <a:gd name="connsiteY4" fmla="*/ 678851 h 680664"/>
                <a:gd name="connsiteX5" fmla="*/ 1339491 w 1463639"/>
                <a:gd name="connsiteY5" fmla="*/ 662736 h 680664"/>
                <a:gd name="connsiteX6" fmla="*/ 1438680 w 1463639"/>
                <a:gd name="connsiteY6" fmla="*/ 267602 h 680664"/>
                <a:gd name="connsiteX7" fmla="*/ 1160517 w 1463639"/>
                <a:gd name="connsiteY7" fmla="*/ 32907 h 680664"/>
                <a:gd name="connsiteX8" fmla="*/ 865626 w 1463639"/>
                <a:gd name="connsiteY8" fmla="*/ 11899 h 680664"/>
                <a:gd name="connsiteX9" fmla="*/ 461508 w 1463639"/>
                <a:gd name="connsiteY9" fmla="*/ 13990 h 680664"/>
                <a:gd name="connsiteX0" fmla="*/ 461508 w 1463639"/>
                <a:gd name="connsiteY0" fmla="*/ 17140 h 683814"/>
                <a:gd name="connsiteX1" fmla="*/ 270277 w 1463639"/>
                <a:gd name="connsiteY1" fmla="*/ 226210 h 683814"/>
                <a:gd name="connsiteX2" fmla="*/ 206 w 1463639"/>
                <a:gd name="connsiteY2" fmla="*/ 418096 h 683814"/>
                <a:gd name="connsiteX3" fmla="*/ 229920 w 1463639"/>
                <a:gd name="connsiteY3" fmla="*/ 572792 h 683814"/>
                <a:gd name="connsiteX4" fmla="*/ 459980 w 1463639"/>
                <a:gd name="connsiteY4" fmla="*/ 682001 h 683814"/>
                <a:gd name="connsiteX5" fmla="*/ 1339491 w 1463639"/>
                <a:gd name="connsiteY5" fmla="*/ 665886 h 683814"/>
                <a:gd name="connsiteX6" fmla="*/ 1438680 w 1463639"/>
                <a:gd name="connsiteY6" fmla="*/ 270752 h 683814"/>
                <a:gd name="connsiteX7" fmla="*/ 1160517 w 1463639"/>
                <a:gd name="connsiteY7" fmla="*/ 36057 h 683814"/>
                <a:gd name="connsiteX8" fmla="*/ 875503 w 1463639"/>
                <a:gd name="connsiteY8" fmla="*/ 3909 h 683814"/>
                <a:gd name="connsiteX9" fmla="*/ 461508 w 1463639"/>
                <a:gd name="connsiteY9" fmla="*/ 17140 h 683814"/>
                <a:gd name="connsiteX0" fmla="*/ 461508 w 1463639"/>
                <a:gd name="connsiteY0" fmla="*/ 17140 h 683814"/>
                <a:gd name="connsiteX1" fmla="*/ 270277 w 1463639"/>
                <a:gd name="connsiteY1" fmla="*/ 226210 h 683814"/>
                <a:gd name="connsiteX2" fmla="*/ 206 w 1463639"/>
                <a:gd name="connsiteY2" fmla="*/ 418096 h 683814"/>
                <a:gd name="connsiteX3" fmla="*/ 229920 w 1463639"/>
                <a:gd name="connsiteY3" fmla="*/ 572792 h 683814"/>
                <a:gd name="connsiteX4" fmla="*/ 459980 w 1463639"/>
                <a:gd name="connsiteY4" fmla="*/ 682001 h 683814"/>
                <a:gd name="connsiteX5" fmla="*/ 1339491 w 1463639"/>
                <a:gd name="connsiteY5" fmla="*/ 665886 h 683814"/>
                <a:gd name="connsiteX6" fmla="*/ 1438680 w 1463639"/>
                <a:gd name="connsiteY6" fmla="*/ 270752 h 683814"/>
                <a:gd name="connsiteX7" fmla="*/ 1202003 w 1463639"/>
                <a:gd name="connsiteY7" fmla="*/ 34465 h 683814"/>
                <a:gd name="connsiteX8" fmla="*/ 875503 w 1463639"/>
                <a:gd name="connsiteY8" fmla="*/ 3909 h 683814"/>
                <a:gd name="connsiteX9" fmla="*/ 461508 w 1463639"/>
                <a:gd name="connsiteY9" fmla="*/ 17140 h 683814"/>
                <a:gd name="connsiteX0" fmla="*/ 461508 w 1463639"/>
                <a:gd name="connsiteY0" fmla="*/ 17140 h 683814"/>
                <a:gd name="connsiteX1" fmla="*/ 270277 w 1463639"/>
                <a:gd name="connsiteY1" fmla="*/ 226210 h 683814"/>
                <a:gd name="connsiteX2" fmla="*/ 206 w 1463639"/>
                <a:gd name="connsiteY2" fmla="*/ 418096 h 683814"/>
                <a:gd name="connsiteX3" fmla="*/ 229920 w 1463639"/>
                <a:gd name="connsiteY3" fmla="*/ 572792 h 683814"/>
                <a:gd name="connsiteX4" fmla="*/ 459980 w 1463639"/>
                <a:gd name="connsiteY4" fmla="*/ 682001 h 683814"/>
                <a:gd name="connsiteX5" fmla="*/ 1339491 w 1463639"/>
                <a:gd name="connsiteY5" fmla="*/ 665886 h 683814"/>
                <a:gd name="connsiteX6" fmla="*/ 1438680 w 1463639"/>
                <a:gd name="connsiteY6" fmla="*/ 270752 h 683814"/>
                <a:gd name="connsiteX7" fmla="*/ 1202003 w 1463639"/>
                <a:gd name="connsiteY7" fmla="*/ 34465 h 683814"/>
                <a:gd name="connsiteX8" fmla="*/ 875503 w 1463639"/>
                <a:gd name="connsiteY8" fmla="*/ 3909 h 683814"/>
                <a:gd name="connsiteX9" fmla="*/ 461508 w 1463639"/>
                <a:gd name="connsiteY9" fmla="*/ 17140 h 683814"/>
                <a:gd name="connsiteX0" fmla="*/ 461508 w 1461194"/>
                <a:gd name="connsiteY0" fmla="*/ 17140 h 684068"/>
                <a:gd name="connsiteX1" fmla="*/ 270277 w 1461194"/>
                <a:gd name="connsiteY1" fmla="*/ 226210 h 684068"/>
                <a:gd name="connsiteX2" fmla="*/ 206 w 1461194"/>
                <a:gd name="connsiteY2" fmla="*/ 418096 h 684068"/>
                <a:gd name="connsiteX3" fmla="*/ 229920 w 1461194"/>
                <a:gd name="connsiteY3" fmla="*/ 572792 h 684068"/>
                <a:gd name="connsiteX4" fmla="*/ 511344 w 1461194"/>
                <a:gd name="connsiteY4" fmla="*/ 683593 h 684068"/>
                <a:gd name="connsiteX5" fmla="*/ 1339491 w 1461194"/>
                <a:gd name="connsiteY5" fmla="*/ 665886 h 684068"/>
                <a:gd name="connsiteX6" fmla="*/ 1438680 w 1461194"/>
                <a:gd name="connsiteY6" fmla="*/ 270752 h 684068"/>
                <a:gd name="connsiteX7" fmla="*/ 1202003 w 1461194"/>
                <a:gd name="connsiteY7" fmla="*/ 34465 h 684068"/>
                <a:gd name="connsiteX8" fmla="*/ 875503 w 1461194"/>
                <a:gd name="connsiteY8" fmla="*/ 3909 h 684068"/>
                <a:gd name="connsiteX9" fmla="*/ 461508 w 1461194"/>
                <a:gd name="connsiteY9" fmla="*/ 17140 h 684068"/>
                <a:gd name="connsiteX0" fmla="*/ 461508 w 1461194"/>
                <a:gd name="connsiteY0" fmla="*/ 17140 h 700889"/>
                <a:gd name="connsiteX1" fmla="*/ 270277 w 1461194"/>
                <a:gd name="connsiteY1" fmla="*/ 226210 h 700889"/>
                <a:gd name="connsiteX2" fmla="*/ 206 w 1461194"/>
                <a:gd name="connsiteY2" fmla="*/ 418096 h 700889"/>
                <a:gd name="connsiteX3" fmla="*/ 229920 w 1461194"/>
                <a:gd name="connsiteY3" fmla="*/ 572792 h 700889"/>
                <a:gd name="connsiteX4" fmla="*/ 511344 w 1461194"/>
                <a:gd name="connsiteY4" fmla="*/ 683593 h 700889"/>
                <a:gd name="connsiteX5" fmla="*/ 1339491 w 1461194"/>
                <a:gd name="connsiteY5" fmla="*/ 665886 h 700889"/>
                <a:gd name="connsiteX6" fmla="*/ 1438680 w 1461194"/>
                <a:gd name="connsiteY6" fmla="*/ 270752 h 700889"/>
                <a:gd name="connsiteX7" fmla="*/ 1202003 w 1461194"/>
                <a:gd name="connsiteY7" fmla="*/ 34465 h 700889"/>
                <a:gd name="connsiteX8" fmla="*/ 875503 w 1461194"/>
                <a:gd name="connsiteY8" fmla="*/ 3909 h 700889"/>
                <a:gd name="connsiteX9" fmla="*/ 461508 w 1461194"/>
                <a:gd name="connsiteY9" fmla="*/ 17140 h 700889"/>
                <a:gd name="connsiteX0" fmla="*/ 462271 w 1461957"/>
                <a:gd name="connsiteY0" fmla="*/ 17140 h 700889"/>
                <a:gd name="connsiteX1" fmla="*/ 271040 w 1461957"/>
                <a:gd name="connsiteY1" fmla="*/ 226210 h 700889"/>
                <a:gd name="connsiteX2" fmla="*/ 969 w 1461957"/>
                <a:gd name="connsiteY2" fmla="*/ 418096 h 700889"/>
                <a:gd name="connsiteX3" fmla="*/ 191173 w 1461957"/>
                <a:gd name="connsiteY3" fmla="*/ 596664 h 700889"/>
                <a:gd name="connsiteX4" fmla="*/ 512107 w 1461957"/>
                <a:gd name="connsiteY4" fmla="*/ 683593 h 700889"/>
                <a:gd name="connsiteX5" fmla="*/ 1340254 w 1461957"/>
                <a:gd name="connsiteY5" fmla="*/ 665886 h 700889"/>
                <a:gd name="connsiteX6" fmla="*/ 1439443 w 1461957"/>
                <a:gd name="connsiteY6" fmla="*/ 270752 h 700889"/>
                <a:gd name="connsiteX7" fmla="*/ 1202766 w 1461957"/>
                <a:gd name="connsiteY7" fmla="*/ 34465 h 700889"/>
                <a:gd name="connsiteX8" fmla="*/ 876266 w 1461957"/>
                <a:gd name="connsiteY8" fmla="*/ 3909 h 700889"/>
                <a:gd name="connsiteX9" fmla="*/ 462271 w 1461957"/>
                <a:gd name="connsiteY9" fmla="*/ 17140 h 700889"/>
                <a:gd name="connsiteX0" fmla="*/ 461558 w 1461244"/>
                <a:gd name="connsiteY0" fmla="*/ 17140 h 700889"/>
                <a:gd name="connsiteX1" fmla="*/ 270327 w 1461244"/>
                <a:gd name="connsiteY1" fmla="*/ 226210 h 700889"/>
                <a:gd name="connsiteX2" fmla="*/ 256 w 1461244"/>
                <a:gd name="connsiteY2" fmla="*/ 418096 h 700889"/>
                <a:gd name="connsiteX3" fmla="*/ 190460 w 1461244"/>
                <a:gd name="connsiteY3" fmla="*/ 596664 h 700889"/>
                <a:gd name="connsiteX4" fmla="*/ 511394 w 1461244"/>
                <a:gd name="connsiteY4" fmla="*/ 683593 h 700889"/>
                <a:gd name="connsiteX5" fmla="*/ 1339541 w 1461244"/>
                <a:gd name="connsiteY5" fmla="*/ 665886 h 700889"/>
                <a:gd name="connsiteX6" fmla="*/ 1438730 w 1461244"/>
                <a:gd name="connsiteY6" fmla="*/ 270752 h 700889"/>
                <a:gd name="connsiteX7" fmla="*/ 1202053 w 1461244"/>
                <a:gd name="connsiteY7" fmla="*/ 34465 h 700889"/>
                <a:gd name="connsiteX8" fmla="*/ 875553 w 1461244"/>
                <a:gd name="connsiteY8" fmla="*/ 3909 h 700889"/>
                <a:gd name="connsiteX9" fmla="*/ 461558 w 1461244"/>
                <a:gd name="connsiteY9" fmla="*/ 17140 h 700889"/>
                <a:gd name="connsiteX0" fmla="*/ 463884 w 1463570"/>
                <a:gd name="connsiteY0" fmla="*/ 17140 h 700889"/>
                <a:gd name="connsiteX1" fmla="*/ 272653 w 1463570"/>
                <a:gd name="connsiteY1" fmla="*/ 226210 h 700889"/>
                <a:gd name="connsiteX2" fmla="*/ 2582 w 1463570"/>
                <a:gd name="connsiteY2" fmla="*/ 418096 h 700889"/>
                <a:gd name="connsiteX3" fmla="*/ 155251 w 1463570"/>
                <a:gd name="connsiteY3" fmla="*/ 630085 h 700889"/>
                <a:gd name="connsiteX4" fmla="*/ 513720 w 1463570"/>
                <a:gd name="connsiteY4" fmla="*/ 683593 h 700889"/>
                <a:gd name="connsiteX5" fmla="*/ 1341867 w 1463570"/>
                <a:gd name="connsiteY5" fmla="*/ 665886 h 700889"/>
                <a:gd name="connsiteX6" fmla="*/ 1441056 w 1463570"/>
                <a:gd name="connsiteY6" fmla="*/ 270752 h 700889"/>
                <a:gd name="connsiteX7" fmla="*/ 1204379 w 1463570"/>
                <a:gd name="connsiteY7" fmla="*/ 34465 h 700889"/>
                <a:gd name="connsiteX8" fmla="*/ 877879 w 1463570"/>
                <a:gd name="connsiteY8" fmla="*/ 3909 h 700889"/>
                <a:gd name="connsiteX9" fmla="*/ 463884 w 1463570"/>
                <a:gd name="connsiteY9" fmla="*/ 17140 h 700889"/>
                <a:gd name="connsiteX0" fmla="*/ 463884 w 1465533"/>
                <a:gd name="connsiteY0" fmla="*/ 17140 h 708314"/>
                <a:gd name="connsiteX1" fmla="*/ 272653 w 1465533"/>
                <a:gd name="connsiteY1" fmla="*/ 226210 h 708314"/>
                <a:gd name="connsiteX2" fmla="*/ 2582 w 1465533"/>
                <a:gd name="connsiteY2" fmla="*/ 418096 h 708314"/>
                <a:gd name="connsiteX3" fmla="*/ 155251 w 1465533"/>
                <a:gd name="connsiteY3" fmla="*/ 630085 h 708314"/>
                <a:gd name="connsiteX4" fmla="*/ 472234 w 1465533"/>
                <a:gd name="connsiteY4" fmla="*/ 699508 h 708314"/>
                <a:gd name="connsiteX5" fmla="*/ 1341867 w 1465533"/>
                <a:gd name="connsiteY5" fmla="*/ 665886 h 708314"/>
                <a:gd name="connsiteX6" fmla="*/ 1441056 w 1465533"/>
                <a:gd name="connsiteY6" fmla="*/ 270752 h 708314"/>
                <a:gd name="connsiteX7" fmla="*/ 1204379 w 1465533"/>
                <a:gd name="connsiteY7" fmla="*/ 34465 h 708314"/>
                <a:gd name="connsiteX8" fmla="*/ 877879 w 1465533"/>
                <a:gd name="connsiteY8" fmla="*/ 3909 h 708314"/>
                <a:gd name="connsiteX9" fmla="*/ 463884 w 1465533"/>
                <a:gd name="connsiteY9" fmla="*/ 17140 h 708314"/>
                <a:gd name="connsiteX0" fmla="*/ 463884 w 1467792"/>
                <a:gd name="connsiteY0" fmla="*/ 17140 h 717887"/>
                <a:gd name="connsiteX1" fmla="*/ 272653 w 1467792"/>
                <a:gd name="connsiteY1" fmla="*/ 226210 h 717887"/>
                <a:gd name="connsiteX2" fmla="*/ 2582 w 1467792"/>
                <a:gd name="connsiteY2" fmla="*/ 418096 h 717887"/>
                <a:gd name="connsiteX3" fmla="*/ 155251 w 1467792"/>
                <a:gd name="connsiteY3" fmla="*/ 630085 h 717887"/>
                <a:gd name="connsiteX4" fmla="*/ 426797 w 1467792"/>
                <a:gd name="connsiteY4" fmla="*/ 715423 h 717887"/>
                <a:gd name="connsiteX5" fmla="*/ 1341867 w 1467792"/>
                <a:gd name="connsiteY5" fmla="*/ 665886 h 717887"/>
                <a:gd name="connsiteX6" fmla="*/ 1441056 w 1467792"/>
                <a:gd name="connsiteY6" fmla="*/ 270752 h 717887"/>
                <a:gd name="connsiteX7" fmla="*/ 1204379 w 1467792"/>
                <a:gd name="connsiteY7" fmla="*/ 34465 h 717887"/>
                <a:gd name="connsiteX8" fmla="*/ 877879 w 1467792"/>
                <a:gd name="connsiteY8" fmla="*/ 3909 h 717887"/>
                <a:gd name="connsiteX9" fmla="*/ 463884 w 1467792"/>
                <a:gd name="connsiteY9" fmla="*/ 17140 h 717887"/>
                <a:gd name="connsiteX0" fmla="*/ 467587 w 1471495"/>
                <a:gd name="connsiteY0" fmla="*/ 17140 h 717887"/>
                <a:gd name="connsiteX1" fmla="*/ 276356 w 1471495"/>
                <a:gd name="connsiteY1" fmla="*/ 226210 h 717887"/>
                <a:gd name="connsiteX2" fmla="*/ 6285 w 1471495"/>
                <a:gd name="connsiteY2" fmla="*/ 418096 h 717887"/>
                <a:gd name="connsiteX3" fmla="*/ 117468 w 1471495"/>
                <a:gd name="connsiteY3" fmla="*/ 633268 h 717887"/>
                <a:gd name="connsiteX4" fmla="*/ 430500 w 1471495"/>
                <a:gd name="connsiteY4" fmla="*/ 715423 h 717887"/>
                <a:gd name="connsiteX5" fmla="*/ 1345570 w 1471495"/>
                <a:gd name="connsiteY5" fmla="*/ 665886 h 717887"/>
                <a:gd name="connsiteX6" fmla="*/ 1444759 w 1471495"/>
                <a:gd name="connsiteY6" fmla="*/ 270752 h 717887"/>
                <a:gd name="connsiteX7" fmla="*/ 1208082 w 1471495"/>
                <a:gd name="connsiteY7" fmla="*/ 34465 h 717887"/>
                <a:gd name="connsiteX8" fmla="*/ 881582 w 1471495"/>
                <a:gd name="connsiteY8" fmla="*/ 3909 h 717887"/>
                <a:gd name="connsiteX9" fmla="*/ 467587 w 1471495"/>
                <a:gd name="connsiteY9" fmla="*/ 17140 h 717887"/>
                <a:gd name="connsiteX0" fmla="*/ 437440 w 1471495"/>
                <a:gd name="connsiteY0" fmla="*/ 12273 h 732696"/>
                <a:gd name="connsiteX1" fmla="*/ 276356 w 1471495"/>
                <a:gd name="connsiteY1" fmla="*/ 241019 h 732696"/>
                <a:gd name="connsiteX2" fmla="*/ 6285 w 1471495"/>
                <a:gd name="connsiteY2" fmla="*/ 432905 h 732696"/>
                <a:gd name="connsiteX3" fmla="*/ 117468 w 1471495"/>
                <a:gd name="connsiteY3" fmla="*/ 648077 h 732696"/>
                <a:gd name="connsiteX4" fmla="*/ 430500 w 1471495"/>
                <a:gd name="connsiteY4" fmla="*/ 730232 h 732696"/>
                <a:gd name="connsiteX5" fmla="*/ 1345570 w 1471495"/>
                <a:gd name="connsiteY5" fmla="*/ 680695 h 732696"/>
                <a:gd name="connsiteX6" fmla="*/ 1444759 w 1471495"/>
                <a:gd name="connsiteY6" fmla="*/ 285561 h 732696"/>
                <a:gd name="connsiteX7" fmla="*/ 1208082 w 1471495"/>
                <a:gd name="connsiteY7" fmla="*/ 49274 h 732696"/>
                <a:gd name="connsiteX8" fmla="*/ 881582 w 1471495"/>
                <a:gd name="connsiteY8" fmla="*/ 18718 h 732696"/>
                <a:gd name="connsiteX9" fmla="*/ 437440 w 1471495"/>
                <a:gd name="connsiteY9" fmla="*/ 12273 h 732696"/>
                <a:gd name="connsiteX0" fmla="*/ 437440 w 1471495"/>
                <a:gd name="connsiteY0" fmla="*/ 27540 h 747963"/>
                <a:gd name="connsiteX1" fmla="*/ 276356 w 1471495"/>
                <a:gd name="connsiteY1" fmla="*/ 256286 h 747963"/>
                <a:gd name="connsiteX2" fmla="*/ 6285 w 1471495"/>
                <a:gd name="connsiteY2" fmla="*/ 448172 h 747963"/>
                <a:gd name="connsiteX3" fmla="*/ 117468 w 1471495"/>
                <a:gd name="connsiteY3" fmla="*/ 663344 h 747963"/>
                <a:gd name="connsiteX4" fmla="*/ 430500 w 1471495"/>
                <a:gd name="connsiteY4" fmla="*/ 745499 h 747963"/>
                <a:gd name="connsiteX5" fmla="*/ 1345570 w 1471495"/>
                <a:gd name="connsiteY5" fmla="*/ 695962 h 747963"/>
                <a:gd name="connsiteX6" fmla="*/ 1444759 w 1471495"/>
                <a:gd name="connsiteY6" fmla="*/ 300828 h 747963"/>
                <a:gd name="connsiteX7" fmla="*/ 1208082 w 1471495"/>
                <a:gd name="connsiteY7" fmla="*/ 64541 h 747963"/>
                <a:gd name="connsiteX8" fmla="*/ 906076 w 1471495"/>
                <a:gd name="connsiteY8" fmla="*/ 0 h 747963"/>
                <a:gd name="connsiteX9" fmla="*/ 437440 w 1471495"/>
                <a:gd name="connsiteY9" fmla="*/ 27540 h 747963"/>
                <a:gd name="connsiteX0" fmla="*/ 437440 w 1471495"/>
                <a:gd name="connsiteY0" fmla="*/ 27540 h 747963"/>
                <a:gd name="connsiteX1" fmla="*/ 276356 w 1471495"/>
                <a:gd name="connsiteY1" fmla="*/ 256286 h 747963"/>
                <a:gd name="connsiteX2" fmla="*/ 6285 w 1471495"/>
                <a:gd name="connsiteY2" fmla="*/ 448172 h 747963"/>
                <a:gd name="connsiteX3" fmla="*/ 117468 w 1471495"/>
                <a:gd name="connsiteY3" fmla="*/ 663344 h 747963"/>
                <a:gd name="connsiteX4" fmla="*/ 430500 w 1471495"/>
                <a:gd name="connsiteY4" fmla="*/ 745499 h 747963"/>
                <a:gd name="connsiteX5" fmla="*/ 1345570 w 1471495"/>
                <a:gd name="connsiteY5" fmla="*/ 695962 h 747963"/>
                <a:gd name="connsiteX6" fmla="*/ 1444759 w 1471495"/>
                <a:gd name="connsiteY6" fmla="*/ 300828 h 747963"/>
                <a:gd name="connsiteX7" fmla="*/ 1213735 w 1471495"/>
                <a:gd name="connsiteY7" fmla="*/ 87794 h 747963"/>
                <a:gd name="connsiteX8" fmla="*/ 906076 w 1471495"/>
                <a:gd name="connsiteY8" fmla="*/ 0 h 747963"/>
                <a:gd name="connsiteX9" fmla="*/ 437440 w 1471495"/>
                <a:gd name="connsiteY9" fmla="*/ 27540 h 747963"/>
                <a:gd name="connsiteX0" fmla="*/ 435352 w 1469407"/>
                <a:gd name="connsiteY0" fmla="*/ 27540 h 747963"/>
                <a:gd name="connsiteX1" fmla="*/ 236062 w 1469407"/>
                <a:gd name="connsiteY1" fmla="*/ 246705 h 747963"/>
                <a:gd name="connsiteX2" fmla="*/ 4197 w 1469407"/>
                <a:gd name="connsiteY2" fmla="*/ 448172 h 747963"/>
                <a:gd name="connsiteX3" fmla="*/ 115380 w 1469407"/>
                <a:gd name="connsiteY3" fmla="*/ 663344 h 747963"/>
                <a:gd name="connsiteX4" fmla="*/ 428412 w 1469407"/>
                <a:gd name="connsiteY4" fmla="*/ 745499 h 747963"/>
                <a:gd name="connsiteX5" fmla="*/ 1343482 w 1469407"/>
                <a:gd name="connsiteY5" fmla="*/ 695962 h 747963"/>
                <a:gd name="connsiteX6" fmla="*/ 1442671 w 1469407"/>
                <a:gd name="connsiteY6" fmla="*/ 300828 h 747963"/>
                <a:gd name="connsiteX7" fmla="*/ 1211647 w 1469407"/>
                <a:gd name="connsiteY7" fmla="*/ 87794 h 747963"/>
                <a:gd name="connsiteX8" fmla="*/ 903988 w 1469407"/>
                <a:gd name="connsiteY8" fmla="*/ 0 h 747963"/>
                <a:gd name="connsiteX9" fmla="*/ 435352 w 1469407"/>
                <a:gd name="connsiteY9" fmla="*/ 27540 h 747963"/>
                <a:gd name="connsiteX0" fmla="*/ 287738 w 1469407"/>
                <a:gd name="connsiteY0" fmla="*/ 16581 h 752973"/>
                <a:gd name="connsiteX1" fmla="*/ 236062 w 1469407"/>
                <a:gd name="connsiteY1" fmla="*/ 251715 h 752973"/>
                <a:gd name="connsiteX2" fmla="*/ 4197 w 1469407"/>
                <a:gd name="connsiteY2" fmla="*/ 453182 h 752973"/>
                <a:gd name="connsiteX3" fmla="*/ 115380 w 1469407"/>
                <a:gd name="connsiteY3" fmla="*/ 668354 h 752973"/>
                <a:gd name="connsiteX4" fmla="*/ 428412 w 1469407"/>
                <a:gd name="connsiteY4" fmla="*/ 750509 h 752973"/>
                <a:gd name="connsiteX5" fmla="*/ 1343482 w 1469407"/>
                <a:gd name="connsiteY5" fmla="*/ 700972 h 752973"/>
                <a:gd name="connsiteX6" fmla="*/ 1442671 w 1469407"/>
                <a:gd name="connsiteY6" fmla="*/ 305838 h 752973"/>
                <a:gd name="connsiteX7" fmla="*/ 1211647 w 1469407"/>
                <a:gd name="connsiteY7" fmla="*/ 92804 h 752973"/>
                <a:gd name="connsiteX8" fmla="*/ 903988 w 1469407"/>
                <a:gd name="connsiteY8" fmla="*/ 5010 h 752973"/>
                <a:gd name="connsiteX9" fmla="*/ 287738 w 1469407"/>
                <a:gd name="connsiteY9" fmla="*/ 16581 h 752973"/>
                <a:gd name="connsiteX0" fmla="*/ 284280 w 1465949"/>
                <a:gd name="connsiteY0" fmla="*/ 16581 h 752973"/>
                <a:gd name="connsiteX1" fmla="*/ 153170 w 1465949"/>
                <a:gd name="connsiteY1" fmla="*/ 241755 h 752973"/>
                <a:gd name="connsiteX2" fmla="*/ 739 w 1465949"/>
                <a:gd name="connsiteY2" fmla="*/ 453182 h 752973"/>
                <a:gd name="connsiteX3" fmla="*/ 111922 w 1465949"/>
                <a:gd name="connsiteY3" fmla="*/ 668354 h 752973"/>
                <a:gd name="connsiteX4" fmla="*/ 424954 w 1465949"/>
                <a:gd name="connsiteY4" fmla="*/ 750509 h 752973"/>
                <a:gd name="connsiteX5" fmla="*/ 1340024 w 1465949"/>
                <a:gd name="connsiteY5" fmla="*/ 700972 h 752973"/>
                <a:gd name="connsiteX6" fmla="*/ 1439213 w 1465949"/>
                <a:gd name="connsiteY6" fmla="*/ 305838 h 752973"/>
                <a:gd name="connsiteX7" fmla="*/ 1208189 w 1465949"/>
                <a:gd name="connsiteY7" fmla="*/ 92804 h 752973"/>
                <a:gd name="connsiteX8" fmla="*/ 900530 w 1465949"/>
                <a:gd name="connsiteY8" fmla="*/ 5010 h 752973"/>
                <a:gd name="connsiteX9" fmla="*/ 284280 w 1465949"/>
                <a:gd name="connsiteY9" fmla="*/ 16581 h 752973"/>
                <a:gd name="connsiteX0" fmla="*/ 215678 w 1465949"/>
                <a:gd name="connsiteY0" fmla="*/ 15568 h 755280"/>
                <a:gd name="connsiteX1" fmla="*/ 153170 w 1465949"/>
                <a:gd name="connsiteY1" fmla="*/ 244062 h 755280"/>
                <a:gd name="connsiteX2" fmla="*/ 739 w 1465949"/>
                <a:gd name="connsiteY2" fmla="*/ 455489 h 755280"/>
                <a:gd name="connsiteX3" fmla="*/ 111922 w 1465949"/>
                <a:gd name="connsiteY3" fmla="*/ 670661 h 755280"/>
                <a:gd name="connsiteX4" fmla="*/ 424954 w 1465949"/>
                <a:gd name="connsiteY4" fmla="*/ 752816 h 755280"/>
                <a:gd name="connsiteX5" fmla="*/ 1340024 w 1465949"/>
                <a:gd name="connsiteY5" fmla="*/ 703279 h 755280"/>
                <a:gd name="connsiteX6" fmla="*/ 1439213 w 1465949"/>
                <a:gd name="connsiteY6" fmla="*/ 308145 h 755280"/>
                <a:gd name="connsiteX7" fmla="*/ 1208189 w 1465949"/>
                <a:gd name="connsiteY7" fmla="*/ 95111 h 755280"/>
                <a:gd name="connsiteX8" fmla="*/ 900530 w 1465949"/>
                <a:gd name="connsiteY8" fmla="*/ 7317 h 755280"/>
                <a:gd name="connsiteX9" fmla="*/ 215678 w 1465949"/>
                <a:gd name="connsiteY9" fmla="*/ 15568 h 755280"/>
                <a:gd name="connsiteX0" fmla="*/ 158423 w 1408694"/>
                <a:gd name="connsiteY0" fmla="*/ 15568 h 755280"/>
                <a:gd name="connsiteX1" fmla="*/ 95915 w 1408694"/>
                <a:gd name="connsiteY1" fmla="*/ 244062 h 755280"/>
                <a:gd name="connsiteX2" fmla="*/ 9068 w 1408694"/>
                <a:gd name="connsiteY2" fmla="*/ 472501 h 755280"/>
                <a:gd name="connsiteX3" fmla="*/ 54667 w 1408694"/>
                <a:gd name="connsiteY3" fmla="*/ 670661 h 755280"/>
                <a:gd name="connsiteX4" fmla="*/ 367699 w 1408694"/>
                <a:gd name="connsiteY4" fmla="*/ 752816 h 755280"/>
                <a:gd name="connsiteX5" fmla="*/ 1282769 w 1408694"/>
                <a:gd name="connsiteY5" fmla="*/ 703279 h 755280"/>
                <a:gd name="connsiteX6" fmla="*/ 1381958 w 1408694"/>
                <a:gd name="connsiteY6" fmla="*/ 308145 h 755280"/>
                <a:gd name="connsiteX7" fmla="*/ 1150934 w 1408694"/>
                <a:gd name="connsiteY7" fmla="*/ 95111 h 755280"/>
                <a:gd name="connsiteX8" fmla="*/ 843275 w 1408694"/>
                <a:gd name="connsiteY8" fmla="*/ 7317 h 755280"/>
                <a:gd name="connsiteX9" fmla="*/ 158423 w 1408694"/>
                <a:gd name="connsiteY9" fmla="*/ 15568 h 755280"/>
                <a:gd name="connsiteX0" fmla="*/ 151540 w 1401811"/>
                <a:gd name="connsiteY0" fmla="*/ 15568 h 755280"/>
                <a:gd name="connsiteX1" fmla="*/ 89032 w 1401811"/>
                <a:gd name="connsiteY1" fmla="*/ 244062 h 755280"/>
                <a:gd name="connsiteX2" fmla="*/ 2185 w 1401811"/>
                <a:gd name="connsiteY2" fmla="*/ 472501 h 755280"/>
                <a:gd name="connsiteX3" fmla="*/ 67073 w 1401811"/>
                <a:gd name="connsiteY3" fmla="*/ 640039 h 755280"/>
                <a:gd name="connsiteX4" fmla="*/ 360816 w 1401811"/>
                <a:gd name="connsiteY4" fmla="*/ 752816 h 755280"/>
                <a:gd name="connsiteX5" fmla="*/ 1275886 w 1401811"/>
                <a:gd name="connsiteY5" fmla="*/ 703279 h 755280"/>
                <a:gd name="connsiteX6" fmla="*/ 1375075 w 1401811"/>
                <a:gd name="connsiteY6" fmla="*/ 308145 h 755280"/>
                <a:gd name="connsiteX7" fmla="*/ 1144051 w 1401811"/>
                <a:gd name="connsiteY7" fmla="*/ 95111 h 755280"/>
                <a:gd name="connsiteX8" fmla="*/ 836392 w 1401811"/>
                <a:gd name="connsiteY8" fmla="*/ 7317 h 755280"/>
                <a:gd name="connsiteX9" fmla="*/ 151540 w 1401811"/>
                <a:gd name="connsiteY9" fmla="*/ 15568 h 755280"/>
                <a:gd name="connsiteX0" fmla="*/ 154312 w 1404583"/>
                <a:gd name="connsiteY0" fmla="*/ 21319 h 761031"/>
                <a:gd name="connsiteX1" fmla="*/ 130383 w 1404583"/>
                <a:gd name="connsiteY1" fmla="*/ 294045 h 761031"/>
                <a:gd name="connsiteX2" fmla="*/ 4957 w 1404583"/>
                <a:gd name="connsiteY2" fmla="*/ 478252 h 761031"/>
                <a:gd name="connsiteX3" fmla="*/ 69845 w 1404583"/>
                <a:gd name="connsiteY3" fmla="*/ 645790 h 761031"/>
                <a:gd name="connsiteX4" fmla="*/ 363588 w 1404583"/>
                <a:gd name="connsiteY4" fmla="*/ 758567 h 761031"/>
                <a:gd name="connsiteX5" fmla="*/ 1278658 w 1404583"/>
                <a:gd name="connsiteY5" fmla="*/ 709030 h 761031"/>
                <a:gd name="connsiteX6" fmla="*/ 1377847 w 1404583"/>
                <a:gd name="connsiteY6" fmla="*/ 313896 h 761031"/>
                <a:gd name="connsiteX7" fmla="*/ 1146823 w 1404583"/>
                <a:gd name="connsiteY7" fmla="*/ 100862 h 761031"/>
                <a:gd name="connsiteX8" fmla="*/ 839164 w 1404583"/>
                <a:gd name="connsiteY8" fmla="*/ 13068 h 761031"/>
                <a:gd name="connsiteX9" fmla="*/ 154312 w 1404583"/>
                <a:gd name="connsiteY9" fmla="*/ 21319 h 761031"/>
                <a:gd name="connsiteX0" fmla="*/ 231469 w 1404583"/>
                <a:gd name="connsiteY0" fmla="*/ 21319 h 761031"/>
                <a:gd name="connsiteX1" fmla="*/ 130383 w 1404583"/>
                <a:gd name="connsiteY1" fmla="*/ 294045 h 761031"/>
                <a:gd name="connsiteX2" fmla="*/ 4957 w 1404583"/>
                <a:gd name="connsiteY2" fmla="*/ 478252 h 761031"/>
                <a:gd name="connsiteX3" fmla="*/ 69845 w 1404583"/>
                <a:gd name="connsiteY3" fmla="*/ 645790 h 761031"/>
                <a:gd name="connsiteX4" fmla="*/ 363588 w 1404583"/>
                <a:gd name="connsiteY4" fmla="*/ 758567 h 761031"/>
                <a:gd name="connsiteX5" fmla="*/ 1278658 w 1404583"/>
                <a:gd name="connsiteY5" fmla="*/ 709030 h 761031"/>
                <a:gd name="connsiteX6" fmla="*/ 1377847 w 1404583"/>
                <a:gd name="connsiteY6" fmla="*/ 313896 h 761031"/>
                <a:gd name="connsiteX7" fmla="*/ 1146823 w 1404583"/>
                <a:gd name="connsiteY7" fmla="*/ 100862 h 761031"/>
                <a:gd name="connsiteX8" fmla="*/ 839164 w 1404583"/>
                <a:gd name="connsiteY8" fmla="*/ 13068 h 761031"/>
                <a:gd name="connsiteX9" fmla="*/ 231469 w 1404583"/>
                <a:gd name="connsiteY9" fmla="*/ 21319 h 761031"/>
                <a:gd name="connsiteX0" fmla="*/ 231469 w 1404583"/>
                <a:gd name="connsiteY0" fmla="*/ 21319 h 761031"/>
                <a:gd name="connsiteX1" fmla="*/ 130383 w 1404583"/>
                <a:gd name="connsiteY1" fmla="*/ 294045 h 761031"/>
                <a:gd name="connsiteX2" fmla="*/ 4957 w 1404583"/>
                <a:gd name="connsiteY2" fmla="*/ 478252 h 761031"/>
                <a:gd name="connsiteX3" fmla="*/ 69845 w 1404583"/>
                <a:gd name="connsiteY3" fmla="*/ 645790 h 761031"/>
                <a:gd name="connsiteX4" fmla="*/ 363588 w 1404583"/>
                <a:gd name="connsiteY4" fmla="*/ 758567 h 761031"/>
                <a:gd name="connsiteX5" fmla="*/ 1278658 w 1404583"/>
                <a:gd name="connsiteY5" fmla="*/ 709030 h 761031"/>
                <a:gd name="connsiteX6" fmla="*/ 1377847 w 1404583"/>
                <a:gd name="connsiteY6" fmla="*/ 313896 h 761031"/>
                <a:gd name="connsiteX7" fmla="*/ 1235452 w 1404583"/>
                <a:gd name="connsiteY7" fmla="*/ 78019 h 761031"/>
                <a:gd name="connsiteX8" fmla="*/ 839164 w 1404583"/>
                <a:gd name="connsiteY8" fmla="*/ 13068 h 761031"/>
                <a:gd name="connsiteX9" fmla="*/ 231469 w 1404583"/>
                <a:gd name="connsiteY9" fmla="*/ 21319 h 761031"/>
                <a:gd name="connsiteX0" fmla="*/ 231256 w 1404370"/>
                <a:gd name="connsiteY0" fmla="*/ 8251 h 747963"/>
                <a:gd name="connsiteX1" fmla="*/ 127207 w 1404370"/>
                <a:gd name="connsiteY1" fmla="*/ 62648 h 747963"/>
                <a:gd name="connsiteX2" fmla="*/ 4744 w 1404370"/>
                <a:gd name="connsiteY2" fmla="*/ 465184 h 747963"/>
                <a:gd name="connsiteX3" fmla="*/ 69632 w 1404370"/>
                <a:gd name="connsiteY3" fmla="*/ 632722 h 747963"/>
                <a:gd name="connsiteX4" fmla="*/ 363375 w 1404370"/>
                <a:gd name="connsiteY4" fmla="*/ 745499 h 747963"/>
                <a:gd name="connsiteX5" fmla="*/ 1278445 w 1404370"/>
                <a:gd name="connsiteY5" fmla="*/ 695962 h 747963"/>
                <a:gd name="connsiteX6" fmla="*/ 1377634 w 1404370"/>
                <a:gd name="connsiteY6" fmla="*/ 300828 h 747963"/>
                <a:gd name="connsiteX7" fmla="*/ 1235239 w 1404370"/>
                <a:gd name="connsiteY7" fmla="*/ 64951 h 747963"/>
                <a:gd name="connsiteX8" fmla="*/ 838951 w 1404370"/>
                <a:gd name="connsiteY8" fmla="*/ 0 h 747963"/>
                <a:gd name="connsiteX9" fmla="*/ 231256 w 1404370"/>
                <a:gd name="connsiteY9" fmla="*/ 8251 h 747963"/>
                <a:gd name="connsiteX0" fmla="*/ 215386 w 1388500"/>
                <a:gd name="connsiteY0" fmla="*/ 8251 h 747963"/>
                <a:gd name="connsiteX1" fmla="*/ 111337 w 1388500"/>
                <a:gd name="connsiteY1" fmla="*/ 62648 h 747963"/>
                <a:gd name="connsiteX2" fmla="*/ 11592 w 1388500"/>
                <a:gd name="connsiteY2" fmla="*/ 300323 h 747963"/>
                <a:gd name="connsiteX3" fmla="*/ 53762 w 1388500"/>
                <a:gd name="connsiteY3" fmla="*/ 632722 h 747963"/>
                <a:gd name="connsiteX4" fmla="*/ 347505 w 1388500"/>
                <a:gd name="connsiteY4" fmla="*/ 745499 h 747963"/>
                <a:gd name="connsiteX5" fmla="*/ 1262575 w 1388500"/>
                <a:gd name="connsiteY5" fmla="*/ 695962 h 747963"/>
                <a:gd name="connsiteX6" fmla="*/ 1361764 w 1388500"/>
                <a:gd name="connsiteY6" fmla="*/ 300828 h 747963"/>
                <a:gd name="connsiteX7" fmla="*/ 1219369 w 1388500"/>
                <a:gd name="connsiteY7" fmla="*/ 64951 h 747963"/>
                <a:gd name="connsiteX8" fmla="*/ 823081 w 1388500"/>
                <a:gd name="connsiteY8" fmla="*/ 0 h 747963"/>
                <a:gd name="connsiteX9" fmla="*/ 215386 w 1388500"/>
                <a:gd name="connsiteY9" fmla="*/ 8251 h 747963"/>
                <a:gd name="connsiteX0" fmla="*/ 216608 w 1389722"/>
                <a:gd name="connsiteY0" fmla="*/ 8251 h 747963"/>
                <a:gd name="connsiteX1" fmla="*/ 112559 w 1389722"/>
                <a:gd name="connsiteY1" fmla="*/ 62648 h 747963"/>
                <a:gd name="connsiteX2" fmla="*/ 12814 w 1389722"/>
                <a:gd name="connsiteY2" fmla="*/ 300323 h 747963"/>
                <a:gd name="connsiteX3" fmla="*/ 54984 w 1389722"/>
                <a:gd name="connsiteY3" fmla="*/ 632722 h 747963"/>
                <a:gd name="connsiteX4" fmla="*/ 348727 w 1389722"/>
                <a:gd name="connsiteY4" fmla="*/ 745499 h 747963"/>
                <a:gd name="connsiteX5" fmla="*/ 1263797 w 1389722"/>
                <a:gd name="connsiteY5" fmla="*/ 695962 h 747963"/>
                <a:gd name="connsiteX6" fmla="*/ 1362986 w 1389722"/>
                <a:gd name="connsiteY6" fmla="*/ 300828 h 747963"/>
                <a:gd name="connsiteX7" fmla="*/ 1220591 w 1389722"/>
                <a:gd name="connsiteY7" fmla="*/ 64951 h 747963"/>
                <a:gd name="connsiteX8" fmla="*/ 824303 w 1389722"/>
                <a:gd name="connsiteY8" fmla="*/ 0 h 747963"/>
                <a:gd name="connsiteX9" fmla="*/ 216608 w 1389722"/>
                <a:gd name="connsiteY9" fmla="*/ 8251 h 747963"/>
                <a:gd name="connsiteX0" fmla="*/ 216608 w 1389722"/>
                <a:gd name="connsiteY0" fmla="*/ 79781 h 819493"/>
                <a:gd name="connsiteX1" fmla="*/ 112559 w 1389722"/>
                <a:gd name="connsiteY1" fmla="*/ 134178 h 819493"/>
                <a:gd name="connsiteX2" fmla="*/ 12814 w 1389722"/>
                <a:gd name="connsiteY2" fmla="*/ 371853 h 819493"/>
                <a:gd name="connsiteX3" fmla="*/ 54984 w 1389722"/>
                <a:gd name="connsiteY3" fmla="*/ 704252 h 819493"/>
                <a:gd name="connsiteX4" fmla="*/ 348727 w 1389722"/>
                <a:gd name="connsiteY4" fmla="*/ 817029 h 819493"/>
                <a:gd name="connsiteX5" fmla="*/ 1263797 w 1389722"/>
                <a:gd name="connsiteY5" fmla="*/ 767492 h 819493"/>
                <a:gd name="connsiteX6" fmla="*/ 1362986 w 1389722"/>
                <a:gd name="connsiteY6" fmla="*/ 372358 h 819493"/>
                <a:gd name="connsiteX7" fmla="*/ 1301587 w 1389722"/>
                <a:gd name="connsiteY7" fmla="*/ 11721 h 819493"/>
                <a:gd name="connsiteX8" fmla="*/ 824303 w 1389722"/>
                <a:gd name="connsiteY8" fmla="*/ 71530 h 819493"/>
                <a:gd name="connsiteX9" fmla="*/ 216608 w 1389722"/>
                <a:gd name="connsiteY9" fmla="*/ 79781 h 819493"/>
                <a:gd name="connsiteX0" fmla="*/ 216608 w 1400780"/>
                <a:gd name="connsiteY0" fmla="*/ 79781 h 820631"/>
                <a:gd name="connsiteX1" fmla="*/ 112559 w 1400780"/>
                <a:gd name="connsiteY1" fmla="*/ 134178 h 820631"/>
                <a:gd name="connsiteX2" fmla="*/ 12814 w 1400780"/>
                <a:gd name="connsiteY2" fmla="*/ 371853 h 820631"/>
                <a:gd name="connsiteX3" fmla="*/ 54984 w 1400780"/>
                <a:gd name="connsiteY3" fmla="*/ 704252 h 820631"/>
                <a:gd name="connsiteX4" fmla="*/ 348727 w 1400780"/>
                <a:gd name="connsiteY4" fmla="*/ 817029 h 820631"/>
                <a:gd name="connsiteX5" fmla="*/ 1263797 w 1400780"/>
                <a:gd name="connsiteY5" fmla="*/ 767492 h 820631"/>
                <a:gd name="connsiteX6" fmla="*/ 1378790 w 1400780"/>
                <a:gd name="connsiteY6" fmla="*/ 350080 h 820631"/>
                <a:gd name="connsiteX7" fmla="*/ 1301587 w 1400780"/>
                <a:gd name="connsiteY7" fmla="*/ 11721 h 820631"/>
                <a:gd name="connsiteX8" fmla="*/ 824303 w 1400780"/>
                <a:gd name="connsiteY8" fmla="*/ 71530 h 820631"/>
                <a:gd name="connsiteX9" fmla="*/ 216608 w 1400780"/>
                <a:gd name="connsiteY9" fmla="*/ 79781 h 820631"/>
                <a:gd name="connsiteX0" fmla="*/ 216608 w 1388697"/>
                <a:gd name="connsiteY0" fmla="*/ 79781 h 820631"/>
                <a:gd name="connsiteX1" fmla="*/ 112559 w 1388697"/>
                <a:gd name="connsiteY1" fmla="*/ 134178 h 820631"/>
                <a:gd name="connsiteX2" fmla="*/ 12814 w 1388697"/>
                <a:gd name="connsiteY2" fmla="*/ 371853 h 820631"/>
                <a:gd name="connsiteX3" fmla="*/ 54984 w 1388697"/>
                <a:gd name="connsiteY3" fmla="*/ 704252 h 820631"/>
                <a:gd name="connsiteX4" fmla="*/ 348727 w 1388697"/>
                <a:gd name="connsiteY4" fmla="*/ 817029 h 820631"/>
                <a:gd name="connsiteX5" fmla="*/ 1263797 w 1388697"/>
                <a:gd name="connsiteY5" fmla="*/ 767492 h 820631"/>
                <a:gd name="connsiteX6" fmla="*/ 1378790 w 1388697"/>
                <a:gd name="connsiteY6" fmla="*/ 350080 h 820631"/>
                <a:gd name="connsiteX7" fmla="*/ 1301587 w 1388697"/>
                <a:gd name="connsiteY7" fmla="*/ 11721 h 820631"/>
                <a:gd name="connsiteX8" fmla="*/ 824303 w 1388697"/>
                <a:gd name="connsiteY8" fmla="*/ 71530 h 820631"/>
                <a:gd name="connsiteX9" fmla="*/ 216608 w 1388697"/>
                <a:gd name="connsiteY9" fmla="*/ 79781 h 820631"/>
                <a:gd name="connsiteX0" fmla="*/ 216608 w 1391225"/>
                <a:gd name="connsiteY0" fmla="*/ 79781 h 826967"/>
                <a:gd name="connsiteX1" fmla="*/ 112559 w 1391225"/>
                <a:gd name="connsiteY1" fmla="*/ 134178 h 826967"/>
                <a:gd name="connsiteX2" fmla="*/ 12814 w 1391225"/>
                <a:gd name="connsiteY2" fmla="*/ 371853 h 826967"/>
                <a:gd name="connsiteX3" fmla="*/ 54984 w 1391225"/>
                <a:gd name="connsiteY3" fmla="*/ 704252 h 826967"/>
                <a:gd name="connsiteX4" fmla="*/ 348727 w 1391225"/>
                <a:gd name="connsiteY4" fmla="*/ 817029 h 826967"/>
                <a:gd name="connsiteX5" fmla="*/ 1270711 w 1391225"/>
                <a:gd name="connsiteY5" fmla="*/ 780860 h 826967"/>
                <a:gd name="connsiteX6" fmla="*/ 1378790 w 1391225"/>
                <a:gd name="connsiteY6" fmla="*/ 350080 h 826967"/>
                <a:gd name="connsiteX7" fmla="*/ 1301587 w 1391225"/>
                <a:gd name="connsiteY7" fmla="*/ 11721 h 826967"/>
                <a:gd name="connsiteX8" fmla="*/ 824303 w 1391225"/>
                <a:gd name="connsiteY8" fmla="*/ 71530 h 826967"/>
                <a:gd name="connsiteX9" fmla="*/ 216608 w 1391225"/>
                <a:gd name="connsiteY9" fmla="*/ 79781 h 826967"/>
                <a:gd name="connsiteX0" fmla="*/ 216608 w 1379141"/>
                <a:gd name="connsiteY0" fmla="*/ 79781 h 826967"/>
                <a:gd name="connsiteX1" fmla="*/ 112559 w 1379141"/>
                <a:gd name="connsiteY1" fmla="*/ 134178 h 826967"/>
                <a:gd name="connsiteX2" fmla="*/ 12814 w 1379141"/>
                <a:gd name="connsiteY2" fmla="*/ 371853 h 826967"/>
                <a:gd name="connsiteX3" fmla="*/ 54984 w 1379141"/>
                <a:gd name="connsiteY3" fmla="*/ 704252 h 826967"/>
                <a:gd name="connsiteX4" fmla="*/ 348727 w 1379141"/>
                <a:gd name="connsiteY4" fmla="*/ 817029 h 826967"/>
                <a:gd name="connsiteX5" fmla="*/ 1270711 w 1379141"/>
                <a:gd name="connsiteY5" fmla="*/ 780860 h 826967"/>
                <a:gd name="connsiteX6" fmla="*/ 1378790 w 1379141"/>
                <a:gd name="connsiteY6" fmla="*/ 350080 h 826967"/>
                <a:gd name="connsiteX7" fmla="*/ 1301587 w 1379141"/>
                <a:gd name="connsiteY7" fmla="*/ 11721 h 826967"/>
                <a:gd name="connsiteX8" fmla="*/ 824303 w 1379141"/>
                <a:gd name="connsiteY8" fmla="*/ 71530 h 826967"/>
                <a:gd name="connsiteX9" fmla="*/ 216608 w 1379141"/>
                <a:gd name="connsiteY9" fmla="*/ 79781 h 826967"/>
                <a:gd name="connsiteX0" fmla="*/ 216608 w 1379281"/>
                <a:gd name="connsiteY0" fmla="*/ 79781 h 826967"/>
                <a:gd name="connsiteX1" fmla="*/ 112559 w 1379281"/>
                <a:gd name="connsiteY1" fmla="*/ 134178 h 826967"/>
                <a:gd name="connsiteX2" fmla="*/ 12814 w 1379281"/>
                <a:gd name="connsiteY2" fmla="*/ 371853 h 826967"/>
                <a:gd name="connsiteX3" fmla="*/ 54984 w 1379281"/>
                <a:gd name="connsiteY3" fmla="*/ 704252 h 826967"/>
                <a:gd name="connsiteX4" fmla="*/ 348727 w 1379281"/>
                <a:gd name="connsiteY4" fmla="*/ 817029 h 826967"/>
                <a:gd name="connsiteX5" fmla="*/ 1270711 w 1379281"/>
                <a:gd name="connsiteY5" fmla="*/ 780860 h 826967"/>
                <a:gd name="connsiteX6" fmla="*/ 1378790 w 1379281"/>
                <a:gd name="connsiteY6" fmla="*/ 350080 h 826967"/>
                <a:gd name="connsiteX7" fmla="*/ 1301587 w 1379281"/>
                <a:gd name="connsiteY7" fmla="*/ 11721 h 826967"/>
                <a:gd name="connsiteX8" fmla="*/ 824303 w 1379281"/>
                <a:gd name="connsiteY8" fmla="*/ 71530 h 826967"/>
                <a:gd name="connsiteX9" fmla="*/ 216608 w 1379281"/>
                <a:gd name="connsiteY9" fmla="*/ 79781 h 826967"/>
                <a:gd name="connsiteX0" fmla="*/ 216608 w 1383421"/>
                <a:gd name="connsiteY0" fmla="*/ 79781 h 826967"/>
                <a:gd name="connsiteX1" fmla="*/ 112559 w 1383421"/>
                <a:gd name="connsiteY1" fmla="*/ 134178 h 826967"/>
                <a:gd name="connsiteX2" fmla="*/ 12814 w 1383421"/>
                <a:gd name="connsiteY2" fmla="*/ 371853 h 826967"/>
                <a:gd name="connsiteX3" fmla="*/ 54984 w 1383421"/>
                <a:gd name="connsiteY3" fmla="*/ 704252 h 826967"/>
                <a:gd name="connsiteX4" fmla="*/ 348727 w 1383421"/>
                <a:gd name="connsiteY4" fmla="*/ 817029 h 826967"/>
                <a:gd name="connsiteX5" fmla="*/ 1270711 w 1383421"/>
                <a:gd name="connsiteY5" fmla="*/ 780860 h 826967"/>
                <a:gd name="connsiteX6" fmla="*/ 1378790 w 1383421"/>
                <a:gd name="connsiteY6" fmla="*/ 350080 h 826967"/>
                <a:gd name="connsiteX7" fmla="*/ 1301587 w 1383421"/>
                <a:gd name="connsiteY7" fmla="*/ 11721 h 826967"/>
                <a:gd name="connsiteX8" fmla="*/ 824303 w 1383421"/>
                <a:gd name="connsiteY8" fmla="*/ 71530 h 826967"/>
                <a:gd name="connsiteX9" fmla="*/ 216608 w 1383421"/>
                <a:gd name="connsiteY9" fmla="*/ 79781 h 826967"/>
                <a:gd name="connsiteX0" fmla="*/ 216608 w 1379141"/>
                <a:gd name="connsiteY0" fmla="*/ 59582 h 806768"/>
                <a:gd name="connsiteX1" fmla="*/ 112559 w 1379141"/>
                <a:gd name="connsiteY1" fmla="*/ 113979 h 806768"/>
                <a:gd name="connsiteX2" fmla="*/ 12814 w 1379141"/>
                <a:gd name="connsiteY2" fmla="*/ 351654 h 806768"/>
                <a:gd name="connsiteX3" fmla="*/ 54984 w 1379141"/>
                <a:gd name="connsiteY3" fmla="*/ 684053 h 806768"/>
                <a:gd name="connsiteX4" fmla="*/ 348727 w 1379141"/>
                <a:gd name="connsiteY4" fmla="*/ 796830 h 806768"/>
                <a:gd name="connsiteX5" fmla="*/ 1270711 w 1379141"/>
                <a:gd name="connsiteY5" fmla="*/ 760661 h 806768"/>
                <a:gd name="connsiteX6" fmla="*/ 1378790 w 1379141"/>
                <a:gd name="connsiteY6" fmla="*/ 329881 h 806768"/>
                <a:gd name="connsiteX7" fmla="*/ 1280844 w 1379141"/>
                <a:gd name="connsiteY7" fmla="*/ 13800 h 806768"/>
                <a:gd name="connsiteX8" fmla="*/ 824303 w 1379141"/>
                <a:gd name="connsiteY8" fmla="*/ 51331 h 806768"/>
                <a:gd name="connsiteX9" fmla="*/ 216608 w 1379141"/>
                <a:gd name="connsiteY9" fmla="*/ 59582 h 806768"/>
                <a:gd name="connsiteX0" fmla="*/ 216608 w 1379141"/>
                <a:gd name="connsiteY0" fmla="*/ 59582 h 806768"/>
                <a:gd name="connsiteX1" fmla="*/ 112559 w 1379141"/>
                <a:gd name="connsiteY1" fmla="*/ 113979 h 806768"/>
                <a:gd name="connsiteX2" fmla="*/ 12814 w 1379141"/>
                <a:gd name="connsiteY2" fmla="*/ 351654 h 806768"/>
                <a:gd name="connsiteX3" fmla="*/ 54984 w 1379141"/>
                <a:gd name="connsiteY3" fmla="*/ 684053 h 806768"/>
                <a:gd name="connsiteX4" fmla="*/ 348727 w 1379141"/>
                <a:gd name="connsiteY4" fmla="*/ 796830 h 806768"/>
                <a:gd name="connsiteX5" fmla="*/ 1270711 w 1379141"/>
                <a:gd name="connsiteY5" fmla="*/ 760661 h 806768"/>
                <a:gd name="connsiteX6" fmla="*/ 1378790 w 1379141"/>
                <a:gd name="connsiteY6" fmla="*/ 329881 h 806768"/>
                <a:gd name="connsiteX7" fmla="*/ 1280844 w 1379141"/>
                <a:gd name="connsiteY7" fmla="*/ 13800 h 806768"/>
                <a:gd name="connsiteX8" fmla="*/ 824303 w 1379141"/>
                <a:gd name="connsiteY8" fmla="*/ 51331 h 806768"/>
                <a:gd name="connsiteX9" fmla="*/ 216608 w 1379141"/>
                <a:gd name="connsiteY9" fmla="*/ 59582 h 806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9141" h="806768">
                  <a:moveTo>
                    <a:pt x="216608" y="59582"/>
                  </a:moveTo>
                  <a:cubicBezTo>
                    <a:pt x="97984" y="70023"/>
                    <a:pt x="146525" y="65300"/>
                    <a:pt x="112559" y="113979"/>
                  </a:cubicBezTo>
                  <a:cubicBezTo>
                    <a:pt x="78593" y="162658"/>
                    <a:pt x="25373" y="149706"/>
                    <a:pt x="12814" y="351654"/>
                  </a:cubicBezTo>
                  <a:cubicBezTo>
                    <a:pt x="255" y="553602"/>
                    <a:pt x="-21645" y="640069"/>
                    <a:pt x="54984" y="684053"/>
                  </a:cubicBezTo>
                  <a:cubicBezTo>
                    <a:pt x="99551" y="702915"/>
                    <a:pt x="160041" y="781314"/>
                    <a:pt x="348727" y="796830"/>
                  </a:cubicBezTo>
                  <a:cubicBezTo>
                    <a:pt x="812788" y="793482"/>
                    <a:pt x="1165213" y="838487"/>
                    <a:pt x="1270711" y="760661"/>
                  </a:cubicBezTo>
                  <a:cubicBezTo>
                    <a:pt x="1376209" y="682835"/>
                    <a:pt x="1380962" y="491721"/>
                    <a:pt x="1378790" y="329881"/>
                  </a:cubicBezTo>
                  <a:cubicBezTo>
                    <a:pt x="1373459" y="210569"/>
                    <a:pt x="1340858" y="86687"/>
                    <a:pt x="1280844" y="13800"/>
                  </a:cubicBezTo>
                  <a:cubicBezTo>
                    <a:pt x="1177821" y="-34285"/>
                    <a:pt x="885108" y="59362"/>
                    <a:pt x="824303" y="51331"/>
                  </a:cubicBezTo>
                  <a:cubicBezTo>
                    <a:pt x="701546" y="58788"/>
                    <a:pt x="335232" y="49141"/>
                    <a:pt x="216608" y="5958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95" name="Straight Connector 394">
              <a:extLst>
                <a:ext uri="{FF2B5EF4-FFF2-40B4-BE49-F238E27FC236}">
                  <a16:creationId xmlns:a16="http://schemas.microsoft.com/office/drawing/2014/main" id="{30797965-398A-FB44-BD66-6A191636994E}"/>
                </a:ext>
              </a:extLst>
            </p:cNvPr>
            <p:cNvCxnSpPr>
              <a:cxnSpLocks/>
              <a:stCxn id="406" idx="0"/>
            </p:cNvCxnSpPr>
            <p:nvPr/>
          </p:nvCxnSpPr>
          <p:spPr>
            <a:xfrm flipH="1" flipV="1">
              <a:off x="8591314" y="5631767"/>
              <a:ext cx="66596" cy="250904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>
              <a:extLst>
                <a:ext uri="{FF2B5EF4-FFF2-40B4-BE49-F238E27FC236}">
                  <a16:creationId xmlns:a16="http://schemas.microsoft.com/office/drawing/2014/main" id="{699512ED-933A-D34A-8CC8-9DA165A7BE77}"/>
                </a:ext>
              </a:extLst>
            </p:cNvPr>
            <p:cNvCxnSpPr>
              <a:cxnSpLocks/>
              <a:stCxn id="450" idx="9"/>
            </p:cNvCxnSpPr>
            <p:nvPr/>
          </p:nvCxnSpPr>
          <p:spPr>
            <a:xfrm>
              <a:off x="8270073" y="5586838"/>
              <a:ext cx="387156" cy="322925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>
              <a:extLst>
                <a:ext uri="{FF2B5EF4-FFF2-40B4-BE49-F238E27FC236}">
                  <a16:creationId xmlns:a16="http://schemas.microsoft.com/office/drawing/2014/main" id="{856BB82B-8297-2842-A3D6-F232E57A88C9}"/>
                </a:ext>
              </a:extLst>
            </p:cNvPr>
            <p:cNvCxnSpPr>
              <a:cxnSpLocks/>
              <a:stCxn id="450" idx="2"/>
            </p:cNvCxnSpPr>
            <p:nvPr/>
          </p:nvCxnSpPr>
          <p:spPr>
            <a:xfrm>
              <a:off x="8269779" y="5582623"/>
              <a:ext cx="334505" cy="41987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>
              <a:extLst>
                <a:ext uri="{FF2B5EF4-FFF2-40B4-BE49-F238E27FC236}">
                  <a16:creationId xmlns:a16="http://schemas.microsoft.com/office/drawing/2014/main" id="{70708A4A-E7CD-9242-A059-A980B0615DD0}"/>
                </a:ext>
              </a:extLst>
            </p:cNvPr>
            <p:cNvCxnSpPr>
              <a:cxnSpLocks/>
              <a:endCxn id="411" idx="2"/>
            </p:cNvCxnSpPr>
            <p:nvPr/>
          </p:nvCxnSpPr>
          <p:spPr>
            <a:xfrm>
              <a:off x="8289329" y="5888859"/>
              <a:ext cx="368013" cy="31246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>
              <a:extLst>
                <a:ext uri="{FF2B5EF4-FFF2-40B4-BE49-F238E27FC236}">
                  <a16:creationId xmlns:a16="http://schemas.microsoft.com/office/drawing/2014/main" id="{232EC5A5-66D8-6243-932B-3E866D67F057}"/>
                </a:ext>
              </a:extLst>
            </p:cNvPr>
            <p:cNvCxnSpPr>
              <a:cxnSpLocks/>
              <a:stCxn id="420" idx="4"/>
              <a:endCxn id="457" idx="2"/>
            </p:cNvCxnSpPr>
            <p:nvPr/>
          </p:nvCxnSpPr>
          <p:spPr>
            <a:xfrm flipH="1">
              <a:off x="8269832" y="5614796"/>
              <a:ext cx="515" cy="248596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>
              <a:extLst>
                <a:ext uri="{FF2B5EF4-FFF2-40B4-BE49-F238E27FC236}">
                  <a16:creationId xmlns:a16="http://schemas.microsoft.com/office/drawing/2014/main" id="{0404EDF9-60B5-BD47-8D9B-5254306BFBF4}"/>
                </a:ext>
              </a:extLst>
            </p:cNvPr>
            <p:cNvCxnSpPr/>
            <p:nvPr/>
          </p:nvCxnSpPr>
          <p:spPr>
            <a:xfrm flipV="1">
              <a:off x="8289330" y="5631766"/>
              <a:ext cx="317903" cy="257091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1" name="Group 400">
              <a:extLst>
                <a:ext uri="{FF2B5EF4-FFF2-40B4-BE49-F238E27FC236}">
                  <a16:creationId xmlns:a16="http://schemas.microsoft.com/office/drawing/2014/main" id="{C07E04D4-47F1-8148-BB46-A8FC1BB3B47E}"/>
                </a:ext>
              </a:extLst>
            </p:cNvPr>
            <p:cNvGrpSpPr/>
            <p:nvPr/>
          </p:nvGrpSpPr>
          <p:grpSpPr>
            <a:xfrm>
              <a:off x="8178961" y="5824636"/>
              <a:ext cx="182938" cy="111323"/>
              <a:chOff x="7493876" y="2774731"/>
              <a:chExt cx="1481958" cy="894622"/>
            </a:xfrm>
          </p:grpSpPr>
          <p:sp>
            <p:nvSpPr>
              <p:cNvPr id="451" name="Freeform 450">
                <a:extLst>
                  <a:ext uri="{FF2B5EF4-FFF2-40B4-BE49-F238E27FC236}">
                    <a16:creationId xmlns:a16="http://schemas.microsoft.com/office/drawing/2014/main" id="{4A784D18-EA37-EF48-9CBC-160BA35B30C3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452" name="Oval 451">
                <a:extLst>
                  <a:ext uri="{FF2B5EF4-FFF2-40B4-BE49-F238E27FC236}">
                    <a16:creationId xmlns:a16="http://schemas.microsoft.com/office/drawing/2014/main" id="{1CA87B4B-A0F0-3D46-9E44-C1C2959E0F9E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453" name="Group 452">
                <a:extLst>
                  <a:ext uri="{FF2B5EF4-FFF2-40B4-BE49-F238E27FC236}">
                    <a16:creationId xmlns:a16="http://schemas.microsoft.com/office/drawing/2014/main" id="{74189EF8-E7FF-AB4A-BA62-5DB9921983A4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454" name="Freeform 453">
                  <a:extLst>
                    <a:ext uri="{FF2B5EF4-FFF2-40B4-BE49-F238E27FC236}">
                      <a16:creationId xmlns:a16="http://schemas.microsoft.com/office/drawing/2014/main" id="{CEC71DD0-0B2E-1248-A7BD-84F849DE4C27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5" name="Freeform 454">
                  <a:extLst>
                    <a:ext uri="{FF2B5EF4-FFF2-40B4-BE49-F238E27FC236}">
                      <a16:creationId xmlns:a16="http://schemas.microsoft.com/office/drawing/2014/main" id="{842896F0-3379-514F-9F30-147255ED1B36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6" name="Freeform 455">
                  <a:extLst>
                    <a:ext uri="{FF2B5EF4-FFF2-40B4-BE49-F238E27FC236}">
                      <a16:creationId xmlns:a16="http://schemas.microsoft.com/office/drawing/2014/main" id="{DF533D3E-874B-AE4D-BDC9-D36654D7F6FC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7" name="Freeform 456">
                  <a:extLst>
                    <a:ext uri="{FF2B5EF4-FFF2-40B4-BE49-F238E27FC236}">
                      <a16:creationId xmlns:a16="http://schemas.microsoft.com/office/drawing/2014/main" id="{086B087A-76A7-4B45-A6FB-FAD6A1B049AE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02" name="Group 401">
              <a:extLst>
                <a:ext uri="{FF2B5EF4-FFF2-40B4-BE49-F238E27FC236}">
                  <a16:creationId xmlns:a16="http://schemas.microsoft.com/office/drawing/2014/main" id="{8306A9E7-F602-C248-936A-3419F9379CCE}"/>
                </a:ext>
              </a:extLst>
            </p:cNvPr>
            <p:cNvGrpSpPr/>
            <p:nvPr/>
          </p:nvGrpSpPr>
          <p:grpSpPr>
            <a:xfrm>
              <a:off x="8182762" y="5545189"/>
              <a:ext cx="175179" cy="107525"/>
              <a:chOff x="7493876" y="2774731"/>
              <a:chExt cx="1481958" cy="894622"/>
            </a:xfrm>
          </p:grpSpPr>
          <p:sp>
            <p:nvSpPr>
              <p:cNvPr id="419" name="Freeform 418">
                <a:extLst>
                  <a:ext uri="{FF2B5EF4-FFF2-40B4-BE49-F238E27FC236}">
                    <a16:creationId xmlns:a16="http://schemas.microsoft.com/office/drawing/2014/main" id="{2654CBB9-CAE4-9846-9F19-53B086AB5B6E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420" name="Oval 419">
                <a:extLst>
                  <a:ext uri="{FF2B5EF4-FFF2-40B4-BE49-F238E27FC236}">
                    <a16:creationId xmlns:a16="http://schemas.microsoft.com/office/drawing/2014/main" id="{C64FA96F-2245-DD4B-8051-5E7BFB3281E0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421" name="Group 420">
                <a:extLst>
                  <a:ext uri="{FF2B5EF4-FFF2-40B4-BE49-F238E27FC236}">
                    <a16:creationId xmlns:a16="http://schemas.microsoft.com/office/drawing/2014/main" id="{DD2D5F95-F11D-834F-93D0-BE45F64CF6BA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422" name="Freeform 421">
                  <a:extLst>
                    <a:ext uri="{FF2B5EF4-FFF2-40B4-BE49-F238E27FC236}">
                      <a16:creationId xmlns:a16="http://schemas.microsoft.com/office/drawing/2014/main" id="{D01DDC80-03E8-9541-A83D-7EF6E013EE1E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23" name="Freeform 422">
                  <a:extLst>
                    <a:ext uri="{FF2B5EF4-FFF2-40B4-BE49-F238E27FC236}">
                      <a16:creationId xmlns:a16="http://schemas.microsoft.com/office/drawing/2014/main" id="{092E0C1D-2BAD-A345-9603-F71263AB175F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9" name="Freeform 448">
                  <a:extLst>
                    <a:ext uri="{FF2B5EF4-FFF2-40B4-BE49-F238E27FC236}">
                      <a16:creationId xmlns:a16="http://schemas.microsoft.com/office/drawing/2014/main" id="{E33FC734-C41F-374C-B813-AD12B7FAB9E1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0" name="Freeform 449">
                  <a:extLst>
                    <a:ext uri="{FF2B5EF4-FFF2-40B4-BE49-F238E27FC236}">
                      <a16:creationId xmlns:a16="http://schemas.microsoft.com/office/drawing/2014/main" id="{0F11AC09-29C9-3248-8150-11C9F6C8755E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03" name="Group 402">
              <a:extLst>
                <a:ext uri="{FF2B5EF4-FFF2-40B4-BE49-F238E27FC236}">
                  <a16:creationId xmlns:a16="http://schemas.microsoft.com/office/drawing/2014/main" id="{9C0ED71C-359E-1C44-ABA6-401D5761D0AC}"/>
                </a:ext>
              </a:extLst>
            </p:cNvPr>
            <p:cNvGrpSpPr/>
            <p:nvPr/>
          </p:nvGrpSpPr>
          <p:grpSpPr>
            <a:xfrm>
              <a:off x="8515547" y="5580583"/>
              <a:ext cx="175179" cy="107525"/>
              <a:chOff x="7493876" y="2774731"/>
              <a:chExt cx="1481958" cy="894622"/>
            </a:xfrm>
          </p:grpSpPr>
          <p:sp>
            <p:nvSpPr>
              <p:cNvPr id="412" name="Freeform 411">
                <a:extLst>
                  <a:ext uri="{FF2B5EF4-FFF2-40B4-BE49-F238E27FC236}">
                    <a16:creationId xmlns:a16="http://schemas.microsoft.com/office/drawing/2014/main" id="{7F7C312D-7A22-F74F-84F1-AEC58FCACC91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413" name="Oval 412">
                <a:extLst>
                  <a:ext uri="{FF2B5EF4-FFF2-40B4-BE49-F238E27FC236}">
                    <a16:creationId xmlns:a16="http://schemas.microsoft.com/office/drawing/2014/main" id="{E5C0FD88-2622-A245-9D35-C07DFC55A3F4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414" name="Group 413">
                <a:extLst>
                  <a:ext uri="{FF2B5EF4-FFF2-40B4-BE49-F238E27FC236}">
                    <a16:creationId xmlns:a16="http://schemas.microsoft.com/office/drawing/2014/main" id="{DE208897-2C8B-3140-8072-FB9FF5BDD556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415" name="Freeform 414">
                  <a:extLst>
                    <a:ext uri="{FF2B5EF4-FFF2-40B4-BE49-F238E27FC236}">
                      <a16:creationId xmlns:a16="http://schemas.microsoft.com/office/drawing/2014/main" id="{9D217BA4-6814-324E-9466-7DF0C8DF5D1B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6" name="Freeform 415">
                  <a:extLst>
                    <a:ext uri="{FF2B5EF4-FFF2-40B4-BE49-F238E27FC236}">
                      <a16:creationId xmlns:a16="http://schemas.microsoft.com/office/drawing/2014/main" id="{FBE8A708-FAD2-184C-80D0-7FAD61D362CB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7" name="Freeform 416">
                  <a:extLst>
                    <a:ext uri="{FF2B5EF4-FFF2-40B4-BE49-F238E27FC236}">
                      <a16:creationId xmlns:a16="http://schemas.microsoft.com/office/drawing/2014/main" id="{8FF35480-7A9C-954D-8D62-3220FD24B631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8" name="Freeform 417">
                  <a:extLst>
                    <a:ext uri="{FF2B5EF4-FFF2-40B4-BE49-F238E27FC236}">
                      <a16:creationId xmlns:a16="http://schemas.microsoft.com/office/drawing/2014/main" id="{8364C515-ECC5-9344-9C15-F484D3836801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04" name="Group 403">
              <a:extLst>
                <a:ext uri="{FF2B5EF4-FFF2-40B4-BE49-F238E27FC236}">
                  <a16:creationId xmlns:a16="http://schemas.microsoft.com/office/drawing/2014/main" id="{3FB138E3-47D3-0C46-B221-F062A1DE4353}"/>
                </a:ext>
              </a:extLst>
            </p:cNvPr>
            <p:cNvGrpSpPr/>
            <p:nvPr/>
          </p:nvGrpSpPr>
          <p:grpSpPr>
            <a:xfrm>
              <a:off x="8570325" y="5882671"/>
              <a:ext cx="175179" cy="107525"/>
              <a:chOff x="7493876" y="2774731"/>
              <a:chExt cx="1481958" cy="894622"/>
            </a:xfrm>
          </p:grpSpPr>
          <p:sp>
            <p:nvSpPr>
              <p:cNvPr id="405" name="Freeform 404">
                <a:extLst>
                  <a:ext uri="{FF2B5EF4-FFF2-40B4-BE49-F238E27FC236}">
                    <a16:creationId xmlns:a16="http://schemas.microsoft.com/office/drawing/2014/main" id="{FEF89179-36DF-1D49-98A2-1E95484B31E8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406" name="Oval 405">
                <a:extLst>
                  <a:ext uri="{FF2B5EF4-FFF2-40B4-BE49-F238E27FC236}">
                    <a16:creationId xmlns:a16="http://schemas.microsoft.com/office/drawing/2014/main" id="{3C4C2A17-57A0-4A4B-9CCA-7B80B7A6FF21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407" name="Group 406">
                <a:extLst>
                  <a:ext uri="{FF2B5EF4-FFF2-40B4-BE49-F238E27FC236}">
                    <a16:creationId xmlns:a16="http://schemas.microsoft.com/office/drawing/2014/main" id="{D29CCF66-BE49-D344-A5AE-E83E18F83093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408" name="Freeform 407">
                  <a:extLst>
                    <a:ext uri="{FF2B5EF4-FFF2-40B4-BE49-F238E27FC236}">
                      <a16:creationId xmlns:a16="http://schemas.microsoft.com/office/drawing/2014/main" id="{CBB58E79-A2BA-8B44-9B95-C909D29F7F4F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09" name="Freeform 408">
                  <a:extLst>
                    <a:ext uri="{FF2B5EF4-FFF2-40B4-BE49-F238E27FC236}">
                      <a16:creationId xmlns:a16="http://schemas.microsoft.com/office/drawing/2014/main" id="{4F1F820C-DD12-3544-AA32-0F98A12749AC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0" name="Freeform 409">
                  <a:extLst>
                    <a:ext uri="{FF2B5EF4-FFF2-40B4-BE49-F238E27FC236}">
                      <a16:creationId xmlns:a16="http://schemas.microsoft.com/office/drawing/2014/main" id="{4D365B5E-1584-3944-8C11-4603B9DD659C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1" name="Freeform 410">
                  <a:extLst>
                    <a:ext uri="{FF2B5EF4-FFF2-40B4-BE49-F238E27FC236}">
                      <a16:creationId xmlns:a16="http://schemas.microsoft.com/office/drawing/2014/main" id="{D5849860-F71A-1A43-BEAA-9EFD57F215FF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458" name="Group 457">
            <a:extLst>
              <a:ext uri="{FF2B5EF4-FFF2-40B4-BE49-F238E27FC236}">
                <a16:creationId xmlns:a16="http://schemas.microsoft.com/office/drawing/2014/main" id="{31AFF03D-5792-DB40-86A5-AA610BD6B2A6}"/>
              </a:ext>
            </a:extLst>
          </p:cNvPr>
          <p:cNvGrpSpPr/>
          <p:nvPr/>
        </p:nvGrpSpPr>
        <p:grpSpPr>
          <a:xfrm>
            <a:off x="5011504" y="2019393"/>
            <a:ext cx="998795" cy="445007"/>
            <a:chOff x="4332883" y="5571655"/>
            <a:chExt cx="998795" cy="445007"/>
          </a:xfrm>
        </p:grpSpPr>
        <p:cxnSp>
          <p:nvCxnSpPr>
            <p:cNvPr id="459" name="Straight Connector 458">
              <a:extLst>
                <a:ext uri="{FF2B5EF4-FFF2-40B4-BE49-F238E27FC236}">
                  <a16:creationId xmlns:a16="http://schemas.microsoft.com/office/drawing/2014/main" id="{2D187D1C-CA1B-1B49-9E5B-88BC584CC40A}"/>
                </a:ext>
              </a:extLst>
            </p:cNvPr>
            <p:cNvCxnSpPr>
              <a:cxnSpLocks/>
              <a:stCxn id="490" idx="0"/>
            </p:cNvCxnSpPr>
            <p:nvPr/>
          </p:nvCxnSpPr>
          <p:spPr>
            <a:xfrm flipH="1" flipV="1">
              <a:off x="4745236" y="5658233"/>
              <a:ext cx="66596" cy="250904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Straight Connector 459">
              <a:extLst>
                <a:ext uri="{FF2B5EF4-FFF2-40B4-BE49-F238E27FC236}">
                  <a16:creationId xmlns:a16="http://schemas.microsoft.com/office/drawing/2014/main" id="{BA74410C-2B01-404C-A49F-834EF6BED8E2}"/>
                </a:ext>
              </a:extLst>
            </p:cNvPr>
            <p:cNvCxnSpPr/>
            <p:nvPr/>
          </p:nvCxnSpPr>
          <p:spPr>
            <a:xfrm>
              <a:off x="4753706" y="5653287"/>
              <a:ext cx="299692" cy="142371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Straight Connector 460">
              <a:extLst>
                <a:ext uri="{FF2B5EF4-FFF2-40B4-BE49-F238E27FC236}">
                  <a16:creationId xmlns:a16="http://schemas.microsoft.com/office/drawing/2014/main" id="{5EA94465-4306-E343-B9EC-A28EF80AA9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53398" y="5718444"/>
              <a:ext cx="231278" cy="77216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2" name="Straight Connector 461">
              <a:extLst>
                <a:ext uri="{FF2B5EF4-FFF2-40B4-BE49-F238E27FC236}">
                  <a16:creationId xmlns:a16="http://schemas.microsoft.com/office/drawing/2014/main" id="{0FE5A0B7-6932-404B-A37E-5E2233F5C572}"/>
                </a:ext>
              </a:extLst>
            </p:cNvPr>
            <p:cNvCxnSpPr>
              <a:cxnSpLocks/>
              <a:stCxn id="509" idx="9"/>
            </p:cNvCxnSpPr>
            <p:nvPr/>
          </p:nvCxnSpPr>
          <p:spPr>
            <a:xfrm>
              <a:off x="4423995" y="5613304"/>
              <a:ext cx="387156" cy="322925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Straight Connector 462">
              <a:extLst>
                <a:ext uri="{FF2B5EF4-FFF2-40B4-BE49-F238E27FC236}">
                  <a16:creationId xmlns:a16="http://schemas.microsoft.com/office/drawing/2014/main" id="{57DC618D-673C-5349-BF50-D42A34173D5B}"/>
                </a:ext>
              </a:extLst>
            </p:cNvPr>
            <p:cNvCxnSpPr>
              <a:cxnSpLocks/>
              <a:stCxn id="509" idx="2"/>
            </p:cNvCxnSpPr>
            <p:nvPr/>
          </p:nvCxnSpPr>
          <p:spPr>
            <a:xfrm>
              <a:off x="4423701" y="5609089"/>
              <a:ext cx="334505" cy="41987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4" name="Straight Connector 463">
              <a:extLst>
                <a:ext uri="{FF2B5EF4-FFF2-40B4-BE49-F238E27FC236}">
                  <a16:creationId xmlns:a16="http://schemas.microsoft.com/office/drawing/2014/main" id="{1FE0C4C9-1462-5A4C-9F81-6EE84BF1CEA3}"/>
                </a:ext>
              </a:extLst>
            </p:cNvPr>
            <p:cNvCxnSpPr>
              <a:cxnSpLocks/>
            </p:cNvCxnSpPr>
            <p:nvPr/>
          </p:nvCxnSpPr>
          <p:spPr>
            <a:xfrm>
              <a:off x="4753706" y="5658231"/>
              <a:ext cx="530161" cy="4377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Straight Connector 464">
              <a:extLst>
                <a:ext uri="{FF2B5EF4-FFF2-40B4-BE49-F238E27FC236}">
                  <a16:creationId xmlns:a16="http://schemas.microsoft.com/office/drawing/2014/main" id="{A7FE1B2C-155F-FA40-82BF-DD2898CDA6B5}"/>
                </a:ext>
              </a:extLst>
            </p:cNvPr>
            <p:cNvCxnSpPr>
              <a:cxnSpLocks/>
              <a:stCxn id="495" idx="2"/>
            </p:cNvCxnSpPr>
            <p:nvPr/>
          </p:nvCxnSpPr>
          <p:spPr>
            <a:xfrm flipV="1">
              <a:off x="4811264" y="5795661"/>
              <a:ext cx="242134" cy="15091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Straight Connector 465">
              <a:extLst>
                <a:ext uri="{FF2B5EF4-FFF2-40B4-BE49-F238E27FC236}">
                  <a16:creationId xmlns:a16="http://schemas.microsoft.com/office/drawing/2014/main" id="{C4B80EF5-1A29-4743-BC88-0F31D8F8BCD0}"/>
                </a:ext>
              </a:extLst>
            </p:cNvPr>
            <p:cNvCxnSpPr>
              <a:cxnSpLocks/>
              <a:endCxn id="495" idx="2"/>
            </p:cNvCxnSpPr>
            <p:nvPr/>
          </p:nvCxnSpPr>
          <p:spPr>
            <a:xfrm>
              <a:off x="4443251" y="5915325"/>
              <a:ext cx="368013" cy="31246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Straight Connector 466">
              <a:extLst>
                <a:ext uri="{FF2B5EF4-FFF2-40B4-BE49-F238E27FC236}">
                  <a16:creationId xmlns:a16="http://schemas.microsoft.com/office/drawing/2014/main" id="{E8FEF9EC-1719-5F44-9A46-0FF0A10EC4F5}"/>
                </a:ext>
              </a:extLst>
            </p:cNvPr>
            <p:cNvCxnSpPr>
              <a:cxnSpLocks/>
              <a:stCxn id="504" idx="4"/>
              <a:endCxn id="516" idx="2"/>
            </p:cNvCxnSpPr>
            <p:nvPr/>
          </p:nvCxnSpPr>
          <p:spPr>
            <a:xfrm flipH="1">
              <a:off x="4423754" y="5641262"/>
              <a:ext cx="515" cy="248596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Straight Connector 467">
              <a:extLst>
                <a:ext uri="{FF2B5EF4-FFF2-40B4-BE49-F238E27FC236}">
                  <a16:creationId xmlns:a16="http://schemas.microsoft.com/office/drawing/2014/main" id="{79BDFEED-D7A8-BF4A-863C-9C9ECA6EAE65}"/>
                </a:ext>
              </a:extLst>
            </p:cNvPr>
            <p:cNvCxnSpPr/>
            <p:nvPr/>
          </p:nvCxnSpPr>
          <p:spPr>
            <a:xfrm flipV="1">
              <a:off x="4443252" y="5658232"/>
              <a:ext cx="317903" cy="257091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9" name="Group 468">
              <a:extLst>
                <a:ext uri="{FF2B5EF4-FFF2-40B4-BE49-F238E27FC236}">
                  <a16:creationId xmlns:a16="http://schemas.microsoft.com/office/drawing/2014/main" id="{CB59506A-88D3-5148-B3B2-E0265E329D78}"/>
                </a:ext>
              </a:extLst>
            </p:cNvPr>
            <p:cNvGrpSpPr/>
            <p:nvPr/>
          </p:nvGrpSpPr>
          <p:grpSpPr>
            <a:xfrm>
              <a:off x="4332883" y="5851102"/>
              <a:ext cx="182938" cy="111323"/>
              <a:chOff x="7493876" y="2774731"/>
              <a:chExt cx="1481958" cy="894622"/>
            </a:xfrm>
          </p:grpSpPr>
          <p:sp>
            <p:nvSpPr>
              <p:cNvPr id="510" name="Freeform 509">
                <a:extLst>
                  <a:ext uri="{FF2B5EF4-FFF2-40B4-BE49-F238E27FC236}">
                    <a16:creationId xmlns:a16="http://schemas.microsoft.com/office/drawing/2014/main" id="{5F79677C-7579-FE4F-8B2A-F43FB285CCF8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511" name="Oval 510">
                <a:extLst>
                  <a:ext uri="{FF2B5EF4-FFF2-40B4-BE49-F238E27FC236}">
                    <a16:creationId xmlns:a16="http://schemas.microsoft.com/office/drawing/2014/main" id="{1CD9D161-2A03-1E41-8B5F-9651D980CA48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512" name="Group 511">
                <a:extLst>
                  <a:ext uri="{FF2B5EF4-FFF2-40B4-BE49-F238E27FC236}">
                    <a16:creationId xmlns:a16="http://schemas.microsoft.com/office/drawing/2014/main" id="{4118CE45-1422-BE42-B0AD-A62C5F459F08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513" name="Freeform 512">
                  <a:extLst>
                    <a:ext uri="{FF2B5EF4-FFF2-40B4-BE49-F238E27FC236}">
                      <a16:creationId xmlns:a16="http://schemas.microsoft.com/office/drawing/2014/main" id="{EBFBB3FF-4616-444A-AFCB-6ED810A2A7F7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14" name="Freeform 513">
                  <a:extLst>
                    <a:ext uri="{FF2B5EF4-FFF2-40B4-BE49-F238E27FC236}">
                      <a16:creationId xmlns:a16="http://schemas.microsoft.com/office/drawing/2014/main" id="{06209631-D6A4-F342-B484-58AC30B04AD0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15" name="Freeform 514">
                  <a:extLst>
                    <a:ext uri="{FF2B5EF4-FFF2-40B4-BE49-F238E27FC236}">
                      <a16:creationId xmlns:a16="http://schemas.microsoft.com/office/drawing/2014/main" id="{A450A1D5-6469-0646-8100-0ED9BA14B577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16" name="Freeform 515">
                  <a:extLst>
                    <a:ext uri="{FF2B5EF4-FFF2-40B4-BE49-F238E27FC236}">
                      <a16:creationId xmlns:a16="http://schemas.microsoft.com/office/drawing/2014/main" id="{83870EC6-42CA-574B-992E-CAE1CE97F0E7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70" name="Group 469">
              <a:extLst>
                <a:ext uri="{FF2B5EF4-FFF2-40B4-BE49-F238E27FC236}">
                  <a16:creationId xmlns:a16="http://schemas.microsoft.com/office/drawing/2014/main" id="{0724B30B-2525-A345-9216-2FEAAF391C0D}"/>
                </a:ext>
              </a:extLst>
            </p:cNvPr>
            <p:cNvGrpSpPr/>
            <p:nvPr/>
          </p:nvGrpSpPr>
          <p:grpSpPr>
            <a:xfrm>
              <a:off x="4336684" y="5571655"/>
              <a:ext cx="175179" cy="107525"/>
              <a:chOff x="7493876" y="2774731"/>
              <a:chExt cx="1481958" cy="894622"/>
            </a:xfrm>
          </p:grpSpPr>
          <p:sp>
            <p:nvSpPr>
              <p:cNvPr id="503" name="Freeform 502">
                <a:extLst>
                  <a:ext uri="{FF2B5EF4-FFF2-40B4-BE49-F238E27FC236}">
                    <a16:creationId xmlns:a16="http://schemas.microsoft.com/office/drawing/2014/main" id="{F416E48B-FEA6-E54C-819D-07F1B2C7689A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504" name="Oval 503">
                <a:extLst>
                  <a:ext uri="{FF2B5EF4-FFF2-40B4-BE49-F238E27FC236}">
                    <a16:creationId xmlns:a16="http://schemas.microsoft.com/office/drawing/2014/main" id="{0CEB8CDC-38F1-6045-A720-E46C4F968395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505" name="Group 504">
                <a:extLst>
                  <a:ext uri="{FF2B5EF4-FFF2-40B4-BE49-F238E27FC236}">
                    <a16:creationId xmlns:a16="http://schemas.microsoft.com/office/drawing/2014/main" id="{14873D75-55E1-5441-9D50-DBA4BC7B5851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506" name="Freeform 505">
                  <a:extLst>
                    <a:ext uri="{FF2B5EF4-FFF2-40B4-BE49-F238E27FC236}">
                      <a16:creationId xmlns:a16="http://schemas.microsoft.com/office/drawing/2014/main" id="{EE1074E9-8B2B-7844-9DC5-7669778E6A97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7" name="Freeform 506">
                  <a:extLst>
                    <a:ext uri="{FF2B5EF4-FFF2-40B4-BE49-F238E27FC236}">
                      <a16:creationId xmlns:a16="http://schemas.microsoft.com/office/drawing/2014/main" id="{F9745D55-6750-2D4F-97B5-82A33AC311C9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8" name="Freeform 507">
                  <a:extLst>
                    <a:ext uri="{FF2B5EF4-FFF2-40B4-BE49-F238E27FC236}">
                      <a16:creationId xmlns:a16="http://schemas.microsoft.com/office/drawing/2014/main" id="{457E09A5-AD90-A042-B6B5-80699A9215B2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9" name="Freeform 508">
                  <a:extLst>
                    <a:ext uri="{FF2B5EF4-FFF2-40B4-BE49-F238E27FC236}">
                      <a16:creationId xmlns:a16="http://schemas.microsoft.com/office/drawing/2014/main" id="{7E49F83D-D3F7-154A-B094-55A14C81FE63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71" name="Group 470">
              <a:extLst>
                <a:ext uri="{FF2B5EF4-FFF2-40B4-BE49-F238E27FC236}">
                  <a16:creationId xmlns:a16="http://schemas.microsoft.com/office/drawing/2014/main" id="{E560D99B-0722-B841-9D3C-DC2B926022B7}"/>
                </a:ext>
              </a:extLst>
            </p:cNvPr>
            <p:cNvGrpSpPr/>
            <p:nvPr/>
          </p:nvGrpSpPr>
          <p:grpSpPr>
            <a:xfrm>
              <a:off x="4669469" y="5607049"/>
              <a:ext cx="175179" cy="107525"/>
              <a:chOff x="7493876" y="2774731"/>
              <a:chExt cx="1481958" cy="894622"/>
            </a:xfrm>
          </p:grpSpPr>
          <p:sp>
            <p:nvSpPr>
              <p:cNvPr id="496" name="Freeform 495">
                <a:extLst>
                  <a:ext uri="{FF2B5EF4-FFF2-40B4-BE49-F238E27FC236}">
                    <a16:creationId xmlns:a16="http://schemas.microsoft.com/office/drawing/2014/main" id="{1FB12630-30D7-6347-B959-6A2027BD94E8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497" name="Oval 496">
                <a:extLst>
                  <a:ext uri="{FF2B5EF4-FFF2-40B4-BE49-F238E27FC236}">
                    <a16:creationId xmlns:a16="http://schemas.microsoft.com/office/drawing/2014/main" id="{0672F953-A0DD-E447-92C5-F6521D9A214B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498" name="Group 497">
                <a:extLst>
                  <a:ext uri="{FF2B5EF4-FFF2-40B4-BE49-F238E27FC236}">
                    <a16:creationId xmlns:a16="http://schemas.microsoft.com/office/drawing/2014/main" id="{0469CD57-99AE-EE4B-BD63-C05C0F44EBB2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499" name="Freeform 498">
                  <a:extLst>
                    <a:ext uri="{FF2B5EF4-FFF2-40B4-BE49-F238E27FC236}">
                      <a16:creationId xmlns:a16="http://schemas.microsoft.com/office/drawing/2014/main" id="{471555FF-0C57-6D4F-BC63-8D5FC4D39D5F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0" name="Freeform 499">
                  <a:extLst>
                    <a:ext uri="{FF2B5EF4-FFF2-40B4-BE49-F238E27FC236}">
                      <a16:creationId xmlns:a16="http://schemas.microsoft.com/office/drawing/2014/main" id="{6DA54A7A-223C-EA45-AD43-69FC479DE395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1" name="Freeform 500">
                  <a:extLst>
                    <a:ext uri="{FF2B5EF4-FFF2-40B4-BE49-F238E27FC236}">
                      <a16:creationId xmlns:a16="http://schemas.microsoft.com/office/drawing/2014/main" id="{34F1967A-CDD3-9742-9FC4-33D01A86B8E6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2" name="Freeform 501">
                  <a:extLst>
                    <a:ext uri="{FF2B5EF4-FFF2-40B4-BE49-F238E27FC236}">
                      <a16:creationId xmlns:a16="http://schemas.microsoft.com/office/drawing/2014/main" id="{D5882B67-4EC7-6A4F-AF3C-CE584638C26F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72" name="Group 471">
              <a:extLst>
                <a:ext uri="{FF2B5EF4-FFF2-40B4-BE49-F238E27FC236}">
                  <a16:creationId xmlns:a16="http://schemas.microsoft.com/office/drawing/2014/main" id="{3F646E04-6421-8543-8F09-69E1B95413D0}"/>
                </a:ext>
              </a:extLst>
            </p:cNvPr>
            <p:cNvGrpSpPr/>
            <p:nvPr/>
          </p:nvGrpSpPr>
          <p:grpSpPr>
            <a:xfrm>
              <a:off x="4724247" y="5909137"/>
              <a:ext cx="175179" cy="107525"/>
              <a:chOff x="7493876" y="2774731"/>
              <a:chExt cx="1481958" cy="894622"/>
            </a:xfrm>
          </p:grpSpPr>
          <p:sp>
            <p:nvSpPr>
              <p:cNvPr id="489" name="Freeform 488">
                <a:extLst>
                  <a:ext uri="{FF2B5EF4-FFF2-40B4-BE49-F238E27FC236}">
                    <a16:creationId xmlns:a16="http://schemas.microsoft.com/office/drawing/2014/main" id="{64818E4D-E04E-DD43-8CB9-7A5F6F13A37F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490" name="Oval 489">
                <a:extLst>
                  <a:ext uri="{FF2B5EF4-FFF2-40B4-BE49-F238E27FC236}">
                    <a16:creationId xmlns:a16="http://schemas.microsoft.com/office/drawing/2014/main" id="{2BCC7053-CD17-9741-BB2E-F22F2D7D7D30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491" name="Group 490">
                <a:extLst>
                  <a:ext uri="{FF2B5EF4-FFF2-40B4-BE49-F238E27FC236}">
                    <a16:creationId xmlns:a16="http://schemas.microsoft.com/office/drawing/2014/main" id="{5B357F8B-5210-B549-B51D-C580357FB6DF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492" name="Freeform 491">
                  <a:extLst>
                    <a:ext uri="{FF2B5EF4-FFF2-40B4-BE49-F238E27FC236}">
                      <a16:creationId xmlns:a16="http://schemas.microsoft.com/office/drawing/2014/main" id="{93510429-8A39-6D4A-97D5-6C7A09298F7E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93" name="Freeform 492">
                  <a:extLst>
                    <a:ext uri="{FF2B5EF4-FFF2-40B4-BE49-F238E27FC236}">
                      <a16:creationId xmlns:a16="http://schemas.microsoft.com/office/drawing/2014/main" id="{B007F737-AF69-714C-924E-B08D17ED94BD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94" name="Freeform 493">
                  <a:extLst>
                    <a:ext uri="{FF2B5EF4-FFF2-40B4-BE49-F238E27FC236}">
                      <a16:creationId xmlns:a16="http://schemas.microsoft.com/office/drawing/2014/main" id="{1E5D710D-FA8A-D341-AB65-09E35CFDBF16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95" name="Freeform 494">
                  <a:extLst>
                    <a:ext uri="{FF2B5EF4-FFF2-40B4-BE49-F238E27FC236}">
                      <a16:creationId xmlns:a16="http://schemas.microsoft.com/office/drawing/2014/main" id="{5EB65ED3-5D54-E444-9B54-D506C7AAC41E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73" name="Group 472">
              <a:extLst>
                <a:ext uri="{FF2B5EF4-FFF2-40B4-BE49-F238E27FC236}">
                  <a16:creationId xmlns:a16="http://schemas.microsoft.com/office/drawing/2014/main" id="{CA7FC0B3-273A-8849-9DA8-8D5CBCF66A70}"/>
                </a:ext>
              </a:extLst>
            </p:cNvPr>
            <p:cNvGrpSpPr/>
            <p:nvPr/>
          </p:nvGrpSpPr>
          <p:grpSpPr>
            <a:xfrm>
              <a:off x="5156499" y="5631997"/>
              <a:ext cx="175179" cy="107525"/>
              <a:chOff x="7493876" y="2774731"/>
              <a:chExt cx="1481958" cy="894622"/>
            </a:xfrm>
          </p:grpSpPr>
          <p:sp>
            <p:nvSpPr>
              <p:cNvPr id="482" name="Freeform 481">
                <a:extLst>
                  <a:ext uri="{FF2B5EF4-FFF2-40B4-BE49-F238E27FC236}">
                    <a16:creationId xmlns:a16="http://schemas.microsoft.com/office/drawing/2014/main" id="{D4A4EC10-2DC6-3343-B57F-E8F02626F2A4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483" name="Oval 482">
                <a:extLst>
                  <a:ext uri="{FF2B5EF4-FFF2-40B4-BE49-F238E27FC236}">
                    <a16:creationId xmlns:a16="http://schemas.microsoft.com/office/drawing/2014/main" id="{05792498-8D9C-D347-8D54-2C0DEB66A27D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484" name="Group 483">
                <a:extLst>
                  <a:ext uri="{FF2B5EF4-FFF2-40B4-BE49-F238E27FC236}">
                    <a16:creationId xmlns:a16="http://schemas.microsoft.com/office/drawing/2014/main" id="{738BCCE9-B605-534D-B7EB-D904D542498B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485" name="Freeform 484">
                  <a:extLst>
                    <a:ext uri="{FF2B5EF4-FFF2-40B4-BE49-F238E27FC236}">
                      <a16:creationId xmlns:a16="http://schemas.microsoft.com/office/drawing/2014/main" id="{059499C6-10CE-0F43-9986-57A32253A291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6" name="Freeform 485">
                  <a:extLst>
                    <a:ext uri="{FF2B5EF4-FFF2-40B4-BE49-F238E27FC236}">
                      <a16:creationId xmlns:a16="http://schemas.microsoft.com/office/drawing/2014/main" id="{526A3A0D-8BAA-2C4E-AE49-2269E7583746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7" name="Freeform 486">
                  <a:extLst>
                    <a:ext uri="{FF2B5EF4-FFF2-40B4-BE49-F238E27FC236}">
                      <a16:creationId xmlns:a16="http://schemas.microsoft.com/office/drawing/2014/main" id="{C2792F69-194C-5B47-8681-50C567000C30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8" name="Freeform 487">
                  <a:extLst>
                    <a:ext uri="{FF2B5EF4-FFF2-40B4-BE49-F238E27FC236}">
                      <a16:creationId xmlns:a16="http://schemas.microsoft.com/office/drawing/2014/main" id="{EF8A2D30-70D9-AB4C-A8AF-B57CF6A18F76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74" name="Group 473">
              <a:extLst>
                <a:ext uri="{FF2B5EF4-FFF2-40B4-BE49-F238E27FC236}">
                  <a16:creationId xmlns:a16="http://schemas.microsoft.com/office/drawing/2014/main" id="{C11BB902-B63D-8E4D-9CC6-A074756E979F}"/>
                </a:ext>
              </a:extLst>
            </p:cNvPr>
            <p:cNvGrpSpPr/>
            <p:nvPr/>
          </p:nvGrpSpPr>
          <p:grpSpPr>
            <a:xfrm>
              <a:off x="4944983" y="5749145"/>
              <a:ext cx="175179" cy="107525"/>
              <a:chOff x="7493876" y="2774731"/>
              <a:chExt cx="1481958" cy="894622"/>
            </a:xfrm>
          </p:grpSpPr>
          <p:sp>
            <p:nvSpPr>
              <p:cNvPr id="475" name="Freeform 474">
                <a:extLst>
                  <a:ext uri="{FF2B5EF4-FFF2-40B4-BE49-F238E27FC236}">
                    <a16:creationId xmlns:a16="http://schemas.microsoft.com/office/drawing/2014/main" id="{81F26A44-BCAF-8449-8821-7C1A5E65044E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476" name="Oval 475">
                <a:extLst>
                  <a:ext uri="{FF2B5EF4-FFF2-40B4-BE49-F238E27FC236}">
                    <a16:creationId xmlns:a16="http://schemas.microsoft.com/office/drawing/2014/main" id="{088AE4BE-CE58-6D45-AD23-E5445AD82AE8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477" name="Group 476">
                <a:extLst>
                  <a:ext uri="{FF2B5EF4-FFF2-40B4-BE49-F238E27FC236}">
                    <a16:creationId xmlns:a16="http://schemas.microsoft.com/office/drawing/2014/main" id="{FEC23B2F-71F1-144E-A4D3-FC4001EEB646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478" name="Freeform 477">
                  <a:extLst>
                    <a:ext uri="{FF2B5EF4-FFF2-40B4-BE49-F238E27FC236}">
                      <a16:creationId xmlns:a16="http://schemas.microsoft.com/office/drawing/2014/main" id="{0738D3F4-09CC-AA40-B652-A2B1EE81EA0F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9" name="Freeform 478">
                  <a:extLst>
                    <a:ext uri="{FF2B5EF4-FFF2-40B4-BE49-F238E27FC236}">
                      <a16:creationId xmlns:a16="http://schemas.microsoft.com/office/drawing/2014/main" id="{BC88F3C9-F83D-3640-BE16-5C590ABF4A29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0" name="Freeform 479">
                  <a:extLst>
                    <a:ext uri="{FF2B5EF4-FFF2-40B4-BE49-F238E27FC236}">
                      <a16:creationId xmlns:a16="http://schemas.microsoft.com/office/drawing/2014/main" id="{B74D1678-3AF4-D64E-B93A-4ABAEE27B87D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1" name="Freeform 480">
                  <a:extLst>
                    <a:ext uri="{FF2B5EF4-FFF2-40B4-BE49-F238E27FC236}">
                      <a16:creationId xmlns:a16="http://schemas.microsoft.com/office/drawing/2014/main" id="{F8FF05AC-BC7F-A648-BFB5-6EF8D4BD3089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631FB7CC-D2A5-C749-8D9F-01B9FA12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146" y="380460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LTE mobiles: sleep modes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79769-3B28-CC48-AFB2-345BF93C7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Wireless and Mobile Networks: 7- 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C9C48704-237C-E042-A607-8A9FFF15112D}"/>
              </a:ext>
            </a:extLst>
          </p:cNvPr>
          <p:cNvGrpSpPr/>
          <p:nvPr/>
        </p:nvGrpSpPr>
        <p:grpSpPr>
          <a:xfrm>
            <a:off x="3781032" y="1205224"/>
            <a:ext cx="790834" cy="1180042"/>
            <a:chOff x="5970432" y="1629202"/>
            <a:chExt cx="888604" cy="1197664"/>
          </a:xfrm>
        </p:grpSpPr>
        <p:grpSp>
          <p:nvGrpSpPr>
            <p:cNvPr id="291" name="Group 290">
              <a:extLst>
                <a:ext uri="{FF2B5EF4-FFF2-40B4-BE49-F238E27FC236}">
                  <a16:creationId xmlns:a16="http://schemas.microsoft.com/office/drawing/2014/main" id="{EC48FFA5-0B8D-8940-9578-5CAAB8B434CA}"/>
                </a:ext>
              </a:extLst>
            </p:cNvPr>
            <p:cNvGrpSpPr/>
            <p:nvPr/>
          </p:nvGrpSpPr>
          <p:grpSpPr>
            <a:xfrm>
              <a:off x="5970432" y="1629202"/>
              <a:ext cx="466245" cy="924931"/>
              <a:chOff x="6476205" y="1307523"/>
              <a:chExt cx="466245" cy="924931"/>
            </a:xfrm>
          </p:grpSpPr>
          <p:grpSp>
            <p:nvGrpSpPr>
              <p:cNvPr id="316" name="Group 817">
                <a:extLst>
                  <a:ext uri="{FF2B5EF4-FFF2-40B4-BE49-F238E27FC236}">
                    <a16:creationId xmlns:a16="http://schemas.microsoft.com/office/drawing/2014/main" id="{C2EF0451-0CA1-724A-BA7D-FA7A8388A4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6205" y="1307523"/>
                <a:ext cx="466245" cy="392290"/>
                <a:chOff x="2920" y="1445"/>
                <a:chExt cx="326" cy="289"/>
              </a:xfrm>
            </p:grpSpPr>
            <p:sp>
              <p:nvSpPr>
                <p:cNvPr id="333" name="Oval 818">
                  <a:extLst>
                    <a:ext uri="{FF2B5EF4-FFF2-40B4-BE49-F238E27FC236}">
                      <a16:creationId xmlns:a16="http://schemas.microsoft.com/office/drawing/2014/main" id="{A613AA86-1E03-5344-825E-696D7901DD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0" y="1445"/>
                  <a:ext cx="326" cy="289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334" name="Group 819">
                  <a:extLst>
                    <a:ext uri="{FF2B5EF4-FFF2-40B4-BE49-F238E27FC236}">
                      <a16:creationId xmlns:a16="http://schemas.microsoft.com/office/drawing/2014/main" id="{C922C50E-F1D7-FC45-ABFC-A32030B84EA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9" y="1476"/>
                  <a:ext cx="265" cy="228"/>
                  <a:chOff x="2949" y="1476"/>
                  <a:chExt cx="265" cy="228"/>
                </a:xfrm>
              </p:grpSpPr>
              <p:sp>
                <p:nvSpPr>
                  <p:cNvPr id="335" name="Oval 820">
                    <a:extLst>
                      <a:ext uri="{FF2B5EF4-FFF2-40B4-BE49-F238E27FC236}">
                        <a16:creationId xmlns:a16="http://schemas.microsoft.com/office/drawing/2014/main" id="{7AB8EDE7-CA20-EA49-AE13-8B0E3024B61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30" y="1545"/>
                    <a:ext cx="107" cy="92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6" name="Oval 821">
                    <a:extLst>
                      <a:ext uri="{FF2B5EF4-FFF2-40B4-BE49-F238E27FC236}">
                        <a16:creationId xmlns:a16="http://schemas.microsoft.com/office/drawing/2014/main" id="{CFF1CFAD-0B4A-5249-BE82-B24B699A090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06" y="1525"/>
                    <a:ext cx="154" cy="131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7" name="Oval 822">
                    <a:extLst>
                      <a:ext uri="{FF2B5EF4-FFF2-40B4-BE49-F238E27FC236}">
                        <a16:creationId xmlns:a16="http://schemas.microsoft.com/office/drawing/2014/main" id="{290B1727-5427-6149-A5EF-2A0BE27D150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3" y="1501"/>
                    <a:ext cx="203" cy="179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8" name="Oval 823">
                    <a:extLst>
                      <a:ext uri="{FF2B5EF4-FFF2-40B4-BE49-F238E27FC236}">
                        <a16:creationId xmlns:a16="http://schemas.microsoft.com/office/drawing/2014/main" id="{4793DA61-B3FF-2E4D-AA14-FDB0E9C19E6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9" y="1476"/>
                    <a:ext cx="265" cy="228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17" name="Group 398">
                <a:extLst>
                  <a:ext uri="{FF2B5EF4-FFF2-40B4-BE49-F238E27FC236}">
                    <a16:creationId xmlns:a16="http://schemas.microsoft.com/office/drawing/2014/main" id="{65393C64-CECA-704C-B52A-6E54FB659C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27789" y="1518577"/>
                <a:ext cx="375668" cy="713877"/>
                <a:chOff x="3130" y="3288"/>
                <a:chExt cx="410" cy="742"/>
              </a:xfrm>
            </p:grpSpPr>
            <p:sp>
              <p:nvSpPr>
                <p:cNvPr id="318" name="Line 270">
                  <a:extLst>
                    <a:ext uri="{FF2B5EF4-FFF2-40B4-BE49-F238E27FC236}">
                      <a16:creationId xmlns:a16="http://schemas.microsoft.com/office/drawing/2014/main" id="{30F58770-7764-E447-889D-2E708BF29F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9" name="Line 271">
                  <a:extLst>
                    <a:ext uri="{FF2B5EF4-FFF2-40B4-BE49-F238E27FC236}">
                      <a16:creationId xmlns:a16="http://schemas.microsoft.com/office/drawing/2014/main" id="{D1123060-6CBC-0944-9E3E-400C044C82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20" name="Line 272">
                  <a:extLst>
                    <a:ext uri="{FF2B5EF4-FFF2-40B4-BE49-F238E27FC236}">
                      <a16:creationId xmlns:a16="http://schemas.microsoft.com/office/drawing/2014/main" id="{5B0B371A-5EE5-CC45-ACD3-4D8AF2CAFF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21" name="Line 273">
                  <a:extLst>
                    <a:ext uri="{FF2B5EF4-FFF2-40B4-BE49-F238E27FC236}">
                      <a16:creationId xmlns:a16="http://schemas.microsoft.com/office/drawing/2014/main" id="{A4376E8F-930A-3D47-86E0-0F0ACB1B2B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22" name="Line 274">
                  <a:extLst>
                    <a:ext uri="{FF2B5EF4-FFF2-40B4-BE49-F238E27FC236}">
                      <a16:creationId xmlns:a16="http://schemas.microsoft.com/office/drawing/2014/main" id="{DC4D63DA-C320-6349-824D-67CD7CE786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23" name="Line 275">
                  <a:extLst>
                    <a:ext uri="{FF2B5EF4-FFF2-40B4-BE49-F238E27FC236}">
                      <a16:creationId xmlns:a16="http://schemas.microsoft.com/office/drawing/2014/main" id="{E96001AD-A9DD-F747-9E27-D2C4D30841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24" name="Line 276">
                  <a:extLst>
                    <a:ext uri="{FF2B5EF4-FFF2-40B4-BE49-F238E27FC236}">
                      <a16:creationId xmlns:a16="http://schemas.microsoft.com/office/drawing/2014/main" id="{030A895B-C421-5442-8B45-738E486243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25" name="Line 277">
                  <a:extLst>
                    <a:ext uri="{FF2B5EF4-FFF2-40B4-BE49-F238E27FC236}">
                      <a16:creationId xmlns:a16="http://schemas.microsoft.com/office/drawing/2014/main" id="{72F25B95-31AF-C549-B80C-BDFDCD9A04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26" name="Line 278">
                  <a:extLst>
                    <a:ext uri="{FF2B5EF4-FFF2-40B4-BE49-F238E27FC236}">
                      <a16:creationId xmlns:a16="http://schemas.microsoft.com/office/drawing/2014/main" id="{2F371059-41B6-A947-AEDC-5E3A4D33FB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27" name="Line 279">
                  <a:extLst>
                    <a:ext uri="{FF2B5EF4-FFF2-40B4-BE49-F238E27FC236}">
                      <a16:creationId xmlns:a16="http://schemas.microsoft.com/office/drawing/2014/main" id="{1AD7838F-EEF9-414D-8E67-948B41173F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28" name="Line 280">
                  <a:extLst>
                    <a:ext uri="{FF2B5EF4-FFF2-40B4-BE49-F238E27FC236}">
                      <a16:creationId xmlns:a16="http://schemas.microsoft.com/office/drawing/2014/main" id="{B2725003-B064-3140-8EBB-BA8E67BD09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29" name="Line 281">
                  <a:extLst>
                    <a:ext uri="{FF2B5EF4-FFF2-40B4-BE49-F238E27FC236}">
                      <a16:creationId xmlns:a16="http://schemas.microsoft.com/office/drawing/2014/main" id="{97765559-BD7A-1F41-91EA-B3FD894E1B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0" name="Line 282">
                  <a:extLst>
                    <a:ext uri="{FF2B5EF4-FFF2-40B4-BE49-F238E27FC236}">
                      <a16:creationId xmlns:a16="http://schemas.microsoft.com/office/drawing/2014/main" id="{4EA72013-A268-854B-BE9E-B0D6C2D327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1" name="Line 283">
                  <a:extLst>
                    <a:ext uri="{FF2B5EF4-FFF2-40B4-BE49-F238E27FC236}">
                      <a16:creationId xmlns:a16="http://schemas.microsoft.com/office/drawing/2014/main" id="{428197BC-47D0-1E4B-8244-36200B1648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2" name="Line 284">
                  <a:extLst>
                    <a:ext uri="{FF2B5EF4-FFF2-40B4-BE49-F238E27FC236}">
                      <a16:creationId xmlns:a16="http://schemas.microsoft.com/office/drawing/2014/main" id="{04A1EF6D-F5EE-524C-9DB7-09BE19C197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</p:grpSp>
        <p:grpSp>
          <p:nvGrpSpPr>
            <p:cNvPr id="292" name="Group 291">
              <a:extLst>
                <a:ext uri="{FF2B5EF4-FFF2-40B4-BE49-F238E27FC236}">
                  <a16:creationId xmlns:a16="http://schemas.microsoft.com/office/drawing/2014/main" id="{C90CA754-8C8F-4644-9A2D-7588F908497A}"/>
                </a:ext>
              </a:extLst>
            </p:cNvPr>
            <p:cNvGrpSpPr/>
            <p:nvPr/>
          </p:nvGrpSpPr>
          <p:grpSpPr>
            <a:xfrm>
              <a:off x="6091888" y="2409568"/>
              <a:ext cx="767148" cy="417298"/>
              <a:chOff x="1503784" y="3006600"/>
              <a:chExt cx="1771786" cy="957087"/>
            </a:xfrm>
          </p:grpSpPr>
          <p:grpSp>
            <p:nvGrpSpPr>
              <p:cNvPr id="293" name="Group 292">
                <a:extLst>
                  <a:ext uri="{FF2B5EF4-FFF2-40B4-BE49-F238E27FC236}">
                    <a16:creationId xmlns:a16="http://schemas.microsoft.com/office/drawing/2014/main" id="{1DD9292E-07D8-4E49-AD9F-6BCA22D8E7A1}"/>
                  </a:ext>
                </a:extLst>
              </p:cNvPr>
              <p:cNvGrpSpPr/>
              <p:nvPr/>
            </p:nvGrpSpPr>
            <p:grpSpPr>
              <a:xfrm>
                <a:off x="1503784" y="3006600"/>
                <a:ext cx="1771786" cy="957087"/>
                <a:chOff x="1465684" y="2997075"/>
                <a:chExt cx="1771786" cy="957087"/>
              </a:xfrm>
            </p:grpSpPr>
            <p:sp>
              <p:nvSpPr>
                <p:cNvPr id="314" name="Freeform 313">
                  <a:extLst>
                    <a:ext uri="{FF2B5EF4-FFF2-40B4-BE49-F238E27FC236}">
                      <a16:creationId xmlns:a16="http://schemas.microsoft.com/office/drawing/2014/main" id="{3025F10C-A7CC-B74A-B72A-260BD7C017D3}"/>
                    </a:ext>
                  </a:extLst>
                </p:cNvPr>
                <p:cNvSpPr/>
                <p:nvPr/>
              </p:nvSpPr>
              <p:spPr>
                <a:xfrm>
                  <a:off x="1465684" y="3328365"/>
                  <a:ext cx="1771786" cy="625797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315" name="Oval 314">
                  <a:extLst>
                    <a:ext uri="{FF2B5EF4-FFF2-40B4-BE49-F238E27FC236}">
                      <a16:creationId xmlns:a16="http://schemas.microsoft.com/office/drawing/2014/main" id="{C7C4B94C-718E-BC42-B3DD-65ECBDB87C9E}"/>
                    </a:ext>
                  </a:extLst>
                </p:cNvPr>
                <p:cNvSpPr/>
                <p:nvPr/>
              </p:nvSpPr>
              <p:spPr>
                <a:xfrm>
                  <a:off x="1466704" y="2997075"/>
                  <a:ext cx="1769640" cy="619577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</p:grpSp>
          <p:grpSp>
            <p:nvGrpSpPr>
              <p:cNvPr id="294" name="Group 293">
                <a:extLst>
                  <a:ext uri="{FF2B5EF4-FFF2-40B4-BE49-F238E27FC236}">
                    <a16:creationId xmlns:a16="http://schemas.microsoft.com/office/drawing/2014/main" id="{EF8CC307-7C37-7946-B4D3-A9A26E598070}"/>
                  </a:ext>
                </a:extLst>
              </p:cNvPr>
              <p:cNvGrpSpPr/>
              <p:nvPr/>
            </p:nvGrpSpPr>
            <p:grpSpPr>
              <a:xfrm>
                <a:off x="1977616" y="3038475"/>
                <a:ext cx="768409" cy="553944"/>
                <a:chOff x="1968091" y="3022600"/>
                <a:chExt cx="768409" cy="553944"/>
              </a:xfrm>
            </p:grpSpPr>
            <p:grpSp>
              <p:nvGrpSpPr>
                <p:cNvPr id="295" name="Group 294">
                  <a:extLst>
                    <a:ext uri="{FF2B5EF4-FFF2-40B4-BE49-F238E27FC236}">
                      <a16:creationId xmlns:a16="http://schemas.microsoft.com/office/drawing/2014/main" id="{CB7CD814-5CDC-5645-AE0C-90FDDAFDE807}"/>
                    </a:ext>
                  </a:extLst>
                </p:cNvPr>
                <p:cNvGrpSpPr/>
                <p:nvPr/>
              </p:nvGrpSpPr>
              <p:grpSpPr>
                <a:xfrm>
                  <a:off x="2032000" y="3022600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312" name="Parallelogram 311">
                    <a:extLst>
                      <a:ext uri="{FF2B5EF4-FFF2-40B4-BE49-F238E27FC236}">
                        <a16:creationId xmlns:a16="http://schemas.microsoft.com/office/drawing/2014/main" id="{8E889163-B02D-E347-A498-06833F8E35D7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3" name="Parallelogram 312">
                    <a:extLst>
                      <a:ext uri="{FF2B5EF4-FFF2-40B4-BE49-F238E27FC236}">
                        <a16:creationId xmlns:a16="http://schemas.microsoft.com/office/drawing/2014/main" id="{B05B7D60-9C12-8745-B9A5-0F06F770CD20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96" name="Group 295">
                  <a:extLst>
                    <a:ext uri="{FF2B5EF4-FFF2-40B4-BE49-F238E27FC236}">
                      <a16:creationId xmlns:a16="http://schemas.microsoft.com/office/drawing/2014/main" id="{4CBF821B-0228-DA47-9701-A3B07F74EBA9}"/>
                    </a:ext>
                  </a:extLst>
                </p:cNvPr>
                <p:cNvGrpSpPr/>
                <p:nvPr/>
              </p:nvGrpSpPr>
              <p:grpSpPr>
                <a:xfrm flipH="1">
                  <a:off x="2441575" y="3032125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310" name="Parallelogram 309">
                    <a:extLst>
                      <a:ext uri="{FF2B5EF4-FFF2-40B4-BE49-F238E27FC236}">
                        <a16:creationId xmlns:a16="http://schemas.microsoft.com/office/drawing/2014/main" id="{B7BA5D20-D1EE-A042-B6D8-88262399893A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1" name="Parallelogram 310">
                    <a:extLst>
                      <a:ext uri="{FF2B5EF4-FFF2-40B4-BE49-F238E27FC236}">
                        <a16:creationId xmlns:a16="http://schemas.microsoft.com/office/drawing/2014/main" id="{209D920C-CBF5-8B4A-A3D6-3A0C29BC628C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97" name="Parallelogram 296">
                  <a:extLst>
                    <a:ext uri="{FF2B5EF4-FFF2-40B4-BE49-F238E27FC236}">
                      <a16:creationId xmlns:a16="http://schemas.microsoft.com/office/drawing/2014/main" id="{F3DFBC33-07D6-D14F-8660-FB92A0A355B9}"/>
                    </a:ext>
                  </a:extLst>
                </p:cNvPr>
                <p:cNvSpPr/>
                <p:nvPr/>
              </p:nvSpPr>
              <p:spPr>
                <a:xfrm flipV="1">
                  <a:off x="2057400" y="3130550"/>
                  <a:ext cx="625475" cy="60324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8" name="Parallelogram 297">
                  <a:extLst>
                    <a:ext uri="{FF2B5EF4-FFF2-40B4-BE49-F238E27FC236}">
                      <a16:creationId xmlns:a16="http://schemas.microsoft.com/office/drawing/2014/main" id="{5F8E4D95-8830-4642-933D-152E438E5BC7}"/>
                    </a:ext>
                  </a:extLst>
                </p:cNvPr>
                <p:cNvSpPr/>
                <p:nvPr/>
              </p:nvSpPr>
              <p:spPr>
                <a:xfrm rot="17056647">
                  <a:off x="2079626" y="3187701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9" name="Parallelogram 298">
                  <a:extLst>
                    <a:ext uri="{FF2B5EF4-FFF2-40B4-BE49-F238E27FC236}">
                      <a16:creationId xmlns:a16="http://schemas.microsoft.com/office/drawing/2014/main" id="{B53D3EC8-FC7D-3F46-960B-2BCCE314822F}"/>
                    </a:ext>
                  </a:extLst>
                </p:cNvPr>
                <p:cNvSpPr/>
                <p:nvPr/>
              </p:nvSpPr>
              <p:spPr>
                <a:xfrm rot="17384936" flipV="1">
                  <a:off x="1990347" y="3141540"/>
                  <a:ext cx="95195" cy="50805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0" name="Parallelogram 299">
                  <a:extLst>
                    <a:ext uri="{FF2B5EF4-FFF2-40B4-BE49-F238E27FC236}">
                      <a16:creationId xmlns:a16="http://schemas.microsoft.com/office/drawing/2014/main" id="{69342E0E-2F87-214D-8EBC-4B68F9340263}"/>
                    </a:ext>
                  </a:extLst>
                </p:cNvPr>
                <p:cNvSpPr/>
                <p:nvPr/>
              </p:nvSpPr>
              <p:spPr>
                <a:xfrm>
                  <a:off x="2032000" y="3162300"/>
                  <a:ext cx="6508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1" name="Parallelogram 300">
                  <a:extLst>
                    <a:ext uri="{FF2B5EF4-FFF2-40B4-BE49-F238E27FC236}">
                      <a16:creationId xmlns:a16="http://schemas.microsoft.com/office/drawing/2014/main" id="{7CDD0829-5C36-0E44-8EF9-190197145B6F}"/>
                    </a:ext>
                  </a:extLst>
                </p:cNvPr>
                <p:cNvSpPr/>
                <p:nvPr/>
              </p:nvSpPr>
              <p:spPr>
                <a:xfrm rot="4215064" flipH="1" flipV="1">
                  <a:off x="2627741" y="3146398"/>
                  <a:ext cx="9519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2" name="Parallelogram 301">
                  <a:extLst>
                    <a:ext uri="{FF2B5EF4-FFF2-40B4-BE49-F238E27FC236}">
                      <a16:creationId xmlns:a16="http://schemas.microsoft.com/office/drawing/2014/main" id="{468F4077-4B3A-7849-B5E1-24484BF5706C}"/>
                    </a:ext>
                  </a:extLst>
                </p:cNvPr>
                <p:cNvSpPr/>
                <p:nvPr/>
              </p:nvSpPr>
              <p:spPr>
                <a:xfrm rot="4492456">
                  <a:off x="2397126" y="31972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303" name="Group 302">
                  <a:extLst>
                    <a:ext uri="{FF2B5EF4-FFF2-40B4-BE49-F238E27FC236}">
                      <a16:creationId xmlns:a16="http://schemas.microsoft.com/office/drawing/2014/main" id="{0D143A56-E6D4-A94B-986F-BBEC6884603A}"/>
                    </a:ext>
                  </a:extLst>
                </p:cNvPr>
                <p:cNvGrpSpPr/>
                <p:nvPr/>
              </p:nvGrpSpPr>
              <p:grpSpPr>
                <a:xfrm>
                  <a:off x="1968091" y="3322545"/>
                  <a:ext cx="768409" cy="96354"/>
                  <a:chOff x="1968092" y="3319370"/>
                  <a:chExt cx="677104" cy="96354"/>
                </a:xfrm>
              </p:grpSpPr>
              <p:sp>
                <p:nvSpPr>
                  <p:cNvPr id="306" name="Parallelogram 305">
                    <a:extLst>
                      <a:ext uri="{FF2B5EF4-FFF2-40B4-BE49-F238E27FC236}">
                        <a16:creationId xmlns:a16="http://schemas.microsoft.com/office/drawing/2014/main" id="{6C304F3C-95D0-2548-8E7F-827537C311A0}"/>
                      </a:ext>
                    </a:extLst>
                  </p:cNvPr>
                  <p:cNvSpPr/>
                  <p:nvPr/>
                </p:nvSpPr>
                <p:spPr>
                  <a:xfrm flipV="1">
                    <a:off x="2012950" y="3330575"/>
                    <a:ext cx="625475" cy="60324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7" name="Parallelogram 306">
                    <a:extLst>
                      <a:ext uri="{FF2B5EF4-FFF2-40B4-BE49-F238E27FC236}">
                        <a16:creationId xmlns:a16="http://schemas.microsoft.com/office/drawing/2014/main" id="{AA9AD67B-3FD9-634E-AF71-D7AD37EE4D8E}"/>
                      </a:ext>
                    </a:extLst>
                  </p:cNvPr>
                  <p:cNvSpPr/>
                  <p:nvPr/>
                </p:nvSpPr>
                <p:spPr>
                  <a:xfrm rot="17384936" flipV="1">
                    <a:off x="1945897" y="3341565"/>
                    <a:ext cx="95195" cy="50805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8" name="Parallelogram 307">
                    <a:extLst>
                      <a:ext uri="{FF2B5EF4-FFF2-40B4-BE49-F238E27FC236}">
                        <a16:creationId xmlns:a16="http://schemas.microsoft.com/office/drawing/2014/main" id="{B22CE6A1-596E-5545-B5B8-8D41A868B8C3}"/>
                      </a:ext>
                    </a:extLst>
                  </p:cNvPr>
                  <p:cNvSpPr/>
                  <p:nvPr/>
                </p:nvSpPr>
                <p:spPr>
                  <a:xfrm>
                    <a:off x="1987550" y="3362325"/>
                    <a:ext cx="650875" cy="45719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9" name="Parallelogram 308">
                    <a:extLst>
                      <a:ext uri="{FF2B5EF4-FFF2-40B4-BE49-F238E27FC236}">
                        <a16:creationId xmlns:a16="http://schemas.microsoft.com/office/drawing/2014/main" id="{9FD2047A-D458-CC4F-AD9B-70B23F17B62E}"/>
                      </a:ext>
                    </a:extLst>
                  </p:cNvPr>
                  <p:cNvSpPr/>
                  <p:nvPr/>
                </p:nvSpPr>
                <p:spPr>
                  <a:xfrm rot="4215064" flipH="1" flipV="1">
                    <a:off x="2577455" y="3347983"/>
                    <a:ext cx="95195" cy="40287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04" name="Parallelogram 303">
                  <a:extLst>
                    <a:ext uri="{FF2B5EF4-FFF2-40B4-BE49-F238E27FC236}">
                      <a16:creationId xmlns:a16="http://schemas.microsoft.com/office/drawing/2014/main" id="{151B1FCA-94A3-BA49-9F2E-45003647B01F}"/>
                    </a:ext>
                  </a:extLst>
                </p:cNvPr>
                <p:cNvSpPr/>
                <p:nvPr/>
              </p:nvSpPr>
              <p:spPr>
                <a:xfrm rot="4389628">
                  <a:off x="2495482" y="3370576"/>
                  <a:ext cx="160883" cy="55150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5" name="Parallelogram 304">
                  <a:extLst>
                    <a:ext uri="{FF2B5EF4-FFF2-40B4-BE49-F238E27FC236}">
                      <a16:creationId xmlns:a16="http://schemas.microsoft.com/office/drawing/2014/main" id="{37C7EC95-C865-C341-9E7A-21973768010D}"/>
                    </a:ext>
                  </a:extLst>
                </p:cNvPr>
                <p:cNvSpPr/>
                <p:nvPr/>
              </p:nvSpPr>
              <p:spPr>
                <a:xfrm rot="17068257">
                  <a:off x="2025651" y="33623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365" name="Group 364">
            <a:extLst>
              <a:ext uri="{FF2B5EF4-FFF2-40B4-BE49-F238E27FC236}">
                <a16:creationId xmlns:a16="http://schemas.microsoft.com/office/drawing/2014/main" id="{856A1DDB-8A37-2946-9861-ED06BA6666AE}"/>
              </a:ext>
            </a:extLst>
          </p:cNvPr>
          <p:cNvGrpSpPr/>
          <p:nvPr/>
        </p:nvGrpSpPr>
        <p:grpSpPr>
          <a:xfrm>
            <a:off x="6495528" y="1960604"/>
            <a:ext cx="694976" cy="460529"/>
            <a:chOff x="7493876" y="2774731"/>
            <a:chExt cx="1481958" cy="894622"/>
          </a:xfrm>
        </p:grpSpPr>
        <p:sp>
          <p:nvSpPr>
            <p:cNvPr id="366" name="Freeform 365">
              <a:extLst>
                <a:ext uri="{FF2B5EF4-FFF2-40B4-BE49-F238E27FC236}">
                  <a16:creationId xmlns:a16="http://schemas.microsoft.com/office/drawing/2014/main" id="{8615A553-E639-DF42-BDCB-5BB57EE59868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F8067D52-9209-6148-A320-1F5BE3B5106F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368" name="Group 367">
              <a:extLst>
                <a:ext uri="{FF2B5EF4-FFF2-40B4-BE49-F238E27FC236}">
                  <a16:creationId xmlns:a16="http://schemas.microsoft.com/office/drawing/2014/main" id="{798508E8-3B65-D449-8561-602F236A69AB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369" name="Freeform 368">
                <a:extLst>
                  <a:ext uri="{FF2B5EF4-FFF2-40B4-BE49-F238E27FC236}">
                    <a16:creationId xmlns:a16="http://schemas.microsoft.com/office/drawing/2014/main" id="{AF59777D-3B0D-7B41-B2E2-74E245379BB9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0" name="Freeform 369">
                <a:extLst>
                  <a:ext uri="{FF2B5EF4-FFF2-40B4-BE49-F238E27FC236}">
                    <a16:creationId xmlns:a16="http://schemas.microsoft.com/office/drawing/2014/main" id="{B8D755EB-C300-714A-900B-B7C65F9CEA5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1" name="Freeform 370">
                <a:extLst>
                  <a:ext uri="{FF2B5EF4-FFF2-40B4-BE49-F238E27FC236}">
                    <a16:creationId xmlns:a16="http://schemas.microsoft.com/office/drawing/2014/main" id="{93107367-2FA4-ED4F-9007-933D22AD9714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2" name="Freeform 371">
                <a:extLst>
                  <a:ext uri="{FF2B5EF4-FFF2-40B4-BE49-F238E27FC236}">
                    <a16:creationId xmlns:a16="http://schemas.microsoft.com/office/drawing/2014/main" id="{3832D63A-24A8-D64A-B1B2-A5429F19838A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73" name="Group 372">
            <a:extLst>
              <a:ext uri="{FF2B5EF4-FFF2-40B4-BE49-F238E27FC236}">
                <a16:creationId xmlns:a16="http://schemas.microsoft.com/office/drawing/2014/main" id="{85D18497-858A-D84C-A6E9-6FE0DB7482FC}"/>
              </a:ext>
            </a:extLst>
          </p:cNvPr>
          <p:cNvGrpSpPr/>
          <p:nvPr/>
        </p:nvGrpSpPr>
        <p:grpSpPr>
          <a:xfrm>
            <a:off x="8316091" y="1952366"/>
            <a:ext cx="694976" cy="460529"/>
            <a:chOff x="7493876" y="2774731"/>
            <a:chExt cx="1481958" cy="894622"/>
          </a:xfrm>
        </p:grpSpPr>
        <p:sp>
          <p:nvSpPr>
            <p:cNvPr id="374" name="Freeform 373">
              <a:extLst>
                <a:ext uri="{FF2B5EF4-FFF2-40B4-BE49-F238E27FC236}">
                  <a16:creationId xmlns:a16="http://schemas.microsoft.com/office/drawing/2014/main" id="{BF5450DD-84DD-4A45-AC8D-808A9F2BEB96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375" name="Oval 374">
              <a:extLst>
                <a:ext uri="{FF2B5EF4-FFF2-40B4-BE49-F238E27FC236}">
                  <a16:creationId xmlns:a16="http://schemas.microsoft.com/office/drawing/2014/main" id="{4AC3F3C9-1FB4-9549-A4C7-97C0B23615D8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376" name="Group 375">
              <a:extLst>
                <a:ext uri="{FF2B5EF4-FFF2-40B4-BE49-F238E27FC236}">
                  <a16:creationId xmlns:a16="http://schemas.microsoft.com/office/drawing/2014/main" id="{42CE386C-F2A0-5541-B45F-4EB471DBDB7E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377" name="Freeform 376">
                <a:extLst>
                  <a:ext uri="{FF2B5EF4-FFF2-40B4-BE49-F238E27FC236}">
                    <a16:creationId xmlns:a16="http://schemas.microsoft.com/office/drawing/2014/main" id="{1D699DC1-31D4-D643-AD24-1D6C2CB484AE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8" name="Freeform 377">
                <a:extLst>
                  <a:ext uri="{FF2B5EF4-FFF2-40B4-BE49-F238E27FC236}">
                    <a16:creationId xmlns:a16="http://schemas.microsoft.com/office/drawing/2014/main" id="{5FC03BE6-8981-4C41-9F09-AFC69FCE94E7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9" name="Freeform 378">
                <a:extLst>
                  <a:ext uri="{FF2B5EF4-FFF2-40B4-BE49-F238E27FC236}">
                    <a16:creationId xmlns:a16="http://schemas.microsoft.com/office/drawing/2014/main" id="{F9E610FD-C3BC-3043-8C97-1CDE74FB672C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0" name="Freeform 379">
                <a:extLst>
                  <a:ext uri="{FF2B5EF4-FFF2-40B4-BE49-F238E27FC236}">
                    <a16:creationId xmlns:a16="http://schemas.microsoft.com/office/drawing/2014/main" id="{C45E6477-B144-F241-B0AA-8D8A371F5D66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25" name="TextBox 424">
            <a:extLst>
              <a:ext uri="{FF2B5EF4-FFF2-40B4-BE49-F238E27FC236}">
                <a16:creationId xmlns:a16="http://schemas.microsoft.com/office/drawing/2014/main" id="{F82738F5-A4ED-A446-B754-E7FF03CB81CE}"/>
              </a:ext>
            </a:extLst>
          </p:cNvPr>
          <p:cNvSpPr txBox="1"/>
          <p:nvPr/>
        </p:nvSpPr>
        <p:spPr>
          <a:xfrm>
            <a:off x="9023366" y="1881857"/>
            <a:ext cx="1430443" cy="690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111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111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plane</a:t>
            </a:r>
          </a:p>
        </p:txBody>
      </p:sp>
      <p:cxnSp>
        <p:nvCxnSpPr>
          <p:cNvPr id="435" name="Straight Arrow Connector 434">
            <a:extLst>
              <a:ext uri="{FF2B5EF4-FFF2-40B4-BE49-F238E27FC236}">
                <a16:creationId xmlns:a16="http://schemas.microsoft.com/office/drawing/2014/main" id="{9E9787C5-171A-164E-A2EC-E94F3700D088}"/>
              </a:ext>
            </a:extLst>
          </p:cNvPr>
          <p:cNvCxnSpPr>
            <a:cxnSpLocks/>
          </p:cNvCxnSpPr>
          <p:nvPr/>
        </p:nvCxnSpPr>
        <p:spPr>
          <a:xfrm>
            <a:off x="5691599" y="2181826"/>
            <a:ext cx="764985" cy="0"/>
          </a:xfrm>
          <a:prstGeom prst="straightConnector1">
            <a:avLst/>
          </a:prstGeom>
          <a:ln w="19050">
            <a:solidFill>
              <a:srgbClr val="011199"/>
            </a:solidFill>
            <a:headEnd type="none" w="lg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40" name="Picture 439">
            <a:extLst>
              <a:ext uri="{FF2B5EF4-FFF2-40B4-BE49-F238E27FC236}">
                <a16:creationId xmlns:a16="http://schemas.microsoft.com/office/drawing/2014/main" id="{03FC15D1-88CB-1949-A4D3-E4168B973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9252" y="2078193"/>
            <a:ext cx="1508938" cy="207264"/>
          </a:xfrm>
          <a:prstGeom prst="rect">
            <a:avLst/>
          </a:prstGeom>
        </p:spPr>
      </p:pic>
      <p:cxnSp>
        <p:nvCxnSpPr>
          <p:cNvPr id="441" name="Straight Arrow Connector 440">
            <a:extLst>
              <a:ext uri="{FF2B5EF4-FFF2-40B4-BE49-F238E27FC236}">
                <a16:creationId xmlns:a16="http://schemas.microsoft.com/office/drawing/2014/main" id="{7CAC19E2-26CF-9343-A487-53BAF5D76CA6}"/>
              </a:ext>
            </a:extLst>
          </p:cNvPr>
          <p:cNvCxnSpPr>
            <a:cxnSpLocks/>
          </p:cNvCxnSpPr>
          <p:nvPr/>
        </p:nvCxnSpPr>
        <p:spPr>
          <a:xfrm flipH="1">
            <a:off x="4588715" y="2181826"/>
            <a:ext cx="214699" cy="7603"/>
          </a:xfrm>
          <a:prstGeom prst="straightConnector1">
            <a:avLst/>
          </a:prstGeom>
          <a:ln w="19050">
            <a:solidFill>
              <a:srgbClr val="011199"/>
            </a:solidFill>
            <a:headEnd type="none" w="lg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2" name="Straight Arrow Connector 441">
            <a:extLst>
              <a:ext uri="{FF2B5EF4-FFF2-40B4-BE49-F238E27FC236}">
                <a16:creationId xmlns:a16="http://schemas.microsoft.com/office/drawing/2014/main" id="{D5F52536-805A-F342-A9F4-681180CF6A67}"/>
              </a:ext>
            </a:extLst>
          </p:cNvPr>
          <p:cNvCxnSpPr>
            <a:cxnSpLocks/>
          </p:cNvCxnSpPr>
          <p:nvPr/>
        </p:nvCxnSpPr>
        <p:spPr>
          <a:xfrm>
            <a:off x="7878875" y="2181826"/>
            <a:ext cx="397397" cy="0"/>
          </a:xfrm>
          <a:prstGeom prst="straightConnector1">
            <a:avLst/>
          </a:prstGeom>
          <a:ln w="19050">
            <a:solidFill>
              <a:srgbClr val="011199"/>
            </a:solidFill>
            <a:headEnd type="none" w="lg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43" name="Picture 442">
            <a:extLst>
              <a:ext uri="{FF2B5EF4-FFF2-40B4-BE49-F238E27FC236}">
                <a16:creationId xmlns:a16="http://schemas.microsoft.com/office/drawing/2014/main" id="{456403D6-6165-1943-9BE5-A8C0D7F8D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9531" y="2085797"/>
            <a:ext cx="816721" cy="207264"/>
          </a:xfrm>
          <a:prstGeom prst="rect">
            <a:avLst/>
          </a:prstGeom>
        </p:spPr>
      </p:pic>
      <p:cxnSp>
        <p:nvCxnSpPr>
          <p:cNvPr id="444" name="Straight Arrow Connector 443">
            <a:extLst>
              <a:ext uri="{FF2B5EF4-FFF2-40B4-BE49-F238E27FC236}">
                <a16:creationId xmlns:a16="http://schemas.microsoft.com/office/drawing/2014/main" id="{468982C8-6B67-274B-9623-B5D646A9F7BC}"/>
              </a:ext>
            </a:extLst>
          </p:cNvPr>
          <p:cNvCxnSpPr>
            <a:cxnSpLocks/>
          </p:cNvCxnSpPr>
          <p:nvPr/>
        </p:nvCxnSpPr>
        <p:spPr>
          <a:xfrm flipH="1">
            <a:off x="7203036" y="2189430"/>
            <a:ext cx="139746" cy="7603"/>
          </a:xfrm>
          <a:prstGeom prst="straightConnector1">
            <a:avLst/>
          </a:prstGeom>
          <a:ln w="19050">
            <a:solidFill>
              <a:srgbClr val="011199"/>
            </a:solidFill>
            <a:headEnd type="none" w="lg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DEE0B01-D76E-F643-B2FE-B81B5FF6ABD2}"/>
              </a:ext>
            </a:extLst>
          </p:cNvPr>
          <p:cNvSpPr/>
          <p:nvPr/>
        </p:nvSpPr>
        <p:spPr>
          <a:xfrm>
            <a:off x="4584357" y="1655806"/>
            <a:ext cx="4621427" cy="1013255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70" name="Group 652">
            <a:extLst>
              <a:ext uri="{FF2B5EF4-FFF2-40B4-BE49-F238E27FC236}">
                <a16:creationId xmlns:a16="http://schemas.microsoft.com/office/drawing/2014/main" id="{69518215-9CA9-8A43-AED3-9AE24FFA160D}"/>
              </a:ext>
            </a:extLst>
          </p:cNvPr>
          <p:cNvGrpSpPr>
            <a:grpSpLocks/>
          </p:cNvGrpSpPr>
          <p:nvPr/>
        </p:nvGrpSpPr>
        <p:grpSpPr bwMode="auto">
          <a:xfrm>
            <a:off x="2767673" y="1651063"/>
            <a:ext cx="733407" cy="660273"/>
            <a:chOff x="2751" y="1851"/>
            <a:chExt cx="462" cy="478"/>
          </a:xfrm>
        </p:grpSpPr>
        <p:pic>
          <p:nvPicPr>
            <p:cNvPr id="271" name="Picture 653" descr="iphone_stylized_small">
              <a:extLst>
                <a:ext uri="{FF2B5EF4-FFF2-40B4-BE49-F238E27FC236}">
                  <a16:creationId xmlns:a16="http://schemas.microsoft.com/office/drawing/2014/main" id="{6F510F68-9790-C847-B263-F57B820707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2" name="Picture 654" descr="antenna_radiation_stylized">
              <a:extLst>
                <a:ext uri="{FF2B5EF4-FFF2-40B4-BE49-F238E27FC236}">
                  <a16:creationId xmlns:a16="http://schemas.microsoft.com/office/drawing/2014/main" id="{A048F8A3-1CE0-F846-8AF2-822C191831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2C44511C-F44D-B44C-869C-8F71E2363907}"/>
              </a:ext>
            </a:extLst>
          </p:cNvPr>
          <p:cNvGrpSpPr/>
          <p:nvPr/>
        </p:nvGrpSpPr>
        <p:grpSpPr>
          <a:xfrm>
            <a:off x="2095499" y="1351006"/>
            <a:ext cx="744189" cy="435534"/>
            <a:chOff x="2095499" y="1351006"/>
            <a:chExt cx="744189" cy="435534"/>
          </a:xfrm>
        </p:grpSpPr>
        <p:sp>
          <p:nvSpPr>
            <p:cNvPr id="274" name="Cloud Callout 273">
              <a:extLst>
                <a:ext uri="{FF2B5EF4-FFF2-40B4-BE49-F238E27FC236}">
                  <a16:creationId xmlns:a16="http://schemas.microsoft.com/office/drawing/2014/main" id="{C04674C8-92A0-4943-A34C-E32EE0962A3E}"/>
                </a:ext>
              </a:extLst>
            </p:cNvPr>
            <p:cNvSpPr/>
            <p:nvPr/>
          </p:nvSpPr>
          <p:spPr>
            <a:xfrm>
              <a:off x="2095499" y="1351006"/>
              <a:ext cx="729049" cy="435534"/>
            </a:xfrm>
            <a:prstGeom prst="cloudCallout">
              <a:avLst>
                <a:gd name="adj1" fmla="val 42681"/>
                <a:gd name="adj2" fmla="val 8670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5" name="TextBox 274">
              <a:extLst>
                <a:ext uri="{FF2B5EF4-FFF2-40B4-BE49-F238E27FC236}">
                  <a16:creationId xmlns:a16="http://schemas.microsoft.com/office/drawing/2014/main" id="{2136123A-D9D2-D746-AD0E-8B98F3695A2D}"/>
                </a:ext>
              </a:extLst>
            </p:cNvPr>
            <p:cNvSpPr txBox="1"/>
            <p:nvPr/>
          </p:nvSpPr>
          <p:spPr>
            <a:xfrm>
              <a:off x="2150076" y="1359244"/>
              <a:ext cx="6896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Z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Z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ZZ...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76" name="Rectangle 4">
            <a:extLst>
              <a:ext uri="{FF2B5EF4-FFF2-40B4-BE49-F238E27FC236}">
                <a16:creationId xmlns:a16="http://schemas.microsoft.com/office/drawing/2014/main" id="{DA757698-B4BD-EC40-9EF5-BB4B555B2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022" y="2872770"/>
            <a:ext cx="11181805" cy="3201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60325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SzPct val="100000"/>
              <a:buFontTx/>
              <a:buNone/>
              <a:tabLst>
                <a:tab pos="74612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 in WiFi, Bluetooth: LTE mobile may put radio to “sleep” to conserve battery:</a:t>
            </a:r>
          </a:p>
          <a:p>
            <a:pPr marL="3492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>
                <a:tab pos="74612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111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light sleep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after 100’s msec of inactivity</a:t>
            </a:r>
          </a:p>
          <a:p>
            <a:pPr marL="754063" marR="0" lvl="1" indent="-23653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>
                <a:tab pos="746125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wake up periodically (100’s msec) to check for downstream transmissions</a:t>
            </a:r>
          </a:p>
          <a:p>
            <a:pPr marL="349250" marR="0" lvl="0" indent="-28892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>
                <a:tab pos="74612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111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deep sleep: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after 5-10 secs of inactivity</a:t>
            </a:r>
          </a:p>
          <a:p>
            <a:pPr marL="754063" marR="0" lvl="1" indent="-23653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>
                <a:tab pos="746125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mobile may change cells while deep sleeping – need to re-establish association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SzPct val="75000"/>
              <a:buFont typeface="Wingdings" charset="0"/>
              <a:buNone/>
              <a:tabLst>
                <a:tab pos="746125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732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1FB7CC-D2A5-C749-8D9F-01B9FA12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146" y="380460"/>
            <a:ext cx="10965608" cy="894622"/>
          </a:xfrm>
        </p:spPr>
        <p:txBody>
          <a:bodyPr>
            <a:normAutofit fontScale="90000"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Global cellular network: a network of IP networks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79769-3B28-CC48-AFB2-345BF93C7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Wireless and Mobile Networks: 7- 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184">
            <a:extLst>
              <a:ext uri="{FF2B5EF4-FFF2-40B4-BE49-F238E27FC236}">
                <a16:creationId xmlns:a16="http://schemas.microsoft.com/office/drawing/2014/main" id="{7080D196-734C-E14A-B209-F83BE9C2605D}"/>
              </a:ext>
            </a:extLst>
          </p:cNvPr>
          <p:cNvSpPr/>
          <p:nvPr/>
        </p:nvSpPr>
        <p:spPr>
          <a:xfrm>
            <a:off x="2503064" y="1718999"/>
            <a:ext cx="2852707" cy="1606731"/>
          </a:xfrm>
          <a:custGeom>
            <a:avLst/>
            <a:gdLst>
              <a:gd name="connsiteX0" fmla="*/ 409574 w 1466206"/>
              <a:gd name="connsiteY0" fmla="*/ 41300 h 846656"/>
              <a:gd name="connsiteX1" fmla="*/ 55068 w 1466206"/>
              <a:gd name="connsiteY1" fmla="*/ 92926 h 846656"/>
              <a:gd name="connsiteX2" fmla="*/ 0 w 1466206"/>
              <a:gd name="connsiteY2" fmla="*/ 344169 h 846656"/>
              <a:gd name="connsiteX3" fmla="*/ 37859 w 1466206"/>
              <a:gd name="connsiteY3" fmla="*/ 726197 h 846656"/>
              <a:gd name="connsiteX4" fmla="*/ 320087 w 1466206"/>
              <a:gd name="connsiteY4" fmla="*/ 846656 h 846656"/>
              <a:gd name="connsiteX5" fmla="*/ 949936 w 1466206"/>
              <a:gd name="connsiteY5" fmla="*/ 777822 h 846656"/>
              <a:gd name="connsiteX6" fmla="*/ 1466206 w 1466206"/>
              <a:gd name="connsiteY6" fmla="*/ 757172 h 846656"/>
              <a:gd name="connsiteX7" fmla="*/ 1466206 w 1466206"/>
              <a:gd name="connsiteY7" fmla="*/ 357936 h 846656"/>
              <a:gd name="connsiteX8" fmla="*/ 1287232 w 1466206"/>
              <a:gd name="connsiteY8" fmla="*/ 0 h 846656"/>
              <a:gd name="connsiteX9" fmla="*/ 719336 w 1466206"/>
              <a:gd name="connsiteY9" fmla="*/ 55067 h 846656"/>
              <a:gd name="connsiteX10" fmla="*/ 409574 w 1466206"/>
              <a:gd name="connsiteY10" fmla="*/ 41300 h 846656"/>
              <a:gd name="connsiteX0" fmla="*/ 409574 w 1466206"/>
              <a:gd name="connsiteY0" fmla="*/ 41300 h 846656"/>
              <a:gd name="connsiteX1" fmla="*/ 55068 w 1466206"/>
              <a:gd name="connsiteY1" fmla="*/ 92926 h 846656"/>
              <a:gd name="connsiteX2" fmla="*/ 0 w 1466206"/>
              <a:gd name="connsiteY2" fmla="*/ 344169 h 846656"/>
              <a:gd name="connsiteX3" fmla="*/ 37859 w 1466206"/>
              <a:gd name="connsiteY3" fmla="*/ 726197 h 846656"/>
              <a:gd name="connsiteX4" fmla="*/ 320087 w 1466206"/>
              <a:gd name="connsiteY4" fmla="*/ 846656 h 846656"/>
              <a:gd name="connsiteX5" fmla="*/ 949936 w 1466206"/>
              <a:gd name="connsiteY5" fmla="*/ 777822 h 846656"/>
              <a:gd name="connsiteX6" fmla="*/ 1466206 w 1466206"/>
              <a:gd name="connsiteY6" fmla="*/ 757172 h 846656"/>
              <a:gd name="connsiteX7" fmla="*/ 1466206 w 1466206"/>
              <a:gd name="connsiteY7" fmla="*/ 357936 h 846656"/>
              <a:gd name="connsiteX8" fmla="*/ 1287232 w 1466206"/>
              <a:gd name="connsiteY8" fmla="*/ 0 h 846656"/>
              <a:gd name="connsiteX9" fmla="*/ 719336 w 1466206"/>
              <a:gd name="connsiteY9" fmla="*/ 55067 h 846656"/>
              <a:gd name="connsiteX10" fmla="*/ 409574 w 1466206"/>
              <a:gd name="connsiteY10" fmla="*/ 41300 h 846656"/>
              <a:gd name="connsiteX0" fmla="*/ 416148 w 1472780"/>
              <a:gd name="connsiteY0" fmla="*/ 41300 h 846656"/>
              <a:gd name="connsiteX1" fmla="*/ 61642 w 1472780"/>
              <a:gd name="connsiteY1" fmla="*/ 92926 h 846656"/>
              <a:gd name="connsiteX2" fmla="*/ 6574 w 1472780"/>
              <a:gd name="connsiteY2" fmla="*/ 344169 h 846656"/>
              <a:gd name="connsiteX3" fmla="*/ 44433 w 1472780"/>
              <a:gd name="connsiteY3" fmla="*/ 726197 h 846656"/>
              <a:gd name="connsiteX4" fmla="*/ 326661 w 1472780"/>
              <a:gd name="connsiteY4" fmla="*/ 846656 h 846656"/>
              <a:gd name="connsiteX5" fmla="*/ 956510 w 1472780"/>
              <a:gd name="connsiteY5" fmla="*/ 777822 h 846656"/>
              <a:gd name="connsiteX6" fmla="*/ 1472780 w 1472780"/>
              <a:gd name="connsiteY6" fmla="*/ 757172 h 846656"/>
              <a:gd name="connsiteX7" fmla="*/ 1472780 w 1472780"/>
              <a:gd name="connsiteY7" fmla="*/ 357936 h 846656"/>
              <a:gd name="connsiteX8" fmla="*/ 1293806 w 1472780"/>
              <a:gd name="connsiteY8" fmla="*/ 0 h 846656"/>
              <a:gd name="connsiteX9" fmla="*/ 725910 w 1472780"/>
              <a:gd name="connsiteY9" fmla="*/ 55067 h 846656"/>
              <a:gd name="connsiteX10" fmla="*/ 416148 w 1472780"/>
              <a:gd name="connsiteY10" fmla="*/ 41300 h 846656"/>
              <a:gd name="connsiteX0" fmla="*/ 416148 w 1472780"/>
              <a:gd name="connsiteY0" fmla="*/ 41300 h 846656"/>
              <a:gd name="connsiteX1" fmla="*/ 61642 w 1472780"/>
              <a:gd name="connsiteY1" fmla="*/ 92926 h 846656"/>
              <a:gd name="connsiteX2" fmla="*/ 6574 w 1472780"/>
              <a:gd name="connsiteY2" fmla="*/ 344169 h 846656"/>
              <a:gd name="connsiteX3" fmla="*/ 44433 w 1472780"/>
              <a:gd name="connsiteY3" fmla="*/ 726197 h 846656"/>
              <a:gd name="connsiteX4" fmla="*/ 326661 w 1472780"/>
              <a:gd name="connsiteY4" fmla="*/ 846656 h 846656"/>
              <a:gd name="connsiteX5" fmla="*/ 956510 w 1472780"/>
              <a:gd name="connsiteY5" fmla="*/ 777822 h 846656"/>
              <a:gd name="connsiteX6" fmla="*/ 1472780 w 1472780"/>
              <a:gd name="connsiteY6" fmla="*/ 757172 h 846656"/>
              <a:gd name="connsiteX7" fmla="*/ 1472780 w 1472780"/>
              <a:gd name="connsiteY7" fmla="*/ 357936 h 846656"/>
              <a:gd name="connsiteX8" fmla="*/ 1293806 w 1472780"/>
              <a:gd name="connsiteY8" fmla="*/ 0 h 846656"/>
              <a:gd name="connsiteX9" fmla="*/ 725910 w 1472780"/>
              <a:gd name="connsiteY9" fmla="*/ 55067 h 846656"/>
              <a:gd name="connsiteX10" fmla="*/ 416148 w 1472780"/>
              <a:gd name="connsiteY10" fmla="*/ 41300 h 846656"/>
              <a:gd name="connsiteX0" fmla="*/ 416148 w 1518548"/>
              <a:gd name="connsiteY0" fmla="*/ 41300 h 846656"/>
              <a:gd name="connsiteX1" fmla="*/ 61642 w 1518548"/>
              <a:gd name="connsiteY1" fmla="*/ 92926 h 846656"/>
              <a:gd name="connsiteX2" fmla="*/ 6574 w 1518548"/>
              <a:gd name="connsiteY2" fmla="*/ 344169 h 846656"/>
              <a:gd name="connsiteX3" fmla="*/ 44433 w 1518548"/>
              <a:gd name="connsiteY3" fmla="*/ 726197 h 846656"/>
              <a:gd name="connsiteX4" fmla="*/ 326661 w 1518548"/>
              <a:gd name="connsiteY4" fmla="*/ 846656 h 846656"/>
              <a:gd name="connsiteX5" fmla="*/ 956510 w 1518548"/>
              <a:gd name="connsiteY5" fmla="*/ 777822 h 846656"/>
              <a:gd name="connsiteX6" fmla="*/ 1472780 w 1518548"/>
              <a:gd name="connsiteY6" fmla="*/ 757172 h 846656"/>
              <a:gd name="connsiteX7" fmla="*/ 1472780 w 1518548"/>
              <a:gd name="connsiteY7" fmla="*/ 357936 h 846656"/>
              <a:gd name="connsiteX8" fmla="*/ 1293806 w 1518548"/>
              <a:gd name="connsiteY8" fmla="*/ 0 h 846656"/>
              <a:gd name="connsiteX9" fmla="*/ 725910 w 1518548"/>
              <a:gd name="connsiteY9" fmla="*/ 55067 h 846656"/>
              <a:gd name="connsiteX10" fmla="*/ 416148 w 1518548"/>
              <a:gd name="connsiteY10" fmla="*/ 41300 h 846656"/>
              <a:gd name="connsiteX0" fmla="*/ 416148 w 1518548"/>
              <a:gd name="connsiteY0" fmla="*/ 84063 h 889419"/>
              <a:gd name="connsiteX1" fmla="*/ 61642 w 1518548"/>
              <a:gd name="connsiteY1" fmla="*/ 135689 h 889419"/>
              <a:gd name="connsiteX2" fmla="*/ 6574 w 1518548"/>
              <a:gd name="connsiteY2" fmla="*/ 386932 h 889419"/>
              <a:gd name="connsiteX3" fmla="*/ 44433 w 1518548"/>
              <a:gd name="connsiteY3" fmla="*/ 768960 h 889419"/>
              <a:gd name="connsiteX4" fmla="*/ 326661 w 1518548"/>
              <a:gd name="connsiteY4" fmla="*/ 889419 h 889419"/>
              <a:gd name="connsiteX5" fmla="*/ 956510 w 1518548"/>
              <a:gd name="connsiteY5" fmla="*/ 820585 h 889419"/>
              <a:gd name="connsiteX6" fmla="*/ 1472780 w 1518548"/>
              <a:gd name="connsiteY6" fmla="*/ 799935 h 889419"/>
              <a:gd name="connsiteX7" fmla="*/ 1472780 w 1518548"/>
              <a:gd name="connsiteY7" fmla="*/ 400699 h 889419"/>
              <a:gd name="connsiteX8" fmla="*/ 1293806 w 1518548"/>
              <a:gd name="connsiteY8" fmla="*/ 42763 h 889419"/>
              <a:gd name="connsiteX9" fmla="*/ 725910 w 1518548"/>
              <a:gd name="connsiteY9" fmla="*/ 97830 h 889419"/>
              <a:gd name="connsiteX10" fmla="*/ 416148 w 1518548"/>
              <a:gd name="connsiteY10" fmla="*/ 84063 h 889419"/>
              <a:gd name="connsiteX0" fmla="*/ 416148 w 1518548"/>
              <a:gd name="connsiteY0" fmla="*/ 52053 h 857409"/>
              <a:gd name="connsiteX1" fmla="*/ 61642 w 1518548"/>
              <a:gd name="connsiteY1" fmla="*/ 103679 h 857409"/>
              <a:gd name="connsiteX2" fmla="*/ 6574 w 1518548"/>
              <a:gd name="connsiteY2" fmla="*/ 354922 h 857409"/>
              <a:gd name="connsiteX3" fmla="*/ 44433 w 1518548"/>
              <a:gd name="connsiteY3" fmla="*/ 736950 h 857409"/>
              <a:gd name="connsiteX4" fmla="*/ 326661 w 1518548"/>
              <a:gd name="connsiteY4" fmla="*/ 857409 h 857409"/>
              <a:gd name="connsiteX5" fmla="*/ 956510 w 1518548"/>
              <a:gd name="connsiteY5" fmla="*/ 788575 h 857409"/>
              <a:gd name="connsiteX6" fmla="*/ 1472780 w 1518548"/>
              <a:gd name="connsiteY6" fmla="*/ 767925 h 857409"/>
              <a:gd name="connsiteX7" fmla="*/ 1472780 w 1518548"/>
              <a:gd name="connsiteY7" fmla="*/ 368689 h 857409"/>
              <a:gd name="connsiteX8" fmla="*/ 1293806 w 1518548"/>
              <a:gd name="connsiteY8" fmla="*/ 10753 h 857409"/>
              <a:gd name="connsiteX9" fmla="*/ 928976 w 1518548"/>
              <a:gd name="connsiteY9" fmla="*/ 89911 h 857409"/>
              <a:gd name="connsiteX10" fmla="*/ 416148 w 1518548"/>
              <a:gd name="connsiteY10" fmla="*/ 52053 h 857409"/>
              <a:gd name="connsiteX0" fmla="*/ 430374 w 1519007"/>
              <a:gd name="connsiteY0" fmla="*/ 231021 h 857409"/>
              <a:gd name="connsiteX1" fmla="*/ 62101 w 1519007"/>
              <a:gd name="connsiteY1" fmla="*/ 103679 h 857409"/>
              <a:gd name="connsiteX2" fmla="*/ 7033 w 1519007"/>
              <a:gd name="connsiteY2" fmla="*/ 354922 h 857409"/>
              <a:gd name="connsiteX3" fmla="*/ 44892 w 1519007"/>
              <a:gd name="connsiteY3" fmla="*/ 736950 h 857409"/>
              <a:gd name="connsiteX4" fmla="*/ 327120 w 1519007"/>
              <a:gd name="connsiteY4" fmla="*/ 857409 h 857409"/>
              <a:gd name="connsiteX5" fmla="*/ 956969 w 1519007"/>
              <a:gd name="connsiteY5" fmla="*/ 788575 h 857409"/>
              <a:gd name="connsiteX6" fmla="*/ 1473239 w 1519007"/>
              <a:gd name="connsiteY6" fmla="*/ 767925 h 857409"/>
              <a:gd name="connsiteX7" fmla="*/ 1473239 w 1519007"/>
              <a:gd name="connsiteY7" fmla="*/ 368689 h 857409"/>
              <a:gd name="connsiteX8" fmla="*/ 1294265 w 1519007"/>
              <a:gd name="connsiteY8" fmla="*/ 10753 h 857409"/>
              <a:gd name="connsiteX9" fmla="*/ 929435 w 1519007"/>
              <a:gd name="connsiteY9" fmla="*/ 89911 h 857409"/>
              <a:gd name="connsiteX10" fmla="*/ 430374 w 1519007"/>
              <a:gd name="connsiteY10" fmla="*/ 231021 h 857409"/>
              <a:gd name="connsiteX0" fmla="*/ 457084 w 1545717"/>
              <a:gd name="connsiteY0" fmla="*/ 231021 h 857409"/>
              <a:gd name="connsiteX1" fmla="*/ 88811 w 1545717"/>
              <a:gd name="connsiteY1" fmla="*/ 103679 h 857409"/>
              <a:gd name="connsiteX2" fmla="*/ 33743 w 1545717"/>
              <a:gd name="connsiteY2" fmla="*/ 354922 h 857409"/>
              <a:gd name="connsiteX3" fmla="*/ 71602 w 1545717"/>
              <a:gd name="connsiteY3" fmla="*/ 736950 h 857409"/>
              <a:gd name="connsiteX4" fmla="*/ 353830 w 1545717"/>
              <a:gd name="connsiteY4" fmla="*/ 857409 h 857409"/>
              <a:gd name="connsiteX5" fmla="*/ 983679 w 1545717"/>
              <a:gd name="connsiteY5" fmla="*/ 788575 h 857409"/>
              <a:gd name="connsiteX6" fmla="*/ 1499949 w 1545717"/>
              <a:gd name="connsiteY6" fmla="*/ 767925 h 857409"/>
              <a:gd name="connsiteX7" fmla="*/ 1499949 w 1545717"/>
              <a:gd name="connsiteY7" fmla="*/ 368689 h 857409"/>
              <a:gd name="connsiteX8" fmla="*/ 1320975 w 1545717"/>
              <a:gd name="connsiteY8" fmla="*/ 10753 h 857409"/>
              <a:gd name="connsiteX9" fmla="*/ 956145 w 1545717"/>
              <a:gd name="connsiteY9" fmla="*/ 89911 h 857409"/>
              <a:gd name="connsiteX10" fmla="*/ 457084 w 1545717"/>
              <a:gd name="connsiteY10" fmla="*/ 231021 h 857409"/>
              <a:gd name="connsiteX0" fmla="*/ 563227 w 1524513"/>
              <a:gd name="connsiteY0" fmla="*/ 182837 h 857409"/>
              <a:gd name="connsiteX1" fmla="*/ 67607 w 1524513"/>
              <a:gd name="connsiteY1" fmla="*/ 103679 h 857409"/>
              <a:gd name="connsiteX2" fmla="*/ 12539 w 1524513"/>
              <a:gd name="connsiteY2" fmla="*/ 354922 h 857409"/>
              <a:gd name="connsiteX3" fmla="*/ 50398 w 1524513"/>
              <a:gd name="connsiteY3" fmla="*/ 736950 h 857409"/>
              <a:gd name="connsiteX4" fmla="*/ 332626 w 1524513"/>
              <a:gd name="connsiteY4" fmla="*/ 857409 h 857409"/>
              <a:gd name="connsiteX5" fmla="*/ 962475 w 1524513"/>
              <a:gd name="connsiteY5" fmla="*/ 788575 h 857409"/>
              <a:gd name="connsiteX6" fmla="*/ 1478745 w 1524513"/>
              <a:gd name="connsiteY6" fmla="*/ 767925 h 857409"/>
              <a:gd name="connsiteX7" fmla="*/ 1478745 w 1524513"/>
              <a:gd name="connsiteY7" fmla="*/ 368689 h 857409"/>
              <a:gd name="connsiteX8" fmla="*/ 1299771 w 1524513"/>
              <a:gd name="connsiteY8" fmla="*/ 10753 h 857409"/>
              <a:gd name="connsiteX9" fmla="*/ 934941 w 1524513"/>
              <a:gd name="connsiteY9" fmla="*/ 89911 h 857409"/>
              <a:gd name="connsiteX10" fmla="*/ 563227 w 1524513"/>
              <a:gd name="connsiteY10" fmla="*/ 182837 h 857409"/>
              <a:gd name="connsiteX0" fmla="*/ 563227 w 1539800"/>
              <a:gd name="connsiteY0" fmla="*/ 182837 h 857409"/>
              <a:gd name="connsiteX1" fmla="*/ 67607 w 1539800"/>
              <a:gd name="connsiteY1" fmla="*/ 103679 h 857409"/>
              <a:gd name="connsiteX2" fmla="*/ 12539 w 1539800"/>
              <a:gd name="connsiteY2" fmla="*/ 354922 h 857409"/>
              <a:gd name="connsiteX3" fmla="*/ 50398 w 1539800"/>
              <a:gd name="connsiteY3" fmla="*/ 736950 h 857409"/>
              <a:gd name="connsiteX4" fmla="*/ 332626 w 1539800"/>
              <a:gd name="connsiteY4" fmla="*/ 857409 h 857409"/>
              <a:gd name="connsiteX5" fmla="*/ 752525 w 1539800"/>
              <a:gd name="connsiteY5" fmla="*/ 726625 h 857409"/>
              <a:gd name="connsiteX6" fmla="*/ 1478745 w 1539800"/>
              <a:gd name="connsiteY6" fmla="*/ 767925 h 857409"/>
              <a:gd name="connsiteX7" fmla="*/ 1478745 w 1539800"/>
              <a:gd name="connsiteY7" fmla="*/ 368689 h 857409"/>
              <a:gd name="connsiteX8" fmla="*/ 1299771 w 1539800"/>
              <a:gd name="connsiteY8" fmla="*/ 10753 h 857409"/>
              <a:gd name="connsiteX9" fmla="*/ 934941 w 1539800"/>
              <a:gd name="connsiteY9" fmla="*/ 89911 h 857409"/>
              <a:gd name="connsiteX10" fmla="*/ 563227 w 1539800"/>
              <a:gd name="connsiteY10" fmla="*/ 182837 h 857409"/>
              <a:gd name="connsiteX0" fmla="*/ 563227 w 1539800"/>
              <a:gd name="connsiteY0" fmla="*/ 182837 h 857409"/>
              <a:gd name="connsiteX1" fmla="*/ 67607 w 1539800"/>
              <a:gd name="connsiteY1" fmla="*/ 103679 h 857409"/>
              <a:gd name="connsiteX2" fmla="*/ 12539 w 1539800"/>
              <a:gd name="connsiteY2" fmla="*/ 354922 h 857409"/>
              <a:gd name="connsiteX3" fmla="*/ 50398 w 1539800"/>
              <a:gd name="connsiteY3" fmla="*/ 736950 h 857409"/>
              <a:gd name="connsiteX4" fmla="*/ 332626 w 1539800"/>
              <a:gd name="connsiteY4" fmla="*/ 857409 h 857409"/>
              <a:gd name="connsiteX5" fmla="*/ 752525 w 1539800"/>
              <a:gd name="connsiteY5" fmla="*/ 726625 h 857409"/>
              <a:gd name="connsiteX6" fmla="*/ 1478745 w 1539800"/>
              <a:gd name="connsiteY6" fmla="*/ 767925 h 857409"/>
              <a:gd name="connsiteX7" fmla="*/ 1478745 w 1539800"/>
              <a:gd name="connsiteY7" fmla="*/ 368689 h 857409"/>
              <a:gd name="connsiteX8" fmla="*/ 1299771 w 1539800"/>
              <a:gd name="connsiteY8" fmla="*/ 10753 h 857409"/>
              <a:gd name="connsiteX9" fmla="*/ 934941 w 1539800"/>
              <a:gd name="connsiteY9" fmla="*/ 89911 h 857409"/>
              <a:gd name="connsiteX10" fmla="*/ 563227 w 1539800"/>
              <a:gd name="connsiteY10" fmla="*/ 182837 h 857409"/>
              <a:gd name="connsiteX0" fmla="*/ 563227 w 1539800"/>
              <a:gd name="connsiteY0" fmla="*/ 95020 h 769592"/>
              <a:gd name="connsiteX1" fmla="*/ 67607 w 1539800"/>
              <a:gd name="connsiteY1" fmla="*/ 15862 h 769592"/>
              <a:gd name="connsiteX2" fmla="*/ 12539 w 1539800"/>
              <a:gd name="connsiteY2" fmla="*/ 267105 h 769592"/>
              <a:gd name="connsiteX3" fmla="*/ 50398 w 1539800"/>
              <a:gd name="connsiteY3" fmla="*/ 649133 h 769592"/>
              <a:gd name="connsiteX4" fmla="*/ 332626 w 1539800"/>
              <a:gd name="connsiteY4" fmla="*/ 769592 h 769592"/>
              <a:gd name="connsiteX5" fmla="*/ 752525 w 1539800"/>
              <a:gd name="connsiteY5" fmla="*/ 638808 h 769592"/>
              <a:gd name="connsiteX6" fmla="*/ 1478745 w 1539800"/>
              <a:gd name="connsiteY6" fmla="*/ 680108 h 769592"/>
              <a:gd name="connsiteX7" fmla="*/ 1478745 w 1539800"/>
              <a:gd name="connsiteY7" fmla="*/ 280872 h 769592"/>
              <a:gd name="connsiteX8" fmla="*/ 1299771 w 1539800"/>
              <a:gd name="connsiteY8" fmla="*/ 50279 h 769592"/>
              <a:gd name="connsiteX9" fmla="*/ 934941 w 1539800"/>
              <a:gd name="connsiteY9" fmla="*/ 2094 h 769592"/>
              <a:gd name="connsiteX10" fmla="*/ 563227 w 1539800"/>
              <a:gd name="connsiteY10" fmla="*/ 95020 h 769592"/>
              <a:gd name="connsiteX0" fmla="*/ 563227 w 1539800"/>
              <a:gd name="connsiteY0" fmla="*/ 95020 h 769592"/>
              <a:gd name="connsiteX1" fmla="*/ 67607 w 1539800"/>
              <a:gd name="connsiteY1" fmla="*/ 15862 h 769592"/>
              <a:gd name="connsiteX2" fmla="*/ 12539 w 1539800"/>
              <a:gd name="connsiteY2" fmla="*/ 267105 h 769592"/>
              <a:gd name="connsiteX3" fmla="*/ 50398 w 1539800"/>
              <a:gd name="connsiteY3" fmla="*/ 649133 h 769592"/>
              <a:gd name="connsiteX4" fmla="*/ 332626 w 1539800"/>
              <a:gd name="connsiteY4" fmla="*/ 769592 h 769592"/>
              <a:gd name="connsiteX5" fmla="*/ 752525 w 1539800"/>
              <a:gd name="connsiteY5" fmla="*/ 638808 h 769592"/>
              <a:gd name="connsiteX6" fmla="*/ 1478745 w 1539800"/>
              <a:gd name="connsiteY6" fmla="*/ 680108 h 769592"/>
              <a:gd name="connsiteX7" fmla="*/ 1478745 w 1539800"/>
              <a:gd name="connsiteY7" fmla="*/ 280872 h 769592"/>
              <a:gd name="connsiteX8" fmla="*/ 1299771 w 1539800"/>
              <a:gd name="connsiteY8" fmla="*/ 50279 h 769592"/>
              <a:gd name="connsiteX9" fmla="*/ 934941 w 1539800"/>
              <a:gd name="connsiteY9" fmla="*/ 2094 h 769592"/>
              <a:gd name="connsiteX10" fmla="*/ 563227 w 1539800"/>
              <a:gd name="connsiteY10" fmla="*/ 95020 h 769592"/>
              <a:gd name="connsiteX0" fmla="*/ 580156 w 1556729"/>
              <a:gd name="connsiteY0" fmla="*/ 95020 h 769592"/>
              <a:gd name="connsiteX1" fmla="*/ 349414 w 1556729"/>
              <a:gd name="connsiteY1" fmla="*/ 232475 h 769592"/>
              <a:gd name="connsiteX2" fmla="*/ 29468 w 1556729"/>
              <a:gd name="connsiteY2" fmla="*/ 267105 h 769592"/>
              <a:gd name="connsiteX3" fmla="*/ 67327 w 1556729"/>
              <a:gd name="connsiteY3" fmla="*/ 649133 h 769592"/>
              <a:gd name="connsiteX4" fmla="*/ 349555 w 1556729"/>
              <a:gd name="connsiteY4" fmla="*/ 769592 h 769592"/>
              <a:gd name="connsiteX5" fmla="*/ 769454 w 1556729"/>
              <a:gd name="connsiteY5" fmla="*/ 638808 h 769592"/>
              <a:gd name="connsiteX6" fmla="*/ 1495674 w 1556729"/>
              <a:gd name="connsiteY6" fmla="*/ 680108 h 769592"/>
              <a:gd name="connsiteX7" fmla="*/ 1495674 w 1556729"/>
              <a:gd name="connsiteY7" fmla="*/ 280872 h 769592"/>
              <a:gd name="connsiteX8" fmla="*/ 1316700 w 1556729"/>
              <a:gd name="connsiteY8" fmla="*/ 50279 h 769592"/>
              <a:gd name="connsiteX9" fmla="*/ 951870 w 1556729"/>
              <a:gd name="connsiteY9" fmla="*/ 2094 h 769592"/>
              <a:gd name="connsiteX10" fmla="*/ 580156 w 1556729"/>
              <a:gd name="connsiteY10" fmla="*/ 95020 h 769592"/>
              <a:gd name="connsiteX0" fmla="*/ 552462 w 1529035"/>
              <a:gd name="connsiteY0" fmla="*/ 95020 h 769592"/>
              <a:gd name="connsiteX1" fmla="*/ 321720 w 1529035"/>
              <a:gd name="connsiteY1" fmla="*/ 232475 h 769592"/>
              <a:gd name="connsiteX2" fmla="*/ 1774 w 1529035"/>
              <a:gd name="connsiteY2" fmla="*/ 267105 h 769592"/>
              <a:gd name="connsiteX3" fmla="*/ 205181 w 1529035"/>
              <a:gd name="connsiteY3" fmla="*/ 597734 h 769592"/>
              <a:gd name="connsiteX4" fmla="*/ 321861 w 1529035"/>
              <a:gd name="connsiteY4" fmla="*/ 769592 h 769592"/>
              <a:gd name="connsiteX5" fmla="*/ 741760 w 1529035"/>
              <a:gd name="connsiteY5" fmla="*/ 638808 h 769592"/>
              <a:gd name="connsiteX6" fmla="*/ 1467980 w 1529035"/>
              <a:gd name="connsiteY6" fmla="*/ 680108 h 769592"/>
              <a:gd name="connsiteX7" fmla="*/ 1467980 w 1529035"/>
              <a:gd name="connsiteY7" fmla="*/ 280872 h 769592"/>
              <a:gd name="connsiteX8" fmla="*/ 1289006 w 1529035"/>
              <a:gd name="connsiteY8" fmla="*/ 50279 h 769592"/>
              <a:gd name="connsiteX9" fmla="*/ 924176 w 1529035"/>
              <a:gd name="connsiteY9" fmla="*/ 2094 h 769592"/>
              <a:gd name="connsiteX10" fmla="*/ 552462 w 1529035"/>
              <a:gd name="connsiteY10" fmla="*/ 95020 h 769592"/>
              <a:gd name="connsiteX0" fmla="*/ 552568 w 1529141"/>
              <a:gd name="connsiteY0" fmla="*/ 95020 h 697308"/>
              <a:gd name="connsiteX1" fmla="*/ 321826 w 1529141"/>
              <a:gd name="connsiteY1" fmla="*/ 232475 h 697308"/>
              <a:gd name="connsiteX2" fmla="*/ 1880 w 1529141"/>
              <a:gd name="connsiteY2" fmla="*/ 267105 h 697308"/>
              <a:gd name="connsiteX3" fmla="*/ 205287 w 1529141"/>
              <a:gd name="connsiteY3" fmla="*/ 597734 h 697308"/>
              <a:gd name="connsiteX4" fmla="*/ 526144 w 1529141"/>
              <a:gd name="connsiteY4" fmla="*/ 563993 h 697308"/>
              <a:gd name="connsiteX5" fmla="*/ 741866 w 1529141"/>
              <a:gd name="connsiteY5" fmla="*/ 638808 h 697308"/>
              <a:gd name="connsiteX6" fmla="*/ 1468086 w 1529141"/>
              <a:gd name="connsiteY6" fmla="*/ 680108 h 697308"/>
              <a:gd name="connsiteX7" fmla="*/ 1468086 w 1529141"/>
              <a:gd name="connsiteY7" fmla="*/ 280872 h 697308"/>
              <a:gd name="connsiteX8" fmla="*/ 1289112 w 1529141"/>
              <a:gd name="connsiteY8" fmla="*/ 50279 h 697308"/>
              <a:gd name="connsiteX9" fmla="*/ 924282 w 1529141"/>
              <a:gd name="connsiteY9" fmla="*/ 2094 h 697308"/>
              <a:gd name="connsiteX10" fmla="*/ 552568 w 1529141"/>
              <a:gd name="connsiteY10" fmla="*/ 95020 h 697308"/>
              <a:gd name="connsiteX0" fmla="*/ 503604 w 1480177"/>
              <a:gd name="connsiteY0" fmla="*/ 95020 h 697308"/>
              <a:gd name="connsiteX1" fmla="*/ 272862 w 1480177"/>
              <a:gd name="connsiteY1" fmla="*/ 232475 h 697308"/>
              <a:gd name="connsiteX2" fmla="*/ 2581 w 1480177"/>
              <a:gd name="connsiteY2" fmla="*/ 384590 h 697308"/>
              <a:gd name="connsiteX3" fmla="*/ 156323 w 1480177"/>
              <a:gd name="connsiteY3" fmla="*/ 597734 h 697308"/>
              <a:gd name="connsiteX4" fmla="*/ 477180 w 1480177"/>
              <a:gd name="connsiteY4" fmla="*/ 563993 h 697308"/>
              <a:gd name="connsiteX5" fmla="*/ 692902 w 1480177"/>
              <a:gd name="connsiteY5" fmla="*/ 638808 h 697308"/>
              <a:gd name="connsiteX6" fmla="*/ 1419122 w 1480177"/>
              <a:gd name="connsiteY6" fmla="*/ 680108 h 697308"/>
              <a:gd name="connsiteX7" fmla="*/ 1419122 w 1480177"/>
              <a:gd name="connsiteY7" fmla="*/ 280872 h 697308"/>
              <a:gd name="connsiteX8" fmla="*/ 1240148 w 1480177"/>
              <a:gd name="connsiteY8" fmla="*/ 50279 h 697308"/>
              <a:gd name="connsiteX9" fmla="*/ 875318 w 1480177"/>
              <a:gd name="connsiteY9" fmla="*/ 2094 h 697308"/>
              <a:gd name="connsiteX10" fmla="*/ 503604 w 1480177"/>
              <a:gd name="connsiteY10" fmla="*/ 95020 h 697308"/>
              <a:gd name="connsiteX0" fmla="*/ 503604 w 1480177"/>
              <a:gd name="connsiteY0" fmla="*/ 95020 h 697308"/>
              <a:gd name="connsiteX1" fmla="*/ 272862 w 1480177"/>
              <a:gd name="connsiteY1" fmla="*/ 232475 h 697308"/>
              <a:gd name="connsiteX2" fmla="*/ 2581 w 1480177"/>
              <a:gd name="connsiteY2" fmla="*/ 384590 h 697308"/>
              <a:gd name="connsiteX3" fmla="*/ 156323 w 1480177"/>
              <a:gd name="connsiteY3" fmla="*/ 597734 h 697308"/>
              <a:gd name="connsiteX4" fmla="*/ 477180 w 1480177"/>
              <a:gd name="connsiteY4" fmla="*/ 563993 h 697308"/>
              <a:gd name="connsiteX5" fmla="*/ 692902 w 1480177"/>
              <a:gd name="connsiteY5" fmla="*/ 638808 h 697308"/>
              <a:gd name="connsiteX6" fmla="*/ 1419122 w 1480177"/>
              <a:gd name="connsiteY6" fmla="*/ 680108 h 697308"/>
              <a:gd name="connsiteX7" fmla="*/ 1419122 w 1480177"/>
              <a:gd name="connsiteY7" fmla="*/ 280872 h 697308"/>
              <a:gd name="connsiteX8" fmla="*/ 1240148 w 1480177"/>
              <a:gd name="connsiteY8" fmla="*/ 50279 h 697308"/>
              <a:gd name="connsiteX9" fmla="*/ 875318 w 1480177"/>
              <a:gd name="connsiteY9" fmla="*/ 2094 h 697308"/>
              <a:gd name="connsiteX10" fmla="*/ 503604 w 1480177"/>
              <a:gd name="connsiteY10" fmla="*/ 95020 h 697308"/>
              <a:gd name="connsiteX0" fmla="*/ 504713 w 1481286"/>
              <a:gd name="connsiteY0" fmla="*/ 95020 h 700752"/>
              <a:gd name="connsiteX1" fmla="*/ 273971 w 1481286"/>
              <a:gd name="connsiteY1" fmla="*/ 232475 h 700752"/>
              <a:gd name="connsiteX2" fmla="*/ 3690 w 1481286"/>
              <a:gd name="connsiteY2" fmla="*/ 384590 h 700752"/>
              <a:gd name="connsiteX3" fmla="*/ 157432 w 1481286"/>
              <a:gd name="connsiteY3" fmla="*/ 597734 h 700752"/>
              <a:gd name="connsiteX4" fmla="*/ 694011 w 1481286"/>
              <a:gd name="connsiteY4" fmla="*/ 638808 h 700752"/>
              <a:gd name="connsiteX5" fmla="*/ 1420231 w 1481286"/>
              <a:gd name="connsiteY5" fmla="*/ 680108 h 700752"/>
              <a:gd name="connsiteX6" fmla="*/ 1420231 w 1481286"/>
              <a:gd name="connsiteY6" fmla="*/ 280872 h 700752"/>
              <a:gd name="connsiteX7" fmla="*/ 1241257 w 1481286"/>
              <a:gd name="connsiteY7" fmla="*/ 50279 h 700752"/>
              <a:gd name="connsiteX8" fmla="*/ 876427 w 1481286"/>
              <a:gd name="connsiteY8" fmla="*/ 2094 h 700752"/>
              <a:gd name="connsiteX9" fmla="*/ 504713 w 1481286"/>
              <a:gd name="connsiteY9" fmla="*/ 95020 h 700752"/>
              <a:gd name="connsiteX0" fmla="*/ 501024 w 1477597"/>
              <a:gd name="connsiteY0" fmla="*/ 95020 h 700752"/>
              <a:gd name="connsiteX1" fmla="*/ 270282 w 1477597"/>
              <a:gd name="connsiteY1" fmla="*/ 232475 h 700752"/>
              <a:gd name="connsiteX2" fmla="*/ 1 w 1477597"/>
              <a:gd name="connsiteY2" fmla="*/ 384590 h 700752"/>
              <a:gd name="connsiteX3" fmla="*/ 269626 w 1477597"/>
              <a:gd name="connsiteY3" fmla="*/ 583049 h 700752"/>
              <a:gd name="connsiteX4" fmla="*/ 690322 w 1477597"/>
              <a:gd name="connsiteY4" fmla="*/ 638808 h 700752"/>
              <a:gd name="connsiteX5" fmla="*/ 1416542 w 1477597"/>
              <a:gd name="connsiteY5" fmla="*/ 680108 h 700752"/>
              <a:gd name="connsiteX6" fmla="*/ 1416542 w 1477597"/>
              <a:gd name="connsiteY6" fmla="*/ 280872 h 700752"/>
              <a:gd name="connsiteX7" fmla="*/ 1237568 w 1477597"/>
              <a:gd name="connsiteY7" fmla="*/ 50279 h 700752"/>
              <a:gd name="connsiteX8" fmla="*/ 872738 w 1477597"/>
              <a:gd name="connsiteY8" fmla="*/ 2094 h 700752"/>
              <a:gd name="connsiteX9" fmla="*/ 501024 w 1477597"/>
              <a:gd name="connsiteY9" fmla="*/ 95020 h 700752"/>
              <a:gd name="connsiteX0" fmla="*/ 501024 w 1477597"/>
              <a:gd name="connsiteY0" fmla="*/ 95020 h 700752"/>
              <a:gd name="connsiteX1" fmla="*/ 270282 w 1477597"/>
              <a:gd name="connsiteY1" fmla="*/ 232475 h 700752"/>
              <a:gd name="connsiteX2" fmla="*/ 1 w 1477597"/>
              <a:gd name="connsiteY2" fmla="*/ 384590 h 700752"/>
              <a:gd name="connsiteX3" fmla="*/ 269626 w 1477597"/>
              <a:gd name="connsiteY3" fmla="*/ 583049 h 700752"/>
              <a:gd name="connsiteX4" fmla="*/ 690322 w 1477597"/>
              <a:gd name="connsiteY4" fmla="*/ 638808 h 700752"/>
              <a:gd name="connsiteX5" fmla="*/ 1416542 w 1477597"/>
              <a:gd name="connsiteY5" fmla="*/ 680108 h 700752"/>
              <a:gd name="connsiteX6" fmla="*/ 1416542 w 1477597"/>
              <a:gd name="connsiteY6" fmla="*/ 280872 h 700752"/>
              <a:gd name="connsiteX7" fmla="*/ 1237568 w 1477597"/>
              <a:gd name="connsiteY7" fmla="*/ 50279 h 700752"/>
              <a:gd name="connsiteX8" fmla="*/ 872738 w 1477597"/>
              <a:gd name="connsiteY8" fmla="*/ 2094 h 700752"/>
              <a:gd name="connsiteX9" fmla="*/ 501024 w 1477597"/>
              <a:gd name="connsiteY9" fmla="*/ 95020 h 700752"/>
              <a:gd name="connsiteX0" fmla="*/ 423768 w 1400341"/>
              <a:gd name="connsiteY0" fmla="*/ 95020 h 700752"/>
              <a:gd name="connsiteX1" fmla="*/ 193026 w 1400341"/>
              <a:gd name="connsiteY1" fmla="*/ 232475 h 700752"/>
              <a:gd name="connsiteX2" fmla="*/ 1 w 1400341"/>
              <a:gd name="connsiteY2" fmla="*/ 432318 h 700752"/>
              <a:gd name="connsiteX3" fmla="*/ 192370 w 1400341"/>
              <a:gd name="connsiteY3" fmla="*/ 583049 h 700752"/>
              <a:gd name="connsiteX4" fmla="*/ 613066 w 1400341"/>
              <a:gd name="connsiteY4" fmla="*/ 638808 h 700752"/>
              <a:gd name="connsiteX5" fmla="*/ 1339286 w 1400341"/>
              <a:gd name="connsiteY5" fmla="*/ 680108 h 700752"/>
              <a:gd name="connsiteX6" fmla="*/ 1339286 w 1400341"/>
              <a:gd name="connsiteY6" fmla="*/ 280872 h 700752"/>
              <a:gd name="connsiteX7" fmla="*/ 1160312 w 1400341"/>
              <a:gd name="connsiteY7" fmla="*/ 50279 h 700752"/>
              <a:gd name="connsiteX8" fmla="*/ 795482 w 1400341"/>
              <a:gd name="connsiteY8" fmla="*/ 2094 h 700752"/>
              <a:gd name="connsiteX9" fmla="*/ 423768 w 1400341"/>
              <a:gd name="connsiteY9" fmla="*/ 95020 h 700752"/>
              <a:gd name="connsiteX0" fmla="*/ 423768 w 1411583"/>
              <a:gd name="connsiteY0" fmla="*/ 95020 h 719845"/>
              <a:gd name="connsiteX1" fmla="*/ 193026 w 1411583"/>
              <a:gd name="connsiteY1" fmla="*/ 232475 h 719845"/>
              <a:gd name="connsiteX2" fmla="*/ 1 w 1411583"/>
              <a:gd name="connsiteY2" fmla="*/ 432318 h 719845"/>
              <a:gd name="connsiteX3" fmla="*/ 192370 w 1411583"/>
              <a:gd name="connsiteY3" fmla="*/ 583049 h 719845"/>
              <a:gd name="connsiteX4" fmla="*/ 459775 w 1411583"/>
              <a:gd name="connsiteY4" fmla="*/ 696223 h 719845"/>
              <a:gd name="connsiteX5" fmla="*/ 1339286 w 1411583"/>
              <a:gd name="connsiteY5" fmla="*/ 680108 h 719845"/>
              <a:gd name="connsiteX6" fmla="*/ 1339286 w 1411583"/>
              <a:gd name="connsiteY6" fmla="*/ 280872 h 719845"/>
              <a:gd name="connsiteX7" fmla="*/ 1160312 w 1411583"/>
              <a:gd name="connsiteY7" fmla="*/ 50279 h 719845"/>
              <a:gd name="connsiteX8" fmla="*/ 795482 w 1411583"/>
              <a:gd name="connsiteY8" fmla="*/ 2094 h 719845"/>
              <a:gd name="connsiteX9" fmla="*/ 423768 w 1411583"/>
              <a:gd name="connsiteY9" fmla="*/ 95020 h 719845"/>
              <a:gd name="connsiteX0" fmla="*/ 423768 w 1411583"/>
              <a:gd name="connsiteY0" fmla="*/ 95020 h 698293"/>
              <a:gd name="connsiteX1" fmla="*/ 193026 w 1411583"/>
              <a:gd name="connsiteY1" fmla="*/ 232475 h 698293"/>
              <a:gd name="connsiteX2" fmla="*/ 1 w 1411583"/>
              <a:gd name="connsiteY2" fmla="*/ 432318 h 698293"/>
              <a:gd name="connsiteX3" fmla="*/ 192370 w 1411583"/>
              <a:gd name="connsiteY3" fmla="*/ 583049 h 698293"/>
              <a:gd name="connsiteX4" fmla="*/ 459775 w 1411583"/>
              <a:gd name="connsiteY4" fmla="*/ 696223 h 698293"/>
              <a:gd name="connsiteX5" fmla="*/ 1339286 w 1411583"/>
              <a:gd name="connsiteY5" fmla="*/ 680108 h 698293"/>
              <a:gd name="connsiteX6" fmla="*/ 1339286 w 1411583"/>
              <a:gd name="connsiteY6" fmla="*/ 280872 h 698293"/>
              <a:gd name="connsiteX7" fmla="*/ 1160312 w 1411583"/>
              <a:gd name="connsiteY7" fmla="*/ 50279 h 698293"/>
              <a:gd name="connsiteX8" fmla="*/ 795482 w 1411583"/>
              <a:gd name="connsiteY8" fmla="*/ 2094 h 698293"/>
              <a:gd name="connsiteX9" fmla="*/ 423768 w 1411583"/>
              <a:gd name="connsiteY9" fmla="*/ 95020 h 698293"/>
              <a:gd name="connsiteX0" fmla="*/ 423768 w 1411583"/>
              <a:gd name="connsiteY0" fmla="*/ 95020 h 698293"/>
              <a:gd name="connsiteX1" fmla="*/ 193026 w 1411583"/>
              <a:gd name="connsiteY1" fmla="*/ 232475 h 698293"/>
              <a:gd name="connsiteX2" fmla="*/ 1 w 1411583"/>
              <a:gd name="connsiteY2" fmla="*/ 432318 h 698293"/>
              <a:gd name="connsiteX3" fmla="*/ 192370 w 1411583"/>
              <a:gd name="connsiteY3" fmla="*/ 583049 h 698293"/>
              <a:gd name="connsiteX4" fmla="*/ 256766 w 1411583"/>
              <a:gd name="connsiteY4" fmla="*/ 558307 h 698293"/>
              <a:gd name="connsiteX5" fmla="*/ 459775 w 1411583"/>
              <a:gd name="connsiteY5" fmla="*/ 696223 h 698293"/>
              <a:gd name="connsiteX6" fmla="*/ 1339286 w 1411583"/>
              <a:gd name="connsiteY6" fmla="*/ 680108 h 698293"/>
              <a:gd name="connsiteX7" fmla="*/ 1339286 w 1411583"/>
              <a:gd name="connsiteY7" fmla="*/ 280872 h 698293"/>
              <a:gd name="connsiteX8" fmla="*/ 1160312 w 1411583"/>
              <a:gd name="connsiteY8" fmla="*/ 50279 h 698293"/>
              <a:gd name="connsiteX9" fmla="*/ 795482 w 1411583"/>
              <a:gd name="connsiteY9" fmla="*/ 2094 h 698293"/>
              <a:gd name="connsiteX10" fmla="*/ 423768 w 1411583"/>
              <a:gd name="connsiteY10" fmla="*/ 95020 h 698293"/>
              <a:gd name="connsiteX0" fmla="*/ 424367 w 1412182"/>
              <a:gd name="connsiteY0" fmla="*/ 95020 h 698293"/>
              <a:gd name="connsiteX1" fmla="*/ 193625 w 1412182"/>
              <a:gd name="connsiteY1" fmla="*/ 232475 h 698293"/>
              <a:gd name="connsiteX2" fmla="*/ 600 w 1412182"/>
              <a:gd name="connsiteY2" fmla="*/ 432318 h 698293"/>
              <a:gd name="connsiteX3" fmla="*/ 257365 w 1412182"/>
              <a:gd name="connsiteY3" fmla="*/ 558307 h 698293"/>
              <a:gd name="connsiteX4" fmla="*/ 460374 w 1412182"/>
              <a:gd name="connsiteY4" fmla="*/ 696223 h 698293"/>
              <a:gd name="connsiteX5" fmla="*/ 1339885 w 1412182"/>
              <a:gd name="connsiteY5" fmla="*/ 680108 h 698293"/>
              <a:gd name="connsiteX6" fmla="*/ 1339885 w 1412182"/>
              <a:gd name="connsiteY6" fmla="*/ 280872 h 698293"/>
              <a:gd name="connsiteX7" fmla="*/ 1160911 w 1412182"/>
              <a:gd name="connsiteY7" fmla="*/ 50279 h 698293"/>
              <a:gd name="connsiteX8" fmla="*/ 796081 w 1412182"/>
              <a:gd name="connsiteY8" fmla="*/ 2094 h 698293"/>
              <a:gd name="connsiteX9" fmla="*/ 424367 w 1412182"/>
              <a:gd name="connsiteY9" fmla="*/ 95020 h 698293"/>
              <a:gd name="connsiteX0" fmla="*/ 423978 w 1411793"/>
              <a:gd name="connsiteY0" fmla="*/ 95020 h 698293"/>
              <a:gd name="connsiteX1" fmla="*/ 193236 w 1411793"/>
              <a:gd name="connsiteY1" fmla="*/ 232475 h 698293"/>
              <a:gd name="connsiteX2" fmla="*/ 211 w 1411793"/>
              <a:gd name="connsiteY2" fmla="*/ 432318 h 698293"/>
              <a:gd name="connsiteX3" fmla="*/ 229925 w 1411793"/>
              <a:gd name="connsiteY3" fmla="*/ 587014 h 698293"/>
              <a:gd name="connsiteX4" fmla="*/ 459985 w 1411793"/>
              <a:gd name="connsiteY4" fmla="*/ 696223 h 698293"/>
              <a:gd name="connsiteX5" fmla="*/ 1339496 w 1411793"/>
              <a:gd name="connsiteY5" fmla="*/ 680108 h 698293"/>
              <a:gd name="connsiteX6" fmla="*/ 1339496 w 1411793"/>
              <a:gd name="connsiteY6" fmla="*/ 280872 h 698293"/>
              <a:gd name="connsiteX7" fmla="*/ 1160522 w 1411793"/>
              <a:gd name="connsiteY7" fmla="*/ 50279 h 698293"/>
              <a:gd name="connsiteX8" fmla="*/ 795692 w 1411793"/>
              <a:gd name="connsiteY8" fmla="*/ 2094 h 698293"/>
              <a:gd name="connsiteX9" fmla="*/ 423978 w 1411793"/>
              <a:gd name="connsiteY9" fmla="*/ 95020 h 698293"/>
              <a:gd name="connsiteX0" fmla="*/ 423978 w 1411793"/>
              <a:gd name="connsiteY0" fmla="*/ 95020 h 698293"/>
              <a:gd name="connsiteX1" fmla="*/ 193236 w 1411793"/>
              <a:gd name="connsiteY1" fmla="*/ 232475 h 698293"/>
              <a:gd name="connsiteX2" fmla="*/ 211 w 1411793"/>
              <a:gd name="connsiteY2" fmla="*/ 432318 h 698293"/>
              <a:gd name="connsiteX3" fmla="*/ 229925 w 1411793"/>
              <a:gd name="connsiteY3" fmla="*/ 587014 h 698293"/>
              <a:gd name="connsiteX4" fmla="*/ 459985 w 1411793"/>
              <a:gd name="connsiteY4" fmla="*/ 696223 h 698293"/>
              <a:gd name="connsiteX5" fmla="*/ 1339496 w 1411793"/>
              <a:gd name="connsiteY5" fmla="*/ 680108 h 698293"/>
              <a:gd name="connsiteX6" fmla="*/ 1339496 w 1411793"/>
              <a:gd name="connsiteY6" fmla="*/ 280872 h 698293"/>
              <a:gd name="connsiteX7" fmla="*/ 1160522 w 1411793"/>
              <a:gd name="connsiteY7" fmla="*/ 50279 h 698293"/>
              <a:gd name="connsiteX8" fmla="*/ 795692 w 1411793"/>
              <a:gd name="connsiteY8" fmla="*/ 2094 h 698293"/>
              <a:gd name="connsiteX9" fmla="*/ 423978 w 1411793"/>
              <a:gd name="connsiteY9" fmla="*/ 95020 h 698293"/>
              <a:gd name="connsiteX0" fmla="*/ 423978 w 1463644"/>
              <a:gd name="connsiteY0" fmla="*/ 95020 h 698036"/>
              <a:gd name="connsiteX1" fmla="*/ 193236 w 1463644"/>
              <a:gd name="connsiteY1" fmla="*/ 232475 h 698036"/>
              <a:gd name="connsiteX2" fmla="*/ 211 w 1463644"/>
              <a:gd name="connsiteY2" fmla="*/ 432318 h 698036"/>
              <a:gd name="connsiteX3" fmla="*/ 229925 w 1463644"/>
              <a:gd name="connsiteY3" fmla="*/ 587014 h 698036"/>
              <a:gd name="connsiteX4" fmla="*/ 459985 w 1463644"/>
              <a:gd name="connsiteY4" fmla="*/ 696223 h 698036"/>
              <a:gd name="connsiteX5" fmla="*/ 1339496 w 1463644"/>
              <a:gd name="connsiteY5" fmla="*/ 680108 h 698036"/>
              <a:gd name="connsiteX6" fmla="*/ 1438685 w 1463644"/>
              <a:gd name="connsiteY6" fmla="*/ 284974 h 698036"/>
              <a:gd name="connsiteX7" fmla="*/ 1160522 w 1463644"/>
              <a:gd name="connsiteY7" fmla="*/ 50279 h 698036"/>
              <a:gd name="connsiteX8" fmla="*/ 795692 w 1463644"/>
              <a:gd name="connsiteY8" fmla="*/ 2094 h 698036"/>
              <a:gd name="connsiteX9" fmla="*/ 423978 w 1463644"/>
              <a:gd name="connsiteY9" fmla="*/ 95020 h 698036"/>
              <a:gd name="connsiteX0" fmla="*/ 424054 w 1463720"/>
              <a:gd name="connsiteY0" fmla="*/ 95020 h 698036"/>
              <a:gd name="connsiteX1" fmla="*/ 193312 w 1463720"/>
              <a:gd name="connsiteY1" fmla="*/ 232475 h 698036"/>
              <a:gd name="connsiteX2" fmla="*/ 287 w 1463720"/>
              <a:gd name="connsiteY2" fmla="*/ 432318 h 698036"/>
              <a:gd name="connsiteX3" fmla="*/ 230001 w 1463720"/>
              <a:gd name="connsiteY3" fmla="*/ 587014 h 698036"/>
              <a:gd name="connsiteX4" fmla="*/ 460061 w 1463720"/>
              <a:gd name="connsiteY4" fmla="*/ 696223 h 698036"/>
              <a:gd name="connsiteX5" fmla="*/ 1339572 w 1463720"/>
              <a:gd name="connsiteY5" fmla="*/ 680108 h 698036"/>
              <a:gd name="connsiteX6" fmla="*/ 1438761 w 1463720"/>
              <a:gd name="connsiteY6" fmla="*/ 284974 h 698036"/>
              <a:gd name="connsiteX7" fmla="*/ 1160598 w 1463720"/>
              <a:gd name="connsiteY7" fmla="*/ 50279 h 698036"/>
              <a:gd name="connsiteX8" fmla="*/ 795768 w 1463720"/>
              <a:gd name="connsiteY8" fmla="*/ 2094 h 698036"/>
              <a:gd name="connsiteX9" fmla="*/ 424054 w 1463720"/>
              <a:gd name="connsiteY9" fmla="*/ 95020 h 698036"/>
              <a:gd name="connsiteX0" fmla="*/ 424054 w 1463720"/>
              <a:gd name="connsiteY0" fmla="*/ 95020 h 698036"/>
              <a:gd name="connsiteX1" fmla="*/ 193312 w 1463720"/>
              <a:gd name="connsiteY1" fmla="*/ 232475 h 698036"/>
              <a:gd name="connsiteX2" fmla="*/ 287 w 1463720"/>
              <a:gd name="connsiteY2" fmla="*/ 432318 h 698036"/>
              <a:gd name="connsiteX3" fmla="*/ 230001 w 1463720"/>
              <a:gd name="connsiteY3" fmla="*/ 587014 h 698036"/>
              <a:gd name="connsiteX4" fmla="*/ 460061 w 1463720"/>
              <a:gd name="connsiteY4" fmla="*/ 696223 h 698036"/>
              <a:gd name="connsiteX5" fmla="*/ 1339572 w 1463720"/>
              <a:gd name="connsiteY5" fmla="*/ 680108 h 698036"/>
              <a:gd name="connsiteX6" fmla="*/ 1438761 w 1463720"/>
              <a:gd name="connsiteY6" fmla="*/ 284974 h 698036"/>
              <a:gd name="connsiteX7" fmla="*/ 1160598 w 1463720"/>
              <a:gd name="connsiteY7" fmla="*/ 50279 h 698036"/>
              <a:gd name="connsiteX8" fmla="*/ 795768 w 1463720"/>
              <a:gd name="connsiteY8" fmla="*/ 2094 h 698036"/>
              <a:gd name="connsiteX9" fmla="*/ 424054 w 1463720"/>
              <a:gd name="connsiteY9" fmla="*/ 95020 h 698036"/>
              <a:gd name="connsiteX0" fmla="*/ 424054 w 1463720"/>
              <a:gd name="connsiteY0" fmla="*/ 95020 h 698036"/>
              <a:gd name="connsiteX1" fmla="*/ 193312 w 1463720"/>
              <a:gd name="connsiteY1" fmla="*/ 232475 h 698036"/>
              <a:gd name="connsiteX2" fmla="*/ 287 w 1463720"/>
              <a:gd name="connsiteY2" fmla="*/ 432318 h 698036"/>
              <a:gd name="connsiteX3" fmla="*/ 230001 w 1463720"/>
              <a:gd name="connsiteY3" fmla="*/ 587014 h 698036"/>
              <a:gd name="connsiteX4" fmla="*/ 460061 w 1463720"/>
              <a:gd name="connsiteY4" fmla="*/ 696223 h 698036"/>
              <a:gd name="connsiteX5" fmla="*/ 1339572 w 1463720"/>
              <a:gd name="connsiteY5" fmla="*/ 680108 h 698036"/>
              <a:gd name="connsiteX6" fmla="*/ 1438761 w 1463720"/>
              <a:gd name="connsiteY6" fmla="*/ 284974 h 698036"/>
              <a:gd name="connsiteX7" fmla="*/ 1160598 w 1463720"/>
              <a:gd name="connsiteY7" fmla="*/ 50279 h 698036"/>
              <a:gd name="connsiteX8" fmla="*/ 795768 w 1463720"/>
              <a:gd name="connsiteY8" fmla="*/ 2094 h 698036"/>
              <a:gd name="connsiteX9" fmla="*/ 424054 w 1463720"/>
              <a:gd name="connsiteY9" fmla="*/ 95020 h 698036"/>
              <a:gd name="connsiteX0" fmla="*/ 424054 w 1463720"/>
              <a:gd name="connsiteY0" fmla="*/ 97207 h 700223"/>
              <a:gd name="connsiteX1" fmla="*/ 193312 w 1463720"/>
              <a:gd name="connsiteY1" fmla="*/ 234662 h 700223"/>
              <a:gd name="connsiteX2" fmla="*/ 287 w 1463720"/>
              <a:gd name="connsiteY2" fmla="*/ 434505 h 700223"/>
              <a:gd name="connsiteX3" fmla="*/ 230001 w 1463720"/>
              <a:gd name="connsiteY3" fmla="*/ 589201 h 700223"/>
              <a:gd name="connsiteX4" fmla="*/ 460061 w 1463720"/>
              <a:gd name="connsiteY4" fmla="*/ 698410 h 700223"/>
              <a:gd name="connsiteX5" fmla="*/ 1339572 w 1463720"/>
              <a:gd name="connsiteY5" fmla="*/ 682295 h 700223"/>
              <a:gd name="connsiteX6" fmla="*/ 1438761 w 1463720"/>
              <a:gd name="connsiteY6" fmla="*/ 287161 h 700223"/>
              <a:gd name="connsiteX7" fmla="*/ 1160598 w 1463720"/>
              <a:gd name="connsiteY7" fmla="*/ 52466 h 700223"/>
              <a:gd name="connsiteX8" fmla="*/ 865707 w 1463720"/>
              <a:gd name="connsiteY8" fmla="*/ 31458 h 700223"/>
              <a:gd name="connsiteX9" fmla="*/ 795768 w 1463720"/>
              <a:gd name="connsiteY9" fmla="*/ 4281 h 700223"/>
              <a:gd name="connsiteX10" fmla="*/ 424054 w 1463720"/>
              <a:gd name="connsiteY10" fmla="*/ 97207 h 700223"/>
              <a:gd name="connsiteX0" fmla="*/ 424054 w 1463720"/>
              <a:gd name="connsiteY0" fmla="*/ 70669 h 673685"/>
              <a:gd name="connsiteX1" fmla="*/ 193312 w 1463720"/>
              <a:gd name="connsiteY1" fmla="*/ 208124 h 673685"/>
              <a:gd name="connsiteX2" fmla="*/ 287 w 1463720"/>
              <a:gd name="connsiteY2" fmla="*/ 407967 h 673685"/>
              <a:gd name="connsiteX3" fmla="*/ 230001 w 1463720"/>
              <a:gd name="connsiteY3" fmla="*/ 562663 h 673685"/>
              <a:gd name="connsiteX4" fmla="*/ 460061 w 1463720"/>
              <a:gd name="connsiteY4" fmla="*/ 671872 h 673685"/>
              <a:gd name="connsiteX5" fmla="*/ 1339572 w 1463720"/>
              <a:gd name="connsiteY5" fmla="*/ 655757 h 673685"/>
              <a:gd name="connsiteX6" fmla="*/ 1438761 w 1463720"/>
              <a:gd name="connsiteY6" fmla="*/ 260623 h 673685"/>
              <a:gd name="connsiteX7" fmla="*/ 1160598 w 1463720"/>
              <a:gd name="connsiteY7" fmla="*/ 25928 h 673685"/>
              <a:gd name="connsiteX8" fmla="*/ 865707 w 1463720"/>
              <a:gd name="connsiteY8" fmla="*/ 4920 h 673685"/>
              <a:gd name="connsiteX9" fmla="*/ 424054 w 1463720"/>
              <a:gd name="connsiteY9" fmla="*/ 70669 h 673685"/>
              <a:gd name="connsiteX0" fmla="*/ 423973 w 1463639"/>
              <a:gd name="connsiteY0" fmla="*/ 70669 h 673685"/>
              <a:gd name="connsiteX1" fmla="*/ 270277 w 1463639"/>
              <a:gd name="connsiteY1" fmla="*/ 216081 h 673685"/>
              <a:gd name="connsiteX2" fmla="*/ 206 w 1463639"/>
              <a:gd name="connsiteY2" fmla="*/ 407967 h 673685"/>
              <a:gd name="connsiteX3" fmla="*/ 229920 w 1463639"/>
              <a:gd name="connsiteY3" fmla="*/ 562663 h 673685"/>
              <a:gd name="connsiteX4" fmla="*/ 459980 w 1463639"/>
              <a:gd name="connsiteY4" fmla="*/ 671872 h 673685"/>
              <a:gd name="connsiteX5" fmla="*/ 1339491 w 1463639"/>
              <a:gd name="connsiteY5" fmla="*/ 655757 h 673685"/>
              <a:gd name="connsiteX6" fmla="*/ 1438680 w 1463639"/>
              <a:gd name="connsiteY6" fmla="*/ 260623 h 673685"/>
              <a:gd name="connsiteX7" fmla="*/ 1160517 w 1463639"/>
              <a:gd name="connsiteY7" fmla="*/ 25928 h 673685"/>
              <a:gd name="connsiteX8" fmla="*/ 865626 w 1463639"/>
              <a:gd name="connsiteY8" fmla="*/ 4920 h 673685"/>
              <a:gd name="connsiteX9" fmla="*/ 423973 w 1463639"/>
              <a:gd name="connsiteY9" fmla="*/ 70669 h 673685"/>
              <a:gd name="connsiteX0" fmla="*/ 461508 w 1463639"/>
              <a:gd name="connsiteY0" fmla="*/ 13990 h 680664"/>
              <a:gd name="connsiteX1" fmla="*/ 270277 w 1463639"/>
              <a:gd name="connsiteY1" fmla="*/ 223060 h 680664"/>
              <a:gd name="connsiteX2" fmla="*/ 206 w 1463639"/>
              <a:gd name="connsiteY2" fmla="*/ 414946 h 680664"/>
              <a:gd name="connsiteX3" fmla="*/ 229920 w 1463639"/>
              <a:gd name="connsiteY3" fmla="*/ 569642 h 680664"/>
              <a:gd name="connsiteX4" fmla="*/ 459980 w 1463639"/>
              <a:gd name="connsiteY4" fmla="*/ 678851 h 680664"/>
              <a:gd name="connsiteX5" fmla="*/ 1339491 w 1463639"/>
              <a:gd name="connsiteY5" fmla="*/ 662736 h 680664"/>
              <a:gd name="connsiteX6" fmla="*/ 1438680 w 1463639"/>
              <a:gd name="connsiteY6" fmla="*/ 267602 h 680664"/>
              <a:gd name="connsiteX7" fmla="*/ 1160517 w 1463639"/>
              <a:gd name="connsiteY7" fmla="*/ 32907 h 680664"/>
              <a:gd name="connsiteX8" fmla="*/ 865626 w 1463639"/>
              <a:gd name="connsiteY8" fmla="*/ 11899 h 680664"/>
              <a:gd name="connsiteX9" fmla="*/ 461508 w 1463639"/>
              <a:gd name="connsiteY9" fmla="*/ 13990 h 680664"/>
              <a:gd name="connsiteX0" fmla="*/ 461508 w 1463639"/>
              <a:gd name="connsiteY0" fmla="*/ 17140 h 683814"/>
              <a:gd name="connsiteX1" fmla="*/ 270277 w 1463639"/>
              <a:gd name="connsiteY1" fmla="*/ 226210 h 683814"/>
              <a:gd name="connsiteX2" fmla="*/ 206 w 1463639"/>
              <a:gd name="connsiteY2" fmla="*/ 418096 h 683814"/>
              <a:gd name="connsiteX3" fmla="*/ 229920 w 1463639"/>
              <a:gd name="connsiteY3" fmla="*/ 572792 h 683814"/>
              <a:gd name="connsiteX4" fmla="*/ 459980 w 1463639"/>
              <a:gd name="connsiteY4" fmla="*/ 682001 h 683814"/>
              <a:gd name="connsiteX5" fmla="*/ 1339491 w 1463639"/>
              <a:gd name="connsiteY5" fmla="*/ 665886 h 683814"/>
              <a:gd name="connsiteX6" fmla="*/ 1438680 w 1463639"/>
              <a:gd name="connsiteY6" fmla="*/ 270752 h 683814"/>
              <a:gd name="connsiteX7" fmla="*/ 1160517 w 1463639"/>
              <a:gd name="connsiteY7" fmla="*/ 36057 h 683814"/>
              <a:gd name="connsiteX8" fmla="*/ 875503 w 1463639"/>
              <a:gd name="connsiteY8" fmla="*/ 3909 h 683814"/>
              <a:gd name="connsiteX9" fmla="*/ 461508 w 1463639"/>
              <a:gd name="connsiteY9" fmla="*/ 17140 h 683814"/>
              <a:gd name="connsiteX0" fmla="*/ 461508 w 1463639"/>
              <a:gd name="connsiteY0" fmla="*/ 17140 h 683814"/>
              <a:gd name="connsiteX1" fmla="*/ 270277 w 1463639"/>
              <a:gd name="connsiteY1" fmla="*/ 226210 h 683814"/>
              <a:gd name="connsiteX2" fmla="*/ 206 w 1463639"/>
              <a:gd name="connsiteY2" fmla="*/ 418096 h 683814"/>
              <a:gd name="connsiteX3" fmla="*/ 229920 w 1463639"/>
              <a:gd name="connsiteY3" fmla="*/ 572792 h 683814"/>
              <a:gd name="connsiteX4" fmla="*/ 459980 w 1463639"/>
              <a:gd name="connsiteY4" fmla="*/ 682001 h 683814"/>
              <a:gd name="connsiteX5" fmla="*/ 1339491 w 1463639"/>
              <a:gd name="connsiteY5" fmla="*/ 665886 h 683814"/>
              <a:gd name="connsiteX6" fmla="*/ 1438680 w 1463639"/>
              <a:gd name="connsiteY6" fmla="*/ 270752 h 683814"/>
              <a:gd name="connsiteX7" fmla="*/ 1202003 w 1463639"/>
              <a:gd name="connsiteY7" fmla="*/ 34465 h 683814"/>
              <a:gd name="connsiteX8" fmla="*/ 875503 w 1463639"/>
              <a:gd name="connsiteY8" fmla="*/ 3909 h 683814"/>
              <a:gd name="connsiteX9" fmla="*/ 461508 w 1463639"/>
              <a:gd name="connsiteY9" fmla="*/ 17140 h 683814"/>
              <a:gd name="connsiteX0" fmla="*/ 461508 w 1463639"/>
              <a:gd name="connsiteY0" fmla="*/ 17140 h 683814"/>
              <a:gd name="connsiteX1" fmla="*/ 270277 w 1463639"/>
              <a:gd name="connsiteY1" fmla="*/ 226210 h 683814"/>
              <a:gd name="connsiteX2" fmla="*/ 206 w 1463639"/>
              <a:gd name="connsiteY2" fmla="*/ 418096 h 683814"/>
              <a:gd name="connsiteX3" fmla="*/ 229920 w 1463639"/>
              <a:gd name="connsiteY3" fmla="*/ 572792 h 683814"/>
              <a:gd name="connsiteX4" fmla="*/ 459980 w 1463639"/>
              <a:gd name="connsiteY4" fmla="*/ 682001 h 683814"/>
              <a:gd name="connsiteX5" fmla="*/ 1339491 w 1463639"/>
              <a:gd name="connsiteY5" fmla="*/ 665886 h 683814"/>
              <a:gd name="connsiteX6" fmla="*/ 1438680 w 1463639"/>
              <a:gd name="connsiteY6" fmla="*/ 270752 h 683814"/>
              <a:gd name="connsiteX7" fmla="*/ 1202003 w 1463639"/>
              <a:gd name="connsiteY7" fmla="*/ 34465 h 683814"/>
              <a:gd name="connsiteX8" fmla="*/ 875503 w 1463639"/>
              <a:gd name="connsiteY8" fmla="*/ 3909 h 683814"/>
              <a:gd name="connsiteX9" fmla="*/ 461508 w 1463639"/>
              <a:gd name="connsiteY9" fmla="*/ 17140 h 683814"/>
              <a:gd name="connsiteX0" fmla="*/ 461508 w 1461194"/>
              <a:gd name="connsiteY0" fmla="*/ 17140 h 684068"/>
              <a:gd name="connsiteX1" fmla="*/ 270277 w 1461194"/>
              <a:gd name="connsiteY1" fmla="*/ 226210 h 684068"/>
              <a:gd name="connsiteX2" fmla="*/ 206 w 1461194"/>
              <a:gd name="connsiteY2" fmla="*/ 418096 h 684068"/>
              <a:gd name="connsiteX3" fmla="*/ 229920 w 1461194"/>
              <a:gd name="connsiteY3" fmla="*/ 572792 h 684068"/>
              <a:gd name="connsiteX4" fmla="*/ 511344 w 1461194"/>
              <a:gd name="connsiteY4" fmla="*/ 683593 h 684068"/>
              <a:gd name="connsiteX5" fmla="*/ 1339491 w 1461194"/>
              <a:gd name="connsiteY5" fmla="*/ 665886 h 684068"/>
              <a:gd name="connsiteX6" fmla="*/ 1438680 w 1461194"/>
              <a:gd name="connsiteY6" fmla="*/ 270752 h 684068"/>
              <a:gd name="connsiteX7" fmla="*/ 1202003 w 1461194"/>
              <a:gd name="connsiteY7" fmla="*/ 34465 h 684068"/>
              <a:gd name="connsiteX8" fmla="*/ 875503 w 1461194"/>
              <a:gd name="connsiteY8" fmla="*/ 3909 h 684068"/>
              <a:gd name="connsiteX9" fmla="*/ 461508 w 1461194"/>
              <a:gd name="connsiteY9" fmla="*/ 17140 h 684068"/>
              <a:gd name="connsiteX0" fmla="*/ 461508 w 1461194"/>
              <a:gd name="connsiteY0" fmla="*/ 17140 h 700889"/>
              <a:gd name="connsiteX1" fmla="*/ 270277 w 1461194"/>
              <a:gd name="connsiteY1" fmla="*/ 226210 h 700889"/>
              <a:gd name="connsiteX2" fmla="*/ 206 w 1461194"/>
              <a:gd name="connsiteY2" fmla="*/ 418096 h 700889"/>
              <a:gd name="connsiteX3" fmla="*/ 229920 w 1461194"/>
              <a:gd name="connsiteY3" fmla="*/ 572792 h 700889"/>
              <a:gd name="connsiteX4" fmla="*/ 511344 w 1461194"/>
              <a:gd name="connsiteY4" fmla="*/ 683593 h 700889"/>
              <a:gd name="connsiteX5" fmla="*/ 1339491 w 1461194"/>
              <a:gd name="connsiteY5" fmla="*/ 665886 h 700889"/>
              <a:gd name="connsiteX6" fmla="*/ 1438680 w 1461194"/>
              <a:gd name="connsiteY6" fmla="*/ 270752 h 700889"/>
              <a:gd name="connsiteX7" fmla="*/ 1202003 w 1461194"/>
              <a:gd name="connsiteY7" fmla="*/ 34465 h 700889"/>
              <a:gd name="connsiteX8" fmla="*/ 875503 w 1461194"/>
              <a:gd name="connsiteY8" fmla="*/ 3909 h 700889"/>
              <a:gd name="connsiteX9" fmla="*/ 461508 w 1461194"/>
              <a:gd name="connsiteY9" fmla="*/ 17140 h 700889"/>
              <a:gd name="connsiteX0" fmla="*/ 462271 w 1461957"/>
              <a:gd name="connsiteY0" fmla="*/ 17140 h 700889"/>
              <a:gd name="connsiteX1" fmla="*/ 271040 w 1461957"/>
              <a:gd name="connsiteY1" fmla="*/ 226210 h 700889"/>
              <a:gd name="connsiteX2" fmla="*/ 969 w 1461957"/>
              <a:gd name="connsiteY2" fmla="*/ 418096 h 700889"/>
              <a:gd name="connsiteX3" fmla="*/ 191173 w 1461957"/>
              <a:gd name="connsiteY3" fmla="*/ 596664 h 700889"/>
              <a:gd name="connsiteX4" fmla="*/ 512107 w 1461957"/>
              <a:gd name="connsiteY4" fmla="*/ 683593 h 700889"/>
              <a:gd name="connsiteX5" fmla="*/ 1340254 w 1461957"/>
              <a:gd name="connsiteY5" fmla="*/ 665886 h 700889"/>
              <a:gd name="connsiteX6" fmla="*/ 1439443 w 1461957"/>
              <a:gd name="connsiteY6" fmla="*/ 270752 h 700889"/>
              <a:gd name="connsiteX7" fmla="*/ 1202766 w 1461957"/>
              <a:gd name="connsiteY7" fmla="*/ 34465 h 700889"/>
              <a:gd name="connsiteX8" fmla="*/ 876266 w 1461957"/>
              <a:gd name="connsiteY8" fmla="*/ 3909 h 700889"/>
              <a:gd name="connsiteX9" fmla="*/ 462271 w 1461957"/>
              <a:gd name="connsiteY9" fmla="*/ 17140 h 700889"/>
              <a:gd name="connsiteX0" fmla="*/ 461558 w 1461244"/>
              <a:gd name="connsiteY0" fmla="*/ 17140 h 700889"/>
              <a:gd name="connsiteX1" fmla="*/ 270327 w 1461244"/>
              <a:gd name="connsiteY1" fmla="*/ 226210 h 700889"/>
              <a:gd name="connsiteX2" fmla="*/ 256 w 1461244"/>
              <a:gd name="connsiteY2" fmla="*/ 418096 h 700889"/>
              <a:gd name="connsiteX3" fmla="*/ 190460 w 1461244"/>
              <a:gd name="connsiteY3" fmla="*/ 596664 h 700889"/>
              <a:gd name="connsiteX4" fmla="*/ 511394 w 1461244"/>
              <a:gd name="connsiteY4" fmla="*/ 683593 h 700889"/>
              <a:gd name="connsiteX5" fmla="*/ 1339541 w 1461244"/>
              <a:gd name="connsiteY5" fmla="*/ 665886 h 700889"/>
              <a:gd name="connsiteX6" fmla="*/ 1438730 w 1461244"/>
              <a:gd name="connsiteY6" fmla="*/ 270752 h 700889"/>
              <a:gd name="connsiteX7" fmla="*/ 1202053 w 1461244"/>
              <a:gd name="connsiteY7" fmla="*/ 34465 h 700889"/>
              <a:gd name="connsiteX8" fmla="*/ 875553 w 1461244"/>
              <a:gd name="connsiteY8" fmla="*/ 3909 h 700889"/>
              <a:gd name="connsiteX9" fmla="*/ 461558 w 1461244"/>
              <a:gd name="connsiteY9" fmla="*/ 17140 h 700889"/>
              <a:gd name="connsiteX0" fmla="*/ 463884 w 1463570"/>
              <a:gd name="connsiteY0" fmla="*/ 17140 h 700889"/>
              <a:gd name="connsiteX1" fmla="*/ 272653 w 1463570"/>
              <a:gd name="connsiteY1" fmla="*/ 226210 h 700889"/>
              <a:gd name="connsiteX2" fmla="*/ 2582 w 1463570"/>
              <a:gd name="connsiteY2" fmla="*/ 418096 h 700889"/>
              <a:gd name="connsiteX3" fmla="*/ 155251 w 1463570"/>
              <a:gd name="connsiteY3" fmla="*/ 630085 h 700889"/>
              <a:gd name="connsiteX4" fmla="*/ 513720 w 1463570"/>
              <a:gd name="connsiteY4" fmla="*/ 683593 h 700889"/>
              <a:gd name="connsiteX5" fmla="*/ 1341867 w 1463570"/>
              <a:gd name="connsiteY5" fmla="*/ 665886 h 700889"/>
              <a:gd name="connsiteX6" fmla="*/ 1441056 w 1463570"/>
              <a:gd name="connsiteY6" fmla="*/ 270752 h 700889"/>
              <a:gd name="connsiteX7" fmla="*/ 1204379 w 1463570"/>
              <a:gd name="connsiteY7" fmla="*/ 34465 h 700889"/>
              <a:gd name="connsiteX8" fmla="*/ 877879 w 1463570"/>
              <a:gd name="connsiteY8" fmla="*/ 3909 h 700889"/>
              <a:gd name="connsiteX9" fmla="*/ 463884 w 1463570"/>
              <a:gd name="connsiteY9" fmla="*/ 17140 h 700889"/>
              <a:gd name="connsiteX0" fmla="*/ 463884 w 1465533"/>
              <a:gd name="connsiteY0" fmla="*/ 17140 h 708314"/>
              <a:gd name="connsiteX1" fmla="*/ 272653 w 1465533"/>
              <a:gd name="connsiteY1" fmla="*/ 226210 h 708314"/>
              <a:gd name="connsiteX2" fmla="*/ 2582 w 1465533"/>
              <a:gd name="connsiteY2" fmla="*/ 418096 h 708314"/>
              <a:gd name="connsiteX3" fmla="*/ 155251 w 1465533"/>
              <a:gd name="connsiteY3" fmla="*/ 630085 h 708314"/>
              <a:gd name="connsiteX4" fmla="*/ 472234 w 1465533"/>
              <a:gd name="connsiteY4" fmla="*/ 699508 h 708314"/>
              <a:gd name="connsiteX5" fmla="*/ 1341867 w 1465533"/>
              <a:gd name="connsiteY5" fmla="*/ 665886 h 708314"/>
              <a:gd name="connsiteX6" fmla="*/ 1441056 w 1465533"/>
              <a:gd name="connsiteY6" fmla="*/ 270752 h 708314"/>
              <a:gd name="connsiteX7" fmla="*/ 1204379 w 1465533"/>
              <a:gd name="connsiteY7" fmla="*/ 34465 h 708314"/>
              <a:gd name="connsiteX8" fmla="*/ 877879 w 1465533"/>
              <a:gd name="connsiteY8" fmla="*/ 3909 h 708314"/>
              <a:gd name="connsiteX9" fmla="*/ 463884 w 1465533"/>
              <a:gd name="connsiteY9" fmla="*/ 17140 h 708314"/>
              <a:gd name="connsiteX0" fmla="*/ 463884 w 1467792"/>
              <a:gd name="connsiteY0" fmla="*/ 17140 h 717887"/>
              <a:gd name="connsiteX1" fmla="*/ 272653 w 1467792"/>
              <a:gd name="connsiteY1" fmla="*/ 226210 h 717887"/>
              <a:gd name="connsiteX2" fmla="*/ 2582 w 1467792"/>
              <a:gd name="connsiteY2" fmla="*/ 418096 h 717887"/>
              <a:gd name="connsiteX3" fmla="*/ 155251 w 1467792"/>
              <a:gd name="connsiteY3" fmla="*/ 630085 h 717887"/>
              <a:gd name="connsiteX4" fmla="*/ 426797 w 1467792"/>
              <a:gd name="connsiteY4" fmla="*/ 715423 h 717887"/>
              <a:gd name="connsiteX5" fmla="*/ 1341867 w 1467792"/>
              <a:gd name="connsiteY5" fmla="*/ 665886 h 717887"/>
              <a:gd name="connsiteX6" fmla="*/ 1441056 w 1467792"/>
              <a:gd name="connsiteY6" fmla="*/ 270752 h 717887"/>
              <a:gd name="connsiteX7" fmla="*/ 1204379 w 1467792"/>
              <a:gd name="connsiteY7" fmla="*/ 34465 h 717887"/>
              <a:gd name="connsiteX8" fmla="*/ 877879 w 1467792"/>
              <a:gd name="connsiteY8" fmla="*/ 3909 h 717887"/>
              <a:gd name="connsiteX9" fmla="*/ 463884 w 1467792"/>
              <a:gd name="connsiteY9" fmla="*/ 17140 h 717887"/>
              <a:gd name="connsiteX0" fmla="*/ 467587 w 1471495"/>
              <a:gd name="connsiteY0" fmla="*/ 17140 h 717887"/>
              <a:gd name="connsiteX1" fmla="*/ 276356 w 1471495"/>
              <a:gd name="connsiteY1" fmla="*/ 226210 h 717887"/>
              <a:gd name="connsiteX2" fmla="*/ 6285 w 1471495"/>
              <a:gd name="connsiteY2" fmla="*/ 418096 h 717887"/>
              <a:gd name="connsiteX3" fmla="*/ 117468 w 1471495"/>
              <a:gd name="connsiteY3" fmla="*/ 633268 h 717887"/>
              <a:gd name="connsiteX4" fmla="*/ 430500 w 1471495"/>
              <a:gd name="connsiteY4" fmla="*/ 715423 h 717887"/>
              <a:gd name="connsiteX5" fmla="*/ 1345570 w 1471495"/>
              <a:gd name="connsiteY5" fmla="*/ 665886 h 717887"/>
              <a:gd name="connsiteX6" fmla="*/ 1444759 w 1471495"/>
              <a:gd name="connsiteY6" fmla="*/ 270752 h 717887"/>
              <a:gd name="connsiteX7" fmla="*/ 1208082 w 1471495"/>
              <a:gd name="connsiteY7" fmla="*/ 34465 h 717887"/>
              <a:gd name="connsiteX8" fmla="*/ 881582 w 1471495"/>
              <a:gd name="connsiteY8" fmla="*/ 3909 h 717887"/>
              <a:gd name="connsiteX9" fmla="*/ 467587 w 1471495"/>
              <a:gd name="connsiteY9" fmla="*/ 17140 h 717887"/>
              <a:gd name="connsiteX0" fmla="*/ 437440 w 1471495"/>
              <a:gd name="connsiteY0" fmla="*/ 12273 h 732696"/>
              <a:gd name="connsiteX1" fmla="*/ 276356 w 1471495"/>
              <a:gd name="connsiteY1" fmla="*/ 241019 h 732696"/>
              <a:gd name="connsiteX2" fmla="*/ 6285 w 1471495"/>
              <a:gd name="connsiteY2" fmla="*/ 432905 h 732696"/>
              <a:gd name="connsiteX3" fmla="*/ 117468 w 1471495"/>
              <a:gd name="connsiteY3" fmla="*/ 648077 h 732696"/>
              <a:gd name="connsiteX4" fmla="*/ 430500 w 1471495"/>
              <a:gd name="connsiteY4" fmla="*/ 730232 h 732696"/>
              <a:gd name="connsiteX5" fmla="*/ 1345570 w 1471495"/>
              <a:gd name="connsiteY5" fmla="*/ 680695 h 732696"/>
              <a:gd name="connsiteX6" fmla="*/ 1444759 w 1471495"/>
              <a:gd name="connsiteY6" fmla="*/ 285561 h 732696"/>
              <a:gd name="connsiteX7" fmla="*/ 1208082 w 1471495"/>
              <a:gd name="connsiteY7" fmla="*/ 49274 h 732696"/>
              <a:gd name="connsiteX8" fmla="*/ 881582 w 1471495"/>
              <a:gd name="connsiteY8" fmla="*/ 18718 h 732696"/>
              <a:gd name="connsiteX9" fmla="*/ 437440 w 1471495"/>
              <a:gd name="connsiteY9" fmla="*/ 12273 h 732696"/>
              <a:gd name="connsiteX0" fmla="*/ 437440 w 1471495"/>
              <a:gd name="connsiteY0" fmla="*/ 27540 h 747963"/>
              <a:gd name="connsiteX1" fmla="*/ 276356 w 1471495"/>
              <a:gd name="connsiteY1" fmla="*/ 256286 h 747963"/>
              <a:gd name="connsiteX2" fmla="*/ 6285 w 1471495"/>
              <a:gd name="connsiteY2" fmla="*/ 448172 h 747963"/>
              <a:gd name="connsiteX3" fmla="*/ 117468 w 1471495"/>
              <a:gd name="connsiteY3" fmla="*/ 663344 h 747963"/>
              <a:gd name="connsiteX4" fmla="*/ 430500 w 1471495"/>
              <a:gd name="connsiteY4" fmla="*/ 745499 h 747963"/>
              <a:gd name="connsiteX5" fmla="*/ 1345570 w 1471495"/>
              <a:gd name="connsiteY5" fmla="*/ 695962 h 747963"/>
              <a:gd name="connsiteX6" fmla="*/ 1444759 w 1471495"/>
              <a:gd name="connsiteY6" fmla="*/ 300828 h 747963"/>
              <a:gd name="connsiteX7" fmla="*/ 1208082 w 1471495"/>
              <a:gd name="connsiteY7" fmla="*/ 64541 h 747963"/>
              <a:gd name="connsiteX8" fmla="*/ 906076 w 1471495"/>
              <a:gd name="connsiteY8" fmla="*/ 0 h 747963"/>
              <a:gd name="connsiteX9" fmla="*/ 437440 w 1471495"/>
              <a:gd name="connsiteY9" fmla="*/ 27540 h 747963"/>
              <a:gd name="connsiteX0" fmla="*/ 437440 w 1471495"/>
              <a:gd name="connsiteY0" fmla="*/ 27540 h 747963"/>
              <a:gd name="connsiteX1" fmla="*/ 276356 w 1471495"/>
              <a:gd name="connsiteY1" fmla="*/ 256286 h 747963"/>
              <a:gd name="connsiteX2" fmla="*/ 6285 w 1471495"/>
              <a:gd name="connsiteY2" fmla="*/ 448172 h 747963"/>
              <a:gd name="connsiteX3" fmla="*/ 117468 w 1471495"/>
              <a:gd name="connsiteY3" fmla="*/ 663344 h 747963"/>
              <a:gd name="connsiteX4" fmla="*/ 430500 w 1471495"/>
              <a:gd name="connsiteY4" fmla="*/ 745499 h 747963"/>
              <a:gd name="connsiteX5" fmla="*/ 1345570 w 1471495"/>
              <a:gd name="connsiteY5" fmla="*/ 695962 h 747963"/>
              <a:gd name="connsiteX6" fmla="*/ 1444759 w 1471495"/>
              <a:gd name="connsiteY6" fmla="*/ 300828 h 747963"/>
              <a:gd name="connsiteX7" fmla="*/ 1213735 w 1471495"/>
              <a:gd name="connsiteY7" fmla="*/ 87794 h 747963"/>
              <a:gd name="connsiteX8" fmla="*/ 906076 w 1471495"/>
              <a:gd name="connsiteY8" fmla="*/ 0 h 747963"/>
              <a:gd name="connsiteX9" fmla="*/ 437440 w 1471495"/>
              <a:gd name="connsiteY9" fmla="*/ 27540 h 747963"/>
              <a:gd name="connsiteX0" fmla="*/ 435352 w 1469407"/>
              <a:gd name="connsiteY0" fmla="*/ 27540 h 747963"/>
              <a:gd name="connsiteX1" fmla="*/ 236062 w 1469407"/>
              <a:gd name="connsiteY1" fmla="*/ 246705 h 747963"/>
              <a:gd name="connsiteX2" fmla="*/ 4197 w 1469407"/>
              <a:gd name="connsiteY2" fmla="*/ 448172 h 747963"/>
              <a:gd name="connsiteX3" fmla="*/ 115380 w 1469407"/>
              <a:gd name="connsiteY3" fmla="*/ 663344 h 747963"/>
              <a:gd name="connsiteX4" fmla="*/ 428412 w 1469407"/>
              <a:gd name="connsiteY4" fmla="*/ 745499 h 747963"/>
              <a:gd name="connsiteX5" fmla="*/ 1343482 w 1469407"/>
              <a:gd name="connsiteY5" fmla="*/ 695962 h 747963"/>
              <a:gd name="connsiteX6" fmla="*/ 1442671 w 1469407"/>
              <a:gd name="connsiteY6" fmla="*/ 300828 h 747963"/>
              <a:gd name="connsiteX7" fmla="*/ 1211647 w 1469407"/>
              <a:gd name="connsiteY7" fmla="*/ 87794 h 747963"/>
              <a:gd name="connsiteX8" fmla="*/ 903988 w 1469407"/>
              <a:gd name="connsiteY8" fmla="*/ 0 h 747963"/>
              <a:gd name="connsiteX9" fmla="*/ 435352 w 1469407"/>
              <a:gd name="connsiteY9" fmla="*/ 27540 h 747963"/>
              <a:gd name="connsiteX0" fmla="*/ 287738 w 1469407"/>
              <a:gd name="connsiteY0" fmla="*/ 16581 h 752973"/>
              <a:gd name="connsiteX1" fmla="*/ 236062 w 1469407"/>
              <a:gd name="connsiteY1" fmla="*/ 251715 h 752973"/>
              <a:gd name="connsiteX2" fmla="*/ 4197 w 1469407"/>
              <a:gd name="connsiteY2" fmla="*/ 453182 h 752973"/>
              <a:gd name="connsiteX3" fmla="*/ 115380 w 1469407"/>
              <a:gd name="connsiteY3" fmla="*/ 668354 h 752973"/>
              <a:gd name="connsiteX4" fmla="*/ 428412 w 1469407"/>
              <a:gd name="connsiteY4" fmla="*/ 750509 h 752973"/>
              <a:gd name="connsiteX5" fmla="*/ 1343482 w 1469407"/>
              <a:gd name="connsiteY5" fmla="*/ 700972 h 752973"/>
              <a:gd name="connsiteX6" fmla="*/ 1442671 w 1469407"/>
              <a:gd name="connsiteY6" fmla="*/ 305838 h 752973"/>
              <a:gd name="connsiteX7" fmla="*/ 1211647 w 1469407"/>
              <a:gd name="connsiteY7" fmla="*/ 92804 h 752973"/>
              <a:gd name="connsiteX8" fmla="*/ 903988 w 1469407"/>
              <a:gd name="connsiteY8" fmla="*/ 5010 h 752973"/>
              <a:gd name="connsiteX9" fmla="*/ 287738 w 1469407"/>
              <a:gd name="connsiteY9" fmla="*/ 16581 h 752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9407" h="752973">
                <a:moveTo>
                  <a:pt x="287738" y="16581"/>
                </a:moveTo>
                <a:cubicBezTo>
                  <a:pt x="175672" y="50448"/>
                  <a:pt x="283319" y="178948"/>
                  <a:pt x="236062" y="251715"/>
                </a:cubicBezTo>
                <a:cubicBezTo>
                  <a:pt x="188805" y="324482"/>
                  <a:pt x="24311" y="383742"/>
                  <a:pt x="4197" y="453182"/>
                </a:cubicBezTo>
                <a:cubicBezTo>
                  <a:pt x="-15917" y="522622"/>
                  <a:pt x="38751" y="624370"/>
                  <a:pt x="115380" y="668354"/>
                </a:cubicBezTo>
                <a:cubicBezTo>
                  <a:pt x="159947" y="687216"/>
                  <a:pt x="239726" y="734993"/>
                  <a:pt x="428412" y="750509"/>
                </a:cubicBezTo>
                <a:cubicBezTo>
                  <a:pt x="892473" y="747161"/>
                  <a:pt x="1174439" y="775084"/>
                  <a:pt x="1343482" y="700972"/>
                </a:cubicBezTo>
                <a:cubicBezTo>
                  <a:pt x="1512525" y="626860"/>
                  <a:pt x="1472500" y="432033"/>
                  <a:pt x="1442671" y="305838"/>
                </a:cubicBezTo>
                <a:cubicBezTo>
                  <a:pt x="1383013" y="186526"/>
                  <a:pt x="1329938" y="245894"/>
                  <a:pt x="1211647" y="92804"/>
                </a:cubicBezTo>
                <a:cubicBezTo>
                  <a:pt x="1108624" y="44719"/>
                  <a:pt x="964793" y="13041"/>
                  <a:pt x="903988" y="5010"/>
                </a:cubicBezTo>
                <a:cubicBezTo>
                  <a:pt x="781231" y="12467"/>
                  <a:pt x="399804" y="-17286"/>
                  <a:pt x="287738" y="16581"/>
                </a:cubicBezTo>
                <a:close/>
              </a:path>
            </a:pathLst>
          </a:custGeom>
          <a:solidFill>
            <a:srgbClr val="9AE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F87E994F-38E6-B040-A2E7-7CF42989927D}"/>
              </a:ext>
            </a:extLst>
          </p:cNvPr>
          <p:cNvSpPr txBox="1"/>
          <p:nvPr/>
        </p:nvSpPr>
        <p:spPr>
          <a:xfrm rot="2707326">
            <a:off x="2148628" y="3370019"/>
            <a:ext cx="550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r-I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Mangal" panose="02040503050203030202" pitchFamily="18" charset="0"/>
              </a:rPr>
              <a:t>…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97CDB320-2043-C944-A2BA-DABB6A36F261}"/>
              </a:ext>
            </a:extLst>
          </p:cNvPr>
          <p:cNvCxnSpPr/>
          <p:nvPr/>
        </p:nvCxnSpPr>
        <p:spPr>
          <a:xfrm>
            <a:off x="2238602" y="2907499"/>
            <a:ext cx="302994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63C4DBF3-FB30-3749-A0F9-14C19842B56F}"/>
              </a:ext>
            </a:extLst>
          </p:cNvPr>
          <p:cNvCxnSpPr/>
          <p:nvPr/>
        </p:nvCxnSpPr>
        <p:spPr>
          <a:xfrm flipV="1">
            <a:off x="2844129" y="3258019"/>
            <a:ext cx="159615" cy="255556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6F0958FA-8990-F642-AC55-A5CB468EF690}"/>
              </a:ext>
            </a:extLst>
          </p:cNvPr>
          <p:cNvCxnSpPr/>
          <p:nvPr/>
        </p:nvCxnSpPr>
        <p:spPr>
          <a:xfrm flipH="1">
            <a:off x="5095459" y="2849070"/>
            <a:ext cx="556993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9" name="Freeform 198">
            <a:extLst>
              <a:ext uri="{FF2B5EF4-FFF2-40B4-BE49-F238E27FC236}">
                <a16:creationId xmlns:a16="http://schemas.microsoft.com/office/drawing/2014/main" id="{2946FA78-D859-E44C-A723-418BF152A4C9}"/>
              </a:ext>
            </a:extLst>
          </p:cNvPr>
          <p:cNvSpPr/>
          <p:nvPr/>
        </p:nvSpPr>
        <p:spPr>
          <a:xfrm>
            <a:off x="4778877" y="4372935"/>
            <a:ext cx="2644013" cy="1366652"/>
          </a:xfrm>
          <a:custGeom>
            <a:avLst/>
            <a:gdLst>
              <a:gd name="connsiteX0" fmla="*/ 409574 w 1466206"/>
              <a:gd name="connsiteY0" fmla="*/ 41300 h 846656"/>
              <a:gd name="connsiteX1" fmla="*/ 55068 w 1466206"/>
              <a:gd name="connsiteY1" fmla="*/ 92926 h 846656"/>
              <a:gd name="connsiteX2" fmla="*/ 0 w 1466206"/>
              <a:gd name="connsiteY2" fmla="*/ 344169 h 846656"/>
              <a:gd name="connsiteX3" fmla="*/ 37859 w 1466206"/>
              <a:gd name="connsiteY3" fmla="*/ 726197 h 846656"/>
              <a:gd name="connsiteX4" fmla="*/ 320087 w 1466206"/>
              <a:gd name="connsiteY4" fmla="*/ 846656 h 846656"/>
              <a:gd name="connsiteX5" fmla="*/ 949936 w 1466206"/>
              <a:gd name="connsiteY5" fmla="*/ 777822 h 846656"/>
              <a:gd name="connsiteX6" fmla="*/ 1466206 w 1466206"/>
              <a:gd name="connsiteY6" fmla="*/ 757172 h 846656"/>
              <a:gd name="connsiteX7" fmla="*/ 1466206 w 1466206"/>
              <a:gd name="connsiteY7" fmla="*/ 357936 h 846656"/>
              <a:gd name="connsiteX8" fmla="*/ 1287232 w 1466206"/>
              <a:gd name="connsiteY8" fmla="*/ 0 h 846656"/>
              <a:gd name="connsiteX9" fmla="*/ 719336 w 1466206"/>
              <a:gd name="connsiteY9" fmla="*/ 55067 h 846656"/>
              <a:gd name="connsiteX10" fmla="*/ 409574 w 1466206"/>
              <a:gd name="connsiteY10" fmla="*/ 41300 h 846656"/>
              <a:gd name="connsiteX0" fmla="*/ 409574 w 1466206"/>
              <a:gd name="connsiteY0" fmla="*/ 41300 h 846656"/>
              <a:gd name="connsiteX1" fmla="*/ 55068 w 1466206"/>
              <a:gd name="connsiteY1" fmla="*/ 92926 h 846656"/>
              <a:gd name="connsiteX2" fmla="*/ 0 w 1466206"/>
              <a:gd name="connsiteY2" fmla="*/ 344169 h 846656"/>
              <a:gd name="connsiteX3" fmla="*/ 37859 w 1466206"/>
              <a:gd name="connsiteY3" fmla="*/ 726197 h 846656"/>
              <a:gd name="connsiteX4" fmla="*/ 320087 w 1466206"/>
              <a:gd name="connsiteY4" fmla="*/ 846656 h 846656"/>
              <a:gd name="connsiteX5" fmla="*/ 949936 w 1466206"/>
              <a:gd name="connsiteY5" fmla="*/ 777822 h 846656"/>
              <a:gd name="connsiteX6" fmla="*/ 1466206 w 1466206"/>
              <a:gd name="connsiteY6" fmla="*/ 757172 h 846656"/>
              <a:gd name="connsiteX7" fmla="*/ 1466206 w 1466206"/>
              <a:gd name="connsiteY7" fmla="*/ 357936 h 846656"/>
              <a:gd name="connsiteX8" fmla="*/ 1287232 w 1466206"/>
              <a:gd name="connsiteY8" fmla="*/ 0 h 846656"/>
              <a:gd name="connsiteX9" fmla="*/ 719336 w 1466206"/>
              <a:gd name="connsiteY9" fmla="*/ 55067 h 846656"/>
              <a:gd name="connsiteX10" fmla="*/ 409574 w 1466206"/>
              <a:gd name="connsiteY10" fmla="*/ 41300 h 846656"/>
              <a:gd name="connsiteX0" fmla="*/ 416148 w 1472780"/>
              <a:gd name="connsiteY0" fmla="*/ 41300 h 846656"/>
              <a:gd name="connsiteX1" fmla="*/ 61642 w 1472780"/>
              <a:gd name="connsiteY1" fmla="*/ 92926 h 846656"/>
              <a:gd name="connsiteX2" fmla="*/ 6574 w 1472780"/>
              <a:gd name="connsiteY2" fmla="*/ 344169 h 846656"/>
              <a:gd name="connsiteX3" fmla="*/ 44433 w 1472780"/>
              <a:gd name="connsiteY3" fmla="*/ 726197 h 846656"/>
              <a:gd name="connsiteX4" fmla="*/ 326661 w 1472780"/>
              <a:gd name="connsiteY4" fmla="*/ 846656 h 846656"/>
              <a:gd name="connsiteX5" fmla="*/ 956510 w 1472780"/>
              <a:gd name="connsiteY5" fmla="*/ 777822 h 846656"/>
              <a:gd name="connsiteX6" fmla="*/ 1472780 w 1472780"/>
              <a:gd name="connsiteY6" fmla="*/ 757172 h 846656"/>
              <a:gd name="connsiteX7" fmla="*/ 1472780 w 1472780"/>
              <a:gd name="connsiteY7" fmla="*/ 357936 h 846656"/>
              <a:gd name="connsiteX8" fmla="*/ 1293806 w 1472780"/>
              <a:gd name="connsiteY8" fmla="*/ 0 h 846656"/>
              <a:gd name="connsiteX9" fmla="*/ 725910 w 1472780"/>
              <a:gd name="connsiteY9" fmla="*/ 55067 h 846656"/>
              <a:gd name="connsiteX10" fmla="*/ 416148 w 1472780"/>
              <a:gd name="connsiteY10" fmla="*/ 41300 h 846656"/>
              <a:gd name="connsiteX0" fmla="*/ 416148 w 1472780"/>
              <a:gd name="connsiteY0" fmla="*/ 41300 h 846656"/>
              <a:gd name="connsiteX1" fmla="*/ 61642 w 1472780"/>
              <a:gd name="connsiteY1" fmla="*/ 92926 h 846656"/>
              <a:gd name="connsiteX2" fmla="*/ 6574 w 1472780"/>
              <a:gd name="connsiteY2" fmla="*/ 344169 h 846656"/>
              <a:gd name="connsiteX3" fmla="*/ 44433 w 1472780"/>
              <a:gd name="connsiteY3" fmla="*/ 726197 h 846656"/>
              <a:gd name="connsiteX4" fmla="*/ 326661 w 1472780"/>
              <a:gd name="connsiteY4" fmla="*/ 846656 h 846656"/>
              <a:gd name="connsiteX5" fmla="*/ 956510 w 1472780"/>
              <a:gd name="connsiteY5" fmla="*/ 777822 h 846656"/>
              <a:gd name="connsiteX6" fmla="*/ 1472780 w 1472780"/>
              <a:gd name="connsiteY6" fmla="*/ 757172 h 846656"/>
              <a:gd name="connsiteX7" fmla="*/ 1472780 w 1472780"/>
              <a:gd name="connsiteY7" fmla="*/ 357936 h 846656"/>
              <a:gd name="connsiteX8" fmla="*/ 1293806 w 1472780"/>
              <a:gd name="connsiteY8" fmla="*/ 0 h 846656"/>
              <a:gd name="connsiteX9" fmla="*/ 725910 w 1472780"/>
              <a:gd name="connsiteY9" fmla="*/ 55067 h 846656"/>
              <a:gd name="connsiteX10" fmla="*/ 416148 w 1472780"/>
              <a:gd name="connsiteY10" fmla="*/ 41300 h 846656"/>
              <a:gd name="connsiteX0" fmla="*/ 416148 w 1518548"/>
              <a:gd name="connsiteY0" fmla="*/ 41300 h 846656"/>
              <a:gd name="connsiteX1" fmla="*/ 61642 w 1518548"/>
              <a:gd name="connsiteY1" fmla="*/ 92926 h 846656"/>
              <a:gd name="connsiteX2" fmla="*/ 6574 w 1518548"/>
              <a:gd name="connsiteY2" fmla="*/ 344169 h 846656"/>
              <a:gd name="connsiteX3" fmla="*/ 44433 w 1518548"/>
              <a:gd name="connsiteY3" fmla="*/ 726197 h 846656"/>
              <a:gd name="connsiteX4" fmla="*/ 326661 w 1518548"/>
              <a:gd name="connsiteY4" fmla="*/ 846656 h 846656"/>
              <a:gd name="connsiteX5" fmla="*/ 956510 w 1518548"/>
              <a:gd name="connsiteY5" fmla="*/ 777822 h 846656"/>
              <a:gd name="connsiteX6" fmla="*/ 1472780 w 1518548"/>
              <a:gd name="connsiteY6" fmla="*/ 757172 h 846656"/>
              <a:gd name="connsiteX7" fmla="*/ 1472780 w 1518548"/>
              <a:gd name="connsiteY7" fmla="*/ 357936 h 846656"/>
              <a:gd name="connsiteX8" fmla="*/ 1293806 w 1518548"/>
              <a:gd name="connsiteY8" fmla="*/ 0 h 846656"/>
              <a:gd name="connsiteX9" fmla="*/ 725910 w 1518548"/>
              <a:gd name="connsiteY9" fmla="*/ 55067 h 846656"/>
              <a:gd name="connsiteX10" fmla="*/ 416148 w 1518548"/>
              <a:gd name="connsiteY10" fmla="*/ 41300 h 846656"/>
              <a:gd name="connsiteX0" fmla="*/ 416148 w 1518548"/>
              <a:gd name="connsiteY0" fmla="*/ 84063 h 889419"/>
              <a:gd name="connsiteX1" fmla="*/ 61642 w 1518548"/>
              <a:gd name="connsiteY1" fmla="*/ 135689 h 889419"/>
              <a:gd name="connsiteX2" fmla="*/ 6574 w 1518548"/>
              <a:gd name="connsiteY2" fmla="*/ 386932 h 889419"/>
              <a:gd name="connsiteX3" fmla="*/ 44433 w 1518548"/>
              <a:gd name="connsiteY3" fmla="*/ 768960 h 889419"/>
              <a:gd name="connsiteX4" fmla="*/ 326661 w 1518548"/>
              <a:gd name="connsiteY4" fmla="*/ 889419 h 889419"/>
              <a:gd name="connsiteX5" fmla="*/ 956510 w 1518548"/>
              <a:gd name="connsiteY5" fmla="*/ 820585 h 889419"/>
              <a:gd name="connsiteX6" fmla="*/ 1472780 w 1518548"/>
              <a:gd name="connsiteY6" fmla="*/ 799935 h 889419"/>
              <a:gd name="connsiteX7" fmla="*/ 1472780 w 1518548"/>
              <a:gd name="connsiteY7" fmla="*/ 400699 h 889419"/>
              <a:gd name="connsiteX8" fmla="*/ 1293806 w 1518548"/>
              <a:gd name="connsiteY8" fmla="*/ 42763 h 889419"/>
              <a:gd name="connsiteX9" fmla="*/ 725910 w 1518548"/>
              <a:gd name="connsiteY9" fmla="*/ 97830 h 889419"/>
              <a:gd name="connsiteX10" fmla="*/ 416148 w 1518548"/>
              <a:gd name="connsiteY10" fmla="*/ 84063 h 889419"/>
              <a:gd name="connsiteX0" fmla="*/ 416148 w 1518548"/>
              <a:gd name="connsiteY0" fmla="*/ 52053 h 857409"/>
              <a:gd name="connsiteX1" fmla="*/ 61642 w 1518548"/>
              <a:gd name="connsiteY1" fmla="*/ 103679 h 857409"/>
              <a:gd name="connsiteX2" fmla="*/ 6574 w 1518548"/>
              <a:gd name="connsiteY2" fmla="*/ 354922 h 857409"/>
              <a:gd name="connsiteX3" fmla="*/ 44433 w 1518548"/>
              <a:gd name="connsiteY3" fmla="*/ 736950 h 857409"/>
              <a:gd name="connsiteX4" fmla="*/ 326661 w 1518548"/>
              <a:gd name="connsiteY4" fmla="*/ 857409 h 857409"/>
              <a:gd name="connsiteX5" fmla="*/ 956510 w 1518548"/>
              <a:gd name="connsiteY5" fmla="*/ 788575 h 857409"/>
              <a:gd name="connsiteX6" fmla="*/ 1472780 w 1518548"/>
              <a:gd name="connsiteY6" fmla="*/ 767925 h 857409"/>
              <a:gd name="connsiteX7" fmla="*/ 1472780 w 1518548"/>
              <a:gd name="connsiteY7" fmla="*/ 368689 h 857409"/>
              <a:gd name="connsiteX8" fmla="*/ 1293806 w 1518548"/>
              <a:gd name="connsiteY8" fmla="*/ 10753 h 857409"/>
              <a:gd name="connsiteX9" fmla="*/ 928976 w 1518548"/>
              <a:gd name="connsiteY9" fmla="*/ 89911 h 857409"/>
              <a:gd name="connsiteX10" fmla="*/ 416148 w 1518548"/>
              <a:gd name="connsiteY10" fmla="*/ 52053 h 857409"/>
              <a:gd name="connsiteX0" fmla="*/ 430374 w 1519007"/>
              <a:gd name="connsiteY0" fmla="*/ 231021 h 857409"/>
              <a:gd name="connsiteX1" fmla="*/ 62101 w 1519007"/>
              <a:gd name="connsiteY1" fmla="*/ 103679 h 857409"/>
              <a:gd name="connsiteX2" fmla="*/ 7033 w 1519007"/>
              <a:gd name="connsiteY2" fmla="*/ 354922 h 857409"/>
              <a:gd name="connsiteX3" fmla="*/ 44892 w 1519007"/>
              <a:gd name="connsiteY3" fmla="*/ 736950 h 857409"/>
              <a:gd name="connsiteX4" fmla="*/ 327120 w 1519007"/>
              <a:gd name="connsiteY4" fmla="*/ 857409 h 857409"/>
              <a:gd name="connsiteX5" fmla="*/ 956969 w 1519007"/>
              <a:gd name="connsiteY5" fmla="*/ 788575 h 857409"/>
              <a:gd name="connsiteX6" fmla="*/ 1473239 w 1519007"/>
              <a:gd name="connsiteY6" fmla="*/ 767925 h 857409"/>
              <a:gd name="connsiteX7" fmla="*/ 1473239 w 1519007"/>
              <a:gd name="connsiteY7" fmla="*/ 368689 h 857409"/>
              <a:gd name="connsiteX8" fmla="*/ 1294265 w 1519007"/>
              <a:gd name="connsiteY8" fmla="*/ 10753 h 857409"/>
              <a:gd name="connsiteX9" fmla="*/ 929435 w 1519007"/>
              <a:gd name="connsiteY9" fmla="*/ 89911 h 857409"/>
              <a:gd name="connsiteX10" fmla="*/ 430374 w 1519007"/>
              <a:gd name="connsiteY10" fmla="*/ 231021 h 857409"/>
              <a:gd name="connsiteX0" fmla="*/ 457084 w 1545717"/>
              <a:gd name="connsiteY0" fmla="*/ 231021 h 857409"/>
              <a:gd name="connsiteX1" fmla="*/ 88811 w 1545717"/>
              <a:gd name="connsiteY1" fmla="*/ 103679 h 857409"/>
              <a:gd name="connsiteX2" fmla="*/ 33743 w 1545717"/>
              <a:gd name="connsiteY2" fmla="*/ 354922 h 857409"/>
              <a:gd name="connsiteX3" fmla="*/ 71602 w 1545717"/>
              <a:gd name="connsiteY3" fmla="*/ 736950 h 857409"/>
              <a:gd name="connsiteX4" fmla="*/ 353830 w 1545717"/>
              <a:gd name="connsiteY4" fmla="*/ 857409 h 857409"/>
              <a:gd name="connsiteX5" fmla="*/ 983679 w 1545717"/>
              <a:gd name="connsiteY5" fmla="*/ 788575 h 857409"/>
              <a:gd name="connsiteX6" fmla="*/ 1499949 w 1545717"/>
              <a:gd name="connsiteY6" fmla="*/ 767925 h 857409"/>
              <a:gd name="connsiteX7" fmla="*/ 1499949 w 1545717"/>
              <a:gd name="connsiteY7" fmla="*/ 368689 h 857409"/>
              <a:gd name="connsiteX8" fmla="*/ 1320975 w 1545717"/>
              <a:gd name="connsiteY8" fmla="*/ 10753 h 857409"/>
              <a:gd name="connsiteX9" fmla="*/ 956145 w 1545717"/>
              <a:gd name="connsiteY9" fmla="*/ 89911 h 857409"/>
              <a:gd name="connsiteX10" fmla="*/ 457084 w 1545717"/>
              <a:gd name="connsiteY10" fmla="*/ 231021 h 857409"/>
              <a:gd name="connsiteX0" fmla="*/ 563227 w 1524513"/>
              <a:gd name="connsiteY0" fmla="*/ 182837 h 857409"/>
              <a:gd name="connsiteX1" fmla="*/ 67607 w 1524513"/>
              <a:gd name="connsiteY1" fmla="*/ 103679 h 857409"/>
              <a:gd name="connsiteX2" fmla="*/ 12539 w 1524513"/>
              <a:gd name="connsiteY2" fmla="*/ 354922 h 857409"/>
              <a:gd name="connsiteX3" fmla="*/ 50398 w 1524513"/>
              <a:gd name="connsiteY3" fmla="*/ 736950 h 857409"/>
              <a:gd name="connsiteX4" fmla="*/ 332626 w 1524513"/>
              <a:gd name="connsiteY4" fmla="*/ 857409 h 857409"/>
              <a:gd name="connsiteX5" fmla="*/ 962475 w 1524513"/>
              <a:gd name="connsiteY5" fmla="*/ 788575 h 857409"/>
              <a:gd name="connsiteX6" fmla="*/ 1478745 w 1524513"/>
              <a:gd name="connsiteY6" fmla="*/ 767925 h 857409"/>
              <a:gd name="connsiteX7" fmla="*/ 1478745 w 1524513"/>
              <a:gd name="connsiteY7" fmla="*/ 368689 h 857409"/>
              <a:gd name="connsiteX8" fmla="*/ 1299771 w 1524513"/>
              <a:gd name="connsiteY8" fmla="*/ 10753 h 857409"/>
              <a:gd name="connsiteX9" fmla="*/ 934941 w 1524513"/>
              <a:gd name="connsiteY9" fmla="*/ 89911 h 857409"/>
              <a:gd name="connsiteX10" fmla="*/ 563227 w 1524513"/>
              <a:gd name="connsiteY10" fmla="*/ 182837 h 857409"/>
              <a:gd name="connsiteX0" fmla="*/ 563227 w 1539800"/>
              <a:gd name="connsiteY0" fmla="*/ 182837 h 857409"/>
              <a:gd name="connsiteX1" fmla="*/ 67607 w 1539800"/>
              <a:gd name="connsiteY1" fmla="*/ 103679 h 857409"/>
              <a:gd name="connsiteX2" fmla="*/ 12539 w 1539800"/>
              <a:gd name="connsiteY2" fmla="*/ 354922 h 857409"/>
              <a:gd name="connsiteX3" fmla="*/ 50398 w 1539800"/>
              <a:gd name="connsiteY3" fmla="*/ 736950 h 857409"/>
              <a:gd name="connsiteX4" fmla="*/ 332626 w 1539800"/>
              <a:gd name="connsiteY4" fmla="*/ 857409 h 857409"/>
              <a:gd name="connsiteX5" fmla="*/ 752525 w 1539800"/>
              <a:gd name="connsiteY5" fmla="*/ 726625 h 857409"/>
              <a:gd name="connsiteX6" fmla="*/ 1478745 w 1539800"/>
              <a:gd name="connsiteY6" fmla="*/ 767925 h 857409"/>
              <a:gd name="connsiteX7" fmla="*/ 1478745 w 1539800"/>
              <a:gd name="connsiteY7" fmla="*/ 368689 h 857409"/>
              <a:gd name="connsiteX8" fmla="*/ 1299771 w 1539800"/>
              <a:gd name="connsiteY8" fmla="*/ 10753 h 857409"/>
              <a:gd name="connsiteX9" fmla="*/ 934941 w 1539800"/>
              <a:gd name="connsiteY9" fmla="*/ 89911 h 857409"/>
              <a:gd name="connsiteX10" fmla="*/ 563227 w 1539800"/>
              <a:gd name="connsiteY10" fmla="*/ 182837 h 857409"/>
              <a:gd name="connsiteX0" fmla="*/ 563227 w 1539800"/>
              <a:gd name="connsiteY0" fmla="*/ 182837 h 857409"/>
              <a:gd name="connsiteX1" fmla="*/ 67607 w 1539800"/>
              <a:gd name="connsiteY1" fmla="*/ 103679 h 857409"/>
              <a:gd name="connsiteX2" fmla="*/ 12539 w 1539800"/>
              <a:gd name="connsiteY2" fmla="*/ 354922 h 857409"/>
              <a:gd name="connsiteX3" fmla="*/ 50398 w 1539800"/>
              <a:gd name="connsiteY3" fmla="*/ 736950 h 857409"/>
              <a:gd name="connsiteX4" fmla="*/ 332626 w 1539800"/>
              <a:gd name="connsiteY4" fmla="*/ 857409 h 857409"/>
              <a:gd name="connsiteX5" fmla="*/ 752525 w 1539800"/>
              <a:gd name="connsiteY5" fmla="*/ 726625 h 857409"/>
              <a:gd name="connsiteX6" fmla="*/ 1478745 w 1539800"/>
              <a:gd name="connsiteY6" fmla="*/ 767925 h 857409"/>
              <a:gd name="connsiteX7" fmla="*/ 1478745 w 1539800"/>
              <a:gd name="connsiteY7" fmla="*/ 368689 h 857409"/>
              <a:gd name="connsiteX8" fmla="*/ 1299771 w 1539800"/>
              <a:gd name="connsiteY8" fmla="*/ 10753 h 857409"/>
              <a:gd name="connsiteX9" fmla="*/ 934941 w 1539800"/>
              <a:gd name="connsiteY9" fmla="*/ 89911 h 857409"/>
              <a:gd name="connsiteX10" fmla="*/ 563227 w 1539800"/>
              <a:gd name="connsiteY10" fmla="*/ 182837 h 857409"/>
              <a:gd name="connsiteX0" fmla="*/ 563227 w 1539800"/>
              <a:gd name="connsiteY0" fmla="*/ 95020 h 769592"/>
              <a:gd name="connsiteX1" fmla="*/ 67607 w 1539800"/>
              <a:gd name="connsiteY1" fmla="*/ 15862 h 769592"/>
              <a:gd name="connsiteX2" fmla="*/ 12539 w 1539800"/>
              <a:gd name="connsiteY2" fmla="*/ 267105 h 769592"/>
              <a:gd name="connsiteX3" fmla="*/ 50398 w 1539800"/>
              <a:gd name="connsiteY3" fmla="*/ 649133 h 769592"/>
              <a:gd name="connsiteX4" fmla="*/ 332626 w 1539800"/>
              <a:gd name="connsiteY4" fmla="*/ 769592 h 769592"/>
              <a:gd name="connsiteX5" fmla="*/ 752525 w 1539800"/>
              <a:gd name="connsiteY5" fmla="*/ 638808 h 769592"/>
              <a:gd name="connsiteX6" fmla="*/ 1478745 w 1539800"/>
              <a:gd name="connsiteY6" fmla="*/ 680108 h 769592"/>
              <a:gd name="connsiteX7" fmla="*/ 1478745 w 1539800"/>
              <a:gd name="connsiteY7" fmla="*/ 280872 h 769592"/>
              <a:gd name="connsiteX8" fmla="*/ 1299771 w 1539800"/>
              <a:gd name="connsiteY8" fmla="*/ 50279 h 769592"/>
              <a:gd name="connsiteX9" fmla="*/ 934941 w 1539800"/>
              <a:gd name="connsiteY9" fmla="*/ 2094 h 769592"/>
              <a:gd name="connsiteX10" fmla="*/ 563227 w 1539800"/>
              <a:gd name="connsiteY10" fmla="*/ 95020 h 769592"/>
              <a:gd name="connsiteX0" fmla="*/ 563227 w 1539800"/>
              <a:gd name="connsiteY0" fmla="*/ 95020 h 769592"/>
              <a:gd name="connsiteX1" fmla="*/ 67607 w 1539800"/>
              <a:gd name="connsiteY1" fmla="*/ 15862 h 769592"/>
              <a:gd name="connsiteX2" fmla="*/ 12539 w 1539800"/>
              <a:gd name="connsiteY2" fmla="*/ 267105 h 769592"/>
              <a:gd name="connsiteX3" fmla="*/ 50398 w 1539800"/>
              <a:gd name="connsiteY3" fmla="*/ 649133 h 769592"/>
              <a:gd name="connsiteX4" fmla="*/ 332626 w 1539800"/>
              <a:gd name="connsiteY4" fmla="*/ 769592 h 769592"/>
              <a:gd name="connsiteX5" fmla="*/ 752525 w 1539800"/>
              <a:gd name="connsiteY5" fmla="*/ 638808 h 769592"/>
              <a:gd name="connsiteX6" fmla="*/ 1478745 w 1539800"/>
              <a:gd name="connsiteY6" fmla="*/ 680108 h 769592"/>
              <a:gd name="connsiteX7" fmla="*/ 1478745 w 1539800"/>
              <a:gd name="connsiteY7" fmla="*/ 280872 h 769592"/>
              <a:gd name="connsiteX8" fmla="*/ 1299771 w 1539800"/>
              <a:gd name="connsiteY8" fmla="*/ 50279 h 769592"/>
              <a:gd name="connsiteX9" fmla="*/ 934941 w 1539800"/>
              <a:gd name="connsiteY9" fmla="*/ 2094 h 769592"/>
              <a:gd name="connsiteX10" fmla="*/ 563227 w 1539800"/>
              <a:gd name="connsiteY10" fmla="*/ 95020 h 769592"/>
              <a:gd name="connsiteX0" fmla="*/ 580156 w 1556729"/>
              <a:gd name="connsiteY0" fmla="*/ 95020 h 769592"/>
              <a:gd name="connsiteX1" fmla="*/ 349414 w 1556729"/>
              <a:gd name="connsiteY1" fmla="*/ 232475 h 769592"/>
              <a:gd name="connsiteX2" fmla="*/ 29468 w 1556729"/>
              <a:gd name="connsiteY2" fmla="*/ 267105 h 769592"/>
              <a:gd name="connsiteX3" fmla="*/ 67327 w 1556729"/>
              <a:gd name="connsiteY3" fmla="*/ 649133 h 769592"/>
              <a:gd name="connsiteX4" fmla="*/ 349555 w 1556729"/>
              <a:gd name="connsiteY4" fmla="*/ 769592 h 769592"/>
              <a:gd name="connsiteX5" fmla="*/ 769454 w 1556729"/>
              <a:gd name="connsiteY5" fmla="*/ 638808 h 769592"/>
              <a:gd name="connsiteX6" fmla="*/ 1495674 w 1556729"/>
              <a:gd name="connsiteY6" fmla="*/ 680108 h 769592"/>
              <a:gd name="connsiteX7" fmla="*/ 1495674 w 1556729"/>
              <a:gd name="connsiteY7" fmla="*/ 280872 h 769592"/>
              <a:gd name="connsiteX8" fmla="*/ 1316700 w 1556729"/>
              <a:gd name="connsiteY8" fmla="*/ 50279 h 769592"/>
              <a:gd name="connsiteX9" fmla="*/ 951870 w 1556729"/>
              <a:gd name="connsiteY9" fmla="*/ 2094 h 769592"/>
              <a:gd name="connsiteX10" fmla="*/ 580156 w 1556729"/>
              <a:gd name="connsiteY10" fmla="*/ 95020 h 769592"/>
              <a:gd name="connsiteX0" fmla="*/ 552462 w 1529035"/>
              <a:gd name="connsiteY0" fmla="*/ 95020 h 769592"/>
              <a:gd name="connsiteX1" fmla="*/ 321720 w 1529035"/>
              <a:gd name="connsiteY1" fmla="*/ 232475 h 769592"/>
              <a:gd name="connsiteX2" fmla="*/ 1774 w 1529035"/>
              <a:gd name="connsiteY2" fmla="*/ 267105 h 769592"/>
              <a:gd name="connsiteX3" fmla="*/ 205181 w 1529035"/>
              <a:gd name="connsiteY3" fmla="*/ 597734 h 769592"/>
              <a:gd name="connsiteX4" fmla="*/ 321861 w 1529035"/>
              <a:gd name="connsiteY4" fmla="*/ 769592 h 769592"/>
              <a:gd name="connsiteX5" fmla="*/ 741760 w 1529035"/>
              <a:gd name="connsiteY5" fmla="*/ 638808 h 769592"/>
              <a:gd name="connsiteX6" fmla="*/ 1467980 w 1529035"/>
              <a:gd name="connsiteY6" fmla="*/ 680108 h 769592"/>
              <a:gd name="connsiteX7" fmla="*/ 1467980 w 1529035"/>
              <a:gd name="connsiteY7" fmla="*/ 280872 h 769592"/>
              <a:gd name="connsiteX8" fmla="*/ 1289006 w 1529035"/>
              <a:gd name="connsiteY8" fmla="*/ 50279 h 769592"/>
              <a:gd name="connsiteX9" fmla="*/ 924176 w 1529035"/>
              <a:gd name="connsiteY9" fmla="*/ 2094 h 769592"/>
              <a:gd name="connsiteX10" fmla="*/ 552462 w 1529035"/>
              <a:gd name="connsiteY10" fmla="*/ 95020 h 769592"/>
              <a:gd name="connsiteX0" fmla="*/ 552568 w 1529141"/>
              <a:gd name="connsiteY0" fmla="*/ 95020 h 697308"/>
              <a:gd name="connsiteX1" fmla="*/ 321826 w 1529141"/>
              <a:gd name="connsiteY1" fmla="*/ 232475 h 697308"/>
              <a:gd name="connsiteX2" fmla="*/ 1880 w 1529141"/>
              <a:gd name="connsiteY2" fmla="*/ 267105 h 697308"/>
              <a:gd name="connsiteX3" fmla="*/ 205287 w 1529141"/>
              <a:gd name="connsiteY3" fmla="*/ 597734 h 697308"/>
              <a:gd name="connsiteX4" fmla="*/ 526144 w 1529141"/>
              <a:gd name="connsiteY4" fmla="*/ 563993 h 697308"/>
              <a:gd name="connsiteX5" fmla="*/ 741866 w 1529141"/>
              <a:gd name="connsiteY5" fmla="*/ 638808 h 697308"/>
              <a:gd name="connsiteX6" fmla="*/ 1468086 w 1529141"/>
              <a:gd name="connsiteY6" fmla="*/ 680108 h 697308"/>
              <a:gd name="connsiteX7" fmla="*/ 1468086 w 1529141"/>
              <a:gd name="connsiteY7" fmla="*/ 280872 h 697308"/>
              <a:gd name="connsiteX8" fmla="*/ 1289112 w 1529141"/>
              <a:gd name="connsiteY8" fmla="*/ 50279 h 697308"/>
              <a:gd name="connsiteX9" fmla="*/ 924282 w 1529141"/>
              <a:gd name="connsiteY9" fmla="*/ 2094 h 697308"/>
              <a:gd name="connsiteX10" fmla="*/ 552568 w 1529141"/>
              <a:gd name="connsiteY10" fmla="*/ 95020 h 697308"/>
              <a:gd name="connsiteX0" fmla="*/ 503604 w 1480177"/>
              <a:gd name="connsiteY0" fmla="*/ 95020 h 697308"/>
              <a:gd name="connsiteX1" fmla="*/ 272862 w 1480177"/>
              <a:gd name="connsiteY1" fmla="*/ 232475 h 697308"/>
              <a:gd name="connsiteX2" fmla="*/ 2581 w 1480177"/>
              <a:gd name="connsiteY2" fmla="*/ 384590 h 697308"/>
              <a:gd name="connsiteX3" fmla="*/ 156323 w 1480177"/>
              <a:gd name="connsiteY3" fmla="*/ 597734 h 697308"/>
              <a:gd name="connsiteX4" fmla="*/ 477180 w 1480177"/>
              <a:gd name="connsiteY4" fmla="*/ 563993 h 697308"/>
              <a:gd name="connsiteX5" fmla="*/ 692902 w 1480177"/>
              <a:gd name="connsiteY5" fmla="*/ 638808 h 697308"/>
              <a:gd name="connsiteX6" fmla="*/ 1419122 w 1480177"/>
              <a:gd name="connsiteY6" fmla="*/ 680108 h 697308"/>
              <a:gd name="connsiteX7" fmla="*/ 1419122 w 1480177"/>
              <a:gd name="connsiteY7" fmla="*/ 280872 h 697308"/>
              <a:gd name="connsiteX8" fmla="*/ 1240148 w 1480177"/>
              <a:gd name="connsiteY8" fmla="*/ 50279 h 697308"/>
              <a:gd name="connsiteX9" fmla="*/ 875318 w 1480177"/>
              <a:gd name="connsiteY9" fmla="*/ 2094 h 697308"/>
              <a:gd name="connsiteX10" fmla="*/ 503604 w 1480177"/>
              <a:gd name="connsiteY10" fmla="*/ 95020 h 697308"/>
              <a:gd name="connsiteX0" fmla="*/ 503604 w 1480177"/>
              <a:gd name="connsiteY0" fmla="*/ 95020 h 697308"/>
              <a:gd name="connsiteX1" fmla="*/ 272862 w 1480177"/>
              <a:gd name="connsiteY1" fmla="*/ 232475 h 697308"/>
              <a:gd name="connsiteX2" fmla="*/ 2581 w 1480177"/>
              <a:gd name="connsiteY2" fmla="*/ 384590 h 697308"/>
              <a:gd name="connsiteX3" fmla="*/ 156323 w 1480177"/>
              <a:gd name="connsiteY3" fmla="*/ 597734 h 697308"/>
              <a:gd name="connsiteX4" fmla="*/ 477180 w 1480177"/>
              <a:gd name="connsiteY4" fmla="*/ 563993 h 697308"/>
              <a:gd name="connsiteX5" fmla="*/ 692902 w 1480177"/>
              <a:gd name="connsiteY5" fmla="*/ 638808 h 697308"/>
              <a:gd name="connsiteX6" fmla="*/ 1419122 w 1480177"/>
              <a:gd name="connsiteY6" fmla="*/ 680108 h 697308"/>
              <a:gd name="connsiteX7" fmla="*/ 1419122 w 1480177"/>
              <a:gd name="connsiteY7" fmla="*/ 280872 h 697308"/>
              <a:gd name="connsiteX8" fmla="*/ 1240148 w 1480177"/>
              <a:gd name="connsiteY8" fmla="*/ 50279 h 697308"/>
              <a:gd name="connsiteX9" fmla="*/ 875318 w 1480177"/>
              <a:gd name="connsiteY9" fmla="*/ 2094 h 697308"/>
              <a:gd name="connsiteX10" fmla="*/ 503604 w 1480177"/>
              <a:gd name="connsiteY10" fmla="*/ 95020 h 697308"/>
              <a:gd name="connsiteX0" fmla="*/ 504713 w 1481286"/>
              <a:gd name="connsiteY0" fmla="*/ 95020 h 700752"/>
              <a:gd name="connsiteX1" fmla="*/ 273971 w 1481286"/>
              <a:gd name="connsiteY1" fmla="*/ 232475 h 700752"/>
              <a:gd name="connsiteX2" fmla="*/ 3690 w 1481286"/>
              <a:gd name="connsiteY2" fmla="*/ 384590 h 700752"/>
              <a:gd name="connsiteX3" fmla="*/ 157432 w 1481286"/>
              <a:gd name="connsiteY3" fmla="*/ 597734 h 700752"/>
              <a:gd name="connsiteX4" fmla="*/ 694011 w 1481286"/>
              <a:gd name="connsiteY4" fmla="*/ 638808 h 700752"/>
              <a:gd name="connsiteX5" fmla="*/ 1420231 w 1481286"/>
              <a:gd name="connsiteY5" fmla="*/ 680108 h 700752"/>
              <a:gd name="connsiteX6" fmla="*/ 1420231 w 1481286"/>
              <a:gd name="connsiteY6" fmla="*/ 280872 h 700752"/>
              <a:gd name="connsiteX7" fmla="*/ 1241257 w 1481286"/>
              <a:gd name="connsiteY7" fmla="*/ 50279 h 700752"/>
              <a:gd name="connsiteX8" fmla="*/ 876427 w 1481286"/>
              <a:gd name="connsiteY8" fmla="*/ 2094 h 700752"/>
              <a:gd name="connsiteX9" fmla="*/ 504713 w 1481286"/>
              <a:gd name="connsiteY9" fmla="*/ 95020 h 700752"/>
              <a:gd name="connsiteX0" fmla="*/ 501024 w 1477597"/>
              <a:gd name="connsiteY0" fmla="*/ 95020 h 700752"/>
              <a:gd name="connsiteX1" fmla="*/ 270282 w 1477597"/>
              <a:gd name="connsiteY1" fmla="*/ 232475 h 700752"/>
              <a:gd name="connsiteX2" fmla="*/ 1 w 1477597"/>
              <a:gd name="connsiteY2" fmla="*/ 384590 h 700752"/>
              <a:gd name="connsiteX3" fmla="*/ 269626 w 1477597"/>
              <a:gd name="connsiteY3" fmla="*/ 583049 h 700752"/>
              <a:gd name="connsiteX4" fmla="*/ 690322 w 1477597"/>
              <a:gd name="connsiteY4" fmla="*/ 638808 h 700752"/>
              <a:gd name="connsiteX5" fmla="*/ 1416542 w 1477597"/>
              <a:gd name="connsiteY5" fmla="*/ 680108 h 700752"/>
              <a:gd name="connsiteX6" fmla="*/ 1416542 w 1477597"/>
              <a:gd name="connsiteY6" fmla="*/ 280872 h 700752"/>
              <a:gd name="connsiteX7" fmla="*/ 1237568 w 1477597"/>
              <a:gd name="connsiteY7" fmla="*/ 50279 h 700752"/>
              <a:gd name="connsiteX8" fmla="*/ 872738 w 1477597"/>
              <a:gd name="connsiteY8" fmla="*/ 2094 h 700752"/>
              <a:gd name="connsiteX9" fmla="*/ 501024 w 1477597"/>
              <a:gd name="connsiteY9" fmla="*/ 95020 h 700752"/>
              <a:gd name="connsiteX0" fmla="*/ 501024 w 1477597"/>
              <a:gd name="connsiteY0" fmla="*/ 95020 h 700752"/>
              <a:gd name="connsiteX1" fmla="*/ 270282 w 1477597"/>
              <a:gd name="connsiteY1" fmla="*/ 232475 h 700752"/>
              <a:gd name="connsiteX2" fmla="*/ 1 w 1477597"/>
              <a:gd name="connsiteY2" fmla="*/ 384590 h 700752"/>
              <a:gd name="connsiteX3" fmla="*/ 269626 w 1477597"/>
              <a:gd name="connsiteY3" fmla="*/ 583049 h 700752"/>
              <a:gd name="connsiteX4" fmla="*/ 690322 w 1477597"/>
              <a:gd name="connsiteY4" fmla="*/ 638808 h 700752"/>
              <a:gd name="connsiteX5" fmla="*/ 1416542 w 1477597"/>
              <a:gd name="connsiteY5" fmla="*/ 680108 h 700752"/>
              <a:gd name="connsiteX6" fmla="*/ 1416542 w 1477597"/>
              <a:gd name="connsiteY6" fmla="*/ 280872 h 700752"/>
              <a:gd name="connsiteX7" fmla="*/ 1237568 w 1477597"/>
              <a:gd name="connsiteY7" fmla="*/ 50279 h 700752"/>
              <a:gd name="connsiteX8" fmla="*/ 872738 w 1477597"/>
              <a:gd name="connsiteY8" fmla="*/ 2094 h 700752"/>
              <a:gd name="connsiteX9" fmla="*/ 501024 w 1477597"/>
              <a:gd name="connsiteY9" fmla="*/ 95020 h 700752"/>
              <a:gd name="connsiteX0" fmla="*/ 423768 w 1400341"/>
              <a:gd name="connsiteY0" fmla="*/ 95020 h 700752"/>
              <a:gd name="connsiteX1" fmla="*/ 193026 w 1400341"/>
              <a:gd name="connsiteY1" fmla="*/ 232475 h 700752"/>
              <a:gd name="connsiteX2" fmla="*/ 1 w 1400341"/>
              <a:gd name="connsiteY2" fmla="*/ 432318 h 700752"/>
              <a:gd name="connsiteX3" fmla="*/ 192370 w 1400341"/>
              <a:gd name="connsiteY3" fmla="*/ 583049 h 700752"/>
              <a:gd name="connsiteX4" fmla="*/ 613066 w 1400341"/>
              <a:gd name="connsiteY4" fmla="*/ 638808 h 700752"/>
              <a:gd name="connsiteX5" fmla="*/ 1339286 w 1400341"/>
              <a:gd name="connsiteY5" fmla="*/ 680108 h 700752"/>
              <a:gd name="connsiteX6" fmla="*/ 1339286 w 1400341"/>
              <a:gd name="connsiteY6" fmla="*/ 280872 h 700752"/>
              <a:gd name="connsiteX7" fmla="*/ 1160312 w 1400341"/>
              <a:gd name="connsiteY7" fmla="*/ 50279 h 700752"/>
              <a:gd name="connsiteX8" fmla="*/ 795482 w 1400341"/>
              <a:gd name="connsiteY8" fmla="*/ 2094 h 700752"/>
              <a:gd name="connsiteX9" fmla="*/ 423768 w 1400341"/>
              <a:gd name="connsiteY9" fmla="*/ 95020 h 700752"/>
              <a:gd name="connsiteX0" fmla="*/ 423768 w 1411583"/>
              <a:gd name="connsiteY0" fmla="*/ 95020 h 719845"/>
              <a:gd name="connsiteX1" fmla="*/ 193026 w 1411583"/>
              <a:gd name="connsiteY1" fmla="*/ 232475 h 719845"/>
              <a:gd name="connsiteX2" fmla="*/ 1 w 1411583"/>
              <a:gd name="connsiteY2" fmla="*/ 432318 h 719845"/>
              <a:gd name="connsiteX3" fmla="*/ 192370 w 1411583"/>
              <a:gd name="connsiteY3" fmla="*/ 583049 h 719845"/>
              <a:gd name="connsiteX4" fmla="*/ 459775 w 1411583"/>
              <a:gd name="connsiteY4" fmla="*/ 696223 h 719845"/>
              <a:gd name="connsiteX5" fmla="*/ 1339286 w 1411583"/>
              <a:gd name="connsiteY5" fmla="*/ 680108 h 719845"/>
              <a:gd name="connsiteX6" fmla="*/ 1339286 w 1411583"/>
              <a:gd name="connsiteY6" fmla="*/ 280872 h 719845"/>
              <a:gd name="connsiteX7" fmla="*/ 1160312 w 1411583"/>
              <a:gd name="connsiteY7" fmla="*/ 50279 h 719845"/>
              <a:gd name="connsiteX8" fmla="*/ 795482 w 1411583"/>
              <a:gd name="connsiteY8" fmla="*/ 2094 h 719845"/>
              <a:gd name="connsiteX9" fmla="*/ 423768 w 1411583"/>
              <a:gd name="connsiteY9" fmla="*/ 95020 h 719845"/>
              <a:gd name="connsiteX0" fmla="*/ 423768 w 1411583"/>
              <a:gd name="connsiteY0" fmla="*/ 95020 h 698293"/>
              <a:gd name="connsiteX1" fmla="*/ 193026 w 1411583"/>
              <a:gd name="connsiteY1" fmla="*/ 232475 h 698293"/>
              <a:gd name="connsiteX2" fmla="*/ 1 w 1411583"/>
              <a:gd name="connsiteY2" fmla="*/ 432318 h 698293"/>
              <a:gd name="connsiteX3" fmla="*/ 192370 w 1411583"/>
              <a:gd name="connsiteY3" fmla="*/ 583049 h 698293"/>
              <a:gd name="connsiteX4" fmla="*/ 459775 w 1411583"/>
              <a:gd name="connsiteY4" fmla="*/ 696223 h 698293"/>
              <a:gd name="connsiteX5" fmla="*/ 1339286 w 1411583"/>
              <a:gd name="connsiteY5" fmla="*/ 680108 h 698293"/>
              <a:gd name="connsiteX6" fmla="*/ 1339286 w 1411583"/>
              <a:gd name="connsiteY6" fmla="*/ 280872 h 698293"/>
              <a:gd name="connsiteX7" fmla="*/ 1160312 w 1411583"/>
              <a:gd name="connsiteY7" fmla="*/ 50279 h 698293"/>
              <a:gd name="connsiteX8" fmla="*/ 795482 w 1411583"/>
              <a:gd name="connsiteY8" fmla="*/ 2094 h 698293"/>
              <a:gd name="connsiteX9" fmla="*/ 423768 w 1411583"/>
              <a:gd name="connsiteY9" fmla="*/ 95020 h 698293"/>
              <a:gd name="connsiteX0" fmla="*/ 423768 w 1411583"/>
              <a:gd name="connsiteY0" fmla="*/ 95020 h 698293"/>
              <a:gd name="connsiteX1" fmla="*/ 193026 w 1411583"/>
              <a:gd name="connsiteY1" fmla="*/ 232475 h 698293"/>
              <a:gd name="connsiteX2" fmla="*/ 1 w 1411583"/>
              <a:gd name="connsiteY2" fmla="*/ 432318 h 698293"/>
              <a:gd name="connsiteX3" fmla="*/ 192370 w 1411583"/>
              <a:gd name="connsiteY3" fmla="*/ 583049 h 698293"/>
              <a:gd name="connsiteX4" fmla="*/ 256766 w 1411583"/>
              <a:gd name="connsiteY4" fmla="*/ 558307 h 698293"/>
              <a:gd name="connsiteX5" fmla="*/ 459775 w 1411583"/>
              <a:gd name="connsiteY5" fmla="*/ 696223 h 698293"/>
              <a:gd name="connsiteX6" fmla="*/ 1339286 w 1411583"/>
              <a:gd name="connsiteY6" fmla="*/ 680108 h 698293"/>
              <a:gd name="connsiteX7" fmla="*/ 1339286 w 1411583"/>
              <a:gd name="connsiteY7" fmla="*/ 280872 h 698293"/>
              <a:gd name="connsiteX8" fmla="*/ 1160312 w 1411583"/>
              <a:gd name="connsiteY8" fmla="*/ 50279 h 698293"/>
              <a:gd name="connsiteX9" fmla="*/ 795482 w 1411583"/>
              <a:gd name="connsiteY9" fmla="*/ 2094 h 698293"/>
              <a:gd name="connsiteX10" fmla="*/ 423768 w 1411583"/>
              <a:gd name="connsiteY10" fmla="*/ 95020 h 698293"/>
              <a:gd name="connsiteX0" fmla="*/ 424367 w 1412182"/>
              <a:gd name="connsiteY0" fmla="*/ 95020 h 698293"/>
              <a:gd name="connsiteX1" fmla="*/ 193625 w 1412182"/>
              <a:gd name="connsiteY1" fmla="*/ 232475 h 698293"/>
              <a:gd name="connsiteX2" fmla="*/ 600 w 1412182"/>
              <a:gd name="connsiteY2" fmla="*/ 432318 h 698293"/>
              <a:gd name="connsiteX3" fmla="*/ 257365 w 1412182"/>
              <a:gd name="connsiteY3" fmla="*/ 558307 h 698293"/>
              <a:gd name="connsiteX4" fmla="*/ 460374 w 1412182"/>
              <a:gd name="connsiteY4" fmla="*/ 696223 h 698293"/>
              <a:gd name="connsiteX5" fmla="*/ 1339885 w 1412182"/>
              <a:gd name="connsiteY5" fmla="*/ 680108 h 698293"/>
              <a:gd name="connsiteX6" fmla="*/ 1339885 w 1412182"/>
              <a:gd name="connsiteY6" fmla="*/ 280872 h 698293"/>
              <a:gd name="connsiteX7" fmla="*/ 1160911 w 1412182"/>
              <a:gd name="connsiteY7" fmla="*/ 50279 h 698293"/>
              <a:gd name="connsiteX8" fmla="*/ 796081 w 1412182"/>
              <a:gd name="connsiteY8" fmla="*/ 2094 h 698293"/>
              <a:gd name="connsiteX9" fmla="*/ 424367 w 1412182"/>
              <a:gd name="connsiteY9" fmla="*/ 95020 h 698293"/>
              <a:gd name="connsiteX0" fmla="*/ 423978 w 1411793"/>
              <a:gd name="connsiteY0" fmla="*/ 95020 h 698293"/>
              <a:gd name="connsiteX1" fmla="*/ 193236 w 1411793"/>
              <a:gd name="connsiteY1" fmla="*/ 232475 h 698293"/>
              <a:gd name="connsiteX2" fmla="*/ 211 w 1411793"/>
              <a:gd name="connsiteY2" fmla="*/ 432318 h 698293"/>
              <a:gd name="connsiteX3" fmla="*/ 229925 w 1411793"/>
              <a:gd name="connsiteY3" fmla="*/ 587014 h 698293"/>
              <a:gd name="connsiteX4" fmla="*/ 459985 w 1411793"/>
              <a:gd name="connsiteY4" fmla="*/ 696223 h 698293"/>
              <a:gd name="connsiteX5" fmla="*/ 1339496 w 1411793"/>
              <a:gd name="connsiteY5" fmla="*/ 680108 h 698293"/>
              <a:gd name="connsiteX6" fmla="*/ 1339496 w 1411793"/>
              <a:gd name="connsiteY6" fmla="*/ 280872 h 698293"/>
              <a:gd name="connsiteX7" fmla="*/ 1160522 w 1411793"/>
              <a:gd name="connsiteY7" fmla="*/ 50279 h 698293"/>
              <a:gd name="connsiteX8" fmla="*/ 795692 w 1411793"/>
              <a:gd name="connsiteY8" fmla="*/ 2094 h 698293"/>
              <a:gd name="connsiteX9" fmla="*/ 423978 w 1411793"/>
              <a:gd name="connsiteY9" fmla="*/ 95020 h 698293"/>
              <a:gd name="connsiteX0" fmla="*/ 423978 w 1411793"/>
              <a:gd name="connsiteY0" fmla="*/ 95020 h 698293"/>
              <a:gd name="connsiteX1" fmla="*/ 193236 w 1411793"/>
              <a:gd name="connsiteY1" fmla="*/ 232475 h 698293"/>
              <a:gd name="connsiteX2" fmla="*/ 211 w 1411793"/>
              <a:gd name="connsiteY2" fmla="*/ 432318 h 698293"/>
              <a:gd name="connsiteX3" fmla="*/ 229925 w 1411793"/>
              <a:gd name="connsiteY3" fmla="*/ 587014 h 698293"/>
              <a:gd name="connsiteX4" fmla="*/ 459985 w 1411793"/>
              <a:gd name="connsiteY4" fmla="*/ 696223 h 698293"/>
              <a:gd name="connsiteX5" fmla="*/ 1339496 w 1411793"/>
              <a:gd name="connsiteY5" fmla="*/ 680108 h 698293"/>
              <a:gd name="connsiteX6" fmla="*/ 1339496 w 1411793"/>
              <a:gd name="connsiteY6" fmla="*/ 280872 h 698293"/>
              <a:gd name="connsiteX7" fmla="*/ 1160522 w 1411793"/>
              <a:gd name="connsiteY7" fmla="*/ 50279 h 698293"/>
              <a:gd name="connsiteX8" fmla="*/ 795692 w 1411793"/>
              <a:gd name="connsiteY8" fmla="*/ 2094 h 698293"/>
              <a:gd name="connsiteX9" fmla="*/ 423978 w 1411793"/>
              <a:gd name="connsiteY9" fmla="*/ 95020 h 698293"/>
              <a:gd name="connsiteX0" fmla="*/ 423978 w 1463644"/>
              <a:gd name="connsiteY0" fmla="*/ 95020 h 698036"/>
              <a:gd name="connsiteX1" fmla="*/ 193236 w 1463644"/>
              <a:gd name="connsiteY1" fmla="*/ 232475 h 698036"/>
              <a:gd name="connsiteX2" fmla="*/ 211 w 1463644"/>
              <a:gd name="connsiteY2" fmla="*/ 432318 h 698036"/>
              <a:gd name="connsiteX3" fmla="*/ 229925 w 1463644"/>
              <a:gd name="connsiteY3" fmla="*/ 587014 h 698036"/>
              <a:gd name="connsiteX4" fmla="*/ 459985 w 1463644"/>
              <a:gd name="connsiteY4" fmla="*/ 696223 h 698036"/>
              <a:gd name="connsiteX5" fmla="*/ 1339496 w 1463644"/>
              <a:gd name="connsiteY5" fmla="*/ 680108 h 698036"/>
              <a:gd name="connsiteX6" fmla="*/ 1438685 w 1463644"/>
              <a:gd name="connsiteY6" fmla="*/ 284974 h 698036"/>
              <a:gd name="connsiteX7" fmla="*/ 1160522 w 1463644"/>
              <a:gd name="connsiteY7" fmla="*/ 50279 h 698036"/>
              <a:gd name="connsiteX8" fmla="*/ 795692 w 1463644"/>
              <a:gd name="connsiteY8" fmla="*/ 2094 h 698036"/>
              <a:gd name="connsiteX9" fmla="*/ 423978 w 1463644"/>
              <a:gd name="connsiteY9" fmla="*/ 95020 h 698036"/>
              <a:gd name="connsiteX0" fmla="*/ 424054 w 1463720"/>
              <a:gd name="connsiteY0" fmla="*/ 95020 h 698036"/>
              <a:gd name="connsiteX1" fmla="*/ 193312 w 1463720"/>
              <a:gd name="connsiteY1" fmla="*/ 232475 h 698036"/>
              <a:gd name="connsiteX2" fmla="*/ 287 w 1463720"/>
              <a:gd name="connsiteY2" fmla="*/ 432318 h 698036"/>
              <a:gd name="connsiteX3" fmla="*/ 230001 w 1463720"/>
              <a:gd name="connsiteY3" fmla="*/ 587014 h 698036"/>
              <a:gd name="connsiteX4" fmla="*/ 460061 w 1463720"/>
              <a:gd name="connsiteY4" fmla="*/ 696223 h 698036"/>
              <a:gd name="connsiteX5" fmla="*/ 1339572 w 1463720"/>
              <a:gd name="connsiteY5" fmla="*/ 680108 h 698036"/>
              <a:gd name="connsiteX6" fmla="*/ 1438761 w 1463720"/>
              <a:gd name="connsiteY6" fmla="*/ 284974 h 698036"/>
              <a:gd name="connsiteX7" fmla="*/ 1160598 w 1463720"/>
              <a:gd name="connsiteY7" fmla="*/ 50279 h 698036"/>
              <a:gd name="connsiteX8" fmla="*/ 795768 w 1463720"/>
              <a:gd name="connsiteY8" fmla="*/ 2094 h 698036"/>
              <a:gd name="connsiteX9" fmla="*/ 424054 w 1463720"/>
              <a:gd name="connsiteY9" fmla="*/ 95020 h 698036"/>
              <a:gd name="connsiteX0" fmla="*/ 424054 w 1463720"/>
              <a:gd name="connsiteY0" fmla="*/ 95020 h 698036"/>
              <a:gd name="connsiteX1" fmla="*/ 193312 w 1463720"/>
              <a:gd name="connsiteY1" fmla="*/ 232475 h 698036"/>
              <a:gd name="connsiteX2" fmla="*/ 287 w 1463720"/>
              <a:gd name="connsiteY2" fmla="*/ 432318 h 698036"/>
              <a:gd name="connsiteX3" fmla="*/ 230001 w 1463720"/>
              <a:gd name="connsiteY3" fmla="*/ 587014 h 698036"/>
              <a:gd name="connsiteX4" fmla="*/ 460061 w 1463720"/>
              <a:gd name="connsiteY4" fmla="*/ 696223 h 698036"/>
              <a:gd name="connsiteX5" fmla="*/ 1339572 w 1463720"/>
              <a:gd name="connsiteY5" fmla="*/ 680108 h 698036"/>
              <a:gd name="connsiteX6" fmla="*/ 1438761 w 1463720"/>
              <a:gd name="connsiteY6" fmla="*/ 284974 h 698036"/>
              <a:gd name="connsiteX7" fmla="*/ 1160598 w 1463720"/>
              <a:gd name="connsiteY7" fmla="*/ 50279 h 698036"/>
              <a:gd name="connsiteX8" fmla="*/ 795768 w 1463720"/>
              <a:gd name="connsiteY8" fmla="*/ 2094 h 698036"/>
              <a:gd name="connsiteX9" fmla="*/ 424054 w 1463720"/>
              <a:gd name="connsiteY9" fmla="*/ 95020 h 698036"/>
              <a:gd name="connsiteX0" fmla="*/ 424054 w 1463720"/>
              <a:gd name="connsiteY0" fmla="*/ 95020 h 698036"/>
              <a:gd name="connsiteX1" fmla="*/ 193312 w 1463720"/>
              <a:gd name="connsiteY1" fmla="*/ 232475 h 698036"/>
              <a:gd name="connsiteX2" fmla="*/ 287 w 1463720"/>
              <a:gd name="connsiteY2" fmla="*/ 432318 h 698036"/>
              <a:gd name="connsiteX3" fmla="*/ 230001 w 1463720"/>
              <a:gd name="connsiteY3" fmla="*/ 587014 h 698036"/>
              <a:gd name="connsiteX4" fmla="*/ 460061 w 1463720"/>
              <a:gd name="connsiteY4" fmla="*/ 696223 h 698036"/>
              <a:gd name="connsiteX5" fmla="*/ 1339572 w 1463720"/>
              <a:gd name="connsiteY5" fmla="*/ 680108 h 698036"/>
              <a:gd name="connsiteX6" fmla="*/ 1438761 w 1463720"/>
              <a:gd name="connsiteY6" fmla="*/ 284974 h 698036"/>
              <a:gd name="connsiteX7" fmla="*/ 1160598 w 1463720"/>
              <a:gd name="connsiteY7" fmla="*/ 50279 h 698036"/>
              <a:gd name="connsiteX8" fmla="*/ 795768 w 1463720"/>
              <a:gd name="connsiteY8" fmla="*/ 2094 h 698036"/>
              <a:gd name="connsiteX9" fmla="*/ 424054 w 1463720"/>
              <a:gd name="connsiteY9" fmla="*/ 95020 h 698036"/>
              <a:gd name="connsiteX0" fmla="*/ 424054 w 1463720"/>
              <a:gd name="connsiteY0" fmla="*/ 97207 h 700223"/>
              <a:gd name="connsiteX1" fmla="*/ 193312 w 1463720"/>
              <a:gd name="connsiteY1" fmla="*/ 234662 h 700223"/>
              <a:gd name="connsiteX2" fmla="*/ 287 w 1463720"/>
              <a:gd name="connsiteY2" fmla="*/ 434505 h 700223"/>
              <a:gd name="connsiteX3" fmla="*/ 230001 w 1463720"/>
              <a:gd name="connsiteY3" fmla="*/ 589201 h 700223"/>
              <a:gd name="connsiteX4" fmla="*/ 460061 w 1463720"/>
              <a:gd name="connsiteY4" fmla="*/ 698410 h 700223"/>
              <a:gd name="connsiteX5" fmla="*/ 1339572 w 1463720"/>
              <a:gd name="connsiteY5" fmla="*/ 682295 h 700223"/>
              <a:gd name="connsiteX6" fmla="*/ 1438761 w 1463720"/>
              <a:gd name="connsiteY6" fmla="*/ 287161 h 700223"/>
              <a:gd name="connsiteX7" fmla="*/ 1160598 w 1463720"/>
              <a:gd name="connsiteY7" fmla="*/ 52466 h 700223"/>
              <a:gd name="connsiteX8" fmla="*/ 865707 w 1463720"/>
              <a:gd name="connsiteY8" fmla="*/ 31458 h 700223"/>
              <a:gd name="connsiteX9" fmla="*/ 795768 w 1463720"/>
              <a:gd name="connsiteY9" fmla="*/ 4281 h 700223"/>
              <a:gd name="connsiteX10" fmla="*/ 424054 w 1463720"/>
              <a:gd name="connsiteY10" fmla="*/ 97207 h 700223"/>
              <a:gd name="connsiteX0" fmla="*/ 424054 w 1463720"/>
              <a:gd name="connsiteY0" fmla="*/ 70669 h 673685"/>
              <a:gd name="connsiteX1" fmla="*/ 193312 w 1463720"/>
              <a:gd name="connsiteY1" fmla="*/ 208124 h 673685"/>
              <a:gd name="connsiteX2" fmla="*/ 287 w 1463720"/>
              <a:gd name="connsiteY2" fmla="*/ 407967 h 673685"/>
              <a:gd name="connsiteX3" fmla="*/ 230001 w 1463720"/>
              <a:gd name="connsiteY3" fmla="*/ 562663 h 673685"/>
              <a:gd name="connsiteX4" fmla="*/ 460061 w 1463720"/>
              <a:gd name="connsiteY4" fmla="*/ 671872 h 673685"/>
              <a:gd name="connsiteX5" fmla="*/ 1339572 w 1463720"/>
              <a:gd name="connsiteY5" fmla="*/ 655757 h 673685"/>
              <a:gd name="connsiteX6" fmla="*/ 1438761 w 1463720"/>
              <a:gd name="connsiteY6" fmla="*/ 260623 h 673685"/>
              <a:gd name="connsiteX7" fmla="*/ 1160598 w 1463720"/>
              <a:gd name="connsiteY7" fmla="*/ 25928 h 673685"/>
              <a:gd name="connsiteX8" fmla="*/ 865707 w 1463720"/>
              <a:gd name="connsiteY8" fmla="*/ 4920 h 673685"/>
              <a:gd name="connsiteX9" fmla="*/ 424054 w 1463720"/>
              <a:gd name="connsiteY9" fmla="*/ 70669 h 673685"/>
              <a:gd name="connsiteX0" fmla="*/ 423973 w 1463639"/>
              <a:gd name="connsiteY0" fmla="*/ 70669 h 673685"/>
              <a:gd name="connsiteX1" fmla="*/ 270277 w 1463639"/>
              <a:gd name="connsiteY1" fmla="*/ 216081 h 673685"/>
              <a:gd name="connsiteX2" fmla="*/ 206 w 1463639"/>
              <a:gd name="connsiteY2" fmla="*/ 407967 h 673685"/>
              <a:gd name="connsiteX3" fmla="*/ 229920 w 1463639"/>
              <a:gd name="connsiteY3" fmla="*/ 562663 h 673685"/>
              <a:gd name="connsiteX4" fmla="*/ 459980 w 1463639"/>
              <a:gd name="connsiteY4" fmla="*/ 671872 h 673685"/>
              <a:gd name="connsiteX5" fmla="*/ 1339491 w 1463639"/>
              <a:gd name="connsiteY5" fmla="*/ 655757 h 673685"/>
              <a:gd name="connsiteX6" fmla="*/ 1438680 w 1463639"/>
              <a:gd name="connsiteY6" fmla="*/ 260623 h 673685"/>
              <a:gd name="connsiteX7" fmla="*/ 1160517 w 1463639"/>
              <a:gd name="connsiteY7" fmla="*/ 25928 h 673685"/>
              <a:gd name="connsiteX8" fmla="*/ 865626 w 1463639"/>
              <a:gd name="connsiteY8" fmla="*/ 4920 h 673685"/>
              <a:gd name="connsiteX9" fmla="*/ 423973 w 1463639"/>
              <a:gd name="connsiteY9" fmla="*/ 70669 h 673685"/>
              <a:gd name="connsiteX0" fmla="*/ 461508 w 1463639"/>
              <a:gd name="connsiteY0" fmla="*/ 13990 h 680664"/>
              <a:gd name="connsiteX1" fmla="*/ 270277 w 1463639"/>
              <a:gd name="connsiteY1" fmla="*/ 223060 h 680664"/>
              <a:gd name="connsiteX2" fmla="*/ 206 w 1463639"/>
              <a:gd name="connsiteY2" fmla="*/ 414946 h 680664"/>
              <a:gd name="connsiteX3" fmla="*/ 229920 w 1463639"/>
              <a:gd name="connsiteY3" fmla="*/ 569642 h 680664"/>
              <a:gd name="connsiteX4" fmla="*/ 459980 w 1463639"/>
              <a:gd name="connsiteY4" fmla="*/ 678851 h 680664"/>
              <a:gd name="connsiteX5" fmla="*/ 1339491 w 1463639"/>
              <a:gd name="connsiteY5" fmla="*/ 662736 h 680664"/>
              <a:gd name="connsiteX6" fmla="*/ 1438680 w 1463639"/>
              <a:gd name="connsiteY6" fmla="*/ 267602 h 680664"/>
              <a:gd name="connsiteX7" fmla="*/ 1160517 w 1463639"/>
              <a:gd name="connsiteY7" fmla="*/ 32907 h 680664"/>
              <a:gd name="connsiteX8" fmla="*/ 865626 w 1463639"/>
              <a:gd name="connsiteY8" fmla="*/ 11899 h 680664"/>
              <a:gd name="connsiteX9" fmla="*/ 461508 w 1463639"/>
              <a:gd name="connsiteY9" fmla="*/ 13990 h 680664"/>
              <a:gd name="connsiteX0" fmla="*/ 461508 w 1463639"/>
              <a:gd name="connsiteY0" fmla="*/ 17140 h 683814"/>
              <a:gd name="connsiteX1" fmla="*/ 270277 w 1463639"/>
              <a:gd name="connsiteY1" fmla="*/ 226210 h 683814"/>
              <a:gd name="connsiteX2" fmla="*/ 206 w 1463639"/>
              <a:gd name="connsiteY2" fmla="*/ 418096 h 683814"/>
              <a:gd name="connsiteX3" fmla="*/ 229920 w 1463639"/>
              <a:gd name="connsiteY3" fmla="*/ 572792 h 683814"/>
              <a:gd name="connsiteX4" fmla="*/ 459980 w 1463639"/>
              <a:gd name="connsiteY4" fmla="*/ 682001 h 683814"/>
              <a:gd name="connsiteX5" fmla="*/ 1339491 w 1463639"/>
              <a:gd name="connsiteY5" fmla="*/ 665886 h 683814"/>
              <a:gd name="connsiteX6" fmla="*/ 1438680 w 1463639"/>
              <a:gd name="connsiteY6" fmla="*/ 270752 h 683814"/>
              <a:gd name="connsiteX7" fmla="*/ 1160517 w 1463639"/>
              <a:gd name="connsiteY7" fmla="*/ 36057 h 683814"/>
              <a:gd name="connsiteX8" fmla="*/ 875503 w 1463639"/>
              <a:gd name="connsiteY8" fmla="*/ 3909 h 683814"/>
              <a:gd name="connsiteX9" fmla="*/ 461508 w 1463639"/>
              <a:gd name="connsiteY9" fmla="*/ 17140 h 683814"/>
              <a:gd name="connsiteX0" fmla="*/ 461508 w 1463639"/>
              <a:gd name="connsiteY0" fmla="*/ 17140 h 683814"/>
              <a:gd name="connsiteX1" fmla="*/ 270277 w 1463639"/>
              <a:gd name="connsiteY1" fmla="*/ 226210 h 683814"/>
              <a:gd name="connsiteX2" fmla="*/ 206 w 1463639"/>
              <a:gd name="connsiteY2" fmla="*/ 418096 h 683814"/>
              <a:gd name="connsiteX3" fmla="*/ 229920 w 1463639"/>
              <a:gd name="connsiteY3" fmla="*/ 572792 h 683814"/>
              <a:gd name="connsiteX4" fmla="*/ 459980 w 1463639"/>
              <a:gd name="connsiteY4" fmla="*/ 682001 h 683814"/>
              <a:gd name="connsiteX5" fmla="*/ 1339491 w 1463639"/>
              <a:gd name="connsiteY5" fmla="*/ 665886 h 683814"/>
              <a:gd name="connsiteX6" fmla="*/ 1438680 w 1463639"/>
              <a:gd name="connsiteY6" fmla="*/ 270752 h 683814"/>
              <a:gd name="connsiteX7" fmla="*/ 1202003 w 1463639"/>
              <a:gd name="connsiteY7" fmla="*/ 34465 h 683814"/>
              <a:gd name="connsiteX8" fmla="*/ 875503 w 1463639"/>
              <a:gd name="connsiteY8" fmla="*/ 3909 h 683814"/>
              <a:gd name="connsiteX9" fmla="*/ 461508 w 1463639"/>
              <a:gd name="connsiteY9" fmla="*/ 17140 h 683814"/>
              <a:gd name="connsiteX0" fmla="*/ 461508 w 1463639"/>
              <a:gd name="connsiteY0" fmla="*/ 17140 h 683814"/>
              <a:gd name="connsiteX1" fmla="*/ 270277 w 1463639"/>
              <a:gd name="connsiteY1" fmla="*/ 226210 h 683814"/>
              <a:gd name="connsiteX2" fmla="*/ 206 w 1463639"/>
              <a:gd name="connsiteY2" fmla="*/ 418096 h 683814"/>
              <a:gd name="connsiteX3" fmla="*/ 229920 w 1463639"/>
              <a:gd name="connsiteY3" fmla="*/ 572792 h 683814"/>
              <a:gd name="connsiteX4" fmla="*/ 459980 w 1463639"/>
              <a:gd name="connsiteY4" fmla="*/ 682001 h 683814"/>
              <a:gd name="connsiteX5" fmla="*/ 1339491 w 1463639"/>
              <a:gd name="connsiteY5" fmla="*/ 665886 h 683814"/>
              <a:gd name="connsiteX6" fmla="*/ 1438680 w 1463639"/>
              <a:gd name="connsiteY6" fmla="*/ 270752 h 683814"/>
              <a:gd name="connsiteX7" fmla="*/ 1202003 w 1463639"/>
              <a:gd name="connsiteY7" fmla="*/ 34465 h 683814"/>
              <a:gd name="connsiteX8" fmla="*/ 875503 w 1463639"/>
              <a:gd name="connsiteY8" fmla="*/ 3909 h 683814"/>
              <a:gd name="connsiteX9" fmla="*/ 461508 w 1463639"/>
              <a:gd name="connsiteY9" fmla="*/ 17140 h 683814"/>
              <a:gd name="connsiteX0" fmla="*/ 461508 w 1461194"/>
              <a:gd name="connsiteY0" fmla="*/ 17140 h 684068"/>
              <a:gd name="connsiteX1" fmla="*/ 270277 w 1461194"/>
              <a:gd name="connsiteY1" fmla="*/ 226210 h 684068"/>
              <a:gd name="connsiteX2" fmla="*/ 206 w 1461194"/>
              <a:gd name="connsiteY2" fmla="*/ 418096 h 684068"/>
              <a:gd name="connsiteX3" fmla="*/ 229920 w 1461194"/>
              <a:gd name="connsiteY3" fmla="*/ 572792 h 684068"/>
              <a:gd name="connsiteX4" fmla="*/ 511344 w 1461194"/>
              <a:gd name="connsiteY4" fmla="*/ 683593 h 684068"/>
              <a:gd name="connsiteX5" fmla="*/ 1339491 w 1461194"/>
              <a:gd name="connsiteY5" fmla="*/ 665886 h 684068"/>
              <a:gd name="connsiteX6" fmla="*/ 1438680 w 1461194"/>
              <a:gd name="connsiteY6" fmla="*/ 270752 h 684068"/>
              <a:gd name="connsiteX7" fmla="*/ 1202003 w 1461194"/>
              <a:gd name="connsiteY7" fmla="*/ 34465 h 684068"/>
              <a:gd name="connsiteX8" fmla="*/ 875503 w 1461194"/>
              <a:gd name="connsiteY8" fmla="*/ 3909 h 684068"/>
              <a:gd name="connsiteX9" fmla="*/ 461508 w 1461194"/>
              <a:gd name="connsiteY9" fmla="*/ 17140 h 684068"/>
              <a:gd name="connsiteX0" fmla="*/ 461508 w 1461194"/>
              <a:gd name="connsiteY0" fmla="*/ 17140 h 700889"/>
              <a:gd name="connsiteX1" fmla="*/ 270277 w 1461194"/>
              <a:gd name="connsiteY1" fmla="*/ 226210 h 700889"/>
              <a:gd name="connsiteX2" fmla="*/ 206 w 1461194"/>
              <a:gd name="connsiteY2" fmla="*/ 418096 h 700889"/>
              <a:gd name="connsiteX3" fmla="*/ 229920 w 1461194"/>
              <a:gd name="connsiteY3" fmla="*/ 572792 h 700889"/>
              <a:gd name="connsiteX4" fmla="*/ 511344 w 1461194"/>
              <a:gd name="connsiteY4" fmla="*/ 683593 h 700889"/>
              <a:gd name="connsiteX5" fmla="*/ 1339491 w 1461194"/>
              <a:gd name="connsiteY5" fmla="*/ 665886 h 700889"/>
              <a:gd name="connsiteX6" fmla="*/ 1438680 w 1461194"/>
              <a:gd name="connsiteY6" fmla="*/ 270752 h 700889"/>
              <a:gd name="connsiteX7" fmla="*/ 1202003 w 1461194"/>
              <a:gd name="connsiteY7" fmla="*/ 34465 h 700889"/>
              <a:gd name="connsiteX8" fmla="*/ 875503 w 1461194"/>
              <a:gd name="connsiteY8" fmla="*/ 3909 h 700889"/>
              <a:gd name="connsiteX9" fmla="*/ 461508 w 1461194"/>
              <a:gd name="connsiteY9" fmla="*/ 17140 h 700889"/>
              <a:gd name="connsiteX0" fmla="*/ 462271 w 1461957"/>
              <a:gd name="connsiteY0" fmla="*/ 17140 h 700889"/>
              <a:gd name="connsiteX1" fmla="*/ 271040 w 1461957"/>
              <a:gd name="connsiteY1" fmla="*/ 226210 h 700889"/>
              <a:gd name="connsiteX2" fmla="*/ 969 w 1461957"/>
              <a:gd name="connsiteY2" fmla="*/ 418096 h 700889"/>
              <a:gd name="connsiteX3" fmla="*/ 191173 w 1461957"/>
              <a:gd name="connsiteY3" fmla="*/ 596664 h 700889"/>
              <a:gd name="connsiteX4" fmla="*/ 512107 w 1461957"/>
              <a:gd name="connsiteY4" fmla="*/ 683593 h 700889"/>
              <a:gd name="connsiteX5" fmla="*/ 1340254 w 1461957"/>
              <a:gd name="connsiteY5" fmla="*/ 665886 h 700889"/>
              <a:gd name="connsiteX6" fmla="*/ 1439443 w 1461957"/>
              <a:gd name="connsiteY6" fmla="*/ 270752 h 700889"/>
              <a:gd name="connsiteX7" fmla="*/ 1202766 w 1461957"/>
              <a:gd name="connsiteY7" fmla="*/ 34465 h 700889"/>
              <a:gd name="connsiteX8" fmla="*/ 876266 w 1461957"/>
              <a:gd name="connsiteY8" fmla="*/ 3909 h 700889"/>
              <a:gd name="connsiteX9" fmla="*/ 462271 w 1461957"/>
              <a:gd name="connsiteY9" fmla="*/ 17140 h 700889"/>
              <a:gd name="connsiteX0" fmla="*/ 461558 w 1461244"/>
              <a:gd name="connsiteY0" fmla="*/ 17140 h 700889"/>
              <a:gd name="connsiteX1" fmla="*/ 270327 w 1461244"/>
              <a:gd name="connsiteY1" fmla="*/ 226210 h 700889"/>
              <a:gd name="connsiteX2" fmla="*/ 256 w 1461244"/>
              <a:gd name="connsiteY2" fmla="*/ 418096 h 700889"/>
              <a:gd name="connsiteX3" fmla="*/ 190460 w 1461244"/>
              <a:gd name="connsiteY3" fmla="*/ 596664 h 700889"/>
              <a:gd name="connsiteX4" fmla="*/ 511394 w 1461244"/>
              <a:gd name="connsiteY4" fmla="*/ 683593 h 700889"/>
              <a:gd name="connsiteX5" fmla="*/ 1339541 w 1461244"/>
              <a:gd name="connsiteY5" fmla="*/ 665886 h 700889"/>
              <a:gd name="connsiteX6" fmla="*/ 1438730 w 1461244"/>
              <a:gd name="connsiteY6" fmla="*/ 270752 h 700889"/>
              <a:gd name="connsiteX7" fmla="*/ 1202053 w 1461244"/>
              <a:gd name="connsiteY7" fmla="*/ 34465 h 700889"/>
              <a:gd name="connsiteX8" fmla="*/ 875553 w 1461244"/>
              <a:gd name="connsiteY8" fmla="*/ 3909 h 700889"/>
              <a:gd name="connsiteX9" fmla="*/ 461558 w 1461244"/>
              <a:gd name="connsiteY9" fmla="*/ 17140 h 700889"/>
              <a:gd name="connsiteX0" fmla="*/ 463884 w 1463570"/>
              <a:gd name="connsiteY0" fmla="*/ 17140 h 700889"/>
              <a:gd name="connsiteX1" fmla="*/ 272653 w 1463570"/>
              <a:gd name="connsiteY1" fmla="*/ 226210 h 700889"/>
              <a:gd name="connsiteX2" fmla="*/ 2582 w 1463570"/>
              <a:gd name="connsiteY2" fmla="*/ 418096 h 700889"/>
              <a:gd name="connsiteX3" fmla="*/ 155251 w 1463570"/>
              <a:gd name="connsiteY3" fmla="*/ 630085 h 700889"/>
              <a:gd name="connsiteX4" fmla="*/ 513720 w 1463570"/>
              <a:gd name="connsiteY4" fmla="*/ 683593 h 700889"/>
              <a:gd name="connsiteX5" fmla="*/ 1341867 w 1463570"/>
              <a:gd name="connsiteY5" fmla="*/ 665886 h 700889"/>
              <a:gd name="connsiteX6" fmla="*/ 1441056 w 1463570"/>
              <a:gd name="connsiteY6" fmla="*/ 270752 h 700889"/>
              <a:gd name="connsiteX7" fmla="*/ 1204379 w 1463570"/>
              <a:gd name="connsiteY7" fmla="*/ 34465 h 700889"/>
              <a:gd name="connsiteX8" fmla="*/ 877879 w 1463570"/>
              <a:gd name="connsiteY8" fmla="*/ 3909 h 700889"/>
              <a:gd name="connsiteX9" fmla="*/ 463884 w 1463570"/>
              <a:gd name="connsiteY9" fmla="*/ 17140 h 700889"/>
              <a:gd name="connsiteX0" fmla="*/ 463884 w 1465533"/>
              <a:gd name="connsiteY0" fmla="*/ 17140 h 708314"/>
              <a:gd name="connsiteX1" fmla="*/ 272653 w 1465533"/>
              <a:gd name="connsiteY1" fmla="*/ 226210 h 708314"/>
              <a:gd name="connsiteX2" fmla="*/ 2582 w 1465533"/>
              <a:gd name="connsiteY2" fmla="*/ 418096 h 708314"/>
              <a:gd name="connsiteX3" fmla="*/ 155251 w 1465533"/>
              <a:gd name="connsiteY3" fmla="*/ 630085 h 708314"/>
              <a:gd name="connsiteX4" fmla="*/ 472234 w 1465533"/>
              <a:gd name="connsiteY4" fmla="*/ 699508 h 708314"/>
              <a:gd name="connsiteX5" fmla="*/ 1341867 w 1465533"/>
              <a:gd name="connsiteY5" fmla="*/ 665886 h 708314"/>
              <a:gd name="connsiteX6" fmla="*/ 1441056 w 1465533"/>
              <a:gd name="connsiteY6" fmla="*/ 270752 h 708314"/>
              <a:gd name="connsiteX7" fmla="*/ 1204379 w 1465533"/>
              <a:gd name="connsiteY7" fmla="*/ 34465 h 708314"/>
              <a:gd name="connsiteX8" fmla="*/ 877879 w 1465533"/>
              <a:gd name="connsiteY8" fmla="*/ 3909 h 708314"/>
              <a:gd name="connsiteX9" fmla="*/ 463884 w 1465533"/>
              <a:gd name="connsiteY9" fmla="*/ 17140 h 708314"/>
              <a:gd name="connsiteX0" fmla="*/ 463884 w 1467792"/>
              <a:gd name="connsiteY0" fmla="*/ 17140 h 717887"/>
              <a:gd name="connsiteX1" fmla="*/ 272653 w 1467792"/>
              <a:gd name="connsiteY1" fmla="*/ 226210 h 717887"/>
              <a:gd name="connsiteX2" fmla="*/ 2582 w 1467792"/>
              <a:gd name="connsiteY2" fmla="*/ 418096 h 717887"/>
              <a:gd name="connsiteX3" fmla="*/ 155251 w 1467792"/>
              <a:gd name="connsiteY3" fmla="*/ 630085 h 717887"/>
              <a:gd name="connsiteX4" fmla="*/ 426797 w 1467792"/>
              <a:gd name="connsiteY4" fmla="*/ 715423 h 717887"/>
              <a:gd name="connsiteX5" fmla="*/ 1341867 w 1467792"/>
              <a:gd name="connsiteY5" fmla="*/ 665886 h 717887"/>
              <a:gd name="connsiteX6" fmla="*/ 1441056 w 1467792"/>
              <a:gd name="connsiteY6" fmla="*/ 270752 h 717887"/>
              <a:gd name="connsiteX7" fmla="*/ 1204379 w 1467792"/>
              <a:gd name="connsiteY7" fmla="*/ 34465 h 717887"/>
              <a:gd name="connsiteX8" fmla="*/ 877879 w 1467792"/>
              <a:gd name="connsiteY8" fmla="*/ 3909 h 717887"/>
              <a:gd name="connsiteX9" fmla="*/ 463884 w 1467792"/>
              <a:gd name="connsiteY9" fmla="*/ 17140 h 717887"/>
              <a:gd name="connsiteX0" fmla="*/ 467587 w 1471495"/>
              <a:gd name="connsiteY0" fmla="*/ 17140 h 717887"/>
              <a:gd name="connsiteX1" fmla="*/ 276356 w 1471495"/>
              <a:gd name="connsiteY1" fmla="*/ 226210 h 717887"/>
              <a:gd name="connsiteX2" fmla="*/ 6285 w 1471495"/>
              <a:gd name="connsiteY2" fmla="*/ 418096 h 717887"/>
              <a:gd name="connsiteX3" fmla="*/ 117468 w 1471495"/>
              <a:gd name="connsiteY3" fmla="*/ 633268 h 717887"/>
              <a:gd name="connsiteX4" fmla="*/ 430500 w 1471495"/>
              <a:gd name="connsiteY4" fmla="*/ 715423 h 717887"/>
              <a:gd name="connsiteX5" fmla="*/ 1345570 w 1471495"/>
              <a:gd name="connsiteY5" fmla="*/ 665886 h 717887"/>
              <a:gd name="connsiteX6" fmla="*/ 1444759 w 1471495"/>
              <a:gd name="connsiteY6" fmla="*/ 270752 h 717887"/>
              <a:gd name="connsiteX7" fmla="*/ 1208082 w 1471495"/>
              <a:gd name="connsiteY7" fmla="*/ 34465 h 717887"/>
              <a:gd name="connsiteX8" fmla="*/ 881582 w 1471495"/>
              <a:gd name="connsiteY8" fmla="*/ 3909 h 717887"/>
              <a:gd name="connsiteX9" fmla="*/ 467587 w 1471495"/>
              <a:gd name="connsiteY9" fmla="*/ 17140 h 717887"/>
              <a:gd name="connsiteX0" fmla="*/ 437440 w 1471495"/>
              <a:gd name="connsiteY0" fmla="*/ 12273 h 732696"/>
              <a:gd name="connsiteX1" fmla="*/ 276356 w 1471495"/>
              <a:gd name="connsiteY1" fmla="*/ 241019 h 732696"/>
              <a:gd name="connsiteX2" fmla="*/ 6285 w 1471495"/>
              <a:gd name="connsiteY2" fmla="*/ 432905 h 732696"/>
              <a:gd name="connsiteX3" fmla="*/ 117468 w 1471495"/>
              <a:gd name="connsiteY3" fmla="*/ 648077 h 732696"/>
              <a:gd name="connsiteX4" fmla="*/ 430500 w 1471495"/>
              <a:gd name="connsiteY4" fmla="*/ 730232 h 732696"/>
              <a:gd name="connsiteX5" fmla="*/ 1345570 w 1471495"/>
              <a:gd name="connsiteY5" fmla="*/ 680695 h 732696"/>
              <a:gd name="connsiteX6" fmla="*/ 1444759 w 1471495"/>
              <a:gd name="connsiteY6" fmla="*/ 285561 h 732696"/>
              <a:gd name="connsiteX7" fmla="*/ 1208082 w 1471495"/>
              <a:gd name="connsiteY7" fmla="*/ 49274 h 732696"/>
              <a:gd name="connsiteX8" fmla="*/ 881582 w 1471495"/>
              <a:gd name="connsiteY8" fmla="*/ 18718 h 732696"/>
              <a:gd name="connsiteX9" fmla="*/ 437440 w 1471495"/>
              <a:gd name="connsiteY9" fmla="*/ 12273 h 732696"/>
              <a:gd name="connsiteX0" fmla="*/ 437440 w 1471495"/>
              <a:gd name="connsiteY0" fmla="*/ 27540 h 747963"/>
              <a:gd name="connsiteX1" fmla="*/ 276356 w 1471495"/>
              <a:gd name="connsiteY1" fmla="*/ 256286 h 747963"/>
              <a:gd name="connsiteX2" fmla="*/ 6285 w 1471495"/>
              <a:gd name="connsiteY2" fmla="*/ 448172 h 747963"/>
              <a:gd name="connsiteX3" fmla="*/ 117468 w 1471495"/>
              <a:gd name="connsiteY3" fmla="*/ 663344 h 747963"/>
              <a:gd name="connsiteX4" fmla="*/ 430500 w 1471495"/>
              <a:gd name="connsiteY4" fmla="*/ 745499 h 747963"/>
              <a:gd name="connsiteX5" fmla="*/ 1345570 w 1471495"/>
              <a:gd name="connsiteY5" fmla="*/ 695962 h 747963"/>
              <a:gd name="connsiteX6" fmla="*/ 1444759 w 1471495"/>
              <a:gd name="connsiteY6" fmla="*/ 300828 h 747963"/>
              <a:gd name="connsiteX7" fmla="*/ 1208082 w 1471495"/>
              <a:gd name="connsiteY7" fmla="*/ 64541 h 747963"/>
              <a:gd name="connsiteX8" fmla="*/ 906076 w 1471495"/>
              <a:gd name="connsiteY8" fmla="*/ 0 h 747963"/>
              <a:gd name="connsiteX9" fmla="*/ 437440 w 1471495"/>
              <a:gd name="connsiteY9" fmla="*/ 27540 h 747963"/>
              <a:gd name="connsiteX0" fmla="*/ 437440 w 1471495"/>
              <a:gd name="connsiteY0" fmla="*/ 27540 h 747963"/>
              <a:gd name="connsiteX1" fmla="*/ 276356 w 1471495"/>
              <a:gd name="connsiteY1" fmla="*/ 256286 h 747963"/>
              <a:gd name="connsiteX2" fmla="*/ 6285 w 1471495"/>
              <a:gd name="connsiteY2" fmla="*/ 448172 h 747963"/>
              <a:gd name="connsiteX3" fmla="*/ 117468 w 1471495"/>
              <a:gd name="connsiteY3" fmla="*/ 663344 h 747963"/>
              <a:gd name="connsiteX4" fmla="*/ 430500 w 1471495"/>
              <a:gd name="connsiteY4" fmla="*/ 745499 h 747963"/>
              <a:gd name="connsiteX5" fmla="*/ 1345570 w 1471495"/>
              <a:gd name="connsiteY5" fmla="*/ 695962 h 747963"/>
              <a:gd name="connsiteX6" fmla="*/ 1444759 w 1471495"/>
              <a:gd name="connsiteY6" fmla="*/ 300828 h 747963"/>
              <a:gd name="connsiteX7" fmla="*/ 1213735 w 1471495"/>
              <a:gd name="connsiteY7" fmla="*/ 87794 h 747963"/>
              <a:gd name="connsiteX8" fmla="*/ 906076 w 1471495"/>
              <a:gd name="connsiteY8" fmla="*/ 0 h 747963"/>
              <a:gd name="connsiteX9" fmla="*/ 437440 w 1471495"/>
              <a:gd name="connsiteY9" fmla="*/ 27540 h 747963"/>
              <a:gd name="connsiteX0" fmla="*/ 435352 w 1469407"/>
              <a:gd name="connsiteY0" fmla="*/ 27540 h 747963"/>
              <a:gd name="connsiteX1" fmla="*/ 236062 w 1469407"/>
              <a:gd name="connsiteY1" fmla="*/ 246705 h 747963"/>
              <a:gd name="connsiteX2" fmla="*/ 4197 w 1469407"/>
              <a:gd name="connsiteY2" fmla="*/ 448172 h 747963"/>
              <a:gd name="connsiteX3" fmla="*/ 115380 w 1469407"/>
              <a:gd name="connsiteY3" fmla="*/ 663344 h 747963"/>
              <a:gd name="connsiteX4" fmla="*/ 428412 w 1469407"/>
              <a:gd name="connsiteY4" fmla="*/ 745499 h 747963"/>
              <a:gd name="connsiteX5" fmla="*/ 1343482 w 1469407"/>
              <a:gd name="connsiteY5" fmla="*/ 695962 h 747963"/>
              <a:gd name="connsiteX6" fmla="*/ 1442671 w 1469407"/>
              <a:gd name="connsiteY6" fmla="*/ 300828 h 747963"/>
              <a:gd name="connsiteX7" fmla="*/ 1211647 w 1469407"/>
              <a:gd name="connsiteY7" fmla="*/ 87794 h 747963"/>
              <a:gd name="connsiteX8" fmla="*/ 903988 w 1469407"/>
              <a:gd name="connsiteY8" fmla="*/ 0 h 747963"/>
              <a:gd name="connsiteX9" fmla="*/ 435352 w 1469407"/>
              <a:gd name="connsiteY9" fmla="*/ 27540 h 747963"/>
              <a:gd name="connsiteX0" fmla="*/ 287738 w 1469407"/>
              <a:gd name="connsiteY0" fmla="*/ 16581 h 752973"/>
              <a:gd name="connsiteX1" fmla="*/ 236062 w 1469407"/>
              <a:gd name="connsiteY1" fmla="*/ 251715 h 752973"/>
              <a:gd name="connsiteX2" fmla="*/ 4197 w 1469407"/>
              <a:gd name="connsiteY2" fmla="*/ 453182 h 752973"/>
              <a:gd name="connsiteX3" fmla="*/ 115380 w 1469407"/>
              <a:gd name="connsiteY3" fmla="*/ 668354 h 752973"/>
              <a:gd name="connsiteX4" fmla="*/ 428412 w 1469407"/>
              <a:gd name="connsiteY4" fmla="*/ 750509 h 752973"/>
              <a:gd name="connsiteX5" fmla="*/ 1343482 w 1469407"/>
              <a:gd name="connsiteY5" fmla="*/ 700972 h 752973"/>
              <a:gd name="connsiteX6" fmla="*/ 1442671 w 1469407"/>
              <a:gd name="connsiteY6" fmla="*/ 305838 h 752973"/>
              <a:gd name="connsiteX7" fmla="*/ 1211647 w 1469407"/>
              <a:gd name="connsiteY7" fmla="*/ 92804 h 752973"/>
              <a:gd name="connsiteX8" fmla="*/ 903988 w 1469407"/>
              <a:gd name="connsiteY8" fmla="*/ 5010 h 752973"/>
              <a:gd name="connsiteX9" fmla="*/ 287738 w 1469407"/>
              <a:gd name="connsiteY9" fmla="*/ 16581 h 752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9407" h="752973">
                <a:moveTo>
                  <a:pt x="287738" y="16581"/>
                </a:moveTo>
                <a:cubicBezTo>
                  <a:pt x="175672" y="50448"/>
                  <a:pt x="283319" y="178948"/>
                  <a:pt x="236062" y="251715"/>
                </a:cubicBezTo>
                <a:cubicBezTo>
                  <a:pt x="188805" y="324482"/>
                  <a:pt x="24311" y="383742"/>
                  <a:pt x="4197" y="453182"/>
                </a:cubicBezTo>
                <a:cubicBezTo>
                  <a:pt x="-15917" y="522622"/>
                  <a:pt x="38751" y="624370"/>
                  <a:pt x="115380" y="668354"/>
                </a:cubicBezTo>
                <a:cubicBezTo>
                  <a:pt x="159947" y="687216"/>
                  <a:pt x="239726" y="734993"/>
                  <a:pt x="428412" y="750509"/>
                </a:cubicBezTo>
                <a:cubicBezTo>
                  <a:pt x="892473" y="747161"/>
                  <a:pt x="1174439" y="775084"/>
                  <a:pt x="1343482" y="700972"/>
                </a:cubicBezTo>
                <a:cubicBezTo>
                  <a:pt x="1512525" y="626860"/>
                  <a:pt x="1472500" y="432033"/>
                  <a:pt x="1442671" y="305838"/>
                </a:cubicBezTo>
                <a:cubicBezTo>
                  <a:pt x="1383013" y="186526"/>
                  <a:pt x="1329938" y="245894"/>
                  <a:pt x="1211647" y="92804"/>
                </a:cubicBezTo>
                <a:cubicBezTo>
                  <a:pt x="1108624" y="44719"/>
                  <a:pt x="964793" y="13041"/>
                  <a:pt x="903988" y="5010"/>
                </a:cubicBezTo>
                <a:cubicBezTo>
                  <a:pt x="781231" y="12467"/>
                  <a:pt x="399804" y="-17286"/>
                  <a:pt x="287738" y="16581"/>
                </a:cubicBezTo>
                <a:close/>
              </a:path>
            </a:pathLst>
          </a:custGeom>
          <a:solidFill>
            <a:srgbClr val="9AE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262B6E20-C521-884A-A57F-1904212B35E8}"/>
              </a:ext>
            </a:extLst>
          </p:cNvPr>
          <p:cNvSpPr txBox="1"/>
          <p:nvPr/>
        </p:nvSpPr>
        <p:spPr>
          <a:xfrm>
            <a:off x="5102481" y="5085311"/>
            <a:ext cx="1799468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visited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mobile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carrier network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11A11EED-A3C8-E847-8061-02F7F20DEFB2}"/>
              </a:ext>
            </a:extLst>
          </p:cNvPr>
          <p:cNvCxnSpPr/>
          <p:nvPr/>
        </p:nvCxnSpPr>
        <p:spPr>
          <a:xfrm>
            <a:off x="4812849" y="4686815"/>
            <a:ext cx="287182" cy="239304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" name="TextBox 204">
            <a:extLst>
              <a:ext uri="{FF2B5EF4-FFF2-40B4-BE49-F238E27FC236}">
                <a16:creationId xmlns:a16="http://schemas.microsoft.com/office/drawing/2014/main" id="{D99350B9-3753-CD44-9AF8-27047BA0AEA3}"/>
              </a:ext>
            </a:extLst>
          </p:cNvPr>
          <p:cNvSpPr txBox="1"/>
          <p:nvPr/>
        </p:nvSpPr>
        <p:spPr>
          <a:xfrm rot="3420582">
            <a:off x="4321324" y="5592850"/>
            <a:ext cx="4794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r-IN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Mangal" panose="02040503050203030202" pitchFamily="18" charset="0"/>
              </a:rPr>
              <a:t>…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FE8750A2-5D30-134B-9BFC-D60232BFE001}"/>
              </a:ext>
            </a:extLst>
          </p:cNvPr>
          <p:cNvCxnSpPr/>
          <p:nvPr/>
        </p:nvCxnSpPr>
        <p:spPr>
          <a:xfrm>
            <a:off x="4475884" y="5256847"/>
            <a:ext cx="302994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C3A76DA3-7E23-D946-A2E5-A0CB1E875DF4}"/>
              </a:ext>
            </a:extLst>
          </p:cNvPr>
          <p:cNvCxnSpPr/>
          <p:nvPr/>
        </p:nvCxnSpPr>
        <p:spPr>
          <a:xfrm flipV="1">
            <a:off x="5076209" y="5675136"/>
            <a:ext cx="159615" cy="255556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D555D20F-D5EB-294E-8B93-895FCD65FA7F}"/>
              </a:ext>
            </a:extLst>
          </p:cNvPr>
          <p:cNvCxnSpPr>
            <a:cxnSpLocks/>
          </p:cNvCxnSpPr>
          <p:nvPr/>
        </p:nvCxnSpPr>
        <p:spPr>
          <a:xfrm>
            <a:off x="6077864" y="3859400"/>
            <a:ext cx="0" cy="61039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0" name="Freeform 209">
            <a:extLst>
              <a:ext uri="{FF2B5EF4-FFF2-40B4-BE49-F238E27FC236}">
                <a16:creationId xmlns:a16="http://schemas.microsoft.com/office/drawing/2014/main" id="{9BDB87DE-5BDD-E74B-AEEE-5AB053C11EC7}"/>
              </a:ext>
            </a:extLst>
          </p:cNvPr>
          <p:cNvSpPr/>
          <p:nvPr/>
        </p:nvSpPr>
        <p:spPr>
          <a:xfrm>
            <a:off x="5458020" y="2675678"/>
            <a:ext cx="1906785" cy="1233276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82604 w 1558990"/>
              <a:gd name="connsiteY0" fmla="*/ 534641 h 1810599"/>
              <a:gd name="connsiteX1" fmla="*/ 22252 w 1558990"/>
              <a:gd name="connsiteY1" fmla="*/ 940200 h 1810599"/>
              <a:gd name="connsiteX2" fmla="*/ 167457 w 1558990"/>
              <a:gd name="connsiteY2" fmla="*/ 1672556 h 1810599"/>
              <a:gd name="connsiteX3" fmla="*/ 1208772 w 1558990"/>
              <a:gd name="connsiteY3" fmla="*/ 1775650 h 1810599"/>
              <a:gd name="connsiteX4" fmla="*/ 1543003 w 1558990"/>
              <a:gd name="connsiteY4" fmla="*/ 1257671 h 1810599"/>
              <a:gd name="connsiteX5" fmla="*/ 1490762 w 1558990"/>
              <a:gd name="connsiteY5" fmla="*/ 672856 h 1810599"/>
              <a:gd name="connsiteX6" fmla="*/ 1359176 w 1558990"/>
              <a:gd name="connsiteY6" fmla="*/ 154877 h 1810599"/>
              <a:gd name="connsiteX7" fmla="*/ 861336 w 1558990"/>
              <a:gd name="connsiteY7" fmla="*/ 21205 h 1810599"/>
              <a:gd name="connsiteX8" fmla="*/ 382604 w 1558990"/>
              <a:gd name="connsiteY8" fmla="*/ 534641 h 1810599"/>
              <a:gd name="connsiteX0" fmla="*/ 393458 w 1593840"/>
              <a:gd name="connsiteY0" fmla="*/ 534641 h 1793264"/>
              <a:gd name="connsiteX1" fmla="*/ 33106 w 1593840"/>
              <a:gd name="connsiteY1" fmla="*/ 940200 h 1793264"/>
              <a:gd name="connsiteX2" fmla="*/ 178311 w 1593840"/>
              <a:gd name="connsiteY2" fmla="*/ 1672556 h 1793264"/>
              <a:gd name="connsiteX3" fmla="*/ 1464139 w 1593840"/>
              <a:gd name="connsiteY3" fmla="*/ 1752440 h 1793264"/>
              <a:gd name="connsiteX4" fmla="*/ 1553857 w 1593840"/>
              <a:gd name="connsiteY4" fmla="*/ 1257671 h 1793264"/>
              <a:gd name="connsiteX5" fmla="*/ 1501616 w 1593840"/>
              <a:gd name="connsiteY5" fmla="*/ 672856 h 1793264"/>
              <a:gd name="connsiteX6" fmla="*/ 1370030 w 1593840"/>
              <a:gd name="connsiteY6" fmla="*/ 154877 h 1793264"/>
              <a:gd name="connsiteX7" fmla="*/ 872190 w 1593840"/>
              <a:gd name="connsiteY7" fmla="*/ 21205 h 1793264"/>
              <a:gd name="connsiteX8" fmla="*/ 393458 w 1593840"/>
              <a:gd name="connsiteY8" fmla="*/ 534641 h 1793264"/>
              <a:gd name="connsiteX0" fmla="*/ 393458 w 1566550"/>
              <a:gd name="connsiteY0" fmla="*/ 534641 h 1840341"/>
              <a:gd name="connsiteX1" fmla="*/ 33106 w 1566550"/>
              <a:gd name="connsiteY1" fmla="*/ 940200 h 1840341"/>
              <a:gd name="connsiteX2" fmla="*/ 178311 w 1566550"/>
              <a:gd name="connsiteY2" fmla="*/ 1672556 h 1840341"/>
              <a:gd name="connsiteX3" fmla="*/ 1464139 w 1566550"/>
              <a:gd name="connsiteY3" fmla="*/ 1752440 h 1840341"/>
              <a:gd name="connsiteX4" fmla="*/ 1553857 w 1566550"/>
              <a:gd name="connsiteY4" fmla="*/ 1257671 h 1840341"/>
              <a:gd name="connsiteX5" fmla="*/ 1501616 w 1566550"/>
              <a:gd name="connsiteY5" fmla="*/ 672856 h 1840341"/>
              <a:gd name="connsiteX6" fmla="*/ 1370030 w 1566550"/>
              <a:gd name="connsiteY6" fmla="*/ 154877 h 1840341"/>
              <a:gd name="connsiteX7" fmla="*/ 872190 w 1566550"/>
              <a:gd name="connsiteY7" fmla="*/ 21205 h 1840341"/>
              <a:gd name="connsiteX8" fmla="*/ 393458 w 1566550"/>
              <a:gd name="connsiteY8" fmla="*/ 534641 h 1840341"/>
              <a:gd name="connsiteX0" fmla="*/ 393458 w 1555557"/>
              <a:gd name="connsiteY0" fmla="*/ 534641 h 1787187"/>
              <a:gd name="connsiteX1" fmla="*/ 33106 w 1555557"/>
              <a:gd name="connsiteY1" fmla="*/ 940200 h 1787187"/>
              <a:gd name="connsiteX2" fmla="*/ 178311 w 1555557"/>
              <a:gd name="connsiteY2" fmla="*/ 1672556 h 1787187"/>
              <a:gd name="connsiteX3" fmla="*/ 1464139 w 1555557"/>
              <a:gd name="connsiteY3" fmla="*/ 1752440 h 1787187"/>
              <a:gd name="connsiteX4" fmla="*/ 1553857 w 1555557"/>
              <a:gd name="connsiteY4" fmla="*/ 1257671 h 1787187"/>
              <a:gd name="connsiteX5" fmla="*/ 1501616 w 1555557"/>
              <a:gd name="connsiteY5" fmla="*/ 672856 h 1787187"/>
              <a:gd name="connsiteX6" fmla="*/ 1370030 w 1555557"/>
              <a:gd name="connsiteY6" fmla="*/ 154877 h 1787187"/>
              <a:gd name="connsiteX7" fmla="*/ 872190 w 1555557"/>
              <a:gd name="connsiteY7" fmla="*/ 21205 h 1787187"/>
              <a:gd name="connsiteX8" fmla="*/ 393458 w 1555557"/>
              <a:gd name="connsiteY8" fmla="*/ 534641 h 1787187"/>
              <a:gd name="connsiteX0" fmla="*/ 401126 w 1664928"/>
              <a:gd name="connsiteY0" fmla="*/ 534641 h 1783934"/>
              <a:gd name="connsiteX1" fmla="*/ 40774 w 1664928"/>
              <a:gd name="connsiteY1" fmla="*/ 940200 h 1783934"/>
              <a:gd name="connsiteX2" fmla="*/ 185979 w 1664928"/>
              <a:gd name="connsiteY2" fmla="*/ 1672556 h 1783934"/>
              <a:gd name="connsiteX3" fmla="*/ 1618513 w 1664928"/>
              <a:gd name="connsiteY3" fmla="*/ 1747798 h 1783934"/>
              <a:gd name="connsiteX4" fmla="*/ 1561525 w 1664928"/>
              <a:gd name="connsiteY4" fmla="*/ 1257671 h 1783934"/>
              <a:gd name="connsiteX5" fmla="*/ 1509284 w 1664928"/>
              <a:gd name="connsiteY5" fmla="*/ 672856 h 1783934"/>
              <a:gd name="connsiteX6" fmla="*/ 1377698 w 1664928"/>
              <a:gd name="connsiteY6" fmla="*/ 154877 h 1783934"/>
              <a:gd name="connsiteX7" fmla="*/ 879858 w 1664928"/>
              <a:gd name="connsiteY7" fmla="*/ 21205 h 1783934"/>
              <a:gd name="connsiteX8" fmla="*/ 401126 w 1664928"/>
              <a:gd name="connsiteY8" fmla="*/ 534641 h 1783934"/>
              <a:gd name="connsiteX0" fmla="*/ 408119 w 1718774"/>
              <a:gd name="connsiteY0" fmla="*/ 534641 h 1826522"/>
              <a:gd name="connsiteX1" fmla="*/ 47767 w 1718774"/>
              <a:gd name="connsiteY1" fmla="*/ 940200 h 1826522"/>
              <a:gd name="connsiteX2" fmla="*/ 179001 w 1718774"/>
              <a:gd name="connsiteY2" fmla="*/ 1742186 h 1826522"/>
              <a:gd name="connsiteX3" fmla="*/ 1625506 w 1718774"/>
              <a:gd name="connsiteY3" fmla="*/ 1747798 h 1826522"/>
              <a:gd name="connsiteX4" fmla="*/ 1568518 w 1718774"/>
              <a:gd name="connsiteY4" fmla="*/ 1257671 h 1826522"/>
              <a:gd name="connsiteX5" fmla="*/ 1516277 w 1718774"/>
              <a:gd name="connsiteY5" fmla="*/ 672856 h 1826522"/>
              <a:gd name="connsiteX6" fmla="*/ 1384691 w 1718774"/>
              <a:gd name="connsiteY6" fmla="*/ 154877 h 1826522"/>
              <a:gd name="connsiteX7" fmla="*/ 886851 w 1718774"/>
              <a:gd name="connsiteY7" fmla="*/ 21205 h 1826522"/>
              <a:gd name="connsiteX8" fmla="*/ 408119 w 1718774"/>
              <a:gd name="connsiteY8" fmla="*/ 534641 h 1826522"/>
              <a:gd name="connsiteX0" fmla="*/ 477759 w 1796623"/>
              <a:gd name="connsiteY0" fmla="*/ 534641 h 1818043"/>
              <a:gd name="connsiteX1" fmla="*/ 117407 w 1796623"/>
              <a:gd name="connsiteY1" fmla="*/ 940200 h 1818043"/>
              <a:gd name="connsiteX2" fmla="*/ 136864 w 1796623"/>
              <a:gd name="connsiteY2" fmla="*/ 1728260 h 1818043"/>
              <a:gd name="connsiteX3" fmla="*/ 1695146 w 1796623"/>
              <a:gd name="connsiteY3" fmla="*/ 1747798 h 1818043"/>
              <a:gd name="connsiteX4" fmla="*/ 1638158 w 1796623"/>
              <a:gd name="connsiteY4" fmla="*/ 1257671 h 1818043"/>
              <a:gd name="connsiteX5" fmla="*/ 1585917 w 1796623"/>
              <a:gd name="connsiteY5" fmla="*/ 672856 h 1818043"/>
              <a:gd name="connsiteX6" fmla="*/ 1454331 w 1796623"/>
              <a:gd name="connsiteY6" fmla="*/ 154877 h 1818043"/>
              <a:gd name="connsiteX7" fmla="*/ 956491 w 1796623"/>
              <a:gd name="connsiteY7" fmla="*/ 21205 h 1818043"/>
              <a:gd name="connsiteX8" fmla="*/ 477759 w 1796623"/>
              <a:gd name="connsiteY8" fmla="*/ 534641 h 1818043"/>
              <a:gd name="connsiteX0" fmla="*/ 396783 w 1688820"/>
              <a:gd name="connsiteY0" fmla="*/ 534641 h 1815615"/>
              <a:gd name="connsiteX1" fmla="*/ 36431 w 1688820"/>
              <a:gd name="connsiteY1" fmla="*/ 940200 h 1815615"/>
              <a:gd name="connsiteX2" fmla="*/ 55888 w 1688820"/>
              <a:gd name="connsiteY2" fmla="*/ 1728260 h 1815615"/>
              <a:gd name="connsiteX3" fmla="*/ 421834 w 1688820"/>
              <a:gd name="connsiteY3" fmla="*/ 1798118 h 1815615"/>
              <a:gd name="connsiteX4" fmla="*/ 1614170 w 1688820"/>
              <a:gd name="connsiteY4" fmla="*/ 1747798 h 1815615"/>
              <a:gd name="connsiteX5" fmla="*/ 1557182 w 1688820"/>
              <a:gd name="connsiteY5" fmla="*/ 1257671 h 1815615"/>
              <a:gd name="connsiteX6" fmla="*/ 1504941 w 1688820"/>
              <a:gd name="connsiteY6" fmla="*/ 672856 h 1815615"/>
              <a:gd name="connsiteX7" fmla="*/ 1373355 w 1688820"/>
              <a:gd name="connsiteY7" fmla="*/ 154877 h 1815615"/>
              <a:gd name="connsiteX8" fmla="*/ 875515 w 1688820"/>
              <a:gd name="connsiteY8" fmla="*/ 21205 h 1815615"/>
              <a:gd name="connsiteX9" fmla="*/ 396783 w 1688820"/>
              <a:gd name="connsiteY9" fmla="*/ 534641 h 1815615"/>
              <a:gd name="connsiteX0" fmla="*/ 394951 w 1689541"/>
              <a:gd name="connsiteY0" fmla="*/ 534641 h 1877271"/>
              <a:gd name="connsiteX1" fmla="*/ 34599 w 1689541"/>
              <a:gd name="connsiteY1" fmla="*/ 940200 h 1877271"/>
              <a:gd name="connsiteX2" fmla="*/ 54056 w 1689541"/>
              <a:gd name="connsiteY2" fmla="*/ 1728260 h 1877271"/>
              <a:gd name="connsiteX3" fmla="*/ 385071 w 1689541"/>
              <a:gd name="connsiteY3" fmla="*/ 1877032 h 1877271"/>
              <a:gd name="connsiteX4" fmla="*/ 1612338 w 1689541"/>
              <a:gd name="connsiteY4" fmla="*/ 1747798 h 1877271"/>
              <a:gd name="connsiteX5" fmla="*/ 1555350 w 1689541"/>
              <a:gd name="connsiteY5" fmla="*/ 1257671 h 1877271"/>
              <a:gd name="connsiteX6" fmla="*/ 1503109 w 1689541"/>
              <a:gd name="connsiteY6" fmla="*/ 672856 h 1877271"/>
              <a:gd name="connsiteX7" fmla="*/ 1371523 w 1689541"/>
              <a:gd name="connsiteY7" fmla="*/ 154877 h 1877271"/>
              <a:gd name="connsiteX8" fmla="*/ 873683 w 1689541"/>
              <a:gd name="connsiteY8" fmla="*/ 21205 h 1877271"/>
              <a:gd name="connsiteX9" fmla="*/ 394951 w 1689541"/>
              <a:gd name="connsiteY9" fmla="*/ 534641 h 1877271"/>
              <a:gd name="connsiteX0" fmla="*/ 394949 w 1689541"/>
              <a:gd name="connsiteY0" fmla="*/ 534641 h 1877032"/>
              <a:gd name="connsiteX1" fmla="*/ 34597 w 1689541"/>
              <a:gd name="connsiteY1" fmla="*/ 940200 h 1877032"/>
              <a:gd name="connsiteX2" fmla="*/ 54054 w 1689541"/>
              <a:gd name="connsiteY2" fmla="*/ 1728260 h 1877032"/>
              <a:gd name="connsiteX3" fmla="*/ 385069 w 1689541"/>
              <a:gd name="connsiteY3" fmla="*/ 1877032 h 1877032"/>
              <a:gd name="connsiteX4" fmla="*/ 1612336 w 1689541"/>
              <a:gd name="connsiteY4" fmla="*/ 1747798 h 1877032"/>
              <a:gd name="connsiteX5" fmla="*/ 1555348 w 1689541"/>
              <a:gd name="connsiteY5" fmla="*/ 1257671 h 1877032"/>
              <a:gd name="connsiteX6" fmla="*/ 1503107 w 1689541"/>
              <a:gd name="connsiteY6" fmla="*/ 672856 h 1877032"/>
              <a:gd name="connsiteX7" fmla="*/ 1371521 w 1689541"/>
              <a:gd name="connsiteY7" fmla="*/ 154877 h 1877032"/>
              <a:gd name="connsiteX8" fmla="*/ 873681 w 1689541"/>
              <a:gd name="connsiteY8" fmla="*/ 21205 h 1877032"/>
              <a:gd name="connsiteX9" fmla="*/ 394949 w 1689541"/>
              <a:gd name="connsiteY9" fmla="*/ 534641 h 1877032"/>
              <a:gd name="connsiteX0" fmla="*/ 394949 w 1683795"/>
              <a:gd name="connsiteY0" fmla="*/ 534641 h 1877032"/>
              <a:gd name="connsiteX1" fmla="*/ 34597 w 1683795"/>
              <a:gd name="connsiteY1" fmla="*/ 940200 h 1877032"/>
              <a:gd name="connsiteX2" fmla="*/ 54054 w 1683795"/>
              <a:gd name="connsiteY2" fmla="*/ 1728260 h 1877032"/>
              <a:gd name="connsiteX3" fmla="*/ 385069 w 1683795"/>
              <a:gd name="connsiteY3" fmla="*/ 1877032 h 1877032"/>
              <a:gd name="connsiteX4" fmla="*/ 1605349 w 1683795"/>
              <a:gd name="connsiteY4" fmla="*/ 1798860 h 1877032"/>
              <a:gd name="connsiteX5" fmla="*/ 1555348 w 1683795"/>
              <a:gd name="connsiteY5" fmla="*/ 1257671 h 1877032"/>
              <a:gd name="connsiteX6" fmla="*/ 1503107 w 1683795"/>
              <a:gd name="connsiteY6" fmla="*/ 672856 h 1877032"/>
              <a:gd name="connsiteX7" fmla="*/ 1371521 w 1683795"/>
              <a:gd name="connsiteY7" fmla="*/ 154877 h 1877032"/>
              <a:gd name="connsiteX8" fmla="*/ 873681 w 1683795"/>
              <a:gd name="connsiteY8" fmla="*/ 21205 h 1877032"/>
              <a:gd name="connsiteX9" fmla="*/ 394949 w 1683795"/>
              <a:gd name="connsiteY9" fmla="*/ 534641 h 1877032"/>
              <a:gd name="connsiteX0" fmla="*/ 394949 w 1720794"/>
              <a:gd name="connsiteY0" fmla="*/ 534641 h 1877032"/>
              <a:gd name="connsiteX1" fmla="*/ 34597 w 1720794"/>
              <a:gd name="connsiteY1" fmla="*/ 940200 h 1877032"/>
              <a:gd name="connsiteX2" fmla="*/ 54054 w 1720794"/>
              <a:gd name="connsiteY2" fmla="*/ 1728260 h 1877032"/>
              <a:gd name="connsiteX3" fmla="*/ 385069 w 1720794"/>
              <a:gd name="connsiteY3" fmla="*/ 1877032 h 1877032"/>
              <a:gd name="connsiteX4" fmla="*/ 1605349 w 1720794"/>
              <a:gd name="connsiteY4" fmla="*/ 1798860 h 1877032"/>
              <a:gd name="connsiteX5" fmla="*/ 1555348 w 1720794"/>
              <a:gd name="connsiteY5" fmla="*/ 1257671 h 1877032"/>
              <a:gd name="connsiteX6" fmla="*/ 1503107 w 1720794"/>
              <a:gd name="connsiteY6" fmla="*/ 672856 h 1877032"/>
              <a:gd name="connsiteX7" fmla="*/ 1371521 w 1720794"/>
              <a:gd name="connsiteY7" fmla="*/ 154877 h 1877032"/>
              <a:gd name="connsiteX8" fmla="*/ 873681 w 1720794"/>
              <a:gd name="connsiteY8" fmla="*/ 21205 h 1877032"/>
              <a:gd name="connsiteX9" fmla="*/ 394949 w 1720794"/>
              <a:gd name="connsiteY9" fmla="*/ 534641 h 1877032"/>
              <a:gd name="connsiteX0" fmla="*/ 394949 w 1720794"/>
              <a:gd name="connsiteY0" fmla="*/ 534641 h 1877032"/>
              <a:gd name="connsiteX1" fmla="*/ 34597 w 1720794"/>
              <a:gd name="connsiteY1" fmla="*/ 940200 h 1877032"/>
              <a:gd name="connsiteX2" fmla="*/ 54054 w 1720794"/>
              <a:gd name="connsiteY2" fmla="*/ 1728260 h 1877032"/>
              <a:gd name="connsiteX3" fmla="*/ 385069 w 1720794"/>
              <a:gd name="connsiteY3" fmla="*/ 1877032 h 1877032"/>
              <a:gd name="connsiteX4" fmla="*/ 1605349 w 1720794"/>
              <a:gd name="connsiteY4" fmla="*/ 1798860 h 1877032"/>
              <a:gd name="connsiteX5" fmla="*/ 1555348 w 1720794"/>
              <a:gd name="connsiteY5" fmla="*/ 1257671 h 1877032"/>
              <a:gd name="connsiteX6" fmla="*/ 1503107 w 1720794"/>
              <a:gd name="connsiteY6" fmla="*/ 672856 h 1877032"/>
              <a:gd name="connsiteX7" fmla="*/ 1371521 w 1720794"/>
              <a:gd name="connsiteY7" fmla="*/ 154877 h 1877032"/>
              <a:gd name="connsiteX8" fmla="*/ 873681 w 1720794"/>
              <a:gd name="connsiteY8" fmla="*/ 21205 h 1877032"/>
              <a:gd name="connsiteX9" fmla="*/ 394949 w 1720794"/>
              <a:gd name="connsiteY9" fmla="*/ 534641 h 1877032"/>
              <a:gd name="connsiteX0" fmla="*/ 394949 w 1671512"/>
              <a:gd name="connsiteY0" fmla="*/ 534641 h 1877032"/>
              <a:gd name="connsiteX1" fmla="*/ 34597 w 1671512"/>
              <a:gd name="connsiteY1" fmla="*/ 940200 h 1877032"/>
              <a:gd name="connsiteX2" fmla="*/ 54054 w 1671512"/>
              <a:gd name="connsiteY2" fmla="*/ 1728260 h 1877032"/>
              <a:gd name="connsiteX3" fmla="*/ 385069 w 1671512"/>
              <a:gd name="connsiteY3" fmla="*/ 1877032 h 1877032"/>
              <a:gd name="connsiteX4" fmla="*/ 1605349 w 1671512"/>
              <a:gd name="connsiteY4" fmla="*/ 1798860 h 1877032"/>
              <a:gd name="connsiteX5" fmla="*/ 1555348 w 1671512"/>
              <a:gd name="connsiteY5" fmla="*/ 1257671 h 1877032"/>
              <a:gd name="connsiteX6" fmla="*/ 1503107 w 1671512"/>
              <a:gd name="connsiteY6" fmla="*/ 672856 h 1877032"/>
              <a:gd name="connsiteX7" fmla="*/ 1371521 w 1671512"/>
              <a:gd name="connsiteY7" fmla="*/ 154877 h 1877032"/>
              <a:gd name="connsiteX8" fmla="*/ 873681 w 1671512"/>
              <a:gd name="connsiteY8" fmla="*/ 21205 h 1877032"/>
              <a:gd name="connsiteX9" fmla="*/ 394949 w 1671512"/>
              <a:gd name="connsiteY9" fmla="*/ 534641 h 1877032"/>
              <a:gd name="connsiteX0" fmla="*/ 394949 w 1677296"/>
              <a:gd name="connsiteY0" fmla="*/ 534641 h 1877032"/>
              <a:gd name="connsiteX1" fmla="*/ 34597 w 1677296"/>
              <a:gd name="connsiteY1" fmla="*/ 940200 h 1877032"/>
              <a:gd name="connsiteX2" fmla="*/ 54054 w 1677296"/>
              <a:gd name="connsiteY2" fmla="*/ 1728260 h 1877032"/>
              <a:gd name="connsiteX3" fmla="*/ 385069 w 1677296"/>
              <a:gd name="connsiteY3" fmla="*/ 1877032 h 1877032"/>
              <a:gd name="connsiteX4" fmla="*/ 1612334 w 1677296"/>
              <a:gd name="connsiteY4" fmla="*/ 1840637 h 1877032"/>
              <a:gd name="connsiteX5" fmla="*/ 1555348 w 1677296"/>
              <a:gd name="connsiteY5" fmla="*/ 1257671 h 1877032"/>
              <a:gd name="connsiteX6" fmla="*/ 1503107 w 1677296"/>
              <a:gd name="connsiteY6" fmla="*/ 672856 h 1877032"/>
              <a:gd name="connsiteX7" fmla="*/ 1371521 w 1677296"/>
              <a:gd name="connsiteY7" fmla="*/ 154877 h 1877032"/>
              <a:gd name="connsiteX8" fmla="*/ 873681 w 1677296"/>
              <a:gd name="connsiteY8" fmla="*/ 21205 h 1877032"/>
              <a:gd name="connsiteX9" fmla="*/ 394949 w 1677296"/>
              <a:gd name="connsiteY9" fmla="*/ 534641 h 1877032"/>
              <a:gd name="connsiteX0" fmla="*/ 394949 w 1677298"/>
              <a:gd name="connsiteY0" fmla="*/ 534641 h 1877032"/>
              <a:gd name="connsiteX1" fmla="*/ 34597 w 1677298"/>
              <a:gd name="connsiteY1" fmla="*/ 940200 h 1877032"/>
              <a:gd name="connsiteX2" fmla="*/ 54054 w 1677298"/>
              <a:gd name="connsiteY2" fmla="*/ 1728260 h 1877032"/>
              <a:gd name="connsiteX3" fmla="*/ 385069 w 1677298"/>
              <a:gd name="connsiteY3" fmla="*/ 1877032 h 1877032"/>
              <a:gd name="connsiteX4" fmla="*/ 1612334 w 1677298"/>
              <a:gd name="connsiteY4" fmla="*/ 1840637 h 1877032"/>
              <a:gd name="connsiteX5" fmla="*/ 1555348 w 1677298"/>
              <a:gd name="connsiteY5" fmla="*/ 1257671 h 1877032"/>
              <a:gd name="connsiteX6" fmla="*/ 1503107 w 1677298"/>
              <a:gd name="connsiteY6" fmla="*/ 672856 h 1877032"/>
              <a:gd name="connsiteX7" fmla="*/ 1371521 w 1677298"/>
              <a:gd name="connsiteY7" fmla="*/ 154877 h 1877032"/>
              <a:gd name="connsiteX8" fmla="*/ 873681 w 1677298"/>
              <a:gd name="connsiteY8" fmla="*/ 21205 h 1877032"/>
              <a:gd name="connsiteX9" fmla="*/ 394949 w 1677298"/>
              <a:gd name="connsiteY9" fmla="*/ 534641 h 1877032"/>
              <a:gd name="connsiteX0" fmla="*/ 394949 w 1677296"/>
              <a:gd name="connsiteY0" fmla="*/ 534641 h 1904936"/>
              <a:gd name="connsiteX1" fmla="*/ 34597 w 1677296"/>
              <a:gd name="connsiteY1" fmla="*/ 940200 h 1904936"/>
              <a:gd name="connsiteX2" fmla="*/ 54054 w 1677296"/>
              <a:gd name="connsiteY2" fmla="*/ 1728260 h 1904936"/>
              <a:gd name="connsiteX3" fmla="*/ 385069 w 1677296"/>
              <a:gd name="connsiteY3" fmla="*/ 1877032 h 1904936"/>
              <a:gd name="connsiteX4" fmla="*/ 1612334 w 1677296"/>
              <a:gd name="connsiteY4" fmla="*/ 1840637 h 1904936"/>
              <a:gd name="connsiteX5" fmla="*/ 1555348 w 1677296"/>
              <a:gd name="connsiteY5" fmla="*/ 1257671 h 1904936"/>
              <a:gd name="connsiteX6" fmla="*/ 1503107 w 1677296"/>
              <a:gd name="connsiteY6" fmla="*/ 672856 h 1904936"/>
              <a:gd name="connsiteX7" fmla="*/ 1371521 w 1677296"/>
              <a:gd name="connsiteY7" fmla="*/ 154877 h 1904936"/>
              <a:gd name="connsiteX8" fmla="*/ 873681 w 1677296"/>
              <a:gd name="connsiteY8" fmla="*/ 21205 h 1904936"/>
              <a:gd name="connsiteX9" fmla="*/ 394949 w 1677296"/>
              <a:gd name="connsiteY9" fmla="*/ 534641 h 1904936"/>
              <a:gd name="connsiteX0" fmla="*/ 461539 w 1743887"/>
              <a:gd name="connsiteY0" fmla="*/ 534641 h 1904936"/>
              <a:gd name="connsiteX1" fmla="*/ 101187 w 1743887"/>
              <a:gd name="connsiteY1" fmla="*/ 940200 h 1904936"/>
              <a:gd name="connsiteX2" fmla="*/ 22840 w 1743887"/>
              <a:gd name="connsiteY2" fmla="*/ 1737812 h 1904936"/>
              <a:gd name="connsiteX3" fmla="*/ 451659 w 1743887"/>
              <a:gd name="connsiteY3" fmla="*/ 1877032 h 1904936"/>
              <a:gd name="connsiteX4" fmla="*/ 1678924 w 1743887"/>
              <a:gd name="connsiteY4" fmla="*/ 1840637 h 1904936"/>
              <a:gd name="connsiteX5" fmla="*/ 1621938 w 1743887"/>
              <a:gd name="connsiteY5" fmla="*/ 1257671 h 1904936"/>
              <a:gd name="connsiteX6" fmla="*/ 1569697 w 1743887"/>
              <a:gd name="connsiteY6" fmla="*/ 672856 h 1904936"/>
              <a:gd name="connsiteX7" fmla="*/ 1438111 w 1743887"/>
              <a:gd name="connsiteY7" fmla="*/ 154877 h 1904936"/>
              <a:gd name="connsiteX8" fmla="*/ 940271 w 1743887"/>
              <a:gd name="connsiteY8" fmla="*/ 21205 h 1904936"/>
              <a:gd name="connsiteX9" fmla="*/ 461539 w 1743887"/>
              <a:gd name="connsiteY9" fmla="*/ 534641 h 1904936"/>
              <a:gd name="connsiteX0" fmla="*/ 452050 w 1756359"/>
              <a:gd name="connsiteY0" fmla="*/ 534641 h 1891359"/>
              <a:gd name="connsiteX1" fmla="*/ 91698 w 1756359"/>
              <a:gd name="connsiteY1" fmla="*/ 940200 h 1891359"/>
              <a:gd name="connsiteX2" fmla="*/ 13351 w 1756359"/>
              <a:gd name="connsiteY2" fmla="*/ 1737812 h 1891359"/>
              <a:gd name="connsiteX3" fmla="*/ 309435 w 1756359"/>
              <a:gd name="connsiteY3" fmla="*/ 1891359 h 1891359"/>
              <a:gd name="connsiteX4" fmla="*/ 1669435 w 1756359"/>
              <a:gd name="connsiteY4" fmla="*/ 1840637 h 1891359"/>
              <a:gd name="connsiteX5" fmla="*/ 1612449 w 1756359"/>
              <a:gd name="connsiteY5" fmla="*/ 1257671 h 1891359"/>
              <a:gd name="connsiteX6" fmla="*/ 1560208 w 1756359"/>
              <a:gd name="connsiteY6" fmla="*/ 672856 h 1891359"/>
              <a:gd name="connsiteX7" fmla="*/ 1428622 w 1756359"/>
              <a:gd name="connsiteY7" fmla="*/ 154877 h 1891359"/>
              <a:gd name="connsiteX8" fmla="*/ 930782 w 1756359"/>
              <a:gd name="connsiteY8" fmla="*/ 21205 h 1891359"/>
              <a:gd name="connsiteX9" fmla="*/ 452050 w 1756359"/>
              <a:gd name="connsiteY9" fmla="*/ 534641 h 1891359"/>
              <a:gd name="connsiteX0" fmla="*/ 452050 w 1756257"/>
              <a:gd name="connsiteY0" fmla="*/ 534641 h 1891359"/>
              <a:gd name="connsiteX1" fmla="*/ 91698 w 1756257"/>
              <a:gd name="connsiteY1" fmla="*/ 940200 h 1891359"/>
              <a:gd name="connsiteX2" fmla="*/ 13351 w 1756257"/>
              <a:gd name="connsiteY2" fmla="*/ 1737812 h 1891359"/>
              <a:gd name="connsiteX3" fmla="*/ 309435 w 1756257"/>
              <a:gd name="connsiteY3" fmla="*/ 1891359 h 1891359"/>
              <a:gd name="connsiteX4" fmla="*/ 1669435 w 1756257"/>
              <a:gd name="connsiteY4" fmla="*/ 1840637 h 1891359"/>
              <a:gd name="connsiteX5" fmla="*/ 1612449 w 1756257"/>
              <a:gd name="connsiteY5" fmla="*/ 1257671 h 1891359"/>
              <a:gd name="connsiteX6" fmla="*/ 1563496 w 1756257"/>
              <a:gd name="connsiteY6" fmla="*/ 959631 h 1891359"/>
              <a:gd name="connsiteX7" fmla="*/ 1560208 w 1756257"/>
              <a:gd name="connsiteY7" fmla="*/ 672856 h 1891359"/>
              <a:gd name="connsiteX8" fmla="*/ 1428622 w 1756257"/>
              <a:gd name="connsiteY8" fmla="*/ 154877 h 1891359"/>
              <a:gd name="connsiteX9" fmla="*/ 930782 w 1756257"/>
              <a:gd name="connsiteY9" fmla="*/ 21205 h 1891359"/>
              <a:gd name="connsiteX10" fmla="*/ 452050 w 1756257"/>
              <a:gd name="connsiteY10" fmla="*/ 534641 h 1891359"/>
              <a:gd name="connsiteX0" fmla="*/ 452050 w 1764590"/>
              <a:gd name="connsiteY0" fmla="*/ 534641 h 1891359"/>
              <a:gd name="connsiteX1" fmla="*/ 91698 w 1764590"/>
              <a:gd name="connsiteY1" fmla="*/ 940200 h 1891359"/>
              <a:gd name="connsiteX2" fmla="*/ 13351 w 1764590"/>
              <a:gd name="connsiteY2" fmla="*/ 1737812 h 1891359"/>
              <a:gd name="connsiteX3" fmla="*/ 309435 w 1764590"/>
              <a:gd name="connsiteY3" fmla="*/ 1891359 h 1891359"/>
              <a:gd name="connsiteX4" fmla="*/ 1669435 w 1764590"/>
              <a:gd name="connsiteY4" fmla="*/ 1840637 h 1891359"/>
              <a:gd name="connsiteX5" fmla="*/ 1612449 w 1764590"/>
              <a:gd name="connsiteY5" fmla="*/ 1257671 h 1891359"/>
              <a:gd name="connsiteX6" fmla="*/ 1309780 w 1764590"/>
              <a:gd name="connsiteY6" fmla="*/ 1046341 h 1891359"/>
              <a:gd name="connsiteX7" fmla="*/ 1560208 w 1764590"/>
              <a:gd name="connsiteY7" fmla="*/ 672856 h 1891359"/>
              <a:gd name="connsiteX8" fmla="*/ 1428622 w 1764590"/>
              <a:gd name="connsiteY8" fmla="*/ 154877 h 1891359"/>
              <a:gd name="connsiteX9" fmla="*/ 930782 w 1764590"/>
              <a:gd name="connsiteY9" fmla="*/ 21205 h 1891359"/>
              <a:gd name="connsiteX10" fmla="*/ 452050 w 1764590"/>
              <a:gd name="connsiteY10" fmla="*/ 534641 h 1891359"/>
              <a:gd name="connsiteX0" fmla="*/ 452050 w 1764592"/>
              <a:gd name="connsiteY0" fmla="*/ 534641 h 1891359"/>
              <a:gd name="connsiteX1" fmla="*/ 91698 w 1764592"/>
              <a:gd name="connsiteY1" fmla="*/ 940200 h 1891359"/>
              <a:gd name="connsiteX2" fmla="*/ 13351 w 1764592"/>
              <a:gd name="connsiteY2" fmla="*/ 1737812 h 1891359"/>
              <a:gd name="connsiteX3" fmla="*/ 309435 w 1764592"/>
              <a:gd name="connsiteY3" fmla="*/ 1891359 h 1891359"/>
              <a:gd name="connsiteX4" fmla="*/ 1669435 w 1764592"/>
              <a:gd name="connsiteY4" fmla="*/ 1840637 h 1891359"/>
              <a:gd name="connsiteX5" fmla="*/ 1612449 w 1764592"/>
              <a:gd name="connsiteY5" fmla="*/ 1257671 h 1891359"/>
              <a:gd name="connsiteX6" fmla="*/ 1309780 w 1764592"/>
              <a:gd name="connsiteY6" fmla="*/ 1046341 h 1891359"/>
              <a:gd name="connsiteX7" fmla="*/ 1560208 w 1764592"/>
              <a:gd name="connsiteY7" fmla="*/ 672856 h 1891359"/>
              <a:gd name="connsiteX8" fmla="*/ 1428622 w 1764592"/>
              <a:gd name="connsiteY8" fmla="*/ 154877 h 1891359"/>
              <a:gd name="connsiteX9" fmla="*/ 930782 w 1764592"/>
              <a:gd name="connsiteY9" fmla="*/ 21205 h 1891359"/>
              <a:gd name="connsiteX10" fmla="*/ 452050 w 1764592"/>
              <a:gd name="connsiteY10" fmla="*/ 534641 h 1891359"/>
              <a:gd name="connsiteX0" fmla="*/ 452050 w 1764590"/>
              <a:gd name="connsiteY0" fmla="*/ 534641 h 1891359"/>
              <a:gd name="connsiteX1" fmla="*/ 91698 w 1764590"/>
              <a:gd name="connsiteY1" fmla="*/ 940200 h 1891359"/>
              <a:gd name="connsiteX2" fmla="*/ 13351 w 1764590"/>
              <a:gd name="connsiteY2" fmla="*/ 1737812 h 1891359"/>
              <a:gd name="connsiteX3" fmla="*/ 309435 w 1764590"/>
              <a:gd name="connsiteY3" fmla="*/ 1891359 h 1891359"/>
              <a:gd name="connsiteX4" fmla="*/ 1669435 w 1764590"/>
              <a:gd name="connsiteY4" fmla="*/ 1840637 h 1891359"/>
              <a:gd name="connsiteX5" fmla="*/ 1612449 w 1764590"/>
              <a:gd name="connsiteY5" fmla="*/ 1257671 h 1891359"/>
              <a:gd name="connsiteX6" fmla="*/ 1309780 w 1764590"/>
              <a:gd name="connsiteY6" fmla="*/ 1046341 h 1891359"/>
              <a:gd name="connsiteX7" fmla="*/ 1560208 w 1764590"/>
              <a:gd name="connsiteY7" fmla="*/ 672856 h 1891359"/>
              <a:gd name="connsiteX8" fmla="*/ 1428622 w 1764590"/>
              <a:gd name="connsiteY8" fmla="*/ 154877 h 1891359"/>
              <a:gd name="connsiteX9" fmla="*/ 930782 w 1764590"/>
              <a:gd name="connsiteY9" fmla="*/ 21205 h 1891359"/>
              <a:gd name="connsiteX10" fmla="*/ 452050 w 1764590"/>
              <a:gd name="connsiteY10" fmla="*/ 534641 h 1891359"/>
              <a:gd name="connsiteX0" fmla="*/ 452050 w 1792731"/>
              <a:gd name="connsiteY0" fmla="*/ 534641 h 1891359"/>
              <a:gd name="connsiteX1" fmla="*/ 91698 w 1792731"/>
              <a:gd name="connsiteY1" fmla="*/ 940200 h 1891359"/>
              <a:gd name="connsiteX2" fmla="*/ 13351 w 1792731"/>
              <a:gd name="connsiteY2" fmla="*/ 1737812 h 1891359"/>
              <a:gd name="connsiteX3" fmla="*/ 309435 w 1792731"/>
              <a:gd name="connsiteY3" fmla="*/ 1891359 h 1891359"/>
              <a:gd name="connsiteX4" fmla="*/ 1669435 w 1792731"/>
              <a:gd name="connsiteY4" fmla="*/ 1840637 h 1891359"/>
              <a:gd name="connsiteX5" fmla="*/ 1688563 w 1792731"/>
              <a:gd name="connsiteY5" fmla="*/ 1292355 h 1891359"/>
              <a:gd name="connsiteX6" fmla="*/ 1309780 w 1792731"/>
              <a:gd name="connsiteY6" fmla="*/ 1046341 h 1891359"/>
              <a:gd name="connsiteX7" fmla="*/ 1560208 w 1792731"/>
              <a:gd name="connsiteY7" fmla="*/ 672856 h 1891359"/>
              <a:gd name="connsiteX8" fmla="*/ 1428622 w 1792731"/>
              <a:gd name="connsiteY8" fmla="*/ 154877 h 1891359"/>
              <a:gd name="connsiteX9" fmla="*/ 930782 w 1792731"/>
              <a:gd name="connsiteY9" fmla="*/ 21205 h 1891359"/>
              <a:gd name="connsiteX10" fmla="*/ 452050 w 1792731"/>
              <a:gd name="connsiteY10" fmla="*/ 534641 h 1891359"/>
              <a:gd name="connsiteX0" fmla="*/ 452050 w 1814809"/>
              <a:gd name="connsiteY0" fmla="*/ 534641 h 1891359"/>
              <a:gd name="connsiteX1" fmla="*/ 91698 w 1814809"/>
              <a:gd name="connsiteY1" fmla="*/ 940200 h 1891359"/>
              <a:gd name="connsiteX2" fmla="*/ 13351 w 1814809"/>
              <a:gd name="connsiteY2" fmla="*/ 1737812 h 1891359"/>
              <a:gd name="connsiteX3" fmla="*/ 309435 w 1814809"/>
              <a:gd name="connsiteY3" fmla="*/ 1891359 h 1891359"/>
              <a:gd name="connsiteX4" fmla="*/ 1669435 w 1814809"/>
              <a:gd name="connsiteY4" fmla="*/ 1840637 h 1891359"/>
              <a:gd name="connsiteX5" fmla="*/ 1688563 w 1814809"/>
              <a:gd name="connsiteY5" fmla="*/ 1292355 h 1891359"/>
              <a:gd name="connsiteX6" fmla="*/ 1309780 w 1814809"/>
              <a:gd name="connsiteY6" fmla="*/ 1046341 h 1891359"/>
              <a:gd name="connsiteX7" fmla="*/ 1560208 w 1814809"/>
              <a:gd name="connsiteY7" fmla="*/ 672856 h 1891359"/>
              <a:gd name="connsiteX8" fmla="*/ 1428622 w 1814809"/>
              <a:gd name="connsiteY8" fmla="*/ 154877 h 1891359"/>
              <a:gd name="connsiteX9" fmla="*/ 930782 w 1814809"/>
              <a:gd name="connsiteY9" fmla="*/ 21205 h 1891359"/>
              <a:gd name="connsiteX10" fmla="*/ 452050 w 1814809"/>
              <a:gd name="connsiteY10" fmla="*/ 534641 h 1891359"/>
              <a:gd name="connsiteX0" fmla="*/ 452050 w 1814809"/>
              <a:gd name="connsiteY0" fmla="*/ 534641 h 1891359"/>
              <a:gd name="connsiteX1" fmla="*/ 91698 w 1814809"/>
              <a:gd name="connsiteY1" fmla="*/ 940200 h 1891359"/>
              <a:gd name="connsiteX2" fmla="*/ 13351 w 1814809"/>
              <a:gd name="connsiteY2" fmla="*/ 1737812 h 1891359"/>
              <a:gd name="connsiteX3" fmla="*/ 309435 w 1814809"/>
              <a:gd name="connsiteY3" fmla="*/ 1891359 h 1891359"/>
              <a:gd name="connsiteX4" fmla="*/ 1669435 w 1814809"/>
              <a:gd name="connsiteY4" fmla="*/ 1840637 h 1891359"/>
              <a:gd name="connsiteX5" fmla="*/ 1688563 w 1814809"/>
              <a:gd name="connsiteY5" fmla="*/ 1292355 h 1891359"/>
              <a:gd name="connsiteX6" fmla="*/ 1309780 w 1814809"/>
              <a:gd name="connsiteY6" fmla="*/ 1046341 h 1891359"/>
              <a:gd name="connsiteX7" fmla="*/ 1619996 w 1814809"/>
              <a:gd name="connsiteY7" fmla="*/ 526399 h 1891359"/>
              <a:gd name="connsiteX8" fmla="*/ 1428622 w 1814809"/>
              <a:gd name="connsiteY8" fmla="*/ 154877 h 1891359"/>
              <a:gd name="connsiteX9" fmla="*/ 930782 w 1814809"/>
              <a:gd name="connsiteY9" fmla="*/ 21205 h 1891359"/>
              <a:gd name="connsiteX10" fmla="*/ 452050 w 1814809"/>
              <a:gd name="connsiteY10" fmla="*/ 534641 h 1891359"/>
              <a:gd name="connsiteX0" fmla="*/ 452050 w 1814809"/>
              <a:gd name="connsiteY0" fmla="*/ 542872 h 1899590"/>
              <a:gd name="connsiteX1" fmla="*/ 91698 w 1814809"/>
              <a:gd name="connsiteY1" fmla="*/ 948431 h 1899590"/>
              <a:gd name="connsiteX2" fmla="*/ 13351 w 1814809"/>
              <a:gd name="connsiteY2" fmla="*/ 1746043 h 1899590"/>
              <a:gd name="connsiteX3" fmla="*/ 309435 w 1814809"/>
              <a:gd name="connsiteY3" fmla="*/ 1899590 h 1899590"/>
              <a:gd name="connsiteX4" fmla="*/ 1669435 w 1814809"/>
              <a:gd name="connsiteY4" fmla="*/ 1848868 h 1899590"/>
              <a:gd name="connsiteX5" fmla="*/ 1688563 w 1814809"/>
              <a:gd name="connsiteY5" fmla="*/ 1300586 h 1899590"/>
              <a:gd name="connsiteX6" fmla="*/ 1309780 w 1814809"/>
              <a:gd name="connsiteY6" fmla="*/ 1054572 h 1899590"/>
              <a:gd name="connsiteX7" fmla="*/ 1619996 w 1814809"/>
              <a:gd name="connsiteY7" fmla="*/ 534630 h 1899590"/>
              <a:gd name="connsiteX8" fmla="*/ 1488411 w 1814809"/>
              <a:gd name="connsiteY8" fmla="*/ 129049 h 1899590"/>
              <a:gd name="connsiteX9" fmla="*/ 930782 w 1814809"/>
              <a:gd name="connsiteY9" fmla="*/ 29436 h 1899590"/>
              <a:gd name="connsiteX10" fmla="*/ 452050 w 1814809"/>
              <a:gd name="connsiteY10" fmla="*/ 542872 h 1899590"/>
              <a:gd name="connsiteX0" fmla="*/ 452050 w 1814809"/>
              <a:gd name="connsiteY0" fmla="*/ 540513 h 1897231"/>
              <a:gd name="connsiteX1" fmla="*/ 91698 w 1814809"/>
              <a:gd name="connsiteY1" fmla="*/ 946072 h 1897231"/>
              <a:gd name="connsiteX2" fmla="*/ 13351 w 1814809"/>
              <a:gd name="connsiteY2" fmla="*/ 1743684 h 1897231"/>
              <a:gd name="connsiteX3" fmla="*/ 309435 w 1814809"/>
              <a:gd name="connsiteY3" fmla="*/ 1897231 h 1897231"/>
              <a:gd name="connsiteX4" fmla="*/ 1669435 w 1814809"/>
              <a:gd name="connsiteY4" fmla="*/ 1846509 h 1897231"/>
              <a:gd name="connsiteX5" fmla="*/ 1688563 w 1814809"/>
              <a:gd name="connsiteY5" fmla="*/ 1298227 h 1897231"/>
              <a:gd name="connsiteX6" fmla="*/ 1309780 w 1814809"/>
              <a:gd name="connsiteY6" fmla="*/ 1052213 h 1897231"/>
              <a:gd name="connsiteX7" fmla="*/ 1619996 w 1814809"/>
              <a:gd name="connsiteY7" fmla="*/ 532271 h 1897231"/>
              <a:gd name="connsiteX8" fmla="*/ 1488411 w 1814809"/>
              <a:gd name="connsiteY8" fmla="*/ 126690 h 1897231"/>
              <a:gd name="connsiteX9" fmla="*/ 930782 w 1814809"/>
              <a:gd name="connsiteY9" fmla="*/ 27077 h 1897231"/>
              <a:gd name="connsiteX10" fmla="*/ 452050 w 1814809"/>
              <a:gd name="connsiteY10" fmla="*/ 540513 h 1897231"/>
              <a:gd name="connsiteX0" fmla="*/ 452050 w 1814809"/>
              <a:gd name="connsiteY0" fmla="*/ 540513 h 1897231"/>
              <a:gd name="connsiteX1" fmla="*/ 91698 w 1814809"/>
              <a:gd name="connsiteY1" fmla="*/ 946072 h 1897231"/>
              <a:gd name="connsiteX2" fmla="*/ 13351 w 1814809"/>
              <a:gd name="connsiteY2" fmla="*/ 1743684 h 1897231"/>
              <a:gd name="connsiteX3" fmla="*/ 309435 w 1814809"/>
              <a:gd name="connsiteY3" fmla="*/ 1897231 h 1897231"/>
              <a:gd name="connsiteX4" fmla="*/ 1669435 w 1814809"/>
              <a:gd name="connsiteY4" fmla="*/ 1846509 h 1897231"/>
              <a:gd name="connsiteX5" fmla="*/ 1688563 w 1814809"/>
              <a:gd name="connsiteY5" fmla="*/ 1298227 h 1897231"/>
              <a:gd name="connsiteX6" fmla="*/ 1309780 w 1814809"/>
              <a:gd name="connsiteY6" fmla="*/ 1052213 h 1897231"/>
              <a:gd name="connsiteX7" fmla="*/ 1619996 w 1814809"/>
              <a:gd name="connsiteY7" fmla="*/ 532271 h 1897231"/>
              <a:gd name="connsiteX8" fmla="*/ 1488411 w 1814809"/>
              <a:gd name="connsiteY8" fmla="*/ 126690 h 1897231"/>
              <a:gd name="connsiteX9" fmla="*/ 930782 w 1814809"/>
              <a:gd name="connsiteY9" fmla="*/ 27077 h 1897231"/>
              <a:gd name="connsiteX10" fmla="*/ 452050 w 1814809"/>
              <a:gd name="connsiteY10" fmla="*/ 540513 h 1897231"/>
              <a:gd name="connsiteX0" fmla="*/ 551784 w 1934789"/>
              <a:gd name="connsiteY0" fmla="*/ 540513 h 1886326"/>
              <a:gd name="connsiteX1" fmla="*/ 191432 w 1934789"/>
              <a:gd name="connsiteY1" fmla="*/ 946072 h 1886326"/>
              <a:gd name="connsiteX2" fmla="*/ 113085 w 1934789"/>
              <a:gd name="connsiteY2" fmla="*/ 1743684 h 1886326"/>
              <a:gd name="connsiteX3" fmla="*/ 1769169 w 1934789"/>
              <a:gd name="connsiteY3" fmla="*/ 1846509 h 1886326"/>
              <a:gd name="connsiteX4" fmla="*/ 1788297 w 1934789"/>
              <a:gd name="connsiteY4" fmla="*/ 1298227 h 1886326"/>
              <a:gd name="connsiteX5" fmla="*/ 1409514 w 1934789"/>
              <a:gd name="connsiteY5" fmla="*/ 1052213 h 1886326"/>
              <a:gd name="connsiteX6" fmla="*/ 1719730 w 1934789"/>
              <a:gd name="connsiteY6" fmla="*/ 532271 h 1886326"/>
              <a:gd name="connsiteX7" fmla="*/ 1588145 w 1934789"/>
              <a:gd name="connsiteY7" fmla="*/ 126690 h 1886326"/>
              <a:gd name="connsiteX8" fmla="*/ 1030516 w 1934789"/>
              <a:gd name="connsiteY8" fmla="*/ 27077 h 1886326"/>
              <a:gd name="connsiteX9" fmla="*/ 551784 w 1934789"/>
              <a:gd name="connsiteY9" fmla="*/ 540513 h 1886326"/>
              <a:gd name="connsiteX0" fmla="*/ 551784 w 1900403"/>
              <a:gd name="connsiteY0" fmla="*/ 540513 h 1886326"/>
              <a:gd name="connsiteX1" fmla="*/ 191432 w 1900403"/>
              <a:gd name="connsiteY1" fmla="*/ 946072 h 1886326"/>
              <a:gd name="connsiteX2" fmla="*/ 113085 w 1900403"/>
              <a:gd name="connsiteY2" fmla="*/ 1743684 h 1886326"/>
              <a:gd name="connsiteX3" fmla="*/ 1769169 w 1900403"/>
              <a:gd name="connsiteY3" fmla="*/ 1846509 h 1886326"/>
              <a:gd name="connsiteX4" fmla="*/ 1788297 w 1900403"/>
              <a:gd name="connsiteY4" fmla="*/ 1298227 h 1886326"/>
              <a:gd name="connsiteX5" fmla="*/ 1719730 w 1900403"/>
              <a:gd name="connsiteY5" fmla="*/ 532271 h 1886326"/>
              <a:gd name="connsiteX6" fmla="*/ 1588145 w 1900403"/>
              <a:gd name="connsiteY6" fmla="*/ 126690 h 1886326"/>
              <a:gd name="connsiteX7" fmla="*/ 1030516 w 1900403"/>
              <a:gd name="connsiteY7" fmla="*/ 27077 h 1886326"/>
              <a:gd name="connsiteX8" fmla="*/ 551784 w 1900403"/>
              <a:gd name="connsiteY8" fmla="*/ 540513 h 1886326"/>
              <a:gd name="connsiteX0" fmla="*/ 551784 w 2140248"/>
              <a:gd name="connsiteY0" fmla="*/ 540513 h 1886326"/>
              <a:gd name="connsiteX1" fmla="*/ 191432 w 2140248"/>
              <a:gd name="connsiteY1" fmla="*/ 946072 h 1886326"/>
              <a:gd name="connsiteX2" fmla="*/ 113085 w 2140248"/>
              <a:gd name="connsiteY2" fmla="*/ 1743684 h 1886326"/>
              <a:gd name="connsiteX3" fmla="*/ 1769169 w 2140248"/>
              <a:gd name="connsiteY3" fmla="*/ 1846509 h 1886326"/>
              <a:gd name="connsiteX4" fmla="*/ 1788297 w 2140248"/>
              <a:gd name="connsiteY4" fmla="*/ 1298227 h 1886326"/>
              <a:gd name="connsiteX5" fmla="*/ 2137828 w 2140248"/>
              <a:gd name="connsiteY5" fmla="*/ 516390 h 1886326"/>
              <a:gd name="connsiteX6" fmla="*/ 1588145 w 2140248"/>
              <a:gd name="connsiteY6" fmla="*/ 126690 h 1886326"/>
              <a:gd name="connsiteX7" fmla="*/ 1030516 w 2140248"/>
              <a:gd name="connsiteY7" fmla="*/ 27077 h 1886326"/>
              <a:gd name="connsiteX8" fmla="*/ 551784 w 2140248"/>
              <a:gd name="connsiteY8" fmla="*/ 540513 h 1886326"/>
              <a:gd name="connsiteX0" fmla="*/ 839 w 2332590"/>
              <a:gd name="connsiteY0" fmla="*/ 234577 h 1866234"/>
              <a:gd name="connsiteX1" fmla="*/ 383774 w 2332590"/>
              <a:gd name="connsiteY1" fmla="*/ 925980 h 1866234"/>
              <a:gd name="connsiteX2" fmla="*/ 305427 w 2332590"/>
              <a:gd name="connsiteY2" fmla="*/ 1723592 h 1866234"/>
              <a:gd name="connsiteX3" fmla="*/ 1961511 w 2332590"/>
              <a:gd name="connsiteY3" fmla="*/ 1826417 h 1866234"/>
              <a:gd name="connsiteX4" fmla="*/ 1980639 w 2332590"/>
              <a:gd name="connsiteY4" fmla="*/ 1278135 h 1866234"/>
              <a:gd name="connsiteX5" fmla="*/ 2330170 w 2332590"/>
              <a:gd name="connsiteY5" fmla="*/ 496298 h 1866234"/>
              <a:gd name="connsiteX6" fmla="*/ 1780487 w 2332590"/>
              <a:gd name="connsiteY6" fmla="*/ 106598 h 1866234"/>
              <a:gd name="connsiteX7" fmla="*/ 1222858 w 2332590"/>
              <a:gd name="connsiteY7" fmla="*/ 6985 h 1866234"/>
              <a:gd name="connsiteX8" fmla="*/ 839 w 2332590"/>
              <a:gd name="connsiteY8" fmla="*/ 234577 h 1866234"/>
              <a:gd name="connsiteX0" fmla="*/ 169859 w 2501610"/>
              <a:gd name="connsiteY0" fmla="*/ 234577 h 1866234"/>
              <a:gd name="connsiteX1" fmla="*/ 41784 w 2501610"/>
              <a:gd name="connsiteY1" fmla="*/ 925980 h 1866234"/>
              <a:gd name="connsiteX2" fmla="*/ 474447 w 2501610"/>
              <a:gd name="connsiteY2" fmla="*/ 1723592 h 1866234"/>
              <a:gd name="connsiteX3" fmla="*/ 2130531 w 2501610"/>
              <a:gd name="connsiteY3" fmla="*/ 1826417 h 1866234"/>
              <a:gd name="connsiteX4" fmla="*/ 2149659 w 2501610"/>
              <a:gd name="connsiteY4" fmla="*/ 1278135 h 1866234"/>
              <a:gd name="connsiteX5" fmla="*/ 2499190 w 2501610"/>
              <a:gd name="connsiteY5" fmla="*/ 496298 h 1866234"/>
              <a:gd name="connsiteX6" fmla="*/ 1949507 w 2501610"/>
              <a:gd name="connsiteY6" fmla="*/ 106598 h 1866234"/>
              <a:gd name="connsiteX7" fmla="*/ 1391878 w 2501610"/>
              <a:gd name="connsiteY7" fmla="*/ 6985 h 1866234"/>
              <a:gd name="connsiteX8" fmla="*/ 169859 w 2501610"/>
              <a:gd name="connsiteY8" fmla="*/ 234577 h 1866234"/>
              <a:gd name="connsiteX0" fmla="*/ 169859 w 2521114"/>
              <a:gd name="connsiteY0" fmla="*/ 234577 h 1866234"/>
              <a:gd name="connsiteX1" fmla="*/ 41784 w 2521114"/>
              <a:gd name="connsiteY1" fmla="*/ 925980 h 1866234"/>
              <a:gd name="connsiteX2" fmla="*/ 474447 w 2521114"/>
              <a:gd name="connsiteY2" fmla="*/ 1723592 h 1866234"/>
              <a:gd name="connsiteX3" fmla="*/ 2130531 w 2521114"/>
              <a:gd name="connsiteY3" fmla="*/ 1826417 h 1866234"/>
              <a:gd name="connsiteX4" fmla="*/ 2149659 w 2521114"/>
              <a:gd name="connsiteY4" fmla="*/ 1278135 h 1866234"/>
              <a:gd name="connsiteX5" fmla="*/ 2386606 w 2521114"/>
              <a:gd name="connsiteY5" fmla="*/ 1096675 h 1866234"/>
              <a:gd name="connsiteX6" fmla="*/ 2499190 w 2521114"/>
              <a:gd name="connsiteY6" fmla="*/ 496298 h 1866234"/>
              <a:gd name="connsiteX7" fmla="*/ 1949507 w 2521114"/>
              <a:gd name="connsiteY7" fmla="*/ 106598 h 1866234"/>
              <a:gd name="connsiteX8" fmla="*/ 1391878 w 2521114"/>
              <a:gd name="connsiteY8" fmla="*/ 6985 h 1866234"/>
              <a:gd name="connsiteX9" fmla="*/ 169859 w 2521114"/>
              <a:gd name="connsiteY9" fmla="*/ 234577 h 1866234"/>
              <a:gd name="connsiteX0" fmla="*/ 76021 w 2427276"/>
              <a:gd name="connsiteY0" fmla="*/ 234577 h 1866880"/>
              <a:gd name="connsiteX1" fmla="*/ 156994 w 2427276"/>
              <a:gd name="connsiteY1" fmla="*/ 910100 h 1866880"/>
              <a:gd name="connsiteX2" fmla="*/ 380609 w 2427276"/>
              <a:gd name="connsiteY2" fmla="*/ 1723592 h 1866880"/>
              <a:gd name="connsiteX3" fmla="*/ 2036693 w 2427276"/>
              <a:gd name="connsiteY3" fmla="*/ 1826417 h 1866880"/>
              <a:gd name="connsiteX4" fmla="*/ 2055821 w 2427276"/>
              <a:gd name="connsiteY4" fmla="*/ 1278135 h 1866880"/>
              <a:gd name="connsiteX5" fmla="*/ 2292768 w 2427276"/>
              <a:gd name="connsiteY5" fmla="*/ 1096675 h 1866880"/>
              <a:gd name="connsiteX6" fmla="*/ 2405352 w 2427276"/>
              <a:gd name="connsiteY6" fmla="*/ 496298 h 1866880"/>
              <a:gd name="connsiteX7" fmla="*/ 1855669 w 2427276"/>
              <a:gd name="connsiteY7" fmla="*/ 106598 h 1866880"/>
              <a:gd name="connsiteX8" fmla="*/ 1298040 w 2427276"/>
              <a:gd name="connsiteY8" fmla="*/ 6985 h 1866880"/>
              <a:gd name="connsiteX9" fmla="*/ 76021 w 2427276"/>
              <a:gd name="connsiteY9" fmla="*/ 234577 h 1866880"/>
              <a:gd name="connsiteX0" fmla="*/ 65838 w 2417093"/>
              <a:gd name="connsiteY0" fmla="*/ 146138 h 1778441"/>
              <a:gd name="connsiteX1" fmla="*/ 146811 w 2417093"/>
              <a:gd name="connsiteY1" fmla="*/ 821661 h 1778441"/>
              <a:gd name="connsiteX2" fmla="*/ 370426 w 2417093"/>
              <a:gd name="connsiteY2" fmla="*/ 1635153 h 1778441"/>
              <a:gd name="connsiteX3" fmla="*/ 2026510 w 2417093"/>
              <a:gd name="connsiteY3" fmla="*/ 1737978 h 1778441"/>
              <a:gd name="connsiteX4" fmla="*/ 2045638 w 2417093"/>
              <a:gd name="connsiteY4" fmla="*/ 1189696 h 1778441"/>
              <a:gd name="connsiteX5" fmla="*/ 2282585 w 2417093"/>
              <a:gd name="connsiteY5" fmla="*/ 1008236 h 1778441"/>
              <a:gd name="connsiteX6" fmla="*/ 2395169 w 2417093"/>
              <a:gd name="connsiteY6" fmla="*/ 407859 h 1778441"/>
              <a:gd name="connsiteX7" fmla="*/ 1845486 w 2417093"/>
              <a:gd name="connsiteY7" fmla="*/ 18159 h 1778441"/>
              <a:gd name="connsiteX8" fmla="*/ 1148491 w 2417093"/>
              <a:gd name="connsiteY8" fmla="*/ 252030 h 1778441"/>
              <a:gd name="connsiteX9" fmla="*/ 65838 w 2417093"/>
              <a:gd name="connsiteY9" fmla="*/ 146138 h 1778441"/>
              <a:gd name="connsiteX0" fmla="*/ 171178 w 2522433"/>
              <a:gd name="connsiteY0" fmla="*/ 146138 h 1778441"/>
              <a:gd name="connsiteX1" fmla="*/ 252151 w 2522433"/>
              <a:gd name="connsiteY1" fmla="*/ 821661 h 1778441"/>
              <a:gd name="connsiteX2" fmla="*/ 475766 w 2522433"/>
              <a:gd name="connsiteY2" fmla="*/ 1635153 h 1778441"/>
              <a:gd name="connsiteX3" fmla="*/ 2131850 w 2522433"/>
              <a:gd name="connsiteY3" fmla="*/ 1737978 h 1778441"/>
              <a:gd name="connsiteX4" fmla="*/ 2150978 w 2522433"/>
              <a:gd name="connsiteY4" fmla="*/ 1189696 h 1778441"/>
              <a:gd name="connsiteX5" fmla="*/ 2387925 w 2522433"/>
              <a:gd name="connsiteY5" fmla="*/ 1008236 h 1778441"/>
              <a:gd name="connsiteX6" fmla="*/ 2500509 w 2522433"/>
              <a:gd name="connsiteY6" fmla="*/ 407859 h 1778441"/>
              <a:gd name="connsiteX7" fmla="*/ 1950826 w 2522433"/>
              <a:gd name="connsiteY7" fmla="*/ 18159 h 1778441"/>
              <a:gd name="connsiteX8" fmla="*/ 1253831 w 2522433"/>
              <a:gd name="connsiteY8" fmla="*/ 252030 h 1778441"/>
              <a:gd name="connsiteX9" fmla="*/ 171178 w 2522433"/>
              <a:gd name="connsiteY9" fmla="*/ 146138 h 1778441"/>
              <a:gd name="connsiteX0" fmla="*/ 171180 w 2522435"/>
              <a:gd name="connsiteY0" fmla="*/ 128058 h 1760361"/>
              <a:gd name="connsiteX1" fmla="*/ 252153 w 2522435"/>
              <a:gd name="connsiteY1" fmla="*/ 803581 h 1760361"/>
              <a:gd name="connsiteX2" fmla="*/ 475768 w 2522435"/>
              <a:gd name="connsiteY2" fmla="*/ 1617073 h 1760361"/>
              <a:gd name="connsiteX3" fmla="*/ 2131852 w 2522435"/>
              <a:gd name="connsiteY3" fmla="*/ 1719898 h 1760361"/>
              <a:gd name="connsiteX4" fmla="*/ 2150980 w 2522435"/>
              <a:gd name="connsiteY4" fmla="*/ 1171616 h 1760361"/>
              <a:gd name="connsiteX5" fmla="*/ 2387927 w 2522435"/>
              <a:gd name="connsiteY5" fmla="*/ 990156 h 1760361"/>
              <a:gd name="connsiteX6" fmla="*/ 2500511 w 2522435"/>
              <a:gd name="connsiteY6" fmla="*/ 389779 h 1760361"/>
              <a:gd name="connsiteX7" fmla="*/ 1950828 w 2522435"/>
              <a:gd name="connsiteY7" fmla="*/ 79 h 1760361"/>
              <a:gd name="connsiteX8" fmla="*/ 1253833 w 2522435"/>
              <a:gd name="connsiteY8" fmla="*/ 233950 h 1760361"/>
              <a:gd name="connsiteX9" fmla="*/ 171180 w 2522435"/>
              <a:gd name="connsiteY9" fmla="*/ 128058 h 1760361"/>
              <a:gd name="connsiteX0" fmla="*/ 171180 w 2522435"/>
              <a:gd name="connsiteY0" fmla="*/ 128058 h 1760361"/>
              <a:gd name="connsiteX1" fmla="*/ 252153 w 2522435"/>
              <a:gd name="connsiteY1" fmla="*/ 803581 h 1760361"/>
              <a:gd name="connsiteX2" fmla="*/ 475768 w 2522435"/>
              <a:gd name="connsiteY2" fmla="*/ 1617073 h 1760361"/>
              <a:gd name="connsiteX3" fmla="*/ 2131852 w 2522435"/>
              <a:gd name="connsiteY3" fmla="*/ 1719898 h 1760361"/>
              <a:gd name="connsiteX4" fmla="*/ 2150980 w 2522435"/>
              <a:gd name="connsiteY4" fmla="*/ 1171616 h 1760361"/>
              <a:gd name="connsiteX5" fmla="*/ 2387927 w 2522435"/>
              <a:gd name="connsiteY5" fmla="*/ 990156 h 1760361"/>
              <a:gd name="connsiteX6" fmla="*/ 2500511 w 2522435"/>
              <a:gd name="connsiteY6" fmla="*/ 389779 h 1760361"/>
              <a:gd name="connsiteX7" fmla="*/ 1950828 w 2522435"/>
              <a:gd name="connsiteY7" fmla="*/ 79 h 1760361"/>
              <a:gd name="connsiteX8" fmla="*/ 1253833 w 2522435"/>
              <a:gd name="connsiteY8" fmla="*/ 233950 h 1760361"/>
              <a:gd name="connsiteX9" fmla="*/ 171180 w 2522435"/>
              <a:gd name="connsiteY9" fmla="*/ 128058 h 1760361"/>
              <a:gd name="connsiteX0" fmla="*/ 171180 w 2502931"/>
              <a:gd name="connsiteY0" fmla="*/ 128058 h 1760361"/>
              <a:gd name="connsiteX1" fmla="*/ 252153 w 2502931"/>
              <a:gd name="connsiteY1" fmla="*/ 803581 h 1760361"/>
              <a:gd name="connsiteX2" fmla="*/ 475768 w 2502931"/>
              <a:gd name="connsiteY2" fmla="*/ 1617073 h 1760361"/>
              <a:gd name="connsiteX3" fmla="*/ 2131852 w 2502931"/>
              <a:gd name="connsiteY3" fmla="*/ 1719898 h 1760361"/>
              <a:gd name="connsiteX4" fmla="*/ 2150980 w 2502931"/>
              <a:gd name="connsiteY4" fmla="*/ 1171616 h 1760361"/>
              <a:gd name="connsiteX5" fmla="*/ 2500511 w 2502931"/>
              <a:gd name="connsiteY5" fmla="*/ 389779 h 1760361"/>
              <a:gd name="connsiteX6" fmla="*/ 1950828 w 2502931"/>
              <a:gd name="connsiteY6" fmla="*/ 79 h 1760361"/>
              <a:gd name="connsiteX7" fmla="*/ 1253833 w 2502931"/>
              <a:gd name="connsiteY7" fmla="*/ 233950 h 1760361"/>
              <a:gd name="connsiteX8" fmla="*/ 171180 w 2502931"/>
              <a:gd name="connsiteY8" fmla="*/ 128058 h 1760361"/>
              <a:gd name="connsiteX0" fmla="*/ 171180 w 2502931"/>
              <a:gd name="connsiteY0" fmla="*/ 137721 h 1770024"/>
              <a:gd name="connsiteX1" fmla="*/ 252153 w 2502931"/>
              <a:gd name="connsiteY1" fmla="*/ 813244 h 1770024"/>
              <a:gd name="connsiteX2" fmla="*/ 475768 w 2502931"/>
              <a:gd name="connsiteY2" fmla="*/ 1626736 h 1770024"/>
              <a:gd name="connsiteX3" fmla="*/ 2131852 w 2502931"/>
              <a:gd name="connsiteY3" fmla="*/ 1729561 h 1770024"/>
              <a:gd name="connsiteX4" fmla="*/ 2150980 w 2502931"/>
              <a:gd name="connsiteY4" fmla="*/ 1181279 h 1770024"/>
              <a:gd name="connsiteX5" fmla="*/ 2500511 w 2502931"/>
              <a:gd name="connsiteY5" fmla="*/ 631296 h 1770024"/>
              <a:gd name="connsiteX6" fmla="*/ 1950828 w 2502931"/>
              <a:gd name="connsiteY6" fmla="*/ 9742 h 1770024"/>
              <a:gd name="connsiteX7" fmla="*/ 1253833 w 2502931"/>
              <a:gd name="connsiteY7" fmla="*/ 243613 h 1770024"/>
              <a:gd name="connsiteX8" fmla="*/ 171180 w 2502931"/>
              <a:gd name="connsiteY8" fmla="*/ 137721 h 1770024"/>
              <a:gd name="connsiteX0" fmla="*/ 171180 w 2500973"/>
              <a:gd name="connsiteY0" fmla="*/ 137721 h 1770024"/>
              <a:gd name="connsiteX1" fmla="*/ 252153 w 2500973"/>
              <a:gd name="connsiteY1" fmla="*/ 813244 h 1770024"/>
              <a:gd name="connsiteX2" fmla="*/ 475768 w 2500973"/>
              <a:gd name="connsiteY2" fmla="*/ 1626736 h 1770024"/>
              <a:gd name="connsiteX3" fmla="*/ 2131852 w 2500973"/>
              <a:gd name="connsiteY3" fmla="*/ 1729561 h 1770024"/>
              <a:gd name="connsiteX4" fmla="*/ 2150980 w 2500973"/>
              <a:gd name="connsiteY4" fmla="*/ 1181279 h 1770024"/>
              <a:gd name="connsiteX5" fmla="*/ 2500511 w 2500973"/>
              <a:gd name="connsiteY5" fmla="*/ 631296 h 1770024"/>
              <a:gd name="connsiteX6" fmla="*/ 1950828 w 2500973"/>
              <a:gd name="connsiteY6" fmla="*/ 9742 h 1770024"/>
              <a:gd name="connsiteX7" fmla="*/ 1253833 w 2500973"/>
              <a:gd name="connsiteY7" fmla="*/ 243613 h 1770024"/>
              <a:gd name="connsiteX8" fmla="*/ 171180 w 2500973"/>
              <a:gd name="connsiteY8" fmla="*/ 137721 h 1770024"/>
              <a:gd name="connsiteX0" fmla="*/ 171180 w 2501811"/>
              <a:gd name="connsiteY0" fmla="*/ 130586 h 1762889"/>
              <a:gd name="connsiteX1" fmla="*/ 252153 w 2501811"/>
              <a:gd name="connsiteY1" fmla="*/ 806109 h 1762889"/>
              <a:gd name="connsiteX2" fmla="*/ 475768 w 2501811"/>
              <a:gd name="connsiteY2" fmla="*/ 1619601 h 1762889"/>
              <a:gd name="connsiteX3" fmla="*/ 2131852 w 2501811"/>
              <a:gd name="connsiteY3" fmla="*/ 1722426 h 1762889"/>
              <a:gd name="connsiteX4" fmla="*/ 2150980 w 2501811"/>
              <a:gd name="connsiteY4" fmla="*/ 1174144 h 1762889"/>
              <a:gd name="connsiteX5" fmla="*/ 2500511 w 2501811"/>
              <a:gd name="connsiteY5" fmla="*/ 624161 h 1762889"/>
              <a:gd name="connsiteX6" fmla="*/ 1950828 w 2501811"/>
              <a:gd name="connsiteY6" fmla="*/ 2607 h 1762889"/>
              <a:gd name="connsiteX7" fmla="*/ 1253833 w 2501811"/>
              <a:gd name="connsiteY7" fmla="*/ 236478 h 1762889"/>
              <a:gd name="connsiteX8" fmla="*/ 171180 w 2501811"/>
              <a:gd name="connsiteY8" fmla="*/ 130586 h 1762889"/>
              <a:gd name="connsiteX0" fmla="*/ 171180 w 2513555"/>
              <a:gd name="connsiteY0" fmla="*/ 130586 h 1760577"/>
              <a:gd name="connsiteX1" fmla="*/ 252153 w 2513555"/>
              <a:gd name="connsiteY1" fmla="*/ 806109 h 1760577"/>
              <a:gd name="connsiteX2" fmla="*/ 475768 w 2513555"/>
              <a:gd name="connsiteY2" fmla="*/ 1619601 h 1760577"/>
              <a:gd name="connsiteX3" fmla="*/ 2131852 w 2513555"/>
              <a:gd name="connsiteY3" fmla="*/ 1722426 h 1760577"/>
              <a:gd name="connsiteX4" fmla="*/ 2324097 w 2513555"/>
              <a:gd name="connsiteY4" fmla="*/ 1205471 h 1760577"/>
              <a:gd name="connsiteX5" fmla="*/ 2500511 w 2513555"/>
              <a:gd name="connsiteY5" fmla="*/ 624161 h 1760577"/>
              <a:gd name="connsiteX6" fmla="*/ 1950828 w 2513555"/>
              <a:gd name="connsiteY6" fmla="*/ 2607 h 1760577"/>
              <a:gd name="connsiteX7" fmla="*/ 1253833 w 2513555"/>
              <a:gd name="connsiteY7" fmla="*/ 236478 h 1760577"/>
              <a:gd name="connsiteX8" fmla="*/ 171180 w 2513555"/>
              <a:gd name="connsiteY8" fmla="*/ 130586 h 1760577"/>
              <a:gd name="connsiteX0" fmla="*/ 169093 w 2511468"/>
              <a:gd name="connsiteY0" fmla="*/ 130586 h 1731316"/>
              <a:gd name="connsiteX1" fmla="*/ 250066 w 2511468"/>
              <a:gd name="connsiteY1" fmla="*/ 806109 h 1731316"/>
              <a:gd name="connsiteX2" fmla="*/ 410729 w 2511468"/>
              <a:gd name="connsiteY2" fmla="*/ 1478627 h 1731316"/>
              <a:gd name="connsiteX3" fmla="*/ 2129765 w 2511468"/>
              <a:gd name="connsiteY3" fmla="*/ 1722426 h 1731316"/>
              <a:gd name="connsiteX4" fmla="*/ 2322010 w 2511468"/>
              <a:gd name="connsiteY4" fmla="*/ 1205471 h 1731316"/>
              <a:gd name="connsiteX5" fmla="*/ 2498424 w 2511468"/>
              <a:gd name="connsiteY5" fmla="*/ 624161 h 1731316"/>
              <a:gd name="connsiteX6" fmla="*/ 1948741 w 2511468"/>
              <a:gd name="connsiteY6" fmla="*/ 2607 h 1731316"/>
              <a:gd name="connsiteX7" fmla="*/ 1251746 w 2511468"/>
              <a:gd name="connsiteY7" fmla="*/ 236478 h 1731316"/>
              <a:gd name="connsiteX8" fmla="*/ 169093 w 2511468"/>
              <a:gd name="connsiteY8" fmla="*/ 130586 h 1731316"/>
              <a:gd name="connsiteX0" fmla="*/ 169092 w 2515686"/>
              <a:gd name="connsiteY0" fmla="*/ 130586 h 1580338"/>
              <a:gd name="connsiteX1" fmla="*/ 250065 w 2515686"/>
              <a:gd name="connsiteY1" fmla="*/ 806109 h 1580338"/>
              <a:gd name="connsiteX2" fmla="*/ 410728 w 2515686"/>
              <a:gd name="connsiteY2" fmla="*/ 1478627 h 1580338"/>
              <a:gd name="connsiteX3" fmla="*/ 1767791 w 2515686"/>
              <a:gd name="connsiteY3" fmla="*/ 1550126 h 1580338"/>
              <a:gd name="connsiteX4" fmla="*/ 2322009 w 2515686"/>
              <a:gd name="connsiteY4" fmla="*/ 1205471 h 1580338"/>
              <a:gd name="connsiteX5" fmla="*/ 2498423 w 2515686"/>
              <a:gd name="connsiteY5" fmla="*/ 624161 h 1580338"/>
              <a:gd name="connsiteX6" fmla="*/ 1948740 w 2515686"/>
              <a:gd name="connsiteY6" fmla="*/ 2607 h 1580338"/>
              <a:gd name="connsiteX7" fmla="*/ 1251745 w 2515686"/>
              <a:gd name="connsiteY7" fmla="*/ 236478 h 1580338"/>
              <a:gd name="connsiteX8" fmla="*/ 169092 w 2515686"/>
              <a:gd name="connsiteY8" fmla="*/ 130586 h 1580338"/>
              <a:gd name="connsiteX0" fmla="*/ 216909 w 2371233"/>
              <a:gd name="connsiteY0" fmla="*/ 97731 h 1580287"/>
              <a:gd name="connsiteX1" fmla="*/ 105612 w 2371233"/>
              <a:gd name="connsiteY1" fmla="*/ 806058 h 1580287"/>
              <a:gd name="connsiteX2" fmla="*/ 266275 w 2371233"/>
              <a:gd name="connsiteY2" fmla="*/ 1478576 h 1580287"/>
              <a:gd name="connsiteX3" fmla="*/ 1623338 w 2371233"/>
              <a:gd name="connsiteY3" fmla="*/ 1550075 h 1580287"/>
              <a:gd name="connsiteX4" fmla="*/ 2177556 w 2371233"/>
              <a:gd name="connsiteY4" fmla="*/ 1205420 h 1580287"/>
              <a:gd name="connsiteX5" fmla="*/ 2353970 w 2371233"/>
              <a:gd name="connsiteY5" fmla="*/ 624110 h 1580287"/>
              <a:gd name="connsiteX6" fmla="*/ 1804287 w 2371233"/>
              <a:gd name="connsiteY6" fmla="*/ 2556 h 1580287"/>
              <a:gd name="connsiteX7" fmla="*/ 1107292 w 2371233"/>
              <a:gd name="connsiteY7" fmla="*/ 236427 h 1580287"/>
              <a:gd name="connsiteX8" fmla="*/ 216909 w 2371233"/>
              <a:gd name="connsiteY8" fmla="*/ 97731 h 1580287"/>
              <a:gd name="connsiteX0" fmla="*/ 212838 w 2367162"/>
              <a:gd name="connsiteY0" fmla="*/ 97731 h 1599445"/>
              <a:gd name="connsiteX1" fmla="*/ 101541 w 2367162"/>
              <a:gd name="connsiteY1" fmla="*/ 806058 h 1599445"/>
              <a:gd name="connsiteX2" fmla="*/ 179803 w 2367162"/>
              <a:gd name="connsiteY2" fmla="*/ 1516849 h 1599445"/>
              <a:gd name="connsiteX3" fmla="*/ 1619267 w 2367162"/>
              <a:gd name="connsiteY3" fmla="*/ 1550075 h 1599445"/>
              <a:gd name="connsiteX4" fmla="*/ 2173485 w 2367162"/>
              <a:gd name="connsiteY4" fmla="*/ 1205420 h 1599445"/>
              <a:gd name="connsiteX5" fmla="*/ 2349899 w 2367162"/>
              <a:gd name="connsiteY5" fmla="*/ 624110 h 1599445"/>
              <a:gd name="connsiteX6" fmla="*/ 1800216 w 2367162"/>
              <a:gd name="connsiteY6" fmla="*/ 2556 h 1599445"/>
              <a:gd name="connsiteX7" fmla="*/ 1103221 w 2367162"/>
              <a:gd name="connsiteY7" fmla="*/ 236427 h 1599445"/>
              <a:gd name="connsiteX8" fmla="*/ 212838 w 2367162"/>
              <a:gd name="connsiteY8" fmla="*/ 97731 h 1599445"/>
              <a:gd name="connsiteX0" fmla="*/ 274217 w 2428541"/>
              <a:gd name="connsiteY0" fmla="*/ 97731 h 1563328"/>
              <a:gd name="connsiteX1" fmla="*/ 162920 w 2428541"/>
              <a:gd name="connsiteY1" fmla="*/ 806058 h 1563328"/>
              <a:gd name="connsiteX2" fmla="*/ 241182 w 2428541"/>
              <a:gd name="connsiteY2" fmla="*/ 1516849 h 1563328"/>
              <a:gd name="connsiteX3" fmla="*/ 1680646 w 2428541"/>
              <a:gd name="connsiteY3" fmla="*/ 1550075 h 1563328"/>
              <a:gd name="connsiteX4" fmla="*/ 2234864 w 2428541"/>
              <a:gd name="connsiteY4" fmla="*/ 1205420 h 1563328"/>
              <a:gd name="connsiteX5" fmla="*/ 2411278 w 2428541"/>
              <a:gd name="connsiteY5" fmla="*/ 624110 h 1563328"/>
              <a:gd name="connsiteX6" fmla="*/ 1861595 w 2428541"/>
              <a:gd name="connsiteY6" fmla="*/ 2556 h 1563328"/>
              <a:gd name="connsiteX7" fmla="*/ 1164600 w 2428541"/>
              <a:gd name="connsiteY7" fmla="*/ 236427 h 1563328"/>
              <a:gd name="connsiteX8" fmla="*/ 274217 w 2428541"/>
              <a:gd name="connsiteY8" fmla="*/ 97731 h 156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8541" h="1563328">
                <a:moveTo>
                  <a:pt x="274217" y="97731"/>
                </a:moveTo>
                <a:cubicBezTo>
                  <a:pt x="-131398" y="291421"/>
                  <a:pt x="168426" y="569538"/>
                  <a:pt x="162920" y="806058"/>
                </a:cubicBezTo>
                <a:cubicBezTo>
                  <a:pt x="157414" y="1042578"/>
                  <a:pt x="-247990" y="1551404"/>
                  <a:pt x="241182" y="1516849"/>
                </a:cubicBezTo>
                <a:cubicBezTo>
                  <a:pt x="730354" y="1482294"/>
                  <a:pt x="1348366" y="1601980"/>
                  <a:pt x="1680646" y="1550075"/>
                </a:cubicBezTo>
                <a:cubicBezTo>
                  <a:pt x="2012926" y="1498170"/>
                  <a:pt x="2113092" y="1359748"/>
                  <a:pt x="2234864" y="1205420"/>
                </a:cubicBezTo>
                <a:cubicBezTo>
                  <a:pt x="2356636" y="1051093"/>
                  <a:pt x="2473489" y="824587"/>
                  <a:pt x="2411278" y="624110"/>
                </a:cubicBezTo>
                <a:cubicBezTo>
                  <a:pt x="2349067" y="423633"/>
                  <a:pt x="2314322" y="32821"/>
                  <a:pt x="1861595" y="2556"/>
                </a:cubicBezTo>
                <a:cubicBezTo>
                  <a:pt x="1408868" y="-27709"/>
                  <a:pt x="1429163" y="220565"/>
                  <a:pt x="1164600" y="236427"/>
                </a:cubicBezTo>
                <a:cubicBezTo>
                  <a:pt x="900037" y="252289"/>
                  <a:pt x="679832" y="-95959"/>
                  <a:pt x="274217" y="97731"/>
                </a:cubicBezTo>
                <a:close/>
              </a:path>
            </a:pathLst>
          </a:custGeom>
          <a:solidFill>
            <a:srgbClr val="9AE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BF537804-A156-0041-AB71-11C22E8D4FC7}"/>
              </a:ext>
            </a:extLst>
          </p:cNvPr>
          <p:cNvSpPr txBox="1"/>
          <p:nvPr/>
        </p:nvSpPr>
        <p:spPr>
          <a:xfrm>
            <a:off x="5629271" y="2975004"/>
            <a:ext cx="1651799" cy="738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public Internet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inter-carrier IPX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0C59AC48-6BA2-804A-ABA5-AC6744028CB8}"/>
              </a:ext>
            </a:extLst>
          </p:cNvPr>
          <p:cNvSpPr txBox="1"/>
          <p:nvPr/>
        </p:nvSpPr>
        <p:spPr>
          <a:xfrm rot="4115069">
            <a:off x="4421149" y="3355768"/>
            <a:ext cx="550996" cy="905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r-I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Mangal" panose="02040503050203030202" pitchFamily="18" charset="0"/>
              </a:rPr>
              <a:t>…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B28B823-8E0E-164D-BF15-E3758119B508}"/>
              </a:ext>
            </a:extLst>
          </p:cNvPr>
          <p:cNvGrpSpPr/>
          <p:nvPr/>
        </p:nvGrpSpPr>
        <p:grpSpPr>
          <a:xfrm>
            <a:off x="5752811" y="4473502"/>
            <a:ext cx="763454" cy="668861"/>
            <a:chOff x="7270567" y="5238206"/>
            <a:chExt cx="763454" cy="668861"/>
          </a:xfrm>
        </p:grpSpPr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C6F274D0-EC3C-904B-B17A-2AF299BDE1DF}"/>
                </a:ext>
              </a:extLst>
            </p:cNvPr>
            <p:cNvGrpSpPr/>
            <p:nvPr/>
          </p:nvGrpSpPr>
          <p:grpSpPr>
            <a:xfrm>
              <a:off x="7302136" y="5238206"/>
              <a:ext cx="591681" cy="375090"/>
              <a:chOff x="7493876" y="2774731"/>
              <a:chExt cx="1481958" cy="894622"/>
            </a:xfrm>
          </p:grpSpPr>
          <p:sp>
            <p:nvSpPr>
              <p:cNvPr id="239" name="Freeform 238">
                <a:extLst>
                  <a:ext uri="{FF2B5EF4-FFF2-40B4-BE49-F238E27FC236}">
                    <a16:creationId xmlns:a16="http://schemas.microsoft.com/office/drawing/2014/main" id="{85BA0991-B0E6-8445-B738-2D4E94C6707E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240" name="Oval 239">
                <a:extLst>
                  <a:ext uri="{FF2B5EF4-FFF2-40B4-BE49-F238E27FC236}">
                    <a16:creationId xmlns:a16="http://schemas.microsoft.com/office/drawing/2014/main" id="{019FD3A6-FC5F-F147-8AD5-52186E15C336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id="{0857E0B8-2206-9E4C-A0BD-6869B1E5B164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242" name="Freeform 241">
                  <a:extLst>
                    <a:ext uri="{FF2B5EF4-FFF2-40B4-BE49-F238E27FC236}">
                      <a16:creationId xmlns:a16="http://schemas.microsoft.com/office/drawing/2014/main" id="{8BC19A48-5375-FC40-8C32-C81C35BA7ECA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3" name="Freeform 242">
                  <a:extLst>
                    <a:ext uri="{FF2B5EF4-FFF2-40B4-BE49-F238E27FC236}">
                      <a16:creationId xmlns:a16="http://schemas.microsoft.com/office/drawing/2014/main" id="{85AD9FBF-E5E8-F04E-8500-D6104D22BBDC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4" name="Freeform 243">
                  <a:extLst>
                    <a:ext uri="{FF2B5EF4-FFF2-40B4-BE49-F238E27FC236}">
                      <a16:creationId xmlns:a16="http://schemas.microsoft.com/office/drawing/2014/main" id="{FC4A90EA-9F50-4E4A-AE2D-F63AF9E51BCF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5" name="Freeform 244">
                  <a:extLst>
                    <a:ext uri="{FF2B5EF4-FFF2-40B4-BE49-F238E27FC236}">
                      <a16:creationId xmlns:a16="http://schemas.microsoft.com/office/drawing/2014/main" id="{8908A055-8199-AC43-B14C-866CBCFFAE73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A40432A6-DFBE-2C4A-8A56-6426DA4F510D}"/>
                </a:ext>
              </a:extLst>
            </p:cNvPr>
            <p:cNvSpPr txBox="1"/>
            <p:nvPr/>
          </p:nvSpPr>
          <p:spPr>
            <a:xfrm>
              <a:off x="7270567" y="5568513"/>
              <a:ext cx="7634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P-GW</a:t>
              </a:r>
            </a:p>
          </p:txBody>
        </p:sp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31F02399-E1D9-FB43-AD59-26548344023C}"/>
              </a:ext>
            </a:extLst>
          </p:cNvPr>
          <p:cNvGrpSpPr/>
          <p:nvPr/>
        </p:nvGrpSpPr>
        <p:grpSpPr>
          <a:xfrm>
            <a:off x="4591901" y="2498785"/>
            <a:ext cx="763454" cy="668861"/>
            <a:chOff x="7270567" y="5238206"/>
            <a:chExt cx="763454" cy="668861"/>
          </a:xfrm>
        </p:grpSpPr>
        <p:grpSp>
          <p:nvGrpSpPr>
            <p:cNvPr id="249" name="Group 248">
              <a:extLst>
                <a:ext uri="{FF2B5EF4-FFF2-40B4-BE49-F238E27FC236}">
                  <a16:creationId xmlns:a16="http://schemas.microsoft.com/office/drawing/2014/main" id="{D614B020-ED5D-5644-AECB-0544E2761C00}"/>
                </a:ext>
              </a:extLst>
            </p:cNvPr>
            <p:cNvGrpSpPr/>
            <p:nvPr/>
          </p:nvGrpSpPr>
          <p:grpSpPr>
            <a:xfrm>
              <a:off x="7302136" y="5238206"/>
              <a:ext cx="591681" cy="375090"/>
              <a:chOff x="7493876" y="2774731"/>
              <a:chExt cx="1481958" cy="894622"/>
            </a:xfrm>
          </p:grpSpPr>
          <p:sp>
            <p:nvSpPr>
              <p:cNvPr id="251" name="Freeform 250">
                <a:extLst>
                  <a:ext uri="{FF2B5EF4-FFF2-40B4-BE49-F238E27FC236}">
                    <a16:creationId xmlns:a16="http://schemas.microsoft.com/office/drawing/2014/main" id="{20122CEA-C90E-C343-A412-D71D11DF7B51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252" name="Oval 251">
                <a:extLst>
                  <a:ext uri="{FF2B5EF4-FFF2-40B4-BE49-F238E27FC236}">
                    <a16:creationId xmlns:a16="http://schemas.microsoft.com/office/drawing/2014/main" id="{43807674-4BD1-E84F-A598-9AE45A96073E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253" name="Group 252">
                <a:extLst>
                  <a:ext uri="{FF2B5EF4-FFF2-40B4-BE49-F238E27FC236}">
                    <a16:creationId xmlns:a16="http://schemas.microsoft.com/office/drawing/2014/main" id="{D581F774-7914-534A-9989-AF909D80675A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254" name="Freeform 253">
                  <a:extLst>
                    <a:ext uri="{FF2B5EF4-FFF2-40B4-BE49-F238E27FC236}">
                      <a16:creationId xmlns:a16="http://schemas.microsoft.com/office/drawing/2014/main" id="{39879E72-F3AD-F644-9C83-FDDD85AAD7BE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5" name="Freeform 254">
                  <a:extLst>
                    <a:ext uri="{FF2B5EF4-FFF2-40B4-BE49-F238E27FC236}">
                      <a16:creationId xmlns:a16="http://schemas.microsoft.com/office/drawing/2014/main" id="{DF935CA5-74F1-1244-9CEC-C5567C1D097E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6" name="Freeform 255">
                  <a:extLst>
                    <a:ext uri="{FF2B5EF4-FFF2-40B4-BE49-F238E27FC236}">
                      <a16:creationId xmlns:a16="http://schemas.microsoft.com/office/drawing/2014/main" id="{CD517E56-85D1-A44C-A630-86D05449F66F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7" name="Freeform 256">
                  <a:extLst>
                    <a:ext uri="{FF2B5EF4-FFF2-40B4-BE49-F238E27FC236}">
                      <a16:creationId xmlns:a16="http://schemas.microsoft.com/office/drawing/2014/main" id="{2E012050-BD17-E54D-BF24-93E68E6783CE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50" name="TextBox 249">
              <a:extLst>
                <a:ext uri="{FF2B5EF4-FFF2-40B4-BE49-F238E27FC236}">
                  <a16:creationId xmlns:a16="http://schemas.microsoft.com/office/drawing/2014/main" id="{C0977BEC-1F83-9243-8F9C-4B0499BB3123}"/>
                </a:ext>
              </a:extLst>
            </p:cNvPr>
            <p:cNvSpPr txBox="1"/>
            <p:nvPr/>
          </p:nvSpPr>
          <p:spPr>
            <a:xfrm>
              <a:off x="7270567" y="5568513"/>
              <a:ext cx="7634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P-GW</a:t>
              </a:r>
            </a:p>
          </p:txBody>
        </p:sp>
      </p:grpSp>
      <p:sp>
        <p:nvSpPr>
          <p:cNvPr id="258" name="TextBox 257">
            <a:extLst>
              <a:ext uri="{FF2B5EF4-FFF2-40B4-BE49-F238E27FC236}">
                <a16:creationId xmlns:a16="http://schemas.microsoft.com/office/drawing/2014/main" id="{BD96136B-AF9F-5E4C-8318-156320CE9E91}"/>
              </a:ext>
            </a:extLst>
          </p:cNvPr>
          <p:cNvSpPr txBox="1"/>
          <p:nvPr/>
        </p:nvSpPr>
        <p:spPr>
          <a:xfrm>
            <a:off x="2670196" y="2586680"/>
            <a:ext cx="1799468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home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mobile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carrier network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6EE7BF5-A5DE-B04E-AE27-96E4EB53DB5C}"/>
              </a:ext>
            </a:extLst>
          </p:cNvPr>
          <p:cNvGrpSpPr/>
          <p:nvPr/>
        </p:nvGrpSpPr>
        <p:grpSpPr>
          <a:xfrm>
            <a:off x="3452123" y="1771605"/>
            <a:ext cx="1442258" cy="736694"/>
            <a:chOff x="3056709" y="2599509"/>
            <a:chExt cx="1442258" cy="736694"/>
          </a:xfrm>
        </p:grpSpPr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65583272-23FB-E143-8AEA-C857A3B3C0A5}"/>
                </a:ext>
              </a:extLst>
            </p:cNvPr>
            <p:cNvSpPr txBox="1"/>
            <p:nvPr/>
          </p:nvSpPr>
          <p:spPr>
            <a:xfrm>
              <a:off x="3507285" y="2702843"/>
              <a:ext cx="991682" cy="6136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Home</a:t>
              </a:r>
            </a:p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Subscriber </a:t>
              </a:r>
            </a:p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Server</a:t>
              </a:r>
              <a:endPara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63" name="Group 262">
              <a:extLst>
                <a:ext uri="{FF2B5EF4-FFF2-40B4-BE49-F238E27FC236}">
                  <a16:creationId xmlns:a16="http://schemas.microsoft.com/office/drawing/2014/main" id="{1A911407-11F5-DF41-B59C-F7FC45684383}"/>
                </a:ext>
              </a:extLst>
            </p:cNvPr>
            <p:cNvGrpSpPr/>
            <p:nvPr/>
          </p:nvGrpSpPr>
          <p:grpSpPr>
            <a:xfrm>
              <a:off x="3056709" y="2599509"/>
              <a:ext cx="543008" cy="736694"/>
              <a:chOff x="9181074" y="2063579"/>
              <a:chExt cx="1008323" cy="1351004"/>
            </a:xfrm>
          </p:grpSpPr>
          <p:grpSp>
            <p:nvGrpSpPr>
              <p:cNvPr id="287" name="Group 286">
                <a:extLst>
                  <a:ext uri="{FF2B5EF4-FFF2-40B4-BE49-F238E27FC236}">
                    <a16:creationId xmlns:a16="http://schemas.microsoft.com/office/drawing/2014/main" id="{30EF06A6-FBD2-884A-99A8-00581B74DF5D}"/>
                  </a:ext>
                </a:extLst>
              </p:cNvPr>
              <p:cNvGrpSpPr/>
              <p:nvPr/>
            </p:nvGrpSpPr>
            <p:grpSpPr>
              <a:xfrm>
                <a:off x="9309047" y="2092807"/>
                <a:ext cx="439787" cy="517111"/>
                <a:chOff x="4501086" y="2717689"/>
                <a:chExt cx="347435" cy="424729"/>
              </a:xfrm>
            </p:grpSpPr>
            <p:sp>
              <p:nvSpPr>
                <p:cNvPr id="339" name="Rectangle 338">
                  <a:extLst>
                    <a:ext uri="{FF2B5EF4-FFF2-40B4-BE49-F238E27FC236}">
                      <a16:creationId xmlns:a16="http://schemas.microsoft.com/office/drawing/2014/main" id="{7139FE2F-57AE-A442-BC84-FF2083E46F20}"/>
                    </a:ext>
                  </a:extLst>
                </p:cNvPr>
                <p:cNvSpPr/>
                <p:nvPr/>
              </p:nvSpPr>
              <p:spPr>
                <a:xfrm>
                  <a:off x="4501086" y="2764691"/>
                  <a:ext cx="345572" cy="328307"/>
                </a:xfrm>
                <a:prstGeom prst="rect">
                  <a:avLst/>
                </a:prstGeom>
                <a:gradFill>
                  <a:gsLst>
                    <a:gs pos="1000">
                      <a:srgbClr val="CDD3D7"/>
                    </a:gs>
                    <a:gs pos="100000">
                      <a:srgbClr val="E7ECF0"/>
                    </a:gs>
                  </a:gsLst>
                </a:gra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0" name="Oval 339">
                  <a:extLst>
                    <a:ext uri="{FF2B5EF4-FFF2-40B4-BE49-F238E27FC236}">
                      <a16:creationId xmlns:a16="http://schemas.microsoft.com/office/drawing/2014/main" id="{FB2A3CFD-C5B7-CD43-9772-81DC99F124DB}"/>
                    </a:ext>
                  </a:extLst>
                </p:cNvPr>
                <p:cNvSpPr/>
                <p:nvPr/>
              </p:nvSpPr>
              <p:spPr>
                <a:xfrm>
                  <a:off x="4501086" y="2717689"/>
                  <a:ext cx="345572" cy="98840"/>
                </a:xfrm>
                <a:prstGeom prst="ellipse">
                  <a:avLst/>
                </a:prstGeom>
                <a:solidFill>
                  <a:srgbClr val="E2E7EA"/>
                </a:solidFill>
                <a:ln w="6350"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1" name="Oval 340">
                  <a:extLst>
                    <a:ext uri="{FF2B5EF4-FFF2-40B4-BE49-F238E27FC236}">
                      <a16:creationId xmlns:a16="http://schemas.microsoft.com/office/drawing/2014/main" id="{436D4F8E-064E-634F-A0A5-CCDE398D420D}"/>
                    </a:ext>
                  </a:extLst>
                </p:cNvPr>
                <p:cNvSpPr/>
                <p:nvPr/>
              </p:nvSpPr>
              <p:spPr>
                <a:xfrm>
                  <a:off x="4502949" y="3043578"/>
                  <a:ext cx="345572" cy="98840"/>
                </a:xfrm>
                <a:prstGeom prst="ellipse">
                  <a:avLst/>
                </a:prstGeom>
                <a:solidFill>
                  <a:srgbClr val="CDD3D7"/>
                </a:solidFill>
                <a:ln w="6350"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2" name="Rectangle 341">
                  <a:extLst>
                    <a:ext uri="{FF2B5EF4-FFF2-40B4-BE49-F238E27FC236}">
                      <a16:creationId xmlns:a16="http://schemas.microsoft.com/office/drawing/2014/main" id="{DF81FCBB-4325-AE4E-B359-F9C9D3A7B474}"/>
                    </a:ext>
                  </a:extLst>
                </p:cNvPr>
                <p:cNvSpPr/>
                <p:nvPr/>
              </p:nvSpPr>
              <p:spPr>
                <a:xfrm>
                  <a:off x="4504261" y="3036961"/>
                  <a:ext cx="339222" cy="52862"/>
                </a:xfrm>
                <a:prstGeom prst="rect">
                  <a:avLst/>
                </a:prstGeom>
                <a:solidFill>
                  <a:srgbClr val="CDD3D7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88" name="Can 287">
                <a:extLst>
                  <a:ext uri="{FF2B5EF4-FFF2-40B4-BE49-F238E27FC236}">
                    <a16:creationId xmlns:a16="http://schemas.microsoft.com/office/drawing/2014/main" id="{CD19D7C9-92F7-8F48-BBA7-CAD91AB38298}"/>
                  </a:ext>
                </a:extLst>
              </p:cNvPr>
              <p:cNvSpPr/>
              <p:nvPr/>
            </p:nvSpPr>
            <p:spPr>
              <a:xfrm>
                <a:off x="9181074" y="2063579"/>
                <a:ext cx="630195" cy="568410"/>
              </a:xfrm>
              <a:prstGeom prst="can">
                <a:avLst/>
              </a:prstGeom>
              <a:gradFill>
                <a:gsLst>
                  <a:gs pos="38000">
                    <a:schemeClr val="bg1">
                      <a:lumMod val="95000"/>
                    </a:schemeClr>
                  </a:gs>
                  <a:gs pos="0">
                    <a:srgbClr val="C4CDD3"/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89" name="Picture 288" descr="A screen shot of a computer&#10;&#10;Description automatically generated">
                <a:extLst>
                  <a:ext uri="{FF2B5EF4-FFF2-40B4-BE49-F238E27FC236}">
                    <a16:creationId xmlns:a16="http://schemas.microsoft.com/office/drawing/2014/main" id="{C52594C5-88D2-CE4D-BBA2-4A0E56AE12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43539" y="2209860"/>
                <a:ext cx="645858" cy="1204723"/>
              </a:xfrm>
              <a:prstGeom prst="rect">
                <a:avLst/>
              </a:prstGeom>
            </p:spPr>
          </p:pic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9F438D4-2023-514E-9F13-019E5C64AE3D}"/>
              </a:ext>
            </a:extLst>
          </p:cNvPr>
          <p:cNvGrpSpPr/>
          <p:nvPr/>
        </p:nvGrpSpPr>
        <p:grpSpPr>
          <a:xfrm>
            <a:off x="1018903" y="1502227"/>
            <a:ext cx="1874623" cy="1214848"/>
            <a:chOff x="9013371" y="2795450"/>
            <a:chExt cx="1874623" cy="1214848"/>
          </a:xfrm>
        </p:grpSpPr>
        <p:sp>
          <p:nvSpPr>
            <p:cNvPr id="528" name="Hexagon 527">
              <a:extLst>
                <a:ext uri="{FF2B5EF4-FFF2-40B4-BE49-F238E27FC236}">
                  <a16:creationId xmlns:a16="http://schemas.microsoft.com/office/drawing/2014/main" id="{E81B9E93-34AD-0E47-91A1-C1DB16008ED0}"/>
                </a:ext>
              </a:extLst>
            </p:cNvPr>
            <p:cNvSpPr/>
            <p:nvPr/>
          </p:nvSpPr>
          <p:spPr>
            <a:xfrm>
              <a:off x="9013371" y="2967390"/>
              <a:ext cx="1306286" cy="1042908"/>
            </a:xfrm>
            <a:prstGeom prst="hexagon">
              <a:avLst/>
            </a:prstGeom>
            <a:solidFill>
              <a:srgbClr val="9AE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29" name="Straight Connector 528">
              <a:extLst>
                <a:ext uri="{FF2B5EF4-FFF2-40B4-BE49-F238E27FC236}">
                  <a16:creationId xmlns:a16="http://schemas.microsoft.com/office/drawing/2014/main" id="{69AE70FE-61CC-B148-B52F-5A99CC4D3D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60584" y="3639030"/>
              <a:ext cx="927410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2DE9DE8-7DF9-2C41-B031-9A9057D8E6B9}"/>
                </a:ext>
              </a:extLst>
            </p:cNvPr>
            <p:cNvGrpSpPr/>
            <p:nvPr/>
          </p:nvGrpSpPr>
          <p:grpSpPr>
            <a:xfrm>
              <a:off x="9274627" y="2795450"/>
              <a:ext cx="810933" cy="985003"/>
              <a:chOff x="9236146" y="2789414"/>
              <a:chExt cx="888604" cy="1226172"/>
            </a:xfrm>
          </p:grpSpPr>
          <p:grpSp>
            <p:nvGrpSpPr>
              <p:cNvPr id="562" name="Group 561">
                <a:extLst>
                  <a:ext uri="{FF2B5EF4-FFF2-40B4-BE49-F238E27FC236}">
                    <a16:creationId xmlns:a16="http://schemas.microsoft.com/office/drawing/2014/main" id="{1ABA19B2-069D-974B-B19A-FADE33515DA2}"/>
                  </a:ext>
                </a:extLst>
              </p:cNvPr>
              <p:cNvGrpSpPr/>
              <p:nvPr/>
            </p:nvGrpSpPr>
            <p:grpSpPr>
              <a:xfrm>
                <a:off x="9236146" y="2789414"/>
                <a:ext cx="466245" cy="953439"/>
                <a:chOff x="6476205" y="1279015"/>
                <a:chExt cx="466245" cy="953439"/>
              </a:xfrm>
            </p:grpSpPr>
            <p:grpSp>
              <p:nvGrpSpPr>
                <p:cNvPr id="563" name="Group 817">
                  <a:extLst>
                    <a:ext uri="{FF2B5EF4-FFF2-40B4-BE49-F238E27FC236}">
                      <a16:creationId xmlns:a16="http://schemas.microsoft.com/office/drawing/2014/main" id="{8355346E-1156-9F48-ADF6-00888255295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476205" y="1279015"/>
                  <a:ext cx="466245" cy="434369"/>
                  <a:chOff x="2920" y="1424"/>
                  <a:chExt cx="326" cy="320"/>
                </a:xfrm>
              </p:grpSpPr>
              <p:sp>
                <p:nvSpPr>
                  <p:cNvPr id="580" name="Oval 818">
                    <a:extLst>
                      <a:ext uri="{FF2B5EF4-FFF2-40B4-BE49-F238E27FC236}">
                        <a16:creationId xmlns:a16="http://schemas.microsoft.com/office/drawing/2014/main" id="{BE5DD2EA-BF2C-6D47-8C13-222E8E42AAC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20" y="1445"/>
                    <a:ext cx="326" cy="289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581" name="Group 819">
                    <a:extLst>
                      <a:ext uri="{FF2B5EF4-FFF2-40B4-BE49-F238E27FC236}">
                        <a16:creationId xmlns:a16="http://schemas.microsoft.com/office/drawing/2014/main" id="{40A41EB1-D652-9648-AD77-5BB73250584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49" y="1424"/>
                    <a:ext cx="265" cy="280"/>
                    <a:chOff x="2949" y="1424"/>
                    <a:chExt cx="265" cy="280"/>
                  </a:xfrm>
                </p:grpSpPr>
                <p:sp>
                  <p:nvSpPr>
                    <p:cNvPr id="583" name="Oval 820">
                      <a:extLst>
                        <a:ext uri="{FF2B5EF4-FFF2-40B4-BE49-F238E27FC236}">
                          <a16:creationId xmlns:a16="http://schemas.microsoft.com/office/drawing/2014/main" id="{4E92FFBE-EFDB-0940-B72F-ECF7B47B61E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30" y="1545"/>
                      <a:ext cx="107" cy="92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rgbClr val="011199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84" name="Oval 821">
                      <a:extLst>
                        <a:ext uri="{FF2B5EF4-FFF2-40B4-BE49-F238E27FC236}">
                          <a16:creationId xmlns:a16="http://schemas.microsoft.com/office/drawing/2014/main" id="{B855AC0A-0947-8545-ADFB-F53A5D233B0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06" y="1525"/>
                      <a:ext cx="154" cy="131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rgbClr val="011199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85" name="Oval 822">
                      <a:extLst>
                        <a:ext uri="{FF2B5EF4-FFF2-40B4-BE49-F238E27FC236}">
                          <a16:creationId xmlns:a16="http://schemas.microsoft.com/office/drawing/2014/main" id="{EA441C59-606A-D947-9E3F-7E898A73F57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83" y="1501"/>
                      <a:ext cx="203" cy="179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rgbClr val="011199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86" name="Oval 823">
                      <a:extLst>
                        <a:ext uri="{FF2B5EF4-FFF2-40B4-BE49-F238E27FC236}">
                          <a16:creationId xmlns:a16="http://schemas.microsoft.com/office/drawing/2014/main" id="{FCA18B08-CF6B-254C-AF3B-1A019458734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49" y="1476"/>
                      <a:ext cx="265" cy="228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rgbClr val="011199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87" name="Freeform 824">
                      <a:extLst>
                        <a:ext uri="{FF2B5EF4-FFF2-40B4-BE49-F238E27FC236}">
                          <a16:creationId xmlns:a16="http://schemas.microsoft.com/office/drawing/2014/main" id="{7369674D-4882-D24B-9BF6-76A27B8F532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V="1">
                      <a:off x="2987" y="1424"/>
                      <a:ext cx="205" cy="143"/>
                    </a:xfrm>
                    <a:custGeom>
                      <a:avLst/>
                      <a:gdLst>
                        <a:gd name="T0" fmla="*/ 0 w 1180"/>
                        <a:gd name="T1" fmla="*/ 0 h 956"/>
                        <a:gd name="T2" fmla="*/ 0 w 1180"/>
                        <a:gd name="T3" fmla="*/ 0 h 956"/>
                        <a:gd name="T4" fmla="*/ 0 w 1180"/>
                        <a:gd name="T5" fmla="*/ 0 h 956"/>
                        <a:gd name="T6" fmla="*/ 0 w 1180"/>
                        <a:gd name="T7" fmla="*/ 0 h 956"/>
                        <a:gd name="T8" fmla="*/ 0 w 1180"/>
                        <a:gd name="T9" fmla="*/ 0 h 956"/>
                        <a:gd name="T10" fmla="*/ 0 w 1180"/>
                        <a:gd name="T11" fmla="*/ 0 h 956"/>
                        <a:gd name="T12" fmla="*/ 0 w 1180"/>
                        <a:gd name="T13" fmla="*/ 0 h 956"/>
                        <a:gd name="T14" fmla="*/ 0 w 1180"/>
                        <a:gd name="T15" fmla="*/ 0 h 956"/>
                        <a:gd name="T16" fmla="*/ 0 w 1180"/>
                        <a:gd name="T17" fmla="*/ 0 h 956"/>
                        <a:gd name="T18" fmla="*/ 0 w 1180"/>
                        <a:gd name="T19" fmla="*/ 0 h 95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0" t="0" r="r" b="b"/>
                      <a:pathLst>
                        <a:path w="1180" h="956">
                          <a:moveTo>
                            <a:pt x="499" y="7"/>
                          </a:moveTo>
                          <a:lnTo>
                            <a:pt x="0" y="780"/>
                          </a:lnTo>
                          <a:lnTo>
                            <a:pt x="134" y="885"/>
                          </a:lnTo>
                          <a:lnTo>
                            <a:pt x="366" y="920"/>
                          </a:lnTo>
                          <a:lnTo>
                            <a:pt x="534" y="956"/>
                          </a:lnTo>
                          <a:lnTo>
                            <a:pt x="829" y="949"/>
                          </a:lnTo>
                          <a:lnTo>
                            <a:pt x="1096" y="850"/>
                          </a:lnTo>
                          <a:lnTo>
                            <a:pt x="1180" y="801"/>
                          </a:lnTo>
                          <a:lnTo>
                            <a:pt x="668" y="0"/>
                          </a:lnTo>
                          <a:lnTo>
                            <a:pt x="499" y="7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19050" cmpd="sng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582" name="Freeform 825">
                    <a:extLst>
                      <a:ext uri="{FF2B5EF4-FFF2-40B4-BE49-F238E27FC236}">
                        <a16:creationId xmlns:a16="http://schemas.microsoft.com/office/drawing/2014/main" id="{5F935FB7-B99C-334B-B409-9068B611D3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95" y="1615"/>
                    <a:ext cx="178" cy="129"/>
                  </a:xfrm>
                  <a:custGeom>
                    <a:avLst/>
                    <a:gdLst>
                      <a:gd name="T0" fmla="*/ 0 w 1180"/>
                      <a:gd name="T1" fmla="*/ 0 h 956"/>
                      <a:gd name="T2" fmla="*/ 0 w 1180"/>
                      <a:gd name="T3" fmla="*/ 0 h 956"/>
                      <a:gd name="T4" fmla="*/ 0 w 1180"/>
                      <a:gd name="T5" fmla="*/ 0 h 956"/>
                      <a:gd name="T6" fmla="*/ 0 w 1180"/>
                      <a:gd name="T7" fmla="*/ 0 h 956"/>
                      <a:gd name="T8" fmla="*/ 0 w 1180"/>
                      <a:gd name="T9" fmla="*/ 0 h 956"/>
                      <a:gd name="T10" fmla="*/ 0 w 1180"/>
                      <a:gd name="T11" fmla="*/ 0 h 956"/>
                      <a:gd name="T12" fmla="*/ 0 w 1180"/>
                      <a:gd name="T13" fmla="*/ 0 h 956"/>
                      <a:gd name="T14" fmla="*/ 0 w 1180"/>
                      <a:gd name="T15" fmla="*/ 0 h 956"/>
                      <a:gd name="T16" fmla="*/ 0 w 1180"/>
                      <a:gd name="T17" fmla="*/ 0 h 956"/>
                      <a:gd name="T18" fmla="*/ 0 w 1180"/>
                      <a:gd name="T19" fmla="*/ 0 h 95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180" h="956">
                        <a:moveTo>
                          <a:pt x="499" y="7"/>
                        </a:moveTo>
                        <a:lnTo>
                          <a:pt x="0" y="780"/>
                        </a:lnTo>
                        <a:lnTo>
                          <a:pt x="134" y="885"/>
                        </a:lnTo>
                        <a:lnTo>
                          <a:pt x="366" y="920"/>
                        </a:lnTo>
                        <a:lnTo>
                          <a:pt x="534" y="956"/>
                        </a:lnTo>
                        <a:lnTo>
                          <a:pt x="829" y="949"/>
                        </a:lnTo>
                        <a:lnTo>
                          <a:pt x="1096" y="850"/>
                        </a:lnTo>
                        <a:lnTo>
                          <a:pt x="1180" y="801"/>
                        </a:lnTo>
                        <a:lnTo>
                          <a:pt x="668" y="0"/>
                        </a:lnTo>
                        <a:lnTo>
                          <a:pt x="499" y="7"/>
                        </a:lnTo>
                        <a:close/>
                      </a:path>
                    </a:pathLst>
                  </a:custGeom>
                  <a:solidFill>
                    <a:srgbClr val="9CE0FA"/>
                  </a:solidFill>
                  <a:ln w="19050" cmpd="sng">
                    <a:noFill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564" name="Group 398">
                  <a:extLst>
                    <a:ext uri="{FF2B5EF4-FFF2-40B4-BE49-F238E27FC236}">
                      <a16:creationId xmlns:a16="http://schemas.microsoft.com/office/drawing/2014/main" id="{D22A9C7B-07EA-E542-BA2A-BF5812F3A0A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527789" y="1518577"/>
                  <a:ext cx="375668" cy="713877"/>
                  <a:chOff x="3130" y="3288"/>
                  <a:chExt cx="410" cy="742"/>
                </a:xfrm>
              </p:grpSpPr>
              <p:sp>
                <p:nvSpPr>
                  <p:cNvPr id="565" name="Line 270">
                    <a:extLst>
                      <a:ext uri="{FF2B5EF4-FFF2-40B4-BE49-F238E27FC236}">
                        <a16:creationId xmlns:a16="http://schemas.microsoft.com/office/drawing/2014/main" id="{E4046004-439A-BD45-8005-348F297868A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30" y="3288"/>
                    <a:ext cx="205" cy="672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566" name="Line 271">
                    <a:extLst>
                      <a:ext uri="{FF2B5EF4-FFF2-40B4-BE49-F238E27FC236}">
                        <a16:creationId xmlns:a16="http://schemas.microsoft.com/office/drawing/2014/main" id="{A7AD7C06-0581-F542-ADA3-676121B70FE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335" y="3288"/>
                    <a:ext cx="205" cy="669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567" name="Line 272">
                    <a:extLst>
                      <a:ext uri="{FF2B5EF4-FFF2-40B4-BE49-F238E27FC236}">
                        <a16:creationId xmlns:a16="http://schemas.microsoft.com/office/drawing/2014/main" id="{C2A4A300-ACC7-F145-937A-0669DA177CF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130" y="3957"/>
                    <a:ext cx="205" cy="7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568" name="Line 273">
                    <a:extLst>
                      <a:ext uri="{FF2B5EF4-FFF2-40B4-BE49-F238E27FC236}">
                        <a16:creationId xmlns:a16="http://schemas.microsoft.com/office/drawing/2014/main" id="{06098FCE-7EAA-824B-96DF-942C4F4D54D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35" y="3957"/>
                    <a:ext cx="205" cy="7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569" name="Line 274">
                    <a:extLst>
                      <a:ext uri="{FF2B5EF4-FFF2-40B4-BE49-F238E27FC236}">
                        <a16:creationId xmlns:a16="http://schemas.microsoft.com/office/drawing/2014/main" id="{8A872DE1-A45C-F046-B5B9-A8A7C12BAF5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335" y="3303"/>
                    <a:ext cx="0" cy="72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570" name="Line 275">
                    <a:extLst>
                      <a:ext uri="{FF2B5EF4-FFF2-40B4-BE49-F238E27FC236}">
                        <a16:creationId xmlns:a16="http://schemas.microsoft.com/office/drawing/2014/main" id="{830028A5-659C-6345-B426-E5E1AAC7CBC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30" y="3888"/>
                    <a:ext cx="205" cy="72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571" name="Line 276">
                    <a:extLst>
                      <a:ext uri="{FF2B5EF4-FFF2-40B4-BE49-F238E27FC236}">
                        <a16:creationId xmlns:a16="http://schemas.microsoft.com/office/drawing/2014/main" id="{5690F3F8-7EB8-BC4A-ACB5-9339F780FD9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335" y="3888"/>
                    <a:ext cx="205" cy="69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572" name="Line 277">
                    <a:extLst>
                      <a:ext uri="{FF2B5EF4-FFF2-40B4-BE49-F238E27FC236}">
                        <a16:creationId xmlns:a16="http://schemas.microsoft.com/office/drawing/2014/main" id="{4643A681-5431-BD42-A426-E69E67DDD95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217" y="3668"/>
                    <a:ext cx="118" cy="55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573" name="Line 278">
                    <a:extLst>
                      <a:ext uri="{FF2B5EF4-FFF2-40B4-BE49-F238E27FC236}">
                        <a16:creationId xmlns:a16="http://schemas.microsoft.com/office/drawing/2014/main" id="{8CD16DA5-85A7-A14F-A0DE-21E2F324794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35" y="3668"/>
                    <a:ext cx="124" cy="55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574" name="Line 279">
                    <a:extLst>
                      <a:ext uri="{FF2B5EF4-FFF2-40B4-BE49-F238E27FC236}">
                        <a16:creationId xmlns:a16="http://schemas.microsoft.com/office/drawing/2014/main" id="{7AF4C5F4-5454-CF47-A771-7F1288FC578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178" y="3766"/>
                    <a:ext cx="152" cy="75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575" name="Line 280">
                    <a:extLst>
                      <a:ext uri="{FF2B5EF4-FFF2-40B4-BE49-F238E27FC236}">
                        <a16:creationId xmlns:a16="http://schemas.microsoft.com/office/drawing/2014/main" id="{50493D14-A26B-CF48-B438-2DC4C389E91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35" y="3781"/>
                    <a:ext cx="153" cy="66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576" name="Line 281">
                    <a:extLst>
                      <a:ext uri="{FF2B5EF4-FFF2-40B4-BE49-F238E27FC236}">
                        <a16:creationId xmlns:a16="http://schemas.microsoft.com/office/drawing/2014/main" id="{798B2709-09B4-FD4D-954E-1799C66601E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35" y="3567"/>
                    <a:ext cx="78" cy="2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577" name="Line 282">
                    <a:extLst>
                      <a:ext uri="{FF2B5EF4-FFF2-40B4-BE49-F238E27FC236}">
                        <a16:creationId xmlns:a16="http://schemas.microsoft.com/office/drawing/2014/main" id="{579652B7-634C-D642-ADF4-4DCCDF3F2D3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35" y="3428"/>
                    <a:ext cx="49" cy="2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578" name="Line 283">
                    <a:extLst>
                      <a:ext uri="{FF2B5EF4-FFF2-40B4-BE49-F238E27FC236}">
                        <a16:creationId xmlns:a16="http://schemas.microsoft.com/office/drawing/2014/main" id="{F9F8FAE7-8FBE-2241-BC65-0942FFC6305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247" y="3558"/>
                    <a:ext cx="95" cy="36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579" name="Line 284">
                    <a:extLst>
                      <a:ext uri="{FF2B5EF4-FFF2-40B4-BE49-F238E27FC236}">
                        <a16:creationId xmlns:a16="http://schemas.microsoft.com/office/drawing/2014/main" id="{09E32734-A5CD-B548-B324-27828189A80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289" y="3422"/>
                    <a:ext cx="55" cy="36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588" name="Group 587">
                <a:extLst>
                  <a:ext uri="{FF2B5EF4-FFF2-40B4-BE49-F238E27FC236}">
                    <a16:creationId xmlns:a16="http://schemas.microsoft.com/office/drawing/2014/main" id="{9B800BA2-7BF8-3244-AE5B-D784AF33B15F}"/>
                  </a:ext>
                </a:extLst>
              </p:cNvPr>
              <p:cNvGrpSpPr/>
              <p:nvPr/>
            </p:nvGrpSpPr>
            <p:grpSpPr>
              <a:xfrm>
                <a:off x="9357602" y="3598288"/>
                <a:ext cx="767148" cy="417298"/>
                <a:chOff x="1503784" y="3006600"/>
                <a:chExt cx="1771786" cy="957087"/>
              </a:xfrm>
            </p:grpSpPr>
            <p:grpSp>
              <p:nvGrpSpPr>
                <p:cNvPr id="589" name="Group 588">
                  <a:extLst>
                    <a:ext uri="{FF2B5EF4-FFF2-40B4-BE49-F238E27FC236}">
                      <a16:creationId xmlns:a16="http://schemas.microsoft.com/office/drawing/2014/main" id="{164479F9-FB31-4E41-B318-6B0DA7EED4FE}"/>
                    </a:ext>
                  </a:extLst>
                </p:cNvPr>
                <p:cNvGrpSpPr/>
                <p:nvPr/>
              </p:nvGrpSpPr>
              <p:grpSpPr>
                <a:xfrm>
                  <a:off x="1503784" y="3006600"/>
                  <a:ext cx="1771786" cy="957087"/>
                  <a:chOff x="1465684" y="2997075"/>
                  <a:chExt cx="1771786" cy="957087"/>
                </a:xfrm>
              </p:grpSpPr>
              <p:sp>
                <p:nvSpPr>
                  <p:cNvPr id="610" name="Freeform 609">
                    <a:extLst>
                      <a:ext uri="{FF2B5EF4-FFF2-40B4-BE49-F238E27FC236}">
                        <a16:creationId xmlns:a16="http://schemas.microsoft.com/office/drawing/2014/main" id="{396AD631-278B-2C42-A394-4FD631BC2090}"/>
                      </a:ext>
                    </a:extLst>
                  </p:cNvPr>
                  <p:cNvSpPr/>
                  <p:nvPr/>
                </p:nvSpPr>
                <p:spPr>
                  <a:xfrm>
                    <a:off x="1465684" y="3328365"/>
                    <a:ext cx="1771786" cy="625797"/>
                  </a:xfrm>
                  <a:custGeom>
                    <a:avLst/>
                    <a:gdLst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46482 w 8187558"/>
                      <a:gd name="connsiteY5" fmla="*/ 157655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46482 w 8187558"/>
                      <a:gd name="connsiteY5" fmla="*/ 157655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46482 w 8187558"/>
                      <a:gd name="connsiteY5" fmla="*/ 157655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46482 w 8187558"/>
                      <a:gd name="connsiteY5" fmla="*/ 157655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88524 w 8187558"/>
                      <a:gd name="connsiteY5" fmla="*/ 1597573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88524 w 8187558"/>
                      <a:gd name="connsiteY5" fmla="*/ 1597573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76538 w 8176538"/>
                      <a:gd name="connsiteY0" fmla="*/ 0 h 2638097"/>
                      <a:gd name="connsiteX1" fmla="*/ 8176538 w 8176538"/>
                      <a:gd name="connsiteY1" fmla="*/ 1271752 h 2638097"/>
                      <a:gd name="connsiteX2" fmla="*/ 4088015 w 8176538"/>
                      <a:gd name="connsiteY2" fmla="*/ 2638097 h 2638097"/>
                      <a:gd name="connsiteX3" fmla="*/ 0 w 8176538"/>
                      <a:gd name="connsiteY3" fmla="*/ 1269888 h 2638097"/>
                      <a:gd name="connsiteX4" fmla="*/ 20511 w 8176538"/>
                      <a:gd name="connsiteY4" fmla="*/ 147145 h 2638097"/>
                      <a:gd name="connsiteX5" fmla="*/ 4088015 w 8176538"/>
                      <a:gd name="connsiteY5" fmla="*/ 1566042 h 2638097"/>
                      <a:gd name="connsiteX6" fmla="*/ 8176538 w 8176538"/>
                      <a:gd name="connsiteY6" fmla="*/ 0 h 2638097"/>
                      <a:gd name="connsiteX0" fmla="*/ 8176538 w 8176538"/>
                      <a:gd name="connsiteY0" fmla="*/ 0 h 2772020"/>
                      <a:gd name="connsiteX1" fmla="*/ 8176538 w 8176538"/>
                      <a:gd name="connsiteY1" fmla="*/ 1271752 h 2772020"/>
                      <a:gd name="connsiteX2" fmla="*/ 4099034 w 8176538"/>
                      <a:gd name="connsiteY2" fmla="*/ 2772020 h 2772020"/>
                      <a:gd name="connsiteX3" fmla="*/ 0 w 8176538"/>
                      <a:gd name="connsiteY3" fmla="*/ 1269888 h 2772020"/>
                      <a:gd name="connsiteX4" fmla="*/ 20511 w 8176538"/>
                      <a:gd name="connsiteY4" fmla="*/ 147145 h 2772020"/>
                      <a:gd name="connsiteX5" fmla="*/ 4088015 w 8176538"/>
                      <a:gd name="connsiteY5" fmla="*/ 1566042 h 2772020"/>
                      <a:gd name="connsiteX6" fmla="*/ 8176538 w 8176538"/>
                      <a:gd name="connsiteY6" fmla="*/ 0 h 2772020"/>
                      <a:gd name="connsiteX0" fmla="*/ 8176538 w 8176538"/>
                      <a:gd name="connsiteY0" fmla="*/ 0 h 2772339"/>
                      <a:gd name="connsiteX1" fmla="*/ 8176538 w 8176538"/>
                      <a:gd name="connsiteY1" fmla="*/ 1378890 h 2772339"/>
                      <a:gd name="connsiteX2" fmla="*/ 4099034 w 8176538"/>
                      <a:gd name="connsiteY2" fmla="*/ 2772020 h 2772339"/>
                      <a:gd name="connsiteX3" fmla="*/ 0 w 8176538"/>
                      <a:gd name="connsiteY3" fmla="*/ 1269888 h 2772339"/>
                      <a:gd name="connsiteX4" fmla="*/ 20511 w 8176538"/>
                      <a:gd name="connsiteY4" fmla="*/ 147145 h 2772339"/>
                      <a:gd name="connsiteX5" fmla="*/ 4088015 w 8176538"/>
                      <a:gd name="connsiteY5" fmla="*/ 1566042 h 2772339"/>
                      <a:gd name="connsiteX6" fmla="*/ 8176538 w 8176538"/>
                      <a:gd name="connsiteY6" fmla="*/ 0 h 2772339"/>
                      <a:gd name="connsiteX0" fmla="*/ 8176538 w 8176538"/>
                      <a:gd name="connsiteY0" fmla="*/ 0 h 2825888"/>
                      <a:gd name="connsiteX1" fmla="*/ 8176538 w 8176538"/>
                      <a:gd name="connsiteY1" fmla="*/ 1378890 h 2825888"/>
                      <a:gd name="connsiteX2" fmla="*/ 4099034 w 8176538"/>
                      <a:gd name="connsiteY2" fmla="*/ 2825590 h 2825888"/>
                      <a:gd name="connsiteX3" fmla="*/ 0 w 8176538"/>
                      <a:gd name="connsiteY3" fmla="*/ 1269888 h 2825888"/>
                      <a:gd name="connsiteX4" fmla="*/ 20511 w 8176538"/>
                      <a:gd name="connsiteY4" fmla="*/ 147145 h 2825888"/>
                      <a:gd name="connsiteX5" fmla="*/ 4088015 w 8176538"/>
                      <a:gd name="connsiteY5" fmla="*/ 1566042 h 2825888"/>
                      <a:gd name="connsiteX6" fmla="*/ 8176538 w 8176538"/>
                      <a:gd name="connsiteY6" fmla="*/ 0 h 2825888"/>
                      <a:gd name="connsiteX0" fmla="*/ 8165518 w 8165518"/>
                      <a:gd name="connsiteY0" fmla="*/ 0 h 2825606"/>
                      <a:gd name="connsiteX1" fmla="*/ 8165518 w 8165518"/>
                      <a:gd name="connsiteY1" fmla="*/ 1378890 h 2825606"/>
                      <a:gd name="connsiteX2" fmla="*/ 4088014 w 8165518"/>
                      <a:gd name="connsiteY2" fmla="*/ 2825590 h 2825606"/>
                      <a:gd name="connsiteX3" fmla="*/ 0 w 8165518"/>
                      <a:gd name="connsiteY3" fmla="*/ 1403811 h 2825606"/>
                      <a:gd name="connsiteX4" fmla="*/ 9491 w 8165518"/>
                      <a:gd name="connsiteY4" fmla="*/ 147145 h 2825606"/>
                      <a:gd name="connsiteX5" fmla="*/ 4076995 w 8165518"/>
                      <a:gd name="connsiteY5" fmla="*/ 1566042 h 2825606"/>
                      <a:gd name="connsiteX6" fmla="*/ 8165518 w 8165518"/>
                      <a:gd name="connsiteY6" fmla="*/ 0 h 2825606"/>
                      <a:gd name="connsiteX0" fmla="*/ 8165518 w 8165518"/>
                      <a:gd name="connsiteY0" fmla="*/ 0 h 2879174"/>
                      <a:gd name="connsiteX1" fmla="*/ 8165518 w 8165518"/>
                      <a:gd name="connsiteY1" fmla="*/ 1378890 h 2879174"/>
                      <a:gd name="connsiteX2" fmla="*/ 4132092 w 8165518"/>
                      <a:gd name="connsiteY2" fmla="*/ 2879159 h 2879174"/>
                      <a:gd name="connsiteX3" fmla="*/ 0 w 8165518"/>
                      <a:gd name="connsiteY3" fmla="*/ 1403811 h 2879174"/>
                      <a:gd name="connsiteX4" fmla="*/ 9491 w 8165518"/>
                      <a:gd name="connsiteY4" fmla="*/ 147145 h 2879174"/>
                      <a:gd name="connsiteX5" fmla="*/ 4076995 w 8165518"/>
                      <a:gd name="connsiteY5" fmla="*/ 1566042 h 2879174"/>
                      <a:gd name="connsiteX6" fmla="*/ 8165518 w 8165518"/>
                      <a:gd name="connsiteY6" fmla="*/ 0 h 2879174"/>
                      <a:gd name="connsiteX0" fmla="*/ 8165518 w 8176537"/>
                      <a:gd name="connsiteY0" fmla="*/ 0 h 2879410"/>
                      <a:gd name="connsiteX1" fmla="*/ 8176537 w 8176537"/>
                      <a:gd name="connsiteY1" fmla="*/ 1499420 h 2879410"/>
                      <a:gd name="connsiteX2" fmla="*/ 4132092 w 8176537"/>
                      <a:gd name="connsiteY2" fmla="*/ 2879159 h 2879410"/>
                      <a:gd name="connsiteX3" fmla="*/ 0 w 8176537"/>
                      <a:gd name="connsiteY3" fmla="*/ 1403811 h 2879410"/>
                      <a:gd name="connsiteX4" fmla="*/ 9491 w 8176537"/>
                      <a:gd name="connsiteY4" fmla="*/ 147145 h 2879410"/>
                      <a:gd name="connsiteX5" fmla="*/ 4076995 w 8176537"/>
                      <a:gd name="connsiteY5" fmla="*/ 1566042 h 2879410"/>
                      <a:gd name="connsiteX6" fmla="*/ 8165518 w 8176537"/>
                      <a:gd name="connsiteY6" fmla="*/ 0 h 2879410"/>
                      <a:gd name="connsiteX0" fmla="*/ 8165518 w 8176537"/>
                      <a:gd name="connsiteY0" fmla="*/ 0 h 2879262"/>
                      <a:gd name="connsiteX1" fmla="*/ 8176537 w 8176537"/>
                      <a:gd name="connsiteY1" fmla="*/ 1499420 h 2879262"/>
                      <a:gd name="connsiteX2" fmla="*/ 4132092 w 8176537"/>
                      <a:gd name="connsiteY2" fmla="*/ 2879159 h 2879262"/>
                      <a:gd name="connsiteX3" fmla="*/ 0 w 8176537"/>
                      <a:gd name="connsiteY3" fmla="*/ 1403811 h 2879262"/>
                      <a:gd name="connsiteX4" fmla="*/ 9491 w 8176537"/>
                      <a:gd name="connsiteY4" fmla="*/ 147145 h 2879262"/>
                      <a:gd name="connsiteX5" fmla="*/ 4076995 w 8176537"/>
                      <a:gd name="connsiteY5" fmla="*/ 1566042 h 2879262"/>
                      <a:gd name="connsiteX6" fmla="*/ 8165518 w 8176537"/>
                      <a:gd name="connsiteY6" fmla="*/ 0 h 2879262"/>
                      <a:gd name="connsiteX0" fmla="*/ 8165518 w 8176537"/>
                      <a:gd name="connsiteY0" fmla="*/ 0 h 2879163"/>
                      <a:gd name="connsiteX1" fmla="*/ 8176537 w 8176537"/>
                      <a:gd name="connsiteY1" fmla="*/ 1499420 h 2879163"/>
                      <a:gd name="connsiteX2" fmla="*/ 4132092 w 8176537"/>
                      <a:gd name="connsiteY2" fmla="*/ 2879159 h 2879163"/>
                      <a:gd name="connsiteX3" fmla="*/ 0 w 8176537"/>
                      <a:gd name="connsiteY3" fmla="*/ 1510948 h 2879163"/>
                      <a:gd name="connsiteX4" fmla="*/ 9491 w 8176537"/>
                      <a:gd name="connsiteY4" fmla="*/ 147145 h 2879163"/>
                      <a:gd name="connsiteX5" fmla="*/ 4076995 w 8176537"/>
                      <a:gd name="connsiteY5" fmla="*/ 1566042 h 2879163"/>
                      <a:gd name="connsiteX6" fmla="*/ 8165518 w 8176537"/>
                      <a:gd name="connsiteY6" fmla="*/ 0 h 2879163"/>
                      <a:gd name="connsiteX0" fmla="*/ 8165518 w 8198577"/>
                      <a:gd name="connsiteY0" fmla="*/ 0 h 2879451"/>
                      <a:gd name="connsiteX1" fmla="*/ 8198577 w 8198577"/>
                      <a:gd name="connsiteY1" fmla="*/ 1606558 h 2879451"/>
                      <a:gd name="connsiteX2" fmla="*/ 4132092 w 8198577"/>
                      <a:gd name="connsiteY2" fmla="*/ 2879159 h 2879451"/>
                      <a:gd name="connsiteX3" fmla="*/ 0 w 8198577"/>
                      <a:gd name="connsiteY3" fmla="*/ 1510948 h 2879451"/>
                      <a:gd name="connsiteX4" fmla="*/ 9491 w 8198577"/>
                      <a:gd name="connsiteY4" fmla="*/ 147145 h 2879451"/>
                      <a:gd name="connsiteX5" fmla="*/ 4076995 w 8198577"/>
                      <a:gd name="connsiteY5" fmla="*/ 1566042 h 2879451"/>
                      <a:gd name="connsiteX6" fmla="*/ 8165518 w 8198577"/>
                      <a:gd name="connsiteY6" fmla="*/ 0 h 2879451"/>
                      <a:gd name="connsiteX0" fmla="*/ 8165518 w 8165518"/>
                      <a:gd name="connsiteY0" fmla="*/ 0 h 2880066"/>
                      <a:gd name="connsiteX1" fmla="*/ 8165518 w 8165518"/>
                      <a:gd name="connsiteY1" fmla="*/ 1673520 h 2880066"/>
                      <a:gd name="connsiteX2" fmla="*/ 4132092 w 8165518"/>
                      <a:gd name="connsiteY2" fmla="*/ 2879159 h 2880066"/>
                      <a:gd name="connsiteX3" fmla="*/ 0 w 8165518"/>
                      <a:gd name="connsiteY3" fmla="*/ 1510948 h 2880066"/>
                      <a:gd name="connsiteX4" fmla="*/ 9491 w 8165518"/>
                      <a:gd name="connsiteY4" fmla="*/ 147145 h 2880066"/>
                      <a:gd name="connsiteX5" fmla="*/ 4076995 w 8165518"/>
                      <a:gd name="connsiteY5" fmla="*/ 1566042 h 2880066"/>
                      <a:gd name="connsiteX6" fmla="*/ 8165518 w 8165518"/>
                      <a:gd name="connsiteY6" fmla="*/ 0 h 2880066"/>
                      <a:gd name="connsiteX0" fmla="*/ 8156794 w 8156794"/>
                      <a:gd name="connsiteY0" fmla="*/ 0 h 2879270"/>
                      <a:gd name="connsiteX1" fmla="*/ 8156794 w 8156794"/>
                      <a:gd name="connsiteY1" fmla="*/ 1673520 h 2879270"/>
                      <a:gd name="connsiteX2" fmla="*/ 4123368 w 8156794"/>
                      <a:gd name="connsiteY2" fmla="*/ 2879159 h 2879270"/>
                      <a:gd name="connsiteX3" fmla="*/ 2295 w 8156794"/>
                      <a:gd name="connsiteY3" fmla="*/ 1618086 h 2879270"/>
                      <a:gd name="connsiteX4" fmla="*/ 767 w 8156794"/>
                      <a:gd name="connsiteY4" fmla="*/ 147145 h 2879270"/>
                      <a:gd name="connsiteX5" fmla="*/ 4068271 w 8156794"/>
                      <a:gd name="connsiteY5" fmla="*/ 1566042 h 2879270"/>
                      <a:gd name="connsiteX6" fmla="*/ 8156794 w 8156794"/>
                      <a:gd name="connsiteY6" fmla="*/ 0 h 2879270"/>
                      <a:gd name="connsiteX0" fmla="*/ 8156794 w 8156794"/>
                      <a:gd name="connsiteY0" fmla="*/ 0 h 2973000"/>
                      <a:gd name="connsiteX1" fmla="*/ 8156794 w 8156794"/>
                      <a:gd name="connsiteY1" fmla="*/ 1673520 h 2973000"/>
                      <a:gd name="connsiteX2" fmla="*/ 4134388 w 8156794"/>
                      <a:gd name="connsiteY2" fmla="*/ 2972904 h 2973000"/>
                      <a:gd name="connsiteX3" fmla="*/ 2295 w 8156794"/>
                      <a:gd name="connsiteY3" fmla="*/ 1618086 h 2973000"/>
                      <a:gd name="connsiteX4" fmla="*/ 767 w 8156794"/>
                      <a:gd name="connsiteY4" fmla="*/ 147145 h 2973000"/>
                      <a:gd name="connsiteX5" fmla="*/ 4068271 w 8156794"/>
                      <a:gd name="connsiteY5" fmla="*/ 1566042 h 2973000"/>
                      <a:gd name="connsiteX6" fmla="*/ 8156794 w 8156794"/>
                      <a:gd name="connsiteY6" fmla="*/ 0 h 2973000"/>
                      <a:gd name="connsiteX0" fmla="*/ 8156794 w 8156794"/>
                      <a:gd name="connsiteY0" fmla="*/ 0 h 2973000"/>
                      <a:gd name="connsiteX1" fmla="*/ 8156794 w 8156794"/>
                      <a:gd name="connsiteY1" fmla="*/ 1673520 h 2973000"/>
                      <a:gd name="connsiteX2" fmla="*/ 4134388 w 8156794"/>
                      <a:gd name="connsiteY2" fmla="*/ 2972904 h 2973000"/>
                      <a:gd name="connsiteX3" fmla="*/ 2295 w 8156794"/>
                      <a:gd name="connsiteY3" fmla="*/ 1618086 h 2973000"/>
                      <a:gd name="connsiteX4" fmla="*/ 767 w 8156794"/>
                      <a:gd name="connsiteY4" fmla="*/ 147145 h 2973000"/>
                      <a:gd name="connsiteX5" fmla="*/ 4068271 w 8156794"/>
                      <a:gd name="connsiteY5" fmla="*/ 1566042 h 2973000"/>
                      <a:gd name="connsiteX6" fmla="*/ 8156794 w 8156794"/>
                      <a:gd name="connsiteY6" fmla="*/ 0 h 2973000"/>
                      <a:gd name="connsiteX0" fmla="*/ 8156794 w 8156794"/>
                      <a:gd name="connsiteY0" fmla="*/ 0 h 2973000"/>
                      <a:gd name="connsiteX1" fmla="*/ 8156794 w 8156794"/>
                      <a:gd name="connsiteY1" fmla="*/ 1673520 h 2973000"/>
                      <a:gd name="connsiteX2" fmla="*/ 4134388 w 8156794"/>
                      <a:gd name="connsiteY2" fmla="*/ 2972904 h 2973000"/>
                      <a:gd name="connsiteX3" fmla="*/ 2295 w 8156794"/>
                      <a:gd name="connsiteY3" fmla="*/ 1618086 h 2973000"/>
                      <a:gd name="connsiteX4" fmla="*/ 767 w 8156794"/>
                      <a:gd name="connsiteY4" fmla="*/ 147145 h 2973000"/>
                      <a:gd name="connsiteX5" fmla="*/ 4068271 w 8156794"/>
                      <a:gd name="connsiteY5" fmla="*/ 1566042 h 2973000"/>
                      <a:gd name="connsiteX6" fmla="*/ 8156794 w 8156794"/>
                      <a:gd name="connsiteY6" fmla="*/ 0 h 2973000"/>
                      <a:gd name="connsiteX0" fmla="*/ 8156794 w 8156794"/>
                      <a:gd name="connsiteY0" fmla="*/ 0 h 2973020"/>
                      <a:gd name="connsiteX1" fmla="*/ 8156794 w 8156794"/>
                      <a:gd name="connsiteY1" fmla="*/ 1673520 h 2973020"/>
                      <a:gd name="connsiteX2" fmla="*/ 4134388 w 8156794"/>
                      <a:gd name="connsiteY2" fmla="*/ 2972904 h 2973020"/>
                      <a:gd name="connsiteX3" fmla="*/ 2295 w 8156794"/>
                      <a:gd name="connsiteY3" fmla="*/ 1618086 h 2973020"/>
                      <a:gd name="connsiteX4" fmla="*/ 767 w 8156794"/>
                      <a:gd name="connsiteY4" fmla="*/ 147145 h 2973020"/>
                      <a:gd name="connsiteX5" fmla="*/ 4068271 w 8156794"/>
                      <a:gd name="connsiteY5" fmla="*/ 1566042 h 2973020"/>
                      <a:gd name="connsiteX6" fmla="*/ 8156794 w 8156794"/>
                      <a:gd name="connsiteY6" fmla="*/ 0 h 2973020"/>
                      <a:gd name="connsiteX0" fmla="*/ 8156794 w 8156794"/>
                      <a:gd name="connsiteY0" fmla="*/ 0 h 2973021"/>
                      <a:gd name="connsiteX1" fmla="*/ 8156794 w 8156794"/>
                      <a:gd name="connsiteY1" fmla="*/ 1673520 h 2973021"/>
                      <a:gd name="connsiteX2" fmla="*/ 4134388 w 8156794"/>
                      <a:gd name="connsiteY2" fmla="*/ 2972904 h 2973021"/>
                      <a:gd name="connsiteX3" fmla="*/ 2295 w 8156794"/>
                      <a:gd name="connsiteY3" fmla="*/ 1618086 h 2973021"/>
                      <a:gd name="connsiteX4" fmla="*/ 767 w 8156794"/>
                      <a:gd name="connsiteY4" fmla="*/ 147145 h 2973021"/>
                      <a:gd name="connsiteX5" fmla="*/ 4068271 w 8156794"/>
                      <a:gd name="connsiteY5" fmla="*/ 1566042 h 2973021"/>
                      <a:gd name="connsiteX6" fmla="*/ 8156794 w 8156794"/>
                      <a:gd name="connsiteY6" fmla="*/ 0 h 2973021"/>
                      <a:gd name="connsiteX0" fmla="*/ 8156794 w 8156794"/>
                      <a:gd name="connsiteY0" fmla="*/ 0 h 2973021"/>
                      <a:gd name="connsiteX1" fmla="*/ 8156794 w 8156794"/>
                      <a:gd name="connsiteY1" fmla="*/ 1673520 h 2973021"/>
                      <a:gd name="connsiteX2" fmla="*/ 4134388 w 8156794"/>
                      <a:gd name="connsiteY2" fmla="*/ 2972904 h 2973021"/>
                      <a:gd name="connsiteX3" fmla="*/ 2295 w 8156794"/>
                      <a:gd name="connsiteY3" fmla="*/ 1618086 h 2973021"/>
                      <a:gd name="connsiteX4" fmla="*/ 767 w 8156794"/>
                      <a:gd name="connsiteY4" fmla="*/ 147145 h 2973021"/>
                      <a:gd name="connsiteX5" fmla="*/ 4068271 w 8156794"/>
                      <a:gd name="connsiteY5" fmla="*/ 1566042 h 2973021"/>
                      <a:gd name="connsiteX6" fmla="*/ 8156794 w 8156794"/>
                      <a:gd name="connsiteY6" fmla="*/ 0 h 2973021"/>
                      <a:gd name="connsiteX0" fmla="*/ 8156794 w 8156794"/>
                      <a:gd name="connsiteY0" fmla="*/ 0 h 2973021"/>
                      <a:gd name="connsiteX1" fmla="*/ 8156794 w 8156794"/>
                      <a:gd name="connsiteY1" fmla="*/ 1673520 h 2973021"/>
                      <a:gd name="connsiteX2" fmla="*/ 4134388 w 8156794"/>
                      <a:gd name="connsiteY2" fmla="*/ 2972904 h 2973021"/>
                      <a:gd name="connsiteX3" fmla="*/ 2295 w 8156794"/>
                      <a:gd name="connsiteY3" fmla="*/ 1618086 h 2973021"/>
                      <a:gd name="connsiteX4" fmla="*/ 767 w 8156794"/>
                      <a:gd name="connsiteY4" fmla="*/ 147145 h 2973021"/>
                      <a:gd name="connsiteX5" fmla="*/ 4068271 w 8156794"/>
                      <a:gd name="connsiteY5" fmla="*/ 1566042 h 2973021"/>
                      <a:gd name="connsiteX6" fmla="*/ 8156794 w 8156794"/>
                      <a:gd name="connsiteY6" fmla="*/ 0 h 2973021"/>
                      <a:gd name="connsiteX0" fmla="*/ 8156794 w 8156794"/>
                      <a:gd name="connsiteY0" fmla="*/ 0 h 2973021"/>
                      <a:gd name="connsiteX1" fmla="*/ 8156794 w 8156794"/>
                      <a:gd name="connsiteY1" fmla="*/ 1673520 h 2973021"/>
                      <a:gd name="connsiteX2" fmla="*/ 4134388 w 8156794"/>
                      <a:gd name="connsiteY2" fmla="*/ 2972904 h 2973021"/>
                      <a:gd name="connsiteX3" fmla="*/ 2295 w 8156794"/>
                      <a:gd name="connsiteY3" fmla="*/ 1618086 h 2973021"/>
                      <a:gd name="connsiteX4" fmla="*/ 767 w 8156794"/>
                      <a:gd name="connsiteY4" fmla="*/ 147145 h 2973021"/>
                      <a:gd name="connsiteX5" fmla="*/ 4068271 w 8156794"/>
                      <a:gd name="connsiteY5" fmla="*/ 1566042 h 2973021"/>
                      <a:gd name="connsiteX6" fmla="*/ 8156794 w 8156794"/>
                      <a:gd name="connsiteY6" fmla="*/ 0 h 2973021"/>
                      <a:gd name="connsiteX0" fmla="*/ 8156794 w 8156794"/>
                      <a:gd name="connsiteY0" fmla="*/ 0 h 2973141"/>
                      <a:gd name="connsiteX1" fmla="*/ 8156794 w 8156794"/>
                      <a:gd name="connsiteY1" fmla="*/ 1673520 h 2973141"/>
                      <a:gd name="connsiteX2" fmla="*/ 4134388 w 8156794"/>
                      <a:gd name="connsiteY2" fmla="*/ 2972904 h 2973141"/>
                      <a:gd name="connsiteX3" fmla="*/ 2295 w 8156794"/>
                      <a:gd name="connsiteY3" fmla="*/ 1618086 h 2973141"/>
                      <a:gd name="connsiteX4" fmla="*/ 767 w 8156794"/>
                      <a:gd name="connsiteY4" fmla="*/ 147145 h 2973141"/>
                      <a:gd name="connsiteX5" fmla="*/ 4068271 w 8156794"/>
                      <a:gd name="connsiteY5" fmla="*/ 1566042 h 2973141"/>
                      <a:gd name="connsiteX6" fmla="*/ 8156794 w 8156794"/>
                      <a:gd name="connsiteY6" fmla="*/ 0 h 2973141"/>
                      <a:gd name="connsiteX0" fmla="*/ 8156794 w 8156794"/>
                      <a:gd name="connsiteY0" fmla="*/ 0 h 3066827"/>
                      <a:gd name="connsiteX1" fmla="*/ 8156794 w 8156794"/>
                      <a:gd name="connsiteY1" fmla="*/ 1673520 h 3066827"/>
                      <a:gd name="connsiteX2" fmla="*/ 4123353 w 8156794"/>
                      <a:gd name="connsiteY2" fmla="*/ 3066650 h 3066827"/>
                      <a:gd name="connsiteX3" fmla="*/ 2295 w 8156794"/>
                      <a:gd name="connsiteY3" fmla="*/ 1618086 h 3066827"/>
                      <a:gd name="connsiteX4" fmla="*/ 767 w 8156794"/>
                      <a:gd name="connsiteY4" fmla="*/ 147145 h 3066827"/>
                      <a:gd name="connsiteX5" fmla="*/ 4068271 w 8156794"/>
                      <a:gd name="connsiteY5" fmla="*/ 1566042 h 3066827"/>
                      <a:gd name="connsiteX6" fmla="*/ 8156794 w 8156794"/>
                      <a:gd name="connsiteY6" fmla="*/ 0 h 3066827"/>
                      <a:gd name="connsiteX0" fmla="*/ 8123689 w 8156794"/>
                      <a:gd name="connsiteY0" fmla="*/ 0 h 2999866"/>
                      <a:gd name="connsiteX1" fmla="*/ 8156794 w 8156794"/>
                      <a:gd name="connsiteY1" fmla="*/ 1606559 h 2999866"/>
                      <a:gd name="connsiteX2" fmla="*/ 4123353 w 8156794"/>
                      <a:gd name="connsiteY2" fmla="*/ 2999689 h 2999866"/>
                      <a:gd name="connsiteX3" fmla="*/ 2295 w 8156794"/>
                      <a:gd name="connsiteY3" fmla="*/ 1551125 h 2999866"/>
                      <a:gd name="connsiteX4" fmla="*/ 767 w 8156794"/>
                      <a:gd name="connsiteY4" fmla="*/ 80184 h 2999866"/>
                      <a:gd name="connsiteX5" fmla="*/ 4068271 w 8156794"/>
                      <a:gd name="connsiteY5" fmla="*/ 1499081 h 2999866"/>
                      <a:gd name="connsiteX6" fmla="*/ 8123689 w 8156794"/>
                      <a:gd name="connsiteY6" fmla="*/ 0 h 2999866"/>
                      <a:gd name="connsiteX0" fmla="*/ 8167828 w 8167828"/>
                      <a:gd name="connsiteY0" fmla="*/ 0 h 3026651"/>
                      <a:gd name="connsiteX1" fmla="*/ 8156794 w 8167828"/>
                      <a:gd name="connsiteY1" fmla="*/ 1633344 h 3026651"/>
                      <a:gd name="connsiteX2" fmla="*/ 4123353 w 8167828"/>
                      <a:gd name="connsiteY2" fmla="*/ 3026474 h 3026651"/>
                      <a:gd name="connsiteX3" fmla="*/ 2295 w 8167828"/>
                      <a:gd name="connsiteY3" fmla="*/ 1577910 h 3026651"/>
                      <a:gd name="connsiteX4" fmla="*/ 767 w 8167828"/>
                      <a:gd name="connsiteY4" fmla="*/ 106969 h 3026651"/>
                      <a:gd name="connsiteX5" fmla="*/ 4068271 w 8167828"/>
                      <a:gd name="connsiteY5" fmla="*/ 1525866 h 3026651"/>
                      <a:gd name="connsiteX6" fmla="*/ 8167828 w 8167828"/>
                      <a:gd name="connsiteY6" fmla="*/ 0 h 3026651"/>
                      <a:gd name="connsiteX0" fmla="*/ 8167828 w 8167828"/>
                      <a:gd name="connsiteY0" fmla="*/ 0 h 3027228"/>
                      <a:gd name="connsiteX1" fmla="*/ 8145760 w 8167828"/>
                      <a:gd name="connsiteY1" fmla="*/ 1686913 h 3027228"/>
                      <a:gd name="connsiteX2" fmla="*/ 4123353 w 8167828"/>
                      <a:gd name="connsiteY2" fmla="*/ 3026474 h 3027228"/>
                      <a:gd name="connsiteX3" fmla="*/ 2295 w 8167828"/>
                      <a:gd name="connsiteY3" fmla="*/ 1577910 h 3027228"/>
                      <a:gd name="connsiteX4" fmla="*/ 767 w 8167828"/>
                      <a:gd name="connsiteY4" fmla="*/ 106969 h 3027228"/>
                      <a:gd name="connsiteX5" fmla="*/ 4068271 w 8167828"/>
                      <a:gd name="connsiteY5" fmla="*/ 1525866 h 3027228"/>
                      <a:gd name="connsiteX6" fmla="*/ 8167828 w 8167828"/>
                      <a:gd name="connsiteY6" fmla="*/ 0 h 3027228"/>
                      <a:gd name="connsiteX0" fmla="*/ 8156794 w 8156794"/>
                      <a:gd name="connsiteY0" fmla="*/ 0 h 2933483"/>
                      <a:gd name="connsiteX1" fmla="*/ 8145760 w 8156794"/>
                      <a:gd name="connsiteY1" fmla="*/ 1593168 h 2933483"/>
                      <a:gd name="connsiteX2" fmla="*/ 4123353 w 8156794"/>
                      <a:gd name="connsiteY2" fmla="*/ 2932729 h 2933483"/>
                      <a:gd name="connsiteX3" fmla="*/ 2295 w 8156794"/>
                      <a:gd name="connsiteY3" fmla="*/ 1484165 h 2933483"/>
                      <a:gd name="connsiteX4" fmla="*/ 767 w 8156794"/>
                      <a:gd name="connsiteY4" fmla="*/ 13224 h 2933483"/>
                      <a:gd name="connsiteX5" fmla="*/ 4068271 w 8156794"/>
                      <a:gd name="connsiteY5" fmla="*/ 1432121 h 2933483"/>
                      <a:gd name="connsiteX6" fmla="*/ 8156794 w 8156794"/>
                      <a:gd name="connsiteY6" fmla="*/ 0 h 2933483"/>
                      <a:gd name="connsiteX0" fmla="*/ 8156794 w 8156794"/>
                      <a:gd name="connsiteY0" fmla="*/ 0 h 2933483"/>
                      <a:gd name="connsiteX1" fmla="*/ 8145760 w 8156794"/>
                      <a:gd name="connsiteY1" fmla="*/ 1593168 h 2933483"/>
                      <a:gd name="connsiteX2" fmla="*/ 4123353 w 8156794"/>
                      <a:gd name="connsiteY2" fmla="*/ 2932729 h 2933483"/>
                      <a:gd name="connsiteX3" fmla="*/ 2295 w 8156794"/>
                      <a:gd name="connsiteY3" fmla="*/ 1484165 h 2933483"/>
                      <a:gd name="connsiteX4" fmla="*/ 767 w 8156794"/>
                      <a:gd name="connsiteY4" fmla="*/ 13224 h 2933483"/>
                      <a:gd name="connsiteX5" fmla="*/ 4068271 w 8156794"/>
                      <a:gd name="connsiteY5" fmla="*/ 1432121 h 2933483"/>
                      <a:gd name="connsiteX6" fmla="*/ 8156794 w 8156794"/>
                      <a:gd name="connsiteY6" fmla="*/ 0 h 2933483"/>
                      <a:gd name="connsiteX0" fmla="*/ 8123689 w 8145760"/>
                      <a:gd name="connsiteY0" fmla="*/ 13560 h 2920259"/>
                      <a:gd name="connsiteX1" fmla="*/ 8145760 w 8145760"/>
                      <a:gd name="connsiteY1" fmla="*/ 1579944 h 2920259"/>
                      <a:gd name="connsiteX2" fmla="*/ 4123353 w 8145760"/>
                      <a:gd name="connsiteY2" fmla="*/ 2919505 h 2920259"/>
                      <a:gd name="connsiteX3" fmla="*/ 2295 w 8145760"/>
                      <a:gd name="connsiteY3" fmla="*/ 1470941 h 2920259"/>
                      <a:gd name="connsiteX4" fmla="*/ 767 w 8145760"/>
                      <a:gd name="connsiteY4" fmla="*/ 0 h 2920259"/>
                      <a:gd name="connsiteX5" fmla="*/ 4068271 w 8145760"/>
                      <a:gd name="connsiteY5" fmla="*/ 1418897 h 2920259"/>
                      <a:gd name="connsiteX6" fmla="*/ 8123689 w 8145760"/>
                      <a:gd name="connsiteY6" fmla="*/ 13560 h 2920259"/>
                      <a:gd name="connsiteX0" fmla="*/ 8178863 w 8178863"/>
                      <a:gd name="connsiteY0" fmla="*/ 26952 h 2920259"/>
                      <a:gd name="connsiteX1" fmla="*/ 8145760 w 8178863"/>
                      <a:gd name="connsiteY1" fmla="*/ 1579944 h 2920259"/>
                      <a:gd name="connsiteX2" fmla="*/ 4123353 w 8178863"/>
                      <a:gd name="connsiteY2" fmla="*/ 2919505 h 2920259"/>
                      <a:gd name="connsiteX3" fmla="*/ 2295 w 8178863"/>
                      <a:gd name="connsiteY3" fmla="*/ 1470941 h 2920259"/>
                      <a:gd name="connsiteX4" fmla="*/ 767 w 8178863"/>
                      <a:gd name="connsiteY4" fmla="*/ 0 h 2920259"/>
                      <a:gd name="connsiteX5" fmla="*/ 4068271 w 8178863"/>
                      <a:gd name="connsiteY5" fmla="*/ 1418897 h 2920259"/>
                      <a:gd name="connsiteX6" fmla="*/ 8178863 w 8178863"/>
                      <a:gd name="connsiteY6" fmla="*/ 26952 h 2920259"/>
                      <a:gd name="connsiteX0" fmla="*/ 8167827 w 8167827"/>
                      <a:gd name="connsiteY0" fmla="*/ 40343 h 2920259"/>
                      <a:gd name="connsiteX1" fmla="*/ 8145760 w 8167827"/>
                      <a:gd name="connsiteY1" fmla="*/ 1579944 h 2920259"/>
                      <a:gd name="connsiteX2" fmla="*/ 4123353 w 8167827"/>
                      <a:gd name="connsiteY2" fmla="*/ 2919505 h 2920259"/>
                      <a:gd name="connsiteX3" fmla="*/ 2295 w 8167827"/>
                      <a:gd name="connsiteY3" fmla="*/ 1470941 h 2920259"/>
                      <a:gd name="connsiteX4" fmla="*/ 767 w 8167827"/>
                      <a:gd name="connsiteY4" fmla="*/ 0 h 2920259"/>
                      <a:gd name="connsiteX5" fmla="*/ 4068271 w 8167827"/>
                      <a:gd name="connsiteY5" fmla="*/ 1418897 h 2920259"/>
                      <a:gd name="connsiteX6" fmla="*/ 8167827 w 8167827"/>
                      <a:gd name="connsiteY6" fmla="*/ 40343 h 2920259"/>
                      <a:gd name="connsiteX0" fmla="*/ 8123687 w 8145760"/>
                      <a:gd name="connsiteY0" fmla="*/ 53735 h 2920259"/>
                      <a:gd name="connsiteX1" fmla="*/ 8145760 w 8145760"/>
                      <a:gd name="connsiteY1" fmla="*/ 1579944 h 2920259"/>
                      <a:gd name="connsiteX2" fmla="*/ 4123353 w 8145760"/>
                      <a:gd name="connsiteY2" fmla="*/ 2919505 h 2920259"/>
                      <a:gd name="connsiteX3" fmla="*/ 2295 w 8145760"/>
                      <a:gd name="connsiteY3" fmla="*/ 1470941 h 2920259"/>
                      <a:gd name="connsiteX4" fmla="*/ 767 w 8145760"/>
                      <a:gd name="connsiteY4" fmla="*/ 0 h 2920259"/>
                      <a:gd name="connsiteX5" fmla="*/ 4068271 w 8145760"/>
                      <a:gd name="connsiteY5" fmla="*/ 1418897 h 2920259"/>
                      <a:gd name="connsiteX6" fmla="*/ 8123687 w 8145760"/>
                      <a:gd name="connsiteY6" fmla="*/ 53735 h 2920259"/>
                      <a:gd name="connsiteX0" fmla="*/ 8161918 w 8161918"/>
                      <a:gd name="connsiteY0" fmla="*/ 0 h 2943855"/>
                      <a:gd name="connsiteX1" fmla="*/ 8145760 w 8161918"/>
                      <a:gd name="connsiteY1" fmla="*/ 1603540 h 2943855"/>
                      <a:gd name="connsiteX2" fmla="*/ 4123353 w 8161918"/>
                      <a:gd name="connsiteY2" fmla="*/ 2943101 h 2943855"/>
                      <a:gd name="connsiteX3" fmla="*/ 2295 w 8161918"/>
                      <a:gd name="connsiteY3" fmla="*/ 1494537 h 2943855"/>
                      <a:gd name="connsiteX4" fmla="*/ 767 w 8161918"/>
                      <a:gd name="connsiteY4" fmla="*/ 23596 h 2943855"/>
                      <a:gd name="connsiteX5" fmla="*/ 4068271 w 8161918"/>
                      <a:gd name="connsiteY5" fmla="*/ 1442493 h 2943855"/>
                      <a:gd name="connsiteX6" fmla="*/ 8161918 w 8161918"/>
                      <a:gd name="connsiteY6" fmla="*/ 0 h 2943855"/>
                      <a:gd name="connsiteX0" fmla="*/ 8144926 w 8145760"/>
                      <a:gd name="connsiteY0" fmla="*/ 43424 h 2920259"/>
                      <a:gd name="connsiteX1" fmla="*/ 8145760 w 8145760"/>
                      <a:gd name="connsiteY1" fmla="*/ 1579944 h 2920259"/>
                      <a:gd name="connsiteX2" fmla="*/ 4123353 w 8145760"/>
                      <a:gd name="connsiteY2" fmla="*/ 2919505 h 2920259"/>
                      <a:gd name="connsiteX3" fmla="*/ 2295 w 8145760"/>
                      <a:gd name="connsiteY3" fmla="*/ 1470941 h 2920259"/>
                      <a:gd name="connsiteX4" fmla="*/ 767 w 8145760"/>
                      <a:gd name="connsiteY4" fmla="*/ 0 h 2920259"/>
                      <a:gd name="connsiteX5" fmla="*/ 4068271 w 8145760"/>
                      <a:gd name="connsiteY5" fmla="*/ 1418897 h 2920259"/>
                      <a:gd name="connsiteX6" fmla="*/ 8144926 w 8145760"/>
                      <a:gd name="connsiteY6" fmla="*/ 43424 h 2920259"/>
                      <a:gd name="connsiteX0" fmla="*/ 8161918 w 8161918"/>
                      <a:gd name="connsiteY0" fmla="*/ 0 h 2959321"/>
                      <a:gd name="connsiteX1" fmla="*/ 8145760 w 8161918"/>
                      <a:gd name="connsiteY1" fmla="*/ 1619006 h 2959321"/>
                      <a:gd name="connsiteX2" fmla="*/ 4123353 w 8161918"/>
                      <a:gd name="connsiteY2" fmla="*/ 2958567 h 2959321"/>
                      <a:gd name="connsiteX3" fmla="*/ 2295 w 8161918"/>
                      <a:gd name="connsiteY3" fmla="*/ 1510003 h 2959321"/>
                      <a:gd name="connsiteX4" fmla="*/ 767 w 8161918"/>
                      <a:gd name="connsiteY4" fmla="*/ 39062 h 2959321"/>
                      <a:gd name="connsiteX5" fmla="*/ 4068271 w 8161918"/>
                      <a:gd name="connsiteY5" fmla="*/ 1457959 h 2959321"/>
                      <a:gd name="connsiteX6" fmla="*/ 8161918 w 8161918"/>
                      <a:gd name="connsiteY6" fmla="*/ 0 h 2959321"/>
                      <a:gd name="connsiteX0" fmla="*/ 8161918 w 8162752"/>
                      <a:gd name="connsiteY0" fmla="*/ 0 h 2959488"/>
                      <a:gd name="connsiteX1" fmla="*/ 8162752 w 8162752"/>
                      <a:gd name="connsiteY1" fmla="*/ 1629317 h 2959488"/>
                      <a:gd name="connsiteX2" fmla="*/ 4123353 w 8162752"/>
                      <a:gd name="connsiteY2" fmla="*/ 2958567 h 2959488"/>
                      <a:gd name="connsiteX3" fmla="*/ 2295 w 8162752"/>
                      <a:gd name="connsiteY3" fmla="*/ 1510003 h 2959488"/>
                      <a:gd name="connsiteX4" fmla="*/ 767 w 8162752"/>
                      <a:gd name="connsiteY4" fmla="*/ 39062 h 2959488"/>
                      <a:gd name="connsiteX5" fmla="*/ 4068271 w 8162752"/>
                      <a:gd name="connsiteY5" fmla="*/ 1457959 h 2959488"/>
                      <a:gd name="connsiteX6" fmla="*/ 8161918 w 8162752"/>
                      <a:gd name="connsiteY6" fmla="*/ 0 h 2959488"/>
                      <a:gd name="connsiteX0" fmla="*/ 8165930 w 8166764"/>
                      <a:gd name="connsiteY0" fmla="*/ 7337 h 2966825"/>
                      <a:gd name="connsiteX1" fmla="*/ 8166764 w 8166764"/>
                      <a:gd name="connsiteY1" fmla="*/ 1636654 h 2966825"/>
                      <a:gd name="connsiteX2" fmla="*/ 4127365 w 8166764"/>
                      <a:gd name="connsiteY2" fmla="*/ 2965904 h 2966825"/>
                      <a:gd name="connsiteX3" fmla="*/ 6307 w 8166764"/>
                      <a:gd name="connsiteY3" fmla="*/ 1517340 h 2966825"/>
                      <a:gd name="connsiteX4" fmla="*/ 532 w 8166764"/>
                      <a:gd name="connsiteY4" fmla="*/ 0 h 2966825"/>
                      <a:gd name="connsiteX5" fmla="*/ 4072283 w 8166764"/>
                      <a:gd name="connsiteY5" fmla="*/ 1465296 h 2966825"/>
                      <a:gd name="connsiteX6" fmla="*/ 8165930 w 8166764"/>
                      <a:gd name="connsiteY6" fmla="*/ 7337 h 2966825"/>
                      <a:gd name="connsiteX0" fmla="*/ 8168119 w 8168953"/>
                      <a:gd name="connsiteY0" fmla="*/ 7337 h 2966682"/>
                      <a:gd name="connsiteX1" fmla="*/ 8168953 w 8168953"/>
                      <a:gd name="connsiteY1" fmla="*/ 1636654 h 2966682"/>
                      <a:gd name="connsiteX2" fmla="*/ 4129554 w 8168953"/>
                      <a:gd name="connsiteY2" fmla="*/ 2965904 h 2966682"/>
                      <a:gd name="connsiteX3" fmla="*/ 0 w 8168953"/>
                      <a:gd name="connsiteY3" fmla="*/ 1527651 h 2966682"/>
                      <a:gd name="connsiteX4" fmla="*/ 2721 w 8168953"/>
                      <a:gd name="connsiteY4" fmla="*/ 0 h 2966682"/>
                      <a:gd name="connsiteX5" fmla="*/ 4074472 w 8168953"/>
                      <a:gd name="connsiteY5" fmla="*/ 1465296 h 2966682"/>
                      <a:gd name="connsiteX6" fmla="*/ 8168119 w 8168953"/>
                      <a:gd name="connsiteY6" fmla="*/ 7337 h 2966682"/>
                      <a:gd name="connsiteX0" fmla="*/ 8168119 w 8168953"/>
                      <a:gd name="connsiteY0" fmla="*/ 7337 h 3100377"/>
                      <a:gd name="connsiteX1" fmla="*/ 8168953 w 8168953"/>
                      <a:gd name="connsiteY1" fmla="*/ 1636654 h 3100377"/>
                      <a:gd name="connsiteX2" fmla="*/ 4118520 w 8168953"/>
                      <a:gd name="connsiteY2" fmla="*/ 3099826 h 3100377"/>
                      <a:gd name="connsiteX3" fmla="*/ 0 w 8168953"/>
                      <a:gd name="connsiteY3" fmla="*/ 1527651 h 3100377"/>
                      <a:gd name="connsiteX4" fmla="*/ 2721 w 8168953"/>
                      <a:gd name="connsiteY4" fmla="*/ 0 h 3100377"/>
                      <a:gd name="connsiteX5" fmla="*/ 4074472 w 8168953"/>
                      <a:gd name="connsiteY5" fmla="*/ 1465296 h 3100377"/>
                      <a:gd name="connsiteX6" fmla="*/ 8168119 w 8168953"/>
                      <a:gd name="connsiteY6" fmla="*/ 7337 h 3100377"/>
                      <a:gd name="connsiteX0" fmla="*/ 8168119 w 8168953"/>
                      <a:gd name="connsiteY0" fmla="*/ 7337 h 3100429"/>
                      <a:gd name="connsiteX1" fmla="*/ 8168953 w 8168953"/>
                      <a:gd name="connsiteY1" fmla="*/ 1636654 h 3100429"/>
                      <a:gd name="connsiteX2" fmla="*/ 4118520 w 8168953"/>
                      <a:gd name="connsiteY2" fmla="*/ 3099826 h 3100429"/>
                      <a:gd name="connsiteX3" fmla="*/ 0 w 8168953"/>
                      <a:gd name="connsiteY3" fmla="*/ 1527651 h 3100429"/>
                      <a:gd name="connsiteX4" fmla="*/ 2721 w 8168953"/>
                      <a:gd name="connsiteY4" fmla="*/ 0 h 3100429"/>
                      <a:gd name="connsiteX5" fmla="*/ 4074472 w 8168953"/>
                      <a:gd name="connsiteY5" fmla="*/ 1465296 h 3100429"/>
                      <a:gd name="connsiteX6" fmla="*/ 8168119 w 8168953"/>
                      <a:gd name="connsiteY6" fmla="*/ 7337 h 3100429"/>
                      <a:gd name="connsiteX0" fmla="*/ 8165849 w 8166683"/>
                      <a:gd name="connsiteY0" fmla="*/ 7337 h 3099826"/>
                      <a:gd name="connsiteX1" fmla="*/ 8166683 w 8166683"/>
                      <a:gd name="connsiteY1" fmla="*/ 1636654 h 3099826"/>
                      <a:gd name="connsiteX2" fmla="*/ 4116250 w 8166683"/>
                      <a:gd name="connsiteY2" fmla="*/ 3099826 h 3099826"/>
                      <a:gd name="connsiteX3" fmla="*/ 8764 w 8166683"/>
                      <a:gd name="connsiteY3" fmla="*/ 1634789 h 3099826"/>
                      <a:gd name="connsiteX4" fmla="*/ 451 w 8166683"/>
                      <a:gd name="connsiteY4" fmla="*/ 0 h 3099826"/>
                      <a:gd name="connsiteX5" fmla="*/ 4072202 w 8166683"/>
                      <a:gd name="connsiteY5" fmla="*/ 1465296 h 3099826"/>
                      <a:gd name="connsiteX6" fmla="*/ 8165849 w 8166683"/>
                      <a:gd name="connsiteY6" fmla="*/ 7337 h 3099826"/>
                      <a:gd name="connsiteX0" fmla="*/ 8165849 w 8166683"/>
                      <a:gd name="connsiteY0" fmla="*/ 7337 h 3099826"/>
                      <a:gd name="connsiteX1" fmla="*/ 8166683 w 8166683"/>
                      <a:gd name="connsiteY1" fmla="*/ 1636654 h 3099826"/>
                      <a:gd name="connsiteX2" fmla="*/ 4116250 w 8166683"/>
                      <a:gd name="connsiteY2" fmla="*/ 3099826 h 3099826"/>
                      <a:gd name="connsiteX3" fmla="*/ 8764 w 8166683"/>
                      <a:gd name="connsiteY3" fmla="*/ 1634789 h 3099826"/>
                      <a:gd name="connsiteX4" fmla="*/ 451 w 8166683"/>
                      <a:gd name="connsiteY4" fmla="*/ 0 h 3099826"/>
                      <a:gd name="connsiteX5" fmla="*/ 4072202 w 8166683"/>
                      <a:gd name="connsiteY5" fmla="*/ 1465296 h 3099826"/>
                      <a:gd name="connsiteX6" fmla="*/ 8165849 w 8166683"/>
                      <a:gd name="connsiteY6" fmla="*/ 7337 h 3099826"/>
                      <a:gd name="connsiteX0" fmla="*/ 8165849 w 8166683"/>
                      <a:gd name="connsiteY0" fmla="*/ 7337 h 3099826"/>
                      <a:gd name="connsiteX1" fmla="*/ 8166683 w 8166683"/>
                      <a:gd name="connsiteY1" fmla="*/ 1636654 h 3099826"/>
                      <a:gd name="connsiteX2" fmla="*/ 4116250 w 8166683"/>
                      <a:gd name="connsiteY2" fmla="*/ 3099826 h 3099826"/>
                      <a:gd name="connsiteX3" fmla="*/ 8764 w 8166683"/>
                      <a:gd name="connsiteY3" fmla="*/ 1634789 h 3099826"/>
                      <a:gd name="connsiteX4" fmla="*/ 451 w 8166683"/>
                      <a:gd name="connsiteY4" fmla="*/ 0 h 3099826"/>
                      <a:gd name="connsiteX5" fmla="*/ 4061168 w 8166683"/>
                      <a:gd name="connsiteY5" fmla="*/ 1438511 h 3099826"/>
                      <a:gd name="connsiteX6" fmla="*/ 8165849 w 8166683"/>
                      <a:gd name="connsiteY6" fmla="*/ 7337 h 3099826"/>
                      <a:gd name="connsiteX0" fmla="*/ 8165849 w 8166683"/>
                      <a:gd name="connsiteY0" fmla="*/ 7337 h 3099826"/>
                      <a:gd name="connsiteX1" fmla="*/ 8166683 w 8166683"/>
                      <a:gd name="connsiteY1" fmla="*/ 1636654 h 3099826"/>
                      <a:gd name="connsiteX2" fmla="*/ 4116250 w 8166683"/>
                      <a:gd name="connsiteY2" fmla="*/ 3099826 h 3099826"/>
                      <a:gd name="connsiteX3" fmla="*/ 8764 w 8166683"/>
                      <a:gd name="connsiteY3" fmla="*/ 1634789 h 3099826"/>
                      <a:gd name="connsiteX4" fmla="*/ 451 w 8166683"/>
                      <a:gd name="connsiteY4" fmla="*/ 0 h 3099826"/>
                      <a:gd name="connsiteX5" fmla="*/ 4061168 w 8166683"/>
                      <a:gd name="connsiteY5" fmla="*/ 1438511 h 3099826"/>
                      <a:gd name="connsiteX6" fmla="*/ 8165849 w 8166683"/>
                      <a:gd name="connsiteY6" fmla="*/ 7337 h 3099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166683" h="3099826">
                        <a:moveTo>
                          <a:pt x="8165849" y="7337"/>
                        </a:moveTo>
                        <a:lnTo>
                          <a:pt x="8166683" y="1636654"/>
                        </a:lnTo>
                        <a:cubicBezTo>
                          <a:pt x="7917761" y="2728489"/>
                          <a:pt x="5475903" y="3100137"/>
                          <a:pt x="4116250" y="3099826"/>
                        </a:cubicBezTo>
                        <a:cubicBezTo>
                          <a:pt x="2756597" y="3099515"/>
                          <a:pt x="245424" y="2744647"/>
                          <a:pt x="8764" y="1634789"/>
                        </a:cubicBezTo>
                        <a:cubicBezTo>
                          <a:pt x="11928" y="1215900"/>
                          <a:pt x="-2713" y="418889"/>
                          <a:pt x="451" y="0"/>
                        </a:cubicBezTo>
                        <a:cubicBezTo>
                          <a:pt x="385485" y="953840"/>
                          <a:pt x="2700268" y="1437288"/>
                          <a:pt x="4061168" y="1438511"/>
                        </a:cubicBezTo>
                        <a:cubicBezTo>
                          <a:pt x="5422068" y="1439734"/>
                          <a:pt x="7793228" y="1089449"/>
                          <a:pt x="8165849" y="7337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B8C2C9"/>
                      </a:gs>
                      <a:gs pos="21000">
                        <a:schemeClr val="bg1"/>
                      </a:gs>
                      <a:gs pos="60000">
                        <a:srgbClr val="D6DCE0"/>
                      </a:gs>
                      <a:gs pos="100000">
                        <a:srgbClr val="B8C2C9"/>
                      </a:gs>
                    </a:gsLst>
                    <a:lin ang="0" scaled="0"/>
                  </a:gra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                   </a:t>
                    </a:r>
                  </a:p>
                </p:txBody>
              </p:sp>
              <p:sp>
                <p:nvSpPr>
                  <p:cNvPr id="611" name="Oval 610">
                    <a:extLst>
                      <a:ext uri="{FF2B5EF4-FFF2-40B4-BE49-F238E27FC236}">
                        <a16:creationId xmlns:a16="http://schemas.microsoft.com/office/drawing/2014/main" id="{FA13CE55-9735-7948-BCB9-C01BFA8A7A5A}"/>
                      </a:ext>
                    </a:extLst>
                  </p:cNvPr>
                  <p:cNvSpPr/>
                  <p:nvPr/>
                </p:nvSpPr>
                <p:spPr>
                  <a:xfrm>
                    <a:off x="1466704" y="2997075"/>
                    <a:ext cx="1769640" cy="619577"/>
                  </a:xfrm>
                  <a:prstGeom prst="ellipse">
                    <a:avLst/>
                  </a:prstGeom>
                  <a:solidFill>
                    <a:srgbClr val="B8C2C9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              </a:t>
                    </a:r>
                  </a:p>
                </p:txBody>
              </p:sp>
            </p:grpSp>
            <p:grpSp>
              <p:nvGrpSpPr>
                <p:cNvPr id="590" name="Group 589">
                  <a:extLst>
                    <a:ext uri="{FF2B5EF4-FFF2-40B4-BE49-F238E27FC236}">
                      <a16:creationId xmlns:a16="http://schemas.microsoft.com/office/drawing/2014/main" id="{6324C101-4F8F-DF41-B5EE-B23A5CB52BC9}"/>
                    </a:ext>
                  </a:extLst>
                </p:cNvPr>
                <p:cNvGrpSpPr/>
                <p:nvPr/>
              </p:nvGrpSpPr>
              <p:grpSpPr>
                <a:xfrm>
                  <a:off x="1977616" y="3038475"/>
                  <a:ext cx="768409" cy="553944"/>
                  <a:chOff x="1968091" y="3022600"/>
                  <a:chExt cx="768409" cy="553944"/>
                </a:xfrm>
              </p:grpSpPr>
              <p:grpSp>
                <p:nvGrpSpPr>
                  <p:cNvPr id="591" name="Group 590">
                    <a:extLst>
                      <a:ext uri="{FF2B5EF4-FFF2-40B4-BE49-F238E27FC236}">
                        <a16:creationId xmlns:a16="http://schemas.microsoft.com/office/drawing/2014/main" id="{F2608708-8CFB-684A-A379-46C34069B1C5}"/>
                      </a:ext>
                    </a:extLst>
                  </p:cNvPr>
                  <p:cNvGrpSpPr/>
                  <p:nvPr/>
                </p:nvGrpSpPr>
                <p:grpSpPr>
                  <a:xfrm>
                    <a:off x="2032000" y="3022600"/>
                    <a:ext cx="257175" cy="544419"/>
                    <a:chOff x="2441575" y="2479675"/>
                    <a:chExt cx="765175" cy="1028347"/>
                  </a:xfrm>
                </p:grpSpPr>
                <p:sp>
                  <p:nvSpPr>
                    <p:cNvPr id="608" name="Parallelogram 607">
                      <a:extLst>
                        <a:ext uri="{FF2B5EF4-FFF2-40B4-BE49-F238E27FC236}">
                          <a16:creationId xmlns:a16="http://schemas.microsoft.com/office/drawing/2014/main" id="{B5E19B5A-56A6-3445-98A2-36A95BD8DC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41575" y="2479675"/>
                      <a:ext cx="765175" cy="1025525"/>
                    </a:xfrm>
                    <a:prstGeom prst="parallelogram">
                      <a:avLst>
                        <a:gd name="adj" fmla="val 62205"/>
                      </a:avLst>
                    </a:prstGeom>
                    <a:solidFill>
                      <a:srgbClr val="01119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09" name="Parallelogram 608">
                      <a:extLst>
                        <a:ext uri="{FF2B5EF4-FFF2-40B4-BE49-F238E27FC236}">
                          <a16:creationId xmlns:a16="http://schemas.microsoft.com/office/drawing/2014/main" id="{61FDF9F0-0340-AE46-BD39-DE55231245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71751" y="2558697"/>
                      <a:ext cx="603250" cy="949325"/>
                    </a:xfrm>
                    <a:prstGeom prst="parallelogram">
                      <a:avLst>
                        <a:gd name="adj" fmla="val 72206"/>
                      </a:avLst>
                    </a:prstGeom>
                    <a:solidFill>
                      <a:srgbClr val="8FAAD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92" name="Group 591">
                    <a:extLst>
                      <a:ext uri="{FF2B5EF4-FFF2-40B4-BE49-F238E27FC236}">
                        <a16:creationId xmlns:a16="http://schemas.microsoft.com/office/drawing/2014/main" id="{3711B5A7-19CE-C744-A12D-7E69159C86D6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2441575" y="3032125"/>
                    <a:ext cx="257175" cy="544419"/>
                    <a:chOff x="2441575" y="2479675"/>
                    <a:chExt cx="765175" cy="1028347"/>
                  </a:xfrm>
                </p:grpSpPr>
                <p:sp>
                  <p:nvSpPr>
                    <p:cNvPr id="606" name="Parallelogram 605">
                      <a:extLst>
                        <a:ext uri="{FF2B5EF4-FFF2-40B4-BE49-F238E27FC236}">
                          <a16:creationId xmlns:a16="http://schemas.microsoft.com/office/drawing/2014/main" id="{85610F23-AB44-5149-9B19-577F32200A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41575" y="2479675"/>
                      <a:ext cx="765175" cy="1025525"/>
                    </a:xfrm>
                    <a:prstGeom prst="parallelogram">
                      <a:avLst>
                        <a:gd name="adj" fmla="val 62205"/>
                      </a:avLst>
                    </a:prstGeom>
                    <a:solidFill>
                      <a:srgbClr val="01119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07" name="Parallelogram 606">
                      <a:extLst>
                        <a:ext uri="{FF2B5EF4-FFF2-40B4-BE49-F238E27FC236}">
                          <a16:creationId xmlns:a16="http://schemas.microsoft.com/office/drawing/2014/main" id="{793421F7-AE70-4840-A298-B81B283240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71751" y="2558697"/>
                      <a:ext cx="603250" cy="949325"/>
                    </a:xfrm>
                    <a:prstGeom prst="parallelogram">
                      <a:avLst>
                        <a:gd name="adj" fmla="val 72206"/>
                      </a:avLst>
                    </a:prstGeom>
                    <a:solidFill>
                      <a:srgbClr val="8FAAD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593" name="Parallelogram 592">
                    <a:extLst>
                      <a:ext uri="{FF2B5EF4-FFF2-40B4-BE49-F238E27FC236}">
                        <a16:creationId xmlns:a16="http://schemas.microsoft.com/office/drawing/2014/main" id="{28C747CE-0619-BD4D-BEC5-1CE45C08C212}"/>
                      </a:ext>
                    </a:extLst>
                  </p:cNvPr>
                  <p:cNvSpPr/>
                  <p:nvPr/>
                </p:nvSpPr>
                <p:spPr>
                  <a:xfrm flipV="1">
                    <a:off x="2057400" y="3130550"/>
                    <a:ext cx="625475" cy="60324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94" name="Parallelogram 593">
                    <a:extLst>
                      <a:ext uri="{FF2B5EF4-FFF2-40B4-BE49-F238E27FC236}">
                        <a16:creationId xmlns:a16="http://schemas.microsoft.com/office/drawing/2014/main" id="{18DADDC3-0160-A14A-93D5-0FCD873451CD}"/>
                      </a:ext>
                    </a:extLst>
                  </p:cNvPr>
                  <p:cNvSpPr/>
                  <p:nvPr/>
                </p:nvSpPr>
                <p:spPr>
                  <a:xfrm rot="17056647">
                    <a:off x="2079626" y="3187701"/>
                    <a:ext cx="257175" cy="45719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95" name="Parallelogram 594">
                    <a:extLst>
                      <a:ext uri="{FF2B5EF4-FFF2-40B4-BE49-F238E27FC236}">
                        <a16:creationId xmlns:a16="http://schemas.microsoft.com/office/drawing/2014/main" id="{8ABD8EFD-E281-AE4F-9E56-B4C4C05BB342}"/>
                      </a:ext>
                    </a:extLst>
                  </p:cNvPr>
                  <p:cNvSpPr/>
                  <p:nvPr/>
                </p:nvSpPr>
                <p:spPr>
                  <a:xfrm rot="17384936" flipV="1">
                    <a:off x="1990347" y="3141540"/>
                    <a:ext cx="95195" cy="50805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96" name="Parallelogram 595">
                    <a:extLst>
                      <a:ext uri="{FF2B5EF4-FFF2-40B4-BE49-F238E27FC236}">
                        <a16:creationId xmlns:a16="http://schemas.microsoft.com/office/drawing/2014/main" id="{BA9D39F0-180B-3145-96F3-09C38F1E621C}"/>
                      </a:ext>
                    </a:extLst>
                  </p:cNvPr>
                  <p:cNvSpPr/>
                  <p:nvPr/>
                </p:nvSpPr>
                <p:spPr>
                  <a:xfrm>
                    <a:off x="2032000" y="3162300"/>
                    <a:ext cx="650875" cy="45719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97" name="Parallelogram 596">
                    <a:extLst>
                      <a:ext uri="{FF2B5EF4-FFF2-40B4-BE49-F238E27FC236}">
                        <a16:creationId xmlns:a16="http://schemas.microsoft.com/office/drawing/2014/main" id="{48547D95-6E11-FD4E-92D3-27BF02018AF7}"/>
                      </a:ext>
                    </a:extLst>
                  </p:cNvPr>
                  <p:cNvSpPr/>
                  <p:nvPr/>
                </p:nvSpPr>
                <p:spPr>
                  <a:xfrm rot="4215064" flipH="1" flipV="1">
                    <a:off x="2627741" y="3146398"/>
                    <a:ext cx="95195" cy="45719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98" name="Parallelogram 597">
                    <a:extLst>
                      <a:ext uri="{FF2B5EF4-FFF2-40B4-BE49-F238E27FC236}">
                        <a16:creationId xmlns:a16="http://schemas.microsoft.com/office/drawing/2014/main" id="{D6D84691-9046-5540-A912-1048C4050517}"/>
                      </a:ext>
                    </a:extLst>
                  </p:cNvPr>
                  <p:cNvSpPr/>
                  <p:nvPr/>
                </p:nvSpPr>
                <p:spPr>
                  <a:xfrm rot="4492456">
                    <a:off x="2397126" y="3197226"/>
                    <a:ext cx="257175" cy="45719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599" name="Group 598">
                    <a:extLst>
                      <a:ext uri="{FF2B5EF4-FFF2-40B4-BE49-F238E27FC236}">
                        <a16:creationId xmlns:a16="http://schemas.microsoft.com/office/drawing/2014/main" id="{F70C24D7-52AD-B64B-A8ED-86169599DC9F}"/>
                      </a:ext>
                    </a:extLst>
                  </p:cNvPr>
                  <p:cNvGrpSpPr/>
                  <p:nvPr/>
                </p:nvGrpSpPr>
                <p:grpSpPr>
                  <a:xfrm>
                    <a:off x="1968091" y="3322545"/>
                    <a:ext cx="768409" cy="96354"/>
                    <a:chOff x="1968092" y="3319370"/>
                    <a:chExt cx="677104" cy="96354"/>
                  </a:xfrm>
                </p:grpSpPr>
                <p:sp>
                  <p:nvSpPr>
                    <p:cNvPr id="602" name="Parallelogram 601">
                      <a:extLst>
                        <a:ext uri="{FF2B5EF4-FFF2-40B4-BE49-F238E27FC236}">
                          <a16:creationId xmlns:a16="http://schemas.microsoft.com/office/drawing/2014/main" id="{A274A1EB-5E05-FF47-B172-0289A00C3AAE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2012950" y="3330575"/>
                      <a:ext cx="625475" cy="60324"/>
                    </a:xfrm>
                    <a:prstGeom prst="parallelogram">
                      <a:avLst>
                        <a:gd name="adj" fmla="val 30290"/>
                      </a:avLst>
                    </a:prstGeom>
                    <a:solidFill>
                      <a:srgbClr val="01119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03" name="Parallelogram 602">
                      <a:extLst>
                        <a:ext uri="{FF2B5EF4-FFF2-40B4-BE49-F238E27FC236}">
                          <a16:creationId xmlns:a16="http://schemas.microsoft.com/office/drawing/2014/main" id="{AF042C84-43DF-E14C-A9DE-CD8165974697}"/>
                        </a:ext>
                      </a:extLst>
                    </p:cNvPr>
                    <p:cNvSpPr/>
                    <p:nvPr/>
                  </p:nvSpPr>
                  <p:spPr>
                    <a:xfrm rot="17384936" flipV="1">
                      <a:off x="1945897" y="3341565"/>
                      <a:ext cx="95195" cy="50805"/>
                    </a:xfrm>
                    <a:prstGeom prst="parallelogram">
                      <a:avLst>
                        <a:gd name="adj" fmla="val 30290"/>
                      </a:avLst>
                    </a:prstGeom>
                    <a:solidFill>
                      <a:srgbClr val="01119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04" name="Parallelogram 603">
                      <a:extLst>
                        <a:ext uri="{FF2B5EF4-FFF2-40B4-BE49-F238E27FC236}">
                          <a16:creationId xmlns:a16="http://schemas.microsoft.com/office/drawing/2014/main" id="{112863FC-E5D9-1E42-A57E-41123A603E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87550" y="3362325"/>
                      <a:ext cx="650875" cy="45719"/>
                    </a:xfrm>
                    <a:prstGeom prst="parallelogram">
                      <a:avLst>
                        <a:gd name="adj" fmla="val 30290"/>
                      </a:avLst>
                    </a:prstGeom>
                    <a:solidFill>
                      <a:srgbClr val="8FAAD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05" name="Parallelogram 604">
                      <a:extLst>
                        <a:ext uri="{FF2B5EF4-FFF2-40B4-BE49-F238E27FC236}">
                          <a16:creationId xmlns:a16="http://schemas.microsoft.com/office/drawing/2014/main" id="{9A130DDB-EDAD-CB4F-8CB5-475D23AA60F4}"/>
                        </a:ext>
                      </a:extLst>
                    </p:cNvPr>
                    <p:cNvSpPr/>
                    <p:nvPr/>
                  </p:nvSpPr>
                  <p:spPr>
                    <a:xfrm rot="4215064" flipH="1" flipV="1">
                      <a:off x="2577455" y="3347983"/>
                      <a:ext cx="95195" cy="40287"/>
                    </a:xfrm>
                    <a:prstGeom prst="parallelogram">
                      <a:avLst>
                        <a:gd name="adj" fmla="val 30290"/>
                      </a:avLst>
                    </a:prstGeom>
                    <a:solidFill>
                      <a:srgbClr val="01119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600" name="Parallelogram 599">
                    <a:extLst>
                      <a:ext uri="{FF2B5EF4-FFF2-40B4-BE49-F238E27FC236}">
                        <a16:creationId xmlns:a16="http://schemas.microsoft.com/office/drawing/2014/main" id="{E6EAAF14-CE70-214B-8F54-329CED7EE534}"/>
                      </a:ext>
                    </a:extLst>
                  </p:cNvPr>
                  <p:cNvSpPr/>
                  <p:nvPr/>
                </p:nvSpPr>
                <p:spPr>
                  <a:xfrm rot="4389628">
                    <a:off x="2495482" y="3370576"/>
                    <a:ext cx="160883" cy="55150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01" name="Parallelogram 600">
                    <a:extLst>
                      <a:ext uri="{FF2B5EF4-FFF2-40B4-BE49-F238E27FC236}">
                        <a16:creationId xmlns:a16="http://schemas.microsoft.com/office/drawing/2014/main" id="{211635BF-C2A1-BF48-9A26-C3A8BEA987E2}"/>
                      </a:ext>
                    </a:extLst>
                  </p:cNvPr>
                  <p:cNvSpPr/>
                  <p:nvPr/>
                </p:nvSpPr>
                <p:spPr>
                  <a:xfrm rot="17068257">
                    <a:off x="2025651" y="3362326"/>
                    <a:ext cx="257175" cy="45719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EE0A592-B733-464E-B259-F7978DD2BE15}"/>
              </a:ext>
            </a:extLst>
          </p:cNvPr>
          <p:cNvGrpSpPr/>
          <p:nvPr/>
        </p:nvGrpSpPr>
        <p:grpSpPr>
          <a:xfrm>
            <a:off x="1669048" y="2706129"/>
            <a:ext cx="719669" cy="694685"/>
            <a:chOff x="9493249" y="5053913"/>
            <a:chExt cx="719669" cy="694685"/>
          </a:xfrm>
        </p:grpSpPr>
        <p:sp>
          <p:nvSpPr>
            <p:cNvPr id="613" name="Hexagon 612">
              <a:extLst>
                <a:ext uri="{FF2B5EF4-FFF2-40B4-BE49-F238E27FC236}">
                  <a16:creationId xmlns:a16="http://schemas.microsoft.com/office/drawing/2014/main" id="{D0E82154-6B9D-9D42-AF0E-5EB61337AF48}"/>
                </a:ext>
              </a:extLst>
            </p:cNvPr>
            <p:cNvSpPr/>
            <p:nvPr/>
          </p:nvSpPr>
          <p:spPr>
            <a:xfrm>
              <a:off x="9493249" y="5152233"/>
              <a:ext cx="719669" cy="596365"/>
            </a:xfrm>
            <a:prstGeom prst="hexagon">
              <a:avLst/>
            </a:prstGeom>
            <a:solidFill>
              <a:srgbClr val="9AE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8" name="Oval 818">
              <a:extLst>
                <a:ext uri="{FF2B5EF4-FFF2-40B4-BE49-F238E27FC236}">
                  <a16:creationId xmlns:a16="http://schemas.microsoft.com/office/drawing/2014/main" id="{54735919-8719-5442-888C-641719BCD0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75262" y="5067007"/>
              <a:ext cx="259626" cy="180201"/>
            </a:xfrm>
            <a:prstGeom prst="ellipse">
              <a:avLst/>
            </a:prstGeom>
            <a:noFill/>
            <a:ln w="6350">
              <a:solidFill>
                <a:srgbClr val="0111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59" name="Group 819">
              <a:extLst>
                <a:ext uri="{FF2B5EF4-FFF2-40B4-BE49-F238E27FC236}">
                  <a16:creationId xmlns:a16="http://schemas.microsoft.com/office/drawing/2014/main" id="{57ADA568-44E2-184B-9712-C2FCD87BC2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598358" y="5053913"/>
              <a:ext cx="211046" cy="174590"/>
              <a:chOff x="2949" y="1424"/>
              <a:chExt cx="265" cy="280"/>
            </a:xfrm>
          </p:grpSpPr>
          <p:sp>
            <p:nvSpPr>
              <p:cNvPr id="661" name="Oval 820">
                <a:extLst>
                  <a:ext uri="{FF2B5EF4-FFF2-40B4-BE49-F238E27FC236}">
                    <a16:creationId xmlns:a16="http://schemas.microsoft.com/office/drawing/2014/main" id="{E6B5558B-13B2-2C42-95F3-584FC0FF4B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0" y="1545"/>
                <a:ext cx="107" cy="92"/>
              </a:xfrm>
              <a:prstGeom prst="ellipse">
                <a:avLst/>
              </a:prstGeom>
              <a:noFill/>
              <a:ln w="6350">
                <a:solidFill>
                  <a:srgbClr val="0111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2" name="Oval 821">
                <a:extLst>
                  <a:ext uri="{FF2B5EF4-FFF2-40B4-BE49-F238E27FC236}">
                    <a16:creationId xmlns:a16="http://schemas.microsoft.com/office/drawing/2014/main" id="{50075FA2-41D5-7044-BAE2-EE54BBBA55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6" y="1525"/>
                <a:ext cx="154" cy="131"/>
              </a:xfrm>
              <a:prstGeom prst="ellipse">
                <a:avLst/>
              </a:prstGeom>
              <a:noFill/>
              <a:ln w="6350">
                <a:solidFill>
                  <a:srgbClr val="0111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3" name="Oval 822">
                <a:extLst>
                  <a:ext uri="{FF2B5EF4-FFF2-40B4-BE49-F238E27FC236}">
                    <a16:creationId xmlns:a16="http://schemas.microsoft.com/office/drawing/2014/main" id="{31BF2026-0FB1-E344-B3E2-B2DFCFF492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3" y="1501"/>
                <a:ext cx="203" cy="179"/>
              </a:xfrm>
              <a:prstGeom prst="ellipse">
                <a:avLst/>
              </a:prstGeom>
              <a:noFill/>
              <a:ln w="6350">
                <a:solidFill>
                  <a:srgbClr val="0111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4" name="Oval 823">
                <a:extLst>
                  <a:ext uri="{FF2B5EF4-FFF2-40B4-BE49-F238E27FC236}">
                    <a16:creationId xmlns:a16="http://schemas.microsoft.com/office/drawing/2014/main" id="{045858ED-E0D3-2947-8FCB-8DBEC3A2DC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9" y="1476"/>
                <a:ext cx="265" cy="228"/>
              </a:xfrm>
              <a:prstGeom prst="ellipse">
                <a:avLst/>
              </a:prstGeom>
              <a:noFill/>
              <a:ln w="6350">
                <a:solidFill>
                  <a:srgbClr val="0111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5" name="Freeform 824">
                <a:extLst>
                  <a:ext uri="{FF2B5EF4-FFF2-40B4-BE49-F238E27FC236}">
                    <a16:creationId xmlns:a16="http://schemas.microsoft.com/office/drawing/2014/main" id="{E5E275BC-9700-424B-9BEB-9613FB736C87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987" y="1424"/>
                <a:ext cx="205" cy="143"/>
              </a:xfrm>
              <a:custGeom>
                <a:avLst/>
                <a:gdLst>
                  <a:gd name="T0" fmla="*/ 0 w 1180"/>
                  <a:gd name="T1" fmla="*/ 0 h 956"/>
                  <a:gd name="T2" fmla="*/ 0 w 1180"/>
                  <a:gd name="T3" fmla="*/ 0 h 956"/>
                  <a:gd name="T4" fmla="*/ 0 w 1180"/>
                  <a:gd name="T5" fmla="*/ 0 h 956"/>
                  <a:gd name="T6" fmla="*/ 0 w 1180"/>
                  <a:gd name="T7" fmla="*/ 0 h 956"/>
                  <a:gd name="T8" fmla="*/ 0 w 1180"/>
                  <a:gd name="T9" fmla="*/ 0 h 956"/>
                  <a:gd name="T10" fmla="*/ 0 w 1180"/>
                  <a:gd name="T11" fmla="*/ 0 h 956"/>
                  <a:gd name="T12" fmla="*/ 0 w 1180"/>
                  <a:gd name="T13" fmla="*/ 0 h 956"/>
                  <a:gd name="T14" fmla="*/ 0 w 1180"/>
                  <a:gd name="T15" fmla="*/ 0 h 956"/>
                  <a:gd name="T16" fmla="*/ 0 w 1180"/>
                  <a:gd name="T17" fmla="*/ 0 h 956"/>
                  <a:gd name="T18" fmla="*/ 0 w 1180"/>
                  <a:gd name="T19" fmla="*/ 0 h 9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80" h="956">
                    <a:moveTo>
                      <a:pt x="499" y="7"/>
                    </a:moveTo>
                    <a:lnTo>
                      <a:pt x="0" y="780"/>
                    </a:lnTo>
                    <a:lnTo>
                      <a:pt x="134" y="885"/>
                    </a:lnTo>
                    <a:lnTo>
                      <a:pt x="366" y="920"/>
                    </a:lnTo>
                    <a:lnTo>
                      <a:pt x="534" y="956"/>
                    </a:lnTo>
                    <a:lnTo>
                      <a:pt x="829" y="949"/>
                    </a:lnTo>
                    <a:lnTo>
                      <a:pt x="1096" y="850"/>
                    </a:lnTo>
                    <a:lnTo>
                      <a:pt x="1180" y="801"/>
                    </a:lnTo>
                    <a:lnTo>
                      <a:pt x="668" y="0"/>
                    </a:lnTo>
                    <a:lnTo>
                      <a:pt x="499" y="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9050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60" name="Freeform 825">
              <a:extLst>
                <a:ext uri="{FF2B5EF4-FFF2-40B4-BE49-F238E27FC236}">
                  <a16:creationId xmlns:a16="http://schemas.microsoft.com/office/drawing/2014/main" id="{ECB5D4CE-5FC9-DC4E-89ED-A0BB7E0BA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4992" y="5173008"/>
              <a:ext cx="141759" cy="80436"/>
            </a:xfrm>
            <a:custGeom>
              <a:avLst/>
              <a:gdLst>
                <a:gd name="T0" fmla="*/ 0 w 1180"/>
                <a:gd name="T1" fmla="*/ 0 h 956"/>
                <a:gd name="T2" fmla="*/ 0 w 1180"/>
                <a:gd name="T3" fmla="*/ 0 h 956"/>
                <a:gd name="T4" fmla="*/ 0 w 1180"/>
                <a:gd name="T5" fmla="*/ 0 h 956"/>
                <a:gd name="T6" fmla="*/ 0 w 1180"/>
                <a:gd name="T7" fmla="*/ 0 h 956"/>
                <a:gd name="T8" fmla="*/ 0 w 1180"/>
                <a:gd name="T9" fmla="*/ 0 h 956"/>
                <a:gd name="T10" fmla="*/ 0 w 1180"/>
                <a:gd name="T11" fmla="*/ 0 h 956"/>
                <a:gd name="T12" fmla="*/ 0 w 1180"/>
                <a:gd name="T13" fmla="*/ 0 h 956"/>
                <a:gd name="T14" fmla="*/ 0 w 1180"/>
                <a:gd name="T15" fmla="*/ 0 h 956"/>
                <a:gd name="T16" fmla="*/ 0 w 1180"/>
                <a:gd name="T17" fmla="*/ 0 h 956"/>
                <a:gd name="T18" fmla="*/ 0 w 1180"/>
                <a:gd name="T19" fmla="*/ 0 h 9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80" h="956">
                  <a:moveTo>
                    <a:pt x="499" y="7"/>
                  </a:moveTo>
                  <a:lnTo>
                    <a:pt x="0" y="780"/>
                  </a:lnTo>
                  <a:lnTo>
                    <a:pt x="134" y="885"/>
                  </a:lnTo>
                  <a:lnTo>
                    <a:pt x="366" y="920"/>
                  </a:lnTo>
                  <a:lnTo>
                    <a:pt x="534" y="956"/>
                  </a:lnTo>
                  <a:lnTo>
                    <a:pt x="829" y="949"/>
                  </a:lnTo>
                  <a:lnTo>
                    <a:pt x="1096" y="850"/>
                  </a:lnTo>
                  <a:lnTo>
                    <a:pt x="1180" y="801"/>
                  </a:lnTo>
                  <a:lnTo>
                    <a:pt x="668" y="0"/>
                  </a:lnTo>
                  <a:lnTo>
                    <a:pt x="499" y="7"/>
                  </a:lnTo>
                  <a:close/>
                </a:path>
              </a:pathLst>
            </a:custGeom>
            <a:solidFill>
              <a:srgbClr val="9CE0FA"/>
            </a:solidFill>
            <a:ln w="19050" cmpd="sng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3" name="Line 270">
              <a:extLst>
                <a:ext uri="{FF2B5EF4-FFF2-40B4-BE49-F238E27FC236}">
                  <a16:creationId xmlns:a16="http://schemas.microsoft.com/office/drawing/2014/main" id="{FA08DB75-567F-6542-8492-F7659339A9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603986" y="5163958"/>
              <a:ext cx="104595" cy="29699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44" name="Line 271">
              <a:extLst>
                <a:ext uri="{FF2B5EF4-FFF2-40B4-BE49-F238E27FC236}">
                  <a16:creationId xmlns:a16="http://schemas.microsoft.com/office/drawing/2014/main" id="{11CD1AD9-1F3F-D840-8797-C7B943D002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08581" y="5163958"/>
              <a:ext cx="104595" cy="2956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45" name="Line 272">
              <a:extLst>
                <a:ext uri="{FF2B5EF4-FFF2-40B4-BE49-F238E27FC236}">
                  <a16:creationId xmlns:a16="http://schemas.microsoft.com/office/drawing/2014/main" id="{13035F41-6389-7A4F-BB76-14A927BE0B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3986" y="5459622"/>
              <a:ext cx="104595" cy="322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46" name="Line 273">
              <a:extLst>
                <a:ext uri="{FF2B5EF4-FFF2-40B4-BE49-F238E27FC236}">
                  <a16:creationId xmlns:a16="http://schemas.microsoft.com/office/drawing/2014/main" id="{39127D53-B9D4-DE4E-B8F3-A2FE1F9958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708581" y="5459622"/>
              <a:ext cx="104595" cy="322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47" name="Line 274">
              <a:extLst>
                <a:ext uri="{FF2B5EF4-FFF2-40B4-BE49-F238E27FC236}">
                  <a16:creationId xmlns:a16="http://schemas.microsoft.com/office/drawing/2014/main" id="{8223DB97-5A26-9346-80A3-F121ACBDE8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08581" y="5170587"/>
              <a:ext cx="0" cy="3212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48" name="Line 275">
              <a:extLst>
                <a:ext uri="{FF2B5EF4-FFF2-40B4-BE49-F238E27FC236}">
                  <a16:creationId xmlns:a16="http://schemas.microsoft.com/office/drawing/2014/main" id="{199623AA-0954-1B42-9AE5-5ACA76BD36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03986" y="5429127"/>
              <a:ext cx="104595" cy="318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49" name="Line 276">
              <a:extLst>
                <a:ext uri="{FF2B5EF4-FFF2-40B4-BE49-F238E27FC236}">
                  <a16:creationId xmlns:a16="http://schemas.microsoft.com/office/drawing/2014/main" id="{EEDDE26F-70FB-104D-9F4B-917F4E5EBB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708581" y="5429127"/>
              <a:ext cx="104595" cy="3049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50" name="Line 277">
              <a:extLst>
                <a:ext uri="{FF2B5EF4-FFF2-40B4-BE49-F238E27FC236}">
                  <a16:creationId xmlns:a16="http://schemas.microsoft.com/office/drawing/2014/main" id="{1910E0AB-9CFB-2844-9986-FAFC7B296B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48375" y="5331899"/>
              <a:ext cx="60206" cy="243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51" name="Line 278">
              <a:extLst>
                <a:ext uri="{FF2B5EF4-FFF2-40B4-BE49-F238E27FC236}">
                  <a16:creationId xmlns:a16="http://schemas.microsoft.com/office/drawing/2014/main" id="{5358B212-AF66-8B4C-9A35-A4A5C570D4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08580" y="5331899"/>
              <a:ext cx="63267" cy="243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52" name="Line 279">
              <a:extLst>
                <a:ext uri="{FF2B5EF4-FFF2-40B4-BE49-F238E27FC236}">
                  <a16:creationId xmlns:a16="http://schemas.microsoft.com/office/drawing/2014/main" id="{DFEB40D1-4403-5343-A0BE-65F96D94E8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28476" y="5375210"/>
              <a:ext cx="77553" cy="3314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53" name="Line 280">
              <a:extLst>
                <a:ext uri="{FF2B5EF4-FFF2-40B4-BE49-F238E27FC236}">
                  <a16:creationId xmlns:a16="http://schemas.microsoft.com/office/drawing/2014/main" id="{C6254C2C-45AE-1244-9897-9880F6CD8A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08581" y="5381839"/>
              <a:ext cx="78063" cy="291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54" name="Line 281">
              <a:extLst>
                <a:ext uri="{FF2B5EF4-FFF2-40B4-BE49-F238E27FC236}">
                  <a16:creationId xmlns:a16="http://schemas.microsoft.com/office/drawing/2014/main" id="{129A5F22-BF79-FB43-9297-80AB718DA2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08580" y="5287262"/>
              <a:ext cx="39797" cy="119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55" name="Line 282">
              <a:extLst>
                <a:ext uri="{FF2B5EF4-FFF2-40B4-BE49-F238E27FC236}">
                  <a16:creationId xmlns:a16="http://schemas.microsoft.com/office/drawing/2014/main" id="{17C95245-522E-1844-BE3E-7FD4E56D89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08581" y="5225831"/>
              <a:ext cx="25001" cy="928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56" name="Line 283">
              <a:extLst>
                <a:ext uri="{FF2B5EF4-FFF2-40B4-BE49-F238E27FC236}">
                  <a16:creationId xmlns:a16="http://schemas.microsoft.com/office/drawing/2014/main" id="{FCAA33DA-9E95-9146-8301-55AA080D59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63681" y="5283284"/>
              <a:ext cx="48471" cy="159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57" name="Line 284">
              <a:extLst>
                <a:ext uri="{FF2B5EF4-FFF2-40B4-BE49-F238E27FC236}">
                  <a16:creationId xmlns:a16="http://schemas.microsoft.com/office/drawing/2014/main" id="{0D051C37-4CE3-3440-95F2-9A6D70344A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85111" y="5223179"/>
              <a:ext cx="28062" cy="159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617" name="Group 616">
              <a:extLst>
                <a:ext uri="{FF2B5EF4-FFF2-40B4-BE49-F238E27FC236}">
                  <a16:creationId xmlns:a16="http://schemas.microsoft.com/office/drawing/2014/main" id="{41745780-3333-9046-9015-7488C78644C2}"/>
                </a:ext>
              </a:extLst>
            </p:cNvPr>
            <p:cNvGrpSpPr/>
            <p:nvPr/>
          </p:nvGrpSpPr>
          <p:grpSpPr>
            <a:xfrm>
              <a:off x="9642894" y="5425476"/>
              <a:ext cx="427183" cy="191690"/>
              <a:chOff x="1503784" y="3006600"/>
              <a:chExt cx="1771786" cy="957087"/>
            </a:xfrm>
          </p:grpSpPr>
          <p:grpSp>
            <p:nvGrpSpPr>
              <p:cNvPr id="618" name="Group 617">
                <a:extLst>
                  <a:ext uri="{FF2B5EF4-FFF2-40B4-BE49-F238E27FC236}">
                    <a16:creationId xmlns:a16="http://schemas.microsoft.com/office/drawing/2014/main" id="{A58F1511-1E0A-4445-A939-3898B2867F71}"/>
                  </a:ext>
                </a:extLst>
              </p:cNvPr>
              <p:cNvGrpSpPr/>
              <p:nvPr/>
            </p:nvGrpSpPr>
            <p:grpSpPr>
              <a:xfrm>
                <a:off x="1503784" y="3006600"/>
                <a:ext cx="1771786" cy="957087"/>
                <a:chOff x="1465684" y="2997075"/>
                <a:chExt cx="1771786" cy="957087"/>
              </a:xfrm>
            </p:grpSpPr>
            <p:sp>
              <p:nvSpPr>
                <p:cNvPr id="639" name="Freeform 638">
                  <a:extLst>
                    <a:ext uri="{FF2B5EF4-FFF2-40B4-BE49-F238E27FC236}">
                      <a16:creationId xmlns:a16="http://schemas.microsoft.com/office/drawing/2014/main" id="{1283E28E-82D8-5143-A734-4413A36494AF}"/>
                    </a:ext>
                  </a:extLst>
                </p:cNvPr>
                <p:cNvSpPr/>
                <p:nvPr/>
              </p:nvSpPr>
              <p:spPr>
                <a:xfrm>
                  <a:off x="1465684" y="3328365"/>
                  <a:ext cx="1771786" cy="625797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640" name="Oval 639">
                  <a:extLst>
                    <a:ext uri="{FF2B5EF4-FFF2-40B4-BE49-F238E27FC236}">
                      <a16:creationId xmlns:a16="http://schemas.microsoft.com/office/drawing/2014/main" id="{F984C4EF-F9D4-2046-B211-E0A99A1EF0E6}"/>
                    </a:ext>
                  </a:extLst>
                </p:cNvPr>
                <p:cNvSpPr/>
                <p:nvPr/>
              </p:nvSpPr>
              <p:spPr>
                <a:xfrm>
                  <a:off x="1466704" y="2997075"/>
                  <a:ext cx="1769640" cy="619577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</p:grpSp>
          <p:grpSp>
            <p:nvGrpSpPr>
              <p:cNvPr id="619" name="Group 618">
                <a:extLst>
                  <a:ext uri="{FF2B5EF4-FFF2-40B4-BE49-F238E27FC236}">
                    <a16:creationId xmlns:a16="http://schemas.microsoft.com/office/drawing/2014/main" id="{39BBCE51-8659-4646-8EC1-5E99E32742CD}"/>
                  </a:ext>
                </a:extLst>
              </p:cNvPr>
              <p:cNvGrpSpPr/>
              <p:nvPr/>
            </p:nvGrpSpPr>
            <p:grpSpPr>
              <a:xfrm>
                <a:off x="1977616" y="3038475"/>
                <a:ext cx="768409" cy="553944"/>
                <a:chOff x="1968091" y="3022600"/>
                <a:chExt cx="768409" cy="553944"/>
              </a:xfrm>
            </p:grpSpPr>
            <p:grpSp>
              <p:nvGrpSpPr>
                <p:cNvPr id="620" name="Group 619">
                  <a:extLst>
                    <a:ext uri="{FF2B5EF4-FFF2-40B4-BE49-F238E27FC236}">
                      <a16:creationId xmlns:a16="http://schemas.microsoft.com/office/drawing/2014/main" id="{C68FD663-5CA3-3442-89A9-3CA321EAC45B}"/>
                    </a:ext>
                  </a:extLst>
                </p:cNvPr>
                <p:cNvGrpSpPr/>
                <p:nvPr/>
              </p:nvGrpSpPr>
              <p:grpSpPr>
                <a:xfrm>
                  <a:off x="2032000" y="3022600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637" name="Parallelogram 636">
                    <a:extLst>
                      <a:ext uri="{FF2B5EF4-FFF2-40B4-BE49-F238E27FC236}">
                        <a16:creationId xmlns:a16="http://schemas.microsoft.com/office/drawing/2014/main" id="{0ED3B0B9-417F-2644-BA76-E82F31021621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38" name="Parallelogram 637">
                    <a:extLst>
                      <a:ext uri="{FF2B5EF4-FFF2-40B4-BE49-F238E27FC236}">
                        <a16:creationId xmlns:a16="http://schemas.microsoft.com/office/drawing/2014/main" id="{9901B493-3DB6-034A-AA81-E0643E106CE9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621" name="Group 620">
                  <a:extLst>
                    <a:ext uri="{FF2B5EF4-FFF2-40B4-BE49-F238E27FC236}">
                      <a16:creationId xmlns:a16="http://schemas.microsoft.com/office/drawing/2014/main" id="{93D6CD13-4E18-C143-A054-EC13DEFD8841}"/>
                    </a:ext>
                  </a:extLst>
                </p:cNvPr>
                <p:cNvGrpSpPr/>
                <p:nvPr/>
              </p:nvGrpSpPr>
              <p:grpSpPr>
                <a:xfrm flipH="1">
                  <a:off x="2441575" y="3032125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635" name="Parallelogram 634">
                    <a:extLst>
                      <a:ext uri="{FF2B5EF4-FFF2-40B4-BE49-F238E27FC236}">
                        <a16:creationId xmlns:a16="http://schemas.microsoft.com/office/drawing/2014/main" id="{55D41DEE-375F-2643-8759-908631388DD6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36" name="Parallelogram 635">
                    <a:extLst>
                      <a:ext uri="{FF2B5EF4-FFF2-40B4-BE49-F238E27FC236}">
                        <a16:creationId xmlns:a16="http://schemas.microsoft.com/office/drawing/2014/main" id="{643AB043-C39C-6946-BACB-C748015E1144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622" name="Parallelogram 621">
                  <a:extLst>
                    <a:ext uri="{FF2B5EF4-FFF2-40B4-BE49-F238E27FC236}">
                      <a16:creationId xmlns:a16="http://schemas.microsoft.com/office/drawing/2014/main" id="{FD113F07-B613-4043-99C4-4E81FE864B34}"/>
                    </a:ext>
                  </a:extLst>
                </p:cNvPr>
                <p:cNvSpPr/>
                <p:nvPr/>
              </p:nvSpPr>
              <p:spPr>
                <a:xfrm flipV="1">
                  <a:off x="2057400" y="3130550"/>
                  <a:ext cx="625475" cy="60324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3" name="Parallelogram 622">
                  <a:extLst>
                    <a:ext uri="{FF2B5EF4-FFF2-40B4-BE49-F238E27FC236}">
                      <a16:creationId xmlns:a16="http://schemas.microsoft.com/office/drawing/2014/main" id="{02051A52-64F3-8846-A832-73861520A570}"/>
                    </a:ext>
                  </a:extLst>
                </p:cNvPr>
                <p:cNvSpPr/>
                <p:nvPr/>
              </p:nvSpPr>
              <p:spPr>
                <a:xfrm rot="17056647">
                  <a:off x="2079626" y="3187701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4" name="Parallelogram 623">
                  <a:extLst>
                    <a:ext uri="{FF2B5EF4-FFF2-40B4-BE49-F238E27FC236}">
                      <a16:creationId xmlns:a16="http://schemas.microsoft.com/office/drawing/2014/main" id="{F3061D52-9CE7-624A-B1C7-F6338930EE25}"/>
                    </a:ext>
                  </a:extLst>
                </p:cNvPr>
                <p:cNvSpPr/>
                <p:nvPr/>
              </p:nvSpPr>
              <p:spPr>
                <a:xfrm rot="17384936" flipV="1">
                  <a:off x="1990347" y="3141540"/>
                  <a:ext cx="95195" cy="50805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5" name="Parallelogram 624">
                  <a:extLst>
                    <a:ext uri="{FF2B5EF4-FFF2-40B4-BE49-F238E27FC236}">
                      <a16:creationId xmlns:a16="http://schemas.microsoft.com/office/drawing/2014/main" id="{E42E9B3C-D7DB-6E47-855F-5B16C4B9F017}"/>
                    </a:ext>
                  </a:extLst>
                </p:cNvPr>
                <p:cNvSpPr/>
                <p:nvPr/>
              </p:nvSpPr>
              <p:spPr>
                <a:xfrm>
                  <a:off x="2032000" y="3162300"/>
                  <a:ext cx="6508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6" name="Parallelogram 625">
                  <a:extLst>
                    <a:ext uri="{FF2B5EF4-FFF2-40B4-BE49-F238E27FC236}">
                      <a16:creationId xmlns:a16="http://schemas.microsoft.com/office/drawing/2014/main" id="{9C195EBD-60CA-5743-9C5D-9EF3C970A76E}"/>
                    </a:ext>
                  </a:extLst>
                </p:cNvPr>
                <p:cNvSpPr/>
                <p:nvPr/>
              </p:nvSpPr>
              <p:spPr>
                <a:xfrm rot="4215064" flipH="1" flipV="1">
                  <a:off x="2627741" y="3146398"/>
                  <a:ext cx="9519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7" name="Parallelogram 626">
                  <a:extLst>
                    <a:ext uri="{FF2B5EF4-FFF2-40B4-BE49-F238E27FC236}">
                      <a16:creationId xmlns:a16="http://schemas.microsoft.com/office/drawing/2014/main" id="{4CD20E16-6200-F345-8904-740ECAB16F19}"/>
                    </a:ext>
                  </a:extLst>
                </p:cNvPr>
                <p:cNvSpPr/>
                <p:nvPr/>
              </p:nvSpPr>
              <p:spPr>
                <a:xfrm rot="4492456">
                  <a:off x="2397126" y="31972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628" name="Group 627">
                  <a:extLst>
                    <a:ext uri="{FF2B5EF4-FFF2-40B4-BE49-F238E27FC236}">
                      <a16:creationId xmlns:a16="http://schemas.microsoft.com/office/drawing/2014/main" id="{DE1A0FE1-5981-364B-8A0C-084923C923A7}"/>
                    </a:ext>
                  </a:extLst>
                </p:cNvPr>
                <p:cNvGrpSpPr/>
                <p:nvPr/>
              </p:nvGrpSpPr>
              <p:grpSpPr>
                <a:xfrm>
                  <a:off x="1968091" y="3322545"/>
                  <a:ext cx="768409" cy="96354"/>
                  <a:chOff x="1968092" y="3319370"/>
                  <a:chExt cx="677104" cy="96354"/>
                </a:xfrm>
              </p:grpSpPr>
              <p:sp>
                <p:nvSpPr>
                  <p:cNvPr id="631" name="Parallelogram 630">
                    <a:extLst>
                      <a:ext uri="{FF2B5EF4-FFF2-40B4-BE49-F238E27FC236}">
                        <a16:creationId xmlns:a16="http://schemas.microsoft.com/office/drawing/2014/main" id="{88BB6B27-5909-314B-9F3E-EA1761133D95}"/>
                      </a:ext>
                    </a:extLst>
                  </p:cNvPr>
                  <p:cNvSpPr/>
                  <p:nvPr/>
                </p:nvSpPr>
                <p:spPr>
                  <a:xfrm flipV="1">
                    <a:off x="2012950" y="3330575"/>
                    <a:ext cx="625475" cy="60324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32" name="Parallelogram 631">
                    <a:extLst>
                      <a:ext uri="{FF2B5EF4-FFF2-40B4-BE49-F238E27FC236}">
                        <a16:creationId xmlns:a16="http://schemas.microsoft.com/office/drawing/2014/main" id="{B97E8B11-D730-8047-A539-1E52AB03F84A}"/>
                      </a:ext>
                    </a:extLst>
                  </p:cNvPr>
                  <p:cNvSpPr/>
                  <p:nvPr/>
                </p:nvSpPr>
                <p:spPr>
                  <a:xfrm rot="17384936" flipV="1">
                    <a:off x="1945897" y="3341565"/>
                    <a:ext cx="95195" cy="50805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33" name="Parallelogram 632">
                    <a:extLst>
                      <a:ext uri="{FF2B5EF4-FFF2-40B4-BE49-F238E27FC236}">
                        <a16:creationId xmlns:a16="http://schemas.microsoft.com/office/drawing/2014/main" id="{4AED2015-9021-884B-B47D-197F1226A27F}"/>
                      </a:ext>
                    </a:extLst>
                  </p:cNvPr>
                  <p:cNvSpPr/>
                  <p:nvPr/>
                </p:nvSpPr>
                <p:spPr>
                  <a:xfrm>
                    <a:off x="1987550" y="3362325"/>
                    <a:ext cx="650875" cy="45719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34" name="Parallelogram 633">
                    <a:extLst>
                      <a:ext uri="{FF2B5EF4-FFF2-40B4-BE49-F238E27FC236}">
                        <a16:creationId xmlns:a16="http://schemas.microsoft.com/office/drawing/2014/main" id="{4DE15F2B-32A9-9744-A28F-6476BF11B55C}"/>
                      </a:ext>
                    </a:extLst>
                  </p:cNvPr>
                  <p:cNvSpPr/>
                  <p:nvPr/>
                </p:nvSpPr>
                <p:spPr>
                  <a:xfrm rot="4215064" flipH="1" flipV="1">
                    <a:off x="2577455" y="3347983"/>
                    <a:ext cx="95195" cy="40287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629" name="Parallelogram 628">
                  <a:extLst>
                    <a:ext uri="{FF2B5EF4-FFF2-40B4-BE49-F238E27FC236}">
                      <a16:creationId xmlns:a16="http://schemas.microsoft.com/office/drawing/2014/main" id="{3C00C2E8-6E5D-2148-A38C-0A06B73DBD8A}"/>
                    </a:ext>
                  </a:extLst>
                </p:cNvPr>
                <p:cNvSpPr/>
                <p:nvPr/>
              </p:nvSpPr>
              <p:spPr>
                <a:xfrm rot="4389628">
                  <a:off x="2495482" y="3370576"/>
                  <a:ext cx="160883" cy="55150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0" name="Parallelogram 629">
                  <a:extLst>
                    <a:ext uri="{FF2B5EF4-FFF2-40B4-BE49-F238E27FC236}">
                      <a16:creationId xmlns:a16="http://schemas.microsoft.com/office/drawing/2014/main" id="{CF688BA2-4741-0E49-88B8-F43F38199772}"/>
                    </a:ext>
                  </a:extLst>
                </p:cNvPr>
                <p:cNvSpPr/>
                <p:nvPr/>
              </p:nvSpPr>
              <p:spPr>
                <a:xfrm rot="17068257">
                  <a:off x="2025651" y="33623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666" name="Group 665">
            <a:extLst>
              <a:ext uri="{FF2B5EF4-FFF2-40B4-BE49-F238E27FC236}">
                <a16:creationId xmlns:a16="http://schemas.microsoft.com/office/drawing/2014/main" id="{06663400-3C5A-8845-98AF-5008BBA2DAC8}"/>
              </a:ext>
            </a:extLst>
          </p:cNvPr>
          <p:cNvGrpSpPr/>
          <p:nvPr/>
        </p:nvGrpSpPr>
        <p:grpSpPr>
          <a:xfrm>
            <a:off x="2498237" y="3340441"/>
            <a:ext cx="719669" cy="694685"/>
            <a:chOff x="9493249" y="5053913"/>
            <a:chExt cx="719669" cy="694685"/>
          </a:xfrm>
        </p:grpSpPr>
        <p:sp>
          <p:nvSpPr>
            <p:cNvPr id="667" name="Hexagon 666">
              <a:extLst>
                <a:ext uri="{FF2B5EF4-FFF2-40B4-BE49-F238E27FC236}">
                  <a16:creationId xmlns:a16="http://schemas.microsoft.com/office/drawing/2014/main" id="{7458CC80-20A9-E54C-98B5-CE109091E2A3}"/>
                </a:ext>
              </a:extLst>
            </p:cNvPr>
            <p:cNvSpPr/>
            <p:nvPr/>
          </p:nvSpPr>
          <p:spPr>
            <a:xfrm>
              <a:off x="9493249" y="5152233"/>
              <a:ext cx="719669" cy="596365"/>
            </a:xfrm>
            <a:prstGeom prst="hexagon">
              <a:avLst/>
            </a:prstGeom>
            <a:solidFill>
              <a:srgbClr val="9AE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8" name="Oval 818">
              <a:extLst>
                <a:ext uri="{FF2B5EF4-FFF2-40B4-BE49-F238E27FC236}">
                  <a16:creationId xmlns:a16="http://schemas.microsoft.com/office/drawing/2014/main" id="{2E656D59-78AD-A140-9083-12054A6F4E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75262" y="5067007"/>
              <a:ext cx="259626" cy="180201"/>
            </a:xfrm>
            <a:prstGeom prst="ellipse">
              <a:avLst/>
            </a:prstGeom>
            <a:noFill/>
            <a:ln w="6350">
              <a:solidFill>
                <a:srgbClr val="0111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69" name="Group 819">
              <a:extLst>
                <a:ext uri="{FF2B5EF4-FFF2-40B4-BE49-F238E27FC236}">
                  <a16:creationId xmlns:a16="http://schemas.microsoft.com/office/drawing/2014/main" id="{E6C9E26A-F436-1B40-9593-2254C2DC8D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598358" y="5053913"/>
              <a:ext cx="211046" cy="174590"/>
              <a:chOff x="2949" y="1424"/>
              <a:chExt cx="265" cy="280"/>
            </a:xfrm>
          </p:grpSpPr>
          <p:sp>
            <p:nvSpPr>
              <p:cNvPr id="710" name="Oval 820">
                <a:extLst>
                  <a:ext uri="{FF2B5EF4-FFF2-40B4-BE49-F238E27FC236}">
                    <a16:creationId xmlns:a16="http://schemas.microsoft.com/office/drawing/2014/main" id="{9EFC1F76-8172-BE41-9600-F75391EB74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0" y="1545"/>
                <a:ext cx="107" cy="92"/>
              </a:xfrm>
              <a:prstGeom prst="ellipse">
                <a:avLst/>
              </a:prstGeom>
              <a:noFill/>
              <a:ln w="6350">
                <a:solidFill>
                  <a:srgbClr val="0111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1" name="Oval 821">
                <a:extLst>
                  <a:ext uri="{FF2B5EF4-FFF2-40B4-BE49-F238E27FC236}">
                    <a16:creationId xmlns:a16="http://schemas.microsoft.com/office/drawing/2014/main" id="{5A33C6CC-A5B7-DA48-A8F4-974E5990E1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6" y="1525"/>
                <a:ext cx="154" cy="131"/>
              </a:xfrm>
              <a:prstGeom prst="ellipse">
                <a:avLst/>
              </a:prstGeom>
              <a:noFill/>
              <a:ln w="6350">
                <a:solidFill>
                  <a:srgbClr val="0111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2" name="Oval 822">
                <a:extLst>
                  <a:ext uri="{FF2B5EF4-FFF2-40B4-BE49-F238E27FC236}">
                    <a16:creationId xmlns:a16="http://schemas.microsoft.com/office/drawing/2014/main" id="{ED46D6DD-6865-9D47-BDEC-6B4214E3F2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3" y="1501"/>
                <a:ext cx="203" cy="179"/>
              </a:xfrm>
              <a:prstGeom prst="ellipse">
                <a:avLst/>
              </a:prstGeom>
              <a:noFill/>
              <a:ln w="6350">
                <a:solidFill>
                  <a:srgbClr val="0111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3" name="Oval 823">
                <a:extLst>
                  <a:ext uri="{FF2B5EF4-FFF2-40B4-BE49-F238E27FC236}">
                    <a16:creationId xmlns:a16="http://schemas.microsoft.com/office/drawing/2014/main" id="{44A6ECFE-BC93-F54A-8521-96BBA7C4FE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9" y="1476"/>
                <a:ext cx="265" cy="228"/>
              </a:xfrm>
              <a:prstGeom prst="ellipse">
                <a:avLst/>
              </a:prstGeom>
              <a:noFill/>
              <a:ln w="6350">
                <a:solidFill>
                  <a:srgbClr val="0111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4" name="Freeform 824">
                <a:extLst>
                  <a:ext uri="{FF2B5EF4-FFF2-40B4-BE49-F238E27FC236}">
                    <a16:creationId xmlns:a16="http://schemas.microsoft.com/office/drawing/2014/main" id="{D98EA004-91D4-264E-BA00-970A4DACB7BA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987" y="1424"/>
                <a:ext cx="205" cy="143"/>
              </a:xfrm>
              <a:custGeom>
                <a:avLst/>
                <a:gdLst>
                  <a:gd name="T0" fmla="*/ 0 w 1180"/>
                  <a:gd name="T1" fmla="*/ 0 h 956"/>
                  <a:gd name="T2" fmla="*/ 0 w 1180"/>
                  <a:gd name="T3" fmla="*/ 0 h 956"/>
                  <a:gd name="T4" fmla="*/ 0 w 1180"/>
                  <a:gd name="T5" fmla="*/ 0 h 956"/>
                  <a:gd name="T6" fmla="*/ 0 w 1180"/>
                  <a:gd name="T7" fmla="*/ 0 h 956"/>
                  <a:gd name="T8" fmla="*/ 0 w 1180"/>
                  <a:gd name="T9" fmla="*/ 0 h 956"/>
                  <a:gd name="T10" fmla="*/ 0 w 1180"/>
                  <a:gd name="T11" fmla="*/ 0 h 956"/>
                  <a:gd name="T12" fmla="*/ 0 w 1180"/>
                  <a:gd name="T13" fmla="*/ 0 h 956"/>
                  <a:gd name="T14" fmla="*/ 0 w 1180"/>
                  <a:gd name="T15" fmla="*/ 0 h 956"/>
                  <a:gd name="T16" fmla="*/ 0 w 1180"/>
                  <a:gd name="T17" fmla="*/ 0 h 956"/>
                  <a:gd name="T18" fmla="*/ 0 w 1180"/>
                  <a:gd name="T19" fmla="*/ 0 h 9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80" h="956">
                    <a:moveTo>
                      <a:pt x="499" y="7"/>
                    </a:moveTo>
                    <a:lnTo>
                      <a:pt x="0" y="780"/>
                    </a:lnTo>
                    <a:lnTo>
                      <a:pt x="134" y="885"/>
                    </a:lnTo>
                    <a:lnTo>
                      <a:pt x="366" y="920"/>
                    </a:lnTo>
                    <a:lnTo>
                      <a:pt x="534" y="956"/>
                    </a:lnTo>
                    <a:lnTo>
                      <a:pt x="829" y="949"/>
                    </a:lnTo>
                    <a:lnTo>
                      <a:pt x="1096" y="850"/>
                    </a:lnTo>
                    <a:lnTo>
                      <a:pt x="1180" y="801"/>
                    </a:lnTo>
                    <a:lnTo>
                      <a:pt x="668" y="0"/>
                    </a:lnTo>
                    <a:lnTo>
                      <a:pt x="499" y="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9050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70" name="Freeform 825">
              <a:extLst>
                <a:ext uri="{FF2B5EF4-FFF2-40B4-BE49-F238E27FC236}">
                  <a16:creationId xmlns:a16="http://schemas.microsoft.com/office/drawing/2014/main" id="{A49D820F-3B88-0B4E-BE93-55F9130E052F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4992" y="5173008"/>
              <a:ext cx="141759" cy="80436"/>
            </a:xfrm>
            <a:custGeom>
              <a:avLst/>
              <a:gdLst>
                <a:gd name="T0" fmla="*/ 0 w 1180"/>
                <a:gd name="T1" fmla="*/ 0 h 956"/>
                <a:gd name="T2" fmla="*/ 0 w 1180"/>
                <a:gd name="T3" fmla="*/ 0 h 956"/>
                <a:gd name="T4" fmla="*/ 0 w 1180"/>
                <a:gd name="T5" fmla="*/ 0 h 956"/>
                <a:gd name="T6" fmla="*/ 0 w 1180"/>
                <a:gd name="T7" fmla="*/ 0 h 956"/>
                <a:gd name="T8" fmla="*/ 0 w 1180"/>
                <a:gd name="T9" fmla="*/ 0 h 956"/>
                <a:gd name="T10" fmla="*/ 0 w 1180"/>
                <a:gd name="T11" fmla="*/ 0 h 956"/>
                <a:gd name="T12" fmla="*/ 0 w 1180"/>
                <a:gd name="T13" fmla="*/ 0 h 956"/>
                <a:gd name="T14" fmla="*/ 0 w 1180"/>
                <a:gd name="T15" fmla="*/ 0 h 956"/>
                <a:gd name="T16" fmla="*/ 0 w 1180"/>
                <a:gd name="T17" fmla="*/ 0 h 956"/>
                <a:gd name="T18" fmla="*/ 0 w 1180"/>
                <a:gd name="T19" fmla="*/ 0 h 9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80" h="956">
                  <a:moveTo>
                    <a:pt x="499" y="7"/>
                  </a:moveTo>
                  <a:lnTo>
                    <a:pt x="0" y="780"/>
                  </a:lnTo>
                  <a:lnTo>
                    <a:pt x="134" y="885"/>
                  </a:lnTo>
                  <a:lnTo>
                    <a:pt x="366" y="920"/>
                  </a:lnTo>
                  <a:lnTo>
                    <a:pt x="534" y="956"/>
                  </a:lnTo>
                  <a:lnTo>
                    <a:pt x="829" y="949"/>
                  </a:lnTo>
                  <a:lnTo>
                    <a:pt x="1096" y="850"/>
                  </a:lnTo>
                  <a:lnTo>
                    <a:pt x="1180" y="801"/>
                  </a:lnTo>
                  <a:lnTo>
                    <a:pt x="668" y="0"/>
                  </a:lnTo>
                  <a:lnTo>
                    <a:pt x="499" y="7"/>
                  </a:lnTo>
                  <a:close/>
                </a:path>
              </a:pathLst>
            </a:custGeom>
            <a:solidFill>
              <a:srgbClr val="9CE0FA"/>
            </a:solidFill>
            <a:ln w="19050" cmpd="sng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1" name="Line 270">
              <a:extLst>
                <a:ext uri="{FF2B5EF4-FFF2-40B4-BE49-F238E27FC236}">
                  <a16:creationId xmlns:a16="http://schemas.microsoft.com/office/drawing/2014/main" id="{CAC2F182-169D-4A4B-8444-81F6B8B4AB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603986" y="5163958"/>
              <a:ext cx="104595" cy="29699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72" name="Line 271">
              <a:extLst>
                <a:ext uri="{FF2B5EF4-FFF2-40B4-BE49-F238E27FC236}">
                  <a16:creationId xmlns:a16="http://schemas.microsoft.com/office/drawing/2014/main" id="{B8303C47-8DE9-4A42-A620-C560C8F684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08581" y="5163958"/>
              <a:ext cx="104595" cy="2956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73" name="Line 272">
              <a:extLst>
                <a:ext uri="{FF2B5EF4-FFF2-40B4-BE49-F238E27FC236}">
                  <a16:creationId xmlns:a16="http://schemas.microsoft.com/office/drawing/2014/main" id="{B41BFE20-C705-6E40-A7BA-9B6E19759A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3986" y="5459622"/>
              <a:ext cx="104595" cy="322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74" name="Line 273">
              <a:extLst>
                <a:ext uri="{FF2B5EF4-FFF2-40B4-BE49-F238E27FC236}">
                  <a16:creationId xmlns:a16="http://schemas.microsoft.com/office/drawing/2014/main" id="{F4854A33-FBBE-DC4A-9EF8-D628971241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708581" y="5459622"/>
              <a:ext cx="104595" cy="322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75" name="Line 274">
              <a:extLst>
                <a:ext uri="{FF2B5EF4-FFF2-40B4-BE49-F238E27FC236}">
                  <a16:creationId xmlns:a16="http://schemas.microsoft.com/office/drawing/2014/main" id="{5DEBC8FB-818F-E147-A253-FC94327014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08581" y="5170587"/>
              <a:ext cx="0" cy="3212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76" name="Line 275">
              <a:extLst>
                <a:ext uri="{FF2B5EF4-FFF2-40B4-BE49-F238E27FC236}">
                  <a16:creationId xmlns:a16="http://schemas.microsoft.com/office/drawing/2014/main" id="{9A2658AB-DBCB-B840-BDDC-8B52140CA7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03986" y="5429127"/>
              <a:ext cx="104595" cy="318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77" name="Line 276">
              <a:extLst>
                <a:ext uri="{FF2B5EF4-FFF2-40B4-BE49-F238E27FC236}">
                  <a16:creationId xmlns:a16="http://schemas.microsoft.com/office/drawing/2014/main" id="{8B20B956-FAAF-4A46-982F-AB240FA8CA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708581" y="5429127"/>
              <a:ext cx="104595" cy="3049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78" name="Line 277">
              <a:extLst>
                <a:ext uri="{FF2B5EF4-FFF2-40B4-BE49-F238E27FC236}">
                  <a16:creationId xmlns:a16="http://schemas.microsoft.com/office/drawing/2014/main" id="{53BA3699-F505-FD46-828A-DDDAD42F64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48375" y="5331899"/>
              <a:ext cx="60206" cy="243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79" name="Line 278">
              <a:extLst>
                <a:ext uri="{FF2B5EF4-FFF2-40B4-BE49-F238E27FC236}">
                  <a16:creationId xmlns:a16="http://schemas.microsoft.com/office/drawing/2014/main" id="{F533CC11-973F-CF4E-A0D2-DC2DB41251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08580" y="5331899"/>
              <a:ext cx="63267" cy="243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80" name="Line 279">
              <a:extLst>
                <a:ext uri="{FF2B5EF4-FFF2-40B4-BE49-F238E27FC236}">
                  <a16:creationId xmlns:a16="http://schemas.microsoft.com/office/drawing/2014/main" id="{4418C7A0-BF40-2B44-9150-F23FF7E5E6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28476" y="5375210"/>
              <a:ext cx="77553" cy="3314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81" name="Line 280">
              <a:extLst>
                <a:ext uri="{FF2B5EF4-FFF2-40B4-BE49-F238E27FC236}">
                  <a16:creationId xmlns:a16="http://schemas.microsoft.com/office/drawing/2014/main" id="{4AEA9854-0115-134F-B712-B2707F1779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08581" y="5381839"/>
              <a:ext cx="78063" cy="291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82" name="Line 281">
              <a:extLst>
                <a:ext uri="{FF2B5EF4-FFF2-40B4-BE49-F238E27FC236}">
                  <a16:creationId xmlns:a16="http://schemas.microsoft.com/office/drawing/2014/main" id="{9E1A5026-105D-1044-BD70-54FB92999E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08580" y="5287262"/>
              <a:ext cx="39797" cy="119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83" name="Line 282">
              <a:extLst>
                <a:ext uri="{FF2B5EF4-FFF2-40B4-BE49-F238E27FC236}">
                  <a16:creationId xmlns:a16="http://schemas.microsoft.com/office/drawing/2014/main" id="{FF3F5895-E97B-AD44-85AC-C674DC8A3E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08581" y="5225831"/>
              <a:ext cx="25001" cy="928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84" name="Line 283">
              <a:extLst>
                <a:ext uri="{FF2B5EF4-FFF2-40B4-BE49-F238E27FC236}">
                  <a16:creationId xmlns:a16="http://schemas.microsoft.com/office/drawing/2014/main" id="{8BC2FDA0-3221-DE4F-BC2A-62AF5D1804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63681" y="5283284"/>
              <a:ext cx="48471" cy="159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85" name="Line 284">
              <a:extLst>
                <a:ext uri="{FF2B5EF4-FFF2-40B4-BE49-F238E27FC236}">
                  <a16:creationId xmlns:a16="http://schemas.microsoft.com/office/drawing/2014/main" id="{9F70C213-CC21-1C4D-9BDF-D368655E27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85111" y="5223179"/>
              <a:ext cx="28062" cy="159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686" name="Group 685">
              <a:extLst>
                <a:ext uri="{FF2B5EF4-FFF2-40B4-BE49-F238E27FC236}">
                  <a16:creationId xmlns:a16="http://schemas.microsoft.com/office/drawing/2014/main" id="{BBBDBFC9-174F-754C-8344-72AB2278C4AC}"/>
                </a:ext>
              </a:extLst>
            </p:cNvPr>
            <p:cNvGrpSpPr/>
            <p:nvPr/>
          </p:nvGrpSpPr>
          <p:grpSpPr>
            <a:xfrm>
              <a:off x="9642894" y="5425476"/>
              <a:ext cx="427183" cy="191690"/>
              <a:chOff x="1503784" y="3006600"/>
              <a:chExt cx="1771786" cy="957087"/>
            </a:xfrm>
          </p:grpSpPr>
          <p:grpSp>
            <p:nvGrpSpPr>
              <p:cNvPr id="687" name="Group 686">
                <a:extLst>
                  <a:ext uri="{FF2B5EF4-FFF2-40B4-BE49-F238E27FC236}">
                    <a16:creationId xmlns:a16="http://schemas.microsoft.com/office/drawing/2014/main" id="{502421E0-44D0-BD4E-9618-B04FCEBFE83F}"/>
                  </a:ext>
                </a:extLst>
              </p:cNvPr>
              <p:cNvGrpSpPr/>
              <p:nvPr/>
            </p:nvGrpSpPr>
            <p:grpSpPr>
              <a:xfrm>
                <a:off x="1503784" y="3006600"/>
                <a:ext cx="1771786" cy="957087"/>
                <a:chOff x="1465684" y="2997075"/>
                <a:chExt cx="1771786" cy="957087"/>
              </a:xfrm>
            </p:grpSpPr>
            <p:sp>
              <p:nvSpPr>
                <p:cNvPr id="708" name="Freeform 707">
                  <a:extLst>
                    <a:ext uri="{FF2B5EF4-FFF2-40B4-BE49-F238E27FC236}">
                      <a16:creationId xmlns:a16="http://schemas.microsoft.com/office/drawing/2014/main" id="{41D17627-90FB-1847-84ED-3FFCBBA588B5}"/>
                    </a:ext>
                  </a:extLst>
                </p:cNvPr>
                <p:cNvSpPr/>
                <p:nvPr/>
              </p:nvSpPr>
              <p:spPr>
                <a:xfrm>
                  <a:off x="1465684" y="3328365"/>
                  <a:ext cx="1771786" cy="625797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709" name="Oval 708">
                  <a:extLst>
                    <a:ext uri="{FF2B5EF4-FFF2-40B4-BE49-F238E27FC236}">
                      <a16:creationId xmlns:a16="http://schemas.microsoft.com/office/drawing/2014/main" id="{3618E46D-6BC0-8246-9475-80C818FE0ABC}"/>
                    </a:ext>
                  </a:extLst>
                </p:cNvPr>
                <p:cNvSpPr/>
                <p:nvPr/>
              </p:nvSpPr>
              <p:spPr>
                <a:xfrm>
                  <a:off x="1466704" y="2997075"/>
                  <a:ext cx="1769640" cy="619577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</p:grpSp>
          <p:grpSp>
            <p:nvGrpSpPr>
              <p:cNvPr id="688" name="Group 687">
                <a:extLst>
                  <a:ext uri="{FF2B5EF4-FFF2-40B4-BE49-F238E27FC236}">
                    <a16:creationId xmlns:a16="http://schemas.microsoft.com/office/drawing/2014/main" id="{91A2BDAC-E56D-184A-B55B-F31CBE3F63EE}"/>
                  </a:ext>
                </a:extLst>
              </p:cNvPr>
              <p:cNvGrpSpPr/>
              <p:nvPr/>
            </p:nvGrpSpPr>
            <p:grpSpPr>
              <a:xfrm>
                <a:off x="1977616" y="3038475"/>
                <a:ext cx="768409" cy="553944"/>
                <a:chOff x="1968091" y="3022600"/>
                <a:chExt cx="768409" cy="553944"/>
              </a:xfrm>
            </p:grpSpPr>
            <p:grpSp>
              <p:nvGrpSpPr>
                <p:cNvPr id="689" name="Group 688">
                  <a:extLst>
                    <a:ext uri="{FF2B5EF4-FFF2-40B4-BE49-F238E27FC236}">
                      <a16:creationId xmlns:a16="http://schemas.microsoft.com/office/drawing/2014/main" id="{EAA65592-0AA6-6146-978A-1DD5D9AAE244}"/>
                    </a:ext>
                  </a:extLst>
                </p:cNvPr>
                <p:cNvGrpSpPr/>
                <p:nvPr/>
              </p:nvGrpSpPr>
              <p:grpSpPr>
                <a:xfrm>
                  <a:off x="2032000" y="3022600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706" name="Parallelogram 705">
                    <a:extLst>
                      <a:ext uri="{FF2B5EF4-FFF2-40B4-BE49-F238E27FC236}">
                        <a16:creationId xmlns:a16="http://schemas.microsoft.com/office/drawing/2014/main" id="{BACA0608-7BDA-8548-9EF6-76BB67B9EB9A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07" name="Parallelogram 706">
                    <a:extLst>
                      <a:ext uri="{FF2B5EF4-FFF2-40B4-BE49-F238E27FC236}">
                        <a16:creationId xmlns:a16="http://schemas.microsoft.com/office/drawing/2014/main" id="{D155F5E8-E884-3644-B31A-F4748D7D0EC4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690" name="Group 689">
                  <a:extLst>
                    <a:ext uri="{FF2B5EF4-FFF2-40B4-BE49-F238E27FC236}">
                      <a16:creationId xmlns:a16="http://schemas.microsoft.com/office/drawing/2014/main" id="{93AEBD0E-4ED6-0C4C-ADE5-9CB920A3C91C}"/>
                    </a:ext>
                  </a:extLst>
                </p:cNvPr>
                <p:cNvGrpSpPr/>
                <p:nvPr/>
              </p:nvGrpSpPr>
              <p:grpSpPr>
                <a:xfrm flipH="1">
                  <a:off x="2441575" y="3032125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704" name="Parallelogram 703">
                    <a:extLst>
                      <a:ext uri="{FF2B5EF4-FFF2-40B4-BE49-F238E27FC236}">
                        <a16:creationId xmlns:a16="http://schemas.microsoft.com/office/drawing/2014/main" id="{48F50BB9-DBE7-0A40-BEF7-E5AA65281C96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05" name="Parallelogram 704">
                    <a:extLst>
                      <a:ext uri="{FF2B5EF4-FFF2-40B4-BE49-F238E27FC236}">
                        <a16:creationId xmlns:a16="http://schemas.microsoft.com/office/drawing/2014/main" id="{5210B519-B255-F44D-ABAB-072CA4754DC6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691" name="Parallelogram 690">
                  <a:extLst>
                    <a:ext uri="{FF2B5EF4-FFF2-40B4-BE49-F238E27FC236}">
                      <a16:creationId xmlns:a16="http://schemas.microsoft.com/office/drawing/2014/main" id="{ED589CB4-8D93-E34F-A057-B7F19006A273}"/>
                    </a:ext>
                  </a:extLst>
                </p:cNvPr>
                <p:cNvSpPr/>
                <p:nvPr/>
              </p:nvSpPr>
              <p:spPr>
                <a:xfrm flipV="1">
                  <a:off x="2057400" y="3130550"/>
                  <a:ext cx="625475" cy="60324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2" name="Parallelogram 691">
                  <a:extLst>
                    <a:ext uri="{FF2B5EF4-FFF2-40B4-BE49-F238E27FC236}">
                      <a16:creationId xmlns:a16="http://schemas.microsoft.com/office/drawing/2014/main" id="{63D2CB76-5C1A-7F4B-893D-AF68E238C265}"/>
                    </a:ext>
                  </a:extLst>
                </p:cNvPr>
                <p:cNvSpPr/>
                <p:nvPr/>
              </p:nvSpPr>
              <p:spPr>
                <a:xfrm rot="17056647">
                  <a:off x="2079626" y="3187701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3" name="Parallelogram 692">
                  <a:extLst>
                    <a:ext uri="{FF2B5EF4-FFF2-40B4-BE49-F238E27FC236}">
                      <a16:creationId xmlns:a16="http://schemas.microsoft.com/office/drawing/2014/main" id="{43A4EA28-E41C-1949-9B67-535B80CD27D0}"/>
                    </a:ext>
                  </a:extLst>
                </p:cNvPr>
                <p:cNvSpPr/>
                <p:nvPr/>
              </p:nvSpPr>
              <p:spPr>
                <a:xfrm rot="17384936" flipV="1">
                  <a:off x="1990347" y="3141540"/>
                  <a:ext cx="95195" cy="50805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4" name="Parallelogram 693">
                  <a:extLst>
                    <a:ext uri="{FF2B5EF4-FFF2-40B4-BE49-F238E27FC236}">
                      <a16:creationId xmlns:a16="http://schemas.microsoft.com/office/drawing/2014/main" id="{A3DEDAB4-FE99-3246-B3A0-B04E2AB1B315}"/>
                    </a:ext>
                  </a:extLst>
                </p:cNvPr>
                <p:cNvSpPr/>
                <p:nvPr/>
              </p:nvSpPr>
              <p:spPr>
                <a:xfrm>
                  <a:off x="2032000" y="3162300"/>
                  <a:ext cx="6508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5" name="Parallelogram 694">
                  <a:extLst>
                    <a:ext uri="{FF2B5EF4-FFF2-40B4-BE49-F238E27FC236}">
                      <a16:creationId xmlns:a16="http://schemas.microsoft.com/office/drawing/2014/main" id="{AD99151F-A99B-FF40-AB5F-3A418EF3AB01}"/>
                    </a:ext>
                  </a:extLst>
                </p:cNvPr>
                <p:cNvSpPr/>
                <p:nvPr/>
              </p:nvSpPr>
              <p:spPr>
                <a:xfrm rot="4215064" flipH="1" flipV="1">
                  <a:off x="2627741" y="3146398"/>
                  <a:ext cx="9519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6" name="Parallelogram 695">
                  <a:extLst>
                    <a:ext uri="{FF2B5EF4-FFF2-40B4-BE49-F238E27FC236}">
                      <a16:creationId xmlns:a16="http://schemas.microsoft.com/office/drawing/2014/main" id="{E9C67F0E-5169-FC47-8A97-4EED85AB9A28}"/>
                    </a:ext>
                  </a:extLst>
                </p:cNvPr>
                <p:cNvSpPr/>
                <p:nvPr/>
              </p:nvSpPr>
              <p:spPr>
                <a:xfrm rot="4492456">
                  <a:off x="2397126" y="31972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697" name="Group 696">
                  <a:extLst>
                    <a:ext uri="{FF2B5EF4-FFF2-40B4-BE49-F238E27FC236}">
                      <a16:creationId xmlns:a16="http://schemas.microsoft.com/office/drawing/2014/main" id="{0A77F01A-0889-5B4B-91EC-767FF0890250}"/>
                    </a:ext>
                  </a:extLst>
                </p:cNvPr>
                <p:cNvGrpSpPr/>
                <p:nvPr/>
              </p:nvGrpSpPr>
              <p:grpSpPr>
                <a:xfrm>
                  <a:off x="1968091" y="3322545"/>
                  <a:ext cx="768409" cy="96354"/>
                  <a:chOff x="1968092" y="3319370"/>
                  <a:chExt cx="677104" cy="96354"/>
                </a:xfrm>
              </p:grpSpPr>
              <p:sp>
                <p:nvSpPr>
                  <p:cNvPr id="700" name="Parallelogram 699">
                    <a:extLst>
                      <a:ext uri="{FF2B5EF4-FFF2-40B4-BE49-F238E27FC236}">
                        <a16:creationId xmlns:a16="http://schemas.microsoft.com/office/drawing/2014/main" id="{D965BDA7-F9F8-954B-A0C0-D749113B978F}"/>
                      </a:ext>
                    </a:extLst>
                  </p:cNvPr>
                  <p:cNvSpPr/>
                  <p:nvPr/>
                </p:nvSpPr>
                <p:spPr>
                  <a:xfrm flipV="1">
                    <a:off x="2012950" y="3330575"/>
                    <a:ext cx="625475" cy="60324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01" name="Parallelogram 700">
                    <a:extLst>
                      <a:ext uri="{FF2B5EF4-FFF2-40B4-BE49-F238E27FC236}">
                        <a16:creationId xmlns:a16="http://schemas.microsoft.com/office/drawing/2014/main" id="{49FAF3EA-64F7-C145-ABC2-D975460CAE47}"/>
                      </a:ext>
                    </a:extLst>
                  </p:cNvPr>
                  <p:cNvSpPr/>
                  <p:nvPr/>
                </p:nvSpPr>
                <p:spPr>
                  <a:xfrm rot="17384936" flipV="1">
                    <a:off x="1945897" y="3341565"/>
                    <a:ext cx="95195" cy="50805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02" name="Parallelogram 701">
                    <a:extLst>
                      <a:ext uri="{FF2B5EF4-FFF2-40B4-BE49-F238E27FC236}">
                        <a16:creationId xmlns:a16="http://schemas.microsoft.com/office/drawing/2014/main" id="{25214C8E-5BB1-A04A-B42B-C981BD1461BD}"/>
                      </a:ext>
                    </a:extLst>
                  </p:cNvPr>
                  <p:cNvSpPr/>
                  <p:nvPr/>
                </p:nvSpPr>
                <p:spPr>
                  <a:xfrm>
                    <a:off x="1987550" y="3362325"/>
                    <a:ext cx="650875" cy="45719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03" name="Parallelogram 702">
                    <a:extLst>
                      <a:ext uri="{FF2B5EF4-FFF2-40B4-BE49-F238E27FC236}">
                        <a16:creationId xmlns:a16="http://schemas.microsoft.com/office/drawing/2014/main" id="{6453038D-1349-E943-8C58-1EB850006C1D}"/>
                      </a:ext>
                    </a:extLst>
                  </p:cNvPr>
                  <p:cNvSpPr/>
                  <p:nvPr/>
                </p:nvSpPr>
                <p:spPr>
                  <a:xfrm rot="4215064" flipH="1" flipV="1">
                    <a:off x="2577455" y="3347983"/>
                    <a:ext cx="95195" cy="40287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698" name="Parallelogram 697">
                  <a:extLst>
                    <a:ext uri="{FF2B5EF4-FFF2-40B4-BE49-F238E27FC236}">
                      <a16:creationId xmlns:a16="http://schemas.microsoft.com/office/drawing/2014/main" id="{E485A5FE-5591-874C-9CB9-43D9BE87E884}"/>
                    </a:ext>
                  </a:extLst>
                </p:cNvPr>
                <p:cNvSpPr/>
                <p:nvPr/>
              </p:nvSpPr>
              <p:spPr>
                <a:xfrm rot="4389628">
                  <a:off x="2495482" y="3370576"/>
                  <a:ext cx="160883" cy="55150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9" name="Parallelogram 698">
                  <a:extLst>
                    <a:ext uri="{FF2B5EF4-FFF2-40B4-BE49-F238E27FC236}">
                      <a16:creationId xmlns:a16="http://schemas.microsoft.com/office/drawing/2014/main" id="{888D5BA7-1DB3-D840-849C-1AC8BAE0FE49}"/>
                    </a:ext>
                  </a:extLst>
                </p:cNvPr>
                <p:cNvSpPr/>
                <p:nvPr/>
              </p:nvSpPr>
              <p:spPr>
                <a:xfrm rot="17068257">
                  <a:off x="2025651" y="33623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715" name="Group 714">
            <a:extLst>
              <a:ext uri="{FF2B5EF4-FFF2-40B4-BE49-F238E27FC236}">
                <a16:creationId xmlns:a16="http://schemas.microsoft.com/office/drawing/2014/main" id="{830A8F35-19D8-8640-9E0D-8E362B995AD0}"/>
              </a:ext>
            </a:extLst>
          </p:cNvPr>
          <p:cNvGrpSpPr/>
          <p:nvPr/>
        </p:nvGrpSpPr>
        <p:grpSpPr>
          <a:xfrm>
            <a:off x="4182882" y="4123040"/>
            <a:ext cx="719669" cy="694685"/>
            <a:chOff x="9493249" y="5053913"/>
            <a:chExt cx="719669" cy="694685"/>
          </a:xfrm>
        </p:grpSpPr>
        <p:sp>
          <p:nvSpPr>
            <p:cNvPr id="716" name="Hexagon 715">
              <a:extLst>
                <a:ext uri="{FF2B5EF4-FFF2-40B4-BE49-F238E27FC236}">
                  <a16:creationId xmlns:a16="http://schemas.microsoft.com/office/drawing/2014/main" id="{596601BF-D1DC-2346-9452-2099914F0E65}"/>
                </a:ext>
              </a:extLst>
            </p:cNvPr>
            <p:cNvSpPr/>
            <p:nvPr/>
          </p:nvSpPr>
          <p:spPr>
            <a:xfrm>
              <a:off x="9493249" y="5152233"/>
              <a:ext cx="719669" cy="596365"/>
            </a:xfrm>
            <a:prstGeom prst="hexagon">
              <a:avLst/>
            </a:prstGeom>
            <a:solidFill>
              <a:srgbClr val="9AE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7" name="Oval 818">
              <a:extLst>
                <a:ext uri="{FF2B5EF4-FFF2-40B4-BE49-F238E27FC236}">
                  <a16:creationId xmlns:a16="http://schemas.microsoft.com/office/drawing/2014/main" id="{4190A27F-4508-E64B-BC91-819453B2B5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75262" y="5067007"/>
              <a:ext cx="259626" cy="180201"/>
            </a:xfrm>
            <a:prstGeom prst="ellipse">
              <a:avLst/>
            </a:prstGeom>
            <a:noFill/>
            <a:ln w="6350">
              <a:solidFill>
                <a:srgbClr val="0111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18" name="Group 819">
              <a:extLst>
                <a:ext uri="{FF2B5EF4-FFF2-40B4-BE49-F238E27FC236}">
                  <a16:creationId xmlns:a16="http://schemas.microsoft.com/office/drawing/2014/main" id="{DB03C313-D507-564D-AB1C-E584CC2C11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598358" y="5053913"/>
              <a:ext cx="211046" cy="174590"/>
              <a:chOff x="2949" y="1424"/>
              <a:chExt cx="265" cy="280"/>
            </a:xfrm>
          </p:grpSpPr>
          <p:sp>
            <p:nvSpPr>
              <p:cNvPr id="759" name="Oval 820">
                <a:extLst>
                  <a:ext uri="{FF2B5EF4-FFF2-40B4-BE49-F238E27FC236}">
                    <a16:creationId xmlns:a16="http://schemas.microsoft.com/office/drawing/2014/main" id="{429AE1EC-E66F-8A4B-96EF-B091D8026E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0" y="1545"/>
                <a:ext cx="107" cy="92"/>
              </a:xfrm>
              <a:prstGeom prst="ellipse">
                <a:avLst/>
              </a:prstGeom>
              <a:noFill/>
              <a:ln w="6350">
                <a:solidFill>
                  <a:srgbClr val="0111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0" name="Oval 821">
                <a:extLst>
                  <a:ext uri="{FF2B5EF4-FFF2-40B4-BE49-F238E27FC236}">
                    <a16:creationId xmlns:a16="http://schemas.microsoft.com/office/drawing/2014/main" id="{4FC85941-B37C-C847-ADA9-4C0F87F49B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6" y="1525"/>
                <a:ext cx="154" cy="131"/>
              </a:xfrm>
              <a:prstGeom prst="ellipse">
                <a:avLst/>
              </a:prstGeom>
              <a:noFill/>
              <a:ln w="6350">
                <a:solidFill>
                  <a:srgbClr val="0111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1" name="Oval 822">
                <a:extLst>
                  <a:ext uri="{FF2B5EF4-FFF2-40B4-BE49-F238E27FC236}">
                    <a16:creationId xmlns:a16="http://schemas.microsoft.com/office/drawing/2014/main" id="{3F0BE6D2-B0F6-0E40-90C6-0A55A86520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3" y="1501"/>
                <a:ext cx="203" cy="179"/>
              </a:xfrm>
              <a:prstGeom prst="ellipse">
                <a:avLst/>
              </a:prstGeom>
              <a:noFill/>
              <a:ln w="6350">
                <a:solidFill>
                  <a:srgbClr val="0111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2" name="Oval 823">
                <a:extLst>
                  <a:ext uri="{FF2B5EF4-FFF2-40B4-BE49-F238E27FC236}">
                    <a16:creationId xmlns:a16="http://schemas.microsoft.com/office/drawing/2014/main" id="{48365C5A-FE27-4545-97F9-F79110FEFC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9" y="1476"/>
                <a:ext cx="265" cy="228"/>
              </a:xfrm>
              <a:prstGeom prst="ellipse">
                <a:avLst/>
              </a:prstGeom>
              <a:noFill/>
              <a:ln w="6350">
                <a:solidFill>
                  <a:srgbClr val="0111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3" name="Freeform 824">
                <a:extLst>
                  <a:ext uri="{FF2B5EF4-FFF2-40B4-BE49-F238E27FC236}">
                    <a16:creationId xmlns:a16="http://schemas.microsoft.com/office/drawing/2014/main" id="{D9DCBD05-86AA-814D-AE1A-D651EC5BAD50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987" y="1424"/>
                <a:ext cx="205" cy="143"/>
              </a:xfrm>
              <a:custGeom>
                <a:avLst/>
                <a:gdLst>
                  <a:gd name="T0" fmla="*/ 0 w 1180"/>
                  <a:gd name="T1" fmla="*/ 0 h 956"/>
                  <a:gd name="T2" fmla="*/ 0 w 1180"/>
                  <a:gd name="T3" fmla="*/ 0 h 956"/>
                  <a:gd name="T4" fmla="*/ 0 w 1180"/>
                  <a:gd name="T5" fmla="*/ 0 h 956"/>
                  <a:gd name="T6" fmla="*/ 0 w 1180"/>
                  <a:gd name="T7" fmla="*/ 0 h 956"/>
                  <a:gd name="T8" fmla="*/ 0 w 1180"/>
                  <a:gd name="T9" fmla="*/ 0 h 956"/>
                  <a:gd name="T10" fmla="*/ 0 w 1180"/>
                  <a:gd name="T11" fmla="*/ 0 h 956"/>
                  <a:gd name="T12" fmla="*/ 0 w 1180"/>
                  <a:gd name="T13" fmla="*/ 0 h 956"/>
                  <a:gd name="T14" fmla="*/ 0 w 1180"/>
                  <a:gd name="T15" fmla="*/ 0 h 956"/>
                  <a:gd name="T16" fmla="*/ 0 w 1180"/>
                  <a:gd name="T17" fmla="*/ 0 h 956"/>
                  <a:gd name="T18" fmla="*/ 0 w 1180"/>
                  <a:gd name="T19" fmla="*/ 0 h 9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80" h="956">
                    <a:moveTo>
                      <a:pt x="499" y="7"/>
                    </a:moveTo>
                    <a:lnTo>
                      <a:pt x="0" y="780"/>
                    </a:lnTo>
                    <a:lnTo>
                      <a:pt x="134" y="885"/>
                    </a:lnTo>
                    <a:lnTo>
                      <a:pt x="366" y="920"/>
                    </a:lnTo>
                    <a:lnTo>
                      <a:pt x="534" y="956"/>
                    </a:lnTo>
                    <a:lnTo>
                      <a:pt x="829" y="949"/>
                    </a:lnTo>
                    <a:lnTo>
                      <a:pt x="1096" y="850"/>
                    </a:lnTo>
                    <a:lnTo>
                      <a:pt x="1180" y="801"/>
                    </a:lnTo>
                    <a:lnTo>
                      <a:pt x="668" y="0"/>
                    </a:lnTo>
                    <a:lnTo>
                      <a:pt x="499" y="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9050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19" name="Freeform 825">
              <a:extLst>
                <a:ext uri="{FF2B5EF4-FFF2-40B4-BE49-F238E27FC236}">
                  <a16:creationId xmlns:a16="http://schemas.microsoft.com/office/drawing/2014/main" id="{9CB7900B-CF42-3A4E-A892-842BA176A13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4992" y="5173008"/>
              <a:ext cx="141759" cy="80436"/>
            </a:xfrm>
            <a:custGeom>
              <a:avLst/>
              <a:gdLst>
                <a:gd name="T0" fmla="*/ 0 w 1180"/>
                <a:gd name="T1" fmla="*/ 0 h 956"/>
                <a:gd name="T2" fmla="*/ 0 w 1180"/>
                <a:gd name="T3" fmla="*/ 0 h 956"/>
                <a:gd name="T4" fmla="*/ 0 w 1180"/>
                <a:gd name="T5" fmla="*/ 0 h 956"/>
                <a:gd name="T6" fmla="*/ 0 w 1180"/>
                <a:gd name="T7" fmla="*/ 0 h 956"/>
                <a:gd name="T8" fmla="*/ 0 w 1180"/>
                <a:gd name="T9" fmla="*/ 0 h 956"/>
                <a:gd name="T10" fmla="*/ 0 w 1180"/>
                <a:gd name="T11" fmla="*/ 0 h 956"/>
                <a:gd name="T12" fmla="*/ 0 w 1180"/>
                <a:gd name="T13" fmla="*/ 0 h 956"/>
                <a:gd name="T14" fmla="*/ 0 w 1180"/>
                <a:gd name="T15" fmla="*/ 0 h 956"/>
                <a:gd name="T16" fmla="*/ 0 w 1180"/>
                <a:gd name="T17" fmla="*/ 0 h 956"/>
                <a:gd name="T18" fmla="*/ 0 w 1180"/>
                <a:gd name="T19" fmla="*/ 0 h 9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80" h="956">
                  <a:moveTo>
                    <a:pt x="499" y="7"/>
                  </a:moveTo>
                  <a:lnTo>
                    <a:pt x="0" y="780"/>
                  </a:lnTo>
                  <a:lnTo>
                    <a:pt x="134" y="885"/>
                  </a:lnTo>
                  <a:lnTo>
                    <a:pt x="366" y="920"/>
                  </a:lnTo>
                  <a:lnTo>
                    <a:pt x="534" y="956"/>
                  </a:lnTo>
                  <a:lnTo>
                    <a:pt x="829" y="949"/>
                  </a:lnTo>
                  <a:lnTo>
                    <a:pt x="1096" y="850"/>
                  </a:lnTo>
                  <a:lnTo>
                    <a:pt x="1180" y="801"/>
                  </a:lnTo>
                  <a:lnTo>
                    <a:pt x="668" y="0"/>
                  </a:lnTo>
                  <a:lnTo>
                    <a:pt x="499" y="7"/>
                  </a:lnTo>
                  <a:close/>
                </a:path>
              </a:pathLst>
            </a:custGeom>
            <a:solidFill>
              <a:srgbClr val="9CE0FA"/>
            </a:solidFill>
            <a:ln w="19050" cmpd="sng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0" name="Line 270">
              <a:extLst>
                <a:ext uri="{FF2B5EF4-FFF2-40B4-BE49-F238E27FC236}">
                  <a16:creationId xmlns:a16="http://schemas.microsoft.com/office/drawing/2014/main" id="{D465C52C-A8F1-274F-89F1-089E2F8866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603986" y="5163958"/>
              <a:ext cx="104595" cy="29699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21" name="Line 271">
              <a:extLst>
                <a:ext uri="{FF2B5EF4-FFF2-40B4-BE49-F238E27FC236}">
                  <a16:creationId xmlns:a16="http://schemas.microsoft.com/office/drawing/2014/main" id="{F8F8A094-BA0A-9C45-A325-429051EDEE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08581" y="5163958"/>
              <a:ext cx="104595" cy="2956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22" name="Line 272">
              <a:extLst>
                <a:ext uri="{FF2B5EF4-FFF2-40B4-BE49-F238E27FC236}">
                  <a16:creationId xmlns:a16="http://schemas.microsoft.com/office/drawing/2014/main" id="{B1F9F68A-814D-6141-9807-57E3B35E29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3986" y="5459622"/>
              <a:ext cx="104595" cy="322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23" name="Line 273">
              <a:extLst>
                <a:ext uri="{FF2B5EF4-FFF2-40B4-BE49-F238E27FC236}">
                  <a16:creationId xmlns:a16="http://schemas.microsoft.com/office/drawing/2014/main" id="{D7DE79C8-2C43-EA40-AA70-F757F43ECC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708581" y="5459622"/>
              <a:ext cx="104595" cy="322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24" name="Line 274">
              <a:extLst>
                <a:ext uri="{FF2B5EF4-FFF2-40B4-BE49-F238E27FC236}">
                  <a16:creationId xmlns:a16="http://schemas.microsoft.com/office/drawing/2014/main" id="{906AF96A-B26A-4A41-AF9D-4F5D7157CD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08581" y="5170587"/>
              <a:ext cx="0" cy="3212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25" name="Line 275">
              <a:extLst>
                <a:ext uri="{FF2B5EF4-FFF2-40B4-BE49-F238E27FC236}">
                  <a16:creationId xmlns:a16="http://schemas.microsoft.com/office/drawing/2014/main" id="{49A0EDC5-E7DC-974D-92E8-2AABF19A85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03986" y="5429127"/>
              <a:ext cx="104595" cy="318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26" name="Line 276">
              <a:extLst>
                <a:ext uri="{FF2B5EF4-FFF2-40B4-BE49-F238E27FC236}">
                  <a16:creationId xmlns:a16="http://schemas.microsoft.com/office/drawing/2014/main" id="{2E0024AB-4C91-3441-8DF9-E8B48A9367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708581" y="5429127"/>
              <a:ext cx="104595" cy="3049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27" name="Line 277">
              <a:extLst>
                <a:ext uri="{FF2B5EF4-FFF2-40B4-BE49-F238E27FC236}">
                  <a16:creationId xmlns:a16="http://schemas.microsoft.com/office/drawing/2014/main" id="{30E417DC-5728-9947-81D3-955921F9AC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48375" y="5331899"/>
              <a:ext cx="60206" cy="243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28" name="Line 278">
              <a:extLst>
                <a:ext uri="{FF2B5EF4-FFF2-40B4-BE49-F238E27FC236}">
                  <a16:creationId xmlns:a16="http://schemas.microsoft.com/office/drawing/2014/main" id="{3C3F1198-A46E-7B48-829C-3F90169260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08580" y="5331899"/>
              <a:ext cx="63267" cy="243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29" name="Line 279">
              <a:extLst>
                <a:ext uri="{FF2B5EF4-FFF2-40B4-BE49-F238E27FC236}">
                  <a16:creationId xmlns:a16="http://schemas.microsoft.com/office/drawing/2014/main" id="{DABF2387-BF28-934B-82F6-B00009523A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28476" y="5375210"/>
              <a:ext cx="77553" cy="3314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30" name="Line 280">
              <a:extLst>
                <a:ext uri="{FF2B5EF4-FFF2-40B4-BE49-F238E27FC236}">
                  <a16:creationId xmlns:a16="http://schemas.microsoft.com/office/drawing/2014/main" id="{40FA4443-1644-F44C-83E3-1919496B74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08581" y="5381839"/>
              <a:ext cx="78063" cy="291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31" name="Line 281">
              <a:extLst>
                <a:ext uri="{FF2B5EF4-FFF2-40B4-BE49-F238E27FC236}">
                  <a16:creationId xmlns:a16="http://schemas.microsoft.com/office/drawing/2014/main" id="{AE7C7110-6B02-E64F-82E7-F24363D2B1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08580" y="5287262"/>
              <a:ext cx="39797" cy="119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32" name="Line 282">
              <a:extLst>
                <a:ext uri="{FF2B5EF4-FFF2-40B4-BE49-F238E27FC236}">
                  <a16:creationId xmlns:a16="http://schemas.microsoft.com/office/drawing/2014/main" id="{628DB85F-4CFB-EC4A-9876-A850A69CC6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08581" y="5225831"/>
              <a:ext cx="25001" cy="928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33" name="Line 283">
              <a:extLst>
                <a:ext uri="{FF2B5EF4-FFF2-40B4-BE49-F238E27FC236}">
                  <a16:creationId xmlns:a16="http://schemas.microsoft.com/office/drawing/2014/main" id="{C32EDBE6-ACAE-6C46-9B60-043516FCA8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63681" y="5283284"/>
              <a:ext cx="48471" cy="159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34" name="Line 284">
              <a:extLst>
                <a:ext uri="{FF2B5EF4-FFF2-40B4-BE49-F238E27FC236}">
                  <a16:creationId xmlns:a16="http://schemas.microsoft.com/office/drawing/2014/main" id="{5948C242-ED5C-2749-8FC5-92FC180294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85111" y="5223179"/>
              <a:ext cx="28062" cy="159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735" name="Group 734">
              <a:extLst>
                <a:ext uri="{FF2B5EF4-FFF2-40B4-BE49-F238E27FC236}">
                  <a16:creationId xmlns:a16="http://schemas.microsoft.com/office/drawing/2014/main" id="{D5692DFB-438E-1648-A49C-814AC788873F}"/>
                </a:ext>
              </a:extLst>
            </p:cNvPr>
            <p:cNvGrpSpPr/>
            <p:nvPr/>
          </p:nvGrpSpPr>
          <p:grpSpPr>
            <a:xfrm>
              <a:off x="9642894" y="5425476"/>
              <a:ext cx="427183" cy="191690"/>
              <a:chOff x="1503784" y="3006600"/>
              <a:chExt cx="1771786" cy="957087"/>
            </a:xfrm>
          </p:grpSpPr>
          <p:grpSp>
            <p:nvGrpSpPr>
              <p:cNvPr id="736" name="Group 735">
                <a:extLst>
                  <a:ext uri="{FF2B5EF4-FFF2-40B4-BE49-F238E27FC236}">
                    <a16:creationId xmlns:a16="http://schemas.microsoft.com/office/drawing/2014/main" id="{CFDECF85-5A30-B345-820D-1C24E39D73FD}"/>
                  </a:ext>
                </a:extLst>
              </p:cNvPr>
              <p:cNvGrpSpPr/>
              <p:nvPr/>
            </p:nvGrpSpPr>
            <p:grpSpPr>
              <a:xfrm>
                <a:off x="1503784" y="3006600"/>
                <a:ext cx="1771786" cy="957087"/>
                <a:chOff x="1465684" y="2997075"/>
                <a:chExt cx="1771786" cy="957087"/>
              </a:xfrm>
            </p:grpSpPr>
            <p:sp>
              <p:nvSpPr>
                <p:cNvPr id="757" name="Freeform 756">
                  <a:extLst>
                    <a:ext uri="{FF2B5EF4-FFF2-40B4-BE49-F238E27FC236}">
                      <a16:creationId xmlns:a16="http://schemas.microsoft.com/office/drawing/2014/main" id="{B757F8A2-D672-B54A-B75F-83380EEC9250}"/>
                    </a:ext>
                  </a:extLst>
                </p:cNvPr>
                <p:cNvSpPr/>
                <p:nvPr/>
              </p:nvSpPr>
              <p:spPr>
                <a:xfrm>
                  <a:off x="1465684" y="3328365"/>
                  <a:ext cx="1771786" cy="625797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758" name="Oval 757">
                  <a:extLst>
                    <a:ext uri="{FF2B5EF4-FFF2-40B4-BE49-F238E27FC236}">
                      <a16:creationId xmlns:a16="http://schemas.microsoft.com/office/drawing/2014/main" id="{645ED142-358E-A24A-9783-9C88841ECC96}"/>
                    </a:ext>
                  </a:extLst>
                </p:cNvPr>
                <p:cNvSpPr/>
                <p:nvPr/>
              </p:nvSpPr>
              <p:spPr>
                <a:xfrm>
                  <a:off x="1466704" y="2997075"/>
                  <a:ext cx="1769640" cy="619577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</p:grpSp>
          <p:grpSp>
            <p:nvGrpSpPr>
              <p:cNvPr id="737" name="Group 736">
                <a:extLst>
                  <a:ext uri="{FF2B5EF4-FFF2-40B4-BE49-F238E27FC236}">
                    <a16:creationId xmlns:a16="http://schemas.microsoft.com/office/drawing/2014/main" id="{AB5FC987-57B8-5E48-8830-37D27401F0EB}"/>
                  </a:ext>
                </a:extLst>
              </p:cNvPr>
              <p:cNvGrpSpPr/>
              <p:nvPr/>
            </p:nvGrpSpPr>
            <p:grpSpPr>
              <a:xfrm>
                <a:off x="1977616" y="3038475"/>
                <a:ext cx="768409" cy="553944"/>
                <a:chOff x="1968091" y="3022600"/>
                <a:chExt cx="768409" cy="553944"/>
              </a:xfrm>
            </p:grpSpPr>
            <p:grpSp>
              <p:nvGrpSpPr>
                <p:cNvPr id="738" name="Group 737">
                  <a:extLst>
                    <a:ext uri="{FF2B5EF4-FFF2-40B4-BE49-F238E27FC236}">
                      <a16:creationId xmlns:a16="http://schemas.microsoft.com/office/drawing/2014/main" id="{96872CF1-7B84-8C41-9EE8-AAFD93AF6E1E}"/>
                    </a:ext>
                  </a:extLst>
                </p:cNvPr>
                <p:cNvGrpSpPr/>
                <p:nvPr/>
              </p:nvGrpSpPr>
              <p:grpSpPr>
                <a:xfrm>
                  <a:off x="2032000" y="3022600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755" name="Parallelogram 754">
                    <a:extLst>
                      <a:ext uri="{FF2B5EF4-FFF2-40B4-BE49-F238E27FC236}">
                        <a16:creationId xmlns:a16="http://schemas.microsoft.com/office/drawing/2014/main" id="{E3BE5235-0197-424B-8161-718A3320D933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56" name="Parallelogram 755">
                    <a:extLst>
                      <a:ext uri="{FF2B5EF4-FFF2-40B4-BE49-F238E27FC236}">
                        <a16:creationId xmlns:a16="http://schemas.microsoft.com/office/drawing/2014/main" id="{A20BE235-D317-424D-95CE-14476A42EF4E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739" name="Group 738">
                  <a:extLst>
                    <a:ext uri="{FF2B5EF4-FFF2-40B4-BE49-F238E27FC236}">
                      <a16:creationId xmlns:a16="http://schemas.microsoft.com/office/drawing/2014/main" id="{92082098-89FE-E147-9755-2D872C1E42B9}"/>
                    </a:ext>
                  </a:extLst>
                </p:cNvPr>
                <p:cNvGrpSpPr/>
                <p:nvPr/>
              </p:nvGrpSpPr>
              <p:grpSpPr>
                <a:xfrm flipH="1">
                  <a:off x="2441575" y="3032125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753" name="Parallelogram 752">
                    <a:extLst>
                      <a:ext uri="{FF2B5EF4-FFF2-40B4-BE49-F238E27FC236}">
                        <a16:creationId xmlns:a16="http://schemas.microsoft.com/office/drawing/2014/main" id="{FA604FD6-045F-B54B-9531-4453B0ACEE24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54" name="Parallelogram 753">
                    <a:extLst>
                      <a:ext uri="{FF2B5EF4-FFF2-40B4-BE49-F238E27FC236}">
                        <a16:creationId xmlns:a16="http://schemas.microsoft.com/office/drawing/2014/main" id="{76AF5183-61B1-2644-98B4-E34D2DADB93B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740" name="Parallelogram 739">
                  <a:extLst>
                    <a:ext uri="{FF2B5EF4-FFF2-40B4-BE49-F238E27FC236}">
                      <a16:creationId xmlns:a16="http://schemas.microsoft.com/office/drawing/2014/main" id="{1FE381BF-C4E3-7149-8A4D-C31F086E8363}"/>
                    </a:ext>
                  </a:extLst>
                </p:cNvPr>
                <p:cNvSpPr/>
                <p:nvPr/>
              </p:nvSpPr>
              <p:spPr>
                <a:xfrm flipV="1">
                  <a:off x="2057400" y="3130550"/>
                  <a:ext cx="625475" cy="60324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1" name="Parallelogram 740">
                  <a:extLst>
                    <a:ext uri="{FF2B5EF4-FFF2-40B4-BE49-F238E27FC236}">
                      <a16:creationId xmlns:a16="http://schemas.microsoft.com/office/drawing/2014/main" id="{6C7BF2D6-6894-CB45-8018-CA29D5385A73}"/>
                    </a:ext>
                  </a:extLst>
                </p:cNvPr>
                <p:cNvSpPr/>
                <p:nvPr/>
              </p:nvSpPr>
              <p:spPr>
                <a:xfrm rot="17056647">
                  <a:off x="2079626" y="3187701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2" name="Parallelogram 741">
                  <a:extLst>
                    <a:ext uri="{FF2B5EF4-FFF2-40B4-BE49-F238E27FC236}">
                      <a16:creationId xmlns:a16="http://schemas.microsoft.com/office/drawing/2014/main" id="{A499246C-D379-F14B-BF6C-BDB73A61B66D}"/>
                    </a:ext>
                  </a:extLst>
                </p:cNvPr>
                <p:cNvSpPr/>
                <p:nvPr/>
              </p:nvSpPr>
              <p:spPr>
                <a:xfrm rot="17384936" flipV="1">
                  <a:off x="1990347" y="3141540"/>
                  <a:ext cx="95195" cy="50805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3" name="Parallelogram 742">
                  <a:extLst>
                    <a:ext uri="{FF2B5EF4-FFF2-40B4-BE49-F238E27FC236}">
                      <a16:creationId xmlns:a16="http://schemas.microsoft.com/office/drawing/2014/main" id="{34768D10-7AFD-8847-9B4D-4409E50FE02B}"/>
                    </a:ext>
                  </a:extLst>
                </p:cNvPr>
                <p:cNvSpPr/>
                <p:nvPr/>
              </p:nvSpPr>
              <p:spPr>
                <a:xfrm>
                  <a:off x="2032000" y="3162300"/>
                  <a:ext cx="6508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4" name="Parallelogram 743">
                  <a:extLst>
                    <a:ext uri="{FF2B5EF4-FFF2-40B4-BE49-F238E27FC236}">
                      <a16:creationId xmlns:a16="http://schemas.microsoft.com/office/drawing/2014/main" id="{74BB7C19-35F0-824A-84B3-C924F2FBEB93}"/>
                    </a:ext>
                  </a:extLst>
                </p:cNvPr>
                <p:cNvSpPr/>
                <p:nvPr/>
              </p:nvSpPr>
              <p:spPr>
                <a:xfrm rot="4215064" flipH="1" flipV="1">
                  <a:off x="2627741" y="3146398"/>
                  <a:ext cx="9519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5" name="Parallelogram 744">
                  <a:extLst>
                    <a:ext uri="{FF2B5EF4-FFF2-40B4-BE49-F238E27FC236}">
                      <a16:creationId xmlns:a16="http://schemas.microsoft.com/office/drawing/2014/main" id="{A7DB9545-5C09-E849-AA41-E11C5AD0B07A}"/>
                    </a:ext>
                  </a:extLst>
                </p:cNvPr>
                <p:cNvSpPr/>
                <p:nvPr/>
              </p:nvSpPr>
              <p:spPr>
                <a:xfrm rot="4492456">
                  <a:off x="2397126" y="31972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746" name="Group 745">
                  <a:extLst>
                    <a:ext uri="{FF2B5EF4-FFF2-40B4-BE49-F238E27FC236}">
                      <a16:creationId xmlns:a16="http://schemas.microsoft.com/office/drawing/2014/main" id="{BF82CBA6-3B9F-0243-9ACC-D945E3EF86B5}"/>
                    </a:ext>
                  </a:extLst>
                </p:cNvPr>
                <p:cNvGrpSpPr/>
                <p:nvPr/>
              </p:nvGrpSpPr>
              <p:grpSpPr>
                <a:xfrm>
                  <a:off x="1968091" y="3322545"/>
                  <a:ext cx="768409" cy="96354"/>
                  <a:chOff x="1968092" y="3319370"/>
                  <a:chExt cx="677104" cy="96354"/>
                </a:xfrm>
              </p:grpSpPr>
              <p:sp>
                <p:nvSpPr>
                  <p:cNvPr id="749" name="Parallelogram 748">
                    <a:extLst>
                      <a:ext uri="{FF2B5EF4-FFF2-40B4-BE49-F238E27FC236}">
                        <a16:creationId xmlns:a16="http://schemas.microsoft.com/office/drawing/2014/main" id="{DAD6565B-B67A-9942-BF0B-731C26210B59}"/>
                      </a:ext>
                    </a:extLst>
                  </p:cNvPr>
                  <p:cNvSpPr/>
                  <p:nvPr/>
                </p:nvSpPr>
                <p:spPr>
                  <a:xfrm flipV="1">
                    <a:off x="2012950" y="3330575"/>
                    <a:ext cx="625475" cy="60324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50" name="Parallelogram 749">
                    <a:extLst>
                      <a:ext uri="{FF2B5EF4-FFF2-40B4-BE49-F238E27FC236}">
                        <a16:creationId xmlns:a16="http://schemas.microsoft.com/office/drawing/2014/main" id="{1217E082-BC4E-064E-BA3E-052E3B64CEA1}"/>
                      </a:ext>
                    </a:extLst>
                  </p:cNvPr>
                  <p:cNvSpPr/>
                  <p:nvPr/>
                </p:nvSpPr>
                <p:spPr>
                  <a:xfrm rot="17384936" flipV="1">
                    <a:off x="1945897" y="3341565"/>
                    <a:ext cx="95195" cy="50805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51" name="Parallelogram 750">
                    <a:extLst>
                      <a:ext uri="{FF2B5EF4-FFF2-40B4-BE49-F238E27FC236}">
                        <a16:creationId xmlns:a16="http://schemas.microsoft.com/office/drawing/2014/main" id="{E8D75B47-F5C3-7341-9A91-72BBF363ACD2}"/>
                      </a:ext>
                    </a:extLst>
                  </p:cNvPr>
                  <p:cNvSpPr/>
                  <p:nvPr/>
                </p:nvSpPr>
                <p:spPr>
                  <a:xfrm>
                    <a:off x="1987550" y="3362325"/>
                    <a:ext cx="650875" cy="45719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52" name="Parallelogram 751">
                    <a:extLst>
                      <a:ext uri="{FF2B5EF4-FFF2-40B4-BE49-F238E27FC236}">
                        <a16:creationId xmlns:a16="http://schemas.microsoft.com/office/drawing/2014/main" id="{3B3C9418-FE87-4A4F-BE0F-4D6B0F1B6319}"/>
                      </a:ext>
                    </a:extLst>
                  </p:cNvPr>
                  <p:cNvSpPr/>
                  <p:nvPr/>
                </p:nvSpPr>
                <p:spPr>
                  <a:xfrm rot="4215064" flipH="1" flipV="1">
                    <a:off x="2577455" y="3347983"/>
                    <a:ext cx="95195" cy="40287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747" name="Parallelogram 746">
                  <a:extLst>
                    <a:ext uri="{FF2B5EF4-FFF2-40B4-BE49-F238E27FC236}">
                      <a16:creationId xmlns:a16="http://schemas.microsoft.com/office/drawing/2014/main" id="{37814276-0F4E-904B-B6BC-8C14558D9213}"/>
                    </a:ext>
                  </a:extLst>
                </p:cNvPr>
                <p:cNvSpPr/>
                <p:nvPr/>
              </p:nvSpPr>
              <p:spPr>
                <a:xfrm rot="4389628">
                  <a:off x="2495482" y="3370576"/>
                  <a:ext cx="160883" cy="55150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8" name="Parallelogram 747">
                  <a:extLst>
                    <a:ext uri="{FF2B5EF4-FFF2-40B4-BE49-F238E27FC236}">
                      <a16:creationId xmlns:a16="http://schemas.microsoft.com/office/drawing/2014/main" id="{A544FFBF-DF93-3043-86AD-24A7D5E91A73}"/>
                    </a:ext>
                  </a:extLst>
                </p:cNvPr>
                <p:cNvSpPr/>
                <p:nvPr/>
              </p:nvSpPr>
              <p:spPr>
                <a:xfrm rot="17068257">
                  <a:off x="2025651" y="33623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764" name="Group 763">
            <a:extLst>
              <a:ext uri="{FF2B5EF4-FFF2-40B4-BE49-F238E27FC236}">
                <a16:creationId xmlns:a16="http://schemas.microsoft.com/office/drawing/2014/main" id="{CAEE0EA2-FBAE-3E44-B0C6-FEF0FFD5C584}"/>
              </a:ext>
            </a:extLst>
          </p:cNvPr>
          <p:cNvGrpSpPr/>
          <p:nvPr/>
        </p:nvGrpSpPr>
        <p:grpSpPr>
          <a:xfrm>
            <a:off x="3816299" y="4843850"/>
            <a:ext cx="719669" cy="694685"/>
            <a:chOff x="9493249" y="5053913"/>
            <a:chExt cx="719669" cy="694685"/>
          </a:xfrm>
        </p:grpSpPr>
        <p:sp>
          <p:nvSpPr>
            <p:cNvPr id="765" name="Hexagon 764">
              <a:extLst>
                <a:ext uri="{FF2B5EF4-FFF2-40B4-BE49-F238E27FC236}">
                  <a16:creationId xmlns:a16="http://schemas.microsoft.com/office/drawing/2014/main" id="{A04EE13F-7365-4741-928F-434BBE34817C}"/>
                </a:ext>
              </a:extLst>
            </p:cNvPr>
            <p:cNvSpPr/>
            <p:nvPr/>
          </p:nvSpPr>
          <p:spPr>
            <a:xfrm>
              <a:off x="9493249" y="5152233"/>
              <a:ext cx="719669" cy="596365"/>
            </a:xfrm>
            <a:prstGeom prst="hexagon">
              <a:avLst/>
            </a:prstGeom>
            <a:solidFill>
              <a:srgbClr val="9AE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6" name="Oval 818">
              <a:extLst>
                <a:ext uri="{FF2B5EF4-FFF2-40B4-BE49-F238E27FC236}">
                  <a16:creationId xmlns:a16="http://schemas.microsoft.com/office/drawing/2014/main" id="{255E3784-EE08-4A4F-87EB-9DE485431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75262" y="5067007"/>
              <a:ext cx="259626" cy="180201"/>
            </a:xfrm>
            <a:prstGeom prst="ellipse">
              <a:avLst/>
            </a:prstGeom>
            <a:noFill/>
            <a:ln w="6350">
              <a:solidFill>
                <a:srgbClr val="0111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67" name="Group 819">
              <a:extLst>
                <a:ext uri="{FF2B5EF4-FFF2-40B4-BE49-F238E27FC236}">
                  <a16:creationId xmlns:a16="http://schemas.microsoft.com/office/drawing/2014/main" id="{C70EE73D-4E43-AB4A-8EC4-EB7691F0F8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598358" y="5053913"/>
              <a:ext cx="211046" cy="174590"/>
              <a:chOff x="2949" y="1424"/>
              <a:chExt cx="265" cy="280"/>
            </a:xfrm>
          </p:grpSpPr>
          <p:sp>
            <p:nvSpPr>
              <p:cNvPr id="808" name="Oval 820">
                <a:extLst>
                  <a:ext uri="{FF2B5EF4-FFF2-40B4-BE49-F238E27FC236}">
                    <a16:creationId xmlns:a16="http://schemas.microsoft.com/office/drawing/2014/main" id="{049D1049-9131-3644-9F90-589C8FA7B7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0" y="1545"/>
                <a:ext cx="107" cy="92"/>
              </a:xfrm>
              <a:prstGeom prst="ellipse">
                <a:avLst/>
              </a:prstGeom>
              <a:noFill/>
              <a:ln w="6350">
                <a:solidFill>
                  <a:srgbClr val="0111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9" name="Oval 821">
                <a:extLst>
                  <a:ext uri="{FF2B5EF4-FFF2-40B4-BE49-F238E27FC236}">
                    <a16:creationId xmlns:a16="http://schemas.microsoft.com/office/drawing/2014/main" id="{3E2ECF5F-F913-A146-A4C7-E87A0BADFF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6" y="1525"/>
                <a:ext cx="154" cy="131"/>
              </a:xfrm>
              <a:prstGeom prst="ellipse">
                <a:avLst/>
              </a:prstGeom>
              <a:noFill/>
              <a:ln w="6350">
                <a:solidFill>
                  <a:srgbClr val="0111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0" name="Oval 822">
                <a:extLst>
                  <a:ext uri="{FF2B5EF4-FFF2-40B4-BE49-F238E27FC236}">
                    <a16:creationId xmlns:a16="http://schemas.microsoft.com/office/drawing/2014/main" id="{3E925781-15CD-1741-8752-CE8F552E75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3" y="1501"/>
                <a:ext cx="203" cy="179"/>
              </a:xfrm>
              <a:prstGeom prst="ellipse">
                <a:avLst/>
              </a:prstGeom>
              <a:noFill/>
              <a:ln w="6350">
                <a:solidFill>
                  <a:srgbClr val="0111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1" name="Oval 823">
                <a:extLst>
                  <a:ext uri="{FF2B5EF4-FFF2-40B4-BE49-F238E27FC236}">
                    <a16:creationId xmlns:a16="http://schemas.microsoft.com/office/drawing/2014/main" id="{E29FC35F-7B04-6A4D-AE12-34BACC980F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9" y="1476"/>
                <a:ext cx="265" cy="228"/>
              </a:xfrm>
              <a:prstGeom prst="ellipse">
                <a:avLst/>
              </a:prstGeom>
              <a:noFill/>
              <a:ln w="6350">
                <a:solidFill>
                  <a:srgbClr val="0111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2" name="Freeform 824">
                <a:extLst>
                  <a:ext uri="{FF2B5EF4-FFF2-40B4-BE49-F238E27FC236}">
                    <a16:creationId xmlns:a16="http://schemas.microsoft.com/office/drawing/2014/main" id="{A76EA987-FFC2-E94A-8162-FA6ABF823054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987" y="1424"/>
                <a:ext cx="205" cy="143"/>
              </a:xfrm>
              <a:custGeom>
                <a:avLst/>
                <a:gdLst>
                  <a:gd name="T0" fmla="*/ 0 w 1180"/>
                  <a:gd name="T1" fmla="*/ 0 h 956"/>
                  <a:gd name="T2" fmla="*/ 0 w 1180"/>
                  <a:gd name="T3" fmla="*/ 0 h 956"/>
                  <a:gd name="T4" fmla="*/ 0 w 1180"/>
                  <a:gd name="T5" fmla="*/ 0 h 956"/>
                  <a:gd name="T6" fmla="*/ 0 w 1180"/>
                  <a:gd name="T7" fmla="*/ 0 h 956"/>
                  <a:gd name="T8" fmla="*/ 0 w 1180"/>
                  <a:gd name="T9" fmla="*/ 0 h 956"/>
                  <a:gd name="T10" fmla="*/ 0 w 1180"/>
                  <a:gd name="T11" fmla="*/ 0 h 956"/>
                  <a:gd name="T12" fmla="*/ 0 w 1180"/>
                  <a:gd name="T13" fmla="*/ 0 h 956"/>
                  <a:gd name="T14" fmla="*/ 0 w 1180"/>
                  <a:gd name="T15" fmla="*/ 0 h 956"/>
                  <a:gd name="T16" fmla="*/ 0 w 1180"/>
                  <a:gd name="T17" fmla="*/ 0 h 956"/>
                  <a:gd name="T18" fmla="*/ 0 w 1180"/>
                  <a:gd name="T19" fmla="*/ 0 h 9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80" h="956">
                    <a:moveTo>
                      <a:pt x="499" y="7"/>
                    </a:moveTo>
                    <a:lnTo>
                      <a:pt x="0" y="780"/>
                    </a:lnTo>
                    <a:lnTo>
                      <a:pt x="134" y="885"/>
                    </a:lnTo>
                    <a:lnTo>
                      <a:pt x="366" y="920"/>
                    </a:lnTo>
                    <a:lnTo>
                      <a:pt x="534" y="956"/>
                    </a:lnTo>
                    <a:lnTo>
                      <a:pt x="829" y="949"/>
                    </a:lnTo>
                    <a:lnTo>
                      <a:pt x="1096" y="850"/>
                    </a:lnTo>
                    <a:lnTo>
                      <a:pt x="1180" y="801"/>
                    </a:lnTo>
                    <a:lnTo>
                      <a:pt x="668" y="0"/>
                    </a:lnTo>
                    <a:lnTo>
                      <a:pt x="499" y="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9050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68" name="Freeform 825">
              <a:extLst>
                <a:ext uri="{FF2B5EF4-FFF2-40B4-BE49-F238E27FC236}">
                  <a16:creationId xmlns:a16="http://schemas.microsoft.com/office/drawing/2014/main" id="{7D4C7BB6-CA67-1B43-8719-5D0CE2C3B7E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4992" y="5173008"/>
              <a:ext cx="141759" cy="80436"/>
            </a:xfrm>
            <a:custGeom>
              <a:avLst/>
              <a:gdLst>
                <a:gd name="T0" fmla="*/ 0 w 1180"/>
                <a:gd name="T1" fmla="*/ 0 h 956"/>
                <a:gd name="T2" fmla="*/ 0 w 1180"/>
                <a:gd name="T3" fmla="*/ 0 h 956"/>
                <a:gd name="T4" fmla="*/ 0 w 1180"/>
                <a:gd name="T5" fmla="*/ 0 h 956"/>
                <a:gd name="T6" fmla="*/ 0 w 1180"/>
                <a:gd name="T7" fmla="*/ 0 h 956"/>
                <a:gd name="T8" fmla="*/ 0 w 1180"/>
                <a:gd name="T9" fmla="*/ 0 h 956"/>
                <a:gd name="T10" fmla="*/ 0 w 1180"/>
                <a:gd name="T11" fmla="*/ 0 h 956"/>
                <a:gd name="T12" fmla="*/ 0 w 1180"/>
                <a:gd name="T13" fmla="*/ 0 h 956"/>
                <a:gd name="T14" fmla="*/ 0 w 1180"/>
                <a:gd name="T15" fmla="*/ 0 h 956"/>
                <a:gd name="T16" fmla="*/ 0 w 1180"/>
                <a:gd name="T17" fmla="*/ 0 h 956"/>
                <a:gd name="T18" fmla="*/ 0 w 1180"/>
                <a:gd name="T19" fmla="*/ 0 h 9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80" h="956">
                  <a:moveTo>
                    <a:pt x="499" y="7"/>
                  </a:moveTo>
                  <a:lnTo>
                    <a:pt x="0" y="780"/>
                  </a:lnTo>
                  <a:lnTo>
                    <a:pt x="134" y="885"/>
                  </a:lnTo>
                  <a:lnTo>
                    <a:pt x="366" y="920"/>
                  </a:lnTo>
                  <a:lnTo>
                    <a:pt x="534" y="956"/>
                  </a:lnTo>
                  <a:lnTo>
                    <a:pt x="829" y="949"/>
                  </a:lnTo>
                  <a:lnTo>
                    <a:pt x="1096" y="850"/>
                  </a:lnTo>
                  <a:lnTo>
                    <a:pt x="1180" y="801"/>
                  </a:lnTo>
                  <a:lnTo>
                    <a:pt x="668" y="0"/>
                  </a:lnTo>
                  <a:lnTo>
                    <a:pt x="499" y="7"/>
                  </a:lnTo>
                  <a:close/>
                </a:path>
              </a:pathLst>
            </a:custGeom>
            <a:solidFill>
              <a:srgbClr val="9CE0FA"/>
            </a:solidFill>
            <a:ln w="19050" cmpd="sng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9" name="Line 270">
              <a:extLst>
                <a:ext uri="{FF2B5EF4-FFF2-40B4-BE49-F238E27FC236}">
                  <a16:creationId xmlns:a16="http://schemas.microsoft.com/office/drawing/2014/main" id="{66D25438-3EDC-1C4D-867C-2F6F16B58E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603986" y="5163958"/>
              <a:ext cx="104595" cy="29699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70" name="Line 271">
              <a:extLst>
                <a:ext uri="{FF2B5EF4-FFF2-40B4-BE49-F238E27FC236}">
                  <a16:creationId xmlns:a16="http://schemas.microsoft.com/office/drawing/2014/main" id="{F9AAE899-3562-B540-BDDD-D50B57F7AA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08581" y="5163958"/>
              <a:ext cx="104595" cy="2956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71" name="Line 272">
              <a:extLst>
                <a:ext uri="{FF2B5EF4-FFF2-40B4-BE49-F238E27FC236}">
                  <a16:creationId xmlns:a16="http://schemas.microsoft.com/office/drawing/2014/main" id="{8C8BB1D0-9BF4-E34E-8725-D5F6A7C0BA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3986" y="5459622"/>
              <a:ext cx="104595" cy="322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72" name="Line 273">
              <a:extLst>
                <a:ext uri="{FF2B5EF4-FFF2-40B4-BE49-F238E27FC236}">
                  <a16:creationId xmlns:a16="http://schemas.microsoft.com/office/drawing/2014/main" id="{63CE7442-A88B-A544-98BB-67456F3776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708581" y="5459622"/>
              <a:ext cx="104595" cy="322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73" name="Line 274">
              <a:extLst>
                <a:ext uri="{FF2B5EF4-FFF2-40B4-BE49-F238E27FC236}">
                  <a16:creationId xmlns:a16="http://schemas.microsoft.com/office/drawing/2014/main" id="{BB3B7F09-8D68-6344-87D5-8065AAB2F7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08581" y="5170587"/>
              <a:ext cx="0" cy="3212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74" name="Line 275">
              <a:extLst>
                <a:ext uri="{FF2B5EF4-FFF2-40B4-BE49-F238E27FC236}">
                  <a16:creationId xmlns:a16="http://schemas.microsoft.com/office/drawing/2014/main" id="{57C40FC1-5C12-D94E-BCB6-3462795413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03986" y="5429127"/>
              <a:ext cx="104595" cy="318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75" name="Line 276">
              <a:extLst>
                <a:ext uri="{FF2B5EF4-FFF2-40B4-BE49-F238E27FC236}">
                  <a16:creationId xmlns:a16="http://schemas.microsoft.com/office/drawing/2014/main" id="{1791DC45-1FF0-0643-99EB-F40C4DC531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708581" y="5429127"/>
              <a:ext cx="104595" cy="3049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76" name="Line 277">
              <a:extLst>
                <a:ext uri="{FF2B5EF4-FFF2-40B4-BE49-F238E27FC236}">
                  <a16:creationId xmlns:a16="http://schemas.microsoft.com/office/drawing/2014/main" id="{A272EFD1-949B-1940-AF54-508CBC80D6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48375" y="5331899"/>
              <a:ext cx="60206" cy="243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77" name="Line 278">
              <a:extLst>
                <a:ext uri="{FF2B5EF4-FFF2-40B4-BE49-F238E27FC236}">
                  <a16:creationId xmlns:a16="http://schemas.microsoft.com/office/drawing/2014/main" id="{787A9645-0A9D-AC41-AF4E-DB1D6AED86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08580" y="5331899"/>
              <a:ext cx="63267" cy="243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78" name="Line 279">
              <a:extLst>
                <a:ext uri="{FF2B5EF4-FFF2-40B4-BE49-F238E27FC236}">
                  <a16:creationId xmlns:a16="http://schemas.microsoft.com/office/drawing/2014/main" id="{90B092E3-A32F-BF47-85CA-EC49D84D3B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28476" y="5375210"/>
              <a:ext cx="77553" cy="3314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79" name="Line 280">
              <a:extLst>
                <a:ext uri="{FF2B5EF4-FFF2-40B4-BE49-F238E27FC236}">
                  <a16:creationId xmlns:a16="http://schemas.microsoft.com/office/drawing/2014/main" id="{D32D4B96-4BEC-F046-AF6A-8AC1B160D0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08581" y="5381839"/>
              <a:ext cx="78063" cy="291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80" name="Line 281">
              <a:extLst>
                <a:ext uri="{FF2B5EF4-FFF2-40B4-BE49-F238E27FC236}">
                  <a16:creationId xmlns:a16="http://schemas.microsoft.com/office/drawing/2014/main" id="{062BA8E2-D940-5343-97BE-7710C525B6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08580" y="5287262"/>
              <a:ext cx="39797" cy="119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81" name="Line 282">
              <a:extLst>
                <a:ext uri="{FF2B5EF4-FFF2-40B4-BE49-F238E27FC236}">
                  <a16:creationId xmlns:a16="http://schemas.microsoft.com/office/drawing/2014/main" id="{6AA033C3-98E8-C74D-A69E-33B6A3C206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08581" y="5225831"/>
              <a:ext cx="25001" cy="928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82" name="Line 283">
              <a:extLst>
                <a:ext uri="{FF2B5EF4-FFF2-40B4-BE49-F238E27FC236}">
                  <a16:creationId xmlns:a16="http://schemas.microsoft.com/office/drawing/2014/main" id="{6EF32645-7D63-6147-860A-A733F5F3D5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63681" y="5283284"/>
              <a:ext cx="48471" cy="159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83" name="Line 284">
              <a:extLst>
                <a:ext uri="{FF2B5EF4-FFF2-40B4-BE49-F238E27FC236}">
                  <a16:creationId xmlns:a16="http://schemas.microsoft.com/office/drawing/2014/main" id="{BF592783-6E2D-7644-96FF-4AFF0980F7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85111" y="5223179"/>
              <a:ext cx="28062" cy="159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784" name="Group 783">
              <a:extLst>
                <a:ext uri="{FF2B5EF4-FFF2-40B4-BE49-F238E27FC236}">
                  <a16:creationId xmlns:a16="http://schemas.microsoft.com/office/drawing/2014/main" id="{9587E7FA-11EB-294A-9FEB-6C548EEFCA07}"/>
                </a:ext>
              </a:extLst>
            </p:cNvPr>
            <p:cNvGrpSpPr/>
            <p:nvPr/>
          </p:nvGrpSpPr>
          <p:grpSpPr>
            <a:xfrm>
              <a:off x="9642894" y="5425476"/>
              <a:ext cx="427183" cy="191690"/>
              <a:chOff x="1503784" y="3006600"/>
              <a:chExt cx="1771786" cy="957087"/>
            </a:xfrm>
          </p:grpSpPr>
          <p:grpSp>
            <p:nvGrpSpPr>
              <p:cNvPr id="785" name="Group 784">
                <a:extLst>
                  <a:ext uri="{FF2B5EF4-FFF2-40B4-BE49-F238E27FC236}">
                    <a16:creationId xmlns:a16="http://schemas.microsoft.com/office/drawing/2014/main" id="{648F1CC7-AF5C-3F4E-9479-3E811D5520A4}"/>
                  </a:ext>
                </a:extLst>
              </p:cNvPr>
              <p:cNvGrpSpPr/>
              <p:nvPr/>
            </p:nvGrpSpPr>
            <p:grpSpPr>
              <a:xfrm>
                <a:off x="1503784" y="3006600"/>
                <a:ext cx="1771786" cy="957087"/>
                <a:chOff x="1465684" y="2997075"/>
                <a:chExt cx="1771786" cy="957087"/>
              </a:xfrm>
            </p:grpSpPr>
            <p:sp>
              <p:nvSpPr>
                <p:cNvPr id="806" name="Freeform 805">
                  <a:extLst>
                    <a:ext uri="{FF2B5EF4-FFF2-40B4-BE49-F238E27FC236}">
                      <a16:creationId xmlns:a16="http://schemas.microsoft.com/office/drawing/2014/main" id="{E7FC8000-3556-234D-B8F1-4DC59F937BBD}"/>
                    </a:ext>
                  </a:extLst>
                </p:cNvPr>
                <p:cNvSpPr/>
                <p:nvPr/>
              </p:nvSpPr>
              <p:spPr>
                <a:xfrm>
                  <a:off x="1465684" y="3328365"/>
                  <a:ext cx="1771786" cy="625797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807" name="Oval 806">
                  <a:extLst>
                    <a:ext uri="{FF2B5EF4-FFF2-40B4-BE49-F238E27FC236}">
                      <a16:creationId xmlns:a16="http://schemas.microsoft.com/office/drawing/2014/main" id="{69F06B0F-D584-D346-910E-F125E0A75853}"/>
                    </a:ext>
                  </a:extLst>
                </p:cNvPr>
                <p:cNvSpPr/>
                <p:nvPr/>
              </p:nvSpPr>
              <p:spPr>
                <a:xfrm>
                  <a:off x="1466704" y="2997075"/>
                  <a:ext cx="1769640" cy="619577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</p:grpSp>
          <p:grpSp>
            <p:nvGrpSpPr>
              <p:cNvPr id="786" name="Group 785">
                <a:extLst>
                  <a:ext uri="{FF2B5EF4-FFF2-40B4-BE49-F238E27FC236}">
                    <a16:creationId xmlns:a16="http://schemas.microsoft.com/office/drawing/2014/main" id="{47C29260-398D-D047-9CFF-7A84CFCDB2BC}"/>
                  </a:ext>
                </a:extLst>
              </p:cNvPr>
              <p:cNvGrpSpPr/>
              <p:nvPr/>
            </p:nvGrpSpPr>
            <p:grpSpPr>
              <a:xfrm>
                <a:off x="1977616" y="3038475"/>
                <a:ext cx="768409" cy="553944"/>
                <a:chOff x="1968091" y="3022600"/>
                <a:chExt cx="768409" cy="553944"/>
              </a:xfrm>
            </p:grpSpPr>
            <p:grpSp>
              <p:nvGrpSpPr>
                <p:cNvPr id="787" name="Group 786">
                  <a:extLst>
                    <a:ext uri="{FF2B5EF4-FFF2-40B4-BE49-F238E27FC236}">
                      <a16:creationId xmlns:a16="http://schemas.microsoft.com/office/drawing/2014/main" id="{F29CDF63-20C2-8940-AF6B-A07600178A7D}"/>
                    </a:ext>
                  </a:extLst>
                </p:cNvPr>
                <p:cNvGrpSpPr/>
                <p:nvPr/>
              </p:nvGrpSpPr>
              <p:grpSpPr>
                <a:xfrm>
                  <a:off x="2032000" y="3022600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804" name="Parallelogram 803">
                    <a:extLst>
                      <a:ext uri="{FF2B5EF4-FFF2-40B4-BE49-F238E27FC236}">
                        <a16:creationId xmlns:a16="http://schemas.microsoft.com/office/drawing/2014/main" id="{C83C8BC1-1B26-CE4D-A9F2-69C7B0F3B1AC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05" name="Parallelogram 804">
                    <a:extLst>
                      <a:ext uri="{FF2B5EF4-FFF2-40B4-BE49-F238E27FC236}">
                        <a16:creationId xmlns:a16="http://schemas.microsoft.com/office/drawing/2014/main" id="{AE5216F4-7D22-0845-B843-D9867BAB4DB7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788" name="Group 787">
                  <a:extLst>
                    <a:ext uri="{FF2B5EF4-FFF2-40B4-BE49-F238E27FC236}">
                      <a16:creationId xmlns:a16="http://schemas.microsoft.com/office/drawing/2014/main" id="{29C186AF-4E8F-D646-9696-B52C8E3E4718}"/>
                    </a:ext>
                  </a:extLst>
                </p:cNvPr>
                <p:cNvGrpSpPr/>
                <p:nvPr/>
              </p:nvGrpSpPr>
              <p:grpSpPr>
                <a:xfrm flipH="1">
                  <a:off x="2441575" y="3032125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802" name="Parallelogram 801">
                    <a:extLst>
                      <a:ext uri="{FF2B5EF4-FFF2-40B4-BE49-F238E27FC236}">
                        <a16:creationId xmlns:a16="http://schemas.microsoft.com/office/drawing/2014/main" id="{835B1671-CF81-1045-AE9B-8E94CCD3D7AE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03" name="Parallelogram 802">
                    <a:extLst>
                      <a:ext uri="{FF2B5EF4-FFF2-40B4-BE49-F238E27FC236}">
                        <a16:creationId xmlns:a16="http://schemas.microsoft.com/office/drawing/2014/main" id="{9F286462-75D0-8B42-8ACF-3F6F04CF5729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789" name="Parallelogram 788">
                  <a:extLst>
                    <a:ext uri="{FF2B5EF4-FFF2-40B4-BE49-F238E27FC236}">
                      <a16:creationId xmlns:a16="http://schemas.microsoft.com/office/drawing/2014/main" id="{3A5F09C0-83AA-7344-A31C-F6776041AD7C}"/>
                    </a:ext>
                  </a:extLst>
                </p:cNvPr>
                <p:cNvSpPr/>
                <p:nvPr/>
              </p:nvSpPr>
              <p:spPr>
                <a:xfrm flipV="1">
                  <a:off x="2057400" y="3130550"/>
                  <a:ext cx="625475" cy="60324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0" name="Parallelogram 789">
                  <a:extLst>
                    <a:ext uri="{FF2B5EF4-FFF2-40B4-BE49-F238E27FC236}">
                      <a16:creationId xmlns:a16="http://schemas.microsoft.com/office/drawing/2014/main" id="{28D3A6BF-DE47-814D-A553-5EE5C1AC869E}"/>
                    </a:ext>
                  </a:extLst>
                </p:cNvPr>
                <p:cNvSpPr/>
                <p:nvPr/>
              </p:nvSpPr>
              <p:spPr>
                <a:xfrm rot="17056647">
                  <a:off x="2079626" y="3187701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1" name="Parallelogram 790">
                  <a:extLst>
                    <a:ext uri="{FF2B5EF4-FFF2-40B4-BE49-F238E27FC236}">
                      <a16:creationId xmlns:a16="http://schemas.microsoft.com/office/drawing/2014/main" id="{B3B28740-BE09-104D-BF9A-F00802052208}"/>
                    </a:ext>
                  </a:extLst>
                </p:cNvPr>
                <p:cNvSpPr/>
                <p:nvPr/>
              </p:nvSpPr>
              <p:spPr>
                <a:xfrm rot="17384936" flipV="1">
                  <a:off x="1990347" y="3141540"/>
                  <a:ext cx="95195" cy="50805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2" name="Parallelogram 791">
                  <a:extLst>
                    <a:ext uri="{FF2B5EF4-FFF2-40B4-BE49-F238E27FC236}">
                      <a16:creationId xmlns:a16="http://schemas.microsoft.com/office/drawing/2014/main" id="{3C2EE5E8-087A-934C-A1C5-DD0AABD36B03}"/>
                    </a:ext>
                  </a:extLst>
                </p:cNvPr>
                <p:cNvSpPr/>
                <p:nvPr/>
              </p:nvSpPr>
              <p:spPr>
                <a:xfrm>
                  <a:off x="2032000" y="3162300"/>
                  <a:ext cx="6508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3" name="Parallelogram 792">
                  <a:extLst>
                    <a:ext uri="{FF2B5EF4-FFF2-40B4-BE49-F238E27FC236}">
                      <a16:creationId xmlns:a16="http://schemas.microsoft.com/office/drawing/2014/main" id="{3D73E832-B778-904A-BE77-6E2EA7B55DC2}"/>
                    </a:ext>
                  </a:extLst>
                </p:cNvPr>
                <p:cNvSpPr/>
                <p:nvPr/>
              </p:nvSpPr>
              <p:spPr>
                <a:xfrm rot="4215064" flipH="1" flipV="1">
                  <a:off x="2627741" y="3146398"/>
                  <a:ext cx="9519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4" name="Parallelogram 793">
                  <a:extLst>
                    <a:ext uri="{FF2B5EF4-FFF2-40B4-BE49-F238E27FC236}">
                      <a16:creationId xmlns:a16="http://schemas.microsoft.com/office/drawing/2014/main" id="{6C4D9E5A-8FB1-A744-8D9F-8EF78CE817FF}"/>
                    </a:ext>
                  </a:extLst>
                </p:cNvPr>
                <p:cNvSpPr/>
                <p:nvPr/>
              </p:nvSpPr>
              <p:spPr>
                <a:xfrm rot="4492456">
                  <a:off x="2397126" y="31972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795" name="Group 794">
                  <a:extLst>
                    <a:ext uri="{FF2B5EF4-FFF2-40B4-BE49-F238E27FC236}">
                      <a16:creationId xmlns:a16="http://schemas.microsoft.com/office/drawing/2014/main" id="{98397303-D4E5-B843-9BBB-638101C26AB3}"/>
                    </a:ext>
                  </a:extLst>
                </p:cNvPr>
                <p:cNvGrpSpPr/>
                <p:nvPr/>
              </p:nvGrpSpPr>
              <p:grpSpPr>
                <a:xfrm>
                  <a:off x="1968091" y="3322545"/>
                  <a:ext cx="768409" cy="96354"/>
                  <a:chOff x="1968092" y="3319370"/>
                  <a:chExt cx="677104" cy="96354"/>
                </a:xfrm>
              </p:grpSpPr>
              <p:sp>
                <p:nvSpPr>
                  <p:cNvPr id="798" name="Parallelogram 797">
                    <a:extLst>
                      <a:ext uri="{FF2B5EF4-FFF2-40B4-BE49-F238E27FC236}">
                        <a16:creationId xmlns:a16="http://schemas.microsoft.com/office/drawing/2014/main" id="{4775D62C-04B7-4747-A3EB-02BBC8A95003}"/>
                      </a:ext>
                    </a:extLst>
                  </p:cNvPr>
                  <p:cNvSpPr/>
                  <p:nvPr/>
                </p:nvSpPr>
                <p:spPr>
                  <a:xfrm flipV="1">
                    <a:off x="2012950" y="3330575"/>
                    <a:ext cx="625475" cy="60324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99" name="Parallelogram 798">
                    <a:extLst>
                      <a:ext uri="{FF2B5EF4-FFF2-40B4-BE49-F238E27FC236}">
                        <a16:creationId xmlns:a16="http://schemas.microsoft.com/office/drawing/2014/main" id="{7A32E366-7650-914E-9FE4-5ADD57B4FFF4}"/>
                      </a:ext>
                    </a:extLst>
                  </p:cNvPr>
                  <p:cNvSpPr/>
                  <p:nvPr/>
                </p:nvSpPr>
                <p:spPr>
                  <a:xfrm rot="17384936" flipV="1">
                    <a:off x="1945897" y="3341565"/>
                    <a:ext cx="95195" cy="50805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00" name="Parallelogram 799">
                    <a:extLst>
                      <a:ext uri="{FF2B5EF4-FFF2-40B4-BE49-F238E27FC236}">
                        <a16:creationId xmlns:a16="http://schemas.microsoft.com/office/drawing/2014/main" id="{0D2B1DAA-3886-EC46-83E3-C3871DEC9ECE}"/>
                      </a:ext>
                    </a:extLst>
                  </p:cNvPr>
                  <p:cNvSpPr/>
                  <p:nvPr/>
                </p:nvSpPr>
                <p:spPr>
                  <a:xfrm>
                    <a:off x="1987550" y="3362325"/>
                    <a:ext cx="650875" cy="45719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01" name="Parallelogram 800">
                    <a:extLst>
                      <a:ext uri="{FF2B5EF4-FFF2-40B4-BE49-F238E27FC236}">
                        <a16:creationId xmlns:a16="http://schemas.microsoft.com/office/drawing/2014/main" id="{125D7EF7-2B72-2240-B050-DA28515D60FF}"/>
                      </a:ext>
                    </a:extLst>
                  </p:cNvPr>
                  <p:cNvSpPr/>
                  <p:nvPr/>
                </p:nvSpPr>
                <p:spPr>
                  <a:xfrm rot="4215064" flipH="1" flipV="1">
                    <a:off x="2577455" y="3347983"/>
                    <a:ext cx="95195" cy="40287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796" name="Parallelogram 795">
                  <a:extLst>
                    <a:ext uri="{FF2B5EF4-FFF2-40B4-BE49-F238E27FC236}">
                      <a16:creationId xmlns:a16="http://schemas.microsoft.com/office/drawing/2014/main" id="{6C6F9A9C-C0E8-3A43-B801-DD5CE1DCB173}"/>
                    </a:ext>
                  </a:extLst>
                </p:cNvPr>
                <p:cNvSpPr/>
                <p:nvPr/>
              </p:nvSpPr>
              <p:spPr>
                <a:xfrm rot="4389628">
                  <a:off x="2495482" y="3370576"/>
                  <a:ext cx="160883" cy="55150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7" name="Parallelogram 796">
                  <a:extLst>
                    <a:ext uri="{FF2B5EF4-FFF2-40B4-BE49-F238E27FC236}">
                      <a16:creationId xmlns:a16="http://schemas.microsoft.com/office/drawing/2014/main" id="{4EE2BDA2-EEF4-2749-9AD5-12F071E8DB6C}"/>
                    </a:ext>
                  </a:extLst>
                </p:cNvPr>
                <p:cNvSpPr/>
                <p:nvPr/>
              </p:nvSpPr>
              <p:spPr>
                <a:xfrm rot="17068257">
                  <a:off x="2025651" y="33623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813" name="Group 812">
            <a:extLst>
              <a:ext uri="{FF2B5EF4-FFF2-40B4-BE49-F238E27FC236}">
                <a16:creationId xmlns:a16="http://schemas.microsoft.com/office/drawing/2014/main" id="{50866889-B6AA-D948-B394-53132391AA1C}"/>
              </a:ext>
            </a:extLst>
          </p:cNvPr>
          <p:cNvGrpSpPr/>
          <p:nvPr/>
        </p:nvGrpSpPr>
        <p:grpSpPr>
          <a:xfrm>
            <a:off x="4565941" y="5741775"/>
            <a:ext cx="719669" cy="694685"/>
            <a:chOff x="9493249" y="5053913"/>
            <a:chExt cx="719669" cy="694685"/>
          </a:xfrm>
        </p:grpSpPr>
        <p:sp>
          <p:nvSpPr>
            <p:cNvPr id="814" name="Hexagon 813">
              <a:extLst>
                <a:ext uri="{FF2B5EF4-FFF2-40B4-BE49-F238E27FC236}">
                  <a16:creationId xmlns:a16="http://schemas.microsoft.com/office/drawing/2014/main" id="{F22EC102-BDF1-4544-8C7C-7B2D5D2E1E78}"/>
                </a:ext>
              </a:extLst>
            </p:cNvPr>
            <p:cNvSpPr/>
            <p:nvPr/>
          </p:nvSpPr>
          <p:spPr>
            <a:xfrm>
              <a:off x="9493249" y="5152233"/>
              <a:ext cx="719669" cy="596365"/>
            </a:xfrm>
            <a:prstGeom prst="hexagon">
              <a:avLst/>
            </a:prstGeom>
            <a:solidFill>
              <a:srgbClr val="9AE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5" name="Oval 818">
              <a:extLst>
                <a:ext uri="{FF2B5EF4-FFF2-40B4-BE49-F238E27FC236}">
                  <a16:creationId xmlns:a16="http://schemas.microsoft.com/office/drawing/2014/main" id="{D6FDADFC-67F1-B74A-988E-F7F57D33C9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75262" y="5067007"/>
              <a:ext cx="259626" cy="180201"/>
            </a:xfrm>
            <a:prstGeom prst="ellipse">
              <a:avLst/>
            </a:prstGeom>
            <a:noFill/>
            <a:ln w="6350">
              <a:solidFill>
                <a:srgbClr val="0111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16" name="Group 819">
              <a:extLst>
                <a:ext uri="{FF2B5EF4-FFF2-40B4-BE49-F238E27FC236}">
                  <a16:creationId xmlns:a16="http://schemas.microsoft.com/office/drawing/2014/main" id="{0FA04658-47D0-A249-9C11-9657B9D52D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598358" y="5053913"/>
              <a:ext cx="211046" cy="174590"/>
              <a:chOff x="2949" y="1424"/>
              <a:chExt cx="265" cy="280"/>
            </a:xfrm>
          </p:grpSpPr>
          <p:sp>
            <p:nvSpPr>
              <p:cNvPr id="857" name="Oval 820">
                <a:extLst>
                  <a:ext uri="{FF2B5EF4-FFF2-40B4-BE49-F238E27FC236}">
                    <a16:creationId xmlns:a16="http://schemas.microsoft.com/office/drawing/2014/main" id="{85304651-A16B-8A46-AC64-A83DF40819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0" y="1545"/>
                <a:ext cx="107" cy="92"/>
              </a:xfrm>
              <a:prstGeom prst="ellipse">
                <a:avLst/>
              </a:prstGeom>
              <a:noFill/>
              <a:ln w="6350">
                <a:solidFill>
                  <a:srgbClr val="0111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8" name="Oval 821">
                <a:extLst>
                  <a:ext uri="{FF2B5EF4-FFF2-40B4-BE49-F238E27FC236}">
                    <a16:creationId xmlns:a16="http://schemas.microsoft.com/office/drawing/2014/main" id="{435386D1-80FC-004D-BDAA-4A494937B3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6" y="1525"/>
                <a:ext cx="154" cy="131"/>
              </a:xfrm>
              <a:prstGeom prst="ellipse">
                <a:avLst/>
              </a:prstGeom>
              <a:noFill/>
              <a:ln w="6350">
                <a:solidFill>
                  <a:srgbClr val="0111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9" name="Oval 822">
                <a:extLst>
                  <a:ext uri="{FF2B5EF4-FFF2-40B4-BE49-F238E27FC236}">
                    <a16:creationId xmlns:a16="http://schemas.microsoft.com/office/drawing/2014/main" id="{561ADA22-D9A0-E640-9D3F-6877D80AC6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3" y="1501"/>
                <a:ext cx="203" cy="179"/>
              </a:xfrm>
              <a:prstGeom prst="ellipse">
                <a:avLst/>
              </a:prstGeom>
              <a:noFill/>
              <a:ln w="6350">
                <a:solidFill>
                  <a:srgbClr val="0111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0" name="Oval 823">
                <a:extLst>
                  <a:ext uri="{FF2B5EF4-FFF2-40B4-BE49-F238E27FC236}">
                    <a16:creationId xmlns:a16="http://schemas.microsoft.com/office/drawing/2014/main" id="{5E10797C-0B3F-9B4E-8A51-0D7ACC5B55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9" y="1476"/>
                <a:ext cx="265" cy="228"/>
              </a:xfrm>
              <a:prstGeom prst="ellipse">
                <a:avLst/>
              </a:prstGeom>
              <a:noFill/>
              <a:ln w="6350">
                <a:solidFill>
                  <a:srgbClr val="0111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1" name="Freeform 824">
                <a:extLst>
                  <a:ext uri="{FF2B5EF4-FFF2-40B4-BE49-F238E27FC236}">
                    <a16:creationId xmlns:a16="http://schemas.microsoft.com/office/drawing/2014/main" id="{EEA0A16C-5451-174A-A438-D4E539755EBF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987" y="1424"/>
                <a:ext cx="205" cy="143"/>
              </a:xfrm>
              <a:custGeom>
                <a:avLst/>
                <a:gdLst>
                  <a:gd name="T0" fmla="*/ 0 w 1180"/>
                  <a:gd name="T1" fmla="*/ 0 h 956"/>
                  <a:gd name="T2" fmla="*/ 0 w 1180"/>
                  <a:gd name="T3" fmla="*/ 0 h 956"/>
                  <a:gd name="T4" fmla="*/ 0 w 1180"/>
                  <a:gd name="T5" fmla="*/ 0 h 956"/>
                  <a:gd name="T6" fmla="*/ 0 w 1180"/>
                  <a:gd name="T7" fmla="*/ 0 h 956"/>
                  <a:gd name="T8" fmla="*/ 0 w 1180"/>
                  <a:gd name="T9" fmla="*/ 0 h 956"/>
                  <a:gd name="T10" fmla="*/ 0 w 1180"/>
                  <a:gd name="T11" fmla="*/ 0 h 956"/>
                  <a:gd name="T12" fmla="*/ 0 w 1180"/>
                  <a:gd name="T13" fmla="*/ 0 h 956"/>
                  <a:gd name="T14" fmla="*/ 0 w 1180"/>
                  <a:gd name="T15" fmla="*/ 0 h 956"/>
                  <a:gd name="T16" fmla="*/ 0 w 1180"/>
                  <a:gd name="T17" fmla="*/ 0 h 956"/>
                  <a:gd name="T18" fmla="*/ 0 w 1180"/>
                  <a:gd name="T19" fmla="*/ 0 h 9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80" h="956">
                    <a:moveTo>
                      <a:pt x="499" y="7"/>
                    </a:moveTo>
                    <a:lnTo>
                      <a:pt x="0" y="780"/>
                    </a:lnTo>
                    <a:lnTo>
                      <a:pt x="134" y="885"/>
                    </a:lnTo>
                    <a:lnTo>
                      <a:pt x="366" y="920"/>
                    </a:lnTo>
                    <a:lnTo>
                      <a:pt x="534" y="956"/>
                    </a:lnTo>
                    <a:lnTo>
                      <a:pt x="829" y="949"/>
                    </a:lnTo>
                    <a:lnTo>
                      <a:pt x="1096" y="850"/>
                    </a:lnTo>
                    <a:lnTo>
                      <a:pt x="1180" y="801"/>
                    </a:lnTo>
                    <a:lnTo>
                      <a:pt x="668" y="0"/>
                    </a:lnTo>
                    <a:lnTo>
                      <a:pt x="499" y="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9050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17" name="Freeform 825">
              <a:extLst>
                <a:ext uri="{FF2B5EF4-FFF2-40B4-BE49-F238E27FC236}">
                  <a16:creationId xmlns:a16="http://schemas.microsoft.com/office/drawing/2014/main" id="{86693FE3-B588-5848-9D02-14813196D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4992" y="5173008"/>
              <a:ext cx="141759" cy="80436"/>
            </a:xfrm>
            <a:custGeom>
              <a:avLst/>
              <a:gdLst>
                <a:gd name="T0" fmla="*/ 0 w 1180"/>
                <a:gd name="T1" fmla="*/ 0 h 956"/>
                <a:gd name="T2" fmla="*/ 0 w 1180"/>
                <a:gd name="T3" fmla="*/ 0 h 956"/>
                <a:gd name="T4" fmla="*/ 0 w 1180"/>
                <a:gd name="T5" fmla="*/ 0 h 956"/>
                <a:gd name="T6" fmla="*/ 0 w 1180"/>
                <a:gd name="T7" fmla="*/ 0 h 956"/>
                <a:gd name="T8" fmla="*/ 0 w 1180"/>
                <a:gd name="T9" fmla="*/ 0 h 956"/>
                <a:gd name="T10" fmla="*/ 0 w 1180"/>
                <a:gd name="T11" fmla="*/ 0 h 956"/>
                <a:gd name="T12" fmla="*/ 0 w 1180"/>
                <a:gd name="T13" fmla="*/ 0 h 956"/>
                <a:gd name="T14" fmla="*/ 0 w 1180"/>
                <a:gd name="T15" fmla="*/ 0 h 956"/>
                <a:gd name="T16" fmla="*/ 0 w 1180"/>
                <a:gd name="T17" fmla="*/ 0 h 956"/>
                <a:gd name="T18" fmla="*/ 0 w 1180"/>
                <a:gd name="T19" fmla="*/ 0 h 9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80" h="956">
                  <a:moveTo>
                    <a:pt x="499" y="7"/>
                  </a:moveTo>
                  <a:lnTo>
                    <a:pt x="0" y="780"/>
                  </a:lnTo>
                  <a:lnTo>
                    <a:pt x="134" y="885"/>
                  </a:lnTo>
                  <a:lnTo>
                    <a:pt x="366" y="920"/>
                  </a:lnTo>
                  <a:lnTo>
                    <a:pt x="534" y="956"/>
                  </a:lnTo>
                  <a:lnTo>
                    <a:pt x="829" y="949"/>
                  </a:lnTo>
                  <a:lnTo>
                    <a:pt x="1096" y="850"/>
                  </a:lnTo>
                  <a:lnTo>
                    <a:pt x="1180" y="801"/>
                  </a:lnTo>
                  <a:lnTo>
                    <a:pt x="668" y="0"/>
                  </a:lnTo>
                  <a:lnTo>
                    <a:pt x="499" y="7"/>
                  </a:lnTo>
                  <a:close/>
                </a:path>
              </a:pathLst>
            </a:custGeom>
            <a:solidFill>
              <a:srgbClr val="9CE0FA"/>
            </a:solidFill>
            <a:ln w="19050" cmpd="sng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8" name="Line 270">
              <a:extLst>
                <a:ext uri="{FF2B5EF4-FFF2-40B4-BE49-F238E27FC236}">
                  <a16:creationId xmlns:a16="http://schemas.microsoft.com/office/drawing/2014/main" id="{C8145D45-90DA-A447-A659-C9C9ADED6F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603986" y="5163958"/>
              <a:ext cx="104595" cy="29699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819" name="Line 271">
              <a:extLst>
                <a:ext uri="{FF2B5EF4-FFF2-40B4-BE49-F238E27FC236}">
                  <a16:creationId xmlns:a16="http://schemas.microsoft.com/office/drawing/2014/main" id="{E442A74F-EF4B-0B44-9E85-9849D93773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08581" y="5163958"/>
              <a:ext cx="104595" cy="2956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820" name="Line 272">
              <a:extLst>
                <a:ext uri="{FF2B5EF4-FFF2-40B4-BE49-F238E27FC236}">
                  <a16:creationId xmlns:a16="http://schemas.microsoft.com/office/drawing/2014/main" id="{CF26427E-D804-B544-B59B-E3FCF614A5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3986" y="5459622"/>
              <a:ext cx="104595" cy="322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821" name="Line 273">
              <a:extLst>
                <a:ext uri="{FF2B5EF4-FFF2-40B4-BE49-F238E27FC236}">
                  <a16:creationId xmlns:a16="http://schemas.microsoft.com/office/drawing/2014/main" id="{C65278EE-904F-8B47-8DF7-F64E83F40E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708581" y="5459622"/>
              <a:ext cx="104595" cy="322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822" name="Line 274">
              <a:extLst>
                <a:ext uri="{FF2B5EF4-FFF2-40B4-BE49-F238E27FC236}">
                  <a16:creationId xmlns:a16="http://schemas.microsoft.com/office/drawing/2014/main" id="{87D8CA5E-BA2F-1842-A5A3-BDBA7BD920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08581" y="5170587"/>
              <a:ext cx="0" cy="3212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823" name="Line 275">
              <a:extLst>
                <a:ext uri="{FF2B5EF4-FFF2-40B4-BE49-F238E27FC236}">
                  <a16:creationId xmlns:a16="http://schemas.microsoft.com/office/drawing/2014/main" id="{3D1D8663-14DE-A847-94A0-FDF4949507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03986" y="5429127"/>
              <a:ext cx="104595" cy="318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824" name="Line 276">
              <a:extLst>
                <a:ext uri="{FF2B5EF4-FFF2-40B4-BE49-F238E27FC236}">
                  <a16:creationId xmlns:a16="http://schemas.microsoft.com/office/drawing/2014/main" id="{822F21EC-ED67-C041-A1F4-FD5645560D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708581" y="5429127"/>
              <a:ext cx="104595" cy="3049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825" name="Line 277">
              <a:extLst>
                <a:ext uri="{FF2B5EF4-FFF2-40B4-BE49-F238E27FC236}">
                  <a16:creationId xmlns:a16="http://schemas.microsoft.com/office/drawing/2014/main" id="{8D23FF66-B0BD-0E4E-BC3D-095B418689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48375" y="5331899"/>
              <a:ext cx="60206" cy="243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826" name="Line 278">
              <a:extLst>
                <a:ext uri="{FF2B5EF4-FFF2-40B4-BE49-F238E27FC236}">
                  <a16:creationId xmlns:a16="http://schemas.microsoft.com/office/drawing/2014/main" id="{CB01E18C-9B73-3B47-A857-548D044794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08580" y="5331899"/>
              <a:ext cx="63267" cy="243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827" name="Line 279">
              <a:extLst>
                <a:ext uri="{FF2B5EF4-FFF2-40B4-BE49-F238E27FC236}">
                  <a16:creationId xmlns:a16="http://schemas.microsoft.com/office/drawing/2014/main" id="{405F1172-A773-1648-8129-E4F11B4079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28476" y="5375210"/>
              <a:ext cx="77553" cy="3314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828" name="Line 280">
              <a:extLst>
                <a:ext uri="{FF2B5EF4-FFF2-40B4-BE49-F238E27FC236}">
                  <a16:creationId xmlns:a16="http://schemas.microsoft.com/office/drawing/2014/main" id="{A14B4D51-AB85-BF48-8010-22F7A73D54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08581" y="5381839"/>
              <a:ext cx="78063" cy="291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829" name="Line 281">
              <a:extLst>
                <a:ext uri="{FF2B5EF4-FFF2-40B4-BE49-F238E27FC236}">
                  <a16:creationId xmlns:a16="http://schemas.microsoft.com/office/drawing/2014/main" id="{AD5EDB03-AC8D-0D4C-A812-706ABDB592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08580" y="5287262"/>
              <a:ext cx="39797" cy="119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830" name="Line 282">
              <a:extLst>
                <a:ext uri="{FF2B5EF4-FFF2-40B4-BE49-F238E27FC236}">
                  <a16:creationId xmlns:a16="http://schemas.microsoft.com/office/drawing/2014/main" id="{095366CF-7AFC-BA48-A4EB-6D36180223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08581" y="5225831"/>
              <a:ext cx="25001" cy="928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831" name="Line 283">
              <a:extLst>
                <a:ext uri="{FF2B5EF4-FFF2-40B4-BE49-F238E27FC236}">
                  <a16:creationId xmlns:a16="http://schemas.microsoft.com/office/drawing/2014/main" id="{3C66034D-E54A-1840-A37F-89060E3A4A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63681" y="5283284"/>
              <a:ext cx="48471" cy="159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832" name="Line 284">
              <a:extLst>
                <a:ext uri="{FF2B5EF4-FFF2-40B4-BE49-F238E27FC236}">
                  <a16:creationId xmlns:a16="http://schemas.microsoft.com/office/drawing/2014/main" id="{32134953-6011-9041-BCBB-73D2232F3E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85111" y="5223179"/>
              <a:ext cx="28062" cy="159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833" name="Group 832">
              <a:extLst>
                <a:ext uri="{FF2B5EF4-FFF2-40B4-BE49-F238E27FC236}">
                  <a16:creationId xmlns:a16="http://schemas.microsoft.com/office/drawing/2014/main" id="{3392934C-27AE-E240-9C31-CEDE05CEA5BA}"/>
                </a:ext>
              </a:extLst>
            </p:cNvPr>
            <p:cNvGrpSpPr/>
            <p:nvPr/>
          </p:nvGrpSpPr>
          <p:grpSpPr>
            <a:xfrm>
              <a:off x="9642894" y="5425476"/>
              <a:ext cx="427183" cy="191690"/>
              <a:chOff x="1503784" y="3006600"/>
              <a:chExt cx="1771786" cy="957087"/>
            </a:xfrm>
          </p:grpSpPr>
          <p:grpSp>
            <p:nvGrpSpPr>
              <p:cNvPr id="834" name="Group 833">
                <a:extLst>
                  <a:ext uri="{FF2B5EF4-FFF2-40B4-BE49-F238E27FC236}">
                    <a16:creationId xmlns:a16="http://schemas.microsoft.com/office/drawing/2014/main" id="{AA6E2B5B-64C6-4D4B-8785-F32FCCA5B2CB}"/>
                  </a:ext>
                </a:extLst>
              </p:cNvPr>
              <p:cNvGrpSpPr/>
              <p:nvPr/>
            </p:nvGrpSpPr>
            <p:grpSpPr>
              <a:xfrm>
                <a:off x="1503784" y="3006600"/>
                <a:ext cx="1771786" cy="957087"/>
                <a:chOff x="1465684" y="2997075"/>
                <a:chExt cx="1771786" cy="957087"/>
              </a:xfrm>
            </p:grpSpPr>
            <p:sp>
              <p:nvSpPr>
                <p:cNvPr id="855" name="Freeform 854">
                  <a:extLst>
                    <a:ext uri="{FF2B5EF4-FFF2-40B4-BE49-F238E27FC236}">
                      <a16:creationId xmlns:a16="http://schemas.microsoft.com/office/drawing/2014/main" id="{ADF2A9A6-3503-2D4E-A38B-ADAA27444317}"/>
                    </a:ext>
                  </a:extLst>
                </p:cNvPr>
                <p:cNvSpPr/>
                <p:nvPr/>
              </p:nvSpPr>
              <p:spPr>
                <a:xfrm>
                  <a:off x="1465684" y="3328365"/>
                  <a:ext cx="1771786" cy="625797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856" name="Oval 855">
                  <a:extLst>
                    <a:ext uri="{FF2B5EF4-FFF2-40B4-BE49-F238E27FC236}">
                      <a16:creationId xmlns:a16="http://schemas.microsoft.com/office/drawing/2014/main" id="{C827AD14-7719-6F40-A39C-E15984D22774}"/>
                    </a:ext>
                  </a:extLst>
                </p:cNvPr>
                <p:cNvSpPr/>
                <p:nvPr/>
              </p:nvSpPr>
              <p:spPr>
                <a:xfrm>
                  <a:off x="1466704" y="2997075"/>
                  <a:ext cx="1769640" cy="619577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</p:grpSp>
          <p:grpSp>
            <p:nvGrpSpPr>
              <p:cNvPr id="835" name="Group 834">
                <a:extLst>
                  <a:ext uri="{FF2B5EF4-FFF2-40B4-BE49-F238E27FC236}">
                    <a16:creationId xmlns:a16="http://schemas.microsoft.com/office/drawing/2014/main" id="{8CF2C970-069F-C648-A20D-72CF582B05FF}"/>
                  </a:ext>
                </a:extLst>
              </p:cNvPr>
              <p:cNvGrpSpPr/>
              <p:nvPr/>
            </p:nvGrpSpPr>
            <p:grpSpPr>
              <a:xfrm>
                <a:off x="1977616" y="3038475"/>
                <a:ext cx="768409" cy="553944"/>
                <a:chOff x="1968091" y="3022600"/>
                <a:chExt cx="768409" cy="553944"/>
              </a:xfrm>
            </p:grpSpPr>
            <p:grpSp>
              <p:nvGrpSpPr>
                <p:cNvPr id="836" name="Group 835">
                  <a:extLst>
                    <a:ext uri="{FF2B5EF4-FFF2-40B4-BE49-F238E27FC236}">
                      <a16:creationId xmlns:a16="http://schemas.microsoft.com/office/drawing/2014/main" id="{272C7798-17B8-1145-BD2B-3C05A9956617}"/>
                    </a:ext>
                  </a:extLst>
                </p:cNvPr>
                <p:cNvGrpSpPr/>
                <p:nvPr/>
              </p:nvGrpSpPr>
              <p:grpSpPr>
                <a:xfrm>
                  <a:off x="2032000" y="3022600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853" name="Parallelogram 852">
                    <a:extLst>
                      <a:ext uri="{FF2B5EF4-FFF2-40B4-BE49-F238E27FC236}">
                        <a16:creationId xmlns:a16="http://schemas.microsoft.com/office/drawing/2014/main" id="{C3C46624-74E5-104C-A4F8-159A33F2CEE3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54" name="Parallelogram 853">
                    <a:extLst>
                      <a:ext uri="{FF2B5EF4-FFF2-40B4-BE49-F238E27FC236}">
                        <a16:creationId xmlns:a16="http://schemas.microsoft.com/office/drawing/2014/main" id="{21BDD09B-F75B-4845-A5F0-E40B071ABD9B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37" name="Group 836">
                  <a:extLst>
                    <a:ext uri="{FF2B5EF4-FFF2-40B4-BE49-F238E27FC236}">
                      <a16:creationId xmlns:a16="http://schemas.microsoft.com/office/drawing/2014/main" id="{4FDEF230-3D92-364F-9042-B6056E9A8ADA}"/>
                    </a:ext>
                  </a:extLst>
                </p:cNvPr>
                <p:cNvGrpSpPr/>
                <p:nvPr/>
              </p:nvGrpSpPr>
              <p:grpSpPr>
                <a:xfrm flipH="1">
                  <a:off x="2441575" y="3032125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851" name="Parallelogram 850">
                    <a:extLst>
                      <a:ext uri="{FF2B5EF4-FFF2-40B4-BE49-F238E27FC236}">
                        <a16:creationId xmlns:a16="http://schemas.microsoft.com/office/drawing/2014/main" id="{73DA77F6-643B-0443-85A7-A9D04EA4BAC5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52" name="Parallelogram 851">
                    <a:extLst>
                      <a:ext uri="{FF2B5EF4-FFF2-40B4-BE49-F238E27FC236}">
                        <a16:creationId xmlns:a16="http://schemas.microsoft.com/office/drawing/2014/main" id="{ACDBFEA3-E5DD-3A4C-B0FB-84461F73780E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838" name="Parallelogram 837">
                  <a:extLst>
                    <a:ext uri="{FF2B5EF4-FFF2-40B4-BE49-F238E27FC236}">
                      <a16:creationId xmlns:a16="http://schemas.microsoft.com/office/drawing/2014/main" id="{A7912577-7B08-A349-B71A-189C59BE47BB}"/>
                    </a:ext>
                  </a:extLst>
                </p:cNvPr>
                <p:cNvSpPr/>
                <p:nvPr/>
              </p:nvSpPr>
              <p:spPr>
                <a:xfrm flipV="1">
                  <a:off x="2057400" y="3130550"/>
                  <a:ext cx="625475" cy="60324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9" name="Parallelogram 838">
                  <a:extLst>
                    <a:ext uri="{FF2B5EF4-FFF2-40B4-BE49-F238E27FC236}">
                      <a16:creationId xmlns:a16="http://schemas.microsoft.com/office/drawing/2014/main" id="{CD98412E-6F44-4849-809E-BE46F70DDD5C}"/>
                    </a:ext>
                  </a:extLst>
                </p:cNvPr>
                <p:cNvSpPr/>
                <p:nvPr/>
              </p:nvSpPr>
              <p:spPr>
                <a:xfrm rot="17056647">
                  <a:off x="2079626" y="3187701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0" name="Parallelogram 839">
                  <a:extLst>
                    <a:ext uri="{FF2B5EF4-FFF2-40B4-BE49-F238E27FC236}">
                      <a16:creationId xmlns:a16="http://schemas.microsoft.com/office/drawing/2014/main" id="{CFC6DCC8-01C6-2C48-A17F-F576172E5AE1}"/>
                    </a:ext>
                  </a:extLst>
                </p:cNvPr>
                <p:cNvSpPr/>
                <p:nvPr/>
              </p:nvSpPr>
              <p:spPr>
                <a:xfrm rot="17384936" flipV="1">
                  <a:off x="1990347" y="3141540"/>
                  <a:ext cx="95195" cy="50805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1" name="Parallelogram 840">
                  <a:extLst>
                    <a:ext uri="{FF2B5EF4-FFF2-40B4-BE49-F238E27FC236}">
                      <a16:creationId xmlns:a16="http://schemas.microsoft.com/office/drawing/2014/main" id="{C672F788-BE02-214D-AED6-3CE20DAAF8F5}"/>
                    </a:ext>
                  </a:extLst>
                </p:cNvPr>
                <p:cNvSpPr/>
                <p:nvPr/>
              </p:nvSpPr>
              <p:spPr>
                <a:xfrm>
                  <a:off x="2032000" y="3162300"/>
                  <a:ext cx="6508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2" name="Parallelogram 841">
                  <a:extLst>
                    <a:ext uri="{FF2B5EF4-FFF2-40B4-BE49-F238E27FC236}">
                      <a16:creationId xmlns:a16="http://schemas.microsoft.com/office/drawing/2014/main" id="{97CE087F-B8BF-6644-83B7-2293EBFBA320}"/>
                    </a:ext>
                  </a:extLst>
                </p:cNvPr>
                <p:cNvSpPr/>
                <p:nvPr/>
              </p:nvSpPr>
              <p:spPr>
                <a:xfrm rot="4215064" flipH="1" flipV="1">
                  <a:off x="2627741" y="3146398"/>
                  <a:ext cx="9519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3" name="Parallelogram 842">
                  <a:extLst>
                    <a:ext uri="{FF2B5EF4-FFF2-40B4-BE49-F238E27FC236}">
                      <a16:creationId xmlns:a16="http://schemas.microsoft.com/office/drawing/2014/main" id="{B3B9222B-5C12-D44D-B485-07C1E59EFBC5}"/>
                    </a:ext>
                  </a:extLst>
                </p:cNvPr>
                <p:cNvSpPr/>
                <p:nvPr/>
              </p:nvSpPr>
              <p:spPr>
                <a:xfrm rot="4492456">
                  <a:off x="2397126" y="31972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844" name="Group 843">
                  <a:extLst>
                    <a:ext uri="{FF2B5EF4-FFF2-40B4-BE49-F238E27FC236}">
                      <a16:creationId xmlns:a16="http://schemas.microsoft.com/office/drawing/2014/main" id="{7DCF8C86-7B1D-7448-B550-4BEE8D0EC348}"/>
                    </a:ext>
                  </a:extLst>
                </p:cNvPr>
                <p:cNvGrpSpPr/>
                <p:nvPr/>
              </p:nvGrpSpPr>
              <p:grpSpPr>
                <a:xfrm>
                  <a:off x="1968091" y="3322545"/>
                  <a:ext cx="768409" cy="96354"/>
                  <a:chOff x="1968092" y="3319370"/>
                  <a:chExt cx="677104" cy="96354"/>
                </a:xfrm>
              </p:grpSpPr>
              <p:sp>
                <p:nvSpPr>
                  <p:cNvPr id="847" name="Parallelogram 846">
                    <a:extLst>
                      <a:ext uri="{FF2B5EF4-FFF2-40B4-BE49-F238E27FC236}">
                        <a16:creationId xmlns:a16="http://schemas.microsoft.com/office/drawing/2014/main" id="{E517A46F-F1EC-4744-A61C-D14FCB5C585D}"/>
                      </a:ext>
                    </a:extLst>
                  </p:cNvPr>
                  <p:cNvSpPr/>
                  <p:nvPr/>
                </p:nvSpPr>
                <p:spPr>
                  <a:xfrm flipV="1">
                    <a:off x="2012950" y="3330575"/>
                    <a:ext cx="625475" cy="60324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48" name="Parallelogram 847">
                    <a:extLst>
                      <a:ext uri="{FF2B5EF4-FFF2-40B4-BE49-F238E27FC236}">
                        <a16:creationId xmlns:a16="http://schemas.microsoft.com/office/drawing/2014/main" id="{84ABD763-434B-CE4D-A0CF-A7B5FEBE1791}"/>
                      </a:ext>
                    </a:extLst>
                  </p:cNvPr>
                  <p:cNvSpPr/>
                  <p:nvPr/>
                </p:nvSpPr>
                <p:spPr>
                  <a:xfrm rot="17384936" flipV="1">
                    <a:off x="1945897" y="3341565"/>
                    <a:ext cx="95195" cy="50805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49" name="Parallelogram 848">
                    <a:extLst>
                      <a:ext uri="{FF2B5EF4-FFF2-40B4-BE49-F238E27FC236}">
                        <a16:creationId xmlns:a16="http://schemas.microsoft.com/office/drawing/2014/main" id="{4848CE2F-FE99-3549-A5A0-B1C266B232F7}"/>
                      </a:ext>
                    </a:extLst>
                  </p:cNvPr>
                  <p:cNvSpPr/>
                  <p:nvPr/>
                </p:nvSpPr>
                <p:spPr>
                  <a:xfrm>
                    <a:off x="1987550" y="3362325"/>
                    <a:ext cx="650875" cy="45719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50" name="Parallelogram 849">
                    <a:extLst>
                      <a:ext uri="{FF2B5EF4-FFF2-40B4-BE49-F238E27FC236}">
                        <a16:creationId xmlns:a16="http://schemas.microsoft.com/office/drawing/2014/main" id="{439E4552-D475-1C4B-8CA4-BF58D844946F}"/>
                      </a:ext>
                    </a:extLst>
                  </p:cNvPr>
                  <p:cNvSpPr/>
                  <p:nvPr/>
                </p:nvSpPr>
                <p:spPr>
                  <a:xfrm rot="4215064" flipH="1" flipV="1">
                    <a:off x="2577455" y="3347983"/>
                    <a:ext cx="95195" cy="40287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845" name="Parallelogram 844">
                  <a:extLst>
                    <a:ext uri="{FF2B5EF4-FFF2-40B4-BE49-F238E27FC236}">
                      <a16:creationId xmlns:a16="http://schemas.microsoft.com/office/drawing/2014/main" id="{84AB8CA2-EA64-BB4F-A95C-793884B62C50}"/>
                    </a:ext>
                  </a:extLst>
                </p:cNvPr>
                <p:cNvSpPr/>
                <p:nvPr/>
              </p:nvSpPr>
              <p:spPr>
                <a:xfrm rot="4389628">
                  <a:off x="2495482" y="3370576"/>
                  <a:ext cx="160883" cy="55150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6" name="Parallelogram 845">
                  <a:extLst>
                    <a:ext uri="{FF2B5EF4-FFF2-40B4-BE49-F238E27FC236}">
                      <a16:creationId xmlns:a16="http://schemas.microsoft.com/office/drawing/2014/main" id="{CC300C4A-C442-D945-81C8-AA6C5820DE8D}"/>
                    </a:ext>
                  </a:extLst>
                </p:cNvPr>
                <p:cNvSpPr/>
                <p:nvPr/>
              </p:nvSpPr>
              <p:spPr>
                <a:xfrm rot="17068257">
                  <a:off x="2025651" y="33623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791FCB5-641F-2348-97AA-A43AECA2CDD6}"/>
              </a:ext>
            </a:extLst>
          </p:cNvPr>
          <p:cNvGrpSpPr/>
          <p:nvPr/>
        </p:nvGrpSpPr>
        <p:grpSpPr>
          <a:xfrm>
            <a:off x="297592" y="2743200"/>
            <a:ext cx="1803057" cy="1767015"/>
            <a:chOff x="297592" y="2743200"/>
            <a:chExt cx="1803057" cy="1767015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E5A54F6-C06E-234B-8472-A131E2AF0B63}"/>
                </a:ext>
              </a:extLst>
            </p:cNvPr>
            <p:cNvSpPr/>
            <p:nvPr/>
          </p:nvSpPr>
          <p:spPr>
            <a:xfrm>
              <a:off x="1025611" y="2743200"/>
              <a:ext cx="222420" cy="1767015"/>
            </a:xfrm>
            <a:custGeom>
              <a:avLst/>
              <a:gdLst>
                <a:gd name="connsiteX0" fmla="*/ 308919 w 308919"/>
                <a:gd name="connsiteY0" fmla="*/ 1754659 h 1754659"/>
                <a:gd name="connsiteX1" fmla="*/ 0 w 308919"/>
                <a:gd name="connsiteY1" fmla="*/ 827903 h 1754659"/>
                <a:gd name="connsiteX2" fmla="*/ 222421 w 308919"/>
                <a:gd name="connsiteY2" fmla="*/ 0 h 1754659"/>
                <a:gd name="connsiteX0" fmla="*/ 309817 w 309817"/>
                <a:gd name="connsiteY0" fmla="*/ 1754659 h 1754659"/>
                <a:gd name="connsiteX1" fmla="*/ 898 w 309817"/>
                <a:gd name="connsiteY1" fmla="*/ 827903 h 1754659"/>
                <a:gd name="connsiteX2" fmla="*/ 223319 w 309817"/>
                <a:gd name="connsiteY2" fmla="*/ 0 h 1754659"/>
                <a:gd name="connsiteX0" fmla="*/ 308940 w 308940"/>
                <a:gd name="connsiteY0" fmla="*/ 1754659 h 1754659"/>
                <a:gd name="connsiteX1" fmla="*/ 21 w 308940"/>
                <a:gd name="connsiteY1" fmla="*/ 827903 h 1754659"/>
                <a:gd name="connsiteX2" fmla="*/ 222442 w 308940"/>
                <a:gd name="connsiteY2" fmla="*/ 0 h 1754659"/>
                <a:gd name="connsiteX0" fmla="*/ 308959 w 308959"/>
                <a:gd name="connsiteY0" fmla="*/ 1754659 h 1754659"/>
                <a:gd name="connsiteX1" fmla="*/ 40 w 308959"/>
                <a:gd name="connsiteY1" fmla="*/ 827903 h 1754659"/>
                <a:gd name="connsiteX2" fmla="*/ 222461 w 308959"/>
                <a:gd name="connsiteY2" fmla="*/ 0 h 1754659"/>
                <a:gd name="connsiteX0" fmla="*/ 308959 w 308959"/>
                <a:gd name="connsiteY0" fmla="*/ 1754659 h 1754659"/>
                <a:gd name="connsiteX1" fmla="*/ 40 w 308959"/>
                <a:gd name="connsiteY1" fmla="*/ 827903 h 1754659"/>
                <a:gd name="connsiteX2" fmla="*/ 222461 w 308959"/>
                <a:gd name="connsiteY2" fmla="*/ 0 h 1754659"/>
                <a:gd name="connsiteX0" fmla="*/ 383080 w 383080"/>
                <a:gd name="connsiteY0" fmla="*/ 1754659 h 1754659"/>
                <a:gd name="connsiteX1" fmla="*/ 20 w 383080"/>
                <a:gd name="connsiteY1" fmla="*/ 840259 h 1754659"/>
                <a:gd name="connsiteX2" fmla="*/ 296582 w 383080"/>
                <a:gd name="connsiteY2" fmla="*/ 0 h 1754659"/>
                <a:gd name="connsiteX0" fmla="*/ 383087 w 383087"/>
                <a:gd name="connsiteY0" fmla="*/ 1754659 h 1754659"/>
                <a:gd name="connsiteX1" fmla="*/ 27 w 383087"/>
                <a:gd name="connsiteY1" fmla="*/ 840259 h 1754659"/>
                <a:gd name="connsiteX2" fmla="*/ 296589 w 383087"/>
                <a:gd name="connsiteY2" fmla="*/ 0 h 1754659"/>
                <a:gd name="connsiteX0" fmla="*/ 447747 w 447747"/>
                <a:gd name="connsiteY0" fmla="*/ 1767015 h 1767015"/>
                <a:gd name="connsiteX1" fmla="*/ 2904 w 447747"/>
                <a:gd name="connsiteY1" fmla="*/ 840259 h 1767015"/>
                <a:gd name="connsiteX2" fmla="*/ 299466 w 447747"/>
                <a:gd name="connsiteY2" fmla="*/ 0 h 1767015"/>
                <a:gd name="connsiteX0" fmla="*/ 447747 w 447747"/>
                <a:gd name="connsiteY0" fmla="*/ 1767015 h 1767015"/>
                <a:gd name="connsiteX1" fmla="*/ 2904 w 447747"/>
                <a:gd name="connsiteY1" fmla="*/ 840259 h 1767015"/>
                <a:gd name="connsiteX2" fmla="*/ 299466 w 447747"/>
                <a:gd name="connsiteY2" fmla="*/ 0 h 176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7747" h="1767015">
                  <a:moveTo>
                    <a:pt x="447747" y="1767015"/>
                  </a:moveTo>
                  <a:cubicBezTo>
                    <a:pt x="221206" y="1507523"/>
                    <a:pt x="27618" y="1134762"/>
                    <a:pt x="2904" y="840259"/>
                  </a:cubicBezTo>
                  <a:cubicBezTo>
                    <a:pt x="-21810" y="545757"/>
                    <a:pt x="114115" y="263612"/>
                    <a:pt x="299466" y="0"/>
                  </a:cubicBezTo>
                </a:path>
              </a:pathLst>
            </a:custGeom>
            <a:noFill/>
            <a:ln w="57150" cap="sq">
              <a:solidFill>
                <a:srgbClr val="C00000"/>
              </a:solidFill>
              <a:headEnd type="none" w="med" len="med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1277BCA-1815-BC4C-AA95-F74EBDB9DD15}"/>
                </a:ext>
              </a:extLst>
            </p:cNvPr>
            <p:cNvSpPr txBox="1"/>
            <p:nvPr/>
          </p:nvSpPr>
          <p:spPr>
            <a:xfrm>
              <a:off x="297592" y="3558745"/>
              <a:ext cx="180305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 home network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E06EB2C-2AF2-564F-8BFE-AEBC2D3CD857}"/>
              </a:ext>
            </a:extLst>
          </p:cNvPr>
          <p:cNvGrpSpPr/>
          <p:nvPr/>
        </p:nvGrpSpPr>
        <p:grpSpPr>
          <a:xfrm>
            <a:off x="1632637" y="5774722"/>
            <a:ext cx="2560307" cy="565283"/>
            <a:chOff x="1632637" y="5774722"/>
            <a:chExt cx="2560307" cy="565283"/>
          </a:xfrm>
        </p:grpSpPr>
        <p:sp>
          <p:nvSpPr>
            <p:cNvPr id="862" name="Freeform 861">
              <a:extLst>
                <a:ext uri="{FF2B5EF4-FFF2-40B4-BE49-F238E27FC236}">
                  <a16:creationId xmlns:a16="http://schemas.microsoft.com/office/drawing/2014/main" id="{969F83E7-DD93-C34D-BDDD-A5B88474DAE8}"/>
                </a:ext>
              </a:extLst>
            </p:cNvPr>
            <p:cNvSpPr/>
            <p:nvPr/>
          </p:nvSpPr>
          <p:spPr>
            <a:xfrm rot="6055030" flipH="1">
              <a:off x="3198227" y="5045674"/>
              <a:ext cx="222420" cy="1767015"/>
            </a:xfrm>
            <a:custGeom>
              <a:avLst/>
              <a:gdLst>
                <a:gd name="connsiteX0" fmla="*/ 308919 w 308919"/>
                <a:gd name="connsiteY0" fmla="*/ 1754659 h 1754659"/>
                <a:gd name="connsiteX1" fmla="*/ 0 w 308919"/>
                <a:gd name="connsiteY1" fmla="*/ 827903 h 1754659"/>
                <a:gd name="connsiteX2" fmla="*/ 222421 w 308919"/>
                <a:gd name="connsiteY2" fmla="*/ 0 h 1754659"/>
                <a:gd name="connsiteX0" fmla="*/ 309817 w 309817"/>
                <a:gd name="connsiteY0" fmla="*/ 1754659 h 1754659"/>
                <a:gd name="connsiteX1" fmla="*/ 898 w 309817"/>
                <a:gd name="connsiteY1" fmla="*/ 827903 h 1754659"/>
                <a:gd name="connsiteX2" fmla="*/ 223319 w 309817"/>
                <a:gd name="connsiteY2" fmla="*/ 0 h 1754659"/>
                <a:gd name="connsiteX0" fmla="*/ 308940 w 308940"/>
                <a:gd name="connsiteY0" fmla="*/ 1754659 h 1754659"/>
                <a:gd name="connsiteX1" fmla="*/ 21 w 308940"/>
                <a:gd name="connsiteY1" fmla="*/ 827903 h 1754659"/>
                <a:gd name="connsiteX2" fmla="*/ 222442 w 308940"/>
                <a:gd name="connsiteY2" fmla="*/ 0 h 1754659"/>
                <a:gd name="connsiteX0" fmla="*/ 308959 w 308959"/>
                <a:gd name="connsiteY0" fmla="*/ 1754659 h 1754659"/>
                <a:gd name="connsiteX1" fmla="*/ 40 w 308959"/>
                <a:gd name="connsiteY1" fmla="*/ 827903 h 1754659"/>
                <a:gd name="connsiteX2" fmla="*/ 222461 w 308959"/>
                <a:gd name="connsiteY2" fmla="*/ 0 h 1754659"/>
                <a:gd name="connsiteX0" fmla="*/ 308959 w 308959"/>
                <a:gd name="connsiteY0" fmla="*/ 1754659 h 1754659"/>
                <a:gd name="connsiteX1" fmla="*/ 40 w 308959"/>
                <a:gd name="connsiteY1" fmla="*/ 827903 h 1754659"/>
                <a:gd name="connsiteX2" fmla="*/ 222461 w 308959"/>
                <a:gd name="connsiteY2" fmla="*/ 0 h 1754659"/>
                <a:gd name="connsiteX0" fmla="*/ 383080 w 383080"/>
                <a:gd name="connsiteY0" fmla="*/ 1754659 h 1754659"/>
                <a:gd name="connsiteX1" fmla="*/ 20 w 383080"/>
                <a:gd name="connsiteY1" fmla="*/ 840259 h 1754659"/>
                <a:gd name="connsiteX2" fmla="*/ 296582 w 383080"/>
                <a:gd name="connsiteY2" fmla="*/ 0 h 1754659"/>
                <a:gd name="connsiteX0" fmla="*/ 383087 w 383087"/>
                <a:gd name="connsiteY0" fmla="*/ 1754659 h 1754659"/>
                <a:gd name="connsiteX1" fmla="*/ 27 w 383087"/>
                <a:gd name="connsiteY1" fmla="*/ 840259 h 1754659"/>
                <a:gd name="connsiteX2" fmla="*/ 296589 w 383087"/>
                <a:gd name="connsiteY2" fmla="*/ 0 h 1754659"/>
                <a:gd name="connsiteX0" fmla="*/ 447747 w 447747"/>
                <a:gd name="connsiteY0" fmla="*/ 1767015 h 1767015"/>
                <a:gd name="connsiteX1" fmla="*/ 2904 w 447747"/>
                <a:gd name="connsiteY1" fmla="*/ 840259 h 1767015"/>
                <a:gd name="connsiteX2" fmla="*/ 299466 w 447747"/>
                <a:gd name="connsiteY2" fmla="*/ 0 h 1767015"/>
                <a:gd name="connsiteX0" fmla="*/ 447747 w 447747"/>
                <a:gd name="connsiteY0" fmla="*/ 1767015 h 1767015"/>
                <a:gd name="connsiteX1" fmla="*/ 2904 w 447747"/>
                <a:gd name="connsiteY1" fmla="*/ 840259 h 1767015"/>
                <a:gd name="connsiteX2" fmla="*/ 299466 w 447747"/>
                <a:gd name="connsiteY2" fmla="*/ 0 h 176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7747" h="1767015">
                  <a:moveTo>
                    <a:pt x="447747" y="1767015"/>
                  </a:moveTo>
                  <a:cubicBezTo>
                    <a:pt x="221206" y="1507523"/>
                    <a:pt x="27618" y="1134762"/>
                    <a:pt x="2904" y="840259"/>
                  </a:cubicBezTo>
                  <a:cubicBezTo>
                    <a:pt x="-21810" y="545757"/>
                    <a:pt x="114115" y="263612"/>
                    <a:pt x="299466" y="0"/>
                  </a:cubicBezTo>
                </a:path>
              </a:pathLst>
            </a:custGeom>
            <a:noFill/>
            <a:ln w="57150" cap="sq">
              <a:solidFill>
                <a:srgbClr val="C00000"/>
              </a:solidFill>
              <a:headEnd type="none" w="med" len="med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F582916-C8F2-7F44-8DB5-43D1CC485CFE}"/>
                </a:ext>
              </a:extLst>
            </p:cNvPr>
            <p:cNvSpPr/>
            <p:nvPr/>
          </p:nvSpPr>
          <p:spPr>
            <a:xfrm>
              <a:off x="2545492" y="5807676"/>
              <a:ext cx="864973" cy="3089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3" name="TextBox 862">
              <a:extLst>
                <a:ext uri="{FF2B5EF4-FFF2-40B4-BE49-F238E27FC236}">
                  <a16:creationId xmlns:a16="http://schemas.microsoft.com/office/drawing/2014/main" id="{1E316A1E-FFC3-254C-BCC6-96F842684437}"/>
                </a:ext>
              </a:extLst>
            </p:cNvPr>
            <p:cNvSpPr txBox="1"/>
            <p:nvPr/>
          </p:nvSpPr>
          <p:spPr>
            <a:xfrm>
              <a:off x="1632637" y="5774722"/>
              <a:ext cx="1803057" cy="565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roaming in visited network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FC2034F-345B-AB4C-8CD3-6FDFAF53B3A9}"/>
              </a:ext>
            </a:extLst>
          </p:cNvPr>
          <p:cNvGrpSpPr/>
          <p:nvPr/>
        </p:nvGrpSpPr>
        <p:grpSpPr>
          <a:xfrm>
            <a:off x="153945" y="4497859"/>
            <a:ext cx="2436745" cy="1439162"/>
            <a:chOff x="153945" y="4485503"/>
            <a:chExt cx="2436745" cy="1439162"/>
          </a:xfrm>
        </p:grpSpPr>
        <p:grpSp>
          <p:nvGrpSpPr>
            <p:cNvPr id="532" name="Group 652">
              <a:extLst>
                <a:ext uri="{FF2B5EF4-FFF2-40B4-BE49-F238E27FC236}">
                  <a16:creationId xmlns:a16="http://schemas.microsoft.com/office/drawing/2014/main" id="{3DC00342-C328-A645-AC5B-0389C0D3D7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0455" y="4485503"/>
              <a:ext cx="1120235" cy="1033731"/>
              <a:chOff x="2751" y="1851"/>
              <a:chExt cx="462" cy="478"/>
            </a:xfrm>
          </p:grpSpPr>
          <p:pic>
            <p:nvPicPr>
              <p:cNvPr id="533" name="Picture 653" descr="iphone_stylized_small">
                <a:extLst>
                  <a:ext uri="{FF2B5EF4-FFF2-40B4-BE49-F238E27FC236}">
                    <a16:creationId xmlns:a16="http://schemas.microsoft.com/office/drawing/2014/main" id="{16C5E168-59BC-CF49-9E39-ADC8B06C2E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4" name="Picture 654" descr="antenna_radiation_stylized">
                <a:extLst>
                  <a:ext uri="{FF2B5EF4-FFF2-40B4-BE49-F238E27FC236}">
                    <a16:creationId xmlns:a16="http://schemas.microsoft.com/office/drawing/2014/main" id="{A3AB432B-6684-8143-A08B-2C65CCE5BB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3" name="Picture 12" descr="A picture containing sitting, drawing, bus&#10;&#10;Description automatically generated">
              <a:extLst>
                <a:ext uri="{FF2B5EF4-FFF2-40B4-BE49-F238E27FC236}">
                  <a16:creationId xmlns:a16="http://schemas.microsoft.com/office/drawing/2014/main" id="{5C225106-FF30-5748-BF60-20F51C7E9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91220" y="4757350"/>
              <a:ext cx="625223" cy="353541"/>
            </a:xfrm>
            <a:prstGeom prst="rect">
              <a:avLst/>
            </a:prstGeom>
          </p:spPr>
        </p:pic>
        <p:sp>
          <p:nvSpPr>
            <p:cNvPr id="864" name="TextBox 863">
              <a:extLst>
                <a:ext uri="{FF2B5EF4-FFF2-40B4-BE49-F238E27FC236}">
                  <a16:creationId xmlns:a16="http://schemas.microsoft.com/office/drawing/2014/main" id="{D0B1A4EE-CC5C-BE41-87F7-B8980CDE2664}"/>
                </a:ext>
              </a:extLst>
            </p:cNvPr>
            <p:cNvSpPr txBox="1"/>
            <p:nvPr/>
          </p:nvSpPr>
          <p:spPr>
            <a:xfrm>
              <a:off x="153945" y="5123933"/>
              <a:ext cx="1803057" cy="800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SIM card: global identify info in home network</a:t>
              </a:r>
            </a:p>
          </p:txBody>
        </p:sp>
      </p:grpSp>
      <p:sp>
        <p:nvSpPr>
          <p:cNvPr id="865" name="Rectangle 4">
            <a:extLst>
              <a:ext uri="{FF2B5EF4-FFF2-40B4-BE49-F238E27FC236}">
                <a16:creationId xmlns:a16="http://schemas.microsoft.com/office/drawing/2014/main" id="{3B33309C-DA91-114B-AD43-B77C86F66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7243" y="3122956"/>
            <a:ext cx="3756453" cy="270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SzPct val="75000"/>
              <a:buFontTx/>
              <a:buNone/>
              <a:tabLst>
                <a:tab pos="74612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IP:</a:t>
            </a:r>
          </a:p>
          <a:p>
            <a:pPr marL="403225" marR="0" lvl="0" indent="-3429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>
                <a:tab pos="746125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carriers interconnect with each other, and public internet at exchange points</a:t>
            </a:r>
          </a:p>
          <a:p>
            <a:pPr marL="403225" marR="0" lvl="0" indent="-3429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>
                <a:tab pos="746125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legacy 2G, 3G: not all IP, handled otherwise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SzPct val="75000"/>
              <a:buFont typeface="Wingdings" charset="0"/>
              <a:buNone/>
              <a:tabLst>
                <a:tab pos="746125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2EE7DB4-480E-4F49-A9CE-BDE7FF84A02A}"/>
              </a:ext>
            </a:extLst>
          </p:cNvPr>
          <p:cNvCxnSpPr>
            <a:cxnSpLocks/>
          </p:cNvCxnSpPr>
          <p:nvPr/>
        </p:nvCxnSpPr>
        <p:spPr>
          <a:xfrm>
            <a:off x="7068065" y="3336324"/>
            <a:ext cx="1136822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846DCA0-ABB9-8C40-B849-41A2E4A57580}"/>
              </a:ext>
            </a:extLst>
          </p:cNvPr>
          <p:cNvGrpSpPr/>
          <p:nvPr/>
        </p:nvGrpSpPr>
        <p:grpSpPr>
          <a:xfrm>
            <a:off x="4905633" y="1508342"/>
            <a:ext cx="7006281" cy="1593206"/>
            <a:chOff x="4905633" y="1508342"/>
            <a:chExt cx="7006281" cy="1593206"/>
          </a:xfrm>
        </p:grpSpPr>
        <p:sp>
          <p:nvSpPr>
            <p:cNvPr id="866" name="Rectangle 4">
              <a:extLst>
                <a:ext uri="{FF2B5EF4-FFF2-40B4-BE49-F238E27FC236}">
                  <a16:creationId xmlns:a16="http://schemas.microsoft.com/office/drawing/2014/main" id="{95A8744F-5E99-5649-A199-59AADEC466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0173" y="1508342"/>
              <a:ext cx="3731741" cy="1593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99"/>
                </a:buClr>
                <a:buSzPct val="75000"/>
                <a:buFontTx/>
                <a:buNone/>
                <a:tabLst>
                  <a:tab pos="746125" algn="l"/>
                </a:tabLst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home network HSS:</a:t>
              </a:r>
            </a:p>
            <a:p>
              <a:pPr marL="403225" marR="0" lvl="0" indent="-342900" algn="l" defTabSz="914400" rtl="0" eaLnBrk="1" fontAlgn="auto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99"/>
                </a:buClr>
                <a:buSzPct val="100000"/>
                <a:buFont typeface="Wingdings" pitchFamily="2" charset="2"/>
                <a:buChar char="§"/>
                <a:tabLst>
                  <a:tab pos="746125" algn="l"/>
                </a:tabLst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identify &amp; services info, while in home network and roaming</a:t>
              </a:r>
            </a:p>
          </p:txBody>
        </p:sp>
        <p:cxnSp>
          <p:nvCxnSpPr>
            <p:cNvPr id="867" name="Straight Connector 866">
              <a:extLst>
                <a:ext uri="{FF2B5EF4-FFF2-40B4-BE49-F238E27FC236}">
                  <a16:creationId xmlns:a16="http://schemas.microsoft.com/office/drawing/2014/main" id="{B7C2ACBA-0FF2-974F-AC05-2D288F07C692}"/>
                </a:ext>
              </a:extLst>
            </p:cNvPr>
            <p:cNvCxnSpPr>
              <a:cxnSpLocks/>
            </p:cNvCxnSpPr>
            <p:nvPr/>
          </p:nvCxnSpPr>
          <p:spPr>
            <a:xfrm>
              <a:off x="4905633" y="2141837"/>
              <a:ext cx="3323967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2189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1FB7CC-D2A5-C749-8D9F-01B9FA12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146" y="380460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Elements of 4G LTE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79769-3B28-CC48-AFB2-345BF93C7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Wireless and Mobile Networks: 7- 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08D7ADEB-DEFA-2140-A327-52FA5F1CF40F}"/>
              </a:ext>
            </a:extLst>
          </p:cNvPr>
          <p:cNvSpPr/>
          <p:nvPr/>
        </p:nvSpPr>
        <p:spPr>
          <a:xfrm>
            <a:off x="4757358" y="1791732"/>
            <a:ext cx="2397211" cy="1989436"/>
          </a:xfrm>
          <a:prstGeom prst="hexagon">
            <a:avLst/>
          </a:prstGeom>
          <a:solidFill>
            <a:srgbClr val="9A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FD2D7FAE-DA90-374E-A4B8-23D056E77A6C}"/>
              </a:ext>
            </a:extLst>
          </p:cNvPr>
          <p:cNvSpPr/>
          <p:nvPr/>
        </p:nvSpPr>
        <p:spPr>
          <a:xfrm>
            <a:off x="6908799" y="1910325"/>
            <a:ext cx="4498899" cy="2763823"/>
          </a:xfrm>
          <a:custGeom>
            <a:avLst/>
            <a:gdLst>
              <a:gd name="connsiteX0" fmla="*/ 409574 w 1466206"/>
              <a:gd name="connsiteY0" fmla="*/ 41300 h 846656"/>
              <a:gd name="connsiteX1" fmla="*/ 55068 w 1466206"/>
              <a:gd name="connsiteY1" fmla="*/ 92926 h 846656"/>
              <a:gd name="connsiteX2" fmla="*/ 0 w 1466206"/>
              <a:gd name="connsiteY2" fmla="*/ 344169 h 846656"/>
              <a:gd name="connsiteX3" fmla="*/ 37859 w 1466206"/>
              <a:gd name="connsiteY3" fmla="*/ 726197 h 846656"/>
              <a:gd name="connsiteX4" fmla="*/ 320087 w 1466206"/>
              <a:gd name="connsiteY4" fmla="*/ 846656 h 846656"/>
              <a:gd name="connsiteX5" fmla="*/ 949936 w 1466206"/>
              <a:gd name="connsiteY5" fmla="*/ 777822 h 846656"/>
              <a:gd name="connsiteX6" fmla="*/ 1466206 w 1466206"/>
              <a:gd name="connsiteY6" fmla="*/ 757172 h 846656"/>
              <a:gd name="connsiteX7" fmla="*/ 1466206 w 1466206"/>
              <a:gd name="connsiteY7" fmla="*/ 357936 h 846656"/>
              <a:gd name="connsiteX8" fmla="*/ 1287232 w 1466206"/>
              <a:gd name="connsiteY8" fmla="*/ 0 h 846656"/>
              <a:gd name="connsiteX9" fmla="*/ 719336 w 1466206"/>
              <a:gd name="connsiteY9" fmla="*/ 55067 h 846656"/>
              <a:gd name="connsiteX10" fmla="*/ 409574 w 1466206"/>
              <a:gd name="connsiteY10" fmla="*/ 41300 h 846656"/>
              <a:gd name="connsiteX0" fmla="*/ 409574 w 1466206"/>
              <a:gd name="connsiteY0" fmla="*/ 41300 h 846656"/>
              <a:gd name="connsiteX1" fmla="*/ 55068 w 1466206"/>
              <a:gd name="connsiteY1" fmla="*/ 92926 h 846656"/>
              <a:gd name="connsiteX2" fmla="*/ 0 w 1466206"/>
              <a:gd name="connsiteY2" fmla="*/ 344169 h 846656"/>
              <a:gd name="connsiteX3" fmla="*/ 37859 w 1466206"/>
              <a:gd name="connsiteY3" fmla="*/ 726197 h 846656"/>
              <a:gd name="connsiteX4" fmla="*/ 320087 w 1466206"/>
              <a:gd name="connsiteY4" fmla="*/ 846656 h 846656"/>
              <a:gd name="connsiteX5" fmla="*/ 949936 w 1466206"/>
              <a:gd name="connsiteY5" fmla="*/ 777822 h 846656"/>
              <a:gd name="connsiteX6" fmla="*/ 1466206 w 1466206"/>
              <a:gd name="connsiteY6" fmla="*/ 757172 h 846656"/>
              <a:gd name="connsiteX7" fmla="*/ 1466206 w 1466206"/>
              <a:gd name="connsiteY7" fmla="*/ 357936 h 846656"/>
              <a:gd name="connsiteX8" fmla="*/ 1287232 w 1466206"/>
              <a:gd name="connsiteY8" fmla="*/ 0 h 846656"/>
              <a:gd name="connsiteX9" fmla="*/ 719336 w 1466206"/>
              <a:gd name="connsiteY9" fmla="*/ 55067 h 846656"/>
              <a:gd name="connsiteX10" fmla="*/ 409574 w 1466206"/>
              <a:gd name="connsiteY10" fmla="*/ 41300 h 846656"/>
              <a:gd name="connsiteX0" fmla="*/ 416148 w 1472780"/>
              <a:gd name="connsiteY0" fmla="*/ 41300 h 846656"/>
              <a:gd name="connsiteX1" fmla="*/ 61642 w 1472780"/>
              <a:gd name="connsiteY1" fmla="*/ 92926 h 846656"/>
              <a:gd name="connsiteX2" fmla="*/ 6574 w 1472780"/>
              <a:gd name="connsiteY2" fmla="*/ 344169 h 846656"/>
              <a:gd name="connsiteX3" fmla="*/ 44433 w 1472780"/>
              <a:gd name="connsiteY3" fmla="*/ 726197 h 846656"/>
              <a:gd name="connsiteX4" fmla="*/ 326661 w 1472780"/>
              <a:gd name="connsiteY4" fmla="*/ 846656 h 846656"/>
              <a:gd name="connsiteX5" fmla="*/ 956510 w 1472780"/>
              <a:gd name="connsiteY5" fmla="*/ 777822 h 846656"/>
              <a:gd name="connsiteX6" fmla="*/ 1472780 w 1472780"/>
              <a:gd name="connsiteY6" fmla="*/ 757172 h 846656"/>
              <a:gd name="connsiteX7" fmla="*/ 1472780 w 1472780"/>
              <a:gd name="connsiteY7" fmla="*/ 357936 h 846656"/>
              <a:gd name="connsiteX8" fmla="*/ 1293806 w 1472780"/>
              <a:gd name="connsiteY8" fmla="*/ 0 h 846656"/>
              <a:gd name="connsiteX9" fmla="*/ 725910 w 1472780"/>
              <a:gd name="connsiteY9" fmla="*/ 55067 h 846656"/>
              <a:gd name="connsiteX10" fmla="*/ 416148 w 1472780"/>
              <a:gd name="connsiteY10" fmla="*/ 41300 h 846656"/>
              <a:gd name="connsiteX0" fmla="*/ 416148 w 1472780"/>
              <a:gd name="connsiteY0" fmla="*/ 41300 h 846656"/>
              <a:gd name="connsiteX1" fmla="*/ 61642 w 1472780"/>
              <a:gd name="connsiteY1" fmla="*/ 92926 h 846656"/>
              <a:gd name="connsiteX2" fmla="*/ 6574 w 1472780"/>
              <a:gd name="connsiteY2" fmla="*/ 344169 h 846656"/>
              <a:gd name="connsiteX3" fmla="*/ 44433 w 1472780"/>
              <a:gd name="connsiteY3" fmla="*/ 726197 h 846656"/>
              <a:gd name="connsiteX4" fmla="*/ 326661 w 1472780"/>
              <a:gd name="connsiteY4" fmla="*/ 846656 h 846656"/>
              <a:gd name="connsiteX5" fmla="*/ 956510 w 1472780"/>
              <a:gd name="connsiteY5" fmla="*/ 777822 h 846656"/>
              <a:gd name="connsiteX6" fmla="*/ 1472780 w 1472780"/>
              <a:gd name="connsiteY6" fmla="*/ 757172 h 846656"/>
              <a:gd name="connsiteX7" fmla="*/ 1472780 w 1472780"/>
              <a:gd name="connsiteY7" fmla="*/ 357936 h 846656"/>
              <a:gd name="connsiteX8" fmla="*/ 1293806 w 1472780"/>
              <a:gd name="connsiteY8" fmla="*/ 0 h 846656"/>
              <a:gd name="connsiteX9" fmla="*/ 725910 w 1472780"/>
              <a:gd name="connsiteY9" fmla="*/ 55067 h 846656"/>
              <a:gd name="connsiteX10" fmla="*/ 416148 w 1472780"/>
              <a:gd name="connsiteY10" fmla="*/ 41300 h 846656"/>
              <a:gd name="connsiteX0" fmla="*/ 416148 w 1518548"/>
              <a:gd name="connsiteY0" fmla="*/ 41300 h 846656"/>
              <a:gd name="connsiteX1" fmla="*/ 61642 w 1518548"/>
              <a:gd name="connsiteY1" fmla="*/ 92926 h 846656"/>
              <a:gd name="connsiteX2" fmla="*/ 6574 w 1518548"/>
              <a:gd name="connsiteY2" fmla="*/ 344169 h 846656"/>
              <a:gd name="connsiteX3" fmla="*/ 44433 w 1518548"/>
              <a:gd name="connsiteY3" fmla="*/ 726197 h 846656"/>
              <a:gd name="connsiteX4" fmla="*/ 326661 w 1518548"/>
              <a:gd name="connsiteY4" fmla="*/ 846656 h 846656"/>
              <a:gd name="connsiteX5" fmla="*/ 956510 w 1518548"/>
              <a:gd name="connsiteY5" fmla="*/ 777822 h 846656"/>
              <a:gd name="connsiteX6" fmla="*/ 1472780 w 1518548"/>
              <a:gd name="connsiteY6" fmla="*/ 757172 h 846656"/>
              <a:gd name="connsiteX7" fmla="*/ 1472780 w 1518548"/>
              <a:gd name="connsiteY7" fmla="*/ 357936 h 846656"/>
              <a:gd name="connsiteX8" fmla="*/ 1293806 w 1518548"/>
              <a:gd name="connsiteY8" fmla="*/ 0 h 846656"/>
              <a:gd name="connsiteX9" fmla="*/ 725910 w 1518548"/>
              <a:gd name="connsiteY9" fmla="*/ 55067 h 846656"/>
              <a:gd name="connsiteX10" fmla="*/ 416148 w 1518548"/>
              <a:gd name="connsiteY10" fmla="*/ 41300 h 846656"/>
              <a:gd name="connsiteX0" fmla="*/ 416148 w 1518548"/>
              <a:gd name="connsiteY0" fmla="*/ 84063 h 889419"/>
              <a:gd name="connsiteX1" fmla="*/ 61642 w 1518548"/>
              <a:gd name="connsiteY1" fmla="*/ 135689 h 889419"/>
              <a:gd name="connsiteX2" fmla="*/ 6574 w 1518548"/>
              <a:gd name="connsiteY2" fmla="*/ 386932 h 889419"/>
              <a:gd name="connsiteX3" fmla="*/ 44433 w 1518548"/>
              <a:gd name="connsiteY3" fmla="*/ 768960 h 889419"/>
              <a:gd name="connsiteX4" fmla="*/ 326661 w 1518548"/>
              <a:gd name="connsiteY4" fmla="*/ 889419 h 889419"/>
              <a:gd name="connsiteX5" fmla="*/ 956510 w 1518548"/>
              <a:gd name="connsiteY5" fmla="*/ 820585 h 889419"/>
              <a:gd name="connsiteX6" fmla="*/ 1472780 w 1518548"/>
              <a:gd name="connsiteY6" fmla="*/ 799935 h 889419"/>
              <a:gd name="connsiteX7" fmla="*/ 1472780 w 1518548"/>
              <a:gd name="connsiteY7" fmla="*/ 400699 h 889419"/>
              <a:gd name="connsiteX8" fmla="*/ 1293806 w 1518548"/>
              <a:gd name="connsiteY8" fmla="*/ 42763 h 889419"/>
              <a:gd name="connsiteX9" fmla="*/ 725910 w 1518548"/>
              <a:gd name="connsiteY9" fmla="*/ 97830 h 889419"/>
              <a:gd name="connsiteX10" fmla="*/ 416148 w 1518548"/>
              <a:gd name="connsiteY10" fmla="*/ 84063 h 889419"/>
              <a:gd name="connsiteX0" fmla="*/ 416148 w 1518548"/>
              <a:gd name="connsiteY0" fmla="*/ 52053 h 857409"/>
              <a:gd name="connsiteX1" fmla="*/ 61642 w 1518548"/>
              <a:gd name="connsiteY1" fmla="*/ 103679 h 857409"/>
              <a:gd name="connsiteX2" fmla="*/ 6574 w 1518548"/>
              <a:gd name="connsiteY2" fmla="*/ 354922 h 857409"/>
              <a:gd name="connsiteX3" fmla="*/ 44433 w 1518548"/>
              <a:gd name="connsiteY3" fmla="*/ 736950 h 857409"/>
              <a:gd name="connsiteX4" fmla="*/ 326661 w 1518548"/>
              <a:gd name="connsiteY4" fmla="*/ 857409 h 857409"/>
              <a:gd name="connsiteX5" fmla="*/ 956510 w 1518548"/>
              <a:gd name="connsiteY5" fmla="*/ 788575 h 857409"/>
              <a:gd name="connsiteX6" fmla="*/ 1472780 w 1518548"/>
              <a:gd name="connsiteY6" fmla="*/ 767925 h 857409"/>
              <a:gd name="connsiteX7" fmla="*/ 1472780 w 1518548"/>
              <a:gd name="connsiteY7" fmla="*/ 368689 h 857409"/>
              <a:gd name="connsiteX8" fmla="*/ 1293806 w 1518548"/>
              <a:gd name="connsiteY8" fmla="*/ 10753 h 857409"/>
              <a:gd name="connsiteX9" fmla="*/ 928976 w 1518548"/>
              <a:gd name="connsiteY9" fmla="*/ 89911 h 857409"/>
              <a:gd name="connsiteX10" fmla="*/ 416148 w 1518548"/>
              <a:gd name="connsiteY10" fmla="*/ 52053 h 857409"/>
              <a:gd name="connsiteX0" fmla="*/ 430374 w 1519007"/>
              <a:gd name="connsiteY0" fmla="*/ 231021 h 857409"/>
              <a:gd name="connsiteX1" fmla="*/ 62101 w 1519007"/>
              <a:gd name="connsiteY1" fmla="*/ 103679 h 857409"/>
              <a:gd name="connsiteX2" fmla="*/ 7033 w 1519007"/>
              <a:gd name="connsiteY2" fmla="*/ 354922 h 857409"/>
              <a:gd name="connsiteX3" fmla="*/ 44892 w 1519007"/>
              <a:gd name="connsiteY3" fmla="*/ 736950 h 857409"/>
              <a:gd name="connsiteX4" fmla="*/ 327120 w 1519007"/>
              <a:gd name="connsiteY4" fmla="*/ 857409 h 857409"/>
              <a:gd name="connsiteX5" fmla="*/ 956969 w 1519007"/>
              <a:gd name="connsiteY5" fmla="*/ 788575 h 857409"/>
              <a:gd name="connsiteX6" fmla="*/ 1473239 w 1519007"/>
              <a:gd name="connsiteY6" fmla="*/ 767925 h 857409"/>
              <a:gd name="connsiteX7" fmla="*/ 1473239 w 1519007"/>
              <a:gd name="connsiteY7" fmla="*/ 368689 h 857409"/>
              <a:gd name="connsiteX8" fmla="*/ 1294265 w 1519007"/>
              <a:gd name="connsiteY8" fmla="*/ 10753 h 857409"/>
              <a:gd name="connsiteX9" fmla="*/ 929435 w 1519007"/>
              <a:gd name="connsiteY9" fmla="*/ 89911 h 857409"/>
              <a:gd name="connsiteX10" fmla="*/ 430374 w 1519007"/>
              <a:gd name="connsiteY10" fmla="*/ 231021 h 857409"/>
              <a:gd name="connsiteX0" fmla="*/ 457084 w 1545717"/>
              <a:gd name="connsiteY0" fmla="*/ 231021 h 857409"/>
              <a:gd name="connsiteX1" fmla="*/ 88811 w 1545717"/>
              <a:gd name="connsiteY1" fmla="*/ 103679 h 857409"/>
              <a:gd name="connsiteX2" fmla="*/ 33743 w 1545717"/>
              <a:gd name="connsiteY2" fmla="*/ 354922 h 857409"/>
              <a:gd name="connsiteX3" fmla="*/ 71602 w 1545717"/>
              <a:gd name="connsiteY3" fmla="*/ 736950 h 857409"/>
              <a:gd name="connsiteX4" fmla="*/ 353830 w 1545717"/>
              <a:gd name="connsiteY4" fmla="*/ 857409 h 857409"/>
              <a:gd name="connsiteX5" fmla="*/ 983679 w 1545717"/>
              <a:gd name="connsiteY5" fmla="*/ 788575 h 857409"/>
              <a:gd name="connsiteX6" fmla="*/ 1499949 w 1545717"/>
              <a:gd name="connsiteY6" fmla="*/ 767925 h 857409"/>
              <a:gd name="connsiteX7" fmla="*/ 1499949 w 1545717"/>
              <a:gd name="connsiteY7" fmla="*/ 368689 h 857409"/>
              <a:gd name="connsiteX8" fmla="*/ 1320975 w 1545717"/>
              <a:gd name="connsiteY8" fmla="*/ 10753 h 857409"/>
              <a:gd name="connsiteX9" fmla="*/ 956145 w 1545717"/>
              <a:gd name="connsiteY9" fmla="*/ 89911 h 857409"/>
              <a:gd name="connsiteX10" fmla="*/ 457084 w 1545717"/>
              <a:gd name="connsiteY10" fmla="*/ 231021 h 857409"/>
              <a:gd name="connsiteX0" fmla="*/ 563227 w 1524513"/>
              <a:gd name="connsiteY0" fmla="*/ 182837 h 857409"/>
              <a:gd name="connsiteX1" fmla="*/ 67607 w 1524513"/>
              <a:gd name="connsiteY1" fmla="*/ 103679 h 857409"/>
              <a:gd name="connsiteX2" fmla="*/ 12539 w 1524513"/>
              <a:gd name="connsiteY2" fmla="*/ 354922 h 857409"/>
              <a:gd name="connsiteX3" fmla="*/ 50398 w 1524513"/>
              <a:gd name="connsiteY3" fmla="*/ 736950 h 857409"/>
              <a:gd name="connsiteX4" fmla="*/ 332626 w 1524513"/>
              <a:gd name="connsiteY4" fmla="*/ 857409 h 857409"/>
              <a:gd name="connsiteX5" fmla="*/ 962475 w 1524513"/>
              <a:gd name="connsiteY5" fmla="*/ 788575 h 857409"/>
              <a:gd name="connsiteX6" fmla="*/ 1478745 w 1524513"/>
              <a:gd name="connsiteY6" fmla="*/ 767925 h 857409"/>
              <a:gd name="connsiteX7" fmla="*/ 1478745 w 1524513"/>
              <a:gd name="connsiteY7" fmla="*/ 368689 h 857409"/>
              <a:gd name="connsiteX8" fmla="*/ 1299771 w 1524513"/>
              <a:gd name="connsiteY8" fmla="*/ 10753 h 857409"/>
              <a:gd name="connsiteX9" fmla="*/ 934941 w 1524513"/>
              <a:gd name="connsiteY9" fmla="*/ 89911 h 857409"/>
              <a:gd name="connsiteX10" fmla="*/ 563227 w 1524513"/>
              <a:gd name="connsiteY10" fmla="*/ 182837 h 857409"/>
              <a:gd name="connsiteX0" fmla="*/ 563227 w 1539800"/>
              <a:gd name="connsiteY0" fmla="*/ 182837 h 857409"/>
              <a:gd name="connsiteX1" fmla="*/ 67607 w 1539800"/>
              <a:gd name="connsiteY1" fmla="*/ 103679 h 857409"/>
              <a:gd name="connsiteX2" fmla="*/ 12539 w 1539800"/>
              <a:gd name="connsiteY2" fmla="*/ 354922 h 857409"/>
              <a:gd name="connsiteX3" fmla="*/ 50398 w 1539800"/>
              <a:gd name="connsiteY3" fmla="*/ 736950 h 857409"/>
              <a:gd name="connsiteX4" fmla="*/ 332626 w 1539800"/>
              <a:gd name="connsiteY4" fmla="*/ 857409 h 857409"/>
              <a:gd name="connsiteX5" fmla="*/ 752525 w 1539800"/>
              <a:gd name="connsiteY5" fmla="*/ 726625 h 857409"/>
              <a:gd name="connsiteX6" fmla="*/ 1478745 w 1539800"/>
              <a:gd name="connsiteY6" fmla="*/ 767925 h 857409"/>
              <a:gd name="connsiteX7" fmla="*/ 1478745 w 1539800"/>
              <a:gd name="connsiteY7" fmla="*/ 368689 h 857409"/>
              <a:gd name="connsiteX8" fmla="*/ 1299771 w 1539800"/>
              <a:gd name="connsiteY8" fmla="*/ 10753 h 857409"/>
              <a:gd name="connsiteX9" fmla="*/ 934941 w 1539800"/>
              <a:gd name="connsiteY9" fmla="*/ 89911 h 857409"/>
              <a:gd name="connsiteX10" fmla="*/ 563227 w 1539800"/>
              <a:gd name="connsiteY10" fmla="*/ 182837 h 857409"/>
              <a:gd name="connsiteX0" fmla="*/ 563227 w 1539800"/>
              <a:gd name="connsiteY0" fmla="*/ 182837 h 857409"/>
              <a:gd name="connsiteX1" fmla="*/ 67607 w 1539800"/>
              <a:gd name="connsiteY1" fmla="*/ 103679 h 857409"/>
              <a:gd name="connsiteX2" fmla="*/ 12539 w 1539800"/>
              <a:gd name="connsiteY2" fmla="*/ 354922 h 857409"/>
              <a:gd name="connsiteX3" fmla="*/ 50398 w 1539800"/>
              <a:gd name="connsiteY3" fmla="*/ 736950 h 857409"/>
              <a:gd name="connsiteX4" fmla="*/ 332626 w 1539800"/>
              <a:gd name="connsiteY4" fmla="*/ 857409 h 857409"/>
              <a:gd name="connsiteX5" fmla="*/ 752525 w 1539800"/>
              <a:gd name="connsiteY5" fmla="*/ 726625 h 857409"/>
              <a:gd name="connsiteX6" fmla="*/ 1478745 w 1539800"/>
              <a:gd name="connsiteY6" fmla="*/ 767925 h 857409"/>
              <a:gd name="connsiteX7" fmla="*/ 1478745 w 1539800"/>
              <a:gd name="connsiteY7" fmla="*/ 368689 h 857409"/>
              <a:gd name="connsiteX8" fmla="*/ 1299771 w 1539800"/>
              <a:gd name="connsiteY8" fmla="*/ 10753 h 857409"/>
              <a:gd name="connsiteX9" fmla="*/ 934941 w 1539800"/>
              <a:gd name="connsiteY9" fmla="*/ 89911 h 857409"/>
              <a:gd name="connsiteX10" fmla="*/ 563227 w 1539800"/>
              <a:gd name="connsiteY10" fmla="*/ 182837 h 857409"/>
              <a:gd name="connsiteX0" fmla="*/ 563227 w 1539800"/>
              <a:gd name="connsiteY0" fmla="*/ 95020 h 769592"/>
              <a:gd name="connsiteX1" fmla="*/ 67607 w 1539800"/>
              <a:gd name="connsiteY1" fmla="*/ 15862 h 769592"/>
              <a:gd name="connsiteX2" fmla="*/ 12539 w 1539800"/>
              <a:gd name="connsiteY2" fmla="*/ 267105 h 769592"/>
              <a:gd name="connsiteX3" fmla="*/ 50398 w 1539800"/>
              <a:gd name="connsiteY3" fmla="*/ 649133 h 769592"/>
              <a:gd name="connsiteX4" fmla="*/ 332626 w 1539800"/>
              <a:gd name="connsiteY4" fmla="*/ 769592 h 769592"/>
              <a:gd name="connsiteX5" fmla="*/ 752525 w 1539800"/>
              <a:gd name="connsiteY5" fmla="*/ 638808 h 769592"/>
              <a:gd name="connsiteX6" fmla="*/ 1478745 w 1539800"/>
              <a:gd name="connsiteY6" fmla="*/ 680108 h 769592"/>
              <a:gd name="connsiteX7" fmla="*/ 1478745 w 1539800"/>
              <a:gd name="connsiteY7" fmla="*/ 280872 h 769592"/>
              <a:gd name="connsiteX8" fmla="*/ 1299771 w 1539800"/>
              <a:gd name="connsiteY8" fmla="*/ 50279 h 769592"/>
              <a:gd name="connsiteX9" fmla="*/ 934941 w 1539800"/>
              <a:gd name="connsiteY9" fmla="*/ 2094 h 769592"/>
              <a:gd name="connsiteX10" fmla="*/ 563227 w 1539800"/>
              <a:gd name="connsiteY10" fmla="*/ 95020 h 769592"/>
              <a:gd name="connsiteX0" fmla="*/ 563227 w 1539800"/>
              <a:gd name="connsiteY0" fmla="*/ 95020 h 769592"/>
              <a:gd name="connsiteX1" fmla="*/ 67607 w 1539800"/>
              <a:gd name="connsiteY1" fmla="*/ 15862 h 769592"/>
              <a:gd name="connsiteX2" fmla="*/ 12539 w 1539800"/>
              <a:gd name="connsiteY2" fmla="*/ 267105 h 769592"/>
              <a:gd name="connsiteX3" fmla="*/ 50398 w 1539800"/>
              <a:gd name="connsiteY3" fmla="*/ 649133 h 769592"/>
              <a:gd name="connsiteX4" fmla="*/ 332626 w 1539800"/>
              <a:gd name="connsiteY4" fmla="*/ 769592 h 769592"/>
              <a:gd name="connsiteX5" fmla="*/ 752525 w 1539800"/>
              <a:gd name="connsiteY5" fmla="*/ 638808 h 769592"/>
              <a:gd name="connsiteX6" fmla="*/ 1478745 w 1539800"/>
              <a:gd name="connsiteY6" fmla="*/ 680108 h 769592"/>
              <a:gd name="connsiteX7" fmla="*/ 1478745 w 1539800"/>
              <a:gd name="connsiteY7" fmla="*/ 280872 h 769592"/>
              <a:gd name="connsiteX8" fmla="*/ 1299771 w 1539800"/>
              <a:gd name="connsiteY8" fmla="*/ 50279 h 769592"/>
              <a:gd name="connsiteX9" fmla="*/ 934941 w 1539800"/>
              <a:gd name="connsiteY9" fmla="*/ 2094 h 769592"/>
              <a:gd name="connsiteX10" fmla="*/ 563227 w 1539800"/>
              <a:gd name="connsiteY10" fmla="*/ 95020 h 769592"/>
              <a:gd name="connsiteX0" fmla="*/ 580156 w 1556729"/>
              <a:gd name="connsiteY0" fmla="*/ 95020 h 769592"/>
              <a:gd name="connsiteX1" fmla="*/ 349414 w 1556729"/>
              <a:gd name="connsiteY1" fmla="*/ 232475 h 769592"/>
              <a:gd name="connsiteX2" fmla="*/ 29468 w 1556729"/>
              <a:gd name="connsiteY2" fmla="*/ 267105 h 769592"/>
              <a:gd name="connsiteX3" fmla="*/ 67327 w 1556729"/>
              <a:gd name="connsiteY3" fmla="*/ 649133 h 769592"/>
              <a:gd name="connsiteX4" fmla="*/ 349555 w 1556729"/>
              <a:gd name="connsiteY4" fmla="*/ 769592 h 769592"/>
              <a:gd name="connsiteX5" fmla="*/ 769454 w 1556729"/>
              <a:gd name="connsiteY5" fmla="*/ 638808 h 769592"/>
              <a:gd name="connsiteX6" fmla="*/ 1495674 w 1556729"/>
              <a:gd name="connsiteY6" fmla="*/ 680108 h 769592"/>
              <a:gd name="connsiteX7" fmla="*/ 1495674 w 1556729"/>
              <a:gd name="connsiteY7" fmla="*/ 280872 h 769592"/>
              <a:gd name="connsiteX8" fmla="*/ 1316700 w 1556729"/>
              <a:gd name="connsiteY8" fmla="*/ 50279 h 769592"/>
              <a:gd name="connsiteX9" fmla="*/ 951870 w 1556729"/>
              <a:gd name="connsiteY9" fmla="*/ 2094 h 769592"/>
              <a:gd name="connsiteX10" fmla="*/ 580156 w 1556729"/>
              <a:gd name="connsiteY10" fmla="*/ 95020 h 769592"/>
              <a:gd name="connsiteX0" fmla="*/ 552462 w 1529035"/>
              <a:gd name="connsiteY0" fmla="*/ 95020 h 769592"/>
              <a:gd name="connsiteX1" fmla="*/ 321720 w 1529035"/>
              <a:gd name="connsiteY1" fmla="*/ 232475 h 769592"/>
              <a:gd name="connsiteX2" fmla="*/ 1774 w 1529035"/>
              <a:gd name="connsiteY2" fmla="*/ 267105 h 769592"/>
              <a:gd name="connsiteX3" fmla="*/ 205181 w 1529035"/>
              <a:gd name="connsiteY3" fmla="*/ 597734 h 769592"/>
              <a:gd name="connsiteX4" fmla="*/ 321861 w 1529035"/>
              <a:gd name="connsiteY4" fmla="*/ 769592 h 769592"/>
              <a:gd name="connsiteX5" fmla="*/ 741760 w 1529035"/>
              <a:gd name="connsiteY5" fmla="*/ 638808 h 769592"/>
              <a:gd name="connsiteX6" fmla="*/ 1467980 w 1529035"/>
              <a:gd name="connsiteY6" fmla="*/ 680108 h 769592"/>
              <a:gd name="connsiteX7" fmla="*/ 1467980 w 1529035"/>
              <a:gd name="connsiteY7" fmla="*/ 280872 h 769592"/>
              <a:gd name="connsiteX8" fmla="*/ 1289006 w 1529035"/>
              <a:gd name="connsiteY8" fmla="*/ 50279 h 769592"/>
              <a:gd name="connsiteX9" fmla="*/ 924176 w 1529035"/>
              <a:gd name="connsiteY9" fmla="*/ 2094 h 769592"/>
              <a:gd name="connsiteX10" fmla="*/ 552462 w 1529035"/>
              <a:gd name="connsiteY10" fmla="*/ 95020 h 769592"/>
              <a:gd name="connsiteX0" fmla="*/ 552568 w 1529141"/>
              <a:gd name="connsiteY0" fmla="*/ 95020 h 697308"/>
              <a:gd name="connsiteX1" fmla="*/ 321826 w 1529141"/>
              <a:gd name="connsiteY1" fmla="*/ 232475 h 697308"/>
              <a:gd name="connsiteX2" fmla="*/ 1880 w 1529141"/>
              <a:gd name="connsiteY2" fmla="*/ 267105 h 697308"/>
              <a:gd name="connsiteX3" fmla="*/ 205287 w 1529141"/>
              <a:gd name="connsiteY3" fmla="*/ 597734 h 697308"/>
              <a:gd name="connsiteX4" fmla="*/ 526144 w 1529141"/>
              <a:gd name="connsiteY4" fmla="*/ 563993 h 697308"/>
              <a:gd name="connsiteX5" fmla="*/ 741866 w 1529141"/>
              <a:gd name="connsiteY5" fmla="*/ 638808 h 697308"/>
              <a:gd name="connsiteX6" fmla="*/ 1468086 w 1529141"/>
              <a:gd name="connsiteY6" fmla="*/ 680108 h 697308"/>
              <a:gd name="connsiteX7" fmla="*/ 1468086 w 1529141"/>
              <a:gd name="connsiteY7" fmla="*/ 280872 h 697308"/>
              <a:gd name="connsiteX8" fmla="*/ 1289112 w 1529141"/>
              <a:gd name="connsiteY8" fmla="*/ 50279 h 697308"/>
              <a:gd name="connsiteX9" fmla="*/ 924282 w 1529141"/>
              <a:gd name="connsiteY9" fmla="*/ 2094 h 697308"/>
              <a:gd name="connsiteX10" fmla="*/ 552568 w 1529141"/>
              <a:gd name="connsiteY10" fmla="*/ 95020 h 697308"/>
              <a:gd name="connsiteX0" fmla="*/ 503604 w 1480177"/>
              <a:gd name="connsiteY0" fmla="*/ 95020 h 697308"/>
              <a:gd name="connsiteX1" fmla="*/ 272862 w 1480177"/>
              <a:gd name="connsiteY1" fmla="*/ 232475 h 697308"/>
              <a:gd name="connsiteX2" fmla="*/ 2581 w 1480177"/>
              <a:gd name="connsiteY2" fmla="*/ 384590 h 697308"/>
              <a:gd name="connsiteX3" fmla="*/ 156323 w 1480177"/>
              <a:gd name="connsiteY3" fmla="*/ 597734 h 697308"/>
              <a:gd name="connsiteX4" fmla="*/ 477180 w 1480177"/>
              <a:gd name="connsiteY4" fmla="*/ 563993 h 697308"/>
              <a:gd name="connsiteX5" fmla="*/ 692902 w 1480177"/>
              <a:gd name="connsiteY5" fmla="*/ 638808 h 697308"/>
              <a:gd name="connsiteX6" fmla="*/ 1419122 w 1480177"/>
              <a:gd name="connsiteY6" fmla="*/ 680108 h 697308"/>
              <a:gd name="connsiteX7" fmla="*/ 1419122 w 1480177"/>
              <a:gd name="connsiteY7" fmla="*/ 280872 h 697308"/>
              <a:gd name="connsiteX8" fmla="*/ 1240148 w 1480177"/>
              <a:gd name="connsiteY8" fmla="*/ 50279 h 697308"/>
              <a:gd name="connsiteX9" fmla="*/ 875318 w 1480177"/>
              <a:gd name="connsiteY9" fmla="*/ 2094 h 697308"/>
              <a:gd name="connsiteX10" fmla="*/ 503604 w 1480177"/>
              <a:gd name="connsiteY10" fmla="*/ 95020 h 697308"/>
              <a:gd name="connsiteX0" fmla="*/ 503604 w 1480177"/>
              <a:gd name="connsiteY0" fmla="*/ 95020 h 697308"/>
              <a:gd name="connsiteX1" fmla="*/ 272862 w 1480177"/>
              <a:gd name="connsiteY1" fmla="*/ 232475 h 697308"/>
              <a:gd name="connsiteX2" fmla="*/ 2581 w 1480177"/>
              <a:gd name="connsiteY2" fmla="*/ 384590 h 697308"/>
              <a:gd name="connsiteX3" fmla="*/ 156323 w 1480177"/>
              <a:gd name="connsiteY3" fmla="*/ 597734 h 697308"/>
              <a:gd name="connsiteX4" fmla="*/ 477180 w 1480177"/>
              <a:gd name="connsiteY4" fmla="*/ 563993 h 697308"/>
              <a:gd name="connsiteX5" fmla="*/ 692902 w 1480177"/>
              <a:gd name="connsiteY5" fmla="*/ 638808 h 697308"/>
              <a:gd name="connsiteX6" fmla="*/ 1419122 w 1480177"/>
              <a:gd name="connsiteY6" fmla="*/ 680108 h 697308"/>
              <a:gd name="connsiteX7" fmla="*/ 1419122 w 1480177"/>
              <a:gd name="connsiteY7" fmla="*/ 280872 h 697308"/>
              <a:gd name="connsiteX8" fmla="*/ 1240148 w 1480177"/>
              <a:gd name="connsiteY8" fmla="*/ 50279 h 697308"/>
              <a:gd name="connsiteX9" fmla="*/ 875318 w 1480177"/>
              <a:gd name="connsiteY9" fmla="*/ 2094 h 697308"/>
              <a:gd name="connsiteX10" fmla="*/ 503604 w 1480177"/>
              <a:gd name="connsiteY10" fmla="*/ 95020 h 697308"/>
              <a:gd name="connsiteX0" fmla="*/ 504713 w 1481286"/>
              <a:gd name="connsiteY0" fmla="*/ 95020 h 700752"/>
              <a:gd name="connsiteX1" fmla="*/ 273971 w 1481286"/>
              <a:gd name="connsiteY1" fmla="*/ 232475 h 700752"/>
              <a:gd name="connsiteX2" fmla="*/ 3690 w 1481286"/>
              <a:gd name="connsiteY2" fmla="*/ 384590 h 700752"/>
              <a:gd name="connsiteX3" fmla="*/ 157432 w 1481286"/>
              <a:gd name="connsiteY3" fmla="*/ 597734 h 700752"/>
              <a:gd name="connsiteX4" fmla="*/ 694011 w 1481286"/>
              <a:gd name="connsiteY4" fmla="*/ 638808 h 700752"/>
              <a:gd name="connsiteX5" fmla="*/ 1420231 w 1481286"/>
              <a:gd name="connsiteY5" fmla="*/ 680108 h 700752"/>
              <a:gd name="connsiteX6" fmla="*/ 1420231 w 1481286"/>
              <a:gd name="connsiteY6" fmla="*/ 280872 h 700752"/>
              <a:gd name="connsiteX7" fmla="*/ 1241257 w 1481286"/>
              <a:gd name="connsiteY7" fmla="*/ 50279 h 700752"/>
              <a:gd name="connsiteX8" fmla="*/ 876427 w 1481286"/>
              <a:gd name="connsiteY8" fmla="*/ 2094 h 700752"/>
              <a:gd name="connsiteX9" fmla="*/ 504713 w 1481286"/>
              <a:gd name="connsiteY9" fmla="*/ 95020 h 700752"/>
              <a:gd name="connsiteX0" fmla="*/ 501024 w 1477597"/>
              <a:gd name="connsiteY0" fmla="*/ 95020 h 700752"/>
              <a:gd name="connsiteX1" fmla="*/ 270282 w 1477597"/>
              <a:gd name="connsiteY1" fmla="*/ 232475 h 700752"/>
              <a:gd name="connsiteX2" fmla="*/ 1 w 1477597"/>
              <a:gd name="connsiteY2" fmla="*/ 384590 h 700752"/>
              <a:gd name="connsiteX3" fmla="*/ 269626 w 1477597"/>
              <a:gd name="connsiteY3" fmla="*/ 583049 h 700752"/>
              <a:gd name="connsiteX4" fmla="*/ 690322 w 1477597"/>
              <a:gd name="connsiteY4" fmla="*/ 638808 h 700752"/>
              <a:gd name="connsiteX5" fmla="*/ 1416542 w 1477597"/>
              <a:gd name="connsiteY5" fmla="*/ 680108 h 700752"/>
              <a:gd name="connsiteX6" fmla="*/ 1416542 w 1477597"/>
              <a:gd name="connsiteY6" fmla="*/ 280872 h 700752"/>
              <a:gd name="connsiteX7" fmla="*/ 1237568 w 1477597"/>
              <a:gd name="connsiteY7" fmla="*/ 50279 h 700752"/>
              <a:gd name="connsiteX8" fmla="*/ 872738 w 1477597"/>
              <a:gd name="connsiteY8" fmla="*/ 2094 h 700752"/>
              <a:gd name="connsiteX9" fmla="*/ 501024 w 1477597"/>
              <a:gd name="connsiteY9" fmla="*/ 95020 h 700752"/>
              <a:gd name="connsiteX0" fmla="*/ 501024 w 1477597"/>
              <a:gd name="connsiteY0" fmla="*/ 95020 h 700752"/>
              <a:gd name="connsiteX1" fmla="*/ 270282 w 1477597"/>
              <a:gd name="connsiteY1" fmla="*/ 232475 h 700752"/>
              <a:gd name="connsiteX2" fmla="*/ 1 w 1477597"/>
              <a:gd name="connsiteY2" fmla="*/ 384590 h 700752"/>
              <a:gd name="connsiteX3" fmla="*/ 269626 w 1477597"/>
              <a:gd name="connsiteY3" fmla="*/ 583049 h 700752"/>
              <a:gd name="connsiteX4" fmla="*/ 690322 w 1477597"/>
              <a:gd name="connsiteY4" fmla="*/ 638808 h 700752"/>
              <a:gd name="connsiteX5" fmla="*/ 1416542 w 1477597"/>
              <a:gd name="connsiteY5" fmla="*/ 680108 h 700752"/>
              <a:gd name="connsiteX6" fmla="*/ 1416542 w 1477597"/>
              <a:gd name="connsiteY6" fmla="*/ 280872 h 700752"/>
              <a:gd name="connsiteX7" fmla="*/ 1237568 w 1477597"/>
              <a:gd name="connsiteY7" fmla="*/ 50279 h 700752"/>
              <a:gd name="connsiteX8" fmla="*/ 872738 w 1477597"/>
              <a:gd name="connsiteY8" fmla="*/ 2094 h 700752"/>
              <a:gd name="connsiteX9" fmla="*/ 501024 w 1477597"/>
              <a:gd name="connsiteY9" fmla="*/ 95020 h 700752"/>
              <a:gd name="connsiteX0" fmla="*/ 423768 w 1400341"/>
              <a:gd name="connsiteY0" fmla="*/ 95020 h 700752"/>
              <a:gd name="connsiteX1" fmla="*/ 193026 w 1400341"/>
              <a:gd name="connsiteY1" fmla="*/ 232475 h 700752"/>
              <a:gd name="connsiteX2" fmla="*/ 1 w 1400341"/>
              <a:gd name="connsiteY2" fmla="*/ 432318 h 700752"/>
              <a:gd name="connsiteX3" fmla="*/ 192370 w 1400341"/>
              <a:gd name="connsiteY3" fmla="*/ 583049 h 700752"/>
              <a:gd name="connsiteX4" fmla="*/ 613066 w 1400341"/>
              <a:gd name="connsiteY4" fmla="*/ 638808 h 700752"/>
              <a:gd name="connsiteX5" fmla="*/ 1339286 w 1400341"/>
              <a:gd name="connsiteY5" fmla="*/ 680108 h 700752"/>
              <a:gd name="connsiteX6" fmla="*/ 1339286 w 1400341"/>
              <a:gd name="connsiteY6" fmla="*/ 280872 h 700752"/>
              <a:gd name="connsiteX7" fmla="*/ 1160312 w 1400341"/>
              <a:gd name="connsiteY7" fmla="*/ 50279 h 700752"/>
              <a:gd name="connsiteX8" fmla="*/ 795482 w 1400341"/>
              <a:gd name="connsiteY8" fmla="*/ 2094 h 700752"/>
              <a:gd name="connsiteX9" fmla="*/ 423768 w 1400341"/>
              <a:gd name="connsiteY9" fmla="*/ 95020 h 700752"/>
              <a:gd name="connsiteX0" fmla="*/ 423768 w 1411583"/>
              <a:gd name="connsiteY0" fmla="*/ 95020 h 719845"/>
              <a:gd name="connsiteX1" fmla="*/ 193026 w 1411583"/>
              <a:gd name="connsiteY1" fmla="*/ 232475 h 719845"/>
              <a:gd name="connsiteX2" fmla="*/ 1 w 1411583"/>
              <a:gd name="connsiteY2" fmla="*/ 432318 h 719845"/>
              <a:gd name="connsiteX3" fmla="*/ 192370 w 1411583"/>
              <a:gd name="connsiteY3" fmla="*/ 583049 h 719845"/>
              <a:gd name="connsiteX4" fmla="*/ 459775 w 1411583"/>
              <a:gd name="connsiteY4" fmla="*/ 696223 h 719845"/>
              <a:gd name="connsiteX5" fmla="*/ 1339286 w 1411583"/>
              <a:gd name="connsiteY5" fmla="*/ 680108 h 719845"/>
              <a:gd name="connsiteX6" fmla="*/ 1339286 w 1411583"/>
              <a:gd name="connsiteY6" fmla="*/ 280872 h 719845"/>
              <a:gd name="connsiteX7" fmla="*/ 1160312 w 1411583"/>
              <a:gd name="connsiteY7" fmla="*/ 50279 h 719845"/>
              <a:gd name="connsiteX8" fmla="*/ 795482 w 1411583"/>
              <a:gd name="connsiteY8" fmla="*/ 2094 h 719845"/>
              <a:gd name="connsiteX9" fmla="*/ 423768 w 1411583"/>
              <a:gd name="connsiteY9" fmla="*/ 95020 h 719845"/>
              <a:gd name="connsiteX0" fmla="*/ 423768 w 1411583"/>
              <a:gd name="connsiteY0" fmla="*/ 95020 h 698293"/>
              <a:gd name="connsiteX1" fmla="*/ 193026 w 1411583"/>
              <a:gd name="connsiteY1" fmla="*/ 232475 h 698293"/>
              <a:gd name="connsiteX2" fmla="*/ 1 w 1411583"/>
              <a:gd name="connsiteY2" fmla="*/ 432318 h 698293"/>
              <a:gd name="connsiteX3" fmla="*/ 192370 w 1411583"/>
              <a:gd name="connsiteY3" fmla="*/ 583049 h 698293"/>
              <a:gd name="connsiteX4" fmla="*/ 459775 w 1411583"/>
              <a:gd name="connsiteY4" fmla="*/ 696223 h 698293"/>
              <a:gd name="connsiteX5" fmla="*/ 1339286 w 1411583"/>
              <a:gd name="connsiteY5" fmla="*/ 680108 h 698293"/>
              <a:gd name="connsiteX6" fmla="*/ 1339286 w 1411583"/>
              <a:gd name="connsiteY6" fmla="*/ 280872 h 698293"/>
              <a:gd name="connsiteX7" fmla="*/ 1160312 w 1411583"/>
              <a:gd name="connsiteY7" fmla="*/ 50279 h 698293"/>
              <a:gd name="connsiteX8" fmla="*/ 795482 w 1411583"/>
              <a:gd name="connsiteY8" fmla="*/ 2094 h 698293"/>
              <a:gd name="connsiteX9" fmla="*/ 423768 w 1411583"/>
              <a:gd name="connsiteY9" fmla="*/ 95020 h 698293"/>
              <a:gd name="connsiteX0" fmla="*/ 423768 w 1411583"/>
              <a:gd name="connsiteY0" fmla="*/ 95020 h 698293"/>
              <a:gd name="connsiteX1" fmla="*/ 193026 w 1411583"/>
              <a:gd name="connsiteY1" fmla="*/ 232475 h 698293"/>
              <a:gd name="connsiteX2" fmla="*/ 1 w 1411583"/>
              <a:gd name="connsiteY2" fmla="*/ 432318 h 698293"/>
              <a:gd name="connsiteX3" fmla="*/ 192370 w 1411583"/>
              <a:gd name="connsiteY3" fmla="*/ 583049 h 698293"/>
              <a:gd name="connsiteX4" fmla="*/ 256766 w 1411583"/>
              <a:gd name="connsiteY4" fmla="*/ 558307 h 698293"/>
              <a:gd name="connsiteX5" fmla="*/ 459775 w 1411583"/>
              <a:gd name="connsiteY5" fmla="*/ 696223 h 698293"/>
              <a:gd name="connsiteX6" fmla="*/ 1339286 w 1411583"/>
              <a:gd name="connsiteY6" fmla="*/ 680108 h 698293"/>
              <a:gd name="connsiteX7" fmla="*/ 1339286 w 1411583"/>
              <a:gd name="connsiteY7" fmla="*/ 280872 h 698293"/>
              <a:gd name="connsiteX8" fmla="*/ 1160312 w 1411583"/>
              <a:gd name="connsiteY8" fmla="*/ 50279 h 698293"/>
              <a:gd name="connsiteX9" fmla="*/ 795482 w 1411583"/>
              <a:gd name="connsiteY9" fmla="*/ 2094 h 698293"/>
              <a:gd name="connsiteX10" fmla="*/ 423768 w 1411583"/>
              <a:gd name="connsiteY10" fmla="*/ 95020 h 698293"/>
              <a:gd name="connsiteX0" fmla="*/ 424367 w 1412182"/>
              <a:gd name="connsiteY0" fmla="*/ 95020 h 698293"/>
              <a:gd name="connsiteX1" fmla="*/ 193625 w 1412182"/>
              <a:gd name="connsiteY1" fmla="*/ 232475 h 698293"/>
              <a:gd name="connsiteX2" fmla="*/ 600 w 1412182"/>
              <a:gd name="connsiteY2" fmla="*/ 432318 h 698293"/>
              <a:gd name="connsiteX3" fmla="*/ 257365 w 1412182"/>
              <a:gd name="connsiteY3" fmla="*/ 558307 h 698293"/>
              <a:gd name="connsiteX4" fmla="*/ 460374 w 1412182"/>
              <a:gd name="connsiteY4" fmla="*/ 696223 h 698293"/>
              <a:gd name="connsiteX5" fmla="*/ 1339885 w 1412182"/>
              <a:gd name="connsiteY5" fmla="*/ 680108 h 698293"/>
              <a:gd name="connsiteX6" fmla="*/ 1339885 w 1412182"/>
              <a:gd name="connsiteY6" fmla="*/ 280872 h 698293"/>
              <a:gd name="connsiteX7" fmla="*/ 1160911 w 1412182"/>
              <a:gd name="connsiteY7" fmla="*/ 50279 h 698293"/>
              <a:gd name="connsiteX8" fmla="*/ 796081 w 1412182"/>
              <a:gd name="connsiteY8" fmla="*/ 2094 h 698293"/>
              <a:gd name="connsiteX9" fmla="*/ 424367 w 1412182"/>
              <a:gd name="connsiteY9" fmla="*/ 95020 h 698293"/>
              <a:gd name="connsiteX0" fmla="*/ 423978 w 1411793"/>
              <a:gd name="connsiteY0" fmla="*/ 95020 h 698293"/>
              <a:gd name="connsiteX1" fmla="*/ 193236 w 1411793"/>
              <a:gd name="connsiteY1" fmla="*/ 232475 h 698293"/>
              <a:gd name="connsiteX2" fmla="*/ 211 w 1411793"/>
              <a:gd name="connsiteY2" fmla="*/ 432318 h 698293"/>
              <a:gd name="connsiteX3" fmla="*/ 229925 w 1411793"/>
              <a:gd name="connsiteY3" fmla="*/ 587014 h 698293"/>
              <a:gd name="connsiteX4" fmla="*/ 459985 w 1411793"/>
              <a:gd name="connsiteY4" fmla="*/ 696223 h 698293"/>
              <a:gd name="connsiteX5" fmla="*/ 1339496 w 1411793"/>
              <a:gd name="connsiteY5" fmla="*/ 680108 h 698293"/>
              <a:gd name="connsiteX6" fmla="*/ 1339496 w 1411793"/>
              <a:gd name="connsiteY6" fmla="*/ 280872 h 698293"/>
              <a:gd name="connsiteX7" fmla="*/ 1160522 w 1411793"/>
              <a:gd name="connsiteY7" fmla="*/ 50279 h 698293"/>
              <a:gd name="connsiteX8" fmla="*/ 795692 w 1411793"/>
              <a:gd name="connsiteY8" fmla="*/ 2094 h 698293"/>
              <a:gd name="connsiteX9" fmla="*/ 423978 w 1411793"/>
              <a:gd name="connsiteY9" fmla="*/ 95020 h 698293"/>
              <a:gd name="connsiteX0" fmla="*/ 423978 w 1411793"/>
              <a:gd name="connsiteY0" fmla="*/ 95020 h 698293"/>
              <a:gd name="connsiteX1" fmla="*/ 193236 w 1411793"/>
              <a:gd name="connsiteY1" fmla="*/ 232475 h 698293"/>
              <a:gd name="connsiteX2" fmla="*/ 211 w 1411793"/>
              <a:gd name="connsiteY2" fmla="*/ 432318 h 698293"/>
              <a:gd name="connsiteX3" fmla="*/ 229925 w 1411793"/>
              <a:gd name="connsiteY3" fmla="*/ 587014 h 698293"/>
              <a:gd name="connsiteX4" fmla="*/ 459985 w 1411793"/>
              <a:gd name="connsiteY4" fmla="*/ 696223 h 698293"/>
              <a:gd name="connsiteX5" fmla="*/ 1339496 w 1411793"/>
              <a:gd name="connsiteY5" fmla="*/ 680108 h 698293"/>
              <a:gd name="connsiteX6" fmla="*/ 1339496 w 1411793"/>
              <a:gd name="connsiteY6" fmla="*/ 280872 h 698293"/>
              <a:gd name="connsiteX7" fmla="*/ 1160522 w 1411793"/>
              <a:gd name="connsiteY7" fmla="*/ 50279 h 698293"/>
              <a:gd name="connsiteX8" fmla="*/ 795692 w 1411793"/>
              <a:gd name="connsiteY8" fmla="*/ 2094 h 698293"/>
              <a:gd name="connsiteX9" fmla="*/ 423978 w 1411793"/>
              <a:gd name="connsiteY9" fmla="*/ 95020 h 698293"/>
              <a:gd name="connsiteX0" fmla="*/ 423978 w 1463644"/>
              <a:gd name="connsiteY0" fmla="*/ 95020 h 698036"/>
              <a:gd name="connsiteX1" fmla="*/ 193236 w 1463644"/>
              <a:gd name="connsiteY1" fmla="*/ 232475 h 698036"/>
              <a:gd name="connsiteX2" fmla="*/ 211 w 1463644"/>
              <a:gd name="connsiteY2" fmla="*/ 432318 h 698036"/>
              <a:gd name="connsiteX3" fmla="*/ 229925 w 1463644"/>
              <a:gd name="connsiteY3" fmla="*/ 587014 h 698036"/>
              <a:gd name="connsiteX4" fmla="*/ 459985 w 1463644"/>
              <a:gd name="connsiteY4" fmla="*/ 696223 h 698036"/>
              <a:gd name="connsiteX5" fmla="*/ 1339496 w 1463644"/>
              <a:gd name="connsiteY5" fmla="*/ 680108 h 698036"/>
              <a:gd name="connsiteX6" fmla="*/ 1438685 w 1463644"/>
              <a:gd name="connsiteY6" fmla="*/ 284974 h 698036"/>
              <a:gd name="connsiteX7" fmla="*/ 1160522 w 1463644"/>
              <a:gd name="connsiteY7" fmla="*/ 50279 h 698036"/>
              <a:gd name="connsiteX8" fmla="*/ 795692 w 1463644"/>
              <a:gd name="connsiteY8" fmla="*/ 2094 h 698036"/>
              <a:gd name="connsiteX9" fmla="*/ 423978 w 1463644"/>
              <a:gd name="connsiteY9" fmla="*/ 95020 h 698036"/>
              <a:gd name="connsiteX0" fmla="*/ 424054 w 1463720"/>
              <a:gd name="connsiteY0" fmla="*/ 95020 h 698036"/>
              <a:gd name="connsiteX1" fmla="*/ 193312 w 1463720"/>
              <a:gd name="connsiteY1" fmla="*/ 232475 h 698036"/>
              <a:gd name="connsiteX2" fmla="*/ 287 w 1463720"/>
              <a:gd name="connsiteY2" fmla="*/ 432318 h 698036"/>
              <a:gd name="connsiteX3" fmla="*/ 230001 w 1463720"/>
              <a:gd name="connsiteY3" fmla="*/ 587014 h 698036"/>
              <a:gd name="connsiteX4" fmla="*/ 460061 w 1463720"/>
              <a:gd name="connsiteY4" fmla="*/ 696223 h 698036"/>
              <a:gd name="connsiteX5" fmla="*/ 1339572 w 1463720"/>
              <a:gd name="connsiteY5" fmla="*/ 680108 h 698036"/>
              <a:gd name="connsiteX6" fmla="*/ 1438761 w 1463720"/>
              <a:gd name="connsiteY6" fmla="*/ 284974 h 698036"/>
              <a:gd name="connsiteX7" fmla="*/ 1160598 w 1463720"/>
              <a:gd name="connsiteY7" fmla="*/ 50279 h 698036"/>
              <a:gd name="connsiteX8" fmla="*/ 795768 w 1463720"/>
              <a:gd name="connsiteY8" fmla="*/ 2094 h 698036"/>
              <a:gd name="connsiteX9" fmla="*/ 424054 w 1463720"/>
              <a:gd name="connsiteY9" fmla="*/ 95020 h 698036"/>
              <a:gd name="connsiteX0" fmla="*/ 424054 w 1463720"/>
              <a:gd name="connsiteY0" fmla="*/ 95020 h 698036"/>
              <a:gd name="connsiteX1" fmla="*/ 193312 w 1463720"/>
              <a:gd name="connsiteY1" fmla="*/ 232475 h 698036"/>
              <a:gd name="connsiteX2" fmla="*/ 287 w 1463720"/>
              <a:gd name="connsiteY2" fmla="*/ 432318 h 698036"/>
              <a:gd name="connsiteX3" fmla="*/ 230001 w 1463720"/>
              <a:gd name="connsiteY3" fmla="*/ 587014 h 698036"/>
              <a:gd name="connsiteX4" fmla="*/ 460061 w 1463720"/>
              <a:gd name="connsiteY4" fmla="*/ 696223 h 698036"/>
              <a:gd name="connsiteX5" fmla="*/ 1339572 w 1463720"/>
              <a:gd name="connsiteY5" fmla="*/ 680108 h 698036"/>
              <a:gd name="connsiteX6" fmla="*/ 1438761 w 1463720"/>
              <a:gd name="connsiteY6" fmla="*/ 284974 h 698036"/>
              <a:gd name="connsiteX7" fmla="*/ 1160598 w 1463720"/>
              <a:gd name="connsiteY7" fmla="*/ 50279 h 698036"/>
              <a:gd name="connsiteX8" fmla="*/ 795768 w 1463720"/>
              <a:gd name="connsiteY8" fmla="*/ 2094 h 698036"/>
              <a:gd name="connsiteX9" fmla="*/ 424054 w 1463720"/>
              <a:gd name="connsiteY9" fmla="*/ 95020 h 698036"/>
              <a:gd name="connsiteX0" fmla="*/ 424054 w 1463720"/>
              <a:gd name="connsiteY0" fmla="*/ 95020 h 698036"/>
              <a:gd name="connsiteX1" fmla="*/ 193312 w 1463720"/>
              <a:gd name="connsiteY1" fmla="*/ 232475 h 698036"/>
              <a:gd name="connsiteX2" fmla="*/ 287 w 1463720"/>
              <a:gd name="connsiteY2" fmla="*/ 432318 h 698036"/>
              <a:gd name="connsiteX3" fmla="*/ 230001 w 1463720"/>
              <a:gd name="connsiteY3" fmla="*/ 587014 h 698036"/>
              <a:gd name="connsiteX4" fmla="*/ 460061 w 1463720"/>
              <a:gd name="connsiteY4" fmla="*/ 696223 h 698036"/>
              <a:gd name="connsiteX5" fmla="*/ 1339572 w 1463720"/>
              <a:gd name="connsiteY5" fmla="*/ 680108 h 698036"/>
              <a:gd name="connsiteX6" fmla="*/ 1438761 w 1463720"/>
              <a:gd name="connsiteY6" fmla="*/ 284974 h 698036"/>
              <a:gd name="connsiteX7" fmla="*/ 1160598 w 1463720"/>
              <a:gd name="connsiteY7" fmla="*/ 50279 h 698036"/>
              <a:gd name="connsiteX8" fmla="*/ 795768 w 1463720"/>
              <a:gd name="connsiteY8" fmla="*/ 2094 h 698036"/>
              <a:gd name="connsiteX9" fmla="*/ 424054 w 1463720"/>
              <a:gd name="connsiteY9" fmla="*/ 95020 h 698036"/>
              <a:gd name="connsiteX0" fmla="*/ 424054 w 1463720"/>
              <a:gd name="connsiteY0" fmla="*/ 97207 h 700223"/>
              <a:gd name="connsiteX1" fmla="*/ 193312 w 1463720"/>
              <a:gd name="connsiteY1" fmla="*/ 234662 h 700223"/>
              <a:gd name="connsiteX2" fmla="*/ 287 w 1463720"/>
              <a:gd name="connsiteY2" fmla="*/ 434505 h 700223"/>
              <a:gd name="connsiteX3" fmla="*/ 230001 w 1463720"/>
              <a:gd name="connsiteY3" fmla="*/ 589201 h 700223"/>
              <a:gd name="connsiteX4" fmla="*/ 460061 w 1463720"/>
              <a:gd name="connsiteY4" fmla="*/ 698410 h 700223"/>
              <a:gd name="connsiteX5" fmla="*/ 1339572 w 1463720"/>
              <a:gd name="connsiteY5" fmla="*/ 682295 h 700223"/>
              <a:gd name="connsiteX6" fmla="*/ 1438761 w 1463720"/>
              <a:gd name="connsiteY6" fmla="*/ 287161 h 700223"/>
              <a:gd name="connsiteX7" fmla="*/ 1160598 w 1463720"/>
              <a:gd name="connsiteY7" fmla="*/ 52466 h 700223"/>
              <a:gd name="connsiteX8" fmla="*/ 865707 w 1463720"/>
              <a:gd name="connsiteY8" fmla="*/ 31458 h 700223"/>
              <a:gd name="connsiteX9" fmla="*/ 795768 w 1463720"/>
              <a:gd name="connsiteY9" fmla="*/ 4281 h 700223"/>
              <a:gd name="connsiteX10" fmla="*/ 424054 w 1463720"/>
              <a:gd name="connsiteY10" fmla="*/ 97207 h 700223"/>
              <a:gd name="connsiteX0" fmla="*/ 424054 w 1463720"/>
              <a:gd name="connsiteY0" fmla="*/ 70669 h 673685"/>
              <a:gd name="connsiteX1" fmla="*/ 193312 w 1463720"/>
              <a:gd name="connsiteY1" fmla="*/ 208124 h 673685"/>
              <a:gd name="connsiteX2" fmla="*/ 287 w 1463720"/>
              <a:gd name="connsiteY2" fmla="*/ 407967 h 673685"/>
              <a:gd name="connsiteX3" fmla="*/ 230001 w 1463720"/>
              <a:gd name="connsiteY3" fmla="*/ 562663 h 673685"/>
              <a:gd name="connsiteX4" fmla="*/ 460061 w 1463720"/>
              <a:gd name="connsiteY4" fmla="*/ 671872 h 673685"/>
              <a:gd name="connsiteX5" fmla="*/ 1339572 w 1463720"/>
              <a:gd name="connsiteY5" fmla="*/ 655757 h 673685"/>
              <a:gd name="connsiteX6" fmla="*/ 1438761 w 1463720"/>
              <a:gd name="connsiteY6" fmla="*/ 260623 h 673685"/>
              <a:gd name="connsiteX7" fmla="*/ 1160598 w 1463720"/>
              <a:gd name="connsiteY7" fmla="*/ 25928 h 673685"/>
              <a:gd name="connsiteX8" fmla="*/ 865707 w 1463720"/>
              <a:gd name="connsiteY8" fmla="*/ 4920 h 673685"/>
              <a:gd name="connsiteX9" fmla="*/ 424054 w 1463720"/>
              <a:gd name="connsiteY9" fmla="*/ 70669 h 673685"/>
              <a:gd name="connsiteX0" fmla="*/ 423973 w 1463639"/>
              <a:gd name="connsiteY0" fmla="*/ 70669 h 673685"/>
              <a:gd name="connsiteX1" fmla="*/ 270277 w 1463639"/>
              <a:gd name="connsiteY1" fmla="*/ 216081 h 673685"/>
              <a:gd name="connsiteX2" fmla="*/ 206 w 1463639"/>
              <a:gd name="connsiteY2" fmla="*/ 407967 h 673685"/>
              <a:gd name="connsiteX3" fmla="*/ 229920 w 1463639"/>
              <a:gd name="connsiteY3" fmla="*/ 562663 h 673685"/>
              <a:gd name="connsiteX4" fmla="*/ 459980 w 1463639"/>
              <a:gd name="connsiteY4" fmla="*/ 671872 h 673685"/>
              <a:gd name="connsiteX5" fmla="*/ 1339491 w 1463639"/>
              <a:gd name="connsiteY5" fmla="*/ 655757 h 673685"/>
              <a:gd name="connsiteX6" fmla="*/ 1438680 w 1463639"/>
              <a:gd name="connsiteY6" fmla="*/ 260623 h 673685"/>
              <a:gd name="connsiteX7" fmla="*/ 1160517 w 1463639"/>
              <a:gd name="connsiteY7" fmla="*/ 25928 h 673685"/>
              <a:gd name="connsiteX8" fmla="*/ 865626 w 1463639"/>
              <a:gd name="connsiteY8" fmla="*/ 4920 h 673685"/>
              <a:gd name="connsiteX9" fmla="*/ 423973 w 1463639"/>
              <a:gd name="connsiteY9" fmla="*/ 70669 h 673685"/>
              <a:gd name="connsiteX0" fmla="*/ 461508 w 1463639"/>
              <a:gd name="connsiteY0" fmla="*/ 13990 h 680664"/>
              <a:gd name="connsiteX1" fmla="*/ 270277 w 1463639"/>
              <a:gd name="connsiteY1" fmla="*/ 223060 h 680664"/>
              <a:gd name="connsiteX2" fmla="*/ 206 w 1463639"/>
              <a:gd name="connsiteY2" fmla="*/ 414946 h 680664"/>
              <a:gd name="connsiteX3" fmla="*/ 229920 w 1463639"/>
              <a:gd name="connsiteY3" fmla="*/ 569642 h 680664"/>
              <a:gd name="connsiteX4" fmla="*/ 459980 w 1463639"/>
              <a:gd name="connsiteY4" fmla="*/ 678851 h 680664"/>
              <a:gd name="connsiteX5" fmla="*/ 1339491 w 1463639"/>
              <a:gd name="connsiteY5" fmla="*/ 662736 h 680664"/>
              <a:gd name="connsiteX6" fmla="*/ 1438680 w 1463639"/>
              <a:gd name="connsiteY6" fmla="*/ 267602 h 680664"/>
              <a:gd name="connsiteX7" fmla="*/ 1160517 w 1463639"/>
              <a:gd name="connsiteY7" fmla="*/ 32907 h 680664"/>
              <a:gd name="connsiteX8" fmla="*/ 865626 w 1463639"/>
              <a:gd name="connsiteY8" fmla="*/ 11899 h 680664"/>
              <a:gd name="connsiteX9" fmla="*/ 461508 w 1463639"/>
              <a:gd name="connsiteY9" fmla="*/ 13990 h 680664"/>
              <a:gd name="connsiteX0" fmla="*/ 461508 w 1463639"/>
              <a:gd name="connsiteY0" fmla="*/ 17140 h 683814"/>
              <a:gd name="connsiteX1" fmla="*/ 270277 w 1463639"/>
              <a:gd name="connsiteY1" fmla="*/ 226210 h 683814"/>
              <a:gd name="connsiteX2" fmla="*/ 206 w 1463639"/>
              <a:gd name="connsiteY2" fmla="*/ 418096 h 683814"/>
              <a:gd name="connsiteX3" fmla="*/ 229920 w 1463639"/>
              <a:gd name="connsiteY3" fmla="*/ 572792 h 683814"/>
              <a:gd name="connsiteX4" fmla="*/ 459980 w 1463639"/>
              <a:gd name="connsiteY4" fmla="*/ 682001 h 683814"/>
              <a:gd name="connsiteX5" fmla="*/ 1339491 w 1463639"/>
              <a:gd name="connsiteY5" fmla="*/ 665886 h 683814"/>
              <a:gd name="connsiteX6" fmla="*/ 1438680 w 1463639"/>
              <a:gd name="connsiteY6" fmla="*/ 270752 h 683814"/>
              <a:gd name="connsiteX7" fmla="*/ 1160517 w 1463639"/>
              <a:gd name="connsiteY7" fmla="*/ 36057 h 683814"/>
              <a:gd name="connsiteX8" fmla="*/ 875503 w 1463639"/>
              <a:gd name="connsiteY8" fmla="*/ 3909 h 683814"/>
              <a:gd name="connsiteX9" fmla="*/ 461508 w 1463639"/>
              <a:gd name="connsiteY9" fmla="*/ 17140 h 683814"/>
              <a:gd name="connsiteX0" fmla="*/ 461508 w 1463639"/>
              <a:gd name="connsiteY0" fmla="*/ 17140 h 683814"/>
              <a:gd name="connsiteX1" fmla="*/ 270277 w 1463639"/>
              <a:gd name="connsiteY1" fmla="*/ 226210 h 683814"/>
              <a:gd name="connsiteX2" fmla="*/ 206 w 1463639"/>
              <a:gd name="connsiteY2" fmla="*/ 418096 h 683814"/>
              <a:gd name="connsiteX3" fmla="*/ 229920 w 1463639"/>
              <a:gd name="connsiteY3" fmla="*/ 572792 h 683814"/>
              <a:gd name="connsiteX4" fmla="*/ 459980 w 1463639"/>
              <a:gd name="connsiteY4" fmla="*/ 682001 h 683814"/>
              <a:gd name="connsiteX5" fmla="*/ 1339491 w 1463639"/>
              <a:gd name="connsiteY5" fmla="*/ 665886 h 683814"/>
              <a:gd name="connsiteX6" fmla="*/ 1438680 w 1463639"/>
              <a:gd name="connsiteY6" fmla="*/ 270752 h 683814"/>
              <a:gd name="connsiteX7" fmla="*/ 1202003 w 1463639"/>
              <a:gd name="connsiteY7" fmla="*/ 34465 h 683814"/>
              <a:gd name="connsiteX8" fmla="*/ 875503 w 1463639"/>
              <a:gd name="connsiteY8" fmla="*/ 3909 h 683814"/>
              <a:gd name="connsiteX9" fmla="*/ 461508 w 1463639"/>
              <a:gd name="connsiteY9" fmla="*/ 17140 h 683814"/>
              <a:gd name="connsiteX0" fmla="*/ 461508 w 1463639"/>
              <a:gd name="connsiteY0" fmla="*/ 17140 h 683814"/>
              <a:gd name="connsiteX1" fmla="*/ 270277 w 1463639"/>
              <a:gd name="connsiteY1" fmla="*/ 226210 h 683814"/>
              <a:gd name="connsiteX2" fmla="*/ 206 w 1463639"/>
              <a:gd name="connsiteY2" fmla="*/ 418096 h 683814"/>
              <a:gd name="connsiteX3" fmla="*/ 229920 w 1463639"/>
              <a:gd name="connsiteY3" fmla="*/ 572792 h 683814"/>
              <a:gd name="connsiteX4" fmla="*/ 459980 w 1463639"/>
              <a:gd name="connsiteY4" fmla="*/ 682001 h 683814"/>
              <a:gd name="connsiteX5" fmla="*/ 1339491 w 1463639"/>
              <a:gd name="connsiteY5" fmla="*/ 665886 h 683814"/>
              <a:gd name="connsiteX6" fmla="*/ 1438680 w 1463639"/>
              <a:gd name="connsiteY6" fmla="*/ 270752 h 683814"/>
              <a:gd name="connsiteX7" fmla="*/ 1202003 w 1463639"/>
              <a:gd name="connsiteY7" fmla="*/ 34465 h 683814"/>
              <a:gd name="connsiteX8" fmla="*/ 875503 w 1463639"/>
              <a:gd name="connsiteY8" fmla="*/ 3909 h 683814"/>
              <a:gd name="connsiteX9" fmla="*/ 461508 w 1463639"/>
              <a:gd name="connsiteY9" fmla="*/ 17140 h 683814"/>
              <a:gd name="connsiteX0" fmla="*/ 461508 w 1461194"/>
              <a:gd name="connsiteY0" fmla="*/ 17140 h 684068"/>
              <a:gd name="connsiteX1" fmla="*/ 270277 w 1461194"/>
              <a:gd name="connsiteY1" fmla="*/ 226210 h 684068"/>
              <a:gd name="connsiteX2" fmla="*/ 206 w 1461194"/>
              <a:gd name="connsiteY2" fmla="*/ 418096 h 684068"/>
              <a:gd name="connsiteX3" fmla="*/ 229920 w 1461194"/>
              <a:gd name="connsiteY3" fmla="*/ 572792 h 684068"/>
              <a:gd name="connsiteX4" fmla="*/ 511344 w 1461194"/>
              <a:gd name="connsiteY4" fmla="*/ 683593 h 684068"/>
              <a:gd name="connsiteX5" fmla="*/ 1339491 w 1461194"/>
              <a:gd name="connsiteY5" fmla="*/ 665886 h 684068"/>
              <a:gd name="connsiteX6" fmla="*/ 1438680 w 1461194"/>
              <a:gd name="connsiteY6" fmla="*/ 270752 h 684068"/>
              <a:gd name="connsiteX7" fmla="*/ 1202003 w 1461194"/>
              <a:gd name="connsiteY7" fmla="*/ 34465 h 684068"/>
              <a:gd name="connsiteX8" fmla="*/ 875503 w 1461194"/>
              <a:gd name="connsiteY8" fmla="*/ 3909 h 684068"/>
              <a:gd name="connsiteX9" fmla="*/ 461508 w 1461194"/>
              <a:gd name="connsiteY9" fmla="*/ 17140 h 684068"/>
              <a:gd name="connsiteX0" fmla="*/ 461508 w 1461194"/>
              <a:gd name="connsiteY0" fmla="*/ 17140 h 700889"/>
              <a:gd name="connsiteX1" fmla="*/ 270277 w 1461194"/>
              <a:gd name="connsiteY1" fmla="*/ 226210 h 700889"/>
              <a:gd name="connsiteX2" fmla="*/ 206 w 1461194"/>
              <a:gd name="connsiteY2" fmla="*/ 418096 h 700889"/>
              <a:gd name="connsiteX3" fmla="*/ 229920 w 1461194"/>
              <a:gd name="connsiteY3" fmla="*/ 572792 h 700889"/>
              <a:gd name="connsiteX4" fmla="*/ 511344 w 1461194"/>
              <a:gd name="connsiteY4" fmla="*/ 683593 h 700889"/>
              <a:gd name="connsiteX5" fmla="*/ 1339491 w 1461194"/>
              <a:gd name="connsiteY5" fmla="*/ 665886 h 700889"/>
              <a:gd name="connsiteX6" fmla="*/ 1438680 w 1461194"/>
              <a:gd name="connsiteY6" fmla="*/ 270752 h 700889"/>
              <a:gd name="connsiteX7" fmla="*/ 1202003 w 1461194"/>
              <a:gd name="connsiteY7" fmla="*/ 34465 h 700889"/>
              <a:gd name="connsiteX8" fmla="*/ 875503 w 1461194"/>
              <a:gd name="connsiteY8" fmla="*/ 3909 h 700889"/>
              <a:gd name="connsiteX9" fmla="*/ 461508 w 1461194"/>
              <a:gd name="connsiteY9" fmla="*/ 17140 h 700889"/>
              <a:gd name="connsiteX0" fmla="*/ 462271 w 1461957"/>
              <a:gd name="connsiteY0" fmla="*/ 17140 h 700889"/>
              <a:gd name="connsiteX1" fmla="*/ 271040 w 1461957"/>
              <a:gd name="connsiteY1" fmla="*/ 226210 h 700889"/>
              <a:gd name="connsiteX2" fmla="*/ 969 w 1461957"/>
              <a:gd name="connsiteY2" fmla="*/ 418096 h 700889"/>
              <a:gd name="connsiteX3" fmla="*/ 191173 w 1461957"/>
              <a:gd name="connsiteY3" fmla="*/ 596664 h 700889"/>
              <a:gd name="connsiteX4" fmla="*/ 512107 w 1461957"/>
              <a:gd name="connsiteY4" fmla="*/ 683593 h 700889"/>
              <a:gd name="connsiteX5" fmla="*/ 1340254 w 1461957"/>
              <a:gd name="connsiteY5" fmla="*/ 665886 h 700889"/>
              <a:gd name="connsiteX6" fmla="*/ 1439443 w 1461957"/>
              <a:gd name="connsiteY6" fmla="*/ 270752 h 700889"/>
              <a:gd name="connsiteX7" fmla="*/ 1202766 w 1461957"/>
              <a:gd name="connsiteY7" fmla="*/ 34465 h 700889"/>
              <a:gd name="connsiteX8" fmla="*/ 876266 w 1461957"/>
              <a:gd name="connsiteY8" fmla="*/ 3909 h 700889"/>
              <a:gd name="connsiteX9" fmla="*/ 462271 w 1461957"/>
              <a:gd name="connsiteY9" fmla="*/ 17140 h 700889"/>
              <a:gd name="connsiteX0" fmla="*/ 461558 w 1461244"/>
              <a:gd name="connsiteY0" fmla="*/ 17140 h 700889"/>
              <a:gd name="connsiteX1" fmla="*/ 270327 w 1461244"/>
              <a:gd name="connsiteY1" fmla="*/ 226210 h 700889"/>
              <a:gd name="connsiteX2" fmla="*/ 256 w 1461244"/>
              <a:gd name="connsiteY2" fmla="*/ 418096 h 700889"/>
              <a:gd name="connsiteX3" fmla="*/ 190460 w 1461244"/>
              <a:gd name="connsiteY3" fmla="*/ 596664 h 700889"/>
              <a:gd name="connsiteX4" fmla="*/ 511394 w 1461244"/>
              <a:gd name="connsiteY4" fmla="*/ 683593 h 700889"/>
              <a:gd name="connsiteX5" fmla="*/ 1339541 w 1461244"/>
              <a:gd name="connsiteY5" fmla="*/ 665886 h 700889"/>
              <a:gd name="connsiteX6" fmla="*/ 1438730 w 1461244"/>
              <a:gd name="connsiteY6" fmla="*/ 270752 h 700889"/>
              <a:gd name="connsiteX7" fmla="*/ 1202053 w 1461244"/>
              <a:gd name="connsiteY7" fmla="*/ 34465 h 700889"/>
              <a:gd name="connsiteX8" fmla="*/ 875553 w 1461244"/>
              <a:gd name="connsiteY8" fmla="*/ 3909 h 700889"/>
              <a:gd name="connsiteX9" fmla="*/ 461558 w 1461244"/>
              <a:gd name="connsiteY9" fmla="*/ 17140 h 700889"/>
              <a:gd name="connsiteX0" fmla="*/ 463884 w 1463570"/>
              <a:gd name="connsiteY0" fmla="*/ 17140 h 700889"/>
              <a:gd name="connsiteX1" fmla="*/ 272653 w 1463570"/>
              <a:gd name="connsiteY1" fmla="*/ 226210 h 700889"/>
              <a:gd name="connsiteX2" fmla="*/ 2582 w 1463570"/>
              <a:gd name="connsiteY2" fmla="*/ 418096 h 700889"/>
              <a:gd name="connsiteX3" fmla="*/ 155251 w 1463570"/>
              <a:gd name="connsiteY3" fmla="*/ 630085 h 700889"/>
              <a:gd name="connsiteX4" fmla="*/ 513720 w 1463570"/>
              <a:gd name="connsiteY4" fmla="*/ 683593 h 700889"/>
              <a:gd name="connsiteX5" fmla="*/ 1341867 w 1463570"/>
              <a:gd name="connsiteY5" fmla="*/ 665886 h 700889"/>
              <a:gd name="connsiteX6" fmla="*/ 1441056 w 1463570"/>
              <a:gd name="connsiteY6" fmla="*/ 270752 h 700889"/>
              <a:gd name="connsiteX7" fmla="*/ 1204379 w 1463570"/>
              <a:gd name="connsiteY7" fmla="*/ 34465 h 700889"/>
              <a:gd name="connsiteX8" fmla="*/ 877879 w 1463570"/>
              <a:gd name="connsiteY8" fmla="*/ 3909 h 700889"/>
              <a:gd name="connsiteX9" fmla="*/ 463884 w 1463570"/>
              <a:gd name="connsiteY9" fmla="*/ 17140 h 700889"/>
              <a:gd name="connsiteX0" fmla="*/ 463884 w 1465533"/>
              <a:gd name="connsiteY0" fmla="*/ 17140 h 708314"/>
              <a:gd name="connsiteX1" fmla="*/ 272653 w 1465533"/>
              <a:gd name="connsiteY1" fmla="*/ 226210 h 708314"/>
              <a:gd name="connsiteX2" fmla="*/ 2582 w 1465533"/>
              <a:gd name="connsiteY2" fmla="*/ 418096 h 708314"/>
              <a:gd name="connsiteX3" fmla="*/ 155251 w 1465533"/>
              <a:gd name="connsiteY3" fmla="*/ 630085 h 708314"/>
              <a:gd name="connsiteX4" fmla="*/ 472234 w 1465533"/>
              <a:gd name="connsiteY4" fmla="*/ 699508 h 708314"/>
              <a:gd name="connsiteX5" fmla="*/ 1341867 w 1465533"/>
              <a:gd name="connsiteY5" fmla="*/ 665886 h 708314"/>
              <a:gd name="connsiteX6" fmla="*/ 1441056 w 1465533"/>
              <a:gd name="connsiteY6" fmla="*/ 270752 h 708314"/>
              <a:gd name="connsiteX7" fmla="*/ 1204379 w 1465533"/>
              <a:gd name="connsiteY7" fmla="*/ 34465 h 708314"/>
              <a:gd name="connsiteX8" fmla="*/ 877879 w 1465533"/>
              <a:gd name="connsiteY8" fmla="*/ 3909 h 708314"/>
              <a:gd name="connsiteX9" fmla="*/ 463884 w 1465533"/>
              <a:gd name="connsiteY9" fmla="*/ 17140 h 708314"/>
              <a:gd name="connsiteX0" fmla="*/ 463884 w 1467792"/>
              <a:gd name="connsiteY0" fmla="*/ 17140 h 717887"/>
              <a:gd name="connsiteX1" fmla="*/ 272653 w 1467792"/>
              <a:gd name="connsiteY1" fmla="*/ 226210 h 717887"/>
              <a:gd name="connsiteX2" fmla="*/ 2582 w 1467792"/>
              <a:gd name="connsiteY2" fmla="*/ 418096 h 717887"/>
              <a:gd name="connsiteX3" fmla="*/ 155251 w 1467792"/>
              <a:gd name="connsiteY3" fmla="*/ 630085 h 717887"/>
              <a:gd name="connsiteX4" fmla="*/ 426797 w 1467792"/>
              <a:gd name="connsiteY4" fmla="*/ 715423 h 717887"/>
              <a:gd name="connsiteX5" fmla="*/ 1341867 w 1467792"/>
              <a:gd name="connsiteY5" fmla="*/ 665886 h 717887"/>
              <a:gd name="connsiteX6" fmla="*/ 1441056 w 1467792"/>
              <a:gd name="connsiteY6" fmla="*/ 270752 h 717887"/>
              <a:gd name="connsiteX7" fmla="*/ 1204379 w 1467792"/>
              <a:gd name="connsiteY7" fmla="*/ 34465 h 717887"/>
              <a:gd name="connsiteX8" fmla="*/ 877879 w 1467792"/>
              <a:gd name="connsiteY8" fmla="*/ 3909 h 717887"/>
              <a:gd name="connsiteX9" fmla="*/ 463884 w 1467792"/>
              <a:gd name="connsiteY9" fmla="*/ 17140 h 717887"/>
              <a:gd name="connsiteX0" fmla="*/ 467587 w 1471495"/>
              <a:gd name="connsiteY0" fmla="*/ 17140 h 717887"/>
              <a:gd name="connsiteX1" fmla="*/ 276356 w 1471495"/>
              <a:gd name="connsiteY1" fmla="*/ 226210 h 717887"/>
              <a:gd name="connsiteX2" fmla="*/ 6285 w 1471495"/>
              <a:gd name="connsiteY2" fmla="*/ 418096 h 717887"/>
              <a:gd name="connsiteX3" fmla="*/ 117468 w 1471495"/>
              <a:gd name="connsiteY3" fmla="*/ 633268 h 717887"/>
              <a:gd name="connsiteX4" fmla="*/ 430500 w 1471495"/>
              <a:gd name="connsiteY4" fmla="*/ 715423 h 717887"/>
              <a:gd name="connsiteX5" fmla="*/ 1345570 w 1471495"/>
              <a:gd name="connsiteY5" fmla="*/ 665886 h 717887"/>
              <a:gd name="connsiteX6" fmla="*/ 1444759 w 1471495"/>
              <a:gd name="connsiteY6" fmla="*/ 270752 h 717887"/>
              <a:gd name="connsiteX7" fmla="*/ 1208082 w 1471495"/>
              <a:gd name="connsiteY7" fmla="*/ 34465 h 717887"/>
              <a:gd name="connsiteX8" fmla="*/ 881582 w 1471495"/>
              <a:gd name="connsiteY8" fmla="*/ 3909 h 717887"/>
              <a:gd name="connsiteX9" fmla="*/ 467587 w 1471495"/>
              <a:gd name="connsiteY9" fmla="*/ 17140 h 717887"/>
              <a:gd name="connsiteX0" fmla="*/ 437440 w 1471495"/>
              <a:gd name="connsiteY0" fmla="*/ 12273 h 732696"/>
              <a:gd name="connsiteX1" fmla="*/ 276356 w 1471495"/>
              <a:gd name="connsiteY1" fmla="*/ 241019 h 732696"/>
              <a:gd name="connsiteX2" fmla="*/ 6285 w 1471495"/>
              <a:gd name="connsiteY2" fmla="*/ 432905 h 732696"/>
              <a:gd name="connsiteX3" fmla="*/ 117468 w 1471495"/>
              <a:gd name="connsiteY3" fmla="*/ 648077 h 732696"/>
              <a:gd name="connsiteX4" fmla="*/ 430500 w 1471495"/>
              <a:gd name="connsiteY4" fmla="*/ 730232 h 732696"/>
              <a:gd name="connsiteX5" fmla="*/ 1345570 w 1471495"/>
              <a:gd name="connsiteY5" fmla="*/ 680695 h 732696"/>
              <a:gd name="connsiteX6" fmla="*/ 1444759 w 1471495"/>
              <a:gd name="connsiteY6" fmla="*/ 285561 h 732696"/>
              <a:gd name="connsiteX7" fmla="*/ 1208082 w 1471495"/>
              <a:gd name="connsiteY7" fmla="*/ 49274 h 732696"/>
              <a:gd name="connsiteX8" fmla="*/ 881582 w 1471495"/>
              <a:gd name="connsiteY8" fmla="*/ 18718 h 732696"/>
              <a:gd name="connsiteX9" fmla="*/ 437440 w 1471495"/>
              <a:gd name="connsiteY9" fmla="*/ 12273 h 732696"/>
              <a:gd name="connsiteX0" fmla="*/ 437440 w 1471495"/>
              <a:gd name="connsiteY0" fmla="*/ 27540 h 747963"/>
              <a:gd name="connsiteX1" fmla="*/ 276356 w 1471495"/>
              <a:gd name="connsiteY1" fmla="*/ 256286 h 747963"/>
              <a:gd name="connsiteX2" fmla="*/ 6285 w 1471495"/>
              <a:gd name="connsiteY2" fmla="*/ 448172 h 747963"/>
              <a:gd name="connsiteX3" fmla="*/ 117468 w 1471495"/>
              <a:gd name="connsiteY3" fmla="*/ 663344 h 747963"/>
              <a:gd name="connsiteX4" fmla="*/ 430500 w 1471495"/>
              <a:gd name="connsiteY4" fmla="*/ 745499 h 747963"/>
              <a:gd name="connsiteX5" fmla="*/ 1345570 w 1471495"/>
              <a:gd name="connsiteY5" fmla="*/ 695962 h 747963"/>
              <a:gd name="connsiteX6" fmla="*/ 1444759 w 1471495"/>
              <a:gd name="connsiteY6" fmla="*/ 300828 h 747963"/>
              <a:gd name="connsiteX7" fmla="*/ 1208082 w 1471495"/>
              <a:gd name="connsiteY7" fmla="*/ 64541 h 747963"/>
              <a:gd name="connsiteX8" fmla="*/ 906076 w 1471495"/>
              <a:gd name="connsiteY8" fmla="*/ 0 h 747963"/>
              <a:gd name="connsiteX9" fmla="*/ 437440 w 1471495"/>
              <a:gd name="connsiteY9" fmla="*/ 27540 h 747963"/>
              <a:gd name="connsiteX0" fmla="*/ 437440 w 1471495"/>
              <a:gd name="connsiteY0" fmla="*/ 27540 h 747963"/>
              <a:gd name="connsiteX1" fmla="*/ 276356 w 1471495"/>
              <a:gd name="connsiteY1" fmla="*/ 256286 h 747963"/>
              <a:gd name="connsiteX2" fmla="*/ 6285 w 1471495"/>
              <a:gd name="connsiteY2" fmla="*/ 448172 h 747963"/>
              <a:gd name="connsiteX3" fmla="*/ 117468 w 1471495"/>
              <a:gd name="connsiteY3" fmla="*/ 663344 h 747963"/>
              <a:gd name="connsiteX4" fmla="*/ 430500 w 1471495"/>
              <a:gd name="connsiteY4" fmla="*/ 745499 h 747963"/>
              <a:gd name="connsiteX5" fmla="*/ 1345570 w 1471495"/>
              <a:gd name="connsiteY5" fmla="*/ 695962 h 747963"/>
              <a:gd name="connsiteX6" fmla="*/ 1444759 w 1471495"/>
              <a:gd name="connsiteY6" fmla="*/ 300828 h 747963"/>
              <a:gd name="connsiteX7" fmla="*/ 1213735 w 1471495"/>
              <a:gd name="connsiteY7" fmla="*/ 87794 h 747963"/>
              <a:gd name="connsiteX8" fmla="*/ 906076 w 1471495"/>
              <a:gd name="connsiteY8" fmla="*/ 0 h 747963"/>
              <a:gd name="connsiteX9" fmla="*/ 437440 w 1471495"/>
              <a:gd name="connsiteY9" fmla="*/ 27540 h 747963"/>
              <a:gd name="connsiteX0" fmla="*/ 435352 w 1469407"/>
              <a:gd name="connsiteY0" fmla="*/ 27540 h 747963"/>
              <a:gd name="connsiteX1" fmla="*/ 236062 w 1469407"/>
              <a:gd name="connsiteY1" fmla="*/ 246705 h 747963"/>
              <a:gd name="connsiteX2" fmla="*/ 4197 w 1469407"/>
              <a:gd name="connsiteY2" fmla="*/ 448172 h 747963"/>
              <a:gd name="connsiteX3" fmla="*/ 115380 w 1469407"/>
              <a:gd name="connsiteY3" fmla="*/ 663344 h 747963"/>
              <a:gd name="connsiteX4" fmla="*/ 428412 w 1469407"/>
              <a:gd name="connsiteY4" fmla="*/ 745499 h 747963"/>
              <a:gd name="connsiteX5" fmla="*/ 1343482 w 1469407"/>
              <a:gd name="connsiteY5" fmla="*/ 695962 h 747963"/>
              <a:gd name="connsiteX6" fmla="*/ 1442671 w 1469407"/>
              <a:gd name="connsiteY6" fmla="*/ 300828 h 747963"/>
              <a:gd name="connsiteX7" fmla="*/ 1211647 w 1469407"/>
              <a:gd name="connsiteY7" fmla="*/ 87794 h 747963"/>
              <a:gd name="connsiteX8" fmla="*/ 903988 w 1469407"/>
              <a:gd name="connsiteY8" fmla="*/ 0 h 747963"/>
              <a:gd name="connsiteX9" fmla="*/ 435352 w 1469407"/>
              <a:gd name="connsiteY9" fmla="*/ 27540 h 747963"/>
              <a:gd name="connsiteX0" fmla="*/ 287738 w 1469407"/>
              <a:gd name="connsiteY0" fmla="*/ 16581 h 752973"/>
              <a:gd name="connsiteX1" fmla="*/ 236062 w 1469407"/>
              <a:gd name="connsiteY1" fmla="*/ 251715 h 752973"/>
              <a:gd name="connsiteX2" fmla="*/ 4197 w 1469407"/>
              <a:gd name="connsiteY2" fmla="*/ 453182 h 752973"/>
              <a:gd name="connsiteX3" fmla="*/ 115380 w 1469407"/>
              <a:gd name="connsiteY3" fmla="*/ 668354 h 752973"/>
              <a:gd name="connsiteX4" fmla="*/ 428412 w 1469407"/>
              <a:gd name="connsiteY4" fmla="*/ 750509 h 752973"/>
              <a:gd name="connsiteX5" fmla="*/ 1343482 w 1469407"/>
              <a:gd name="connsiteY5" fmla="*/ 700972 h 752973"/>
              <a:gd name="connsiteX6" fmla="*/ 1442671 w 1469407"/>
              <a:gd name="connsiteY6" fmla="*/ 305838 h 752973"/>
              <a:gd name="connsiteX7" fmla="*/ 1211647 w 1469407"/>
              <a:gd name="connsiteY7" fmla="*/ 92804 h 752973"/>
              <a:gd name="connsiteX8" fmla="*/ 903988 w 1469407"/>
              <a:gd name="connsiteY8" fmla="*/ 5010 h 752973"/>
              <a:gd name="connsiteX9" fmla="*/ 287738 w 1469407"/>
              <a:gd name="connsiteY9" fmla="*/ 16581 h 752973"/>
              <a:gd name="connsiteX0" fmla="*/ 284280 w 1465949"/>
              <a:gd name="connsiteY0" fmla="*/ 16581 h 752973"/>
              <a:gd name="connsiteX1" fmla="*/ 153170 w 1465949"/>
              <a:gd name="connsiteY1" fmla="*/ 241755 h 752973"/>
              <a:gd name="connsiteX2" fmla="*/ 739 w 1465949"/>
              <a:gd name="connsiteY2" fmla="*/ 453182 h 752973"/>
              <a:gd name="connsiteX3" fmla="*/ 111922 w 1465949"/>
              <a:gd name="connsiteY3" fmla="*/ 668354 h 752973"/>
              <a:gd name="connsiteX4" fmla="*/ 424954 w 1465949"/>
              <a:gd name="connsiteY4" fmla="*/ 750509 h 752973"/>
              <a:gd name="connsiteX5" fmla="*/ 1340024 w 1465949"/>
              <a:gd name="connsiteY5" fmla="*/ 700972 h 752973"/>
              <a:gd name="connsiteX6" fmla="*/ 1439213 w 1465949"/>
              <a:gd name="connsiteY6" fmla="*/ 305838 h 752973"/>
              <a:gd name="connsiteX7" fmla="*/ 1208189 w 1465949"/>
              <a:gd name="connsiteY7" fmla="*/ 92804 h 752973"/>
              <a:gd name="connsiteX8" fmla="*/ 900530 w 1465949"/>
              <a:gd name="connsiteY8" fmla="*/ 5010 h 752973"/>
              <a:gd name="connsiteX9" fmla="*/ 284280 w 1465949"/>
              <a:gd name="connsiteY9" fmla="*/ 16581 h 752973"/>
              <a:gd name="connsiteX0" fmla="*/ 215678 w 1465949"/>
              <a:gd name="connsiteY0" fmla="*/ 15568 h 755280"/>
              <a:gd name="connsiteX1" fmla="*/ 153170 w 1465949"/>
              <a:gd name="connsiteY1" fmla="*/ 244062 h 755280"/>
              <a:gd name="connsiteX2" fmla="*/ 739 w 1465949"/>
              <a:gd name="connsiteY2" fmla="*/ 455489 h 755280"/>
              <a:gd name="connsiteX3" fmla="*/ 111922 w 1465949"/>
              <a:gd name="connsiteY3" fmla="*/ 670661 h 755280"/>
              <a:gd name="connsiteX4" fmla="*/ 424954 w 1465949"/>
              <a:gd name="connsiteY4" fmla="*/ 752816 h 755280"/>
              <a:gd name="connsiteX5" fmla="*/ 1340024 w 1465949"/>
              <a:gd name="connsiteY5" fmla="*/ 703279 h 755280"/>
              <a:gd name="connsiteX6" fmla="*/ 1439213 w 1465949"/>
              <a:gd name="connsiteY6" fmla="*/ 308145 h 755280"/>
              <a:gd name="connsiteX7" fmla="*/ 1208189 w 1465949"/>
              <a:gd name="connsiteY7" fmla="*/ 95111 h 755280"/>
              <a:gd name="connsiteX8" fmla="*/ 900530 w 1465949"/>
              <a:gd name="connsiteY8" fmla="*/ 7317 h 755280"/>
              <a:gd name="connsiteX9" fmla="*/ 215678 w 1465949"/>
              <a:gd name="connsiteY9" fmla="*/ 15568 h 755280"/>
              <a:gd name="connsiteX0" fmla="*/ 158423 w 1408694"/>
              <a:gd name="connsiteY0" fmla="*/ 15568 h 755280"/>
              <a:gd name="connsiteX1" fmla="*/ 95915 w 1408694"/>
              <a:gd name="connsiteY1" fmla="*/ 244062 h 755280"/>
              <a:gd name="connsiteX2" fmla="*/ 9068 w 1408694"/>
              <a:gd name="connsiteY2" fmla="*/ 472501 h 755280"/>
              <a:gd name="connsiteX3" fmla="*/ 54667 w 1408694"/>
              <a:gd name="connsiteY3" fmla="*/ 670661 h 755280"/>
              <a:gd name="connsiteX4" fmla="*/ 367699 w 1408694"/>
              <a:gd name="connsiteY4" fmla="*/ 752816 h 755280"/>
              <a:gd name="connsiteX5" fmla="*/ 1282769 w 1408694"/>
              <a:gd name="connsiteY5" fmla="*/ 703279 h 755280"/>
              <a:gd name="connsiteX6" fmla="*/ 1381958 w 1408694"/>
              <a:gd name="connsiteY6" fmla="*/ 308145 h 755280"/>
              <a:gd name="connsiteX7" fmla="*/ 1150934 w 1408694"/>
              <a:gd name="connsiteY7" fmla="*/ 95111 h 755280"/>
              <a:gd name="connsiteX8" fmla="*/ 843275 w 1408694"/>
              <a:gd name="connsiteY8" fmla="*/ 7317 h 755280"/>
              <a:gd name="connsiteX9" fmla="*/ 158423 w 1408694"/>
              <a:gd name="connsiteY9" fmla="*/ 15568 h 755280"/>
              <a:gd name="connsiteX0" fmla="*/ 151540 w 1401811"/>
              <a:gd name="connsiteY0" fmla="*/ 15568 h 755280"/>
              <a:gd name="connsiteX1" fmla="*/ 89032 w 1401811"/>
              <a:gd name="connsiteY1" fmla="*/ 244062 h 755280"/>
              <a:gd name="connsiteX2" fmla="*/ 2185 w 1401811"/>
              <a:gd name="connsiteY2" fmla="*/ 472501 h 755280"/>
              <a:gd name="connsiteX3" fmla="*/ 67073 w 1401811"/>
              <a:gd name="connsiteY3" fmla="*/ 640039 h 755280"/>
              <a:gd name="connsiteX4" fmla="*/ 360816 w 1401811"/>
              <a:gd name="connsiteY4" fmla="*/ 752816 h 755280"/>
              <a:gd name="connsiteX5" fmla="*/ 1275886 w 1401811"/>
              <a:gd name="connsiteY5" fmla="*/ 703279 h 755280"/>
              <a:gd name="connsiteX6" fmla="*/ 1375075 w 1401811"/>
              <a:gd name="connsiteY6" fmla="*/ 308145 h 755280"/>
              <a:gd name="connsiteX7" fmla="*/ 1144051 w 1401811"/>
              <a:gd name="connsiteY7" fmla="*/ 95111 h 755280"/>
              <a:gd name="connsiteX8" fmla="*/ 836392 w 1401811"/>
              <a:gd name="connsiteY8" fmla="*/ 7317 h 755280"/>
              <a:gd name="connsiteX9" fmla="*/ 151540 w 1401811"/>
              <a:gd name="connsiteY9" fmla="*/ 15568 h 755280"/>
              <a:gd name="connsiteX0" fmla="*/ 154312 w 1404583"/>
              <a:gd name="connsiteY0" fmla="*/ 21319 h 761031"/>
              <a:gd name="connsiteX1" fmla="*/ 130383 w 1404583"/>
              <a:gd name="connsiteY1" fmla="*/ 294045 h 761031"/>
              <a:gd name="connsiteX2" fmla="*/ 4957 w 1404583"/>
              <a:gd name="connsiteY2" fmla="*/ 478252 h 761031"/>
              <a:gd name="connsiteX3" fmla="*/ 69845 w 1404583"/>
              <a:gd name="connsiteY3" fmla="*/ 645790 h 761031"/>
              <a:gd name="connsiteX4" fmla="*/ 363588 w 1404583"/>
              <a:gd name="connsiteY4" fmla="*/ 758567 h 761031"/>
              <a:gd name="connsiteX5" fmla="*/ 1278658 w 1404583"/>
              <a:gd name="connsiteY5" fmla="*/ 709030 h 761031"/>
              <a:gd name="connsiteX6" fmla="*/ 1377847 w 1404583"/>
              <a:gd name="connsiteY6" fmla="*/ 313896 h 761031"/>
              <a:gd name="connsiteX7" fmla="*/ 1146823 w 1404583"/>
              <a:gd name="connsiteY7" fmla="*/ 100862 h 761031"/>
              <a:gd name="connsiteX8" fmla="*/ 839164 w 1404583"/>
              <a:gd name="connsiteY8" fmla="*/ 13068 h 761031"/>
              <a:gd name="connsiteX9" fmla="*/ 154312 w 1404583"/>
              <a:gd name="connsiteY9" fmla="*/ 21319 h 761031"/>
              <a:gd name="connsiteX0" fmla="*/ 231469 w 1404583"/>
              <a:gd name="connsiteY0" fmla="*/ 21319 h 761031"/>
              <a:gd name="connsiteX1" fmla="*/ 130383 w 1404583"/>
              <a:gd name="connsiteY1" fmla="*/ 294045 h 761031"/>
              <a:gd name="connsiteX2" fmla="*/ 4957 w 1404583"/>
              <a:gd name="connsiteY2" fmla="*/ 478252 h 761031"/>
              <a:gd name="connsiteX3" fmla="*/ 69845 w 1404583"/>
              <a:gd name="connsiteY3" fmla="*/ 645790 h 761031"/>
              <a:gd name="connsiteX4" fmla="*/ 363588 w 1404583"/>
              <a:gd name="connsiteY4" fmla="*/ 758567 h 761031"/>
              <a:gd name="connsiteX5" fmla="*/ 1278658 w 1404583"/>
              <a:gd name="connsiteY5" fmla="*/ 709030 h 761031"/>
              <a:gd name="connsiteX6" fmla="*/ 1377847 w 1404583"/>
              <a:gd name="connsiteY6" fmla="*/ 313896 h 761031"/>
              <a:gd name="connsiteX7" fmla="*/ 1146823 w 1404583"/>
              <a:gd name="connsiteY7" fmla="*/ 100862 h 761031"/>
              <a:gd name="connsiteX8" fmla="*/ 839164 w 1404583"/>
              <a:gd name="connsiteY8" fmla="*/ 13068 h 761031"/>
              <a:gd name="connsiteX9" fmla="*/ 231469 w 1404583"/>
              <a:gd name="connsiteY9" fmla="*/ 21319 h 76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04583" h="761031">
                <a:moveTo>
                  <a:pt x="231469" y="21319"/>
                </a:moveTo>
                <a:cubicBezTo>
                  <a:pt x="113339" y="68148"/>
                  <a:pt x="168135" y="217890"/>
                  <a:pt x="130383" y="294045"/>
                </a:cubicBezTo>
                <a:cubicBezTo>
                  <a:pt x="92631" y="370200"/>
                  <a:pt x="15047" y="419628"/>
                  <a:pt x="4957" y="478252"/>
                </a:cubicBezTo>
                <a:cubicBezTo>
                  <a:pt x="-5133" y="536876"/>
                  <a:pt x="-6784" y="601806"/>
                  <a:pt x="69845" y="645790"/>
                </a:cubicBezTo>
                <a:cubicBezTo>
                  <a:pt x="114412" y="664652"/>
                  <a:pt x="174902" y="743051"/>
                  <a:pt x="363588" y="758567"/>
                </a:cubicBezTo>
                <a:cubicBezTo>
                  <a:pt x="827649" y="755219"/>
                  <a:pt x="1109615" y="783142"/>
                  <a:pt x="1278658" y="709030"/>
                </a:cubicBezTo>
                <a:cubicBezTo>
                  <a:pt x="1447701" y="634918"/>
                  <a:pt x="1407676" y="440091"/>
                  <a:pt x="1377847" y="313896"/>
                </a:cubicBezTo>
                <a:cubicBezTo>
                  <a:pt x="1318189" y="194584"/>
                  <a:pt x="1265114" y="253952"/>
                  <a:pt x="1146823" y="100862"/>
                </a:cubicBezTo>
                <a:cubicBezTo>
                  <a:pt x="1043800" y="52777"/>
                  <a:pt x="899969" y="21099"/>
                  <a:pt x="839164" y="13068"/>
                </a:cubicBezTo>
                <a:cubicBezTo>
                  <a:pt x="716407" y="20525"/>
                  <a:pt x="349599" y="-25510"/>
                  <a:pt x="231469" y="21319"/>
                </a:cubicBezTo>
                <a:close/>
              </a:path>
            </a:pathLst>
          </a:custGeom>
          <a:solidFill>
            <a:srgbClr val="9AE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3752EA1-A036-214E-A4D2-722E1761E424}"/>
              </a:ext>
            </a:extLst>
          </p:cNvPr>
          <p:cNvCxnSpPr/>
          <p:nvPr/>
        </p:nvCxnSpPr>
        <p:spPr>
          <a:xfrm flipH="1" flipV="1">
            <a:off x="8724767" y="3505909"/>
            <a:ext cx="187288" cy="68283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A928C1-EFBE-BB44-80D9-8ED0D30950AB}"/>
              </a:ext>
            </a:extLst>
          </p:cNvPr>
          <p:cNvCxnSpPr/>
          <p:nvPr/>
        </p:nvCxnSpPr>
        <p:spPr>
          <a:xfrm>
            <a:off x="8754732" y="3491584"/>
            <a:ext cx="1060146" cy="412464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C656B73-DF75-3D42-AE5F-5E5138906F3B}"/>
              </a:ext>
            </a:extLst>
          </p:cNvPr>
          <p:cNvCxnSpPr>
            <a:cxnSpLocks/>
            <a:endCxn id="65" idx="4"/>
          </p:cNvCxnSpPr>
          <p:nvPr/>
        </p:nvCxnSpPr>
        <p:spPr>
          <a:xfrm flipV="1">
            <a:off x="9814878" y="3680349"/>
            <a:ext cx="818137" cy="223702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3C4CD2-2AAF-B44F-8ACD-EEBCEB5EEA7E}"/>
              </a:ext>
            </a:extLst>
          </p:cNvPr>
          <p:cNvCxnSpPr/>
          <p:nvPr/>
        </p:nvCxnSpPr>
        <p:spPr>
          <a:xfrm flipH="1" flipV="1">
            <a:off x="7656511" y="3055704"/>
            <a:ext cx="1124574" cy="419805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B0E8E79-3917-C941-99D6-99BD80BF69D8}"/>
              </a:ext>
            </a:extLst>
          </p:cNvPr>
          <p:cNvCxnSpPr/>
          <p:nvPr/>
        </p:nvCxnSpPr>
        <p:spPr>
          <a:xfrm flipV="1">
            <a:off x="8781081" y="2910099"/>
            <a:ext cx="1002157" cy="565408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3E73ED2-9388-9440-BEC7-4709DF64F9E3}"/>
              </a:ext>
            </a:extLst>
          </p:cNvPr>
          <p:cNvCxnSpPr>
            <a:cxnSpLocks/>
            <a:stCxn id="89" idx="4"/>
          </p:cNvCxnSpPr>
          <p:nvPr/>
        </p:nvCxnSpPr>
        <p:spPr>
          <a:xfrm>
            <a:off x="7389190" y="3739485"/>
            <a:ext cx="1522865" cy="449254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341DEC8-0EA4-B047-9EC0-A26A0EE1B143}"/>
              </a:ext>
            </a:extLst>
          </p:cNvPr>
          <p:cNvCxnSpPr/>
          <p:nvPr/>
        </p:nvCxnSpPr>
        <p:spPr>
          <a:xfrm flipV="1">
            <a:off x="7209979" y="3485174"/>
            <a:ext cx="1514786" cy="233887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B9832A-2E89-EC43-BA31-49F4524A4BE4}"/>
              </a:ext>
            </a:extLst>
          </p:cNvPr>
          <p:cNvCxnSpPr>
            <a:cxnSpLocks/>
          </p:cNvCxnSpPr>
          <p:nvPr/>
        </p:nvCxnSpPr>
        <p:spPr>
          <a:xfrm>
            <a:off x="10631673" y="3529431"/>
            <a:ext cx="909542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55AF617-ABFA-674E-B1F8-7C9F603469DA}"/>
              </a:ext>
            </a:extLst>
          </p:cNvPr>
          <p:cNvSpPr txBox="1"/>
          <p:nvPr/>
        </p:nvSpPr>
        <p:spPr>
          <a:xfrm>
            <a:off x="7973562" y="2332045"/>
            <a:ext cx="1096302" cy="564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Mobility Management Entity (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MME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9FF8E6-11BB-EE49-AFCB-83F5B6720CA3}"/>
              </a:ext>
            </a:extLst>
          </p:cNvPr>
          <p:cNvSpPr txBox="1"/>
          <p:nvPr/>
        </p:nvSpPr>
        <p:spPr>
          <a:xfrm>
            <a:off x="7791233" y="4413571"/>
            <a:ext cx="2353669" cy="250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Serving Gateway (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S-GW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5980CE-1D9B-DE47-B3E5-696E8479F1CF}"/>
              </a:ext>
            </a:extLst>
          </p:cNvPr>
          <p:cNvSpPr txBox="1"/>
          <p:nvPr/>
        </p:nvSpPr>
        <p:spPr>
          <a:xfrm>
            <a:off x="10033417" y="2441096"/>
            <a:ext cx="1682278" cy="407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Home Subscriber Service (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HSS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D559FDE-F844-E947-8966-45DD952B5921}"/>
              </a:ext>
            </a:extLst>
          </p:cNvPr>
          <p:cNvSpPr txBox="1"/>
          <p:nvPr/>
        </p:nvSpPr>
        <p:spPr>
          <a:xfrm>
            <a:off x="9897766" y="3928199"/>
            <a:ext cx="1853514" cy="250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PDN gateway (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P-GW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E206C5-EA27-0548-9300-1180195B5DC4}"/>
              </a:ext>
            </a:extLst>
          </p:cNvPr>
          <p:cNvSpPr txBox="1"/>
          <p:nvPr/>
        </p:nvSpPr>
        <p:spPr>
          <a:xfrm>
            <a:off x="6567285" y="4467432"/>
            <a:ext cx="325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r-I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Mangal" panose="02040503050203030202" pitchFamily="18" charset="0"/>
              </a:rPr>
              <a:t>…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F3C734B-FACC-AF46-85BA-9EDB93ADC0C1}"/>
              </a:ext>
            </a:extLst>
          </p:cNvPr>
          <p:cNvCxnSpPr>
            <a:cxnSpLocks/>
            <a:endCxn id="70" idx="2"/>
          </p:cNvCxnSpPr>
          <p:nvPr/>
        </p:nvCxnSpPr>
        <p:spPr>
          <a:xfrm>
            <a:off x="8754732" y="3505907"/>
            <a:ext cx="1875422" cy="12681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96B4492-94B4-5548-931D-85B136866835}"/>
              </a:ext>
            </a:extLst>
          </p:cNvPr>
          <p:cNvCxnSpPr/>
          <p:nvPr/>
        </p:nvCxnSpPr>
        <p:spPr>
          <a:xfrm flipV="1">
            <a:off x="8912055" y="3904049"/>
            <a:ext cx="902823" cy="284691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EB0D2C1-F88C-B645-BA20-259DCE82399D}"/>
              </a:ext>
            </a:extLst>
          </p:cNvPr>
          <p:cNvCxnSpPr/>
          <p:nvPr/>
        </p:nvCxnSpPr>
        <p:spPr>
          <a:xfrm flipV="1">
            <a:off x="7656511" y="4188741"/>
            <a:ext cx="1304940" cy="61989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AD08002-C63B-384D-89CA-8B945CC63FFE}"/>
              </a:ext>
            </a:extLst>
          </p:cNvPr>
          <p:cNvCxnSpPr>
            <a:cxnSpLocks/>
            <a:stCxn id="89" idx="4"/>
            <a:endCxn id="102" idx="2"/>
          </p:cNvCxnSpPr>
          <p:nvPr/>
        </p:nvCxnSpPr>
        <p:spPr>
          <a:xfrm>
            <a:off x="7389190" y="3739485"/>
            <a:ext cx="238043" cy="496551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3432ED6-D45F-E246-9255-5B7E573DA6D0}"/>
              </a:ext>
            </a:extLst>
          </p:cNvPr>
          <p:cNvCxnSpPr/>
          <p:nvPr/>
        </p:nvCxnSpPr>
        <p:spPr>
          <a:xfrm flipV="1">
            <a:off x="7656513" y="3505909"/>
            <a:ext cx="1124569" cy="744819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EDC7287-1B64-B24E-A3A3-D0B5B869F66A}"/>
              </a:ext>
            </a:extLst>
          </p:cNvPr>
          <p:cNvCxnSpPr>
            <a:cxnSpLocks/>
            <a:stCxn id="93" idx="0"/>
          </p:cNvCxnSpPr>
          <p:nvPr/>
        </p:nvCxnSpPr>
        <p:spPr>
          <a:xfrm flipH="1">
            <a:off x="6399593" y="3631997"/>
            <a:ext cx="935470" cy="1019753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56A59D-9923-9340-A0B7-C6F07345DD0C}"/>
              </a:ext>
            </a:extLst>
          </p:cNvPr>
          <p:cNvCxnSpPr>
            <a:cxnSpLocks/>
            <a:stCxn id="94" idx="12"/>
          </p:cNvCxnSpPr>
          <p:nvPr/>
        </p:nvCxnSpPr>
        <p:spPr>
          <a:xfrm flipH="1" flipV="1">
            <a:off x="6675173" y="2682266"/>
            <a:ext cx="660278" cy="987106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2E7D84F-9E77-D547-9B25-0D9D0A6C0E34}"/>
              </a:ext>
            </a:extLst>
          </p:cNvPr>
          <p:cNvCxnSpPr>
            <a:cxnSpLocks/>
            <a:stCxn id="94" idx="13"/>
          </p:cNvCxnSpPr>
          <p:nvPr/>
        </p:nvCxnSpPr>
        <p:spPr>
          <a:xfrm flipH="1">
            <a:off x="5835039" y="3632847"/>
            <a:ext cx="1499626" cy="662635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5DFBB6AE-FA4E-1A47-855D-938097AB953D}"/>
              </a:ext>
            </a:extLst>
          </p:cNvPr>
          <p:cNvSpPr txBox="1"/>
          <p:nvPr/>
        </p:nvSpPr>
        <p:spPr>
          <a:xfrm>
            <a:off x="11042136" y="3315067"/>
            <a:ext cx="860748" cy="4912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Internet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C256A69-C2D1-A543-B030-86DD682F9AB5}"/>
              </a:ext>
            </a:extLst>
          </p:cNvPr>
          <p:cNvSpPr txBox="1"/>
          <p:nvPr/>
        </p:nvSpPr>
        <p:spPr>
          <a:xfrm>
            <a:off x="4562645" y="2549748"/>
            <a:ext cx="1589760" cy="378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Mobile device 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(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3B3F2C5-F432-DE41-B88E-C2DDFC014DE1}"/>
              </a:ext>
            </a:extLst>
          </p:cNvPr>
          <p:cNvGrpSpPr/>
          <p:nvPr/>
        </p:nvGrpSpPr>
        <p:grpSpPr>
          <a:xfrm>
            <a:off x="9309047" y="2092807"/>
            <a:ext cx="439787" cy="517111"/>
            <a:chOff x="4501086" y="2717689"/>
            <a:chExt cx="347435" cy="424729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53222DD-32B5-554A-92D9-45B047419529}"/>
                </a:ext>
              </a:extLst>
            </p:cNvPr>
            <p:cNvSpPr/>
            <p:nvPr/>
          </p:nvSpPr>
          <p:spPr>
            <a:xfrm>
              <a:off x="4501086" y="2764691"/>
              <a:ext cx="345572" cy="328307"/>
            </a:xfrm>
            <a:prstGeom prst="rect">
              <a:avLst/>
            </a:prstGeom>
            <a:gradFill>
              <a:gsLst>
                <a:gs pos="1000">
                  <a:srgbClr val="CDD3D7"/>
                </a:gs>
                <a:gs pos="100000">
                  <a:srgbClr val="E7ECF0"/>
                </a:gs>
              </a:gsLst>
            </a:gra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76AAF34-87D8-5E4E-824B-D94277757609}"/>
                </a:ext>
              </a:extLst>
            </p:cNvPr>
            <p:cNvSpPr/>
            <p:nvPr/>
          </p:nvSpPr>
          <p:spPr>
            <a:xfrm>
              <a:off x="4501086" y="2717689"/>
              <a:ext cx="345572" cy="98840"/>
            </a:xfrm>
            <a:prstGeom prst="ellipse">
              <a:avLst/>
            </a:prstGeom>
            <a:solidFill>
              <a:srgbClr val="E2E7EA"/>
            </a:solidFill>
            <a:ln w="63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1DBEAAB3-C02D-1249-8114-9A53E5AF30B1}"/>
                </a:ext>
              </a:extLst>
            </p:cNvPr>
            <p:cNvSpPr/>
            <p:nvPr/>
          </p:nvSpPr>
          <p:spPr>
            <a:xfrm>
              <a:off x="4502949" y="3043578"/>
              <a:ext cx="345572" cy="98840"/>
            </a:xfrm>
            <a:prstGeom prst="ellipse">
              <a:avLst/>
            </a:prstGeom>
            <a:solidFill>
              <a:srgbClr val="CDD3D7"/>
            </a:solidFill>
            <a:ln w="63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41BCC86-1311-274D-8C49-EB856C55E7D5}"/>
                </a:ext>
              </a:extLst>
            </p:cNvPr>
            <p:cNvSpPr/>
            <p:nvPr/>
          </p:nvSpPr>
          <p:spPr>
            <a:xfrm>
              <a:off x="4504261" y="3036961"/>
              <a:ext cx="339222" cy="52862"/>
            </a:xfrm>
            <a:prstGeom prst="rect">
              <a:avLst/>
            </a:prstGeom>
            <a:solidFill>
              <a:srgbClr val="CDD3D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1077AB8C-4F97-9648-9E6D-13504C1E87CE}"/>
              </a:ext>
            </a:extLst>
          </p:cNvPr>
          <p:cNvSpPr txBox="1"/>
          <p:nvPr/>
        </p:nvSpPr>
        <p:spPr>
          <a:xfrm>
            <a:off x="5930492" y="2821542"/>
            <a:ext cx="944297" cy="391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Base station</a:t>
            </a:r>
          </a:p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(eNode-B)  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0727567-EE18-E64F-8998-51A737EA68D5}"/>
              </a:ext>
            </a:extLst>
          </p:cNvPr>
          <p:cNvGrpSpPr/>
          <p:nvPr/>
        </p:nvGrpSpPr>
        <p:grpSpPr>
          <a:xfrm>
            <a:off x="8517277" y="3881562"/>
            <a:ext cx="883221" cy="540618"/>
            <a:chOff x="7493876" y="2774731"/>
            <a:chExt cx="1481958" cy="894622"/>
          </a:xfrm>
        </p:grpSpPr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B0489B00-D1CC-D640-9E4E-81A19094B950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D2DEB09-CBF1-684C-BA06-F810ACF925B7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C0D8678D-9E9E-FE46-A391-CA0E41679E00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1E625A55-E029-AF42-B88D-5D2FAB06B0B7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59">
                <a:extLst>
                  <a:ext uri="{FF2B5EF4-FFF2-40B4-BE49-F238E27FC236}">
                    <a16:creationId xmlns:a16="http://schemas.microsoft.com/office/drawing/2014/main" id="{A90CBD7B-B413-674C-8C1B-311DEA10F9DC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6C99112B-C85E-104E-BA58-6E2AD6C7E416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6A671058-EDBC-B448-953A-0252BBC0E05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F94F43F-64A6-1443-8CB0-275E05EF1A0F}"/>
              </a:ext>
            </a:extLst>
          </p:cNvPr>
          <p:cNvGrpSpPr/>
          <p:nvPr/>
        </p:nvGrpSpPr>
        <p:grpSpPr>
          <a:xfrm>
            <a:off x="10191431" y="3330376"/>
            <a:ext cx="883221" cy="540618"/>
            <a:chOff x="7493876" y="2774731"/>
            <a:chExt cx="1481958" cy="894622"/>
          </a:xfrm>
        </p:grpSpPr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E05DF9C8-CB91-644A-B514-85AACCC7FD21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A8FBEAB-793E-FE42-94E8-00B59D3F619D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E67DA038-7827-C043-B0DE-6039609E1F73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8BC9B326-A00A-9147-BC1C-6DEA74F922E3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27C7997B-54AF-F24C-BF0E-358A35C4066C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C8D8C6AD-37E7-5448-85D4-64A4A5B171EA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AD3BD04C-6FE4-994C-9EAF-DC6C57FE31A1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AB23DAA-0E90-BE4F-9B76-87FE6A7A6D52}"/>
              </a:ext>
            </a:extLst>
          </p:cNvPr>
          <p:cNvGrpSpPr/>
          <p:nvPr/>
        </p:nvGrpSpPr>
        <p:grpSpPr>
          <a:xfrm>
            <a:off x="8517278" y="3314233"/>
            <a:ext cx="495296" cy="318654"/>
            <a:chOff x="7493876" y="2774731"/>
            <a:chExt cx="1481958" cy="894622"/>
          </a:xfrm>
        </p:grpSpPr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F8B1947A-19E1-1B4E-ADEA-A2AB82DE3D6D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B4B90F9E-A110-E841-A185-641FE8A577B3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9C0D293E-22B6-3E4C-8BCE-561B8113BB86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A8A895E0-F08B-4A44-BD85-35A2157EA600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342EFC43-840E-B74E-8A26-CCD85142490A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CFC3970A-BBAC-E64C-864B-BDEEDC135287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F53664D5-C8C1-7445-BC58-2508CAF6D78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1772D06-A679-C74E-8F7B-26D75DE067ED}"/>
              </a:ext>
            </a:extLst>
          </p:cNvPr>
          <p:cNvGrpSpPr/>
          <p:nvPr/>
        </p:nvGrpSpPr>
        <p:grpSpPr>
          <a:xfrm>
            <a:off x="9508439" y="3732448"/>
            <a:ext cx="495296" cy="318654"/>
            <a:chOff x="7493876" y="2774731"/>
            <a:chExt cx="1481958" cy="894622"/>
          </a:xfrm>
        </p:grpSpPr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A2EEC3F7-93E8-E244-A386-F8A376C90C08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82426144-C7B9-E443-99F0-EA75D005030B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19F33AE3-497B-6C48-B4F2-9028391043B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0E83A2B2-ED87-AE4C-92E7-24528D23A03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F64AD8FA-E8DA-0249-B9D1-26A6AC4CBA0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4632C282-272F-A640-AEBE-6A3CC547AB61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FB071B43-4125-C448-8E62-D6E9FEE09EA0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B1A9B582-EBFD-BC49-8DE2-2EA563F12106}"/>
              </a:ext>
            </a:extLst>
          </p:cNvPr>
          <p:cNvGrpSpPr/>
          <p:nvPr/>
        </p:nvGrpSpPr>
        <p:grpSpPr>
          <a:xfrm>
            <a:off x="7141557" y="3533202"/>
            <a:ext cx="495296" cy="318654"/>
            <a:chOff x="7493876" y="2774731"/>
            <a:chExt cx="1481958" cy="894622"/>
          </a:xfrm>
        </p:grpSpPr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86BC2772-1ABA-5649-AA15-4331FEEF4F64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08862736-A8E9-B24B-A983-C24C6ECD0241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B396F44A-D03C-E545-9C35-3D7C197833C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AF1450E3-83D1-D841-A615-12B65F478998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2" name="Freeform 91">
                <a:extLst>
                  <a:ext uri="{FF2B5EF4-FFF2-40B4-BE49-F238E27FC236}">
                    <a16:creationId xmlns:a16="http://schemas.microsoft.com/office/drawing/2014/main" id="{63A01A82-7669-A34C-AC36-129F4B770DCA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6F22DA3B-402E-5046-9232-AE3C43C62EDC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4" name="Freeform 93">
                <a:extLst>
                  <a:ext uri="{FF2B5EF4-FFF2-40B4-BE49-F238E27FC236}">
                    <a16:creationId xmlns:a16="http://schemas.microsoft.com/office/drawing/2014/main" id="{7968AB99-2B48-9248-8471-4A5E2A20E256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1F75DFA6-C48B-B144-96B3-E6C870521780}"/>
              </a:ext>
            </a:extLst>
          </p:cNvPr>
          <p:cNvGrpSpPr/>
          <p:nvPr/>
        </p:nvGrpSpPr>
        <p:grpSpPr>
          <a:xfrm>
            <a:off x="7381204" y="4125100"/>
            <a:ext cx="495296" cy="318654"/>
            <a:chOff x="7493876" y="2774731"/>
            <a:chExt cx="1481958" cy="894622"/>
          </a:xfrm>
        </p:grpSpPr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550CF0CF-5417-1D44-9FF5-0125C7BC1F9E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9EBB8AB2-85E2-C74B-8EA6-F3C965AC9BB8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2B1F83C6-128D-504A-A9BD-752EBD857936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99" name="Freeform 98">
                <a:extLst>
                  <a:ext uri="{FF2B5EF4-FFF2-40B4-BE49-F238E27FC236}">
                    <a16:creationId xmlns:a16="http://schemas.microsoft.com/office/drawing/2014/main" id="{BCEC389D-02C7-E642-A71F-1CD79F4B342E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0" name="Freeform 99">
                <a:extLst>
                  <a:ext uri="{FF2B5EF4-FFF2-40B4-BE49-F238E27FC236}">
                    <a16:creationId xmlns:a16="http://schemas.microsoft.com/office/drawing/2014/main" id="{67205EB5-4105-EA49-AB65-233428891364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" name="Freeform 100">
                <a:extLst>
                  <a:ext uri="{FF2B5EF4-FFF2-40B4-BE49-F238E27FC236}">
                    <a16:creationId xmlns:a16="http://schemas.microsoft.com/office/drawing/2014/main" id="{D31749B9-FED1-B143-9D0A-75F194D06661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34A4BA55-86CE-2B40-A90B-B5A450B826A7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3" name="Group 652">
            <a:extLst>
              <a:ext uri="{FF2B5EF4-FFF2-40B4-BE49-F238E27FC236}">
                <a16:creationId xmlns:a16="http://schemas.microsoft.com/office/drawing/2014/main" id="{36CB4771-2A63-894E-AC40-FAA61C7BB56C}"/>
              </a:ext>
            </a:extLst>
          </p:cNvPr>
          <p:cNvGrpSpPr>
            <a:grpSpLocks/>
          </p:cNvGrpSpPr>
          <p:nvPr/>
        </p:nvGrpSpPr>
        <p:grpSpPr bwMode="auto">
          <a:xfrm>
            <a:off x="5111346" y="1885219"/>
            <a:ext cx="733407" cy="660273"/>
            <a:chOff x="2751" y="1851"/>
            <a:chExt cx="462" cy="478"/>
          </a:xfrm>
        </p:grpSpPr>
        <p:pic>
          <p:nvPicPr>
            <p:cNvPr id="104" name="Picture 653" descr="iphone_stylized_small">
              <a:extLst>
                <a:ext uri="{FF2B5EF4-FFF2-40B4-BE49-F238E27FC236}">
                  <a16:creationId xmlns:a16="http://schemas.microsoft.com/office/drawing/2014/main" id="{EA55BD15-8826-4D4B-B83C-888AAE35CC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" name="Picture 654" descr="antenna_radiation_stylized">
              <a:extLst>
                <a:ext uri="{FF2B5EF4-FFF2-40B4-BE49-F238E27FC236}">
                  <a16:creationId xmlns:a16="http://schemas.microsoft.com/office/drawing/2014/main" id="{8B2359A5-E064-7B47-8F13-00DE528A46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3144F73-50B6-9948-8BAC-52C7A8795BFD}"/>
              </a:ext>
            </a:extLst>
          </p:cNvPr>
          <p:cNvGrpSpPr/>
          <p:nvPr/>
        </p:nvGrpSpPr>
        <p:grpSpPr>
          <a:xfrm>
            <a:off x="5813450" y="3333577"/>
            <a:ext cx="534987" cy="407988"/>
            <a:chOff x="7432700" y="2327293"/>
            <a:chExt cx="534987" cy="407988"/>
          </a:xfrm>
        </p:grpSpPr>
        <p:pic>
          <p:nvPicPr>
            <p:cNvPr id="107" name="Picture 1017" descr="antenna_stylized">
              <a:extLst>
                <a:ext uri="{FF2B5EF4-FFF2-40B4-BE49-F238E27FC236}">
                  <a16:creationId xmlns:a16="http://schemas.microsoft.com/office/drawing/2014/main" id="{C8C7C570-DDF6-904D-A61F-E4DD57673B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2700" y="2327293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" name="Picture 1018" descr="laptop_keyboard">
              <a:extLst>
                <a:ext uri="{FF2B5EF4-FFF2-40B4-BE49-F238E27FC236}">
                  <a16:creationId xmlns:a16="http://schemas.microsoft.com/office/drawing/2014/main" id="{B68D8E89-FD90-264C-B364-7B39BB1340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458407" y="2575770"/>
              <a:ext cx="437221" cy="159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" name="Freeform 1019">
              <a:extLst>
                <a:ext uri="{FF2B5EF4-FFF2-40B4-BE49-F238E27FC236}">
                  <a16:creationId xmlns:a16="http://schemas.microsoft.com/office/drawing/2014/main" id="{380CFADB-76D0-FA4D-90BB-A26DBEB60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3304" y="2420984"/>
              <a:ext cx="351919" cy="208167"/>
            </a:xfrm>
            <a:custGeom>
              <a:avLst/>
              <a:gdLst>
                <a:gd name="T0" fmla="*/ 775798119 w 2982"/>
                <a:gd name="T1" fmla="*/ 0 h 2442"/>
                <a:gd name="T2" fmla="*/ 0 w 2982"/>
                <a:gd name="T3" fmla="*/ 211226083 h 2442"/>
                <a:gd name="T4" fmla="*/ 2147483646 w 2982"/>
                <a:gd name="T5" fmla="*/ 263880059 h 2442"/>
                <a:gd name="T6" fmla="*/ 2147483646 w 2982"/>
                <a:gd name="T7" fmla="*/ 52653891 h 2442"/>
                <a:gd name="T8" fmla="*/ 775798119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0" name="Picture 1020" descr="screen">
              <a:extLst>
                <a:ext uri="{FF2B5EF4-FFF2-40B4-BE49-F238E27FC236}">
                  <a16:creationId xmlns:a16="http://schemas.microsoft.com/office/drawing/2014/main" id="{A237643D-DD8F-FB44-8E56-4D45DBE012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637" y="2426338"/>
              <a:ext cx="319785" cy="189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" name="Freeform 1021">
              <a:extLst>
                <a:ext uri="{FF2B5EF4-FFF2-40B4-BE49-F238E27FC236}">
                  <a16:creationId xmlns:a16="http://schemas.microsoft.com/office/drawing/2014/main" id="{8985CD50-805B-1345-8E10-8343506C08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378" y="2414843"/>
              <a:ext cx="298167" cy="38736"/>
            </a:xfrm>
            <a:custGeom>
              <a:avLst/>
              <a:gdLst>
                <a:gd name="T0" fmla="*/ 193616298 w 2528"/>
                <a:gd name="T1" fmla="*/ 0 h 455"/>
                <a:gd name="T2" fmla="*/ 2147483646 w 2528"/>
                <a:gd name="T3" fmla="*/ 52445139 h 455"/>
                <a:gd name="T4" fmla="*/ 2147483646 w 2528"/>
                <a:gd name="T5" fmla="*/ 52445139 h 455"/>
                <a:gd name="T6" fmla="*/ 0 w 2528"/>
                <a:gd name="T7" fmla="*/ 52445139 h 455"/>
                <a:gd name="T8" fmla="*/ 193616298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 1022">
              <a:extLst>
                <a:ext uri="{FF2B5EF4-FFF2-40B4-BE49-F238E27FC236}">
                  <a16:creationId xmlns:a16="http://schemas.microsoft.com/office/drawing/2014/main" id="{6D617E6D-9C00-8A4E-8D9E-EF5B1D4FE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188" y="2414528"/>
              <a:ext cx="82770" cy="161243"/>
            </a:xfrm>
            <a:custGeom>
              <a:avLst/>
              <a:gdLst>
                <a:gd name="T0" fmla="*/ 773664160 w 702"/>
                <a:gd name="T1" fmla="*/ 0 h 1893"/>
                <a:gd name="T2" fmla="*/ 0 w 702"/>
                <a:gd name="T3" fmla="*/ 210739916 h 1893"/>
                <a:gd name="T4" fmla="*/ 193416040 w 702"/>
                <a:gd name="T5" fmla="*/ 210739916 h 1893"/>
                <a:gd name="T6" fmla="*/ 967080200 w 702"/>
                <a:gd name="T7" fmla="*/ 52529017 h 1893"/>
                <a:gd name="T8" fmla="*/ 77366416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 1023">
              <a:extLst>
                <a:ext uri="{FF2B5EF4-FFF2-40B4-BE49-F238E27FC236}">
                  <a16:creationId xmlns:a16="http://schemas.microsoft.com/office/drawing/2014/main" id="{930ED57E-7DDE-6648-8FCE-929B05FE7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205" y="2443344"/>
              <a:ext cx="89197" cy="186122"/>
            </a:xfrm>
            <a:custGeom>
              <a:avLst/>
              <a:gdLst>
                <a:gd name="T0" fmla="*/ 969024527 w 756"/>
                <a:gd name="T1" fmla="*/ 0 h 2184"/>
                <a:gd name="T2" fmla="*/ 193802074 w 756"/>
                <a:gd name="T3" fmla="*/ 263660221 h 2184"/>
                <a:gd name="T4" fmla="*/ 0 w 756"/>
                <a:gd name="T5" fmla="*/ 263660221 h 2184"/>
                <a:gd name="T6" fmla="*/ 775222454 w 756"/>
                <a:gd name="T7" fmla="*/ 52610059 h 2184"/>
                <a:gd name="T8" fmla="*/ 96902452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 1024">
              <a:extLst>
                <a:ext uri="{FF2B5EF4-FFF2-40B4-BE49-F238E27FC236}">
                  <a16:creationId xmlns:a16="http://schemas.microsoft.com/office/drawing/2014/main" id="{23DB6C7D-D7B9-B74D-81D2-D0B998C19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214" y="2567582"/>
              <a:ext cx="327185" cy="62828"/>
            </a:xfrm>
            <a:custGeom>
              <a:avLst/>
              <a:gdLst>
                <a:gd name="T0" fmla="*/ 193829444 w 2773"/>
                <a:gd name="T1" fmla="*/ 0 h 738"/>
                <a:gd name="T2" fmla="*/ 0 w 2773"/>
                <a:gd name="T3" fmla="*/ 52443587 h 738"/>
                <a:gd name="T4" fmla="*/ 2147483646 w 2773"/>
                <a:gd name="T5" fmla="*/ 104894411 h 738"/>
                <a:gd name="T6" fmla="*/ 2147483646 w 2773"/>
                <a:gd name="T7" fmla="*/ 52443587 h 738"/>
                <a:gd name="T8" fmla="*/ 193829444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 1025">
              <a:extLst>
                <a:ext uri="{FF2B5EF4-FFF2-40B4-BE49-F238E27FC236}">
                  <a16:creationId xmlns:a16="http://schemas.microsoft.com/office/drawing/2014/main" id="{7D45606B-5973-AD48-80F7-4CC08CA00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4138" y="2444918"/>
              <a:ext cx="83549" cy="186909"/>
            </a:xfrm>
            <a:custGeom>
              <a:avLst/>
              <a:gdLst>
                <a:gd name="T0" fmla="*/ 2147483646 w 637"/>
                <a:gd name="T1" fmla="*/ 0 h 1659"/>
                <a:gd name="T2" fmla="*/ 2147483646 w 637"/>
                <a:gd name="T3" fmla="*/ 0 h 1659"/>
                <a:gd name="T4" fmla="*/ 295581541 w 637"/>
                <a:gd name="T5" fmla="*/ 2147483646 h 1659"/>
                <a:gd name="T6" fmla="*/ 0 w 637"/>
                <a:gd name="T7" fmla="*/ 2147483646 h 1659"/>
                <a:gd name="T8" fmla="*/ 214748364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Freeform 1026">
              <a:extLst>
                <a:ext uri="{FF2B5EF4-FFF2-40B4-BE49-F238E27FC236}">
                  <a16:creationId xmlns:a16="http://schemas.microsoft.com/office/drawing/2014/main" id="{E112E3C9-463B-E146-B611-9BDFF0447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603" y="2575928"/>
              <a:ext cx="290961" cy="62041"/>
            </a:xfrm>
            <a:custGeom>
              <a:avLst/>
              <a:gdLst>
                <a:gd name="T0" fmla="*/ 0 w 2216"/>
                <a:gd name="T1" fmla="*/ 0 h 550"/>
                <a:gd name="T2" fmla="*/ 296523134 w 2216"/>
                <a:gd name="T3" fmla="*/ 324379338 h 550"/>
                <a:gd name="T4" fmla="*/ 2147483646 w 2216"/>
                <a:gd name="T5" fmla="*/ 2147483646 h 550"/>
                <a:gd name="T6" fmla="*/ 2147483646 w 2216"/>
                <a:gd name="T7" fmla="*/ 214748364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7" name="Group 1027">
              <a:extLst>
                <a:ext uri="{FF2B5EF4-FFF2-40B4-BE49-F238E27FC236}">
                  <a16:creationId xmlns:a16="http://schemas.microsoft.com/office/drawing/2014/main" id="{1394DF9E-9B05-0D40-B89F-2E9DF41443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4735" y="2642220"/>
              <a:ext cx="98740" cy="36846"/>
              <a:chOff x="1740" y="2642"/>
              <a:chExt cx="752" cy="327"/>
            </a:xfrm>
          </p:grpSpPr>
          <p:sp>
            <p:nvSpPr>
              <p:cNvPr id="124" name="Freeform 1028">
                <a:extLst>
                  <a:ext uri="{FF2B5EF4-FFF2-40B4-BE49-F238E27FC236}">
                    <a16:creationId xmlns:a16="http://schemas.microsoft.com/office/drawing/2014/main" id="{2A10469D-E365-C54C-8DB4-D5103D640C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5" name="Freeform 1029">
                <a:extLst>
                  <a:ext uri="{FF2B5EF4-FFF2-40B4-BE49-F238E27FC236}">
                    <a16:creationId xmlns:a16="http://schemas.microsoft.com/office/drawing/2014/main" id="{F7C3647C-32D0-5F41-9BC9-7173EE986B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6" name="Freeform 1030">
                <a:extLst>
                  <a:ext uri="{FF2B5EF4-FFF2-40B4-BE49-F238E27FC236}">
                    <a16:creationId xmlns:a16="http://schemas.microsoft.com/office/drawing/2014/main" id="{476F1D48-543B-414E-BA62-7B998F7BD1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7" name="Freeform 1031">
                <a:extLst>
                  <a:ext uri="{FF2B5EF4-FFF2-40B4-BE49-F238E27FC236}">
                    <a16:creationId xmlns:a16="http://schemas.microsoft.com/office/drawing/2014/main" id="{F49B3C33-7435-084A-B367-B1A4FBEC58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8" name="Freeform 1032">
                <a:extLst>
                  <a:ext uri="{FF2B5EF4-FFF2-40B4-BE49-F238E27FC236}">
                    <a16:creationId xmlns:a16="http://schemas.microsoft.com/office/drawing/2014/main" id="{753E63AF-5CD6-9F4C-A43A-C430C32FBB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9" name="Freeform 1033">
                <a:extLst>
                  <a:ext uri="{FF2B5EF4-FFF2-40B4-BE49-F238E27FC236}">
                    <a16:creationId xmlns:a16="http://schemas.microsoft.com/office/drawing/2014/main" id="{110B3EC1-3B31-8448-B138-35B1676F20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18" name="Freeform 1034">
              <a:extLst>
                <a:ext uri="{FF2B5EF4-FFF2-40B4-BE49-F238E27FC236}">
                  <a16:creationId xmlns:a16="http://schemas.microsoft.com/office/drawing/2014/main" id="{36F420A0-C9FD-F243-8BAA-CD8C30A9D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780" y="2647731"/>
              <a:ext cx="119578" cy="80936"/>
            </a:xfrm>
            <a:custGeom>
              <a:avLst/>
              <a:gdLst>
                <a:gd name="T0" fmla="*/ 213221464 w 990"/>
                <a:gd name="T1" fmla="*/ 1090686587 h 792"/>
                <a:gd name="T2" fmla="*/ 1915477586 w 990"/>
                <a:gd name="T3" fmla="*/ 0 h 792"/>
                <a:gd name="T4" fmla="*/ 1915477586 w 990"/>
                <a:gd name="T5" fmla="*/ 108859840 h 792"/>
                <a:gd name="T6" fmla="*/ 0 w 990"/>
                <a:gd name="T7" fmla="*/ 1090686587 h 792"/>
                <a:gd name="T8" fmla="*/ 213221464 w 990"/>
                <a:gd name="T9" fmla="*/ 109068658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 1035">
              <a:extLst>
                <a:ext uri="{FF2B5EF4-FFF2-40B4-BE49-F238E27FC236}">
                  <a16:creationId xmlns:a16="http://schemas.microsoft.com/office/drawing/2014/main" id="{C8E2EA73-9D16-D44D-B3DE-7E6830318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602" y="2654187"/>
              <a:ext cx="305957" cy="73850"/>
            </a:xfrm>
            <a:custGeom>
              <a:avLst/>
              <a:gdLst>
                <a:gd name="T0" fmla="*/ 213486572 w 2532"/>
                <a:gd name="T1" fmla="*/ 0 h 723"/>
                <a:gd name="T2" fmla="*/ 213486572 w 2532"/>
                <a:gd name="T3" fmla="*/ 0 h 723"/>
                <a:gd name="T4" fmla="*/ 2147483646 w 2532"/>
                <a:gd name="T5" fmla="*/ 979380008 h 723"/>
                <a:gd name="T6" fmla="*/ 2147483646 w 2532"/>
                <a:gd name="T7" fmla="*/ 1088085165 h 723"/>
                <a:gd name="T8" fmla="*/ 0 w 2532"/>
                <a:gd name="T9" fmla="*/ 108705259 h 723"/>
                <a:gd name="T10" fmla="*/ 21348657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 1036">
              <a:extLst>
                <a:ext uri="{FF2B5EF4-FFF2-40B4-BE49-F238E27FC236}">
                  <a16:creationId xmlns:a16="http://schemas.microsoft.com/office/drawing/2014/main" id="{7EBD0DA0-6DF9-D64A-8B9B-5C402E2FC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797" y="2640645"/>
              <a:ext cx="3311" cy="14959"/>
            </a:xfrm>
            <a:custGeom>
              <a:avLst/>
              <a:gdLst>
                <a:gd name="T0" fmla="*/ 262278191 w 26"/>
                <a:gd name="T1" fmla="*/ 107489981 h 147"/>
                <a:gd name="T2" fmla="*/ 262278191 w 26"/>
                <a:gd name="T3" fmla="*/ 214969480 h 147"/>
                <a:gd name="T4" fmla="*/ 0 w 26"/>
                <a:gd name="T5" fmla="*/ 214969480 h 147"/>
                <a:gd name="T6" fmla="*/ 262278191 w 26"/>
                <a:gd name="T7" fmla="*/ 0 h 147"/>
                <a:gd name="T8" fmla="*/ 262278191 w 26"/>
                <a:gd name="T9" fmla="*/ 10748998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 1037">
              <a:extLst>
                <a:ext uri="{FF2B5EF4-FFF2-40B4-BE49-F238E27FC236}">
                  <a16:creationId xmlns:a16="http://schemas.microsoft.com/office/drawing/2014/main" id="{85F400EE-828F-0B4F-AFDB-00999CCEC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992" y="2579707"/>
              <a:ext cx="142170" cy="61883"/>
            </a:xfrm>
            <a:custGeom>
              <a:avLst/>
              <a:gdLst>
                <a:gd name="T0" fmla="*/ 2136125890 w 1176"/>
                <a:gd name="T1" fmla="*/ 0 h 606"/>
                <a:gd name="T2" fmla="*/ 0 w 1176"/>
                <a:gd name="T3" fmla="*/ 870000945 h 606"/>
                <a:gd name="T4" fmla="*/ 213789467 w 1176"/>
                <a:gd name="T5" fmla="*/ 870000945 h 606"/>
                <a:gd name="T6" fmla="*/ 2136125890 w 1176"/>
                <a:gd name="T7" fmla="*/ 108617123 h 606"/>
                <a:gd name="T8" fmla="*/ 213612589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Freeform 1038">
              <a:extLst>
                <a:ext uri="{FF2B5EF4-FFF2-40B4-BE49-F238E27FC236}">
                  <a16:creationId xmlns:a16="http://schemas.microsoft.com/office/drawing/2014/main" id="{433351C2-AF49-5248-A49A-0FC06845A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8535" y="2643795"/>
              <a:ext cx="290182" cy="71016"/>
            </a:xfrm>
            <a:custGeom>
              <a:avLst/>
              <a:gdLst>
                <a:gd name="T0" fmla="*/ 173112702 w 2532"/>
                <a:gd name="T1" fmla="*/ 0 h 723"/>
                <a:gd name="T2" fmla="*/ 173112702 w 2532"/>
                <a:gd name="T3" fmla="*/ 0 h 723"/>
                <a:gd name="T4" fmla="*/ 2069773885 w 2532"/>
                <a:gd name="T5" fmla="*/ 558173482 h 723"/>
                <a:gd name="T6" fmla="*/ 2069773885 w 2532"/>
                <a:gd name="T7" fmla="*/ 558173482 h 723"/>
                <a:gd name="T8" fmla="*/ 0 w 2532"/>
                <a:gd name="T9" fmla="*/ 92871346 h 723"/>
                <a:gd name="T10" fmla="*/ 17311270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Freeform 1039">
              <a:extLst>
                <a:ext uri="{FF2B5EF4-FFF2-40B4-BE49-F238E27FC236}">
                  <a16:creationId xmlns:a16="http://schemas.microsoft.com/office/drawing/2014/main" id="{5F49E4A7-D7BF-8740-9896-8E875318EE9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758327" y="2638756"/>
              <a:ext cx="118410" cy="7353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62694895 h 723"/>
                <a:gd name="T6" fmla="*/ 0 w 2532"/>
                <a:gd name="T7" fmla="*/ 962694895 h 723"/>
                <a:gd name="T8" fmla="*/ 0 w 2532"/>
                <a:gd name="T9" fmla="*/ 107314314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50DEF07B-085B-F548-A6B0-FC26F677AAD1}"/>
              </a:ext>
            </a:extLst>
          </p:cNvPr>
          <p:cNvGrpSpPr/>
          <p:nvPr/>
        </p:nvGrpSpPr>
        <p:grpSpPr>
          <a:xfrm>
            <a:off x="4909191" y="2961947"/>
            <a:ext cx="849312" cy="226109"/>
            <a:chOff x="8493165" y="2029804"/>
            <a:chExt cx="849312" cy="226109"/>
          </a:xfrm>
        </p:grpSpPr>
        <p:pic>
          <p:nvPicPr>
            <p:cNvPr id="131" name="Picture 603" descr="car_icon_small">
              <a:extLst>
                <a:ext uri="{FF2B5EF4-FFF2-40B4-BE49-F238E27FC236}">
                  <a16:creationId xmlns:a16="http://schemas.microsoft.com/office/drawing/2014/main" id="{071395AA-00CA-5546-985F-D14E16D039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3165" y="2087638"/>
              <a:ext cx="849312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" name="Picture 1017" descr="antenna_stylized">
              <a:extLst>
                <a:ext uri="{FF2B5EF4-FFF2-40B4-BE49-F238E27FC236}">
                  <a16:creationId xmlns:a16="http://schemas.microsoft.com/office/drawing/2014/main" id="{C334AFE3-1602-4F4A-986D-5E17D8FA88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4645" y="2029804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" name="Picture 132" descr="A screen shot of a computer&#10;&#10;Description automatically generated">
            <a:extLst>
              <a:ext uri="{FF2B5EF4-FFF2-40B4-BE49-F238E27FC236}">
                <a16:creationId xmlns:a16="http://schemas.microsoft.com/office/drawing/2014/main" id="{BEDBDBEC-D7F4-8840-B484-CE47A21592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63485" y="2143958"/>
            <a:ext cx="645858" cy="1204723"/>
          </a:xfrm>
          <a:prstGeom prst="rect">
            <a:avLst/>
          </a:prstGeom>
        </p:spPr>
      </p:pic>
      <p:sp>
        <p:nvSpPr>
          <p:cNvPr id="134" name="Can 133">
            <a:extLst>
              <a:ext uri="{FF2B5EF4-FFF2-40B4-BE49-F238E27FC236}">
                <a16:creationId xmlns:a16="http://schemas.microsoft.com/office/drawing/2014/main" id="{46271FC4-AA10-9F4D-B2FF-BE0700C9B146}"/>
              </a:ext>
            </a:extLst>
          </p:cNvPr>
          <p:cNvSpPr/>
          <p:nvPr/>
        </p:nvSpPr>
        <p:spPr>
          <a:xfrm>
            <a:off x="9181074" y="2063579"/>
            <a:ext cx="630195" cy="568410"/>
          </a:xfrm>
          <a:prstGeom prst="can">
            <a:avLst/>
          </a:prstGeom>
          <a:gradFill>
            <a:gsLst>
              <a:gs pos="38000">
                <a:schemeClr val="bg1">
                  <a:lumMod val="95000"/>
                </a:schemeClr>
              </a:gs>
              <a:gs pos="0">
                <a:srgbClr val="C4CDD3"/>
              </a:gs>
              <a:gs pos="100000">
                <a:schemeClr val="bg1">
                  <a:lumMod val="75000"/>
                </a:schemeClr>
              </a:gs>
            </a:gsLst>
            <a:lin ang="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5" name="Picture 134" descr="A screen shot of a computer&#10;&#10;Description automatically generated">
            <a:extLst>
              <a:ext uri="{FF2B5EF4-FFF2-40B4-BE49-F238E27FC236}">
                <a16:creationId xmlns:a16="http://schemas.microsoft.com/office/drawing/2014/main" id="{BBB96B51-43C8-1242-9143-A19AF86CA5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43539" y="2209860"/>
            <a:ext cx="645858" cy="1204723"/>
          </a:xfrm>
          <a:prstGeom prst="rect">
            <a:avLst/>
          </a:prstGeom>
        </p:spPr>
      </p:pic>
      <p:grpSp>
        <p:nvGrpSpPr>
          <p:cNvPr id="136" name="Group 135">
            <a:extLst>
              <a:ext uri="{FF2B5EF4-FFF2-40B4-BE49-F238E27FC236}">
                <a16:creationId xmlns:a16="http://schemas.microsoft.com/office/drawing/2014/main" id="{E5FAD1FE-D7A3-3A4B-A78A-8240EF40F1F1}"/>
              </a:ext>
            </a:extLst>
          </p:cNvPr>
          <p:cNvGrpSpPr/>
          <p:nvPr/>
        </p:nvGrpSpPr>
        <p:grpSpPr>
          <a:xfrm>
            <a:off x="5970432" y="1600694"/>
            <a:ext cx="466245" cy="953439"/>
            <a:chOff x="6476205" y="1279015"/>
            <a:chExt cx="466245" cy="953439"/>
          </a:xfrm>
        </p:grpSpPr>
        <p:grpSp>
          <p:nvGrpSpPr>
            <p:cNvPr id="137" name="Group 817">
              <a:extLst>
                <a:ext uri="{FF2B5EF4-FFF2-40B4-BE49-F238E27FC236}">
                  <a16:creationId xmlns:a16="http://schemas.microsoft.com/office/drawing/2014/main" id="{0D9B5D81-AC8D-5048-B8EB-4DD733071E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76205" y="1279015"/>
              <a:ext cx="466245" cy="434369"/>
              <a:chOff x="2920" y="1424"/>
              <a:chExt cx="326" cy="320"/>
            </a:xfrm>
          </p:grpSpPr>
          <p:sp>
            <p:nvSpPr>
              <p:cNvPr id="154" name="Oval 818">
                <a:extLst>
                  <a:ext uri="{FF2B5EF4-FFF2-40B4-BE49-F238E27FC236}">
                    <a16:creationId xmlns:a16="http://schemas.microsoft.com/office/drawing/2014/main" id="{DB177524-0C04-2248-8BF3-759F282215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0" y="1445"/>
                <a:ext cx="326" cy="289"/>
              </a:xfrm>
              <a:prstGeom prst="ellipse">
                <a:avLst/>
              </a:prstGeom>
              <a:noFill/>
              <a:ln w="12700">
                <a:solidFill>
                  <a:srgbClr val="0111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55" name="Group 819">
                <a:extLst>
                  <a:ext uri="{FF2B5EF4-FFF2-40B4-BE49-F238E27FC236}">
                    <a16:creationId xmlns:a16="http://schemas.microsoft.com/office/drawing/2014/main" id="{5057A4FD-F481-4040-9168-014C31D209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9" y="1424"/>
                <a:ext cx="265" cy="280"/>
                <a:chOff x="2949" y="1424"/>
                <a:chExt cx="265" cy="280"/>
              </a:xfrm>
            </p:grpSpPr>
            <p:sp>
              <p:nvSpPr>
                <p:cNvPr id="157" name="Oval 820">
                  <a:extLst>
                    <a:ext uri="{FF2B5EF4-FFF2-40B4-BE49-F238E27FC236}">
                      <a16:creationId xmlns:a16="http://schemas.microsoft.com/office/drawing/2014/main" id="{0283F91F-37E5-F049-8A58-5E862FAA73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30" y="1545"/>
                  <a:ext cx="107" cy="92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8" name="Oval 821">
                  <a:extLst>
                    <a:ext uri="{FF2B5EF4-FFF2-40B4-BE49-F238E27FC236}">
                      <a16:creationId xmlns:a16="http://schemas.microsoft.com/office/drawing/2014/main" id="{0C1D47D9-C3E7-6046-8CCF-68630333A1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06" y="1525"/>
                  <a:ext cx="154" cy="131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9" name="Oval 822">
                  <a:extLst>
                    <a:ext uri="{FF2B5EF4-FFF2-40B4-BE49-F238E27FC236}">
                      <a16:creationId xmlns:a16="http://schemas.microsoft.com/office/drawing/2014/main" id="{DD05FCAE-DA78-7149-88E3-D18D3279C5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3" y="1501"/>
                  <a:ext cx="203" cy="179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0" name="Oval 823">
                  <a:extLst>
                    <a:ext uri="{FF2B5EF4-FFF2-40B4-BE49-F238E27FC236}">
                      <a16:creationId xmlns:a16="http://schemas.microsoft.com/office/drawing/2014/main" id="{EEE1FB61-5199-6F44-9FAD-2337839752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49" y="1476"/>
                  <a:ext cx="265" cy="228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Freeform 824">
                  <a:extLst>
                    <a:ext uri="{FF2B5EF4-FFF2-40B4-BE49-F238E27FC236}">
                      <a16:creationId xmlns:a16="http://schemas.microsoft.com/office/drawing/2014/main" id="{31F37EB6-8693-A340-939B-1F3B677BF1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2987" y="1424"/>
                  <a:ext cx="205" cy="143"/>
                </a:xfrm>
                <a:custGeom>
                  <a:avLst/>
                  <a:gdLst>
                    <a:gd name="T0" fmla="*/ 0 w 1180"/>
                    <a:gd name="T1" fmla="*/ 0 h 956"/>
                    <a:gd name="T2" fmla="*/ 0 w 1180"/>
                    <a:gd name="T3" fmla="*/ 0 h 956"/>
                    <a:gd name="T4" fmla="*/ 0 w 1180"/>
                    <a:gd name="T5" fmla="*/ 0 h 956"/>
                    <a:gd name="T6" fmla="*/ 0 w 1180"/>
                    <a:gd name="T7" fmla="*/ 0 h 956"/>
                    <a:gd name="T8" fmla="*/ 0 w 1180"/>
                    <a:gd name="T9" fmla="*/ 0 h 956"/>
                    <a:gd name="T10" fmla="*/ 0 w 1180"/>
                    <a:gd name="T11" fmla="*/ 0 h 956"/>
                    <a:gd name="T12" fmla="*/ 0 w 1180"/>
                    <a:gd name="T13" fmla="*/ 0 h 956"/>
                    <a:gd name="T14" fmla="*/ 0 w 1180"/>
                    <a:gd name="T15" fmla="*/ 0 h 956"/>
                    <a:gd name="T16" fmla="*/ 0 w 1180"/>
                    <a:gd name="T17" fmla="*/ 0 h 956"/>
                    <a:gd name="T18" fmla="*/ 0 w 1180"/>
                    <a:gd name="T19" fmla="*/ 0 h 95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80" h="956">
                      <a:moveTo>
                        <a:pt x="499" y="7"/>
                      </a:moveTo>
                      <a:lnTo>
                        <a:pt x="0" y="780"/>
                      </a:lnTo>
                      <a:lnTo>
                        <a:pt x="134" y="885"/>
                      </a:lnTo>
                      <a:lnTo>
                        <a:pt x="366" y="920"/>
                      </a:lnTo>
                      <a:lnTo>
                        <a:pt x="534" y="956"/>
                      </a:lnTo>
                      <a:lnTo>
                        <a:pt x="829" y="949"/>
                      </a:lnTo>
                      <a:lnTo>
                        <a:pt x="1096" y="850"/>
                      </a:lnTo>
                      <a:lnTo>
                        <a:pt x="1180" y="801"/>
                      </a:lnTo>
                      <a:lnTo>
                        <a:pt x="668" y="0"/>
                      </a:lnTo>
                      <a:lnTo>
                        <a:pt x="499" y="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9050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56" name="Freeform 825">
                <a:extLst>
                  <a:ext uri="{FF2B5EF4-FFF2-40B4-BE49-F238E27FC236}">
                    <a16:creationId xmlns:a16="http://schemas.microsoft.com/office/drawing/2014/main" id="{1C435E7F-E1B6-8343-9D75-8171A4AD79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5" y="1615"/>
                <a:ext cx="178" cy="129"/>
              </a:xfrm>
              <a:custGeom>
                <a:avLst/>
                <a:gdLst>
                  <a:gd name="T0" fmla="*/ 0 w 1180"/>
                  <a:gd name="T1" fmla="*/ 0 h 956"/>
                  <a:gd name="T2" fmla="*/ 0 w 1180"/>
                  <a:gd name="T3" fmla="*/ 0 h 956"/>
                  <a:gd name="T4" fmla="*/ 0 w 1180"/>
                  <a:gd name="T5" fmla="*/ 0 h 956"/>
                  <a:gd name="T6" fmla="*/ 0 w 1180"/>
                  <a:gd name="T7" fmla="*/ 0 h 956"/>
                  <a:gd name="T8" fmla="*/ 0 w 1180"/>
                  <a:gd name="T9" fmla="*/ 0 h 956"/>
                  <a:gd name="T10" fmla="*/ 0 w 1180"/>
                  <a:gd name="T11" fmla="*/ 0 h 956"/>
                  <a:gd name="T12" fmla="*/ 0 w 1180"/>
                  <a:gd name="T13" fmla="*/ 0 h 956"/>
                  <a:gd name="T14" fmla="*/ 0 w 1180"/>
                  <a:gd name="T15" fmla="*/ 0 h 956"/>
                  <a:gd name="T16" fmla="*/ 0 w 1180"/>
                  <a:gd name="T17" fmla="*/ 0 h 956"/>
                  <a:gd name="T18" fmla="*/ 0 w 1180"/>
                  <a:gd name="T19" fmla="*/ 0 h 9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80" h="956">
                    <a:moveTo>
                      <a:pt x="499" y="7"/>
                    </a:moveTo>
                    <a:lnTo>
                      <a:pt x="0" y="780"/>
                    </a:lnTo>
                    <a:lnTo>
                      <a:pt x="134" y="885"/>
                    </a:lnTo>
                    <a:lnTo>
                      <a:pt x="366" y="920"/>
                    </a:lnTo>
                    <a:lnTo>
                      <a:pt x="534" y="956"/>
                    </a:lnTo>
                    <a:lnTo>
                      <a:pt x="829" y="949"/>
                    </a:lnTo>
                    <a:lnTo>
                      <a:pt x="1096" y="850"/>
                    </a:lnTo>
                    <a:lnTo>
                      <a:pt x="1180" y="801"/>
                    </a:lnTo>
                    <a:lnTo>
                      <a:pt x="668" y="0"/>
                    </a:lnTo>
                    <a:lnTo>
                      <a:pt x="499" y="7"/>
                    </a:lnTo>
                    <a:close/>
                  </a:path>
                </a:pathLst>
              </a:custGeom>
              <a:solidFill>
                <a:srgbClr val="9CE0FA"/>
              </a:solidFill>
              <a:ln w="19050" cmpd="sng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8" name="Group 398">
              <a:extLst>
                <a:ext uri="{FF2B5EF4-FFF2-40B4-BE49-F238E27FC236}">
                  <a16:creationId xmlns:a16="http://schemas.microsoft.com/office/drawing/2014/main" id="{5D86D020-31A1-C340-AFF5-16F60E1A34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27789" y="1518577"/>
              <a:ext cx="375668" cy="713877"/>
              <a:chOff x="3130" y="3288"/>
              <a:chExt cx="410" cy="742"/>
            </a:xfrm>
          </p:grpSpPr>
          <p:sp>
            <p:nvSpPr>
              <p:cNvPr id="139" name="Line 270">
                <a:extLst>
                  <a:ext uri="{FF2B5EF4-FFF2-40B4-BE49-F238E27FC236}">
                    <a16:creationId xmlns:a16="http://schemas.microsoft.com/office/drawing/2014/main" id="{949CE4BD-78DA-604B-92F3-1D03346935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40" name="Line 271">
                <a:extLst>
                  <a:ext uri="{FF2B5EF4-FFF2-40B4-BE49-F238E27FC236}">
                    <a16:creationId xmlns:a16="http://schemas.microsoft.com/office/drawing/2014/main" id="{761F30C6-D770-0C4F-932B-2925C61278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41" name="Line 272">
                <a:extLst>
                  <a:ext uri="{FF2B5EF4-FFF2-40B4-BE49-F238E27FC236}">
                    <a16:creationId xmlns:a16="http://schemas.microsoft.com/office/drawing/2014/main" id="{EBF036A5-9326-5848-9488-8FF87C16E6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42" name="Line 273">
                <a:extLst>
                  <a:ext uri="{FF2B5EF4-FFF2-40B4-BE49-F238E27FC236}">
                    <a16:creationId xmlns:a16="http://schemas.microsoft.com/office/drawing/2014/main" id="{0D102482-3BF2-6241-A997-8609B26D52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43" name="Line 274">
                <a:extLst>
                  <a:ext uri="{FF2B5EF4-FFF2-40B4-BE49-F238E27FC236}">
                    <a16:creationId xmlns:a16="http://schemas.microsoft.com/office/drawing/2014/main" id="{DEAB493C-8B1D-1542-95EF-04647FF4CC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44" name="Line 275">
                <a:extLst>
                  <a:ext uri="{FF2B5EF4-FFF2-40B4-BE49-F238E27FC236}">
                    <a16:creationId xmlns:a16="http://schemas.microsoft.com/office/drawing/2014/main" id="{DCD9A2A9-D9D6-2244-AC74-E5D193BEAC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45" name="Line 276">
                <a:extLst>
                  <a:ext uri="{FF2B5EF4-FFF2-40B4-BE49-F238E27FC236}">
                    <a16:creationId xmlns:a16="http://schemas.microsoft.com/office/drawing/2014/main" id="{376EC72C-D465-B74E-BC22-4986E37F39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46" name="Line 277">
                <a:extLst>
                  <a:ext uri="{FF2B5EF4-FFF2-40B4-BE49-F238E27FC236}">
                    <a16:creationId xmlns:a16="http://schemas.microsoft.com/office/drawing/2014/main" id="{87354D11-E156-434D-AEDA-9254277C66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47" name="Line 278">
                <a:extLst>
                  <a:ext uri="{FF2B5EF4-FFF2-40B4-BE49-F238E27FC236}">
                    <a16:creationId xmlns:a16="http://schemas.microsoft.com/office/drawing/2014/main" id="{8B980E52-C78C-A84F-BB89-7BED03E7B3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48" name="Line 279">
                <a:extLst>
                  <a:ext uri="{FF2B5EF4-FFF2-40B4-BE49-F238E27FC236}">
                    <a16:creationId xmlns:a16="http://schemas.microsoft.com/office/drawing/2014/main" id="{73A817D2-6A2B-214B-AB58-27A3A58AC2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49" name="Line 280">
                <a:extLst>
                  <a:ext uri="{FF2B5EF4-FFF2-40B4-BE49-F238E27FC236}">
                    <a16:creationId xmlns:a16="http://schemas.microsoft.com/office/drawing/2014/main" id="{916DC283-CF0C-534A-B976-17BA60CF78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50" name="Line 281">
                <a:extLst>
                  <a:ext uri="{FF2B5EF4-FFF2-40B4-BE49-F238E27FC236}">
                    <a16:creationId xmlns:a16="http://schemas.microsoft.com/office/drawing/2014/main" id="{152ABD1F-B192-7745-B8D9-3C8701CB51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51" name="Line 282">
                <a:extLst>
                  <a:ext uri="{FF2B5EF4-FFF2-40B4-BE49-F238E27FC236}">
                    <a16:creationId xmlns:a16="http://schemas.microsoft.com/office/drawing/2014/main" id="{FD0976AD-805F-3A4B-81C4-53C042F620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52" name="Line 283">
                <a:extLst>
                  <a:ext uri="{FF2B5EF4-FFF2-40B4-BE49-F238E27FC236}">
                    <a16:creationId xmlns:a16="http://schemas.microsoft.com/office/drawing/2014/main" id="{6F5E1723-7AA1-7D47-8277-6D69C281C5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53" name="Line 284">
                <a:extLst>
                  <a:ext uri="{FF2B5EF4-FFF2-40B4-BE49-F238E27FC236}">
                    <a16:creationId xmlns:a16="http://schemas.microsoft.com/office/drawing/2014/main" id="{CBF99551-D088-5247-A082-CCFDDB3328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D36517A2-858A-2F4E-A279-18EF97B87F0A}"/>
              </a:ext>
            </a:extLst>
          </p:cNvPr>
          <p:cNvGrpSpPr/>
          <p:nvPr/>
        </p:nvGrpSpPr>
        <p:grpSpPr>
          <a:xfrm>
            <a:off x="6091888" y="2409568"/>
            <a:ext cx="767148" cy="417298"/>
            <a:chOff x="1503784" y="3006600"/>
            <a:chExt cx="1771786" cy="957087"/>
          </a:xfrm>
        </p:grpSpPr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92C26280-3AA3-9F40-BDFB-C353411E1BF8}"/>
                </a:ext>
              </a:extLst>
            </p:cNvPr>
            <p:cNvGrpSpPr/>
            <p:nvPr/>
          </p:nvGrpSpPr>
          <p:grpSpPr>
            <a:xfrm>
              <a:off x="1503784" y="3006600"/>
              <a:ext cx="1771786" cy="957087"/>
              <a:chOff x="1465684" y="2997075"/>
              <a:chExt cx="1771786" cy="957087"/>
            </a:xfrm>
          </p:grpSpPr>
          <p:sp>
            <p:nvSpPr>
              <p:cNvPr id="184" name="Freeform 183">
                <a:extLst>
                  <a:ext uri="{FF2B5EF4-FFF2-40B4-BE49-F238E27FC236}">
                    <a16:creationId xmlns:a16="http://schemas.microsoft.com/office/drawing/2014/main" id="{9E8B6F04-3D12-834A-9A5C-1A65B7A4E0AC}"/>
                  </a:ext>
                </a:extLst>
              </p:cNvPr>
              <p:cNvSpPr/>
              <p:nvPr/>
            </p:nvSpPr>
            <p:spPr>
              <a:xfrm>
                <a:off x="1465684" y="3328365"/>
                <a:ext cx="1771786" cy="625797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185" name="Oval 184">
                <a:extLst>
                  <a:ext uri="{FF2B5EF4-FFF2-40B4-BE49-F238E27FC236}">
                    <a16:creationId xmlns:a16="http://schemas.microsoft.com/office/drawing/2014/main" id="{BAB71BE8-621D-4240-A0D6-BF414D90BD58}"/>
                  </a:ext>
                </a:extLst>
              </p:cNvPr>
              <p:cNvSpPr/>
              <p:nvPr/>
            </p:nvSpPr>
            <p:spPr>
              <a:xfrm>
                <a:off x="1466704" y="2997075"/>
                <a:ext cx="1769640" cy="619577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2CF17390-18A6-FD41-8F3E-71727D24BB9D}"/>
                </a:ext>
              </a:extLst>
            </p:cNvPr>
            <p:cNvGrpSpPr/>
            <p:nvPr/>
          </p:nvGrpSpPr>
          <p:grpSpPr>
            <a:xfrm>
              <a:off x="1977616" y="3038475"/>
              <a:ext cx="768409" cy="553944"/>
              <a:chOff x="1968091" y="3022600"/>
              <a:chExt cx="768409" cy="553944"/>
            </a:xfrm>
          </p:grpSpPr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D9E64B64-6849-FE45-BF46-0D918231AF05}"/>
                  </a:ext>
                </a:extLst>
              </p:cNvPr>
              <p:cNvGrpSpPr/>
              <p:nvPr/>
            </p:nvGrpSpPr>
            <p:grpSpPr>
              <a:xfrm>
                <a:off x="2032000" y="3022600"/>
                <a:ext cx="257175" cy="544419"/>
                <a:chOff x="2441575" y="2479675"/>
                <a:chExt cx="765175" cy="1028347"/>
              </a:xfrm>
            </p:grpSpPr>
            <p:sp>
              <p:nvSpPr>
                <p:cNvPr id="182" name="Parallelogram 181">
                  <a:extLst>
                    <a:ext uri="{FF2B5EF4-FFF2-40B4-BE49-F238E27FC236}">
                      <a16:creationId xmlns:a16="http://schemas.microsoft.com/office/drawing/2014/main" id="{6EE94B82-B12D-EC48-AE9F-573C3874B87C}"/>
                    </a:ext>
                  </a:extLst>
                </p:cNvPr>
                <p:cNvSpPr/>
                <p:nvPr/>
              </p:nvSpPr>
              <p:spPr>
                <a:xfrm>
                  <a:off x="2441575" y="2479675"/>
                  <a:ext cx="765175" cy="1025525"/>
                </a:xfrm>
                <a:prstGeom prst="parallelogram">
                  <a:avLst>
                    <a:gd name="adj" fmla="val 62205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3" name="Parallelogram 182">
                  <a:extLst>
                    <a:ext uri="{FF2B5EF4-FFF2-40B4-BE49-F238E27FC236}">
                      <a16:creationId xmlns:a16="http://schemas.microsoft.com/office/drawing/2014/main" id="{D55E08F2-F010-B342-A40A-546A40CBE2DD}"/>
                    </a:ext>
                  </a:extLst>
                </p:cNvPr>
                <p:cNvSpPr/>
                <p:nvPr/>
              </p:nvSpPr>
              <p:spPr>
                <a:xfrm>
                  <a:off x="2571751" y="2558697"/>
                  <a:ext cx="603250" cy="949325"/>
                </a:xfrm>
                <a:prstGeom prst="parallelogram">
                  <a:avLst>
                    <a:gd name="adj" fmla="val 72206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ACDF3551-D60A-3F45-9A09-E70CE24AC5ED}"/>
                  </a:ext>
                </a:extLst>
              </p:cNvPr>
              <p:cNvGrpSpPr/>
              <p:nvPr/>
            </p:nvGrpSpPr>
            <p:grpSpPr>
              <a:xfrm flipH="1">
                <a:off x="2441575" y="3032125"/>
                <a:ext cx="257175" cy="544419"/>
                <a:chOff x="2441575" y="2479675"/>
                <a:chExt cx="765175" cy="1028347"/>
              </a:xfrm>
            </p:grpSpPr>
            <p:sp>
              <p:nvSpPr>
                <p:cNvPr id="180" name="Parallelogram 179">
                  <a:extLst>
                    <a:ext uri="{FF2B5EF4-FFF2-40B4-BE49-F238E27FC236}">
                      <a16:creationId xmlns:a16="http://schemas.microsoft.com/office/drawing/2014/main" id="{0DDB23E6-6B20-2941-B01E-E2D5EEAD5F04}"/>
                    </a:ext>
                  </a:extLst>
                </p:cNvPr>
                <p:cNvSpPr/>
                <p:nvPr/>
              </p:nvSpPr>
              <p:spPr>
                <a:xfrm>
                  <a:off x="2441575" y="2479675"/>
                  <a:ext cx="765175" cy="1025525"/>
                </a:xfrm>
                <a:prstGeom prst="parallelogram">
                  <a:avLst>
                    <a:gd name="adj" fmla="val 62205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1" name="Parallelogram 180">
                  <a:extLst>
                    <a:ext uri="{FF2B5EF4-FFF2-40B4-BE49-F238E27FC236}">
                      <a16:creationId xmlns:a16="http://schemas.microsoft.com/office/drawing/2014/main" id="{3BE52042-F8B2-6D41-8779-915E3CDE4175}"/>
                    </a:ext>
                  </a:extLst>
                </p:cNvPr>
                <p:cNvSpPr/>
                <p:nvPr/>
              </p:nvSpPr>
              <p:spPr>
                <a:xfrm>
                  <a:off x="2571751" y="2558697"/>
                  <a:ext cx="603250" cy="949325"/>
                </a:xfrm>
                <a:prstGeom prst="parallelogram">
                  <a:avLst>
                    <a:gd name="adj" fmla="val 72206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67" name="Parallelogram 166">
                <a:extLst>
                  <a:ext uri="{FF2B5EF4-FFF2-40B4-BE49-F238E27FC236}">
                    <a16:creationId xmlns:a16="http://schemas.microsoft.com/office/drawing/2014/main" id="{B455ABEB-23BD-DE4C-8E03-D8F0E9018FCF}"/>
                  </a:ext>
                </a:extLst>
              </p:cNvPr>
              <p:cNvSpPr/>
              <p:nvPr/>
            </p:nvSpPr>
            <p:spPr>
              <a:xfrm flipV="1">
                <a:off x="2057400" y="3130550"/>
                <a:ext cx="625475" cy="60324"/>
              </a:xfrm>
              <a:prstGeom prst="parallelogram">
                <a:avLst>
                  <a:gd name="adj" fmla="val 30290"/>
                </a:avLst>
              </a:prstGeom>
              <a:solidFill>
                <a:srgbClr val="0111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8" name="Parallelogram 167">
                <a:extLst>
                  <a:ext uri="{FF2B5EF4-FFF2-40B4-BE49-F238E27FC236}">
                    <a16:creationId xmlns:a16="http://schemas.microsoft.com/office/drawing/2014/main" id="{7BC57952-7B7C-D64A-B949-8C6E9F43AAC1}"/>
                  </a:ext>
                </a:extLst>
              </p:cNvPr>
              <p:cNvSpPr/>
              <p:nvPr/>
            </p:nvSpPr>
            <p:spPr>
              <a:xfrm rot="17056647">
                <a:off x="2079626" y="3187701"/>
                <a:ext cx="257175" cy="45719"/>
              </a:xfrm>
              <a:prstGeom prst="parallelogram">
                <a:avLst>
                  <a:gd name="adj" fmla="val 30290"/>
                </a:avLst>
              </a:prstGeom>
              <a:solidFill>
                <a:srgbClr val="8F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9" name="Parallelogram 168">
                <a:extLst>
                  <a:ext uri="{FF2B5EF4-FFF2-40B4-BE49-F238E27FC236}">
                    <a16:creationId xmlns:a16="http://schemas.microsoft.com/office/drawing/2014/main" id="{3B1815F2-0846-CC40-985E-2CC850031A80}"/>
                  </a:ext>
                </a:extLst>
              </p:cNvPr>
              <p:cNvSpPr/>
              <p:nvPr/>
            </p:nvSpPr>
            <p:spPr>
              <a:xfrm rot="17384936" flipV="1">
                <a:off x="1990347" y="3141540"/>
                <a:ext cx="95195" cy="50805"/>
              </a:xfrm>
              <a:prstGeom prst="parallelogram">
                <a:avLst>
                  <a:gd name="adj" fmla="val 30290"/>
                </a:avLst>
              </a:prstGeom>
              <a:solidFill>
                <a:srgbClr val="0111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0" name="Parallelogram 169">
                <a:extLst>
                  <a:ext uri="{FF2B5EF4-FFF2-40B4-BE49-F238E27FC236}">
                    <a16:creationId xmlns:a16="http://schemas.microsoft.com/office/drawing/2014/main" id="{913404AE-BF22-764D-B1A1-9EA2B257AB35}"/>
                  </a:ext>
                </a:extLst>
              </p:cNvPr>
              <p:cNvSpPr/>
              <p:nvPr/>
            </p:nvSpPr>
            <p:spPr>
              <a:xfrm>
                <a:off x="2032000" y="3162300"/>
                <a:ext cx="650875" cy="45719"/>
              </a:xfrm>
              <a:prstGeom prst="parallelogram">
                <a:avLst>
                  <a:gd name="adj" fmla="val 30290"/>
                </a:avLst>
              </a:prstGeom>
              <a:solidFill>
                <a:srgbClr val="8F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1" name="Parallelogram 170">
                <a:extLst>
                  <a:ext uri="{FF2B5EF4-FFF2-40B4-BE49-F238E27FC236}">
                    <a16:creationId xmlns:a16="http://schemas.microsoft.com/office/drawing/2014/main" id="{5A2FA4E0-E3E0-5C47-8D3A-A7484250715C}"/>
                  </a:ext>
                </a:extLst>
              </p:cNvPr>
              <p:cNvSpPr/>
              <p:nvPr/>
            </p:nvSpPr>
            <p:spPr>
              <a:xfrm rot="4215064" flipH="1" flipV="1">
                <a:off x="2627741" y="3146398"/>
                <a:ext cx="95195" cy="45719"/>
              </a:xfrm>
              <a:prstGeom prst="parallelogram">
                <a:avLst>
                  <a:gd name="adj" fmla="val 30290"/>
                </a:avLst>
              </a:prstGeom>
              <a:solidFill>
                <a:srgbClr val="0111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2" name="Parallelogram 171">
                <a:extLst>
                  <a:ext uri="{FF2B5EF4-FFF2-40B4-BE49-F238E27FC236}">
                    <a16:creationId xmlns:a16="http://schemas.microsoft.com/office/drawing/2014/main" id="{D17790A6-CED1-B84C-A41F-DC56511BDCB1}"/>
                  </a:ext>
                </a:extLst>
              </p:cNvPr>
              <p:cNvSpPr/>
              <p:nvPr/>
            </p:nvSpPr>
            <p:spPr>
              <a:xfrm rot="4492456">
                <a:off x="2397126" y="3197226"/>
                <a:ext cx="257175" cy="45719"/>
              </a:xfrm>
              <a:prstGeom prst="parallelogram">
                <a:avLst>
                  <a:gd name="adj" fmla="val 30290"/>
                </a:avLst>
              </a:prstGeom>
              <a:solidFill>
                <a:srgbClr val="8F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73" name="Group 172">
                <a:extLst>
                  <a:ext uri="{FF2B5EF4-FFF2-40B4-BE49-F238E27FC236}">
                    <a16:creationId xmlns:a16="http://schemas.microsoft.com/office/drawing/2014/main" id="{0B4C1889-60B9-064B-AC99-824B1343605B}"/>
                  </a:ext>
                </a:extLst>
              </p:cNvPr>
              <p:cNvGrpSpPr/>
              <p:nvPr/>
            </p:nvGrpSpPr>
            <p:grpSpPr>
              <a:xfrm>
                <a:off x="1968091" y="3322545"/>
                <a:ext cx="768409" cy="96354"/>
                <a:chOff x="1968092" y="3319370"/>
                <a:chExt cx="677104" cy="96354"/>
              </a:xfrm>
            </p:grpSpPr>
            <p:sp>
              <p:nvSpPr>
                <p:cNvPr id="176" name="Parallelogram 175">
                  <a:extLst>
                    <a:ext uri="{FF2B5EF4-FFF2-40B4-BE49-F238E27FC236}">
                      <a16:creationId xmlns:a16="http://schemas.microsoft.com/office/drawing/2014/main" id="{07B36360-9A3A-DC46-B550-29C20AA0C257}"/>
                    </a:ext>
                  </a:extLst>
                </p:cNvPr>
                <p:cNvSpPr/>
                <p:nvPr/>
              </p:nvSpPr>
              <p:spPr>
                <a:xfrm flipV="1">
                  <a:off x="2012950" y="3330575"/>
                  <a:ext cx="625475" cy="60324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7" name="Parallelogram 176">
                  <a:extLst>
                    <a:ext uri="{FF2B5EF4-FFF2-40B4-BE49-F238E27FC236}">
                      <a16:creationId xmlns:a16="http://schemas.microsoft.com/office/drawing/2014/main" id="{ABA6FB54-3EC0-AE4F-9782-569D5393345F}"/>
                    </a:ext>
                  </a:extLst>
                </p:cNvPr>
                <p:cNvSpPr/>
                <p:nvPr/>
              </p:nvSpPr>
              <p:spPr>
                <a:xfrm rot="17384936" flipV="1">
                  <a:off x="1945897" y="3341565"/>
                  <a:ext cx="95195" cy="50805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8" name="Parallelogram 177">
                  <a:extLst>
                    <a:ext uri="{FF2B5EF4-FFF2-40B4-BE49-F238E27FC236}">
                      <a16:creationId xmlns:a16="http://schemas.microsoft.com/office/drawing/2014/main" id="{F82E7FFE-DDEF-D743-96DC-E3D9F4A2D42C}"/>
                    </a:ext>
                  </a:extLst>
                </p:cNvPr>
                <p:cNvSpPr/>
                <p:nvPr/>
              </p:nvSpPr>
              <p:spPr>
                <a:xfrm>
                  <a:off x="1987550" y="3362325"/>
                  <a:ext cx="6508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9" name="Parallelogram 178">
                  <a:extLst>
                    <a:ext uri="{FF2B5EF4-FFF2-40B4-BE49-F238E27FC236}">
                      <a16:creationId xmlns:a16="http://schemas.microsoft.com/office/drawing/2014/main" id="{C9D402E7-CB51-FD47-85D7-5877A17BFBFE}"/>
                    </a:ext>
                  </a:extLst>
                </p:cNvPr>
                <p:cNvSpPr/>
                <p:nvPr/>
              </p:nvSpPr>
              <p:spPr>
                <a:xfrm rot="4215064" flipH="1" flipV="1">
                  <a:off x="2577455" y="3347983"/>
                  <a:ext cx="95195" cy="40287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74" name="Parallelogram 173">
                <a:extLst>
                  <a:ext uri="{FF2B5EF4-FFF2-40B4-BE49-F238E27FC236}">
                    <a16:creationId xmlns:a16="http://schemas.microsoft.com/office/drawing/2014/main" id="{74FA71DB-E74A-DB43-BE5D-9E4CECB32940}"/>
                  </a:ext>
                </a:extLst>
              </p:cNvPr>
              <p:cNvSpPr/>
              <p:nvPr/>
            </p:nvSpPr>
            <p:spPr>
              <a:xfrm rot="4389628">
                <a:off x="2495482" y="3370576"/>
                <a:ext cx="160883" cy="55150"/>
              </a:xfrm>
              <a:prstGeom prst="parallelogram">
                <a:avLst>
                  <a:gd name="adj" fmla="val 30290"/>
                </a:avLst>
              </a:prstGeom>
              <a:solidFill>
                <a:srgbClr val="8F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5" name="Parallelogram 174">
                <a:extLst>
                  <a:ext uri="{FF2B5EF4-FFF2-40B4-BE49-F238E27FC236}">
                    <a16:creationId xmlns:a16="http://schemas.microsoft.com/office/drawing/2014/main" id="{428D2F5D-5588-DB4B-8D69-289FA762F5F7}"/>
                  </a:ext>
                </a:extLst>
              </p:cNvPr>
              <p:cNvSpPr/>
              <p:nvPr/>
            </p:nvSpPr>
            <p:spPr>
              <a:xfrm rot="17068257">
                <a:off x="2025651" y="3362326"/>
                <a:ext cx="257175" cy="45719"/>
              </a:xfrm>
              <a:prstGeom prst="parallelogram">
                <a:avLst>
                  <a:gd name="adj" fmla="val 30290"/>
                </a:avLst>
              </a:prstGeom>
              <a:solidFill>
                <a:srgbClr val="8F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86" name="Picture 18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C84C158D-D53E-494D-A141-A35C4E143AB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28755" y="3842952"/>
            <a:ext cx="1051879" cy="988540"/>
          </a:xfrm>
          <a:prstGeom prst="rect">
            <a:avLst/>
          </a:prstGeom>
        </p:spPr>
      </p:pic>
      <p:pic>
        <p:nvPicPr>
          <p:cNvPr id="187" name="Picture 18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6A9784C5-9B92-0F49-98EA-6368E55C06D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65235" y="4353698"/>
            <a:ext cx="771378" cy="724929"/>
          </a:xfrm>
          <a:prstGeom prst="rect">
            <a:avLst/>
          </a:prstGeom>
        </p:spPr>
      </p:pic>
      <p:pic>
        <p:nvPicPr>
          <p:cNvPr id="188" name="Picture 18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FD0533C8-E0A5-5B49-B029-B3C0A2794A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28723" y="4567881"/>
            <a:ext cx="523550" cy="492024"/>
          </a:xfrm>
          <a:prstGeom prst="rect">
            <a:avLst/>
          </a:prstGeom>
        </p:spPr>
      </p:pic>
      <p:grpSp>
        <p:nvGrpSpPr>
          <p:cNvPr id="199" name="Group 198">
            <a:extLst>
              <a:ext uri="{FF2B5EF4-FFF2-40B4-BE49-F238E27FC236}">
                <a16:creationId xmlns:a16="http://schemas.microsoft.com/office/drawing/2014/main" id="{16988D8D-0A6E-8B41-9255-321764CBFED6}"/>
              </a:ext>
            </a:extLst>
          </p:cNvPr>
          <p:cNvGrpSpPr/>
          <p:nvPr/>
        </p:nvGrpSpPr>
        <p:grpSpPr>
          <a:xfrm>
            <a:off x="393060" y="1343585"/>
            <a:ext cx="5649394" cy="4648200"/>
            <a:chOff x="393060" y="1343585"/>
            <a:chExt cx="5649394" cy="4648200"/>
          </a:xfrm>
        </p:grpSpPr>
        <p:sp>
          <p:nvSpPr>
            <p:cNvPr id="189" name="Rectangle 4">
              <a:extLst>
                <a:ext uri="{FF2B5EF4-FFF2-40B4-BE49-F238E27FC236}">
                  <a16:creationId xmlns:a16="http://schemas.microsoft.com/office/drawing/2014/main" id="{7AD5ADDA-DECD-484D-98FB-1D9B915EE5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060" y="1343585"/>
              <a:ext cx="4364292" cy="4648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00099"/>
                </a:buClr>
                <a:buSzPct val="75000"/>
                <a:buFontTx/>
                <a:buNone/>
                <a:tabLst>
                  <a:tab pos="746125" algn="l"/>
                </a:tabLst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Base station: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11199"/>
                </a:buClr>
                <a:buSzPct val="100000"/>
                <a:buFont typeface="Wingdings" pitchFamily="2" charset="2"/>
                <a:buChar char="§"/>
                <a:tabLst>
                  <a:tab pos="746125" algn="l"/>
                </a:tabLst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at “edge” of carrier’s network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11199"/>
                </a:buClr>
                <a:buSzPct val="100000"/>
                <a:buFont typeface="Wingdings" pitchFamily="2" charset="2"/>
                <a:buChar char="§"/>
                <a:tabLst>
                  <a:tab pos="746125" algn="l"/>
                </a:tabLst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manages wireless radio resources, mobile devices in its coverage area (“cell”)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11199"/>
                </a:buClr>
                <a:buSzPct val="100000"/>
                <a:buFont typeface="Wingdings" pitchFamily="2" charset="2"/>
                <a:buChar char="§"/>
                <a:tabLst>
                  <a:tab pos="746125" algn="l"/>
                </a:tabLst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coordinates device authentication with other elements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11199"/>
                </a:buClr>
                <a:buSzPct val="100000"/>
                <a:buFont typeface="Wingdings" pitchFamily="2" charset="2"/>
                <a:buChar char="§"/>
                <a:tabLst>
                  <a:tab pos="746125" algn="l"/>
                </a:tabLst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similar to WiFi AP but:</a:t>
              </a:r>
            </a:p>
            <a:p>
              <a:pPr marL="517525" marR="0" lvl="1" indent="-284163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11199"/>
                </a:buClr>
                <a:buSzPct val="100000"/>
                <a:buFont typeface="Arial" panose="020B0604020202020204" pitchFamily="34" charset="0"/>
                <a:buChar char="•"/>
                <a:tabLst>
                  <a:tab pos="739775" algn="l"/>
                </a:tabLst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active role in user mobility</a:t>
              </a:r>
            </a:p>
            <a:p>
              <a:pPr marL="517525" marR="0" lvl="1" indent="-284163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11199"/>
                </a:buClr>
                <a:buSzPct val="100000"/>
                <a:buFont typeface="Arial" panose="020B0604020202020204" pitchFamily="34" charset="0"/>
                <a:buChar char="•"/>
                <a:tabLst>
                  <a:tab pos="739775" algn="l"/>
                </a:tabLst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coordinates with nearly base stations to optimize radio use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11199"/>
                </a:buClr>
                <a:buSzPct val="100000"/>
                <a:buFont typeface="Wingdings" pitchFamily="2" charset="2"/>
                <a:buChar char="§"/>
                <a:tabLst>
                  <a:tab pos="746125" algn="l"/>
                </a:tabLst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LTE jargon: eNode-B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11199"/>
                </a:buClr>
                <a:buSzPct val="100000"/>
                <a:buFont typeface="Wingdings" pitchFamily="2" charset="2"/>
                <a:buChar char="§"/>
                <a:tabLst>
                  <a:tab pos="746125" algn="l"/>
                </a:tabLst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00099"/>
                </a:buClr>
                <a:buSzPct val="75000"/>
                <a:buFont typeface="Wingdings" charset="0"/>
                <a:buNone/>
                <a:tabLst>
                  <a:tab pos="746125" algn="l"/>
                </a:tabLst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B4423525-BD9A-2C49-852E-B62A37A0D7EC}"/>
                </a:ext>
              </a:extLst>
            </p:cNvPr>
            <p:cNvCxnSpPr>
              <a:cxnSpLocks/>
            </p:cNvCxnSpPr>
            <p:nvPr/>
          </p:nvCxnSpPr>
          <p:spPr>
            <a:xfrm>
              <a:off x="2483708" y="1643448"/>
              <a:ext cx="3558746" cy="1248033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3214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040FA0-D8DD-E655-CCC3-BE4EC0225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634" y="1696393"/>
            <a:ext cx="10515600" cy="4965664"/>
          </a:xfrm>
        </p:spPr>
        <p:txBody>
          <a:bodyPr>
            <a:normAutofit/>
          </a:bodyPr>
          <a:lstStyle/>
          <a:p>
            <a:r>
              <a:rPr lang="en-US" dirty="0"/>
              <a:t>connects device (UE) to a base station (eNode-B)</a:t>
            </a:r>
          </a:p>
          <a:p>
            <a:pPr lvl="1"/>
            <a:r>
              <a:rPr lang="en-US" dirty="0"/>
              <a:t>multiple devices connected to each base station</a:t>
            </a:r>
          </a:p>
          <a:p>
            <a:r>
              <a:rPr lang="en-US" dirty="0"/>
              <a:t>many different possible frequencies bands, multiple channels in each band</a:t>
            </a:r>
          </a:p>
          <a:p>
            <a:pPr lvl="1"/>
            <a:r>
              <a:rPr lang="en-US" dirty="0"/>
              <a:t>popular bands: 600, 700, 850, 1500, 1700, 1900, 2100, 2600, 3500  MHz</a:t>
            </a:r>
          </a:p>
          <a:p>
            <a:pPr lvl="1"/>
            <a:r>
              <a:rPr lang="en-US" dirty="0"/>
              <a:t>separate upstream and  downstream channels</a:t>
            </a:r>
          </a:p>
          <a:p>
            <a:r>
              <a:rPr lang="en-US" dirty="0"/>
              <a:t>sharing 4G radio channel among users: 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OFDM: </a:t>
            </a:r>
            <a:r>
              <a:rPr lang="en-US" u="sng" dirty="0"/>
              <a:t>O</a:t>
            </a:r>
            <a:r>
              <a:rPr lang="en-US" dirty="0"/>
              <a:t>rthogonal </a:t>
            </a:r>
            <a:r>
              <a:rPr lang="en-US" u="sng" dirty="0"/>
              <a:t>F</a:t>
            </a:r>
            <a:r>
              <a:rPr lang="en-US" dirty="0"/>
              <a:t>requency </a:t>
            </a:r>
            <a:r>
              <a:rPr lang="en-US" u="sng" dirty="0"/>
              <a:t>D</a:t>
            </a:r>
            <a:r>
              <a:rPr lang="en-US" dirty="0"/>
              <a:t>ivision </a:t>
            </a:r>
            <a:r>
              <a:rPr lang="en-US" u="sng" dirty="0"/>
              <a:t>M</a:t>
            </a:r>
            <a:r>
              <a:rPr lang="en-US" dirty="0"/>
              <a:t>ultiplexing</a:t>
            </a:r>
          </a:p>
          <a:p>
            <a:pPr lvl="1"/>
            <a:r>
              <a:rPr lang="en-US" dirty="0"/>
              <a:t>combination of FDM, TDM</a:t>
            </a:r>
          </a:p>
          <a:p>
            <a:r>
              <a:rPr lang="en-US" dirty="0"/>
              <a:t>100’s Mbps possible per user/device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1FB7CC-D2A5-C749-8D9F-01B9FA129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effectLst/>
                <a:latin typeface="+mn-lt"/>
              </a:rPr>
              <a:t>Radio Access Network: 4G radio</a:t>
            </a: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D986870D-4363-1A81-1517-0C8D3C9E918A}"/>
              </a:ext>
            </a:extLst>
          </p:cNvPr>
          <p:cNvGrpSpPr/>
          <p:nvPr/>
        </p:nvGrpSpPr>
        <p:grpSpPr>
          <a:xfrm>
            <a:off x="8875565" y="540300"/>
            <a:ext cx="2360669" cy="1612286"/>
            <a:chOff x="2537902" y="3678171"/>
            <a:chExt cx="2606392" cy="1989436"/>
          </a:xfrm>
        </p:grpSpPr>
        <p:sp>
          <p:nvSpPr>
            <p:cNvPr id="4" name="Hexagon 3">
              <a:extLst>
                <a:ext uri="{FF2B5EF4-FFF2-40B4-BE49-F238E27FC236}">
                  <a16:creationId xmlns:a16="http://schemas.microsoft.com/office/drawing/2014/main" id="{87FD40F3-5E40-80E3-E500-112637CB8A06}"/>
                </a:ext>
              </a:extLst>
            </p:cNvPr>
            <p:cNvSpPr/>
            <p:nvPr/>
          </p:nvSpPr>
          <p:spPr>
            <a:xfrm>
              <a:off x="2747083" y="3678171"/>
              <a:ext cx="2397211" cy="1989436"/>
            </a:xfrm>
            <a:prstGeom prst="hexagon">
              <a:avLst/>
            </a:prstGeom>
            <a:solidFill>
              <a:srgbClr val="9AE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3D1245C-DEE4-A194-53BF-EC914F9B18F5}"/>
                </a:ext>
              </a:extLst>
            </p:cNvPr>
            <p:cNvSpPr txBox="1"/>
            <p:nvPr/>
          </p:nvSpPr>
          <p:spPr>
            <a:xfrm>
              <a:off x="2537902" y="4672889"/>
              <a:ext cx="1589760" cy="378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Mobile device 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(</a:t>
              </a: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UE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0960578-CD07-931C-24F8-8E3D5623AC17}"/>
                </a:ext>
              </a:extLst>
            </p:cNvPr>
            <p:cNvSpPr txBox="1"/>
            <p:nvPr/>
          </p:nvSpPr>
          <p:spPr>
            <a:xfrm>
              <a:off x="3905749" y="4944683"/>
              <a:ext cx="944297" cy="391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Base station</a:t>
              </a:r>
            </a:p>
            <a:p>
              <a:pPr marL="0" marR="0" lvl="0" indent="0" algn="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(eNode-B)  </a:t>
              </a:r>
              <a:endPara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2" name="Group 652">
              <a:extLst>
                <a:ext uri="{FF2B5EF4-FFF2-40B4-BE49-F238E27FC236}">
                  <a16:creationId xmlns:a16="http://schemas.microsoft.com/office/drawing/2014/main" id="{528BB4C0-7908-2029-5C9B-09DD187E40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86603" y="4008360"/>
              <a:ext cx="733407" cy="660273"/>
              <a:chOff x="2751" y="1851"/>
              <a:chExt cx="462" cy="478"/>
            </a:xfrm>
          </p:grpSpPr>
          <p:pic>
            <p:nvPicPr>
              <p:cNvPr id="23" name="Picture 653" descr="iphone_stylized_small">
                <a:extLst>
                  <a:ext uri="{FF2B5EF4-FFF2-40B4-BE49-F238E27FC236}">
                    <a16:creationId xmlns:a16="http://schemas.microsoft.com/office/drawing/2014/main" id="{54F32A99-2AAF-0A44-9220-E3776EB53A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654" descr="antenna_radiation_stylized">
                <a:extLst>
                  <a:ext uri="{FF2B5EF4-FFF2-40B4-BE49-F238E27FC236}">
                    <a16:creationId xmlns:a16="http://schemas.microsoft.com/office/drawing/2014/main" id="{3FF1A195-8DB6-29B4-9F41-5EA5BB9C31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B02C48E1-2618-E3A1-A075-323B9ED9FFD6}"/>
                </a:ext>
              </a:extLst>
            </p:cNvPr>
            <p:cNvGrpSpPr/>
            <p:nvPr/>
          </p:nvGrpSpPr>
          <p:grpSpPr>
            <a:xfrm>
              <a:off x="3945689" y="3752343"/>
              <a:ext cx="466245" cy="924931"/>
              <a:chOff x="6476205" y="1307523"/>
              <a:chExt cx="466245" cy="924931"/>
            </a:xfrm>
          </p:grpSpPr>
          <p:grpSp>
            <p:nvGrpSpPr>
              <p:cNvPr id="61" name="Group 817">
                <a:extLst>
                  <a:ext uri="{FF2B5EF4-FFF2-40B4-BE49-F238E27FC236}">
                    <a16:creationId xmlns:a16="http://schemas.microsoft.com/office/drawing/2014/main" id="{C9838874-6C01-A126-6BF2-52C1C66B9B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6205" y="1307523"/>
                <a:ext cx="466245" cy="405864"/>
                <a:chOff x="2920" y="1445"/>
                <a:chExt cx="326" cy="299"/>
              </a:xfrm>
            </p:grpSpPr>
            <p:sp>
              <p:nvSpPr>
                <p:cNvPr id="78" name="Oval 818">
                  <a:extLst>
                    <a:ext uri="{FF2B5EF4-FFF2-40B4-BE49-F238E27FC236}">
                      <a16:creationId xmlns:a16="http://schemas.microsoft.com/office/drawing/2014/main" id="{CF915105-0104-28E3-8721-95CEE0A657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0" y="1445"/>
                  <a:ext cx="326" cy="289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79" name="Group 819">
                  <a:extLst>
                    <a:ext uri="{FF2B5EF4-FFF2-40B4-BE49-F238E27FC236}">
                      <a16:creationId xmlns:a16="http://schemas.microsoft.com/office/drawing/2014/main" id="{A09361C1-DC0E-750F-1E38-5216D1C6C6F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9" y="1476"/>
                  <a:ext cx="265" cy="228"/>
                  <a:chOff x="2949" y="1476"/>
                  <a:chExt cx="265" cy="228"/>
                </a:xfrm>
              </p:grpSpPr>
              <p:sp>
                <p:nvSpPr>
                  <p:cNvPr id="81" name="Oval 820">
                    <a:extLst>
                      <a:ext uri="{FF2B5EF4-FFF2-40B4-BE49-F238E27FC236}">
                        <a16:creationId xmlns:a16="http://schemas.microsoft.com/office/drawing/2014/main" id="{31311935-9FDE-5EC7-FFBD-4BCE3CD823A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30" y="1545"/>
                    <a:ext cx="107" cy="92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2" name="Oval 821">
                    <a:extLst>
                      <a:ext uri="{FF2B5EF4-FFF2-40B4-BE49-F238E27FC236}">
                        <a16:creationId xmlns:a16="http://schemas.microsoft.com/office/drawing/2014/main" id="{2CC2CD92-217C-FA39-8F41-FD7AB87EF7B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06" y="1525"/>
                    <a:ext cx="154" cy="131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3" name="Oval 822">
                    <a:extLst>
                      <a:ext uri="{FF2B5EF4-FFF2-40B4-BE49-F238E27FC236}">
                        <a16:creationId xmlns:a16="http://schemas.microsoft.com/office/drawing/2014/main" id="{2D633C28-33D9-5916-1CAA-D41BAC58CA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3" y="1501"/>
                    <a:ext cx="203" cy="179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4" name="Oval 823">
                    <a:extLst>
                      <a:ext uri="{FF2B5EF4-FFF2-40B4-BE49-F238E27FC236}">
                        <a16:creationId xmlns:a16="http://schemas.microsoft.com/office/drawing/2014/main" id="{A00EDCA3-FBBA-3A20-D56C-379B8921DC3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9" y="1476"/>
                    <a:ext cx="265" cy="228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80" name="Freeform 825">
                  <a:extLst>
                    <a:ext uri="{FF2B5EF4-FFF2-40B4-BE49-F238E27FC236}">
                      <a16:creationId xmlns:a16="http://schemas.microsoft.com/office/drawing/2014/main" id="{3F68492F-8BD2-D45F-220B-AABBCC0B60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5" y="1615"/>
                  <a:ext cx="178" cy="129"/>
                </a:xfrm>
                <a:custGeom>
                  <a:avLst/>
                  <a:gdLst>
                    <a:gd name="T0" fmla="*/ 0 w 1180"/>
                    <a:gd name="T1" fmla="*/ 0 h 956"/>
                    <a:gd name="T2" fmla="*/ 0 w 1180"/>
                    <a:gd name="T3" fmla="*/ 0 h 956"/>
                    <a:gd name="T4" fmla="*/ 0 w 1180"/>
                    <a:gd name="T5" fmla="*/ 0 h 956"/>
                    <a:gd name="T6" fmla="*/ 0 w 1180"/>
                    <a:gd name="T7" fmla="*/ 0 h 956"/>
                    <a:gd name="T8" fmla="*/ 0 w 1180"/>
                    <a:gd name="T9" fmla="*/ 0 h 956"/>
                    <a:gd name="T10" fmla="*/ 0 w 1180"/>
                    <a:gd name="T11" fmla="*/ 0 h 956"/>
                    <a:gd name="T12" fmla="*/ 0 w 1180"/>
                    <a:gd name="T13" fmla="*/ 0 h 956"/>
                    <a:gd name="T14" fmla="*/ 0 w 1180"/>
                    <a:gd name="T15" fmla="*/ 0 h 956"/>
                    <a:gd name="T16" fmla="*/ 0 w 1180"/>
                    <a:gd name="T17" fmla="*/ 0 h 956"/>
                    <a:gd name="T18" fmla="*/ 0 w 1180"/>
                    <a:gd name="T19" fmla="*/ 0 h 95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80" h="956">
                      <a:moveTo>
                        <a:pt x="499" y="7"/>
                      </a:moveTo>
                      <a:lnTo>
                        <a:pt x="0" y="780"/>
                      </a:lnTo>
                      <a:lnTo>
                        <a:pt x="134" y="885"/>
                      </a:lnTo>
                      <a:lnTo>
                        <a:pt x="366" y="920"/>
                      </a:lnTo>
                      <a:lnTo>
                        <a:pt x="534" y="956"/>
                      </a:lnTo>
                      <a:lnTo>
                        <a:pt x="829" y="949"/>
                      </a:lnTo>
                      <a:lnTo>
                        <a:pt x="1096" y="850"/>
                      </a:lnTo>
                      <a:lnTo>
                        <a:pt x="1180" y="801"/>
                      </a:lnTo>
                      <a:lnTo>
                        <a:pt x="668" y="0"/>
                      </a:lnTo>
                      <a:lnTo>
                        <a:pt x="499" y="7"/>
                      </a:lnTo>
                      <a:close/>
                    </a:path>
                  </a:pathLst>
                </a:custGeom>
                <a:solidFill>
                  <a:srgbClr val="9CE0FA"/>
                </a:solidFill>
                <a:ln w="19050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2" name="Group 398">
                <a:extLst>
                  <a:ext uri="{FF2B5EF4-FFF2-40B4-BE49-F238E27FC236}">
                    <a16:creationId xmlns:a16="http://schemas.microsoft.com/office/drawing/2014/main" id="{53A8416E-F02D-88EF-1DE5-20AA7088FB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27789" y="1518577"/>
                <a:ext cx="375668" cy="713877"/>
                <a:chOff x="3130" y="3288"/>
                <a:chExt cx="410" cy="742"/>
              </a:xfrm>
            </p:grpSpPr>
            <p:sp>
              <p:nvSpPr>
                <p:cNvPr id="63" name="Line 270">
                  <a:extLst>
                    <a:ext uri="{FF2B5EF4-FFF2-40B4-BE49-F238E27FC236}">
                      <a16:creationId xmlns:a16="http://schemas.microsoft.com/office/drawing/2014/main" id="{CC5CC2DC-26C5-49C4-DB26-DE79FCE943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4" name="Line 271">
                  <a:extLst>
                    <a:ext uri="{FF2B5EF4-FFF2-40B4-BE49-F238E27FC236}">
                      <a16:creationId xmlns:a16="http://schemas.microsoft.com/office/drawing/2014/main" id="{C2A1675F-1DDD-A540-B59C-1A10FC8B87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5" name="Line 272">
                  <a:extLst>
                    <a:ext uri="{FF2B5EF4-FFF2-40B4-BE49-F238E27FC236}">
                      <a16:creationId xmlns:a16="http://schemas.microsoft.com/office/drawing/2014/main" id="{5C8DBAA6-CBF0-E18C-4660-80927CA8D4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6" name="Line 273">
                  <a:extLst>
                    <a:ext uri="{FF2B5EF4-FFF2-40B4-BE49-F238E27FC236}">
                      <a16:creationId xmlns:a16="http://schemas.microsoft.com/office/drawing/2014/main" id="{2D68EBAF-42E6-5556-9205-1381AE3B74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7" name="Line 274">
                  <a:extLst>
                    <a:ext uri="{FF2B5EF4-FFF2-40B4-BE49-F238E27FC236}">
                      <a16:creationId xmlns:a16="http://schemas.microsoft.com/office/drawing/2014/main" id="{2FF93A08-B784-5156-3E32-B0BD4312E9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8" name="Line 275">
                  <a:extLst>
                    <a:ext uri="{FF2B5EF4-FFF2-40B4-BE49-F238E27FC236}">
                      <a16:creationId xmlns:a16="http://schemas.microsoft.com/office/drawing/2014/main" id="{0535C843-3D16-B22C-17AE-A969FA7329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9" name="Line 276">
                  <a:extLst>
                    <a:ext uri="{FF2B5EF4-FFF2-40B4-BE49-F238E27FC236}">
                      <a16:creationId xmlns:a16="http://schemas.microsoft.com/office/drawing/2014/main" id="{C1BD5F35-72A6-FD07-7B3C-A561BE120C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70" name="Line 277">
                  <a:extLst>
                    <a:ext uri="{FF2B5EF4-FFF2-40B4-BE49-F238E27FC236}">
                      <a16:creationId xmlns:a16="http://schemas.microsoft.com/office/drawing/2014/main" id="{D2635663-DD27-01D3-BB80-0C13CDA2CB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71" name="Line 278">
                  <a:extLst>
                    <a:ext uri="{FF2B5EF4-FFF2-40B4-BE49-F238E27FC236}">
                      <a16:creationId xmlns:a16="http://schemas.microsoft.com/office/drawing/2014/main" id="{2C8E5606-C24E-0A14-16EA-8BB26082A7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72" name="Line 279">
                  <a:extLst>
                    <a:ext uri="{FF2B5EF4-FFF2-40B4-BE49-F238E27FC236}">
                      <a16:creationId xmlns:a16="http://schemas.microsoft.com/office/drawing/2014/main" id="{AE6A9D0D-C337-5A1C-AD88-00D780048C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73" name="Line 280">
                  <a:extLst>
                    <a:ext uri="{FF2B5EF4-FFF2-40B4-BE49-F238E27FC236}">
                      <a16:creationId xmlns:a16="http://schemas.microsoft.com/office/drawing/2014/main" id="{87328351-0C16-699B-E88F-0C0363BCFE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74" name="Line 281">
                  <a:extLst>
                    <a:ext uri="{FF2B5EF4-FFF2-40B4-BE49-F238E27FC236}">
                      <a16:creationId xmlns:a16="http://schemas.microsoft.com/office/drawing/2014/main" id="{C4822C34-A223-8108-89A3-E03C7CF74B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75" name="Line 282">
                  <a:extLst>
                    <a:ext uri="{FF2B5EF4-FFF2-40B4-BE49-F238E27FC236}">
                      <a16:creationId xmlns:a16="http://schemas.microsoft.com/office/drawing/2014/main" id="{35A056D7-5FDC-E9C6-58A6-482E650017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76" name="Line 283">
                  <a:extLst>
                    <a:ext uri="{FF2B5EF4-FFF2-40B4-BE49-F238E27FC236}">
                      <a16:creationId xmlns:a16="http://schemas.microsoft.com/office/drawing/2014/main" id="{D03B53CF-3B6E-9581-79E6-DF367C3D08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77" name="Line 284">
                  <a:extLst>
                    <a:ext uri="{FF2B5EF4-FFF2-40B4-BE49-F238E27FC236}">
                      <a16:creationId xmlns:a16="http://schemas.microsoft.com/office/drawing/2014/main" id="{3B727C8F-B6A0-2E49-98F6-002F5EC018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43E3C5C4-6DC2-B86A-5671-5BC50E6E0962}"/>
                </a:ext>
              </a:extLst>
            </p:cNvPr>
            <p:cNvGrpSpPr/>
            <p:nvPr/>
          </p:nvGrpSpPr>
          <p:grpSpPr>
            <a:xfrm>
              <a:off x="4067145" y="4532709"/>
              <a:ext cx="767148" cy="417298"/>
              <a:chOff x="1503784" y="3006600"/>
              <a:chExt cx="1771786" cy="957087"/>
            </a:xfrm>
          </p:grpSpPr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92B8FCEE-EECA-6A67-8F07-7C699BA26448}"/>
                  </a:ext>
                </a:extLst>
              </p:cNvPr>
              <p:cNvGrpSpPr/>
              <p:nvPr/>
            </p:nvGrpSpPr>
            <p:grpSpPr>
              <a:xfrm>
                <a:off x="1503784" y="3006600"/>
                <a:ext cx="1771786" cy="957087"/>
                <a:chOff x="1465684" y="2997075"/>
                <a:chExt cx="1771786" cy="957087"/>
              </a:xfrm>
            </p:grpSpPr>
            <p:sp>
              <p:nvSpPr>
                <p:cNvPr id="108" name="Freeform 107">
                  <a:extLst>
                    <a:ext uri="{FF2B5EF4-FFF2-40B4-BE49-F238E27FC236}">
                      <a16:creationId xmlns:a16="http://schemas.microsoft.com/office/drawing/2014/main" id="{37C8AF34-775A-7C5F-E56C-6867BD85EB5B}"/>
                    </a:ext>
                  </a:extLst>
                </p:cNvPr>
                <p:cNvSpPr/>
                <p:nvPr/>
              </p:nvSpPr>
              <p:spPr>
                <a:xfrm>
                  <a:off x="1465684" y="3328365"/>
                  <a:ext cx="1771786" cy="625797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22B69E7D-9B54-23E2-61C0-87A37663141F}"/>
                    </a:ext>
                  </a:extLst>
                </p:cNvPr>
                <p:cNvSpPr/>
                <p:nvPr/>
              </p:nvSpPr>
              <p:spPr>
                <a:xfrm>
                  <a:off x="1466704" y="2997075"/>
                  <a:ext cx="1769640" cy="619577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AFC2CC23-A03D-BC22-EC4C-5D563B6728DD}"/>
                  </a:ext>
                </a:extLst>
              </p:cNvPr>
              <p:cNvGrpSpPr/>
              <p:nvPr/>
            </p:nvGrpSpPr>
            <p:grpSpPr>
              <a:xfrm>
                <a:off x="1977616" y="3038475"/>
                <a:ext cx="768409" cy="553944"/>
                <a:chOff x="1968091" y="3022600"/>
                <a:chExt cx="768409" cy="553944"/>
              </a:xfrm>
            </p:grpSpPr>
            <p:grpSp>
              <p:nvGrpSpPr>
                <p:cNvPr id="89" name="Group 88">
                  <a:extLst>
                    <a:ext uri="{FF2B5EF4-FFF2-40B4-BE49-F238E27FC236}">
                      <a16:creationId xmlns:a16="http://schemas.microsoft.com/office/drawing/2014/main" id="{DFAFB14D-BEC6-6CE5-68D2-5178CF386C02}"/>
                    </a:ext>
                  </a:extLst>
                </p:cNvPr>
                <p:cNvGrpSpPr/>
                <p:nvPr/>
              </p:nvGrpSpPr>
              <p:grpSpPr>
                <a:xfrm>
                  <a:off x="2032000" y="3022600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106" name="Parallelogram 105">
                    <a:extLst>
                      <a:ext uri="{FF2B5EF4-FFF2-40B4-BE49-F238E27FC236}">
                        <a16:creationId xmlns:a16="http://schemas.microsoft.com/office/drawing/2014/main" id="{D6F10165-E31E-F181-89B3-B19B900C2707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7" name="Parallelogram 106">
                    <a:extLst>
                      <a:ext uri="{FF2B5EF4-FFF2-40B4-BE49-F238E27FC236}">
                        <a16:creationId xmlns:a16="http://schemas.microsoft.com/office/drawing/2014/main" id="{03AA4F93-399C-1C2C-27F5-2CB30029598A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90" name="Group 89">
                  <a:extLst>
                    <a:ext uri="{FF2B5EF4-FFF2-40B4-BE49-F238E27FC236}">
                      <a16:creationId xmlns:a16="http://schemas.microsoft.com/office/drawing/2014/main" id="{974A52D4-04B1-A597-1DF8-740E60C01330}"/>
                    </a:ext>
                  </a:extLst>
                </p:cNvPr>
                <p:cNvGrpSpPr/>
                <p:nvPr/>
              </p:nvGrpSpPr>
              <p:grpSpPr>
                <a:xfrm flipH="1">
                  <a:off x="2441575" y="3032125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104" name="Parallelogram 103">
                    <a:extLst>
                      <a:ext uri="{FF2B5EF4-FFF2-40B4-BE49-F238E27FC236}">
                        <a16:creationId xmlns:a16="http://schemas.microsoft.com/office/drawing/2014/main" id="{26625FF1-4A0A-F036-5650-D42501E5FD93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5" name="Parallelogram 104">
                    <a:extLst>
                      <a:ext uri="{FF2B5EF4-FFF2-40B4-BE49-F238E27FC236}">
                        <a16:creationId xmlns:a16="http://schemas.microsoft.com/office/drawing/2014/main" id="{775B17A2-FA2F-8AC6-3338-1070FDA783E9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91" name="Parallelogram 90">
                  <a:extLst>
                    <a:ext uri="{FF2B5EF4-FFF2-40B4-BE49-F238E27FC236}">
                      <a16:creationId xmlns:a16="http://schemas.microsoft.com/office/drawing/2014/main" id="{3F45C605-438D-C50D-C5EA-124376428D1D}"/>
                    </a:ext>
                  </a:extLst>
                </p:cNvPr>
                <p:cNvSpPr/>
                <p:nvPr/>
              </p:nvSpPr>
              <p:spPr>
                <a:xfrm flipV="1">
                  <a:off x="2057400" y="3130550"/>
                  <a:ext cx="625475" cy="60324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Parallelogram 91">
                  <a:extLst>
                    <a:ext uri="{FF2B5EF4-FFF2-40B4-BE49-F238E27FC236}">
                      <a16:creationId xmlns:a16="http://schemas.microsoft.com/office/drawing/2014/main" id="{D978D33F-AEE4-D8E6-904A-0BA83D6BCC6F}"/>
                    </a:ext>
                  </a:extLst>
                </p:cNvPr>
                <p:cNvSpPr/>
                <p:nvPr/>
              </p:nvSpPr>
              <p:spPr>
                <a:xfrm rot="17056647">
                  <a:off x="2079626" y="3187701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Parallelogram 92">
                  <a:extLst>
                    <a:ext uri="{FF2B5EF4-FFF2-40B4-BE49-F238E27FC236}">
                      <a16:creationId xmlns:a16="http://schemas.microsoft.com/office/drawing/2014/main" id="{8FB86197-622E-F5A1-4CF9-8B13D3DB416D}"/>
                    </a:ext>
                  </a:extLst>
                </p:cNvPr>
                <p:cNvSpPr/>
                <p:nvPr/>
              </p:nvSpPr>
              <p:spPr>
                <a:xfrm rot="17384936" flipV="1">
                  <a:off x="1990347" y="3141540"/>
                  <a:ext cx="95195" cy="50805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Parallelogram 93">
                  <a:extLst>
                    <a:ext uri="{FF2B5EF4-FFF2-40B4-BE49-F238E27FC236}">
                      <a16:creationId xmlns:a16="http://schemas.microsoft.com/office/drawing/2014/main" id="{EDCC3982-7602-02D7-2690-D510CEF277EA}"/>
                    </a:ext>
                  </a:extLst>
                </p:cNvPr>
                <p:cNvSpPr/>
                <p:nvPr/>
              </p:nvSpPr>
              <p:spPr>
                <a:xfrm>
                  <a:off x="2032000" y="3162300"/>
                  <a:ext cx="6508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Parallelogram 94">
                  <a:extLst>
                    <a:ext uri="{FF2B5EF4-FFF2-40B4-BE49-F238E27FC236}">
                      <a16:creationId xmlns:a16="http://schemas.microsoft.com/office/drawing/2014/main" id="{80C4F47C-2221-5036-0DEA-FE1913063729}"/>
                    </a:ext>
                  </a:extLst>
                </p:cNvPr>
                <p:cNvSpPr/>
                <p:nvPr/>
              </p:nvSpPr>
              <p:spPr>
                <a:xfrm rot="4215064" flipH="1" flipV="1">
                  <a:off x="2627741" y="3146398"/>
                  <a:ext cx="9519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Parallelogram 95">
                  <a:extLst>
                    <a:ext uri="{FF2B5EF4-FFF2-40B4-BE49-F238E27FC236}">
                      <a16:creationId xmlns:a16="http://schemas.microsoft.com/office/drawing/2014/main" id="{656A4479-BFBE-F7D8-BDCE-94FE99DF1D53}"/>
                    </a:ext>
                  </a:extLst>
                </p:cNvPr>
                <p:cNvSpPr/>
                <p:nvPr/>
              </p:nvSpPr>
              <p:spPr>
                <a:xfrm rot="4492456">
                  <a:off x="2397126" y="31972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id="{A28EBB6A-B3F6-26DA-3F5E-6F251B5326E0}"/>
                    </a:ext>
                  </a:extLst>
                </p:cNvPr>
                <p:cNvGrpSpPr/>
                <p:nvPr/>
              </p:nvGrpSpPr>
              <p:grpSpPr>
                <a:xfrm>
                  <a:off x="1968091" y="3322545"/>
                  <a:ext cx="768409" cy="96354"/>
                  <a:chOff x="1968092" y="3319370"/>
                  <a:chExt cx="677104" cy="96354"/>
                </a:xfrm>
              </p:grpSpPr>
              <p:sp>
                <p:nvSpPr>
                  <p:cNvPr id="100" name="Parallelogram 99">
                    <a:extLst>
                      <a:ext uri="{FF2B5EF4-FFF2-40B4-BE49-F238E27FC236}">
                        <a16:creationId xmlns:a16="http://schemas.microsoft.com/office/drawing/2014/main" id="{93638B2B-41C2-6F8B-3E95-1C3141B5C72C}"/>
                      </a:ext>
                    </a:extLst>
                  </p:cNvPr>
                  <p:cNvSpPr/>
                  <p:nvPr/>
                </p:nvSpPr>
                <p:spPr>
                  <a:xfrm flipV="1">
                    <a:off x="2012950" y="3330575"/>
                    <a:ext cx="625475" cy="60324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1" name="Parallelogram 100">
                    <a:extLst>
                      <a:ext uri="{FF2B5EF4-FFF2-40B4-BE49-F238E27FC236}">
                        <a16:creationId xmlns:a16="http://schemas.microsoft.com/office/drawing/2014/main" id="{AED18D42-B95C-A332-D342-A363F5817EE1}"/>
                      </a:ext>
                    </a:extLst>
                  </p:cNvPr>
                  <p:cNvSpPr/>
                  <p:nvPr/>
                </p:nvSpPr>
                <p:spPr>
                  <a:xfrm rot="17384936" flipV="1">
                    <a:off x="1945897" y="3341565"/>
                    <a:ext cx="95195" cy="50805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2" name="Parallelogram 101">
                    <a:extLst>
                      <a:ext uri="{FF2B5EF4-FFF2-40B4-BE49-F238E27FC236}">
                        <a16:creationId xmlns:a16="http://schemas.microsoft.com/office/drawing/2014/main" id="{6A9DFE29-C030-216D-B020-1C6AC0A104F9}"/>
                      </a:ext>
                    </a:extLst>
                  </p:cNvPr>
                  <p:cNvSpPr/>
                  <p:nvPr/>
                </p:nvSpPr>
                <p:spPr>
                  <a:xfrm>
                    <a:off x="1987550" y="3362325"/>
                    <a:ext cx="650875" cy="45719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3" name="Parallelogram 102">
                    <a:extLst>
                      <a:ext uri="{FF2B5EF4-FFF2-40B4-BE49-F238E27FC236}">
                        <a16:creationId xmlns:a16="http://schemas.microsoft.com/office/drawing/2014/main" id="{B2CCEC44-36B0-1DE0-0122-32244240A070}"/>
                      </a:ext>
                    </a:extLst>
                  </p:cNvPr>
                  <p:cNvSpPr/>
                  <p:nvPr/>
                </p:nvSpPr>
                <p:spPr>
                  <a:xfrm rot="4215064" flipH="1" flipV="1">
                    <a:off x="2577455" y="3347983"/>
                    <a:ext cx="95195" cy="40287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98" name="Parallelogram 97">
                  <a:extLst>
                    <a:ext uri="{FF2B5EF4-FFF2-40B4-BE49-F238E27FC236}">
                      <a16:creationId xmlns:a16="http://schemas.microsoft.com/office/drawing/2014/main" id="{F8A0A1A4-B291-91F7-75EA-164E68F75DCD}"/>
                    </a:ext>
                  </a:extLst>
                </p:cNvPr>
                <p:cNvSpPr/>
                <p:nvPr/>
              </p:nvSpPr>
              <p:spPr>
                <a:xfrm rot="4389628">
                  <a:off x="2495482" y="3370576"/>
                  <a:ext cx="160883" cy="55150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9" name="Parallelogram 98">
                  <a:extLst>
                    <a:ext uri="{FF2B5EF4-FFF2-40B4-BE49-F238E27FC236}">
                      <a16:creationId xmlns:a16="http://schemas.microsoft.com/office/drawing/2014/main" id="{94AEC1D1-56B1-CBB0-85DB-27A32090CBFC}"/>
                    </a:ext>
                  </a:extLst>
                </p:cNvPr>
                <p:cNvSpPr/>
                <p:nvPr/>
              </p:nvSpPr>
              <p:spPr>
                <a:xfrm rot="17068257">
                  <a:off x="2025651" y="33623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111" name="Slide Number Placeholder 4">
            <a:extLst>
              <a:ext uri="{FF2B5EF4-FFF2-40B4-BE49-F238E27FC236}">
                <a16:creationId xmlns:a16="http://schemas.microsoft.com/office/drawing/2014/main" id="{3F1C38C3-A474-82D7-C18A-B9E7E86F2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Class 23: 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59E5355-9C77-D4E6-14D6-45A15E7A4A27}"/>
              </a:ext>
            </a:extLst>
          </p:cNvPr>
          <p:cNvSpPr/>
          <p:nvPr/>
        </p:nvSpPr>
        <p:spPr>
          <a:xfrm rot="20830024">
            <a:off x="9316504" y="537210"/>
            <a:ext cx="1360939" cy="549007"/>
          </a:xfrm>
          <a:prstGeom prst="ellipse">
            <a:avLst/>
          </a:prstGeom>
          <a:solidFill>
            <a:srgbClr val="C000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280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34370" y="2758823"/>
            <a:ext cx="2779396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Spectrum</a:t>
            </a:r>
            <a:endParaRPr lang="en-US" sz="4400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ADE588D6-94A2-B04E-8537-8635EBD4C9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5G Intro: 1-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CFAC4B-C6CF-9EDD-975D-505479ECF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2639" y="-26324"/>
            <a:ext cx="10650323" cy="683453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BBFFEC6-0EB4-8C50-9C5E-7B5DEFB925D1}"/>
              </a:ext>
            </a:extLst>
          </p:cNvPr>
          <p:cNvGrpSpPr/>
          <p:nvPr/>
        </p:nvGrpSpPr>
        <p:grpSpPr>
          <a:xfrm>
            <a:off x="4233945" y="4288055"/>
            <a:ext cx="555793" cy="1015465"/>
            <a:chOff x="4233945" y="4288055"/>
            <a:chExt cx="555793" cy="101546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DBD77F0-95D6-6B1D-D450-F09C471602B2}"/>
                </a:ext>
              </a:extLst>
            </p:cNvPr>
            <p:cNvSpPr/>
            <p:nvPr/>
          </p:nvSpPr>
          <p:spPr>
            <a:xfrm>
              <a:off x="4384307" y="4531604"/>
              <a:ext cx="255070" cy="771916"/>
            </a:xfrm>
            <a:prstGeom prst="rect">
              <a:avLst/>
            </a:pr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AC88156-94DB-D05B-B73F-A1BA291B7D6A}"/>
                </a:ext>
              </a:extLst>
            </p:cNvPr>
            <p:cNvSpPr txBox="1"/>
            <p:nvPr/>
          </p:nvSpPr>
          <p:spPr>
            <a:xfrm>
              <a:off x="4233945" y="4288055"/>
              <a:ext cx="5557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CBRS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117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1FB7CC-D2A5-C749-8D9F-01B9FA12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53409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effectLst/>
                <a:latin typeface="+mn-lt"/>
              </a:rPr>
              <a:t>OFDMA: </a:t>
            </a:r>
            <a:r>
              <a:rPr lang="en-US" b="0" u="sng" dirty="0">
                <a:effectLst/>
                <a:latin typeface="+mn-lt"/>
              </a:rPr>
              <a:t>time</a:t>
            </a:r>
            <a:r>
              <a:rPr lang="en-US" b="0" dirty="0">
                <a:effectLst/>
                <a:latin typeface="+mn-lt"/>
              </a:rPr>
              <a:t> division (LTE)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76255AD-8871-811D-2AE3-BC2D5A840AC4}"/>
              </a:ext>
            </a:extLst>
          </p:cNvPr>
          <p:cNvCxnSpPr>
            <a:cxnSpLocks/>
          </p:cNvCxnSpPr>
          <p:nvPr/>
        </p:nvCxnSpPr>
        <p:spPr>
          <a:xfrm>
            <a:off x="3160644" y="2221379"/>
            <a:ext cx="675119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8099833-BFFA-3B8A-2634-7E1437654190}"/>
              </a:ext>
            </a:extLst>
          </p:cNvPr>
          <p:cNvCxnSpPr>
            <a:cxnSpLocks/>
          </p:cNvCxnSpPr>
          <p:nvPr/>
        </p:nvCxnSpPr>
        <p:spPr>
          <a:xfrm>
            <a:off x="3160644" y="2488477"/>
            <a:ext cx="675119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A4C344A-4A92-871D-55C7-244F9F3ED57F}"/>
              </a:ext>
            </a:extLst>
          </p:cNvPr>
          <p:cNvCxnSpPr>
            <a:cxnSpLocks/>
          </p:cNvCxnSpPr>
          <p:nvPr/>
        </p:nvCxnSpPr>
        <p:spPr>
          <a:xfrm>
            <a:off x="3160644" y="2758761"/>
            <a:ext cx="675119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51EA9F-CC7D-AF70-6161-A776A616CBCF}"/>
              </a:ext>
            </a:extLst>
          </p:cNvPr>
          <p:cNvCxnSpPr>
            <a:cxnSpLocks/>
          </p:cNvCxnSpPr>
          <p:nvPr/>
        </p:nvCxnSpPr>
        <p:spPr>
          <a:xfrm>
            <a:off x="3160644" y="3029045"/>
            <a:ext cx="675119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0A74D25-DBA0-CFC4-9BF0-8DC42305AF7A}"/>
              </a:ext>
            </a:extLst>
          </p:cNvPr>
          <p:cNvCxnSpPr>
            <a:cxnSpLocks/>
          </p:cNvCxnSpPr>
          <p:nvPr/>
        </p:nvCxnSpPr>
        <p:spPr>
          <a:xfrm>
            <a:off x="3160644" y="3299329"/>
            <a:ext cx="675119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4D3E246-7E81-3C53-16BE-D496A6EE973C}"/>
              </a:ext>
            </a:extLst>
          </p:cNvPr>
          <p:cNvCxnSpPr>
            <a:cxnSpLocks/>
          </p:cNvCxnSpPr>
          <p:nvPr/>
        </p:nvCxnSpPr>
        <p:spPr>
          <a:xfrm>
            <a:off x="3160644" y="3566427"/>
            <a:ext cx="675119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F45DB00-B6A0-BBFA-4DC1-9A8E43ECA698}"/>
              </a:ext>
            </a:extLst>
          </p:cNvPr>
          <p:cNvCxnSpPr>
            <a:cxnSpLocks/>
          </p:cNvCxnSpPr>
          <p:nvPr/>
        </p:nvCxnSpPr>
        <p:spPr>
          <a:xfrm>
            <a:off x="3160644" y="3836711"/>
            <a:ext cx="675119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610CFC3-3B78-9F3D-134D-769471397A6C}"/>
              </a:ext>
            </a:extLst>
          </p:cNvPr>
          <p:cNvCxnSpPr>
            <a:cxnSpLocks/>
          </p:cNvCxnSpPr>
          <p:nvPr/>
        </p:nvCxnSpPr>
        <p:spPr>
          <a:xfrm>
            <a:off x="3160644" y="4110181"/>
            <a:ext cx="675119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932672-7629-2F2B-E258-C6C733F807DB}"/>
              </a:ext>
            </a:extLst>
          </p:cNvPr>
          <p:cNvCxnSpPr>
            <a:cxnSpLocks/>
          </p:cNvCxnSpPr>
          <p:nvPr/>
        </p:nvCxnSpPr>
        <p:spPr>
          <a:xfrm>
            <a:off x="3160644" y="4380465"/>
            <a:ext cx="675119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9C8168D-5B96-9412-1E0F-30D7C4C1E171}"/>
              </a:ext>
            </a:extLst>
          </p:cNvPr>
          <p:cNvCxnSpPr>
            <a:cxnSpLocks/>
          </p:cNvCxnSpPr>
          <p:nvPr/>
        </p:nvCxnSpPr>
        <p:spPr>
          <a:xfrm>
            <a:off x="3160644" y="4650749"/>
            <a:ext cx="675119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D952005-1DE4-74EB-EC54-907D3A7F4E91}"/>
              </a:ext>
            </a:extLst>
          </p:cNvPr>
          <p:cNvCxnSpPr>
            <a:cxnSpLocks/>
          </p:cNvCxnSpPr>
          <p:nvPr/>
        </p:nvCxnSpPr>
        <p:spPr>
          <a:xfrm>
            <a:off x="3160644" y="4921033"/>
            <a:ext cx="675119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B60BE4E-D5B5-FC42-5723-F50B83C00B31}"/>
              </a:ext>
            </a:extLst>
          </p:cNvPr>
          <p:cNvCxnSpPr>
            <a:cxnSpLocks/>
          </p:cNvCxnSpPr>
          <p:nvPr/>
        </p:nvCxnSpPr>
        <p:spPr>
          <a:xfrm>
            <a:off x="3160644" y="5191317"/>
            <a:ext cx="675119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F37E8DE-3122-B864-5CFE-7C1840E733BC}"/>
              </a:ext>
            </a:extLst>
          </p:cNvPr>
          <p:cNvCxnSpPr>
            <a:cxnSpLocks/>
          </p:cNvCxnSpPr>
          <p:nvPr/>
        </p:nvCxnSpPr>
        <p:spPr>
          <a:xfrm>
            <a:off x="3170169" y="2220656"/>
            <a:ext cx="675119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A814D17-6A32-3E24-A2CC-FB04CAF49159}"/>
              </a:ext>
            </a:extLst>
          </p:cNvPr>
          <p:cNvCxnSpPr>
            <a:cxnSpLocks/>
          </p:cNvCxnSpPr>
          <p:nvPr/>
        </p:nvCxnSpPr>
        <p:spPr>
          <a:xfrm>
            <a:off x="6054725" y="2221379"/>
            <a:ext cx="0" cy="32402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6750133-D6C2-8323-5B88-6AB61C66F39A}"/>
              </a:ext>
            </a:extLst>
          </p:cNvPr>
          <p:cNvCxnSpPr>
            <a:cxnSpLocks/>
          </p:cNvCxnSpPr>
          <p:nvPr/>
        </p:nvCxnSpPr>
        <p:spPr>
          <a:xfrm>
            <a:off x="3168069" y="2218556"/>
            <a:ext cx="0" cy="32402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78BBFB7-5DDA-DFA6-F9BF-88559341DAC5}"/>
              </a:ext>
            </a:extLst>
          </p:cNvPr>
          <p:cNvCxnSpPr>
            <a:cxnSpLocks/>
          </p:cNvCxnSpPr>
          <p:nvPr/>
        </p:nvCxnSpPr>
        <p:spPr>
          <a:xfrm>
            <a:off x="3646312" y="2218556"/>
            <a:ext cx="0" cy="32402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81639EC-CFD0-DBBE-05F6-7FEA5A8A63D2}"/>
              </a:ext>
            </a:extLst>
          </p:cNvPr>
          <p:cNvCxnSpPr>
            <a:cxnSpLocks/>
          </p:cNvCxnSpPr>
          <p:nvPr/>
        </p:nvCxnSpPr>
        <p:spPr>
          <a:xfrm>
            <a:off x="4127730" y="2218556"/>
            <a:ext cx="0" cy="32402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3CA1223-152C-9618-52CF-88552517C843}"/>
              </a:ext>
            </a:extLst>
          </p:cNvPr>
          <p:cNvCxnSpPr>
            <a:cxnSpLocks/>
          </p:cNvCxnSpPr>
          <p:nvPr/>
        </p:nvCxnSpPr>
        <p:spPr>
          <a:xfrm>
            <a:off x="4609148" y="2218556"/>
            <a:ext cx="0" cy="32402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09E638F-DD9E-FBA6-A31B-6F0EC93255FE}"/>
              </a:ext>
            </a:extLst>
          </p:cNvPr>
          <p:cNvCxnSpPr>
            <a:cxnSpLocks/>
          </p:cNvCxnSpPr>
          <p:nvPr/>
        </p:nvCxnSpPr>
        <p:spPr>
          <a:xfrm>
            <a:off x="5093741" y="2218556"/>
            <a:ext cx="0" cy="32402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70DAB61-3234-D1A3-BC5A-A4CB9AC06EA8}"/>
              </a:ext>
            </a:extLst>
          </p:cNvPr>
          <p:cNvCxnSpPr>
            <a:cxnSpLocks/>
          </p:cNvCxnSpPr>
          <p:nvPr/>
        </p:nvCxnSpPr>
        <p:spPr>
          <a:xfrm>
            <a:off x="5571984" y="2218556"/>
            <a:ext cx="0" cy="32402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FC7D8B1-9C79-0D73-60A7-8A3DB648872F}"/>
              </a:ext>
            </a:extLst>
          </p:cNvPr>
          <p:cNvCxnSpPr>
            <a:cxnSpLocks/>
          </p:cNvCxnSpPr>
          <p:nvPr/>
        </p:nvCxnSpPr>
        <p:spPr>
          <a:xfrm>
            <a:off x="6536242" y="2218204"/>
            <a:ext cx="0" cy="32402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82CCD0C-5596-094D-029A-A22B722BF3D9}"/>
              </a:ext>
            </a:extLst>
          </p:cNvPr>
          <p:cNvCxnSpPr>
            <a:cxnSpLocks/>
          </p:cNvCxnSpPr>
          <p:nvPr/>
        </p:nvCxnSpPr>
        <p:spPr>
          <a:xfrm>
            <a:off x="7017759" y="2218204"/>
            <a:ext cx="0" cy="32402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43F0C5F-D56D-684B-AB95-691016A0AAD6}"/>
              </a:ext>
            </a:extLst>
          </p:cNvPr>
          <p:cNvCxnSpPr>
            <a:cxnSpLocks/>
          </p:cNvCxnSpPr>
          <p:nvPr/>
        </p:nvCxnSpPr>
        <p:spPr>
          <a:xfrm>
            <a:off x="7499276" y="2218204"/>
            <a:ext cx="0" cy="32402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57BD29B-7DAC-4A89-5F47-B9A23D1DB063}"/>
              </a:ext>
            </a:extLst>
          </p:cNvPr>
          <p:cNvCxnSpPr>
            <a:cxnSpLocks/>
          </p:cNvCxnSpPr>
          <p:nvPr/>
        </p:nvCxnSpPr>
        <p:spPr>
          <a:xfrm>
            <a:off x="7983968" y="2215029"/>
            <a:ext cx="0" cy="32402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D4EC734-7FA6-C40B-7026-B3DB2A9230BD}"/>
              </a:ext>
            </a:extLst>
          </p:cNvPr>
          <p:cNvCxnSpPr>
            <a:cxnSpLocks/>
          </p:cNvCxnSpPr>
          <p:nvPr/>
        </p:nvCxnSpPr>
        <p:spPr>
          <a:xfrm>
            <a:off x="8462310" y="2218204"/>
            <a:ext cx="0" cy="32402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437413D-3B22-25CF-C498-45659E0C5804}"/>
              </a:ext>
            </a:extLst>
          </p:cNvPr>
          <p:cNvCxnSpPr>
            <a:cxnSpLocks/>
          </p:cNvCxnSpPr>
          <p:nvPr/>
        </p:nvCxnSpPr>
        <p:spPr>
          <a:xfrm>
            <a:off x="8947002" y="2215029"/>
            <a:ext cx="0" cy="32402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842720B-3B83-8C0F-5DF7-341472011579}"/>
              </a:ext>
            </a:extLst>
          </p:cNvPr>
          <p:cNvCxnSpPr>
            <a:cxnSpLocks/>
          </p:cNvCxnSpPr>
          <p:nvPr/>
        </p:nvCxnSpPr>
        <p:spPr>
          <a:xfrm>
            <a:off x="9428519" y="2215029"/>
            <a:ext cx="0" cy="32402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AE1A04B-504B-BE60-620C-404D9E24E31A}"/>
              </a:ext>
            </a:extLst>
          </p:cNvPr>
          <p:cNvCxnSpPr>
            <a:cxnSpLocks/>
          </p:cNvCxnSpPr>
          <p:nvPr/>
        </p:nvCxnSpPr>
        <p:spPr>
          <a:xfrm>
            <a:off x="9906861" y="2215029"/>
            <a:ext cx="0" cy="32402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E291F1C-DD31-FE1F-75BB-389F01A4837A}"/>
              </a:ext>
            </a:extLst>
          </p:cNvPr>
          <p:cNvCxnSpPr>
            <a:cxnSpLocks/>
          </p:cNvCxnSpPr>
          <p:nvPr/>
        </p:nvCxnSpPr>
        <p:spPr>
          <a:xfrm>
            <a:off x="3160644" y="5461601"/>
            <a:ext cx="675119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5A17152-839D-1D7A-1FBD-4CC6E1D2D18C}"/>
              </a:ext>
            </a:extLst>
          </p:cNvPr>
          <p:cNvCxnSpPr/>
          <p:nvPr/>
        </p:nvCxnSpPr>
        <p:spPr>
          <a:xfrm>
            <a:off x="2822280" y="2215548"/>
            <a:ext cx="0" cy="324605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776858DC-57D4-9D7A-9AE7-73792004466E}"/>
              </a:ext>
            </a:extLst>
          </p:cNvPr>
          <p:cNvSpPr txBox="1"/>
          <p:nvPr/>
        </p:nvSpPr>
        <p:spPr>
          <a:xfrm rot="16200000">
            <a:off x="1543788" y="3604822"/>
            <a:ext cx="254037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Subcarrier frequencies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D7BB720-0C69-9624-6830-37B62AC90EE3}"/>
              </a:ext>
            </a:extLst>
          </p:cNvPr>
          <p:cNvCxnSpPr/>
          <p:nvPr/>
        </p:nvCxnSpPr>
        <p:spPr>
          <a:xfrm>
            <a:off x="3160644" y="5929745"/>
            <a:ext cx="68580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3ED37EC-B4DC-D1D2-1C92-FEE8FFA65050}"/>
              </a:ext>
            </a:extLst>
          </p:cNvPr>
          <p:cNvSpPr txBox="1"/>
          <p:nvPr/>
        </p:nvSpPr>
        <p:spPr>
          <a:xfrm>
            <a:off x="5887691" y="5725523"/>
            <a:ext cx="176381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 (symbols)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EBD056C3-FCA0-0335-6C07-1CBE424BBD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Class 23: 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304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1FB7CC-D2A5-C749-8D9F-01B9FA12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53409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effectLst/>
                <a:latin typeface="+mn-lt"/>
              </a:rPr>
              <a:t>OFDMA: time division (LTE)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76255AD-8871-811D-2AE3-BC2D5A840AC4}"/>
              </a:ext>
            </a:extLst>
          </p:cNvPr>
          <p:cNvCxnSpPr>
            <a:cxnSpLocks/>
          </p:cNvCxnSpPr>
          <p:nvPr/>
        </p:nvCxnSpPr>
        <p:spPr>
          <a:xfrm>
            <a:off x="3160644" y="2221379"/>
            <a:ext cx="675119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8099833-BFFA-3B8A-2634-7E1437654190}"/>
              </a:ext>
            </a:extLst>
          </p:cNvPr>
          <p:cNvCxnSpPr>
            <a:cxnSpLocks/>
          </p:cNvCxnSpPr>
          <p:nvPr/>
        </p:nvCxnSpPr>
        <p:spPr>
          <a:xfrm>
            <a:off x="3160644" y="2488477"/>
            <a:ext cx="675119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A4C344A-4A92-871D-55C7-244F9F3ED57F}"/>
              </a:ext>
            </a:extLst>
          </p:cNvPr>
          <p:cNvCxnSpPr>
            <a:cxnSpLocks/>
          </p:cNvCxnSpPr>
          <p:nvPr/>
        </p:nvCxnSpPr>
        <p:spPr>
          <a:xfrm>
            <a:off x="3160644" y="2758761"/>
            <a:ext cx="675119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51EA9F-CC7D-AF70-6161-A776A616CBCF}"/>
              </a:ext>
            </a:extLst>
          </p:cNvPr>
          <p:cNvCxnSpPr>
            <a:cxnSpLocks/>
          </p:cNvCxnSpPr>
          <p:nvPr/>
        </p:nvCxnSpPr>
        <p:spPr>
          <a:xfrm>
            <a:off x="3160644" y="3029045"/>
            <a:ext cx="675119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0A74D25-DBA0-CFC4-9BF0-8DC42305AF7A}"/>
              </a:ext>
            </a:extLst>
          </p:cNvPr>
          <p:cNvCxnSpPr>
            <a:cxnSpLocks/>
          </p:cNvCxnSpPr>
          <p:nvPr/>
        </p:nvCxnSpPr>
        <p:spPr>
          <a:xfrm>
            <a:off x="3160644" y="3299329"/>
            <a:ext cx="675119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4D3E246-7E81-3C53-16BE-D496A6EE973C}"/>
              </a:ext>
            </a:extLst>
          </p:cNvPr>
          <p:cNvCxnSpPr>
            <a:cxnSpLocks/>
          </p:cNvCxnSpPr>
          <p:nvPr/>
        </p:nvCxnSpPr>
        <p:spPr>
          <a:xfrm>
            <a:off x="3160644" y="3566427"/>
            <a:ext cx="675119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F45DB00-B6A0-BBFA-4DC1-9A8E43ECA698}"/>
              </a:ext>
            </a:extLst>
          </p:cNvPr>
          <p:cNvCxnSpPr>
            <a:cxnSpLocks/>
          </p:cNvCxnSpPr>
          <p:nvPr/>
        </p:nvCxnSpPr>
        <p:spPr>
          <a:xfrm>
            <a:off x="3160644" y="3836711"/>
            <a:ext cx="675119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610CFC3-3B78-9F3D-134D-769471397A6C}"/>
              </a:ext>
            </a:extLst>
          </p:cNvPr>
          <p:cNvCxnSpPr>
            <a:cxnSpLocks/>
          </p:cNvCxnSpPr>
          <p:nvPr/>
        </p:nvCxnSpPr>
        <p:spPr>
          <a:xfrm>
            <a:off x="3160644" y="4110181"/>
            <a:ext cx="675119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932672-7629-2F2B-E258-C6C733F807DB}"/>
              </a:ext>
            </a:extLst>
          </p:cNvPr>
          <p:cNvCxnSpPr>
            <a:cxnSpLocks/>
          </p:cNvCxnSpPr>
          <p:nvPr/>
        </p:nvCxnSpPr>
        <p:spPr>
          <a:xfrm>
            <a:off x="3160644" y="4380465"/>
            <a:ext cx="675119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9C8168D-5B96-9412-1E0F-30D7C4C1E171}"/>
              </a:ext>
            </a:extLst>
          </p:cNvPr>
          <p:cNvCxnSpPr>
            <a:cxnSpLocks/>
          </p:cNvCxnSpPr>
          <p:nvPr/>
        </p:nvCxnSpPr>
        <p:spPr>
          <a:xfrm>
            <a:off x="3160644" y="4650749"/>
            <a:ext cx="675119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D952005-1DE4-74EB-EC54-907D3A7F4E91}"/>
              </a:ext>
            </a:extLst>
          </p:cNvPr>
          <p:cNvCxnSpPr>
            <a:cxnSpLocks/>
          </p:cNvCxnSpPr>
          <p:nvPr/>
        </p:nvCxnSpPr>
        <p:spPr>
          <a:xfrm>
            <a:off x="3160644" y="4921033"/>
            <a:ext cx="675119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B60BE4E-D5B5-FC42-5723-F50B83C00B31}"/>
              </a:ext>
            </a:extLst>
          </p:cNvPr>
          <p:cNvCxnSpPr>
            <a:cxnSpLocks/>
          </p:cNvCxnSpPr>
          <p:nvPr/>
        </p:nvCxnSpPr>
        <p:spPr>
          <a:xfrm>
            <a:off x="3160644" y="5191317"/>
            <a:ext cx="675119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F37E8DE-3122-B864-5CFE-7C1840E733BC}"/>
              </a:ext>
            </a:extLst>
          </p:cNvPr>
          <p:cNvCxnSpPr>
            <a:cxnSpLocks/>
          </p:cNvCxnSpPr>
          <p:nvPr/>
        </p:nvCxnSpPr>
        <p:spPr>
          <a:xfrm>
            <a:off x="3170169" y="2220656"/>
            <a:ext cx="675119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A814D17-6A32-3E24-A2CC-FB04CAF49159}"/>
              </a:ext>
            </a:extLst>
          </p:cNvPr>
          <p:cNvCxnSpPr>
            <a:cxnSpLocks/>
          </p:cNvCxnSpPr>
          <p:nvPr/>
        </p:nvCxnSpPr>
        <p:spPr>
          <a:xfrm>
            <a:off x="6054725" y="2221379"/>
            <a:ext cx="0" cy="32402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6750133-D6C2-8323-5B88-6AB61C66F39A}"/>
              </a:ext>
            </a:extLst>
          </p:cNvPr>
          <p:cNvCxnSpPr>
            <a:cxnSpLocks/>
          </p:cNvCxnSpPr>
          <p:nvPr/>
        </p:nvCxnSpPr>
        <p:spPr>
          <a:xfrm>
            <a:off x="3168069" y="2218556"/>
            <a:ext cx="0" cy="32402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78BBFB7-5DDA-DFA6-F9BF-88559341DAC5}"/>
              </a:ext>
            </a:extLst>
          </p:cNvPr>
          <p:cNvCxnSpPr>
            <a:cxnSpLocks/>
          </p:cNvCxnSpPr>
          <p:nvPr/>
        </p:nvCxnSpPr>
        <p:spPr>
          <a:xfrm>
            <a:off x="3646312" y="2218556"/>
            <a:ext cx="0" cy="32402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81639EC-CFD0-DBBE-05F6-7FEA5A8A63D2}"/>
              </a:ext>
            </a:extLst>
          </p:cNvPr>
          <p:cNvCxnSpPr>
            <a:cxnSpLocks/>
          </p:cNvCxnSpPr>
          <p:nvPr/>
        </p:nvCxnSpPr>
        <p:spPr>
          <a:xfrm>
            <a:off x="4127730" y="2218556"/>
            <a:ext cx="0" cy="32402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3CA1223-152C-9618-52CF-88552517C843}"/>
              </a:ext>
            </a:extLst>
          </p:cNvPr>
          <p:cNvCxnSpPr>
            <a:cxnSpLocks/>
          </p:cNvCxnSpPr>
          <p:nvPr/>
        </p:nvCxnSpPr>
        <p:spPr>
          <a:xfrm>
            <a:off x="4609148" y="2218556"/>
            <a:ext cx="0" cy="32402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09E638F-DD9E-FBA6-A31B-6F0EC93255FE}"/>
              </a:ext>
            </a:extLst>
          </p:cNvPr>
          <p:cNvCxnSpPr>
            <a:cxnSpLocks/>
          </p:cNvCxnSpPr>
          <p:nvPr/>
        </p:nvCxnSpPr>
        <p:spPr>
          <a:xfrm>
            <a:off x="5093741" y="2218556"/>
            <a:ext cx="0" cy="32402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70DAB61-3234-D1A3-BC5A-A4CB9AC06EA8}"/>
              </a:ext>
            </a:extLst>
          </p:cNvPr>
          <p:cNvCxnSpPr>
            <a:cxnSpLocks/>
          </p:cNvCxnSpPr>
          <p:nvPr/>
        </p:nvCxnSpPr>
        <p:spPr>
          <a:xfrm>
            <a:off x="5571984" y="2218556"/>
            <a:ext cx="0" cy="32402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FC7D8B1-9C79-0D73-60A7-8A3DB648872F}"/>
              </a:ext>
            </a:extLst>
          </p:cNvPr>
          <p:cNvCxnSpPr>
            <a:cxnSpLocks/>
          </p:cNvCxnSpPr>
          <p:nvPr/>
        </p:nvCxnSpPr>
        <p:spPr>
          <a:xfrm>
            <a:off x="6536242" y="2218204"/>
            <a:ext cx="0" cy="32402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82CCD0C-5596-094D-029A-A22B722BF3D9}"/>
              </a:ext>
            </a:extLst>
          </p:cNvPr>
          <p:cNvCxnSpPr>
            <a:cxnSpLocks/>
          </p:cNvCxnSpPr>
          <p:nvPr/>
        </p:nvCxnSpPr>
        <p:spPr>
          <a:xfrm>
            <a:off x="7017759" y="2218204"/>
            <a:ext cx="0" cy="32402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43F0C5F-D56D-684B-AB95-691016A0AAD6}"/>
              </a:ext>
            </a:extLst>
          </p:cNvPr>
          <p:cNvCxnSpPr>
            <a:cxnSpLocks/>
          </p:cNvCxnSpPr>
          <p:nvPr/>
        </p:nvCxnSpPr>
        <p:spPr>
          <a:xfrm>
            <a:off x="7499276" y="2218204"/>
            <a:ext cx="0" cy="32402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57BD29B-7DAC-4A89-5F47-B9A23D1DB063}"/>
              </a:ext>
            </a:extLst>
          </p:cNvPr>
          <p:cNvCxnSpPr>
            <a:cxnSpLocks/>
          </p:cNvCxnSpPr>
          <p:nvPr/>
        </p:nvCxnSpPr>
        <p:spPr>
          <a:xfrm>
            <a:off x="7983968" y="2215029"/>
            <a:ext cx="0" cy="32402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D4EC734-7FA6-C40B-7026-B3DB2A9230BD}"/>
              </a:ext>
            </a:extLst>
          </p:cNvPr>
          <p:cNvCxnSpPr>
            <a:cxnSpLocks/>
          </p:cNvCxnSpPr>
          <p:nvPr/>
        </p:nvCxnSpPr>
        <p:spPr>
          <a:xfrm>
            <a:off x="8462310" y="2218204"/>
            <a:ext cx="0" cy="32402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437413D-3B22-25CF-C498-45659E0C5804}"/>
              </a:ext>
            </a:extLst>
          </p:cNvPr>
          <p:cNvCxnSpPr>
            <a:cxnSpLocks/>
          </p:cNvCxnSpPr>
          <p:nvPr/>
        </p:nvCxnSpPr>
        <p:spPr>
          <a:xfrm>
            <a:off x="8947002" y="2215029"/>
            <a:ext cx="0" cy="32402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842720B-3B83-8C0F-5DF7-341472011579}"/>
              </a:ext>
            </a:extLst>
          </p:cNvPr>
          <p:cNvCxnSpPr>
            <a:cxnSpLocks/>
          </p:cNvCxnSpPr>
          <p:nvPr/>
        </p:nvCxnSpPr>
        <p:spPr>
          <a:xfrm>
            <a:off x="9428519" y="2215029"/>
            <a:ext cx="0" cy="32402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AE1A04B-504B-BE60-620C-404D9E24E31A}"/>
              </a:ext>
            </a:extLst>
          </p:cNvPr>
          <p:cNvCxnSpPr>
            <a:cxnSpLocks/>
          </p:cNvCxnSpPr>
          <p:nvPr/>
        </p:nvCxnSpPr>
        <p:spPr>
          <a:xfrm>
            <a:off x="9906861" y="2215029"/>
            <a:ext cx="0" cy="32402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E291F1C-DD31-FE1F-75BB-389F01A4837A}"/>
              </a:ext>
            </a:extLst>
          </p:cNvPr>
          <p:cNvCxnSpPr>
            <a:cxnSpLocks/>
          </p:cNvCxnSpPr>
          <p:nvPr/>
        </p:nvCxnSpPr>
        <p:spPr>
          <a:xfrm>
            <a:off x="3160644" y="5461601"/>
            <a:ext cx="675119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D98EAE3-BF20-DBBA-BEF7-A2D5FD0F704F}"/>
              </a:ext>
            </a:extLst>
          </p:cNvPr>
          <p:cNvGrpSpPr/>
          <p:nvPr/>
        </p:nvGrpSpPr>
        <p:grpSpPr>
          <a:xfrm>
            <a:off x="1237135" y="5507878"/>
            <a:ext cx="10650066" cy="527943"/>
            <a:chOff x="1237135" y="5651310"/>
            <a:chExt cx="10650066" cy="52794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B72177E-0A6D-6FBB-95AA-1F4F8325FDE2}"/>
                </a:ext>
              </a:extLst>
            </p:cNvPr>
            <p:cNvSpPr txBox="1"/>
            <p:nvPr/>
          </p:nvSpPr>
          <p:spPr>
            <a:xfrm>
              <a:off x="1237135" y="5809921"/>
              <a:ext cx="10650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time to transmit one OFDM symbol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on subcarrier frequency</a:t>
              </a:r>
            </a:p>
          </p:txBody>
        </p:sp>
        <p:sp>
          <p:nvSpPr>
            <p:cNvPr id="5" name="Left Bracket 4">
              <a:extLst>
                <a:ext uri="{FF2B5EF4-FFF2-40B4-BE49-F238E27FC236}">
                  <a16:creationId xmlns:a16="http://schemas.microsoft.com/office/drawing/2014/main" id="{72830AB5-9140-392B-24C4-8ADF712B3846}"/>
                </a:ext>
              </a:extLst>
            </p:cNvPr>
            <p:cNvSpPr/>
            <p:nvPr/>
          </p:nvSpPr>
          <p:spPr>
            <a:xfrm rot="16200000">
              <a:off x="3361886" y="5457493"/>
              <a:ext cx="90609" cy="478243"/>
            </a:xfrm>
            <a:prstGeom prst="leftBracket">
              <a:avLst/>
            </a:prstGeom>
            <a:ln w="34925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44A8218-4A29-C8D0-4AC2-FC5A64DBC434}"/>
              </a:ext>
            </a:extLst>
          </p:cNvPr>
          <p:cNvGrpSpPr/>
          <p:nvPr/>
        </p:nvGrpSpPr>
        <p:grpSpPr>
          <a:xfrm>
            <a:off x="9189720" y="4814668"/>
            <a:ext cx="2395790" cy="1087566"/>
            <a:chOff x="9189720" y="4814668"/>
            <a:chExt cx="2395790" cy="1087566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A11D5AE-D52B-A4F1-A9EE-2E1768CF0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69160" y="4876252"/>
              <a:ext cx="1616350" cy="1025982"/>
            </a:xfrm>
            <a:prstGeom prst="rect">
              <a:avLst/>
            </a:prstGeom>
          </p:spPr>
        </p:pic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3ACFEA82-B11E-3B16-3BBD-B4C6E6400B86}"/>
                </a:ext>
              </a:extLst>
            </p:cNvPr>
            <p:cNvCxnSpPr/>
            <p:nvPr/>
          </p:nvCxnSpPr>
          <p:spPr>
            <a:xfrm flipH="1" flipV="1">
              <a:off x="9189720" y="4814668"/>
              <a:ext cx="1311664" cy="471267"/>
            </a:xfrm>
            <a:prstGeom prst="straightConnector1">
              <a:avLst/>
            </a:prstGeom>
            <a:ln w="19050">
              <a:solidFill>
                <a:srgbClr val="CC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F0D1E9F9-68B7-4F84-3CFF-A07F219EAECF}"/>
              </a:ext>
            </a:extLst>
          </p:cNvPr>
          <p:cNvSpPr txBox="1"/>
          <p:nvPr/>
        </p:nvSpPr>
        <p:spPr>
          <a:xfrm>
            <a:off x="2202873" y="1371595"/>
            <a:ext cx="6599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Physical Resource Block (PRB ):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blocks of 7x12=84 resource elements</a:t>
            </a:r>
          </a:p>
          <a:p>
            <a:pPr marL="285750" marR="0" lvl="0" indent="-217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unit of transmission scheduling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4E01644-19F2-3F02-79EE-23F1C2EA4BCD}"/>
              </a:ext>
            </a:extLst>
          </p:cNvPr>
          <p:cNvSpPr/>
          <p:nvPr/>
        </p:nvSpPr>
        <p:spPr>
          <a:xfrm>
            <a:off x="3160644" y="2214307"/>
            <a:ext cx="3375598" cy="3253644"/>
          </a:xfrm>
          <a:prstGeom prst="rect">
            <a:avLst/>
          </a:prstGeom>
          <a:noFill/>
          <a:ln w="5715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5A17152-839D-1D7A-1FBD-4CC6E1D2D18C}"/>
              </a:ext>
            </a:extLst>
          </p:cNvPr>
          <p:cNvCxnSpPr/>
          <p:nvPr/>
        </p:nvCxnSpPr>
        <p:spPr>
          <a:xfrm>
            <a:off x="2822280" y="2215548"/>
            <a:ext cx="0" cy="324605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776858DC-57D4-9D7A-9AE7-73792004466E}"/>
              </a:ext>
            </a:extLst>
          </p:cNvPr>
          <p:cNvSpPr txBox="1"/>
          <p:nvPr/>
        </p:nvSpPr>
        <p:spPr>
          <a:xfrm rot="16200000">
            <a:off x="1543788" y="3604822"/>
            <a:ext cx="254037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Subcarrier frequencies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C8CCFE76-61F1-17F3-0D4F-CA7651C1E3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Class 23: 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202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1FB7CC-D2A5-C749-8D9F-01B9FA12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53409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effectLst/>
                <a:latin typeface="+mn-lt"/>
              </a:rPr>
              <a:t>OFDMA: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2045EB-36DA-6F51-E2B4-367CE1A61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7099" y="2175012"/>
            <a:ext cx="6891545" cy="337348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0C835756-8542-4A73-10C9-91F8BCD644BC}"/>
              </a:ext>
            </a:extLst>
          </p:cNvPr>
          <p:cNvGrpSpPr/>
          <p:nvPr/>
        </p:nvGrpSpPr>
        <p:grpSpPr>
          <a:xfrm>
            <a:off x="3160644" y="2220656"/>
            <a:ext cx="6760722" cy="3240945"/>
            <a:chOff x="3160644" y="2220656"/>
            <a:chExt cx="6760722" cy="3240945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76255AD-8871-811D-2AE3-BC2D5A840AC4}"/>
                </a:ext>
              </a:extLst>
            </p:cNvPr>
            <p:cNvCxnSpPr>
              <a:cxnSpLocks/>
            </p:cNvCxnSpPr>
            <p:nvPr/>
          </p:nvCxnSpPr>
          <p:spPr>
            <a:xfrm>
              <a:off x="3160644" y="2221379"/>
              <a:ext cx="675119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8099833-BFFA-3B8A-2634-7E1437654190}"/>
                </a:ext>
              </a:extLst>
            </p:cNvPr>
            <p:cNvCxnSpPr>
              <a:cxnSpLocks/>
            </p:cNvCxnSpPr>
            <p:nvPr/>
          </p:nvCxnSpPr>
          <p:spPr>
            <a:xfrm>
              <a:off x="3160644" y="2488477"/>
              <a:ext cx="675119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A4C344A-4A92-871D-55C7-244F9F3ED57F}"/>
                </a:ext>
              </a:extLst>
            </p:cNvPr>
            <p:cNvCxnSpPr>
              <a:cxnSpLocks/>
            </p:cNvCxnSpPr>
            <p:nvPr/>
          </p:nvCxnSpPr>
          <p:spPr>
            <a:xfrm>
              <a:off x="3160644" y="2758761"/>
              <a:ext cx="675119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851EA9F-CC7D-AF70-6161-A776A616CBCF}"/>
                </a:ext>
              </a:extLst>
            </p:cNvPr>
            <p:cNvCxnSpPr>
              <a:cxnSpLocks/>
            </p:cNvCxnSpPr>
            <p:nvPr/>
          </p:nvCxnSpPr>
          <p:spPr>
            <a:xfrm>
              <a:off x="3160644" y="3029045"/>
              <a:ext cx="675119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0A74D25-DBA0-CFC4-9BF0-8DC42305AF7A}"/>
                </a:ext>
              </a:extLst>
            </p:cNvPr>
            <p:cNvCxnSpPr>
              <a:cxnSpLocks/>
            </p:cNvCxnSpPr>
            <p:nvPr/>
          </p:nvCxnSpPr>
          <p:spPr>
            <a:xfrm>
              <a:off x="3160644" y="3299329"/>
              <a:ext cx="675119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4D3E246-7E81-3C53-16BE-D496A6EE973C}"/>
                </a:ext>
              </a:extLst>
            </p:cNvPr>
            <p:cNvCxnSpPr>
              <a:cxnSpLocks/>
            </p:cNvCxnSpPr>
            <p:nvPr/>
          </p:nvCxnSpPr>
          <p:spPr>
            <a:xfrm>
              <a:off x="3160644" y="3566427"/>
              <a:ext cx="675119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F45DB00-B6A0-BBFA-4DC1-9A8E43ECA698}"/>
                </a:ext>
              </a:extLst>
            </p:cNvPr>
            <p:cNvCxnSpPr>
              <a:cxnSpLocks/>
            </p:cNvCxnSpPr>
            <p:nvPr/>
          </p:nvCxnSpPr>
          <p:spPr>
            <a:xfrm>
              <a:off x="3160644" y="3836711"/>
              <a:ext cx="675119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610CFC3-3B78-9F3D-134D-769471397A6C}"/>
                </a:ext>
              </a:extLst>
            </p:cNvPr>
            <p:cNvCxnSpPr>
              <a:cxnSpLocks/>
            </p:cNvCxnSpPr>
            <p:nvPr/>
          </p:nvCxnSpPr>
          <p:spPr>
            <a:xfrm>
              <a:off x="3160644" y="4110181"/>
              <a:ext cx="675119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8932672-7629-2F2B-E258-C6C733F807DB}"/>
                </a:ext>
              </a:extLst>
            </p:cNvPr>
            <p:cNvCxnSpPr>
              <a:cxnSpLocks/>
            </p:cNvCxnSpPr>
            <p:nvPr/>
          </p:nvCxnSpPr>
          <p:spPr>
            <a:xfrm>
              <a:off x="3160644" y="4380465"/>
              <a:ext cx="675119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9C8168D-5B96-9412-1E0F-30D7C4C1E171}"/>
                </a:ext>
              </a:extLst>
            </p:cNvPr>
            <p:cNvCxnSpPr>
              <a:cxnSpLocks/>
            </p:cNvCxnSpPr>
            <p:nvPr/>
          </p:nvCxnSpPr>
          <p:spPr>
            <a:xfrm>
              <a:off x="3160644" y="4650749"/>
              <a:ext cx="675119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D952005-1DE4-74EB-EC54-907D3A7F4E91}"/>
                </a:ext>
              </a:extLst>
            </p:cNvPr>
            <p:cNvCxnSpPr>
              <a:cxnSpLocks/>
            </p:cNvCxnSpPr>
            <p:nvPr/>
          </p:nvCxnSpPr>
          <p:spPr>
            <a:xfrm>
              <a:off x="3160644" y="4921033"/>
              <a:ext cx="675119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B60BE4E-D5B5-FC42-5723-F50B83C00B31}"/>
                </a:ext>
              </a:extLst>
            </p:cNvPr>
            <p:cNvCxnSpPr>
              <a:cxnSpLocks/>
            </p:cNvCxnSpPr>
            <p:nvPr/>
          </p:nvCxnSpPr>
          <p:spPr>
            <a:xfrm>
              <a:off x="3160644" y="5191317"/>
              <a:ext cx="675119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E291F1C-DD31-FE1F-75BB-389F01A4837A}"/>
                </a:ext>
              </a:extLst>
            </p:cNvPr>
            <p:cNvCxnSpPr>
              <a:cxnSpLocks/>
            </p:cNvCxnSpPr>
            <p:nvPr/>
          </p:nvCxnSpPr>
          <p:spPr>
            <a:xfrm>
              <a:off x="3160644" y="5461601"/>
              <a:ext cx="675119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F37E8DE-3122-B864-5CFE-7C1840E733BC}"/>
                </a:ext>
              </a:extLst>
            </p:cNvPr>
            <p:cNvCxnSpPr>
              <a:cxnSpLocks/>
            </p:cNvCxnSpPr>
            <p:nvPr/>
          </p:nvCxnSpPr>
          <p:spPr>
            <a:xfrm>
              <a:off x="3170169" y="2220656"/>
              <a:ext cx="675119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13E9783-F25A-D1E1-32BC-7945C6F3BD62}"/>
              </a:ext>
            </a:extLst>
          </p:cNvPr>
          <p:cNvGrpSpPr/>
          <p:nvPr/>
        </p:nvGrpSpPr>
        <p:grpSpPr>
          <a:xfrm>
            <a:off x="3168069" y="2215029"/>
            <a:ext cx="6738792" cy="3246572"/>
            <a:chOff x="3168069" y="2215029"/>
            <a:chExt cx="6738792" cy="3246572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A814D17-6A32-3E24-A2CC-FB04CAF49159}"/>
                </a:ext>
              </a:extLst>
            </p:cNvPr>
            <p:cNvCxnSpPr>
              <a:cxnSpLocks/>
            </p:cNvCxnSpPr>
            <p:nvPr/>
          </p:nvCxnSpPr>
          <p:spPr>
            <a:xfrm>
              <a:off x="6054725" y="2221379"/>
              <a:ext cx="0" cy="32402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6750133-D6C2-8323-5B88-6AB61C66F39A}"/>
                </a:ext>
              </a:extLst>
            </p:cNvPr>
            <p:cNvCxnSpPr>
              <a:cxnSpLocks/>
            </p:cNvCxnSpPr>
            <p:nvPr/>
          </p:nvCxnSpPr>
          <p:spPr>
            <a:xfrm>
              <a:off x="3168069" y="2218556"/>
              <a:ext cx="0" cy="32402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8BBFB7-5DDA-DFA6-F9BF-88559341DAC5}"/>
                </a:ext>
              </a:extLst>
            </p:cNvPr>
            <p:cNvCxnSpPr>
              <a:cxnSpLocks/>
            </p:cNvCxnSpPr>
            <p:nvPr/>
          </p:nvCxnSpPr>
          <p:spPr>
            <a:xfrm>
              <a:off x="3646312" y="2218556"/>
              <a:ext cx="0" cy="32402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81639EC-CFD0-DBBE-05F6-7FEA5A8A63D2}"/>
                </a:ext>
              </a:extLst>
            </p:cNvPr>
            <p:cNvCxnSpPr>
              <a:cxnSpLocks/>
            </p:cNvCxnSpPr>
            <p:nvPr/>
          </p:nvCxnSpPr>
          <p:spPr>
            <a:xfrm>
              <a:off x="4127730" y="2218556"/>
              <a:ext cx="0" cy="32402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3CA1223-152C-9618-52CF-88552517C843}"/>
                </a:ext>
              </a:extLst>
            </p:cNvPr>
            <p:cNvCxnSpPr>
              <a:cxnSpLocks/>
            </p:cNvCxnSpPr>
            <p:nvPr/>
          </p:nvCxnSpPr>
          <p:spPr>
            <a:xfrm>
              <a:off x="4609148" y="2218556"/>
              <a:ext cx="0" cy="32402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09E638F-DD9E-FBA6-A31B-6F0EC93255FE}"/>
                </a:ext>
              </a:extLst>
            </p:cNvPr>
            <p:cNvCxnSpPr>
              <a:cxnSpLocks/>
            </p:cNvCxnSpPr>
            <p:nvPr/>
          </p:nvCxnSpPr>
          <p:spPr>
            <a:xfrm>
              <a:off x="5093741" y="2218556"/>
              <a:ext cx="0" cy="32402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70DAB61-3234-D1A3-BC5A-A4CB9AC06EA8}"/>
                </a:ext>
              </a:extLst>
            </p:cNvPr>
            <p:cNvCxnSpPr>
              <a:cxnSpLocks/>
            </p:cNvCxnSpPr>
            <p:nvPr/>
          </p:nvCxnSpPr>
          <p:spPr>
            <a:xfrm>
              <a:off x="5571984" y="2218556"/>
              <a:ext cx="0" cy="32402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FC7D8B1-9C79-0D73-60A7-8A3DB648872F}"/>
                </a:ext>
              </a:extLst>
            </p:cNvPr>
            <p:cNvCxnSpPr>
              <a:cxnSpLocks/>
            </p:cNvCxnSpPr>
            <p:nvPr/>
          </p:nvCxnSpPr>
          <p:spPr>
            <a:xfrm>
              <a:off x="6536242" y="2218204"/>
              <a:ext cx="0" cy="32402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82CCD0C-5596-094D-029A-A22B722BF3D9}"/>
                </a:ext>
              </a:extLst>
            </p:cNvPr>
            <p:cNvCxnSpPr>
              <a:cxnSpLocks/>
            </p:cNvCxnSpPr>
            <p:nvPr/>
          </p:nvCxnSpPr>
          <p:spPr>
            <a:xfrm>
              <a:off x="7017759" y="2218204"/>
              <a:ext cx="0" cy="32402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43F0C5F-D56D-684B-AB95-691016A0AAD6}"/>
                </a:ext>
              </a:extLst>
            </p:cNvPr>
            <p:cNvCxnSpPr>
              <a:cxnSpLocks/>
            </p:cNvCxnSpPr>
            <p:nvPr/>
          </p:nvCxnSpPr>
          <p:spPr>
            <a:xfrm>
              <a:off x="7499276" y="2218204"/>
              <a:ext cx="0" cy="32402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57BD29B-7DAC-4A89-5F47-B9A23D1DB063}"/>
                </a:ext>
              </a:extLst>
            </p:cNvPr>
            <p:cNvCxnSpPr>
              <a:cxnSpLocks/>
            </p:cNvCxnSpPr>
            <p:nvPr/>
          </p:nvCxnSpPr>
          <p:spPr>
            <a:xfrm>
              <a:off x="7983968" y="2215029"/>
              <a:ext cx="0" cy="32402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D4EC734-7FA6-C40B-7026-B3DB2A9230BD}"/>
                </a:ext>
              </a:extLst>
            </p:cNvPr>
            <p:cNvCxnSpPr>
              <a:cxnSpLocks/>
            </p:cNvCxnSpPr>
            <p:nvPr/>
          </p:nvCxnSpPr>
          <p:spPr>
            <a:xfrm>
              <a:off x="8462310" y="2218204"/>
              <a:ext cx="0" cy="32402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437413D-3B22-25CF-C498-45659E0C5804}"/>
                </a:ext>
              </a:extLst>
            </p:cNvPr>
            <p:cNvCxnSpPr>
              <a:cxnSpLocks/>
            </p:cNvCxnSpPr>
            <p:nvPr/>
          </p:nvCxnSpPr>
          <p:spPr>
            <a:xfrm>
              <a:off x="8947002" y="2215029"/>
              <a:ext cx="0" cy="32402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842720B-3B83-8C0F-5DF7-341472011579}"/>
                </a:ext>
              </a:extLst>
            </p:cNvPr>
            <p:cNvCxnSpPr>
              <a:cxnSpLocks/>
            </p:cNvCxnSpPr>
            <p:nvPr/>
          </p:nvCxnSpPr>
          <p:spPr>
            <a:xfrm>
              <a:off x="9428519" y="2215029"/>
              <a:ext cx="0" cy="32402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AE1A04B-504B-BE60-620C-404D9E24E31A}"/>
                </a:ext>
              </a:extLst>
            </p:cNvPr>
            <p:cNvCxnSpPr>
              <a:cxnSpLocks/>
            </p:cNvCxnSpPr>
            <p:nvPr/>
          </p:nvCxnSpPr>
          <p:spPr>
            <a:xfrm>
              <a:off x="9906861" y="2215029"/>
              <a:ext cx="0" cy="32402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40D58F0-17E8-516A-F5B3-1D2F077F8356}"/>
              </a:ext>
            </a:extLst>
          </p:cNvPr>
          <p:cNvCxnSpPr/>
          <p:nvPr/>
        </p:nvCxnSpPr>
        <p:spPr>
          <a:xfrm>
            <a:off x="2822280" y="2215548"/>
            <a:ext cx="0" cy="324605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87C0A3D-F7C2-00F5-58C2-BF86EB46ACB6}"/>
              </a:ext>
            </a:extLst>
          </p:cNvPr>
          <p:cNvSpPr txBox="1"/>
          <p:nvPr/>
        </p:nvSpPr>
        <p:spPr>
          <a:xfrm rot="16200000">
            <a:off x="1543788" y="3604822"/>
            <a:ext cx="254037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Subcarrier frequencies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7159E41-84D9-925B-ADD1-7F3F804D44C6}"/>
              </a:ext>
            </a:extLst>
          </p:cNvPr>
          <p:cNvCxnSpPr/>
          <p:nvPr/>
        </p:nvCxnSpPr>
        <p:spPr>
          <a:xfrm>
            <a:off x="3160644" y="5929745"/>
            <a:ext cx="68580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C55662B-3A03-24C2-C6FE-2099B730B4D2}"/>
              </a:ext>
            </a:extLst>
          </p:cNvPr>
          <p:cNvSpPr txBox="1"/>
          <p:nvPr/>
        </p:nvSpPr>
        <p:spPr>
          <a:xfrm>
            <a:off x="5887691" y="5725523"/>
            <a:ext cx="176381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 (symbols)</a:t>
            </a:r>
          </a:p>
        </p:txBody>
      </p:sp>
      <p:sp>
        <p:nvSpPr>
          <p:cNvPr id="28" name="Left Brace 27">
            <a:extLst>
              <a:ext uri="{FF2B5EF4-FFF2-40B4-BE49-F238E27FC236}">
                <a16:creationId xmlns:a16="http://schemas.microsoft.com/office/drawing/2014/main" id="{AD2A9122-A218-7F18-0AF3-84701AE9A246}"/>
              </a:ext>
            </a:extLst>
          </p:cNvPr>
          <p:cNvSpPr/>
          <p:nvPr/>
        </p:nvSpPr>
        <p:spPr>
          <a:xfrm rot="5400000">
            <a:off x="4754614" y="306492"/>
            <a:ext cx="187658" cy="3375598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Left Brace 34">
            <a:extLst>
              <a:ext uri="{FF2B5EF4-FFF2-40B4-BE49-F238E27FC236}">
                <a16:creationId xmlns:a16="http://schemas.microsoft.com/office/drawing/2014/main" id="{FC05BCE8-609C-4B77-C3FC-75D7474DE903}"/>
              </a:ext>
            </a:extLst>
          </p:cNvPr>
          <p:cNvSpPr/>
          <p:nvPr/>
        </p:nvSpPr>
        <p:spPr>
          <a:xfrm rot="5400000">
            <a:off x="8139737" y="306492"/>
            <a:ext cx="187658" cy="3375598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F08411F-4037-CD74-D48E-C2C42DA09ACB}"/>
              </a:ext>
            </a:extLst>
          </p:cNvPr>
          <p:cNvSpPr txBox="1"/>
          <p:nvPr/>
        </p:nvSpPr>
        <p:spPr>
          <a:xfrm>
            <a:off x="4609148" y="1592025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PRB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3E9885C-A8B2-BE71-3566-E8E70DC35A76}"/>
              </a:ext>
            </a:extLst>
          </p:cNvPr>
          <p:cNvSpPr txBox="1"/>
          <p:nvPr/>
        </p:nvSpPr>
        <p:spPr>
          <a:xfrm>
            <a:off x="7956887" y="1603722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PRB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115E069-4A75-53DE-D79D-F56CE6A287A1}"/>
              </a:ext>
            </a:extLst>
          </p:cNvPr>
          <p:cNvGrpSpPr/>
          <p:nvPr/>
        </p:nvGrpSpPr>
        <p:grpSpPr>
          <a:xfrm>
            <a:off x="3160643" y="857627"/>
            <a:ext cx="6760721" cy="647504"/>
            <a:chOff x="3160643" y="857627"/>
            <a:chExt cx="6760721" cy="647504"/>
          </a:xfrm>
        </p:grpSpPr>
        <p:sp>
          <p:nvSpPr>
            <p:cNvPr id="48" name="Left Brace 47">
              <a:extLst>
                <a:ext uri="{FF2B5EF4-FFF2-40B4-BE49-F238E27FC236}">
                  <a16:creationId xmlns:a16="http://schemas.microsoft.com/office/drawing/2014/main" id="{6739E748-5006-D758-AF73-E215A992156B}"/>
                </a:ext>
              </a:extLst>
            </p:cNvPr>
            <p:cNvSpPr/>
            <p:nvPr/>
          </p:nvSpPr>
          <p:spPr>
            <a:xfrm rot="5400000">
              <a:off x="6413512" y="-2002721"/>
              <a:ext cx="254983" cy="6760721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E6AC217-DAE2-80F5-8644-782CF0EF001F}"/>
                </a:ext>
              </a:extLst>
            </p:cNvPr>
            <p:cNvSpPr txBox="1"/>
            <p:nvPr/>
          </p:nvSpPr>
          <p:spPr>
            <a:xfrm>
              <a:off x="4677880" y="857627"/>
              <a:ext cx="37167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Transmission Time Interval (TTI): 1 ms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C4248F8-46E5-E6C3-3294-D2EF23EF2A5D}"/>
              </a:ext>
            </a:extLst>
          </p:cNvPr>
          <p:cNvGrpSpPr/>
          <p:nvPr/>
        </p:nvGrpSpPr>
        <p:grpSpPr>
          <a:xfrm>
            <a:off x="303998" y="1900462"/>
            <a:ext cx="2196854" cy="3890802"/>
            <a:chOff x="303998" y="1900462"/>
            <a:chExt cx="2196854" cy="3890802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248B0CC-78DE-390B-C267-0FF10CD19E41}"/>
                </a:ext>
              </a:extLst>
            </p:cNvPr>
            <p:cNvSpPr txBox="1"/>
            <p:nvPr/>
          </p:nvSpPr>
          <p:spPr>
            <a:xfrm>
              <a:off x="303998" y="1900462"/>
              <a:ext cx="2196854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A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Transmission scheduling example: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Send to 7 UEs in 7 blocks of REs in one PRB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AC914F87-57C4-89F7-8AD9-86482A3B9488}"/>
                </a:ext>
              </a:extLst>
            </p:cNvPr>
            <p:cNvSpPr/>
            <p:nvPr/>
          </p:nvSpPr>
          <p:spPr>
            <a:xfrm>
              <a:off x="1239992" y="3917580"/>
              <a:ext cx="478547" cy="205145"/>
            </a:xfrm>
            <a:prstGeom prst="rect">
              <a:avLst/>
            </a:prstGeom>
            <a:solidFill>
              <a:srgbClr val="C9C9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F1C9F75-D5D6-3830-3B25-94011F485D6C}"/>
                </a:ext>
              </a:extLst>
            </p:cNvPr>
            <p:cNvSpPr/>
            <p:nvPr/>
          </p:nvSpPr>
          <p:spPr>
            <a:xfrm>
              <a:off x="1239992" y="4184713"/>
              <a:ext cx="478547" cy="205145"/>
            </a:xfrm>
            <a:prstGeom prst="rect">
              <a:avLst/>
            </a:prstGeom>
            <a:solidFill>
              <a:srgbClr val="CFDF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951E52F-C4F7-0DC9-A0FD-BCDB1781A57B}"/>
                </a:ext>
              </a:extLst>
            </p:cNvPr>
            <p:cNvSpPr/>
            <p:nvPr/>
          </p:nvSpPr>
          <p:spPr>
            <a:xfrm>
              <a:off x="1239992" y="4451846"/>
              <a:ext cx="478547" cy="205145"/>
            </a:xfrm>
            <a:prstGeom prst="rect">
              <a:avLst/>
            </a:prstGeom>
            <a:solidFill>
              <a:srgbClr val="C0DE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B0C1D02-D89D-2834-EC38-486E1096D734}"/>
                </a:ext>
              </a:extLst>
            </p:cNvPr>
            <p:cNvSpPr/>
            <p:nvPr/>
          </p:nvSpPr>
          <p:spPr>
            <a:xfrm>
              <a:off x="1239992" y="4718979"/>
              <a:ext cx="478547" cy="205145"/>
            </a:xfrm>
            <a:prstGeom prst="rect">
              <a:avLst/>
            </a:prstGeom>
            <a:solidFill>
              <a:srgbClr val="DFBB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7D404A7-CD2E-D2D3-AF74-1558064A46BE}"/>
                </a:ext>
              </a:extLst>
            </p:cNvPr>
            <p:cNvSpPr/>
            <p:nvPr/>
          </p:nvSpPr>
          <p:spPr>
            <a:xfrm>
              <a:off x="1239992" y="4986112"/>
              <a:ext cx="478547" cy="205145"/>
            </a:xfrm>
            <a:prstGeom prst="rect">
              <a:avLst/>
            </a:prstGeom>
            <a:solidFill>
              <a:srgbClr val="36B8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32FB3D8-EB3B-D617-4B44-4241D8603124}"/>
                </a:ext>
              </a:extLst>
            </p:cNvPr>
            <p:cNvSpPr/>
            <p:nvPr/>
          </p:nvSpPr>
          <p:spPr>
            <a:xfrm>
              <a:off x="1239992" y="5253245"/>
              <a:ext cx="478547" cy="205145"/>
            </a:xfrm>
            <a:prstGeom prst="rect">
              <a:avLst/>
            </a:prstGeom>
            <a:solidFill>
              <a:srgbClr val="B2D6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4086784-EA54-3BB6-41E9-28C701C8544A}"/>
                </a:ext>
              </a:extLst>
            </p:cNvPr>
            <p:cNvSpPr/>
            <p:nvPr/>
          </p:nvSpPr>
          <p:spPr>
            <a:xfrm>
              <a:off x="1239992" y="5520378"/>
              <a:ext cx="478547" cy="205145"/>
            </a:xfrm>
            <a:prstGeom prst="rect">
              <a:avLst/>
            </a:prstGeom>
            <a:solidFill>
              <a:srgbClr val="E2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F86795A-838F-9B2A-2F53-2998690BDAE0}"/>
                </a:ext>
              </a:extLst>
            </p:cNvPr>
            <p:cNvSpPr txBox="1"/>
            <p:nvPr/>
          </p:nvSpPr>
          <p:spPr>
            <a:xfrm>
              <a:off x="806527" y="3861753"/>
              <a:ext cx="4491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UE</a:t>
              </a:r>
              <a:r>
                <a:rPr kumimoji="0" lang="en-US" sz="1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60E6B83-092F-01CD-AB03-A955190BEC88}"/>
                </a:ext>
              </a:extLst>
            </p:cNvPr>
            <p:cNvSpPr txBox="1"/>
            <p:nvPr/>
          </p:nvSpPr>
          <p:spPr>
            <a:xfrm>
              <a:off x="807123" y="4132042"/>
              <a:ext cx="4491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UE</a:t>
              </a:r>
              <a:r>
                <a:rPr kumimoji="0" lang="en-US" sz="1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6276BD4-E4B1-21A6-45DC-217770830DC6}"/>
                </a:ext>
              </a:extLst>
            </p:cNvPr>
            <p:cNvSpPr txBox="1"/>
            <p:nvPr/>
          </p:nvSpPr>
          <p:spPr>
            <a:xfrm>
              <a:off x="807719" y="4402331"/>
              <a:ext cx="4491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UE</a:t>
              </a:r>
              <a:r>
                <a:rPr kumimoji="0" lang="en-US" sz="1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A0AB6C6-346B-3DF2-29E5-0135CBC76A15}"/>
                </a:ext>
              </a:extLst>
            </p:cNvPr>
            <p:cNvSpPr txBox="1"/>
            <p:nvPr/>
          </p:nvSpPr>
          <p:spPr>
            <a:xfrm>
              <a:off x="808315" y="4672620"/>
              <a:ext cx="4491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UE</a:t>
              </a:r>
              <a:r>
                <a:rPr kumimoji="0" lang="en-US" sz="1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EDEA87E-CDCF-3A48-22DD-0CA9FD05B516}"/>
                </a:ext>
              </a:extLst>
            </p:cNvPr>
            <p:cNvSpPr txBox="1"/>
            <p:nvPr/>
          </p:nvSpPr>
          <p:spPr>
            <a:xfrm>
              <a:off x="808911" y="4942909"/>
              <a:ext cx="4491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UE</a:t>
              </a:r>
              <a:r>
                <a:rPr kumimoji="0" lang="en-US" sz="1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6A1732F-1DE9-3FAF-9111-3C0C5C62389B}"/>
                </a:ext>
              </a:extLst>
            </p:cNvPr>
            <p:cNvSpPr txBox="1"/>
            <p:nvPr/>
          </p:nvSpPr>
          <p:spPr>
            <a:xfrm>
              <a:off x="809507" y="5213198"/>
              <a:ext cx="4491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UE</a:t>
              </a:r>
              <a:r>
                <a:rPr kumimoji="0" lang="en-US" sz="1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4C0384F-F958-4CAB-B5F6-9EDB47FD61CB}"/>
                </a:ext>
              </a:extLst>
            </p:cNvPr>
            <p:cNvSpPr txBox="1"/>
            <p:nvPr/>
          </p:nvSpPr>
          <p:spPr>
            <a:xfrm>
              <a:off x="810103" y="5483487"/>
              <a:ext cx="4491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UE</a:t>
              </a:r>
              <a:r>
                <a:rPr kumimoji="0" lang="en-US" sz="1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16C5912-D2A0-AF1E-1BD0-16D25CC15F92}"/>
              </a:ext>
            </a:extLst>
          </p:cNvPr>
          <p:cNvGrpSpPr/>
          <p:nvPr/>
        </p:nvGrpSpPr>
        <p:grpSpPr>
          <a:xfrm>
            <a:off x="9189720" y="4814668"/>
            <a:ext cx="2395790" cy="1087566"/>
            <a:chOff x="9189720" y="4814668"/>
            <a:chExt cx="2395790" cy="1087566"/>
          </a:xfrm>
        </p:grpSpPr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E1420282-B460-F90E-1C39-6A689B279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69160" y="4876252"/>
              <a:ext cx="1616350" cy="1025982"/>
            </a:xfrm>
            <a:prstGeom prst="rect">
              <a:avLst/>
            </a:prstGeom>
          </p:spPr>
        </p:pic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4B42D2B2-359B-18E9-3C2F-2784F1393D9D}"/>
                </a:ext>
              </a:extLst>
            </p:cNvPr>
            <p:cNvCxnSpPr/>
            <p:nvPr/>
          </p:nvCxnSpPr>
          <p:spPr>
            <a:xfrm flipH="1" flipV="1">
              <a:off x="9189720" y="4814668"/>
              <a:ext cx="1311664" cy="471267"/>
            </a:xfrm>
            <a:prstGeom prst="straightConnector1">
              <a:avLst/>
            </a:prstGeom>
            <a:ln w="19050">
              <a:solidFill>
                <a:srgbClr val="CC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51223AB8-43AF-ECF3-2700-04BB9A8575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Class 23: 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01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1FB7CC-D2A5-C749-8D9F-01B9FA12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146" y="380460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Elements of 4G LTE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79769-3B28-CC48-AFB2-345BF93C7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Wireless and Mobile Networks: 7- 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08D7ADEB-DEFA-2140-A327-52FA5F1CF40F}"/>
              </a:ext>
            </a:extLst>
          </p:cNvPr>
          <p:cNvSpPr/>
          <p:nvPr/>
        </p:nvSpPr>
        <p:spPr>
          <a:xfrm>
            <a:off x="4757358" y="1791732"/>
            <a:ext cx="2397211" cy="1989436"/>
          </a:xfrm>
          <a:prstGeom prst="hexagon">
            <a:avLst/>
          </a:prstGeom>
          <a:solidFill>
            <a:srgbClr val="9A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FD2D7FAE-DA90-374E-A4B8-23D056E77A6C}"/>
              </a:ext>
            </a:extLst>
          </p:cNvPr>
          <p:cNvSpPr/>
          <p:nvPr/>
        </p:nvSpPr>
        <p:spPr>
          <a:xfrm>
            <a:off x="6908799" y="1910325"/>
            <a:ext cx="4498899" cy="2763823"/>
          </a:xfrm>
          <a:custGeom>
            <a:avLst/>
            <a:gdLst>
              <a:gd name="connsiteX0" fmla="*/ 409574 w 1466206"/>
              <a:gd name="connsiteY0" fmla="*/ 41300 h 846656"/>
              <a:gd name="connsiteX1" fmla="*/ 55068 w 1466206"/>
              <a:gd name="connsiteY1" fmla="*/ 92926 h 846656"/>
              <a:gd name="connsiteX2" fmla="*/ 0 w 1466206"/>
              <a:gd name="connsiteY2" fmla="*/ 344169 h 846656"/>
              <a:gd name="connsiteX3" fmla="*/ 37859 w 1466206"/>
              <a:gd name="connsiteY3" fmla="*/ 726197 h 846656"/>
              <a:gd name="connsiteX4" fmla="*/ 320087 w 1466206"/>
              <a:gd name="connsiteY4" fmla="*/ 846656 h 846656"/>
              <a:gd name="connsiteX5" fmla="*/ 949936 w 1466206"/>
              <a:gd name="connsiteY5" fmla="*/ 777822 h 846656"/>
              <a:gd name="connsiteX6" fmla="*/ 1466206 w 1466206"/>
              <a:gd name="connsiteY6" fmla="*/ 757172 h 846656"/>
              <a:gd name="connsiteX7" fmla="*/ 1466206 w 1466206"/>
              <a:gd name="connsiteY7" fmla="*/ 357936 h 846656"/>
              <a:gd name="connsiteX8" fmla="*/ 1287232 w 1466206"/>
              <a:gd name="connsiteY8" fmla="*/ 0 h 846656"/>
              <a:gd name="connsiteX9" fmla="*/ 719336 w 1466206"/>
              <a:gd name="connsiteY9" fmla="*/ 55067 h 846656"/>
              <a:gd name="connsiteX10" fmla="*/ 409574 w 1466206"/>
              <a:gd name="connsiteY10" fmla="*/ 41300 h 846656"/>
              <a:gd name="connsiteX0" fmla="*/ 409574 w 1466206"/>
              <a:gd name="connsiteY0" fmla="*/ 41300 h 846656"/>
              <a:gd name="connsiteX1" fmla="*/ 55068 w 1466206"/>
              <a:gd name="connsiteY1" fmla="*/ 92926 h 846656"/>
              <a:gd name="connsiteX2" fmla="*/ 0 w 1466206"/>
              <a:gd name="connsiteY2" fmla="*/ 344169 h 846656"/>
              <a:gd name="connsiteX3" fmla="*/ 37859 w 1466206"/>
              <a:gd name="connsiteY3" fmla="*/ 726197 h 846656"/>
              <a:gd name="connsiteX4" fmla="*/ 320087 w 1466206"/>
              <a:gd name="connsiteY4" fmla="*/ 846656 h 846656"/>
              <a:gd name="connsiteX5" fmla="*/ 949936 w 1466206"/>
              <a:gd name="connsiteY5" fmla="*/ 777822 h 846656"/>
              <a:gd name="connsiteX6" fmla="*/ 1466206 w 1466206"/>
              <a:gd name="connsiteY6" fmla="*/ 757172 h 846656"/>
              <a:gd name="connsiteX7" fmla="*/ 1466206 w 1466206"/>
              <a:gd name="connsiteY7" fmla="*/ 357936 h 846656"/>
              <a:gd name="connsiteX8" fmla="*/ 1287232 w 1466206"/>
              <a:gd name="connsiteY8" fmla="*/ 0 h 846656"/>
              <a:gd name="connsiteX9" fmla="*/ 719336 w 1466206"/>
              <a:gd name="connsiteY9" fmla="*/ 55067 h 846656"/>
              <a:gd name="connsiteX10" fmla="*/ 409574 w 1466206"/>
              <a:gd name="connsiteY10" fmla="*/ 41300 h 846656"/>
              <a:gd name="connsiteX0" fmla="*/ 416148 w 1472780"/>
              <a:gd name="connsiteY0" fmla="*/ 41300 h 846656"/>
              <a:gd name="connsiteX1" fmla="*/ 61642 w 1472780"/>
              <a:gd name="connsiteY1" fmla="*/ 92926 h 846656"/>
              <a:gd name="connsiteX2" fmla="*/ 6574 w 1472780"/>
              <a:gd name="connsiteY2" fmla="*/ 344169 h 846656"/>
              <a:gd name="connsiteX3" fmla="*/ 44433 w 1472780"/>
              <a:gd name="connsiteY3" fmla="*/ 726197 h 846656"/>
              <a:gd name="connsiteX4" fmla="*/ 326661 w 1472780"/>
              <a:gd name="connsiteY4" fmla="*/ 846656 h 846656"/>
              <a:gd name="connsiteX5" fmla="*/ 956510 w 1472780"/>
              <a:gd name="connsiteY5" fmla="*/ 777822 h 846656"/>
              <a:gd name="connsiteX6" fmla="*/ 1472780 w 1472780"/>
              <a:gd name="connsiteY6" fmla="*/ 757172 h 846656"/>
              <a:gd name="connsiteX7" fmla="*/ 1472780 w 1472780"/>
              <a:gd name="connsiteY7" fmla="*/ 357936 h 846656"/>
              <a:gd name="connsiteX8" fmla="*/ 1293806 w 1472780"/>
              <a:gd name="connsiteY8" fmla="*/ 0 h 846656"/>
              <a:gd name="connsiteX9" fmla="*/ 725910 w 1472780"/>
              <a:gd name="connsiteY9" fmla="*/ 55067 h 846656"/>
              <a:gd name="connsiteX10" fmla="*/ 416148 w 1472780"/>
              <a:gd name="connsiteY10" fmla="*/ 41300 h 846656"/>
              <a:gd name="connsiteX0" fmla="*/ 416148 w 1472780"/>
              <a:gd name="connsiteY0" fmla="*/ 41300 h 846656"/>
              <a:gd name="connsiteX1" fmla="*/ 61642 w 1472780"/>
              <a:gd name="connsiteY1" fmla="*/ 92926 h 846656"/>
              <a:gd name="connsiteX2" fmla="*/ 6574 w 1472780"/>
              <a:gd name="connsiteY2" fmla="*/ 344169 h 846656"/>
              <a:gd name="connsiteX3" fmla="*/ 44433 w 1472780"/>
              <a:gd name="connsiteY3" fmla="*/ 726197 h 846656"/>
              <a:gd name="connsiteX4" fmla="*/ 326661 w 1472780"/>
              <a:gd name="connsiteY4" fmla="*/ 846656 h 846656"/>
              <a:gd name="connsiteX5" fmla="*/ 956510 w 1472780"/>
              <a:gd name="connsiteY5" fmla="*/ 777822 h 846656"/>
              <a:gd name="connsiteX6" fmla="*/ 1472780 w 1472780"/>
              <a:gd name="connsiteY6" fmla="*/ 757172 h 846656"/>
              <a:gd name="connsiteX7" fmla="*/ 1472780 w 1472780"/>
              <a:gd name="connsiteY7" fmla="*/ 357936 h 846656"/>
              <a:gd name="connsiteX8" fmla="*/ 1293806 w 1472780"/>
              <a:gd name="connsiteY8" fmla="*/ 0 h 846656"/>
              <a:gd name="connsiteX9" fmla="*/ 725910 w 1472780"/>
              <a:gd name="connsiteY9" fmla="*/ 55067 h 846656"/>
              <a:gd name="connsiteX10" fmla="*/ 416148 w 1472780"/>
              <a:gd name="connsiteY10" fmla="*/ 41300 h 846656"/>
              <a:gd name="connsiteX0" fmla="*/ 416148 w 1518548"/>
              <a:gd name="connsiteY0" fmla="*/ 41300 h 846656"/>
              <a:gd name="connsiteX1" fmla="*/ 61642 w 1518548"/>
              <a:gd name="connsiteY1" fmla="*/ 92926 h 846656"/>
              <a:gd name="connsiteX2" fmla="*/ 6574 w 1518548"/>
              <a:gd name="connsiteY2" fmla="*/ 344169 h 846656"/>
              <a:gd name="connsiteX3" fmla="*/ 44433 w 1518548"/>
              <a:gd name="connsiteY3" fmla="*/ 726197 h 846656"/>
              <a:gd name="connsiteX4" fmla="*/ 326661 w 1518548"/>
              <a:gd name="connsiteY4" fmla="*/ 846656 h 846656"/>
              <a:gd name="connsiteX5" fmla="*/ 956510 w 1518548"/>
              <a:gd name="connsiteY5" fmla="*/ 777822 h 846656"/>
              <a:gd name="connsiteX6" fmla="*/ 1472780 w 1518548"/>
              <a:gd name="connsiteY6" fmla="*/ 757172 h 846656"/>
              <a:gd name="connsiteX7" fmla="*/ 1472780 w 1518548"/>
              <a:gd name="connsiteY7" fmla="*/ 357936 h 846656"/>
              <a:gd name="connsiteX8" fmla="*/ 1293806 w 1518548"/>
              <a:gd name="connsiteY8" fmla="*/ 0 h 846656"/>
              <a:gd name="connsiteX9" fmla="*/ 725910 w 1518548"/>
              <a:gd name="connsiteY9" fmla="*/ 55067 h 846656"/>
              <a:gd name="connsiteX10" fmla="*/ 416148 w 1518548"/>
              <a:gd name="connsiteY10" fmla="*/ 41300 h 846656"/>
              <a:gd name="connsiteX0" fmla="*/ 416148 w 1518548"/>
              <a:gd name="connsiteY0" fmla="*/ 84063 h 889419"/>
              <a:gd name="connsiteX1" fmla="*/ 61642 w 1518548"/>
              <a:gd name="connsiteY1" fmla="*/ 135689 h 889419"/>
              <a:gd name="connsiteX2" fmla="*/ 6574 w 1518548"/>
              <a:gd name="connsiteY2" fmla="*/ 386932 h 889419"/>
              <a:gd name="connsiteX3" fmla="*/ 44433 w 1518548"/>
              <a:gd name="connsiteY3" fmla="*/ 768960 h 889419"/>
              <a:gd name="connsiteX4" fmla="*/ 326661 w 1518548"/>
              <a:gd name="connsiteY4" fmla="*/ 889419 h 889419"/>
              <a:gd name="connsiteX5" fmla="*/ 956510 w 1518548"/>
              <a:gd name="connsiteY5" fmla="*/ 820585 h 889419"/>
              <a:gd name="connsiteX6" fmla="*/ 1472780 w 1518548"/>
              <a:gd name="connsiteY6" fmla="*/ 799935 h 889419"/>
              <a:gd name="connsiteX7" fmla="*/ 1472780 w 1518548"/>
              <a:gd name="connsiteY7" fmla="*/ 400699 h 889419"/>
              <a:gd name="connsiteX8" fmla="*/ 1293806 w 1518548"/>
              <a:gd name="connsiteY8" fmla="*/ 42763 h 889419"/>
              <a:gd name="connsiteX9" fmla="*/ 725910 w 1518548"/>
              <a:gd name="connsiteY9" fmla="*/ 97830 h 889419"/>
              <a:gd name="connsiteX10" fmla="*/ 416148 w 1518548"/>
              <a:gd name="connsiteY10" fmla="*/ 84063 h 889419"/>
              <a:gd name="connsiteX0" fmla="*/ 416148 w 1518548"/>
              <a:gd name="connsiteY0" fmla="*/ 52053 h 857409"/>
              <a:gd name="connsiteX1" fmla="*/ 61642 w 1518548"/>
              <a:gd name="connsiteY1" fmla="*/ 103679 h 857409"/>
              <a:gd name="connsiteX2" fmla="*/ 6574 w 1518548"/>
              <a:gd name="connsiteY2" fmla="*/ 354922 h 857409"/>
              <a:gd name="connsiteX3" fmla="*/ 44433 w 1518548"/>
              <a:gd name="connsiteY3" fmla="*/ 736950 h 857409"/>
              <a:gd name="connsiteX4" fmla="*/ 326661 w 1518548"/>
              <a:gd name="connsiteY4" fmla="*/ 857409 h 857409"/>
              <a:gd name="connsiteX5" fmla="*/ 956510 w 1518548"/>
              <a:gd name="connsiteY5" fmla="*/ 788575 h 857409"/>
              <a:gd name="connsiteX6" fmla="*/ 1472780 w 1518548"/>
              <a:gd name="connsiteY6" fmla="*/ 767925 h 857409"/>
              <a:gd name="connsiteX7" fmla="*/ 1472780 w 1518548"/>
              <a:gd name="connsiteY7" fmla="*/ 368689 h 857409"/>
              <a:gd name="connsiteX8" fmla="*/ 1293806 w 1518548"/>
              <a:gd name="connsiteY8" fmla="*/ 10753 h 857409"/>
              <a:gd name="connsiteX9" fmla="*/ 928976 w 1518548"/>
              <a:gd name="connsiteY9" fmla="*/ 89911 h 857409"/>
              <a:gd name="connsiteX10" fmla="*/ 416148 w 1518548"/>
              <a:gd name="connsiteY10" fmla="*/ 52053 h 857409"/>
              <a:gd name="connsiteX0" fmla="*/ 430374 w 1519007"/>
              <a:gd name="connsiteY0" fmla="*/ 231021 h 857409"/>
              <a:gd name="connsiteX1" fmla="*/ 62101 w 1519007"/>
              <a:gd name="connsiteY1" fmla="*/ 103679 h 857409"/>
              <a:gd name="connsiteX2" fmla="*/ 7033 w 1519007"/>
              <a:gd name="connsiteY2" fmla="*/ 354922 h 857409"/>
              <a:gd name="connsiteX3" fmla="*/ 44892 w 1519007"/>
              <a:gd name="connsiteY3" fmla="*/ 736950 h 857409"/>
              <a:gd name="connsiteX4" fmla="*/ 327120 w 1519007"/>
              <a:gd name="connsiteY4" fmla="*/ 857409 h 857409"/>
              <a:gd name="connsiteX5" fmla="*/ 956969 w 1519007"/>
              <a:gd name="connsiteY5" fmla="*/ 788575 h 857409"/>
              <a:gd name="connsiteX6" fmla="*/ 1473239 w 1519007"/>
              <a:gd name="connsiteY6" fmla="*/ 767925 h 857409"/>
              <a:gd name="connsiteX7" fmla="*/ 1473239 w 1519007"/>
              <a:gd name="connsiteY7" fmla="*/ 368689 h 857409"/>
              <a:gd name="connsiteX8" fmla="*/ 1294265 w 1519007"/>
              <a:gd name="connsiteY8" fmla="*/ 10753 h 857409"/>
              <a:gd name="connsiteX9" fmla="*/ 929435 w 1519007"/>
              <a:gd name="connsiteY9" fmla="*/ 89911 h 857409"/>
              <a:gd name="connsiteX10" fmla="*/ 430374 w 1519007"/>
              <a:gd name="connsiteY10" fmla="*/ 231021 h 857409"/>
              <a:gd name="connsiteX0" fmla="*/ 457084 w 1545717"/>
              <a:gd name="connsiteY0" fmla="*/ 231021 h 857409"/>
              <a:gd name="connsiteX1" fmla="*/ 88811 w 1545717"/>
              <a:gd name="connsiteY1" fmla="*/ 103679 h 857409"/>
              <a:gd name="connsiteX2" fmla="*/ 33743 w 1545717"/>
              <a:gd name="connsiteY2" fmla="*/ 354922 h 857409"/>
              <a:gd name="connsiteX3" fmla="*/ 71602 w 1545717"/>
              <a:gd name="connsiteY3" fmla="*/ 736950 h 857409"/>
              <a:gd name="connsiteX4" fmla="*/ 353830 w 1545717"/>
              <a:gd name="connsiteY4" fmla="*/ 857409 h 857409"/>
              <a:gd name="connsiteX5" fmla="*/ 983679 w 1545717"/>
              <a:gd name="connsiteY5" fmla="*/ 788575 h 857409"/>
              <a:gd name="connsiteX6" fmla="*/ 1499949 w 1545717"/>
              <a:gd name="connsiteY6" fmla="*/ 767925 h 857409"/>
              <a:gd name="connsiteX7" fmla="*/ 1499949 w 1545717"/>
              <a:gd name="connsiteY7" fmla="*/ 368689 h 857409"/>
              <a:gd name="connsiteX8" fmla="*/ 1320975 w 1545717"/>
              <a:gd name="connsiteY8" fmla="*/ 10753 h 857409"/>
              <a:gd name="connsiteX9" fmla="*/ 956145 w 1545717"/>
              <a:gd name="connsiteY9" fmla="*/ 89911 h 857409"/>
              <a:gd name="connsiteX10" fmla="*/ 457084 w 1545717"/>
              <a:gd name="connsiteY10" fmla="*/ 231021 h 857409"/>
              <a:gd name="connsiteX0" fmla="*/ 563227 w 1524513"/>
              <a:gd name="connsiteY0" fmla="*/ 182837 h 857409"/>
              <a:gd name="connsiteX1" fmla="*/ 67607 w 1524513"/>
              <a:gd name="connsiteY1" fmla="*/ 103679 h 857409"/>
              <a:gd name="connsiteX2" fmla="*/ 12539 w 1524513"/>
              <a:gd name="connsiteY2" fmla="*/ 354922 h 857409"/>
              <a:gd name="connsiteX3" fmla="*/ 50398 w 1524513"/>
              <a:gd name="connsiteY3" fmla="*/ 736950 h 857409"/>
              <a:gd name="connsiteX4" fmla="*/ 332626 w 1524513"/>
              <a:gd name="connsiteY4" fmla="*/ 857409 h 857409"/>
              <a:gd name="connsiteX5" fmla="*/ 962475 w 1524513"/>
              <a:gd name="connsiteY5" fmla="*/ 788575 h 857409"/>
              <a:gd name="connsiteX6" fmla="*/ 1478745 w 1524513"/>
              <a:gd name="connsiteY6" fmla="*/ 767925 h 857409"/>
              <a:gd name="connsiteX7" fmla="*/ 1478745 w 1524513"/>
              <a:gd name="connsiteY7" fmla="*/ 368689 h 857409"/>
              <a:gd name="connsiteX8" fmla="*/ 1299771 w 1524513"/>
              <a:gd name="connsiteY8" fmla="*/ 10753 h 857409"/>
              <a:gd name="connsiteX9" fmla="*/ 934941 w 1524513"/>
              <a:gd name="connsiteY9" fmla="*/ 89911 h 857409"/>
              <a:gd name="connsiteX10" fmla="*/ 563227 w 1524513"/>
              <a:gd name="connsiteY10" fmla="*/ 182837 h 857409"/>
              <a:gd name="connsiteX0" fmla="*/ 563227 w 1539800"/>
              <a:gd name="connsiteY0" fmla="*/ 182837 h 857409"/>
              <a:gd name="connsiteX1" fmla="*/ 67607 w 1539800"/>
              <a:gd name="connsiteY1" fmla="*/ 103679 h 857409"/>
              <a:gd name="connsiteX2" fmla="*/ 12539 w 1539800"/>
              <a:gd name="connsiteY2" fmla="*/ 354922 h 857409"/>
              <a:gd name="connsiteX3" fmla="*/ 50398 w 1539800"/>
              <a:gd name="connsiteY3" fmla="*/ 736950 h 857409"/>
              <a:gd name="connsiteX4" fmla="*/ 332626 w 1539800"/>
              <a:gd name="connsiteY4" fmla="*/ 857409 h 857409"/>
              <a:gd name="connsiteX5" fmla="*/ 752525 w 1539800"/>
              <a:gd name="connsiteY5" fmla="*/ 726625 h 857409"/>
              <a:gd name="connsiteX6" fmla="*/ 1478745 w 1539800"/>
              <a:gd name="connsiteY6" fmla="*/ 767925 h 857409"/>
              <a:gd name="connsiteX7" fmla="*/ 1478745 w 1539800"/>
              <a:gd name="connsiteY7" fmla="*/ 368689 h 857409"/>
              <a:gd name="connsiteX8" fmla="*/ 1299771 w 1539800"/>
              <a:gd name="connsiteY8" fmla="*/ 10753 h 857409"/>
              <a:gd name="connsiteX9" fmla="*/ 934941 w 1539800"/>
              <a:gd name="connsiteY9" fmla="*/ 89911 h 857409"/>
              <a:gd name="connsiteX10" fmla="*/ 563227 w 1539800"/>
              <a:gd name="connsiteY10" fmla="*/ 182837 h 857409"/>
              <a:gd name="connsiteX0" fmla="*/ 563227 w 1539800"/>
              <a:gd name="connsiteY0" fmla="*/ 182837 h 857409"/>
              <a:gd name="connsiteX1" fmla="*/ 67607 w 1539800"/>
              <a:gd name="connsiteY1" fmla="*/ 103679 h 857409"/>
              <a:gd name="connsiteX2" fmla="*/ 12539 w 1539800"/>
              <a:gd name="connsiteY2" fmla="*/ 354922 h 857409"/>
              <a:gd name="connsiteX3" fmla="*/ 50398 w 1539800"/>
              <a:gd name="connsiteY3" fmla="*/ 736950 h 857409"/>
              <a:gd name="connsiteX4" fmla="*/ 332626 w 1539800"/>
              <a:gd name="connsiteY4" fmla="*/ 857409 h 857409"/>
              <a:gd name="connsiteX5" fmla="*/ 752525 w 1539800"/>
              <a:gd name="connsiteY5" fmla="*/ 726625 h 857409"/>
              <a:gd name="connsiteX6" fmla="*/ 1478745 w 1539800"/>
              <a:gd name="connsiteY6" fmla="*/ 767925 h 857409"/>
              <a:gd name="connsiteX7" fmla="*/ 1478745 w 1539800"/>
              <a:gd name="connsiteY7" fmla="*/ 368689 h 857409"/>
              <a:gd name="connsiteX8" fmla="*/ 1299771 w 1539800"/>
              <a:gd name="connsiteY8" fmla="*/ 10753 h 857409"/>
              <a:gd name="connsiteX9" fmla="*/ 934941 w 1539800"/>
              <a:gd name="connsiteY9" fmla="*/ 89911 h 857409"/>
              <a:gd name="connsiteX10" fmla="*/ 563227 w 1539800"/>
              <a:gd name="connsiteY10" fmla="*/ 182837 h 857409"/>
              <a:gd name="connsiteX0" fmla="*/ 563227 w 1539800"/>
              <a:gd name="connsiteY0" fmla="*/ 95020 h 769592"/>
              <a:gd name="connsiteX1" fmla="*/ 67607 w 1539800"/>
              <a:gd name="connsiteY1" fmla="*/ 15862 h 769592"/>
              <a:gd name="connsiteX2" fmla="*/ 12539 w 1539800"/>
              <a:gd name="connsiteY2" fmla="*/ 267105 h 769592"/>
              <a:gd name="connsiteX3" fmla="*/ 50398 w 1539800"/>
              <a:gd name="connsiteY3" fmla="*/ 649133 h 769592"/>
              <a:gd name="connsiteX4" fmla="*/ 332626 w 1539800"/>
              <a:gd name="connsiteY4" fmla="*/ 769592 h 769592"/>
              <a:gd name="connsiteX5" fmla="*/ 752525 w 1539800"/>
              <a:gd name="connsiteY5" fmla="*/ 638808 h 769592"/>
              <a:gd name="connsiteX6" fmla="*/ 1478745 w 1539800"/>
              <a:gd name="connsiteY6" fmla="*/ 680108 h 769592"/>
              <a:gd name="connsiteX7" fmla="*/ 1478745 w 1539800"/>
              <a:gd name="connsiteY7" fmla="*/ 280872 h 769592"/>
              <a:gd name="connsiteX8" fmla="*/ 1299771 w 1539800"/>
              <a:gd name="connsiteY8" fmla="*/ 50279 h 769592"/>
              <a:gd name="connsiteX9" fmla="*/ 934941 w 1539800"/>
              <a:gd name="connsiteY9" fmla="*/ 2094 h 769592"/>
              <a:gd name="connsiteX10" fmla="*/ 563227 w 1539800"/>
              <a:gd name="connsiteY10" fmla="*/ 95020 h 769592"/>
              <a:gd name="connsiteX0" fmla="*/ 563227 w 1539800"/>
              <a:gd name="connsiteY0" fmla="*/ 95020 h 769592"/>
              <a:gd name="connsiteX1" fmla="*/ 67607 w 1539800"/>
              <a:gd name="connsiteY1" fmla="*/ 15862 h 769592"/>
              <a:gd name="connsiteX2" fmla="*/ 12539 w 1539800"/>
              <a:gd name="connsiteY2" fmla="*/ 267105 h 769592"/>
              <a:gd name="connsiteX3" fmla="*/ 50398 w 1539800"/>
              <a:gd name="connsiteY3" fmla="*/ 649133 h 769592"/>
              <a:gd name="connsiteX4" fmla="*/ 332626 w 1539800"/>
              <a:gd name="connsiteY4" fmla="*/ 769592 h 769592"/>
              <a:gd name="connsiteX5" fmla="*/ 752525 w 1539800"/>
              <a:gd name="connsiteY5" fmla="*/ 638808 h 769592"/>
              <a:gd name="connsiteX6" fmla="*/ 1478745 w 1539800"/>
              <a:gd name="connsiteY6" fmla="*/ 680108 h 769592"/>
              <a:gd name="connsiteX7" fmla="*/ 1478745 w 1539800"/>
              <a:gd name="connsiteY7" fmla="*/ 280872 h 769592"/>
              <a:gd name="connsiteX8" fmla="*/ 1299771 w 1539800"/>
              <a:gd name="connsiteY8" fmla="*/ 50279 h 769592"/>
              <a:gd name="connsiteX9" fmla="*/ 934941 w 1539800"/>
              <a:gd name="connsiteY9" fmla="*/ 2094 h 769592"/>
              <a:gd name="connsiteX10" fmla="*/ 563227 w 1539800"/>
              <a:gd name="connsiteY10" fmla="*/ 95020 h 769592"/>
              <a:gd name="connsiteX0" fmla="*/ 580156 w 1556729"/>
              <a:gd name="connsiteY0" fmla="*/ 95020 h 769592"/>
              <a:gd name="connsiteX1" fmla="*/ 349414 w 1556729"/>
              <a:gd name="connsiteY1" fmla="*/ 232475 h 769592"/>
              <a:gd name="connsiteX2" fmla="*/ 29468 w 1556729"/>
              <a:gd name="connsiteY2" fmla="*/ 267105 h 769592"/>
              <a:gd name="connsiteX3" fmla="*/ 67327 w 1556729"/>
              <a:gd name="connsiteY3" fmla="*/ 649133 h 769592"/>
              <a:gd name="connsiteX4" fmla="*/ 349555 w 1556729"/>
              <a:gd name="connsiteY4" fmla="*/ 769592 h 769592"/>
              <a:gd name="connsiteX5" fmla="*/ 769454 w 1556729"/>
              <a:gd name="connsiteY5" fmla="*/ 638808 h 769592"/>
              <a:gd name="connsiteX6" fmla="*/ 1495674 w 1556729"/>
              <a:gd name="connsiteY6" fmla="*/ 680108 h 769592"/>
              <a:gd name="connsiteX7" fmla="*/ 1495674 w 1556729"/>
              <a:gd name="connsiteY7" fmla="*/ 280872 h 769592"/>
              <a:gd name="connsiteX8" fmla="*/ 1316700 w 1556729"/>
              <a:gd name="connsiteY8" fmla="*/ 50279 h 769592"/>
              <a:gd name="connsiteX9" fmla="*/ 951870 w 1556729"/>
              <a:gd name="connsiteY9" fmla="*/ 2094 h 769592"/>
              <a:gd name="connsiteX10" fmla="*/ 580156 w 1556729"/>
              <a:gd name="connsiteY10" fmla="*/ 95020 h 769592"/>
              <a:gd name="connsiteX0" fmla="*/ 552462 w 1529035"/>
              <a:gd name="connsiteY0" fmla="*/ 95020 h 769592"/>
              <a:gd name="connsiteX1" fmla="*/ 321720 w 1529035"/>
              <a:gd name="connsiteY1" fmla="*/ 232475 h 769592"/>
              <a:gd name="connsiteX2" fmla="*/ 1774 w 1529035"/>
              <a:gd name="connsiteY2" fmla="*/ 267105 h 769592"/>
              <a:gd name="connsiteX3" fmla="*/ 205181 w 1529035"/>
              <a:gd name="connsiteY3" fmla="*/ 597734 h 769592"/>
              <a:gd name="connsiteX4" fmla="*/ 321861 w 1529035"/>
              <a:gd name="connsiteY4" fmla="*/ 769592 h 769592"/>
              <a:gd name="connsiteX5" fmla="*/ 741760 w 1529035"/>
              <a:gd name="connsiteY5" fmla="*/ 638808 h 769592"/>
              <a:gd name="connsiteX6" fmla="*/ 1467980 w 1529035"/>
              <a:gd name="connsiteY6" fmla="*/ 680108 h 769592"/>
              <a:gd name="connsiteX7" fmla="*/ 1467980 w 1529035"/>
              <a:gd name="connsiteY7" fmla="*/ 280872 h 769592"/>
              <a:gd name="connsiteX8" fmla="*/ 1289006 w 1529035"/>
              <a:gd name="connsiteY8" fmla="*/ 50279 h 769592"/>
              <a:gd name="connsiteX9" fmla="*/ 924176 w 1529035"/>
              <a:gd name="connsiteY9" fmla="*/ 2094 h 769592"/>
              <a:gd name="connsiteX10" fmla="*/ 552462 w 1529035"/>
              <a:gd name="connsiteY10" fmla="*/ 95020 h 769592"/>
              <a:gd name="connsiteX0" fmla="*/ 552568 w 1529141"/>
              <a:gd name="connsiteY0" fmla="*/ 95020 h 697308"/>
              <a:gd name="connsiteX1" fmla="*/ 321826 w 1529141"/>
              <a:gd name="connsiteY1" fmla="*/ 232475 h 697308"/>
              <a:gd name="connsiteX2" fmla="*/ 1880 w 1529141"/>
              <a:gd name="connsiteY2" fmla="*/ 267105 h 697308"/>
              <a:gd name="connsiteX3" fmla="*/ 205287 w 1529141"/>
              <a:gd name="connsiteY3" fmla="*/ 597734 h 697308"/>
              <a:gd name="connsiteX4" fmla="*/ 526144 w 1529141"/>
              <a:gd name="connsiteY4" fmla="*/ 563993 h 697308"/>
              <a:gd name="connsiteX5" fmla="*/ 741866 w 1529141"/>
              <a:gd name="connsiteY5" fmla="*/ 638808 h 697308"/>
              <a:gd name="connsiteX6" fmla="*/ 1468086 w 1529141"/>
              <a:gd name="connsiteY6" fmla="*/ 680108 h 697308"/>
              <a:gd name="connsiteX7" fmla="*/ 1468086 w 1529141"/>
              <a:gd name="connsiteY7" fmla="*/ 280872 h 697308"/>
              <a:gd name="connsiteX8" fmla="*/ 1289112 w 1529141"/>
              <a:gd name="connsiteY8" fmla="*/ 50279 h 697308"/>
              <a:gd name="connsiteX9" fmla="*/ 924282 w 1529141"/>
              <a:gd name="connsiteY9" fmla="*/ 2094 h 697308"/>
              <a:gd name="connsiteX10" fmla="*/ 552568 w 1529141"/>
              <a:gd name="connsiteY10" fmla="*/ 95020 h 697308"/>
              <a:gd name="connsiteX0" fmla="*/ 503604 w 1480177"/>
              <a:gd name="connsiteY0" fmla="*/ 95020 h 697308"/>
              <a:gd name="connsiteX1" fmla="*/ 272862 w 1480177"/>
              <a:gd name="connsiteY1" fmla="*/ 232475 h 697308"/>
              <a:gd name="connsiteX2" fmla="*/ 2581 w 1480177"/>
              <a:gd name="connsiteY2" fmla="*/ 384590 h 697308"/>
              <a:gd name="connsiteX3" fmla="*/ 156323 w 1480177"/>
              <a:gd name="connsiteY3" fmla="*/ 597734 h 697308"/>
              <a:gd name="connsiteX4" fmla="*/ 477180 w 1480177"/>
              <a:gd name="connsiteY4" fmla="*/ 563993 h 697308"/>
              <a:gd name="connsiteX5" fmla="*/ 692902 w 1480177"/>
              <a:gd name="connsiteY5" fmla="*/ 638808 h 697308"/>
              <a:gd name="connsiteX6" fmla="*/ 1419122 w 1480177"/>
              <a:gd name="connsiteY6" fmla="*/ 680108 h 697308"/>
              <a:gd name="connsiteX7" fmla="*/ 1419122 w 1480177"/>
              <a:gd name="connsiteY7" fmla="*/ 280872 h 697308"/>
              <a:gd name="connsiteX8" fmla="*/ 1240148 w 1480177"/>
              <a:gd name="connsiteY8" fmla="*/ 50279 h 697308"/>
              <a:gd name="connsiteX9" fmla="*/ 875318 w 1480177"/>
              <a:gd name="connsiteY9" fmla="*/ 2094 h 697308"/>
              <a:gd name="connsiteX10" fmla="*/ 503604 w 1480177"/>
              <a:gd name="connsiteY10" fmla="*/ 95020 h 697308"/>
              <a:gd name="connsiteX0" fmla="*/ 503604 w 1480177"/>
              <a:gd name="connsiteY0" fmla="*/ 95020 h 697308"/>
              <a:gd name="connsiteX1" fmla="*/ 272862 w 1480177"/>
              <a:gd name="connsiteY1" fmla="*/ 232475 h 697308"/>
              <a:gd name="connsiteX2" fmla="*/ 2581 w 1480177"/>
              <a:gd name="connsiteY2" fmla="*/ 384590 h 697308"/>
              <a:gd name="connsiteX3" fmla="*/ 156323 w 1480177"/>
              <a:gd name="connsiteY3" fmla="*/ 597734 h 697308"/>
              <a:gd name="connsiteX4" fmla="*/ 477180 w 1480177"/>
              <a:gd name="connsiteY4" fmla="*/ 563993 h 697308"/>
              <a:gd name="connsiteX5" fmla="*/ 692902 w 1480177"/>
              <a:gd name="connsiteY5" fmla="*/ 638808 h 697308"/>
              <a:gd name="connsiteX6" fmla="*/ 1419122 w 1480177"/>
              <a:gd name="connsiteY6" fmla="*/ 680108 h 697308"/>
              <a:gd name="connsiteX7" fmla="*/ 1419122 w 1480177"/>
              <a:gd name="connsiteY7" fmla="*/ 280872 h 697308"/>
              <a:gd name="connsiteX8" fmla="*/ 1240148 w 1480177"/>
              <a:gd name="connsiteY8" fmla="*/ 50279 h 697308"/>
              <a:gd name="connsiteX9" fmla="*/ 875318 w 1480177"/>
              <a:gd name="connsiteY9" fmla="*/ 2094 h 697308"/>
              <a:gd name="connsiteX10" fmla="*/ 503604 w 1480177"/>
              <a:gd name="connsiteY10" fmla="*/ 95020 h 697308"/>
              <a:gd name="connsiteX0" fmla="*/ 504713 w 1481286"/>
              <a:gd name="connsiteY0" fmla="*/ 95020 h 700752"/>
              <a:gd name="connsiteX1" fmla="*/ 273971 w 1481286"/>
              <a:gd name="connsiteY1" fmla="*/ 232475 h 700752"/>
              <a:gd name="connsiteX2" fmla="*/ 3690 w 1481286"/>
              <a:gd name="connsiteY2" fmla="*/ 384590 h 700752"/>
              <a:gd name="connsiteX3" fmla="*/ 157432 w 1481286"/>
              <a:gd name="connsiteY3" fmla="*/ 597734 h 700752"/>
              <a:gd name="connsiteX4" fmla="*/ 694011 w 1481286"/>
              <a:gd name="connsiteY4" fmla="*/ 638808 h 700752"/>
              <a:gd name="connsiteX5" fmla="*/ 1420231 w 1481286"/>
              <a:gd name="connsiteY5" fmla="*/ 680108 h 700752"/>
              <a:gd name="connsiteX6" fmla="*/ 1420231 w 1481286"/>
              <a:gd name="connsiteY6" fmla="*/ 280872 h 700752"/>
              <a:gd name="connsiteX7" fmla="*/ 1241257 w 1481286"/>
              <a:gd name="connsiteY7" fmla="*/ 50279 h 700752"/>
              <a:gd name="connsiteX8" fmla="*/ 876427 w 1481286"/>
              <a:gd name="connsiteY8" fmla="*/ 2094 h 700752"/>
              <a:gd name="connsiteX9" fmla="*/ 504713 w 1481286"/>
              <a:gd name="connsiteY9" fmla="*/ 95020 h 700752"/>
              <a:gd name="connsiteX0" fmla="*/ 501024 w 1477597"/>
              <a:gd name="connsiteY0" fmla="*/ 95020 h 700752"/>
              <a:gd name="connsiteX1" fmla="*/ 270282 w 1477597"/>
              <a:gd name="connsiteY1" fmla="*/ 232475 h 700752"/>
              <a:gd name="connsiteX2" fmla="*/ 1 w 1477597"/>
              <a:gd name="connsiteY2" fmla="*/ 384590 h 700752"/>
              <a:gd name="connsiteX3" fmla="*/ 269626 w 1477597"/>
              <a:gd name="connsiteY3" fmla="*/ 583049 h 700752"/>
              <a:gd name="connsiteX4" fmla="*/ 690322 w 1477597"/>
              <a:gd name="connsiteY4" fmla="*/ 638808 h 700752"/>
              <a:gd name="connsiteX5" fmla="*/ 1416542 w 1477597"/>
              <a:gd name="connsiteY5" fmla="*/ 680108 h 700752"/>
              <a:gd name="connsiteX6" fmla="*/ 1416542 w 1477597"/>
              <a:gd name="connsiteY6" fmla="*/ 280872 h 700752"/>
              <a:gd name="connsiteX7" fmla="*/ 1237568 w 1477597"/>
              <a:gd name="connsiteY7" fmla="*/ 50279 h 700752"/>
              <a:gd name="connsiteX8" fmla="*/ 872738 w 1477597"/>
              <a:gd name="connsiteY8" fmla="*/ 2094 h 700752"/>
              <a:gd name="connsiteX9" fmla="*/ 501024 w 1477597"/>
              <a:gd name="connsiteY9" fmla="*/ 95020 h 700752"/>
              <a:gd name="connsiteX0" fmla="*/ 501024 w 1477597"/>
              <a:gd name="connsiteY0" fmla="*/ 95020 h 700752"/>
              <a:gd name="connsiteX1" fmla="*/ 270282 w 1477597"/>
              <a:gd name="connsiteY1" fmla="*/ 232475 h 700752"/>
              <a:gd name="connsiteX2" fmla="*/ 1 w 1477597"/>
              <a:gd name="connsiteY2" fmla="*/ 384590 h 700752"/>
              <a:gd name="connsiteX3" fmla="*/ 269626 w 1477597"/>
              <a:gd name="connsiteY3" fmla="*/ 583049 h 700752"/>
              <a:gd name="connsiteX4" fmla="*/ 690322 w 1477597"/>
              <a:gd name="connsiteY4" fmla="*/ 638808 h 700752"/>
              <a:gd name="connsiteX5" fmla="*/ 1416542 w 1477597"/>
              <a:gd name="connsiteY5" fmla="*/ 680108 h 700752"/>
              <a:gd name="connsiteX6" fmla="*/ 1416542 w 1477597"/>
              <a:gd name="connsiteY6" fmla="*/ 280872 h 700752"/>
              <a:gd name="connsiteX7" fmla="*/ 1237568 w 1477597"/>
              <a:gd name="connsiteY7" fmla="*/ 50279 h 700752"/>
              <a:gd name="connsiteX8" fmla="*/ 872738 w 1477597"/>
              <a:gd name="connsiteY8" fmla="*/ 2094 h 700752"/>
              <a:gd name="connsiteX9" fmla="*/ 501024 w 1477597"/>
              <a:gd name="connsiteY9" fmla="*/ 95020 h 700752"/>
              <a:gd name="connsiteX0" fmla="*/ 423768 w 1400341"/>
              <a:gd name="connsiteY0" fmla="*/ 95020 h 700752"/>
              <a:gd name="connsiteX1" fmla="*/ 193026 w 1400341"/>
              <a:gd name="connsiteY1" fmla="*/ 232475 h 700752"/>
              <a:gd name="connsiteX2" fmla="*/ 1 w 1400341"/>
              <a:gd name="connsiteY2" fmla="*/ 432318 h 700752"/>
              <a:gd name="connsiteX3" fmla="*/ 192370 w 1400341"/>
              <a:gd name="connsiteY3" fmla="*/ 583049 h 700752"/>
              <a:gd name="connsiteX4" fmla="*/ 613066 w 1400341"/>
              <a:gd name="connsiteY4" fmla="*/ 638808 h 700752"/>
              <a:gd name="connsiteX5" fmla="*/ 1339286 w 1400341"/>
              <a:gd name="connsiteY5" fmla="*/ 680108 h 700752"/>
              <a:gd name="connsiteX6" fmla="*/ 1339286 w 1400341"/>
              <a:gd name="connsiteY6" fmla="*/ 280872 h 700752"/>
              <a:gd name="connsiteX7" fmla="*/ 1160312 w 1400341"/>
              <a:gd name="connsiteY7" fmla="*/ 50279 h 700752"/>
              <a:gd name="connsiteX8" fmla="*/ 795482 w 1400341"/>
              <a:gd name="connsiteY8" fmla="*/ 2094 h 700752"/>
              <a:gd name="connsiteX9" fmla="*/ 423768 w 1400341"/>
              <a:gd name="connsiteY9" fmla="*/ 95020 h 700752"/>
              <a:gd name="connsiteX0" fmla="*/ 423768 w 1411583"/>
              <a:gd name="connsiteY0" fmla="*/ 95020 h 719845"/>
              <a:gd name="connsiteX1" fmla="*/ 193026 w 1411583"/>
              <a:gd name="connsiteY1" fmla="*/ 232475 h 719845"/>
              <a:gd name="connsiteX2" fmla="*/ 1 w 1411583"/>
              <a:gd name="connsiteY2" fmla="*/ 432318 h 719845"/>
              <a:gd name="connsiteX3" fmla="*/ 192370 w 1411583"/>
              <a:gd name="connsiteY3" fmla="*/ 583049 h 719845"/>
              <a:gd name="connsiteX4" fmla="*/ 459775 w 1411583"/>
              <a:gd name="connsiteY4" fmla="*/ 696223 h 719845"/>
              <a:gd name="connsiteX5" fmla="*/ 1339286 w 1411583"/>
              <a:gd name="connsiteY5" fmla="*/ 680108 h 719845"/>
              <a:gd name="connsiteX6" fmla="*/ 1339286 w 1411583"/>
              <a:gd name="connsiteY6" fmla="*/ 280872 h 719845"/>
              <a:gd name="connsiteX7" fmla="*/ 1160312 w 1411583"/>
              <a:gd name="connsiteY7" fmla="*/ 50279 h 719845"/>
              <a:gd name="connsiteX8" fmla="*/ 795482 w 1411583"/>
              <a:gd name="connsiteY8" fmla="*/ 2094 h 719845"/>
              <a:gd name="connsiteX9" fmla="*/ 423768 w 1411583"/>
              <a:gd name="connsiteY9" fmla="*/ 95020 h 719845"/>
              <a:gd name="connsiteX0" fmla="*/ 423768 w 1411583"/>
              <a:gd name="connsiteY0" fmla="*/ 95020 h 698293"/>
              <a:gd name="connsiteX1" fmla="*/ 193026 w 1411583"/>
              <a:gd name="connsiteY1" fmla="*/ 232475 h 698293"/>
              <a:gd name="connsiteX2" fmla="*/ 1 w 1411583"/>
              <a:gd name="connsiteY2" fmla="*/ 432318 h 698293"/>
              <a:gd name="connsiteX3" fmla="*/ 192370 w 1411583"/>
              <a:gd name="connsiteY3" fmla="*/ 583049 h 698293"/>
              <a:gd name="connsiteX4" fmla="*/ 459775 w 1411583"/>
              <a:gd name="connsiteY4" fmla="*/ 696223 h 698293"/>
              <a:gd name="connsiteX5" fmla="*/ 1339286 w 1411583"/>
              <a:gd name="connsiteY5" fmla="*/ 680108 h 698293"/>
              <a:gd name="connsiteX6" fmla="*/ 1339286 w 1411583"/>
              <a:gd name="connsiteY6" fmla="*/ 280872 h 698293"/>
              <a:gd name="connsiteX7" fmla="*/ 1160312 w 1411583"/>
              <a:gd name="connsiteY7" fmla="*/ 50279 h 698293"/>
              <a:gd name="connsiteX8" fmla="*/ 795482 w 1411583"/>
              <a:gd name="connsiteY8" fmla="*/ 2094 h 698293"/>
              <a:gd name="connsiteX9" fmla="*/ 423768 w 1411583"/>
              <a:gd name="connsiteY9" fmla="*/ 95020 h 698293"/>
              <a:gd name="connsiteX0" fmla="*/ 423768 w 1411583"/>
              <a:gd name="connsiteY0" fmla="*/ 95020 h 698293"/>
              <a:gd name="connsiteX1" fmla="*/ 193026 w 1411583"/>
              <a:gd name="connsiteY1" fmla="*/ 232475 h 698293"/>
              <a:gd name="connsiteX2" fmla="*/ 1 w 1411583"/>
              <a:gd name="connsiteY2" fmla="*/ 432318 h 698293"/>
              <a:gd name="connsiteX3" fmla="*/ 192370 w 1411583"/>
              <a:gd name="connsiteY3" fmla="*/ 583049 h 698293"/>
              <a:gd name="connsiteX4" fmla="*/ 256766 w 1411583"/>
              <a:gd name="connsiteY4" fmla="*/ 558307 h 698293"/>
              <a:gd name="connsiteX5" fmla="*/ 459775 w 1411583"/>
              <a:gd name="connsiteY5" fmla="*/ 696223 h 698293"/>
              <a:gd name="connsiteX6" fmla="*/ 1339286 w 1411583"/>
              <a:gd name="connsiteY6" fmla="*/ 680108 h 698293"/>
              <a:gd name="connsiteX7" fmla="*/ 1339286 w 1411583"/>
              <a:gd name="connsiteY7" fmla="*/ 280872 h 698293"/>
              <a:gd name="connsiteX8" fmla="*/ 1160312 w 1411583"/>
              <a:gd name="connsiteY8" fmla="*/ 50279 h 698293"/>
              <a:gd name="connsiteX9" fmla="*/ 795482 w 1411583"/>
              <a:gd name="connsiteY9" fmla="*/ 2094 h 698293"/>
              <a:gd name="connsiteX10" fmla="*/ 423768 w 1411583"/>
              <a:gd name="connsiteY10" fmla="*/ 95020 h 698293"/>
              <a:gd name="connsiteX0" fmla="*/ 424367 w 1412182"/>
              <a:gd name="connsiteY0" fmla="*/ 95020 h 698293"/>
              <a:gd name="connsiteX1" fmla="*/ 193625 w 1412182"/>
              <a:gd name="connsiteY1" fmla="*/ 232475 h 698293"/>
              <a:gd name="connsiteX2" fmla="*/ 600 w 1412182"/>
              <a:gd name="connsiteY2" fmla="*/ 432318 h 698293"/>
              <a:gd name="connsiteX3" fmla="*/ 257365 w 1412182"/>
              <a:gd name="connsiteY3" fmla="*/ 558307 h 698293"/>
              <a:gd name="connsiteX4" fmla="*/ 460374 w 1412182"/>
              <a:gd name="connsiteY4" fmla="*/ 696223 h 698293"/>
              <a:gd name="connsiteX5" fmla="*/ 1339885 w 1412182"/>
              <a:gd name="connsiteY5" fmla="*/ 680108 h 698293"/>
              <a:gd name="connsiteX6" fmla="*/ 1339885 w 1412182"/>
              <a:gd name="connsiteY6" fmla="*/ 280872 h 698293"/>
              <a:gd name="connsiteX7" fmla="*/ 1160911 w 1412182"/>
              <a:gd name="connsiteY7" fmla="*/ 50279 h 698293"/>
              <a:gd name="connsiteX8" fmla="*/ 796081 w 1412182"/>
              <a:gd name="connsiteY8" fmla="*/ 2094 h 698293"/>
              <a:gd name="connsiteX9" fmla="*/ 424367 w 1412182"/>
              <a:gd name="connsiteY9" fmla="*/ 95020 h 698293"/>
              <a:gd name="connsiteX0" fmla="*/ 423978 w 1411793"/>
              <a:gd name="connsiteY0" fmla="*/ 95020 h 698293"/>
              <a:gd name="connsiteX1" fmla="*/ 193236 w 1411793"/>
              <a:gd name="connsiteY1" fmla="*/ 232475 h 698293"/>
              <a:gd name="connsiteX2" fmla="*/ 211 w 1411793"/>
              <a:gd name="connsiteY2" fmla="*/ 432318 h 698293"/>
              <a:gd name="connsiteX3" fmla="*/ 229925 w 1411793"/>
              <a:gd name="connsiteY3" fmla="*/ 587014 h 698293"/>
              <a:gd name="connsiteX4" fmla="*/ 459985 w 1411793"/>
              <a:gd name="connsiteY4" fmla="*/ 696223 h 698293"/>
              <a:gd name="connsiteX5" fmla="*/ 1339496 w 1411793"/>
              <a:gd name="connsiteY5" fmla="*/ 680108 h 698293"/>
              <a:gd name="connsiteX6" fmla="*/ 1339496 w 1411793"/>
              <a:gd name="connsiteY6" fmla="*/ 280872 h 698293"/>
              <a:gd name="connsiteX7" fmla="*/ 1160522 w 1411793"/>
              <a:gd name="connsiteY7" fmla="*/ 50279 h 698293"/>
              <a:gd name="connsiteX8" fmla="*/ 795692 w 1411793"/>
              <a:gd name="connsiteY8" fmla="*/ 2094 h 698293"/>
              <a:gd name="connsiteX9" fmla="*/ 423978 w 1411793"/>
              <a:gd name="connsiteY9" fmla="*/ 95020 h 698293"/>
              <a:gd name="connsiteX0" fmla="*/ 423978 w 1411793"/>
              <a:gd name="connsiteY0" fmla="*/ 95020 h 698293"/>
              <a:gd name="connsiteX1" fmla="*/ 193236 w 1411793"/>
              <a:gd name="connsiteY1" fmla="*/ 232475 h 698293"/>
              <a:gd name="connsiteX2" fmla="*/ 211 w 1411793"/>
              <a:gd name="connsiteY2" fmla="*/ 432318 h 698293"/>
              <a:gd name="connsiteX3" fmla="*/ 229925 w 1411793"/>
              <a:gd name="connsiteY3" fmla="*/ 587014 h 698293"/>
              <a:gd name="connsiteX4" fmla="*/ 459985 w 1411793"/>
              <a:gd name="connsiteY4" fmla="*/ 696223 h 698293"/>
              <a:gd name="connsiteX5" fmla="*/ 1339496 w 1411793"/>
              <a:gd name="connsiteY5" fmla="*/ 680108 h 698293"/>
              <a:gd name="connsiteX6" fmla="*/ 1339496 w 1411793"/>
              <a:gd name="connsiteY6" fmla="*/ 280872 h 698293"/>
              <a:gd name="connsiteX7" fmla="*/ 1160522 w 1411793"/>
              <a:gd name="connsiteY7" fmla="*/ 50279 h 698293"/>
              <a:gd name="connsiteX8" fmla="*/ 795692 w 1411793"/>
              <a:gd name="connsiteY8" fmla="*/ 2094 h 698293"/>
              <a:gd name="connsiteX9" fmla="*/ 423978 w 1411793"/>
              <a:gd name="connsiteY9" fmla="*/ 95020 h 698293"/>
              <a:gd name="connsiteX0" fmla="*/ 423978 w 1463644"/>
              <a:gd name="connsiteY0" fmla="*/ 95020 h 698036"/>
              <a:gd name="connsiteX1" fmla="*/ 193236 w 1463644"/>
              <a:gd name="connsiteY1" fmla="*/ 232475 h 698036"/>
              <a:gd name="connsiteX2" fmla="*/ 211 w 1463644"/>
              <a:gd name="connsiteY2" fmla="*/ 432318 h 698036"/>
              <a:gd name="connsiteX3" fmla="*/ 229925 w 1463644"/>
              <a:gd name="connsiteY3" fmla="*/ 587014 h 698036"/>
              <a:gd name="connsiteX4" fmla="*/ 459985 w 1463644"/>
              <a:gd name="connsiteY4" fmla="*/ 696223 h 698036"/>
              <a:gd name="connsiteX5" fmla="*/ 1339496 w 1463644"/>
              <a:gd name="connsiteY5" fmla="*/ 680108 h 698036"/>
              <a:gd name="connsiteX6" fmla="*/ 1438685 w 1463644"/>
              <a:gd name="connsiteY6" fmla="*/ 284974 h 698036"/>
              <a:gd name="connsiteX7" fmla="*/ 1160522 w 1463644"/>
              <a:gd name="connsiteY7" fmla="*/ 50279 h 698036"/>
              <a:gd name="connsiteX8" fmla="*/ 795692 w 1463644"/>
              <a:gd name="connsiteY8" fmla="*/ 2094 h 698036"/>
              <a:gd name="connsiteX9" fmla="*/ 423978 w 1463644"/>
              <a:gd name="connsiteY9" fmla="*/ 95020 h 698036"/>
              <a:gd name="connsiteX0" fmla="*/ 424054 w 1463720"/>
              <a:gd name="connsiteY0" fmla="*/ 95020 h 698036"/>
              <a:gd name="connsiteX1" fmla="*/ 193312 w 1463720"/>
              <a:gd name="connsiteY1" fmla="*/ 232475 h 698036"/>
              <a:gd name="connsiteX2" fmla="*/ 287 w 1463720"/>
              <a:gd name="connsiteY2" fmla="*/ 432318 h 698036"/>
              <a:gd name="connsiteX3" fmla="*/ 230001 w 1463720"/>
              <a:gd name="connsiteY3" fmla="*/ 587014 h 698036"/>
              <a:gd name="connsiteX4" fmla="*/ 460061 w 1463720"/>
              <a:gd name="connsiteY4" fmla="*/ 696223 h 698036"/>
              <a:gd name="connsiteX5" fmla="*/ 1339572 w 1463720"/>
              <a:gd name="connsiteY5" fmla="*/ 680108 h 698036"/>
              <a:gd name="connsiteX6" fmla="*/ 1438761 w 1463720"/>
              <a:gd name="connsiteY6" fmla="*/ 284974 h 698036"/>
              <a:gd name="connsiteX7" fmla="*/ 1160598 w 1463720"/>
              <a:gd name="connsiteY7" fmla="*/ 50279 h 698036"/>
              <a:gd name="connsiteX8" fmla="*/ 795768 w 1463720"/>
              <a:gd name="connsiteY8" fmla="*/ 2094 h 698036"/>
              <a:gd name="connsiteX9" fmla="*/ 424054 w 1463720"/>
              <a:gd name="connsiteY9" fmla="*/ 95020 h 698036"/>
              <a:gd name="connsiteX0" fmla="*/ 424054 w 1463720"/>
              <a:gd name="connsiteY0" fmla="*/ 95020 h 698036"/>
              <a:gd name="connsiteX1" fmla="*/ 193312 w 1463720"/>
              <a:gd name="connsiteY1" fmla="*/ 232475 h 698036"/>
              <a:gd name="connsiteX2" fmla="*/ 287 w 1463720"/>
              <a:gd name="connsiteY2" fmla="*/ 432318 h 698036"/>
              <a:gd name="connsiteX3" fmla="*/ 230001 w 1463720"/>
              <a:gd name="connsiteY3" fmla="*/ 587014 h 698036"/>
              <a:gd name="connsiteX4" fmla="*/ 460061 w 1463720"/>
              <a:gd name="connsiteY4" fmla="*/ 696223 h 698036"/>
              <a:gd name="connsiteX5" fmla="*/ 1339572 w 1463720"/>
              <a:gd name="connsiteY5" fmla="*/ 680108 h 698036"/>
              <a:gd name="connsiteX6" fmla="*/ 1438761 w 1463720"/>
              <a:gd name="connsiteY6" fmla="*/ 284974 h 698036"/>
              <a:gd name="connsiteX7" fmla="*/ 1160598 w 1463720"/>
              <a:gd name="connsiteY7" fmla="*/ 50279 h 698036"/>
              <a:gd name="connsiteX8" fmla="*/ 795768 w 1463720"/>
              <a:gd name="connsiteY8" fmla="*/ 2094 h 698036"/>
              <a:gd name="connsiteX9" fmla="*/ 424054 w 1463720"/>
              <a:gd name="connsiteY9" fmla="*/ 95020 h 698036"/>
              <a:gd name="connsiteX0" fmla="*/ 424054 w 1463720"/>
              <a:gd name="connsiteY0" fmla="*/ 95020 h 698036"/>
              <a:gd name="connsiteX1" fmla="*/ 193312 w 1463720"/>
              <a:gd name="connsiteY1" fmla="*/ 232475 h 698036"/>
              <a:gd name="connsiteX2" fmla="*/ 287 w 1463720"/>
              <a:gd name="connsiteY2" fmla="*/ 432318 h 698036"/>
              <a:gd name="connsiteX3" fmla="*/ 230001 w 1463720"/>
              <a:gd name="connsiteY3" fmla="*/ 587014 h 698036"/>
              <a:gd name="connsiteX4" fmla="*/ 460061 w 1463720"/>
              <a:gd name="connsiteY4" fmla="*/ 696223 h 698036"/>
              <a:gd name="connsiteX5" fmla="*/ 1339572 w 1463720"/>
              <a:gd name="connsiteY5" fmla="*/ 680108 h 698036"/>
              <a:gd name="connsiteX6" fmla="*/ 1438761 w 1463720"/>
              <a:gd name="connsiteY6" fmla="*/ 284974 h 698036"/>
              <a:gd name="connsiteX7" fmla="*/ 1160598 w 1463720"/>
              <a:gd name="connsiteY7" fmla="*/ 50279 h 698036"/>
              <a:gd name="connsiteX8" fmla="*/ 795768 w 1463720"/>
              <a:gd name="connsiteY8" fmla="*/ 2094 h 698036"/>
              <a:gd name="connsiteX9" fmla="*/ 424054 w 1463720"/>
              <a:gd name="connsiteY9" fmla="*/ 95020 h 698036"/>
              <a:gd name="connsiteX0" fmla="*/ 424054 w 1463720"/>
              <a:gd name="connsiteY0" fmla="*/ 97207 h 700223"/>
              <a:gd name="connsiteX1" fmla="*/ 193312 w 1463720"/>
              <a:gd name="connsiteY1" fmla="*/ 234662 h 700223"/>
              <a:gd name="connsiteX2" fmla="*/ 287 w 1463720"/>
              <a:gd name="connsiteY2" fmla="*/ 434505 h 700223"/>
              <a:gd name="connsiteX3" fmla="*/ 230001 w 1463720"/>
              <a:gd name="connsiteY3" fmla="*/ 589201 h 700223"/>
              <a:gd name="connsiteX4" fmla="*/ 460061 w 1463720"/>
              <a:gd name="connsiteY4" fmla="*/ 698410 h 700223"/>
              <a:gd name="connsiteX5" fmla="*/ 1339572 w 1463720"/>
              <a:gd name="connsiteY5" fmla="*/ 682295 h 700223"/>
              <a:gd name="connsiteX6" fmla="*/ 1438761 w 1463720"/>
              <a:gd name="connsiteY6" fmla="*/ 287161 h 700223"/>
              <a:gd name="connsiteX7" fmla="*/ 1160598 w 1463720"/>
              <a:gd name="connsiteY7" fmla="*/ 52466 h 700223"/>
              <a:gd name="connsiteX8" fmla="*/ 865707 w 1463720"/>
              <a:gd name="connsiteY8" fmla="*/ 31458 h 700223"/>
              <a:gd name="connsiteX9" fmla="*/ 795768 w 1463720"/>
              <a:gd name="connsiteY9" fmla="*/ 4281 h 700223"/>
              <a:gd name="connsiteX10" fmla="*/ 424054 w 1463720"/>
              <a:gd name="connsiteY10" fmla="*/ 97207 h 700223"/>
              <a:gd name="connsiteX0" fmla="*/ 424054 w 1463720"/>
              <a:gd name="connsiteY0" fmla="*/ 70669 h 673685"/>
              <a:gd name="connsiteX1" fmla="*/ 193312 w 1463720"/>
              <a:gd name="connsiteY1" fmla="*/ 208124 h 673685"/>
              <a:gd name="connsiteX2" fmla="*/ 287 w 1463720"/>
              <a:gd name="connsiteY2" fmla="*/ 407967 h 673685"/>
              <a:gd name="connsiteX3" fmla="*/ 230001 w 1463720"/>
              <a:gd name="connsiteY3" fmla="*/ 562663 h 673685"/>
              <a:gd name="connsiteX4" fmla="*/ 460061 w 1463720"/>
              <a:gd name="connsiteY4" fmla="*/ 671872 h 673685"/>
              <a:gd name="connsiteX5" fmla="*/ 1339572 w 1463720"/>
              <a:gd name="connsiteY5" fmla="*/ 655757 h 673685"/>
              <a:gd name="connsiteX6" fmla="*/ 1438761 w 1463720"/>
              <a:gd name="connsiteY6" fmla="*/ 260623 h 673685"/>
              <a:gd name="connsiteX7" fmla="*/ 1160598 w 1463720"/>
              <a:gd name="connsiteY7" fmla="*/ 25928 h 673685"/>
              <a:gd name="connsiteX8" fmla="*/ 865707 w 1463720"/>
              <a:gd name="connsiteY8" fmla="*/ 4920 h 673685"/>
              <a:gd name="connsiteX9" fmla="*/ 424054 w 1463720"/>
              <a:gd name="connsiteY9" fmla="*/ 70669 h 673685"/>
              <a:gd name="connsiteX0" fmla="*/ 423973 w 1463639"/>
              <a:gd name="connsiteY0" fmla="*/ 70669 h 673685"/>
              <a:gd name="connsiteX1" fmla="*/ 270277 w 1463639"/>
              <a:gd name="connsiteY1" fmla="*/ 216081 h 673685"/>
              <a:gd name="connsiteX2" fmla="*/ 206 w 1463639"/>
              <a:gd name="connsiteY2" fmla="*/ 407967 h 673685"/>
              <a:gd name="connsiteX3" fmla="*/ 229920 w 1463639"/>
              <a:gd name="connsiteY3" fmla="*/ 562663 h 673685"/>
              <a:gd name="connsiteX4" fmla="*/ 459980 w 1463639"/>
              <a:gd name="connsiteY4" fmla="*/ 671872 h 673685"/>
              <a:gd name="connsiteX5" fmla="*/ 1339491 w 1463639"/>
              <a:gd name="connsiteY5" fmla="*/ 655757 h 673685"/>
              <a:gd name="connsiteX6" fmla="*/ 1438680 w 1463639"/>
              <a:gd name="connsiteY6" fmla="*/ 260623 h 673685"/>
              <a:gd name="connsiteX7" fmla="*/ 1160517 w 1463639"/>
              <a:gd name="connsiteY7" fmla="*/ 25928 h 673685"/>
              <a:gd name="connsiteX8" fmla="*/ 865626 w 1463639"/>
              <a:gd name="connsiteY8" fmla="*/ 4920 h 673685"/>
              <a:gd name="connsiteX9" fmla="*/ 423973 w 1463639"/>
              <a:gd name="connsiteY9" fmla="*/ 70669 h 673685"/>
              <a:gd name="connsiteX0" fmla="*/ 461508 w 1463639"/>
              <a:gd name="connsiteY0" fmla="*/ 13990 h 680664"/>
              <a:gd name="connsiteX1" fmla="*/ 270277 w 1463639"/>
              <a:gd name="connsiteY1" fmla="*/ 223060 h 680664"/>
              <a:gd name="connsiteX2" fmla="*/ 206 w 1463639"/>
              <a:gd name="connsiteY2" fmla="*/ 414946 h 680664"/>
              <a:gd name="connsiteX3" fmla="*/ 229920 w 1463639"/>
              <a:gd name="connsiteY3" fmla="*/ 569642 h 680664"/>
              <a:gd name="connsiteX4" fmla="*/ 459980 w 1463639"/>
              <a:gd name="connsiteY4" fmla="*/ 678851 h 680664"/>
              <a:gd name="connsiteX5" fmla="*/ 1339491 w 1463639"/>
              <a:gd name="connsiteY5" fmla="*/ 662736 h 680664"/>
              <a:gd name="connsiteX6" fmla="*/ 1438680 w 1463639"/>
              <a:gd name="connsiteY6" fmla="*/ 267602 h 680664"/>
              <a:gd name="connsiteX7" fmla="*/ 1160517 w 1463639"/>
              <a:gd name="connsiteY7" fmla="*/ 32907 h 680664"/>
              <a:gd name="connsiteX8" fmla="*/ 865626 w 1463639"/>
              <a:gd name="connsiteY8" fmla="*/ 11899 h 680664"/>
              <a:gd name="connsiteX9" fmla="*/ 461508 w 1463639"/>
              <a:gd name="connsiteY9" fmla="*/ 13990 h 680664"/>
              <a:gd name="connsiteX0" fmla="*/ 461508 w 1463639"/>
              <a:gd name="connsiteY0" fmla="*/ 17140 h 683814"/>
              <a:gd name="connsiteX1" fmla="*/ 270277 w 1463639"/>
              <a:gd name="connsiteY1" fmla="*/ 226210 h 683814"/>
              <a:gd name="connsiteX2" fmla="*/ 206 w 1463639"/>
              <a:gd name="connsiteY2" fmla="*/ 418096 h 683814"/>
              <a:gd name="connsiteX3" fmla="*/ 229920 w 1463639"/>
              <a:gd name="connsiteY3" fmla="*/ 572792 h 683814"/>
              <a:gd name="connsiteX4" fmla="*/ 459980 w 1463639"/>
              <a:gd name="connsiteY4" fmla="*/ 682001 h 683814"/>
              <a:gd name="connsiteX5" fmla="*/ 1339491 w 1463639"/>
              <a:gd name="connsiteY5" fmla="*/ 665886 h 683814"/>
              <a:gd name="connsiteX6" fmla="*/ 1438680 w 1463639"/>
              <a:gd name="connsiteY6" fmla="*/ 270752 h 683814"/>
              <a:gd name="connsiteX7" fmla="*/ 1160517 w 1463639"/>
              <a:gd name="connsiteY7" fmla="*/ 36057 h 683814"/>
              <a:gd name="connsiteX8" fmla="*/ 875503 w 1463639"/>
              <a:gd name="connsiteY8" fmla="*/ 3909 h 683814"/>
              <a:gd name="connsiteX9" fmla="*/ 461508 w 1463639"/>
              <a:gd name="connsiteY9" fmla="*/ 17140 h 683814"/>
              <a:gd name="connsiteX0" fmla="*/ 461508 w 1463639"/>
              <a:gd name="connsiteY0" fmla="*/ 17140 h 683814"/>
              <a:gd name="connsiteX1" fmla="*/ 270277 w 1463639"/>
              <a:gd name="connsiteY1" fmla="*/ 226210 h 683814"/>
              <a:gd name="connsiteX2" fmla="*/ 206 w 1463639"/>
              <a:gd name="connsiteY2" fmla="*/ 418096 h 683814"/>
              <a:gd name="connsiteX3" fmla="*/ 229920 w 1463639"/>
              <a:gd name="connsiteY3" fmla="*/ 572792 h 683814"/>
              <a:gd name="connsiteX4" fmla="*/ 459980 w 1463639"/>
              <a:gd name="connsiteY4" fmla="*/ 682001 h 683814"/>
              <a:gd name="connsiteX5" fmla="*/ 1339491 w 1463639"/>
              <a:gd name="connsiteY5" fmla="*/ 665886 h 683814"/>
              <a:gd name="connsiteX6" fmla="*/ 1438680 w 1463639"/>
              <a:gd name="connsiteY6" fmla="*/ 270752 h 683814"/>
              <a:gd name="connsiteX7" fmla="*/ 1202003 w 1463639"/>
              <a:gd name="connsiteY7" fmla="*/ 34465 h 683814"/>
              <a:gd name="connsiteX8" fmla="*/ 875503 w 1463639"/>
              <a:gd name="connsiteY8" fmla="*/ 3909 h 683814"/>
              <a:gd name="connsiteX9" fmla="*/ 461508 w 1463639"/>
              <a:gd name="connsiteY9" fmla="*/ 17140 h 683814"/>
              <a:gd name="connsiteX0" fmla="*/ 461508 w 1463639"/>
              <a:gd name="connsiteY0" fmla="*/ 17140 h 683814"/>
              <a:gd name="connsiteX1" fmla="*/ 270277 w 1463639"/>
              <a:gd name="connsiteY1" fmla="*/ 226210 h 683814"/>
              <a:gd name="connsiteX2" fmla="*/ 206 w 1463639"/>
              <a:gd name="connsiteY2" fmla="*/ 418096 h 683814"/>
              <a:gd name="connsiteX3" fmla="*/ 229920 w 1463639"/>
              <a:gd name="connsiteY3" fmla="*/ 572792 h 683814"/>
              <a:gd name="connsiteX4" fmla="*/ 459980 w 1463639"/>
              <a:gd name="connsiteY4" fmla="*/ 682001 h 683814"/>
              <a:gd name="connsiteX5" fmla="*/ 1339491 w 1463639"/>
              <a:gd name="connsiteY5" fmla="*/ 665886 h 683814"/>
              <a:gd name="connsiteX6" fmla="*/ 1438680 w 1463639"/>
              <a:gd name="connsiteY6" fmla="*/ 270752 h 683814"/>
              <a:gd name="connsiteX7" fmla="*/ 1202003 w 1463639"/>
              <a:gd name="connsiteY7" fmla="*/ 34465 h 683814"/>
              <a:gd name="connsiteX8" fmla="*/ 875503 w 1463639"/>
              <a:gd name="connsiteY8" fmla="*/ 3909 h 683814"/>
              <a:gd name="connsiteX9" fmla="*/ 461508 w 1463639"/>
              <a:gd name="connsiteY9" fmla="*/ 17140 h 683814"/>
              <a:gd name="connsiteX0" fmla="*/ 461508 w 1461194"/>
              <a:gd name="connsiteY0" fmla="*/ 17140 h 684068"/>
              <a:gd name="connsiteX1" fmla="*/ 270277 w 1461194"/>
              <a:gd name="connsiteY1" fmla="*/ 226210 h 684068"/>
              <a:gd name="connsiteX2" fmla="*/ 206 w 1461194"/>
              <a:gd name="connsiteY2" fmla="*/ 418096 h 684068"/>
              <a:gd name="connsiteX3" fmla="*/ 229920 w 1461194"/>
              <a:gd name="connsiteY3" fmla="*/ 572792 h 684068"/>
              <a:gd name="connsiteX4" fmla="*/ 511344 w 1461194"/>
              <a:gd name="connsiteY4" fmla="*/ 683593 h 684068"/>
              <a:gd name="connsiteX5" fmla="*/ 1339491 w 1461194"/>
              <a:gd name="connsiteY5" fmla="*/ 665886 h 684068"/>
              <a:gd name="connsiteX6" fmla="*/ 1438680 w 1461194"/>
              <a:gd name="connsiteY6" fmla="*/ 270752 h 684068"/>
              <a:gd name="connsiteX7" fmla="*/ 1202003 w 1461194"/>
              <a:gd name="connsiteY7" fmla="*/ 34465 h 684068"/>
              <a:gd name="connsiteX8" fmla="*/ 875503 w 1461194"/>
              <a:gd name="connsiteY8" fmla="*/ 3909 h 684068"/>
              <a:gd name="connsiteX9" fmla="*/ 461508 w 1461194"/>
              <a:gd name="connsiteY9" fmla="*/ 17140 h 684068"/>
              <a:gd name="connsiteX0" fmla="*/ 461508 w 1461194"/>
              <a:gd name="connsiteY0" fmla="*/ 17140 h 700889"/>
              <a:gd name="connsiteX1" fmla="*/ 270277 w 1461194"/>
              <a:gd name="connsiteY1" fmla="*/ 226210 h 700889"/>
              <a:gd name="connsiteX2" fmla="*/ 206 w 1461194"/>
              <a:gd name="connsiteY2" fmla="*/ 418096 h 700889"/>
              <a:gd name="connsiteX3" fmla="*/ 229920 w 1461194"/>
              <a:gd name="connsiteY3" fmla="*/ 572792 h 700889"/>
              <a:gd name="connsiteX4" fmla="*/ 511344 w 1461194"/>
              <a:gd name="connsiteY4" fmla="*/ 683593 h 700889"/>
              <a:gd name="connsiteX5" fmla="*/ 1339491 w 1461194"/>
              <a:gd name="connsiteY5" fmla="*/ 665886 h 700889"/>
              <a:gd name="connsiteX6" fmla="*/ 1438680 w 1461194"/>
              <a:gd name="connsiteY6" fmla="*/ 270752 h 700889"/>
              <a:gd name="connsiteX7" fmla="*/ 1202003 w 1461194"/>
              <a:gd name="connsiteY7" fmla="*/ 34465 h 700889"/>
              <a:gd name="connsiteX8" fmla="*/ 875503 w 1461194"/>
              <a:gd name="connsiteY8" fmla="*/ 3909 h 700889"/>
              <a:gd name="connsiteX9" fmla="*/ 461508 w 1461194"/>
              <a:gd name="connsiteY9" fmla="*/ 17140 h 700889"/>
              <a:gd name="connsiteX0" fmla="*/ 462271 w 1461957"/>
              <a:gd name="connsiteY0" fmla="*/ 17140 h 700889"/>
              <a:gd name="connsiteX1" fmla="*/ 271040 w 1461957"/>
              <a:gd name="connsiteY1" fmla="*/ 226210 h 700889"/>
              <a:gd name="connsiteX2" fmla="*/ 969 w 1461957"/>
              <a:gd name="connsiteY2" fmla="*/ 418096 h 700889"/>
              <a:gd name="connsiteX3" fmla="*/ 191173 w 1461957"/>
              <a:gd name="connsiteY3" fmla="*/ 596664 h 700889"/>
              <a:gd name="connsiteX4" fmla="*/ 512107 w 1461957"/>
              <a:gd name="connsiteY4" fmla="*/ 683593 h 700889"/>
              <a:gd name="connsiteX5" fmla="*/ 1340254 w 1461957"/>
              <a:gd name="connsiteY5" fmla="*/ 665886 h 700889"/>
              <a:gd name="connsiteX6" fmla="*/ 1439443 w 1461957"/>
              <a:gd name="connsiteY6" fmla="*/ 270752 h 700889"/>
              <a:gd name="connsiteX7" fmla="*/ 1202766 w 1461957"/>
              <a:gd name="connsiteY7" fmla="*/ 34465 h 700889"/>
              <a:gd name="connsiteX8" fmla="*/ 876266 w 1461957"/>
              <a:gd name="connsiteY8" fmla="*/ 3909 h 700889"/>
              <a:gd name="connsiteX9" fmla="*/ 462271 w 1461957"/>
              <a:gd name="connsiteY9" fmla="*/ 17140 h 700889"/>
              <a:gd name="connsiteX0" fmla="*/ 461558 w 1461244"/>
              <a:gd name="connsiteY0" fmla="*/ 17140 h 700889"/>
              <a:gd name="connsiteX1" fmla="*/ 270327 w 1461244"/>
              <a:gd name="connsiteY1" fmla="*/ 226210 h 700889"/>
              <a:gd name="connsiteX2" fmla="*/ 256 w 1461244"/>
              <a:gd name="connsiteY2" fmla="*/ 418096 h 700889"/>
              <a:gd name="connsiteX3" fmla="*/ 190460 w 1461244"/>
              <a:gd name="connsiteY3" fmla="*/ 596664 h 700889"/>
              <a:gd name="connsiteX4" fmla="*/ 511394 w 1461244"/>
              <a:gd name="connsiteY4" fmla="*/ 683593 h 700889"/>
              <a:gd name="connsiteX5" fmla="*/ 1339541 w 1461244"/>
              <a:gd name="connsiteY5" fmla="*/ 665886 h 700889"/>
              <a:gd name="connsiteX6" fmla="*/ 1438730 w 1461244"/>
              <a:gd name="connsiteY6" fmla="*/ 270752 h 700889"/>
              <a:gd name="connsiteX7" fmla="*/ 1202053 w 1461244"/>
              <a:gd name="connsiteY7" fmla="*/ 34465 h 700889"/>
              <a:gd name="connsiteX8" fmla="*/ 875553 w 1461244"/>
              <a:gd name="connsiteY8" fmla="*/ 3909 h 700889"/>
              <a:gd name="connsiteX9" fmla="*/ 461558 w 1461244"/>
              <a:gd name="connsiteY9" fmla="*/ 17140 h 700889"/>
              <a:gd name="connsiteX0" fmla="*/ 463884 w 1463570"/>
              <a:gd name="connsiteY0" fmla="*/ 17140 h 700889"/>
              <a:gd name="connsiteX1" fmla="*/ 272653 w 1463570"/>
              <a:gd name="connsiteY1" fmla="*/ 226210 h 700889"/>
              <a:gd name="connsiteX2" fmla="*/ 2582 w 1463570"/>
              <a:gd name="connsiteY2" fmla="*/ 418096 h 700889"/>
              <a:gd name="connsiteX3" fmla="*/ 155251 w 1463570"/>
              <a:gd name="connsiteY3" fmla="*/ 630085 h 700889"/>
              <a:gd name="connsiteX4" fmla="*/ 513720 w 1463570"/>
              <a:gd name="connsiteY4" fmla="*/ 683593 h 700889"/>
              <a:gd name="connsiteX5" fmla="*/ 1341867 w 1463570"/>
              <a:gd name="connsiteY5" fmla="*/ 665886 h 700889"/>
              <a:gd name="connsiteX6" fmla="*/ 1441056 w 1463570"/>
              <a:gd name="connsiteY6" fmla="*/ 270752 h 700889"/>
              <a:gd name="connsiteX7" fmla="*/ 1204379 w 1463570"/>
              <a:gd name="connsiteY7" fmla="*/ 34465 h 700889"/>
              <a:gd name="connsiteX8" fmla="*/ 877879 w 1463570"/>
              <a:gd name="connsiteY8" fmla="*/ 3909 h 700889"/>
              <a:gd name="connsiteX9" fmla="*/ 463884 w 1463570"/>
              <a:gd name="connsiteY9" fmla="*/ 17140 h 700889"/>
              <a:gd name="connsiteX0" fmla="*/ 463884 w 1465533"/>
              <a:gd name="connsiteY0" fmla="*/ 17140 h 708314"/>
              <a:gd name="connsiteX1" fmla="*/ 272653 w 1465533"/>
              <a:gd name="connsiteY1" fmla="*/ 226210 h 708314"/>
              <a:gd name="connsiteX2" fmla="*/ 2582 w 1465533"/>
              <a:gd name="connsiteY2" fmla="*/ 418096 h 708314"/>
              <a:gd name="connsiteX3" fmla="*/ 155251 w 1465533"/>
              <a:gd name="connsiteY3" fmla="*/ 630085 h 708314"/>
              <a:gd name="connsiteX4" fmla="*/ 472234 w 1465533"/>
              <a:gd name="connsiteY4" fmla="*/ 699508 h 708314"/>
              <a:gd name="connsiteX5" fmla="*/ 1341867 w 1465533"/>
              <a:gd name="connsiteY5" fmla="*/ 665886 h 708314"/>
              <a:gd name="connsiteX6" fmla="*/ 1441056 w 1465533"/>
              <a:gd name="connsiteY6" fmla="*/ 270752 h 708314"/>
              <a:gd name="connsiteX7" fmla="*/ 1204379 w 1465533"/>
              <a:gd name="connsiteY7" fmla="*/ 34465 h 708314"/>
              <a:gd name="connsiteX8" fmla="*/ 877879 w 1465533"/>
              <a:gd name="connsiteY8" fmla="*/ 3909 h 708314"/>
              <a:gd name="connsiteX9" fmla="*/ 463884 w 1465533"/>
              <a:gd name="connsiteY9" fmla="*/ 17140 h 708314"/>
              <a:gd name="connsiteX0" fmla="*/ 463884 w 1467792"/>
              <a:gd name="connsiteY0" fmla="*/ 17140 h 717887"/>
              <a:gd name="connsiteX1" fmla="*/ 272653 w 1467792"/>
              <a:gd name="connsiteY1" fmla="*/ 226210 h 717887"/>
              <a:gd name="connsiteX2" fmla="*/ 2582 w 1467792"/>
              <a:gd name="connsiteY2" fmla="*/ 418096 h 717887"/>
              <a:gd name="connsiteX3" fmla="*/ 155251 w 1467792"/>
              <a:gd name="connsiteY3" fmla="*/ 630085 h 717887"/>
              <a:gd name="connsiteX4" fmla="*/ 426797 w 1467792"/>
              <a:gd name="connsiteY4" fmla="*/ 715423 h 717887"/>
              <a:gd name="connsiteX5" fmla="*/ 1341867 w 1467792"/>
              <a:gd name="connsiteY5" fmla="*/ 665886 h 717887"/>
              <a:gd name="connsiteX6" fmla="*/ 1441056 w 1467792"/>
              <a:gd name="connsiteY6" fmla="*/ 270752 h 717887"/>
              <a:gd name="connsiteX7" fmla="*/ 1204379 w 1467792"/>
              <a:gd name="connsiteY7" fmla="*/ 34465 h 717887"/>
              <a:gd name="connsiteX8" fmla="*/ 877879 w 1467792"/>
              <a:gd name="connsiteY8" fmla="*/ 3909 h 717887"/>
              <a:gd name="connsiteX9" fmla="*/ 463884 w 1467792"/>
              <a:gd name="connsiteY9" fmla="*/ 17140 h 717887"/>
              <a:gd name="connsiteX0" fmla="*/ 467587 w 1471495"/>
              <a:gd name="connsiteY0" fmla="*/ 17140 h 717887"/>
              <a:gd name="connsiteX1" fmla="*/ 276356 w 1471495"/>
              <a:gd name="connsiteY1" fmla="*/ 226210 h 717887"/>
              <a:gd name="connsiteX2" fmla="*/ 6285 w 1471495"/>
              <a:gd name="connsiteY2" fmla="*/ 418096 h 717887"/>
              <a:gd name="connsiteX3" fmla="*/ 117468 w 1471495"/>
              <a:gd name="connsiteY3" fmla="*/ 633268 h 717887"/>
              <a:gd name="connsiteX4" fmla="*/ 430500 w 1471495"/>
              <a:gd name="connsiteY4" fmla="*/ 715423 h 717887"/>
              <a:gd name="connsiteX5" fmla="*/ 1345570 w 1471495"/>
              <a:gd name="connsiteY5" fmla="*/ 665886 h 717887"/>
              <a:gd name="connsiteX6" fmla="*/ 1444759 w 1471495"/>
              <a:gd name="connsiteY6" fmla="*/ 270752 h 717887"/>
              <a:gd name="connsiteX7" fmla="*/ 1208082 w 1471495"/>
              <a:gd name="connsiteY7" fmla="*/ 34465 h 717887"/>
              <a:gd name="connsiteX8" fmla="*/ 881582 w 1471495"/>
              <a:gd name="connsiteY8" fmla="*/ 3909 h 717887"/>
              <a:gd name="connsiteX9" fmla="*/ 467587 w 1471495"/>
              <a:gd name="connsiteY9" fmla="*/ 17140 h 717887"/>
              <a:gd name="connsiteX0" fmla="*/ 437440 w 1471495"/>
              <a:gd name="connsiteY0" fmla="*/ 12273 h 732696"/>
              <a:gd name="connsiteX1" fmla="*/ 276356 w 1471495"/>
              <a:gd name="connsiteY1" fmla="*/ 241019 h 732696"/>
              <a:gd name="connsiteX2" fmla="*/ 6285 w 1471495"/>
              <a:gd name="connsiteY2" fmla="*/ 432905 h 732696"/>
              <a:gd name="connsiteX3" fmla="*/ 117468 w 1471495"/>
              <a:gd name="connsiteY3" fmla="*/ 648077 h 732696"/>
              <a:gd name="connsiteX4" fmla="*/ 430500 w 1471495"/>
              <a:gd name="connsiteY4" fmla="*/ 730232 h 732696"/>
              <a:gd name="connsiteX5" fmla="*/ 1345570 w 1471495"/>
              <a:gd name="connsiteY5" fmla="*/ 680695 h 732696"/>
              <a:gd name="connsiteX6" fmla="*/ 1444759 w 1471495"/>
              <a:gd name="connsiteY6" fmla="*/ 285561 h 732696"/>
              <a:gd name="connsiteX7" fmla="*/ 1208082 w 1471495"/>
              <a:gd name="connsiteY7" fmla="*/ 49274 h 732696"/>
              <a:gd name="connsiteX8" fmla="*/ 881582 w 1471495"/>
              <a:gd name="connsiteY8" fmla="*/ 18718 h 732696"/>
              <a:gd name="connsiteX9" fmla="*/ 437440 w 1471495"/>
              <a:gd name="connsiteY9" fmla="*/ 12273 h 732696"/>
              <a:gd name="connsiteX0" fmla="*/ 437440 w 1471495"/>
              <a:gd name="connsiteY0" fmla="*/ 27540 h 747963"/>
              <a:gd name="connsiteX1" fmla="*/ 276356 w 1471495"/>
              <a:gd name="connsiteY1" fmla="*/ 256286 h 747963"/>
              <a:gd name="connsiteX2" fmla="*/ 6285 w 1471495"/>
              <a:gd name="connsiteY2" fmla="*/ 448172 h 747963"/>
              <a:gd name="connsiteX3" fmla="*/ 117468 w 1471495"/>
              <a:gd name="connsiteY3" fmla="*/ 663344 h 747963"/>
              <a:gd name="connsiteX4" fmla="*/ 430500 w 1471495"/>
              <a:gd name="connsiteY4" fmla="*/ 745499 h 747963"/>
              <a:gd name="connsiteX5" fmla="*/ 1345570 w 1471495"/>
              <a:gd name="connsiteY5" fmla="*/ 695962 h 747963"/>
              <a:gd name="connsiteX6" fmla="*/ 1444759 w 1471495"/>
              <a:gd name="connsiteY6" fmla="*/ 300828 h 747963"/>
              <a:gd name="connsiteX7" fmla="*/ 1208082 w 1471495"/>
              <a:gd name="connsiteY7" fmla="*/ 64541 h 747963"/>
              <a:gd name="connsiteX8" fmla="*/ 906076 w 1471495"/>
              <a:gd name="connsiteY8" fmla="*/ 0 h 747963"/>
              <a:gd name="connsiteX9" fmla="*/ 437440 w 1471495"/>
              <a:gd name="connsiteY9" fmla="*/ 27540 h 747963"/>
              <a:gd name="connsiteX0" fmla="*/ 437440 w 1471495"/>
              <a:gd name="connsiteY0" fmla="*/ 27540 h 747963"/>
              <a:gd name="connsiteX1" fmla="*/ 276356 w 1471495"/>
              <a:gd name="connsiteY1" fmla="*/ 256286 h 747963"/>
              <a:gd name="connsiteX2" fmla="*/ 6285 w 1471495"/>
              <a:gd name="connsiteY2" fmla="*/ 448172 h 747963"/>
              <a:gd name="connsiteX3" fmla="*/ 117468 w 1471495"/>
              <a:gd name="connsiteY3" fmla="*/ 663344 h 747963"/>
              <a:gd name="connsiteX4" fmla="*/ 430500 w 1471495"/>
              <a:gd name="connsiteY4" fmla="*/ 745499 h 747963"/>
              <a:gd name="connsiteX5" fmla="*/ 1345570 w 1471495"/>
              <a:gd name="connsiteY5" fmla="*/ 695962 h 747963"/>
              <a:gd name="connsiteX6" fmla="*/ 1444759 w 1471495"/>
              <a:gd name="connsiteY6" fmla="*/ 300828 h 747963"/>
              <a:gd name="connsiteX7" fmla="*/ 1213735 w 1471495"/>
              <a:gd name="connsiteY7" fmla="*/ 87794 h 747963"/>
              <a:gd name="connsiteX8" fmla="*/ 906076 w 1471495"/>
              <a:gd name="connsiteY8" fmla="*/ 0 h 747963"/>
              <a:gd name="connsiteX9" fmla="*/ 437440 w 1471495"/>
              <a:gd name="connsiteY9" fmla="*/ 27540 h 747963"/>
              <a:gd name="connsiteX0" fmla="*/ 435352 w 1469407"/>
              <a:gd name="connsiteY0" fmla="*/ 27540 h 747963"/>
              <a:gd name="connsiteX1" fmla="*/ 236062 w 1469407"/>
              <a:gd name="connsiteY1" fmla="*/ 246705 h 747963"/>
              <a:gd name="connsiteX2" fmla="*/ 4197 w 1469407"/>
              <a:gd name="connsiteY2" fmla="*/ 448172 h 747963"/>
              <a:gd name="connsiteX3" fmla="*/ 115380 w 1469407"/>
              <a:gd name="connsiteY3" fmla="*/ 663344 h 747963"/>
              <a:gd name="connsiteX4" fmla="*/ 428412 w 1469407"/>
              <a:gd name="connsiteY4" fmla="*/ 745499 h 747963"/>
              <a:gd name="connsiteX5" fmla="*/ 1343482 w 1469407"/>
              <a:gd name="connsiteY5" fmla="*/ 695962 h 747963"/>
              <a:gd name="connsiteX6" fmla="*/ 1442671 w 1469407"/>
              <a:gd name="connsiteY6" fmla="*/ 300828 h 747963"/>
              <a:gd name="connsiteX7" fmla="*/ 1211647 w 1469407"/>
              <a:gd name="connsiteY7" fmla="*/ 87794 h 747963"/>
              <a:gd name="connsiteX8" fmla="*/ 903988 w 1469407"/>
              <a:gd name="connsiteY8" fmla="*/ 0 h 747963"/>
              <a:gd name="connsiteX9" fmla="*/ 435352 w 1469407"/>
              <a:gd name="connsiteY9" fmla="*/ 27540 h 747963"/>
              <a:gd name="connsiteX0" fmla="*/ 287738 w 1469407"/>
              <a:gd name="connsiteY0" fmla="*/ 16581 h 752973"/>
              <a:gd name="connsiteX1" fmla="*/ 236062 w 1469407"/>
              <a:gd name="connsiteY1" fmla="*/ 251715 h 752973"/>
              <a:gd name="connsiteX2" fmla="*/ 4197 w 1469407"/>
              <a:gd name="connsiteY2" fmla="*/ 453182 h 752973"/>
              <a:gd name="connsiteX3" fmla="*/ 115380 w 1469407"/>
              <a:gd name="connsiteY3" fmla="*/ 668354 h 752973"/>
              <a:gd name="connsiteX4" fmla="*/ 428412 w 1469407"/>
              <a:gd name="connsiteY4" fmla="*/ 750509 h 752973"/>
              <a:gd name="connsiteX5" fmla="*/ 1343482 w 1469407"/>
              <a:gd name="connsiteY5" fmla="*/ 700972 h 752973"/>
              <a:gd name="connsiteX6" fmla="*/ 1442671 w 1469407"/>
              <a:gd name="connsiteY6" fmla="*/ 305838 h 752973"/>
              <a:gd name="connsiteX7" fmla="*/ 1211647 w 1469407"/>
              <a:gd name="connsiteY7" fmla="*/ 92804 h 752973"/>
              <a:gd name="connsiteX8" fmla="*/ 903988 w 1469407"/>
              <a:gd name="connsiteY8" fmla="*/ 5010 h 752973"/>
              <a:gd name="connsiteX9" fmla="*/ 287738 w 1469407"/>
              <a:gd name="connsiteY9" fmla="*/ 16581 h 752973"/>
              <a:gd name="connsiteX0" fmla="*/ 284280 w 1465949"/>
              <a:gd name="connsiteY0" fmla="*/ 16581 h 752973"/>
              <a:gd name="connsiteX1" fmla="*/ 153170 w 1465949"/>
              <a:gd name="connsiteY1" fmla="*/ 241755 h 752973"/>
              <a:gd name="connsiteX2" fmla="*/ 739 w 1465949"/>
              <a:gd name="connsiteY2" fmla="*/ 453182 h 752973"/>
              <a:gd name="connsiteX3" fmla="*/ 111922 w 1465949"/>
              <a:gd name="connsiteY3" fmla="*/ 668354 h 752973"/>
              <a:gd name="connsiteX4" fmla="*/ 424954 w 1465949"/>
              <a:gd name="connsiteY4" fmla="*/ 750509 h 752973"/>
              <a:gd name="connsiteX5" fmla="*/ 1340024 w 1465949"/>
              <a:gd name="connsiteY5" fmla="*/ 700972 h 752973"/>
              <a:gd name="connsiteX6" fmla="*/ 1439213 w 1465949"/>
              <a:gd name="connsiteY6" fmla="*/ 305838 h 752973"/>
              <a:gd name="connsiteX7" fmla="*/ 1208189 w 1465949"/>
              <a:gd name="connsiteY7" fmla="*/ 92804 h 752973"/>
              <a:gd name="connsiteX8" fmla="*/ 900530 w 1465949"/>
              <a:gd name="connsiteY8" fmla="*/ 5010 h 752973"/>
              <a:gd name="connsiteX9" fmla="*/ 284280 w 1465949"/>
              <a:gd name="connsiteY9" fmla="*/ 16581 h 752973"/>
              <a:gd name="connsiteX0" fmla="*/ 215678 w 1465949"/>
              <a:gd name="connsiteY0" fmla="*/ 15568 h 755280"/>
              <a:gd name="connsiteX1" fmla="*/ 153170 w 1465949"/>
              <a:gd name="connsiteY1" fmla="*/ 244062 h 755280"/>
              <a:gd name="connsiteX2" fmla="*/ 739 w 1465949"/>
              <a:gd name="connsiteY2" fmla="*/ 455489 h 755280"/>
              <a:gd name="connsiteX3" fmla="*/ 111922 w 1465949"/>
              <a:gd name="connsiteY3" fmla="*/ 670661 h 755280"/>
              <a:gd name="connsiteX4" fmla="*/ 424954 w 1465949"/>
              <a:gd name="connsiteY4" fmla="*/ 752816 h 755280"/>
              <a:gd name="connsiteX5" fmla="*/ 1340024 w 1465949"/>
              <a:gd name="connsiteY5" fmla="*/ 703279 h 755280"/>
              <a:gd name="connsiteX6" fmla="*/ 1439213 w 1465949"/>
              <a:gd name="connsiteY6" fmla="*/ 308145 h 755280"/>
              <a:gd name="connsiteX7" fmla="*/ 1208189 w 1465949"/>
              <a:gd name="connsiteY7" fmla="*/ 95111 h 755280"/>
              <a:gd name="connsiteX8" fmla="*/ 900530 w 1465949"/>
              <a:gd name="connsiteY8" fmla="*/ 7317 h 755280"/>
              <a:gd name="connsiteX9" fmla="*/ 215678 w 1465949"/>
              <a:gd name="connsiteY9" fmla="*/ 15568 h 755280"/>
              <a:gd name="connsiteX0" fmla="*/ 158423 w 1408694"/>
              <a:gd name="connsiteY0" fmla="*/ 15568 h 755280"/>
              <a:gd name="connsiteX1" fmla="*/ 95915 w 1408694"/>
              <a:gd name="connsiteY1" fmla="*/ 244062 h 755280"/>
              <a:gd name="connsiteX2" fmla="*/ 9068 w 1408694"/>
              <a:gd name="connsiteY2" fmla="*/ 472501 h 755280"/>
              <a:gd name="connsiteX3" fmla="*/ 54667 w 1408694"/>
              <a:gd name="connsiteY3" fmla="*/ 670661 h 755280"/>
              <a:gd name="connsiteX4" fmla="*/ 367699 w 1408694"/>
              <a:gd name="connsiteY4" fmla="*/ 752816 h 755280"/>
              <a:gd name="connsiteX5" fmla="*/ 1282769 w 1408694"/>
              <a:gd name="connsiteY5" fmla="*/ 703279 h 755280"/>
              <a:gd name="connsiteX6" fmla="*/ 1381958 w 1408694"/>
              <a:gd name="connsiteY6" fmla="*/ 308145 h 755280"/>
              <a:gd name="connsiteX7" fmla="*/ 1150934 w 1408694"/>
              <a:gd name="connsiteY7" fmla="*/ 95111 h 755280"/>
              <a:gd name="connsiteX8" fmla="*/ 843275 w 1408694"/>
              <a:gd name="connsiteY8" fmla="*/ 7317 h 755280"/>
              <a:gd name="connsiteX9" fmla="*/ 158423 w 1408694"/>
              <a:gd name="connsiteY9" fmla="*/ 15568 h 755280"/>
              <a:gd name="connsiteX0" fmla="*/ 151540 w 1401811"/>
              <a:gd name="connsiteY0" fmla="*/ 15568 h 755280"/>
              <a:gd name="connsiteX1" fmla="*/ 89032 w 1401811"/>
              <a:gd name="connsiteY1" fmla="*/ 244062 h 755280"/>
              <a:gd name="connsiteX2" fmla="*/ 2185 w 1401811"/>
              <a:gd name="connsiteY2" fmla="*/ 472501 h 755280"/>
              <a:gd name="connsiteX3" fmla="*/ 67073 w 1401811"/>
              <a:gd name="connsiteY3" fmla="*/ 640039 h 755280"/>
              <a:gd name="connsiteX4" fmla="*/ 360816 w 1401811"/>
              <a:gd name="connsiteY4" fmla="*/ 752816 h 755280"/>
              <a:gd name="connsiteX5" fmla="*/ 1275886 w 1401811"/>
              <a:gd name="connsiteY5" fmla="*/ 703279 h 755280"/>
              <a:gd name="connsiteX6" fmla="*/ 1375075 w 1401811"/>
              <a:gd name="connsiteY6" fmla="*/ 308145 h 755280"/>
              <a:gd name="connsiteX7" fmla="*/ 1144051 w 1401811"/>
              <a:gd name="connsiteY7" fmla="*/ 95111 h 755280"/>
              <a:gd name="connsiteX8" fmla="*/ 836392 w 1401811"/>
              <a:gd name="connsiteY8" fmla="*/ 7317 h 755280"/>
              <a:gd name="connsiteX9" fmla="*/ 151540 w 1401811"/>
              <a:gd name="connsiteY9" fmla="*/ 15568 h 755280"/>
              <a:gd name="connsiteX0" fmla="*/ 154312 w 1404583"/>
              <a:gd name="connsiteY0" fmla="*/ 21319 h 761031"/>
              <a:gd name="connsiteX1" fmla="*/ 130383 w 1404583"/>
              <a:gd name="connsiteY1" fmla="*/ 294045 h 761031"/>
              <a:gd name="connsiteX2" fmla="*/ 4957 w 1404583"/>
              <a:gd name="connsiteY2" fmla="*/ 478252 h 761031"/>
              <a:gd name="connsiteX3" fmla="*/ 69845 w 1404583"/>
              <a:gd name="connsiteY3" fmla="*/ 645790 h 761031"/>
              <a:gd name="connsiteX4" fmla="*/ 363588 w 1404583"/>
              <a:gd name="connsiteY4" fmla="*/ 758567 h 761031"/>
              <a:gd name="connsiteX5" fmla="*/ 1278658 w 1404583"/>
              <a:gd name="connsiteY5" fmla="*/ 709030 h 761031"/>
              <a:gd name="connsiteX6" fmla="*/ 1377847 w 1404583"/>
              <a:gd name="connsiteY6" fmla="*/ 313896 h 761031"/>
              <a:gd name="connsiteX7" fmla="*/ 1146823 w 1404583"/>
              <a:gd name="connsiteY7" fmla="*/ 100862 h 761031"/>
              <a:gd name="connsiteX8" fmla="*/ 839164 w 1404583"/>
              <a:gd name="connsiteY8" fmla="*/ 13068 h 761031"/>
              <a:gd name="connsiteX9" fmla="*/ 154312 w 1404583"/>
              <a:gd name="connsiteY9" fmla="*/ 21319 h 761031"/>
              <a:gd name="connsiteX0" fmla="*/ 231469 w 1404583"/>
              <a:gd name="connsiteY0" fmla="*/ 21319 h 761031"/>
              <a:gd name="connsiteX1" fmla="*/ 130383 w 1404583"/>
              <a:gd name="connsiteY1" fmla="*/ 294045 h 761031"/>
              <a:gd name="connsiteX2" fmla="*/ 4957 w 1404583"/>
              <a:gd name="connsiteY2" fmla="*/ 478252 h 761031"/>
              <a:gd name="connsiteX3" fmla="*/ 69845 w 1404583"/>
              <a:gd name="connsiteY3" fmla="*/ 645790 h 761031"/>
              <a:gd name="connsiteX4" fmla="*/ 363588 w 1404583"/>
              <a:gd name="connsiteY4" fmla="*/ 758567 h 761031"/>
              <a:gd name="connsiteX5" fmla="*/ 1278658 w 1404583"/>
              <a:gd name="connsiteY5" fmla="*/ 709030 h 761031"/>
              <a:gd name="connsiteX6" fmla="*/ 1377847 w 1404583"/>
              <a:gd name="connsiteY6" fmla="*/ 313896 h 761031"/>
              <a:gd name="connsiteX7" fmla="*/ 1146823 w 1404583"/>
              <a:gd name="connsiteY7" fmla="*/ 100862 h 761031"/>
              <a:gd name="connsiteX8" fmla="*/ 839164 w 1404583"/>
              <a:gd name="connsiteY8" fmla="*/ 13068 h 761031"/>
              <a:gd name="connsiteX9" fmla="*/ 231469 w 1404583"/>
              <a:gd name="connsiteY9" fmla="*/ 21319 h 76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04583" h="761031">
                <a:moveTo>
                  <a:pt x="231469" y="21319"/>
                </a:moveTo>
                <a:cubicBezTo>
                  <a:pt x="113339" y="68148"/>
                  <a:pt x="168135" y="217890"/>
                  <a:pt x="130383" y="294045"/>
                </a:cubicBezTo>
                <a:cubicBezTo>
                  <a:pt x="92631" y="370200"/>
                  <a:pt x="15047" y="419628"/>
                  <a:pt x="4957" y="478252"/>
                </a:cubicBezTo>
                <a:cubicBezTo>
                  <a:pt x="-5133" y="536876"/>
                  <a:pt x="-6784" y="601806"/>
                  <a:pt x="69845" y="645790"/>
                </a:cubicBezTo>
                <a:cubicBezTo>
                  <a:pt x="114412" y="664652"/>
                  <a:pt x="174902" y="743051"/>
                  <a:pt x="363588" y="758567"/>
                </a:cubicBezTo>
                <a:cubicBezTo>
                  <a:pt x="827649" y="755219"/>
                  <a:pt x="1109615" y="783142"/>
                  <a:pt x="1278658" y="709030"/>
                </a:cubicBezTo>
                <a:cubicBezTo>
                  <a:pt x="1447701" y="634918"/>
                  <a:pt x="1407676" y="440091"/>
                  <a:pt x="1377847" y="313896"/>
                </a:cubicBezTo>
                <a:cubicBezTo>
                  <a:pt x="1318189" y="194584"/>
                  <a:pt x="1265114" y="253952"/>
                  <a:pt x="1146823" y="100862"/>
                </a:cubicBezTo>
                <a:cubicBezTo>
                  <a:pt x="1043800" y="52777"/>
                  <a:pt x="899969" y="21099"/>
                  <a:pt x="839164" y="13068"/>
                </a:cubicBezTo>
                <a:cubicBezTo>
                  <a:pt x="716407" y="20525"/>
                  <a:pt x="349599" y="-25510"/>
                  <a:pt x="231469" y="21319"/>
                </a:cubicBezTo>
                <a:close/>
              </a:path>
            </a:pathLst>
          </a:custGeom>
          <a:solidFill>
            <a:srgbClr val="9AE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3752EA1-A036-214E-A4D2-722E1761E424}"/>
              </a:ext>
            </a:extLst>
          </p:cNvPr>
          <p:cNvCxnSpPr/>
          <p:nvPr/>
        </p:nvCxnSpPr>
        <p:spPr>
          <a:xfrm flipH="1" flipV="1">
            <a:off x="8724767" y="3505909"/>
            <a:ext cx="187288" cy="68283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A928C1-EFBE-BB44-80D9-8ED0D30950AB}"/>
              </a:ext>
            </a:extLst>
          </p:cNvPr>
          <p:cNvCxnSpPr/>
          <p:nvPr/>
        </p:nvCxnSpPr>
        <p:spPr>
          <a:xfrm>
            <a:off x="8754732" y="3491584"/>
            <a:ext cx="1060146" cy="412464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C656B73-DF75-3D42-AE5F-5E5138906F3B}"/>
              </a:ext>
            </a:extLst>
          </p:cNvPr>
          <p:cNvCxnSpPr>
            <a:cxnSpLocks/>
            <a:endCxn id="65" idx="4"/>
          </p:cNvCxnSpPr>
          <p:nvPr/>
        </p:nvCxnSpPr>
        <p:spPr>
          <a:xfrm flipV="1">
            <a:off x="9814878" y="3680349"/>
            <a:ext cx="818137" cy="223702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3C4CD2-2AAF-B44F-8ACD-EEBCEB5EEA7E}"/>
              </a:ext>
            </a:extLst>
          </p:cNvPr>
          <p:cNvCxnSpPr/>
          <p:nvPr/>
        </p:nvCxnSpPr>
        <p:spPr>
          <a:xfrm flipH="1" flipV="1">
            <a:off x="7656511" y="3055704"/>
            <a:ext cx="1124574" cy="419805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B0E8E79-3917-C941-99D6-99BD80BF69D8}"/>
              </a:ext>
            </a:extLst>
          </p:cNvPr>
          <p:cNvCxnSpPr/>
          <p:nvPr/>
        </p:nvCxnSpPr>
        <p:spPr>
          <a:xfrm flipV="1">
            <a:off x="8781081" y="2910099"/>
            <a:ext cx="1002157" cy="565408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3E73ED2-9388-9440-BEC7-4709DF64F9E3}"/>
              </a:ext>
            </a:extLst>
          </p:cNvPr>
          <p:cNvCxnSpPr>
            <a:cxnSpLocks/>
            <a:stCxn id="89" idx="4"/>
          </p:cNvCxnSpPr>
          <p:nvPr/>
        </p:nvCxnSpPr>
        <p:spPr>
          <a:xfrm>
            <a:off x="7389190" y="3739485"/>
            <a:ext cx="1522865" cy="449254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341DEC8-0EA4-B047-9EC0-A26A0EE1B143}"/>
              </a:ext>
            </a:extLst>
          </p:cNvPr>
          <p:cNvCxnSpPr/>
          <p:nvPr/>
        </p:nvCxnSpPr>
        <p:spPr>
          <a:xfrm flipV="1">
            <a:off x="7209979" y="3485174"/>
            <a:ext cx="1514786" cy="233887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B9832A-2E89-EC43-BA31-49F4524A4BE4}"/>
              </a:ext>
            </a:extLst>
          </p:cNvPr>
          <p:cNvCxnSpPr>
            <a:cxnSpLocks/>
          </p:cNvCxnSpPr>
          <p:nvPr/>
        </p:nvCxnSpPr>
        <p:spPr>
          <a:xfrm>
            <a:off x="10631673" y="3529431"/>
            <a:ext cx="909542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55AF617-ABFA-674E-B1F8-7C9F603469DA}"/>
              </a:ext>
            </a:extLst>
          </p:cNvPr>
          <p:cNvSpPr txBox="1"/>
          <p:nvPr/>
        </p:nvSpPr>
        <p:spPr>
          <a:xfrm>
            <a:off x="7973562" y="2332045"/>
            <a:ext cx="1096302" cy="564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Mobility Management Entity (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MME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9FF8E6-11BB-EE49-AFCB-83F5B6720CA3}"/>
              </a:ext>
            </a:extLst>
          </p:cNvPr>
          <p:cNvSpPr txBox="1"/>
          <p:nvPr/>
        </p:nvSpPr>
        <p:spPr>
          <a:xfrm>
            <a:off x="7791233" y="4413571"/>
            <a:ext cx="2353669" cy="250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Serving Gateway (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S-GW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5980CE-1D9B-DE47-B3E5-696E8479F1CF}"/>
              </a:ext>
            </a:extLst>
          </p:cNvPr>
          <p:cNvSpPr txBox="1"/>
          <p:nvPr/>
        </p:nvSpPr>
        <p:spPr>
          <a:xfrm>
            <a:off x="10033417" y="2441096"/>
            <a:ext cx="1682278" cy="407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Home Subscriber Service (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HSS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D559FDE-F844-E947-8966-45DD952B5921}"/>
              </a:ext>
            </a:extLst>
          </p:cNvPr>
          <p:cNvSpPr txBox="1"/>
          <p:nvPr/>
        </p:nvSpPr>
        <p:spPr>
          <a:xfrm>
            <a:off x="9897766" y="3928199"/>
            <a:ext cx="1853514" cy="250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PDN gateway (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P-GW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E206C5-EA27-0548-9300-1180195B5DC4}"/>
              </a:ext>
            </a:extLst>
          </p:cNvPr>
          <p:cNvSpPr txBox="1"/>
          <p:nvPr/>
        </p:nvSpPr>
        <p:spPr>
          <a:xfrm>
            <a:off x="6567285" y="4467432"/>
            <a:ext cx="325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r-I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Mangal" panose="02040503050203030202" pitchFamily="18" charset="0"/>
              </a:rPr>
              <a:t>…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F3C734B-FACC-AF46-85BA-9EDB93ADC0C1}"/>
              </a:ext>
            </a:extLst>
          </p:cNvPr>
          <p:cNvCxnSpPr>
            <a:cxnSpLocks/>
            <a:endCxn id="70" idx="2"/>
          </p:cNvCxnSpPr>
          <p:nvPr/>
        </p:nvCxnSpPr>
        <p:spPr>
          <a:xfrm>
            <a:off x="8754732" y="3505907"/>
            <a:ext cx="1875422" cy="12681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96B4492-94B4-5548-931D-85B136866835}"/>
              </a:ext>
            </a:extLst>
          </p:cNvPr>
          <p:cNvCxnSpPr/>
          <p:nvPr/>
        </p:nvCxnSpPr>
        <p:spPr>
          <a:xfrm flipV="1">
            <a:off x="8912055" y="3904049"/>
            <a:ext cx="902823" cy="284691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EB0D2C1-F88C-B645-BA20-259DCE82399D}"/>
              </a:ext>
            </a:extLst>
          </p:cNvPr>
          <p:cNvCxnSpPr/>
          <p:nvPr/>
        </p:nvCxnSpPr>
        <p:spPr>
          <a:xfrm flipV="1">
            <a:off x="7656511" y="4188741"/>
            <a:ext cx="1304940" cy="61989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AD08002-C63B-384D-89CA-8B945CC63FFE}"/>
              </a:ext>
            </a:extLst>
          </p:cNvPr>
          <p:cNvCxnSpPr>
            <a:cxnSpLocks/>
            <a:stCxn id="89" idx="4"/>
            <a:endCxn id="102" idx="2"/>
          </p:cNvCxnSpPr>
          <p:nvPr/>
        </p:nvCxnSpPr>
        <p:spPr>
          <a:xfrm>
            <a:off x="7389190" y="3739485"/>
            <a:ext cx="238043" cy="496551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3432ED6-D45F-E246-9255-5B7E573DA6D0}"/>
              </a:ext>
            </a:extLst>
          </p:cNvPr>
          <p:cNvCxnSpPr/>
          <p:nvPr/>
        </p:nvCxnSpPr>
        <p:spPr>
          <a:xfrm flipV="1">
            <a:off x="7656513" y="3505909"/>
            <a:ext cx="1124569" cy="744819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EDC7287-1B64-B24E-A3A3-D0B5B869F66A}"/>
              </a:ext>
            </a:extLst>
          </p:cNvPr>
          <p:cNvCxnSpPr>
            <a:cxnSpLocks/>
            <a:stCxn id="93" idx="0"/>
          </p:cNvCxnSpPr>
          <p:nvPr/>
        </p:nvCxnSpPr>
        <p:spPr>
          <a:xfrm flipH="1">
            <a:off x="6399593" y="3631997"/>
            <a:ext cx="935470" cy="1019753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56A59D-9923-9340-A0B7-C6F07345DD0C}"/>
              </a:ext>
            </a:extLst>
          </p:cNvPr>
          <p:cNvCxnSpPr>
            <a:cxnSpLocks/>
            <a:stCxn id="94" idx="12"/>
          </p:cNvCxnSpPr>
          <p:nvPr/>
        </p:nvCxnSpPr>
        <p:spPr>
          <a:xfrm flipH="1" flipV="1">
            <a:off x="6675173" y="2682266"/>
            <a:ext cx="660278" cy="987106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2E7D84F-9E77-D547-9B25-0D9D0A6C0E34}"/>
              </a:ext>
            </a:extLst>
          </p:cNvPr>
          <p:cNvCxnSpPr>
            <a:cxnSpLocks/>
            <a:stCxn id="94" idx="13"/>
          </p:cNvCxnSpPr>
          <p:nvPr/>
        </p:nvCxnSpPr>
        <p:spPr>
          <a:xfrm flipH="1">
            <a:off x="5835039" y="3632847"/>
            <a:ext cx="1499626" cy="662635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5DFBB6AE-FA4E-1A47-855D-938097AB953D}"/>
              </a:ext>
            </a:extLst>
          </p:cNvPr>
          <p:cNvSpPr txBox="1"/>
          <p:nvPr/>
        </p:nvSpPr>
        <p:spPr>
          <a:xfrm>
            <a:off x="11042136" y="3315067"/>
            <a:ext cx="860748" cy="4912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Internet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C256A69-C2D1-A543-B030-86DD682F9AB5}"/>
              </a:ext>
            </a:extLst>
          </p:cNvPr>
          <p:cNvSpPr txBox="1"/>
          <p:nvPr/>
        </p:nvSpPr>
        <p:spPr>
          <a:xfrm>
            <a:off x="4562645" y="2549748"/>
            <a:ext cx="1589760" cy="378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Mobile device 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(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3B3F2C5-F432-DE41-B88E-C2DDFC014DE1}"/>
              </a:ext>
            </a:extLst>
          </p:cNvPr>
          <p:cNvGrpSpPr/>
          <p:nvPr/>
        </p:nvGrpSpPr>
        <p:grpSpPr>
          <a:xfrm>
            <a:off x="9309047" y="2092807"/>
            <a:ext cx="439787" cy="517111"/>
            <a:chOff x="4501086" y="2717689"/>
            <a:chExt cx="347435" cy="424729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53222DD-32B5-554A-92D9-45B047419529}"/>
                </a:ext>
              </a:extLst>
            </p:cNvPr>
            <p:cNvSpPr/>
            <p:nvPr/>
          </p:nvSpPr>
          <p:spPr>
            <a:xfrm>
              <a:off x="4501086" y="2764691"/>
              <a:ext cx="345572" cy="328307"/>
            </a:xfrm>
            <a:prstGeom prst="rect">
              <a:avLst/>
            </a:prstGeom>
            <a:gradFill>
              <a:gsLst>
                <a:gs pos="1000">
                  <a:srgbClr val="CDD3D7"/>
                </a:gs>
                <a:gs pos="100000">
                  <a:srgbClr val="E7ECF0"/>
                </a:gs>
              </a:gsLst>
            </a:gra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76AAF34-87D8-5E4E-824B-D94277757609}"/>
                </a:ext>
              </a:extLst>
            </p:cNvPr>
            <p:cNvSpPr/>
            <p:nvPr/>
          </p:nvSpPr>
          <p:spPr>
            <a:xfrm>
              <a:off x="4501086" y="2717689"/>
              <a:ext cx="345572" cy="98840"/>
            </a:xfrm>
            <a:prstGeom prst="ellipse">
              <a:avLst/>
            </a:prstGeom>
            <a:solidFill>
              <a:srgbClr val="E2E7EA"/>
            </a:solidFill>
            <a:ln w="63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1DBEAAB3-C02D-1249-8114-9A53E5AF30B1}"/>
                </a:ext>
              </a:extLst>
            </p:cNvPr>
            <p:cNvSpPr/>
            <p:nvPr/>
          </p:nvSpPr>
          <p:spPr>
            <a:xfrm>
              <a:off x="4502949" y="3043578"/>
              <a:ext cx="345572" cy="98840"/>
            </a:xfrm>
            <a:prstGeom prst="ellipse">
              <a:avLst/>
            </a:prstGeom>
            <a:solidFill>
              <a:srgbClr val="CDD3D7"/>
            </a:solidFill>
            <a:ln w="63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41BCC86-1311-274D-8C49-EB856C55E7D5}"/>
                </a:ext>
              </a:extLst>
            </p:cNvPr>
            <p:cNvSpPr/>
            <p:nvPr/>
          </p:nvSpPr>
          <p:spPr>
            <a:xfrm>
              <a:off x="4504261" y="3036961"/>
              <a:ext cx="339222" cy="52862"/>
            </a:xfrm>
            <a:prstGeom prst="rect">
              <a:avLst/>
            </a:prstGeom>
            <a:solidFill>
              <a:srgbClr val="CDD3D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1077AB8C-4F97-9648-9E6D-13504C1E87CE}"/>
              </a:ext>
            </a:extLst>
          </p:cNvPr>
          <p:cNvSpPr txBox="1"/>
          <p:nvPr/>
        </p:nvSpPr>
        <p:spPr>
          <a:xfrm>
            <a:off x="5930492" y="2821542"/>
            <a:ext cx="944297" cy="391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Base station</a:t>
            </a:r>
          </a:p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(eNode-B)  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0727567-EE18-E64F-8998-51A737EA68D5}"/>
              </a:ext>
            </a:extLst>
          </p:cNvPr>
          <p:cNvGrpSpPr/>
          <p:nvPr/>
        </p:nvGrpSpPr>
        <p:grpSpPr>
          <a:xfrm>
            <a:off x="8517277" y="3881562"/>
            <a:ext cx="883221" cy="540618"/>
            <a:chOff x="7493876" y="2774731"/>
            <a:chExt cx="1481958" cy="894622"/>
          </a:xfrm>
        </p:grpSpPr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B0489B00-D1CC-D640-9E4E-81A19094B950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D2DEB09-CBF1-684C-BA06-F810ACF925B7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C0D8678D-9E9E-FE46-A391-CA0E41679E00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1E625A55-E029-AF42-B88D-5D2FAB06B0B7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59">
                <a:extLst>
                  <a:ext uri="{FF2B5EF4-FFF2-40B4-BE49-F238E27FC236}">
                    <a16:creationId xmlns:a16="http://schemas.microsoft.com/office/drawing/2014/main" id="{A90CBD7B-B413-674C-8C1B-311DEA10F9DC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6C99112B-C85E-104E-BA58-6E2AD6C7E416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6A671058-EDBC-B448-953A-0252BBC0E05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F94F43F-64A6-1443-8CB0-275E05EF1A0F}"/>
              </a:ext>
            </a:extLst>
          </p:cNvPr>
          <p:cNvGrpSpPr/>
          <p:nvPr/>
        </p:nvGrpSpPr>
        <p:grpSpPr>
          <a:xfrm>
            <a:off x="10191431" y="3330376"/>
            <a:ext cx="883221" cy="540618"/>
            <a:chOff x="7493876" y="2774731"/>
            <a:chExt cx="1481958" cy="894622"/>
          </a:xfrm>
        </p:grpSpPr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E05DF9C8-CB91-644A-B514-85AACCC7FD21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A8FBEAB-793E-FE42-94E8-00B59D3F619D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E67DA038-7827-C043-B0DE-6039609E1F73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8BC9B326-A00A-9147-BC1C-6DEA74F922E3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27C7997B-54AF-F24C-BF0E-358A35C4066C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C8D8C6AD-37E7-5448-85D4-64A4A5B171EA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AD3BD04C-6FE4-994C-9EAF-DC6C57FE31A1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AB23DAA-0E90-BE4F-9B76-87FE6A7A6D52}"/>
              </a:ext>
            </a:extLst>
          </p:cNvPr>
          <p:cNvGrpSpPr/>
          <p:nvPr/>
        </p:nvGrpSpPr>
        <p:grpSpPr>
          <a:xfrm>
            <a:off x="8517278" y="3314233"/>
            <a:ext cx="495296" cy="318654"/>
            <a:chOff x="7493876" y="2774731"/>
            <a:chExt cx="1481958" cy="894622"/>
          </a:xfrm>
        </p:grpSpPr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F8B1947A-19E1-1B4E-ADEA-A2AB82DE3D6D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B4B90F9E-A110-E841-A185-641FE8A577B3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9C0D293E-22B6-3E4C-8BCE-561B8113BB86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A8A895E0-F08B-4A44-BD85-35A2157EA600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342EFC43-840E-B74E-8A26-CCD85142490A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CFC3970A-BBAC-E64C-864B-BDEEDC135287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F53664D5-C8C1-7445-BC58-2508CAF6D78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1772D06-A679-C74E-8F7B-26D75DE067ED}"/>
              </a:ext>
            </a:extLst>
          </p:cNvPr>
          <p:cNvGrpSpPr/>
          <p:nvPr/>
        </p:nvGrpSpPr>
        <p:grpSpPr>
          <a:xfrm>
            <a:off x="9508439" y="3732448"/>
            <a:ext cx="495296" cy="318654"/>
            <a:chOff x="7493876" y="2774731"/>
            <a:chExt cx="1481958" cy="894622"/>
          </a:xfrm>
        </p:grpSpPr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A2EEC3F7-93E8-E244-A386-F8A376C90C08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82426144-C7B9-E443-99F0-EA75D005030B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19F33AE3-497B-6C48-B4F2-9028391043B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0E83A2B2-ED87-AE4C-92E7-24528D23A03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F64AD8FA-E8DA-0249-B9D1-26A6AC4CBA0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4632C282-272F-A640-AEBE-6A3CC547AB61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FB071B43-4125-C448-8E62-D6E9FEE09EA0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B1A9B582-EBFD-BC49-8DE2-2EA563F12106}"/>
              </a:ext>
            </a:extLst>
          </p:cNvPr>
          <p:cNvGrpSpPr/>
          <p:nvPr/>
        </p:nvGrpSpPr>
        <p:grpSpPr>
          <a:xfrm>
            <a:off x="7141557" y="3533202"/>
            <a:ext cx="495296" cy="318654"/>
            <a:chOff x="7493876" y="2774731"/>
            <a:chExt cx="1481958" cy="894622"/>
          </a:xfrm>
        </p:grpSpPr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86BC2772-1ABA-5649-AA15-4331FEEF4F64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08862736-A8E9-B24B-A983-C24C6ECD0241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B396F44A-D03C-E545-9C35-3D7C197833C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AF1450E3-83D1-D841-A615-12B65F478998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2" name="Freeform 91">
                <a:extLst>
                  <a:ext uri="{FF2B5EF4-FFF2-40B4-BE49-F238E27FC236}">
                    <a16:creationId xmlns:a16="http://schemas.microsoft.com/office/drawing/2014/main" id="{63A01A82-7669-A34C-AC36-129F4B770DCA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6F22DA3B-402E-5046-9232-AE3C43C62EDC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4" name="Freeform 93">
                <a:extLst>
                  <a:ext uri="{FF2B5EF4-FFF2-40B4-BE49-F238E27FC236}">
                    <a16:creationId xmlns:a16="http://schemas.microsoft.com/office/drawing/2014/main" id="{7968AB99-2B48-9248-8471-4A5E2A20E256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1F75DFA6-C48B-B144-96B3-E6C870521780}"/>
              </a:ext>
            </a:extLst>
          </p:cNvPr>
          <p:cNvGrpSpPr/>
          <p:nvPr/>
        </p:nvGrpSpPr>
        <p:grpSpPr>
          <a:xfrm>
            <a:off x="7381204" y="4125100"/>
            <a:ext cx="495296" cy="318654"/>
            <a:chOff x="7493876" y="2774731"/>
            <a:chExt cx="1481958" cy="894622"/>
          </a:xfrm>
        </p:grpSpPr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550CF0CF-5417-1D44-9FF5-0125C7BC1F9E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9EBB8AB2-85E2-C74B-8EA6-F3C965AC9BB8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2B1F83C6-128D-504A-A9BD-752EBD857936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99" name="Freeform 98">
                <a:extLst>
                  <a:ext uri="{FF2B5EF4-FFF2-40B4-BE49-F238E27FC236}">
                    <a16:creationId xmlns:a16="http://schemas.microsoft.com/office/drawing/2014/main" id="{BCEC389D-02C7-E642-A71F-1CD79F4B342E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0" name="Freeform 99">
                <a:extLst>
                  <a:ext uri="{FF2B5EF4-FFF2-40B4-BE49-F238E27FC236}">
                    <a16:creationId xmlns:a16="http://schemas.microsoft.com/office/drawing/2014/main" id="{67205EB5-4105-EA49-AB65-233428891364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" name="Freeform 100">
                <a:extLst>
                  <a:ext uri="{FF2B5EF4-FFF2-40B4-BE49-F238E27FC236}">
                    <a16:creationId xmlns:a16="http://schemas.microsoft.com/office/drawing/2014/main" id="{D31749B9-FED1-B143-9D0A-75F194D06661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34A4BA55-86CE-2B40-A90B-B5A450B826A7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3" name="Group 652">
            <a:extLst>
              <a:ext uri="{FF2B5EF4-FFF2-40B4-BE49-F238E27FC236}">
                <a16:creationId xmlns:a16="http://schemas.microsoft.com/office/drawing/2014/main" id="{36CB4771-2A63-894E-AC40-FAA61C7BB56C}"/>
              </a:ext>
            </a:extLst>
          </p:cNvPr>
          <p:cNvGrpSpPr>
            <a:grpSpLocks/>
          </p:cNvGrpSpPr>
          <p:nvPr/>
        </p:nvGrpSpPr>
        <p:grpSpPr bwMode="auto">
          <a:xfrm>
            <a:off x="5111346" y="1885219"/>
            <a:ext cx="733407" cy="660273"/>
            <a:chOff x="2751" y="1851"/>
            <a:chExt cx="462" cy="478"/>
          </a:xfrm>
        </p:grpSpPr>
        <p:pic>
          <p:nvPicPr>
            <p:cNvPr id="104" name="Picture 653" descr="iphone_stylized_small">
              <a:extLst>
                <a:ext uri="{FF2B5EF4-FFF2-40B4-BE49-F238E27FC236}">
                  <a16:creationId xmlns:a16="http://schemas.microsoft.com/office/drawing/2014/main" id="{EA55BD15-8826-4D4B-B83C-888AAE35CC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" name="Picture 654" descr="antenna_radiation_stylized">
              <a:extLst>
                <a:ext uri="{FF2B5EF4-FFF2-40B4-BE49-F238E27FC236}">
                  <a16:creationId xmlns:a16="http://schemas.microsoft.com/office/drawing/2014/main" id="{8B2359A5-E064-7B47-8F13-00DE528A46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3144F73-50B6-9948-8BAC-52C7A8795BFD}"/>
              </a:ext>
            </a:extLst>
          </p:cNvPr>
          <p:cNvGrpSpPr/>
          <p:nvPr/>
        </p:nvGrpSpPr>
        <p:grpSpPr>
          <a:xfrm>
            <a:off x="5813450" y="3333577"/>
            <a:ext cx="534987" cy="407988"/>
            <a:chOff x="7432700" y="2327293"/>
            <a:chExt cx="534987" cy="407988"/>
          </a:xfrm>
        </p:grpSpPr>
        <p:pic>
          <p:nvPicPr>
            <p:cNvPr id="107" name="Picture 1017" descr="antenna_stylized">
              <a:extLst>
                <a:ext uri="{FF2B5EF4-FFF2-40B4-BE49-F238E27FC236}">
                  <a16:creationId xmlns:a16="http://schemas.microsoft.com/office/drawing/2014/main" id="{C8C7C570-DDF6-904D-A61F-E4DD57673B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2700" y="2327293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" name="Picture 1018" descr="laptop_keyboard">
              <a:extLst>
                <a:ext uri="{FF2B5EF4-FFF2-40B4-BE49-F238E27FC236}">
                  <a16:creationId xmlns:a16="http://schemas.microsoft.com/office/drawing/2014/main" id="{B68D8E89-FD90-264C-B364-7B39BB1340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458407" y="2575770"/>
              <a:ext cx="437221" cy="159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" name="Freeform 1019">
              <a:extLst>
                <a:ext uri="{FF2B5EF4-FFF2-40B4-BE49-F238E27FC236}">
                  <a16:creationId xmlns:a16="http://schemas.microsoft.com/office/drawing/2014/main" id="{380CFADB-76D0-FA4D-90BB-A26DBEB60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3304" y="2420984"/>
              <a:ext cx="351919" cy="208167"/>
            </a:xfrm>
            <a:custGeom>
              <a:avLst/>
              <a:gdLst>
                <a:gd name="T0" fmla="*/ 775798119 w 2982"/>
                <a:gd name="T1" fmla="*/ 0 h 2442"/>
                <a:gd name="T2" fmla="*/ 0 w 2982"/>
                <a:gd name="T3" fmla="*/ 211226083 h 2442"/>
                <a:gd name="T4" fmla="*/ 2147483646 w 2982"/>
                <a:gd name="T5" fmla="*/ 263880059 h 2442"/>
                <a:gd name="T6" fmla="*/ 2147483646 w 2982"/>
                <a:gd name="T7" fmla="*/ 52653891 h 2442"/>
                <a:gd name="T8" fmla="*/ 775798119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0" name="Picture 1020" descr="screen">
              <a:extLst>
                <a:ext uri="{FF2B5EF4-FFF2-40B4-BE49-F238E27FC236}">
                  <a16:creationId xmlns:a16="http://schemas.microsoft.com/office/drawing/2014/main" id="{A237643D-DD8F-FB44-8E56-4D45DBE012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637" y="2426338"/>
              <a:ext cx="319785" cy="189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" name="Freeform 1021">
              <a:extLst>
                <a:ext uri="{FF2B5EF4-FFF2-40B4-BE49-F238E27FC236}">
                  <a16:creationId xmlns:a16="http://schemas.microsoft.com/office/drawing/2014/main" id="{8985CD50-805B-1345-8E10-8343506C08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378" y="2414843"/>
              <a:ext cx="298167" cy="38736"/>
            </a:xfrm>
            <a:custGeom>
              <a:avLst/>
              <a:gdLst>
                <a:gd name="T0" fmla="*/ 193616298 w 2528"/>
                <a:gd name="T1" fmla="*/ 0 h 455"/>
                <a:gd name="T2" fmla="*/ 2147483646 w 2528"/>
                <a:gd name="T3" fmla="*/ 52445139 h 455"/>
                <a:gd name="T4" fmla="*/ 2147483646 w 2528"/>
                <a:gd name="T5" fmla="*/ 52445139 h 455"/>
                <a:gd name="T6" fmla="*/ 0 w 2528"/>
                <a:gd name="T7" fmla="*/ 52445139 h 455"/>
                <a:gd name="T8" fmla="*/ 193616298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 1022">
              <a:extLst>
                <a:ext uri="{FF2B5EF4-FFF2-40B4-BE49-F238E27FC236}">
                  <a16:creationId xmlns:a16="http://schemas.microsoft.com/office/drawing/2014/main" id="{6D617E6D-9C00-8A4E-8D9E-EF5B1D4FE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188" y="2414528"/>
              <a:ext cx="82770" cy="161243"/>
            </a:xfrm>
            <a:custGeom>
              <a:avLst/>
              <a:gdLst>
                <a:gd name="T0" fmla="*/ 773664160 w 702"/>
                <a:gd name="T1" fmla="*/ 0 h 1893"/>
                <a:gd name="T2" fmla="*/ 0 w 702"/>
                <a:gd name="T3" fmla="*/ 210739916 h 1893"/>
                <a:gd name="T4" fmla="*/ 193416040 w 702"/>
                <a:gd name="T5" fmla="*/ 210739916 h 1893"/>
                <a:gd name="T6" fmla="*/ 967080200 w 702"/>
                <a:gd name="T7" fmla="*/ 52529017 h 1893"/>
                <a:gd name="T8" fmla="*/ 77366416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 1023">
              <a:extLst>
                <a:ext uri="{FF2B5EF4-FFF2-40B4-BE49-F238E27FC236}">
                  <a16:creationId xmlns:a16="http://schemas.microsoft.com/office/drawing/2014/main" id="{930ED57E-7DDE-6648-8FCE-929B05FE7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205" y="2443344"/>
              <a:ext cx="89197" cy="186122"/>
            </a:xfrm>
            <a:custGeom>
              <a:avLst/>
              <a:gdLst>
                <a:gd name="T0" fmla="*/ 969024527 w 756"/>
                <a:gd name="T1" fmla="*/ 0 h 2184"/>
                <a:gd name="T2" fmla="*/ 193802074 w 756"/>
                <a:gd name="T3" fmla="*/ 263660221 h 2184"/>
                <a:gd name="T4" fmla="*/ 0 w 756"/>
                <a:gd name="T5" fmla="*/ 263660221 h 2184"/>
                <a:gd name="T6" fmla="*/ 775222454 w 756"/>
                <a:gd name="T7" fmla="*/ 52610059 h 2184"/>
                <a:gd name="T8" fmla="*/ 96902452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 1024">
              <a:extLst>
                <a:ext uri="{FF2B5EF4-FFF2-40B4-BE49-F238E27FC236}">
                  <a16:creationId xmlns:a16="http://schemas.microsoft.com/office/drawing/2014/main" id="{23DB6C7D-D7B9-B74D-81D2-D0B998C19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214" y="2567582"/>
              <a:ext cx="327185" cy="62828"/>
            </a:xfrm>
            <a:custGeom>
              <a:avLst/>
              <a:gdLst>
                <a:gd name="T0" fmla="*/ 193829444 w 2773"/>
                <a:gd name="T1" fmla="*/ 0 h 738"/>
                <a:gd name="T2" fmla="*/ 0 w 2773"/>
                <a:gd name="T3" fmla="*/ 52443587 h 738"/>
                <a:gd name="T4" fmla="*/ 2147483646 w 2773"/>
                <a:gd name="T5" fmla="*/ 104894411 h 738"/>
                <a:gd name="T6" fmla="*/ 2147483646 w 2773"/>
                <a:gd name="T7" fmla="*/ 52443587 h 738"/>
                <a:gd name="T8" fmla="*/ 193829444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 1025">
              <a:extLst>
                <a:ext uri="{FF2B5EF4-FFF2-40B4-BE49-F238E27FC236}">
                  <a16:creationId xmlns:a16="http://schemas.microsoft.com/office/drawing/2014/main" id="{7D45606B-5973-AD48-80F7-4CC08CA00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4138" y="2444918"/>
              <a:ext cx="83549" cy="186909"/>
            </a:xfrm>
            <a:custGeom>
              <a:avLst/>
              <a:gdLst>
                <a:gd name="T0" fmla="*/ 2147483646 w 637"/>
                <a:gd name="T1" fmla="*/ 0 h 1659"/>
                <a:gd name="T2" fmla="*/ 2147483646 w 637"/>
                <a:gd name="T3" fmla="*/ 0 h 1659"/>
                <a:gd name="T4" fmla="*/ 295581541 w 637"/>
                <a:gd name="T5" fmla="*/ 2147483646 h 1659"/>
                <a:gd name="T6" fmla="*/ 0 w 637"/>
                <a:gd name="T7" fmla="*/ 2147483646 h 1659"/>
                <a:gd name="T8" fmla="*/ 214748364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Freeform 1026">
              <a:extLst>
                <a:ext uri="{FF2B5EF4-FFF2-40B4-BE49-F238E27FC236}">
                  <a16:creationId xmlns:a16="http://schemas.microsoft.com/office/drawing/2014/main" id="{E112E3C9-463B-E146-B611-9BDFF0447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603" y="2575928"/>
              <a:ext cx="290961" cy="62041"/>
            </a:xfrm>
            <a:custGeom>
              <a:avLst/>
              <a:gdLst>
                <a:gd name="T0" fmla="*/ 0 w 2216"/>
                <a:gd name="T1" fmla="*/ 0 h 550"/>
                <a:gd name="T2" fmla="*/ 296523134 w 2216"/>
                <a:gd name="T3" fmla="*/ 324379338 h 550"/>
                <a:gd name="T4" fmla="*/ 2147483646 w 2216"/>
                <a:gd name="T5" fmla="*/ 2147483646 h 550"/>
                <a:gd name="T6" fmla="*/ 2147483646 w 2216"/>
                <a:gd name="T7" fmla="*/ 214748364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7" name="Group 1027">
              <a:extLst>
                <a:ext uri="{FF2B5EF4-FFF2-40B4-BE49-F238E27FC236}">
                  <a16:creationId xmlns:a16="http://schemas.microsoft.com/office/drawing/2014/main" id="{1394DF9E-9B05-0D40-B89F-2E9DF41443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4735" y="2642220"/>
              <a:ext cx="98740" cy="36846"/>
              <a:chOff x="1740" y="2642"/>
              <a:chExt cx="752" cy="327"/>
            </a:xfrm>
          </p:grpSpPr>
          <p:sp>
            <p:nvSpPr>
              <p:cNvPr id="124" name="Freeform 1028">
                <a:extLst>
                  <a:ext uri="{FF2B5EF4-FFF2-40B4-BE49-F238E27FC236}">
                    <a16:creationId xmlns:a16="http://schemas.microsoft.com/office/drawing/2014/main" id="{2A10469D-E365-C54C-8DB4-D5103D640C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5" name="Freeform 1029">
                <a:extLst>
                  <a:ext uri="{FF2B5EF4-FFF2-40B4-BE49-F238E27FC236}">
                    <a16:creationId xmlns:a16="http://schemas.microsoft.com/office/drawing/2014/main" id="{F7C3647C-32D0-5F41-9BC9-7173EE986B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6" name="Freeform 1030">
                <a:extLst>
                  <a:ext uri="{FF2B5EF4-FFF2-40B4-BE49-F238E27FC236}">
                    <a16:creationId xmlns:a16="http://schemas.microsoft.com/office/drawing/2014/main" id="{476F1D48-543B-414E-BA62-7B998F7BD1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7" name="Freeform 1031">
                <a:extLst>
                  <a:ext uri="{FF2B5EF4-FFF2-40B4-BE49-F238E27FC236}">
                    <a16:creationId xmlns:a16="http://schemas.microsoft.com/office/drawing/2014/main" id="{F49B3C33-7435-084A-B367-B1A4FBEC58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8" name="Freeform 1032">
                <a:extLst>
                  <a:ext uri="{FF2B5EF4-FFF2-40B4-BE49-F238E27FC236}">
                    <a16:creationId xmlns:a16="http://schemas.microsoft.com/office/drawing/2014/main" id="{753E63AF-5CD6-9F4C-A43A-C430C32FBB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9" name="Freeform 1033">
                <a:extLst>
                  <a:ext uri="{FF2B5EF4-FFF2-40B4-BE49-F238E27FC236}">
                    <a16:creationId xmlns:a16="http://schemas.microsoft.com/office/drawing/2014/main" id="{110B3EC1-3B31-8448-B138-35B1676F20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18" name="Freeform 1034">
              <a:extLst>
                <a:ext uri="{FF2B5EF4-FFF2-40B4-BE49-F238E27FC236}">
                  <a16:creationId xmlns:a16="http://schemas.microsoft.com/office/drawing/2014/main" id="{36F420A0-C9FD-F243-8BAA-CD8C30A9D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780" y="2647731"/>
              <a:ext cx="119578" cy="80936"/>
            </a:xfrm>
            <a:custGeom>
              <a:avLst/>
              <a:gdLst>
                <a:gd name="T0" fmla="*/ 213221464 w 990"/>
                <a:gd name="T1" fmla="*/ 1090686587 h 792"/>
                <a:gd name="T2" fmla="*/ 1915477586 w 990"/>
                <a:gd name="T3" fmla="*/ 0 h 792"/>
                <a:gd name="T4" fmla="*/ 1915477586 w 990"/>
                <a:gd name="T5" fmla="*/ 108859840 h 792"/>
                <a:gd name="T6" fmla="*/ 0 w 990"/>
                <a:gd name="T7" fmla="*/ 1090686587 h 792"/>
                <a:gd name="T8" fmla="*/ 213221464 w 990"/>
                <a:gd name="T9" fmla="*/ 109068658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 1035">
              <a:extLst>
                <a:ext uri="{FF2B5EF4-FFF2-40B4-BE49-F238E27FC236}">
                  <a16:creationId xmlns:a16="http://schemas.microsoft.com/office/drawing/2014/main" id="{C8E2EA73-9D16-D44D-B3DE-7E6830318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602" y="2654187"/>
              <a:ext cx="305957" cy="73850"/>
            </a:xfrm>
            <a:custGeom>
              <a:avLst/>
              <a:gdLst>
                <a:gd name="T0" fmla="*/ 213486572 w 2532"/>
                <a:gd name="T1" fmla="*/ 0 h 723"/>
                <a:gd name="T2" fmla="*/ 213486572 w 2532"/>
                <a:gd name="T3" fmla="*/ 0 h 723"/>
                <a:gd name="T4" fmla="*/ 2147483646 w 2532"/>
                <a:gd name="T5" fmla="*/ 979380008 h 723"/>
                <a:gd name="T6" fmla="*/ 2147483646 w 2532"/>
                <a:gd name="T7" fmla="*/ 1088085165 h 723"/>
                <a:gd name="T8" fmla="*/ 0 w 2532"/>
                <a:gd name="T9" fmla="*/ 108705259 h 723"/>
                <a:gd name="T10" fmla="*/ 21348657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 1036">
              <a:extLst>
                <a:ext uri="{FF2B5EF4-FFF2-40B4-BE49-F238E27FC236}">
                  <a16:creationId xmlns:a16="http://schemas.microsoft.com/office/drawing/2014/main" id="{7EBD0DA0-6DF9-D64A-8B9B-5C402E2FC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797" y="2640645"/>
              <a:ext cx="3311" cy="14959"/>
            </a:xfrm>
            <a:custGeom>
              <a:avLst/>
              <a:gdLst>
                <a:gd name="T0" fmla="*/ 262278191 w 26"/>
                <a:gd name="T1" fmla="*/ 107489981 h 147"/>
                <a:gd name="T2" fmla="*/ 262278191 w 26"/>
                <a:gd name="T3" fmla="*/ 214969480 h 147"/>
                <a:gd name="T4" fmla="*/ 0 w 26"/>
                <a:gd name="T5" fmla="*/ 214969480 h 147"/>
                <a:gd name="T6" fmla="*/ 262278191 w 26"/>
                <a:gd name="T7" fmla="*/ 0 h 147"/>
                <a:gd name="T8" fmla="*/ 262278191 w 26"/>
                <a:gd name="T9" fmla="*/ 10748998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 1037">
              <a:extLst>
                <a:ext uri="{FF2B5EF4-FFF2-40B4-BE49-F238E27FC236}">
                  <a16:creationId xmlns:a16="http://schemas.microsoft.com/office/drawing/2014/main" id="{85F400EE-828F-0B4F-AFDB-00999CCEC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992" y="2579707"/>
              <a:ext cx="142170" cy="61883"/>
            </a:xfrm>
            <a:custGeom>
              <a:avLst/>
              <a:gdLst>
                <a:gd name="T0" fmla="*/ 2136125890 w 1176"/>
                <a:gd name="T1" fmla="*/ 0 h 606"/>
                <a:gd name="T2" fmla="*/ 0 w 1176"/>
                <a:gd name="T3" fmla="*/ 870000945 h 606"/>
                <a:gd name="T4" fmla="*/ 213789467 w 1176"/>
                <a:gd name="T5" fmla="*/ 870000945 h 606"/>
                <a:gd name="T6" fmla="*/ 2136125890 w 1176"/>
                <a:gd name="T7" fmla="*/ 108617123 h 606"/>
                <a:gd name="T8" fmla="*/ 213612589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Freeform 1038">
              <a:extLst>
                <a:ext uri="{FF2B5EF4-FFF2-40B4-BE49-F238E27FC236}">
                  <a16:creationId xmlns:a16="http://schemas.microsoft.com/office/drawing/2014/main" id="{433351C2-AF49-5248-A49A-0FC06845A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8535" y="2643795"/>
              <a:ext cx="290182" cy="71016"/>
            </a:xfrm>
            <a:custGeom>
              <a:avLst/>
              <a:gdLst>
                <a:gd name="T0" fmla="*/ 173112702 w 2532"/>
                <a:gd name="T1" fmla="*/ 0 h 723"/>
                <a:gd name="T2" fmla="*/ 173112702 w 2532"/>
                <a:gd name="T3" fmla="*/ 0 h 723"/>
                <a:gd name="T4" fmla="*/ 2069773885 w 2532"/>
                <a:gd name="T5" fmla="*/ 558173482 h 723"/>
                <a:gd name="T6" fmla="*/ 2069773885 w 2532"/>
                <a:gd name="T7" fmla="*/ 558173482 h 723"/>
                <a:gd name="T8" fmla="*/ 0 w 2532"/>
                <a:gd name="T9" fmla="*/ 92871346 h 723"/>
                <a:gd name="T10" fmla="*/ 17311270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Freeform 1039">
              <a:extLst>
                <a:ext uri="{FF2B5EF4-FFF2-40B4-BE49-F238E27FC236}">
                  <a16:creationId xmlns:a16="http://schemas.microsoft.com/office/drawing/2014/main" id="{5F49E4A7-D7BF-8740-9896-8E875318EE9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758327" y="2638756"/>
              <a:ext cx="118410" cy="7353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62694895 h 723"/>
                <a:gd name="T6" fmla="*/ 0 w 2532"/>
                <a:gd name="T7" fmla="*/ 962694895 h 723"/>
                <a:gd name="T8" fmla="*/ 0 w 2532"/>
                <a:gd name="T9" fmla="*/ 107314314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50DEF07B-085B-F548-A6B0-FC26F677AAD1}"/>
              </a:ext>
            </a:extLst>
          </p:cNvPr>
          <p:cNvGrpSpPr/>
          <p:nvPr/>
        </p:nvGrpSpPr>
        <p:grpSpPr>
          <a:xfrm>
            <a:off x="4909191" y="2961947"/>
            <a:ext cx="849312" cy="226109"/>
            <a:chOff x="8493165" y="2029804"/>
            <a:chExt cx="849312" cy="226109"/>
          </a:xfrm>
        </p:grpSpPr>
        <p:pic>
          <p:nvPicPr>
            <p:cNvPr id="131" name="Picture 603" descr="car_icon_small">
              <a:extLst>
                <a:ext uri="{FF2B5EF4-FFF2-40B4-BE49-F238E27FC236}">
                  <a16:creationId xmlns:a16="http://schemas.microsoft.com/office/drawing/2014/main" id="{071395AA-00CA-5546-985F-D14E16D039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3165" y="2087638"/>
              <a:ext cx="849312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" name="Picture 1017" descr="antenna_stylized">
              <a:extLst>
                <a:ext uri="{FF2B5EF4-FFF2-40B4-BE49-F238E27FC236}">
                  <a16:creationId xmlns:a16="http://schemas.microsoft.com/office/drawing/2014/main" id="{C334AFE3-1602-4F4A-986D-5E17D8FA88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4645" y="2029804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" name="Picture 132" descr="A screen shot of a computer&#10;&#10;Description automatically generated">
            <a:extLst>
              <a:ext uri="{FF2B5EF4-FFF2-40B4-BE49-F238E27FC236}">
                <a16:creationId xmlns:a16="http://schemas.microsoft.com/office/drawing/2014/main" id="{BEDBDBEC-D7F4-8840-B484-CE47A21592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63485" y="2143958"/>
            <a:ext cx="645858" cy="1204723"/>
          </a:xfrm>
          <a:prstGeom prst="rect">
            <a:avLst/>
          </a:prstGeom>
        </p:spPr>
      </p:pic>
      <p:sp>
        <p:nvSpPr>
          <p:cNvPr id="134" name="Can 133">
            <a:extLst>
              <a:ext uri="{FF2B5EF4-FFF2-40B4-BE49-F238E27FC236}">
                <a16:creationId xmlns:a16="http://schemas.microsoft.com/office/drawing/2014/main" id="{46271FC4-AA10-9F4D-B2FF-BE0700C9B146}"/>
              </a:ext>
            </a:extLst>
          </p:cNvPr>
          <p:cNvSpPr/>
          <p:nvPr/>
        </p:nvSpPr>
        <p:spPr>
          <a:xfrm>
            <a:off x="9181074" y="2063579"/>
            <a:ext cx="630195" cy="568410"/>
          </a:xfrm>
          <a:prstGeom prst="can">
            <a:avLst/>
          </a:prstGeom>
          <a:gradFill>
            <a:gsLst>
              <a:gs pos="38000">
                <a:schemeClr val="bg1">
                  <a:lumMod val="95000"/>
                </a:schemeClr>
              </a:gs>
              <a:gs pos="0">
                <a:srgbClr val="C4CDD3"/>
              </a:gs>
              <a:gs pos="100000">
                <a:schemeClr val="bg1">
                  <a:lumMod val="75000"/>
                </a:schemeClr>
              </a:gs>
            </a:gsLst>
            <a:lin ang="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5" name="Picture 134" descr="A screen shot of a computer&#10;&#10;Description automatically generated">
            <a:extLst>
              <a:ext uri="{FF2B5EF4-FFF2-40B4-BE49-F238E27FC236}">
                <a16:creationId xmlns:a16="http://schemas.microsoft.com/office/drawing/2014/main" id="{BBB96B51-43C8-1242-9143-A19AF86CA5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43539" y="2209860"/>
            <a:ext cx="645858" cy="1204723"/>
          </a:xfrm>
          <a:prstGeom prst="rect">
            <a:avLst/>
          </a:prstGeom>
        </p:spPr>
      </p:pic>
      <p:grpSp>
        <p:nvGrpSpPr>
          <p:cNvPr id="136" name="Group 135">
            <a:extLst>
              <a:ext uri="{FF2B5EF4-FFF2-40B4-BE49-F238E27FC236}">
                <a16:creationId xmlns:a16="http://schemas.microsoft.com/office/drawing/2014/main" id="{E5FAD1FE-D7A3-3A4B-A78A-8240EF40F1F1}"/>
              </a:ext>
            </a:extLst>
          </p:cNvPr>
          <p:cNvGrpSpPr/>
          <p:nvPr/>
        </p:nvGrpSpPr>
        <p:grpSpPr>
          <a:xfrm>
            <a:off x="5970432" y="1600694"/>
            <a:ext cx="466245" cy="953439"/>
            <a:chOff x="6476205" y="1279015"/>
            <a:chExt cx="466245" cy="953439"/>
          </a:xfrm>
        </p:grpSpPr>
        <p:grpSp>
          <p:nvGrpSpPr>
            <p:cNvPr id="137" name="Group 817">
              <a:extLst>
                <a:ext uri="{FF2B5EF4-FFF2-40B4-BE49-F238E27FC236}">
                  <a16:creationId xmlns:a16="http://schemas.microsoft.com/office/drawing/2014/main" id="{0D9B5D81-AC8D-5048-B8EB-4DD733071E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76205" y="1279015"/>
              <a:ext cx="466245" cy="434369"/>
              <a:chOff x="2920" y="1424"/>
              <a:chExt cx="326" cy="320"/>
            </a:xfrm>
          </p:grpSpPr>
          <p:sp>
            <p:nvSpPr>
              <p:cNvPr id="154" name="Oval 818">
                <a:extLst>
                  <a:ext uri="{FF2B5EF4-FFF2-40B4-BE49-F238E27FC236}">
                    <a16:creationId xmlns:a16="http://schemas.microsoft.com/office/drawing/2014/main" id="{DB177524-0C04-2248-8BF3-759F282215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0" y="1445"/>
                <a:ext cx="326" cy="289"/>
              </a:xfrm>
              <a:prstGeom prst="ellipse">
                <a:avLst/>
              </a:prstGeom>
              <a:noFill/>
              <a:ln w="12700">
                <a:solidFill>
                  <a:srgbClr val="0111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55" name="Group 819">
                <a:extLst>
                  <a:ext uri="{FF2B5EF4-FFF2-40B4-BE49-F238E27FC236}">
                    <a16:creationId xmlns:a16="http://schemas.microsoft.com/office/drawing/2014/main" id="{5057A4FD-F481-4040-9168-014C31D209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9" y="1424"/>
                <a:ext cx="265" cy="280"/>
                <a:chOff x="2949" y="1424"/>
                <a:chExt cx="265" cy="280"/>
              </a:xfrm>
            </p:grpSpPr>
            <p:sp>
              <p:nvSpPr>
                <p:cNvPr id="157" name="Oval 820">
                  <a:extLst>
                    <a:ext uri="{FF2B5EF4-FFF2-40B4-BE49-F238E27FC236}">
                      <a16:creationId xmlns:a16="http://schemas.microsoft.com/office/drawing/2014/main" id="{0283F91F-37E5-F049-8A58-5E862FAA73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30" y="1545"/>
                  <a:ext cx="107" cy="92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8" name="Oval 821">
                  <a:extLst>
                    <a:ext uri="{FF2B5EF4-FFF2-40B4-BE49-F238E27FC236}">
                      <a16:creationId xmlns:a16="http://schemas.microsoft.com/office/drawing/2014/main" id="{0C1D47D9-C3E7-6046-8CCF-68630333A1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06" y="1525"/>
                  <a:ext cx="154" cy="131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9" name="Oval 822">
                  <a:extLst>
                    <a:ext uri="{FF2B5EF4-FFF2-40B4-BE49-F238E27FC236}">
                      <a16:creationId xmlns:a16="http://schemas.microsoft.com/office/drawing/2014/main" id="{DD05FCAE-DA78-7149-88E3-D18D3279C5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3" y="1501"/>
                  <a:ext cx="203" cy="179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0" name="Oval 823">
                  <a:extLst>
                    <a:ext uri="{FF2B5EF4-FFF2-40B4-BE49-F238E27FC236}">
                      <a16:creationId xmlns:a16="http://schemas.microsoft.com/office/drawing/2014/main" id="{EEE1FB61-5199-6F44-9FAD-2337839752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49" y="1476"/>
                  <a:ext cx="265" cy="228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Freeform 824">
                  <a:extLst>
                    <a:ext uri="{FF2B5EF4-FFF2-40B4-BE49-F238E27FC236}">
                      <a16:creationId xmlns:a16="http://schemas.microsoft.com/office/drawing/2014/main" id="{31F37EB6-8693-A340-939B-1F3B677BF1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2987" y="1424"/>
                  <a:ext cx="205" cy="143"/>
                </a:xfrm>
                <a:custGeom>
                  <a:avLst/>
                  <a:gdLst>
                    <a:gd name="T0" fmla="*/ 0 w 1180"/>
                    <a:gd name="T1" fmla="*/ 0 h 956"/>
                    <a:gd name="T2" fmla="*/ 0 w 1180"/>
                    <a:gd name="T3" fmla="*/ 0 h 956"/>
                    <a:gd name="T4" fmla="*/ 0 w 1180"/>
                    <a:gd name="T5" fmla="*/ 0 h 956"/>
                    <a:gd name="T6" fmla="*/ 0 w 1180"/>
                    <a:gd name="T7" fmla="*/ 0 h 956"/>
                    <a:gd name="T8" fmla="*/ 0 w 1180"/>
                    <a:gd name="T9" fmla="*/ 0 h 956"/>
                    <a:gd name="T10" fmla="*/ 0 w 1180"/>
                    <a:gd name="T11" fmla="*/ 0 h 956"/>
                    <a:gd name="T12" fmla="*/ 0 w 1180"/>
                    <a:gd name="T13" fmla="*/ 0 h 956"/>
                    <a:gd name="T14" fmla="*/ 0 w 1180"/>
                    <a:gd name="T15" fmla="*/ 0 h 956"/>
                    <a:gd name="T16" fmla="*/ 0 w 1180"/>
                    <a:gd name="T17" fmla="*/ 0 h 956"/>
                    <a:gd name="T18" fmla="*/ 0 w 1180"/>
                    <a:gd name="T19" fmla="*/ 0 h 95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80" h="956">
                      <a:moveTo>
                        <a:pt x="499" y="7"/>
                      </a:moveTo>
                      <a:lnTo>
                        <a:pt x="0" y="780"/>
                      </a:lnTo>
                      <a:lnTo>
                        <a:pt x="134" y="885"/>
                      </a:lnTo>
                      <a:lnTo>
                        <a:pt x="366" y="920"/>
                      </a:lnTo>
                      <a:lnTo>
                        <a:pt x="534" y="956"/>
                      </a:lnTo>
                      <a:lnTo>
                        <a:pt x="829" y="949"/>
                      </a:lnTo>
                      <a:lnTo>
                        <a:pt x="1096" y="850"/>
                      </a:lnTo>
                      <a:lnTo>
                        <a:pt x="1180" y="801"/>
                      </a:lnTo>
                      <a:lnTo>
                        <a:pt x="668" y="0"/>
                      </a:lnTo>
                      <a:lnTo>
                        <a:pt x="499" y="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9050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56" name="Freeform 825">
                <a:extLst>
                  <a:ext uri="{FF2B5EF4-FFF2-40B4-BE49-F238E27FC236}">
                    <a16:creationId xmlns:a16="http://schemas.microsoft.com/office/drawing/2014/main" id="{1C435E7F-E1B6-8343-9D75-8171A4AD79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5" y="1615"/>
                <a:ext cx="178" cy="129"/>
              </a:xfrm>
              <a:custGeom>
                <a:avLst/>
                <a:gdLst>
                  <a:gd name="T0" fmla="*/ 0 w 1180"/>
                  <a:gd name="T1" fmla="*/ 0 h 956"/>
                  <a:gd name="T2" fmla="*/ 0 w 1180"/>
                  <a:gd name="T3" fmla="*/ 0 h 956"/>
                  <a:gd name="T4" fmla="*/ 0 w 1180"/>
                  <a:gd name="T5" fmla="*/ 0 h 956"/>
                  <a:gd name="T6" fmla="*/ 0 w 1180"/>
                  <a:gd name="T7" fmla="*/ 0 h 956"/>
                  <a:gd name="T8" fmla="*/ 0 w 1180"/>
                  <a:gd name="T9" fmla="*/ 0 h 956"/>
                  <a:gd name="T10" fmla="*/ 0 w 1180"/>
                  <a:gd name="T11" fmla="*/ 0 h 956"/>
                  <a:gd name="T12" fmla="*/ 0 w 1180"/>
                  <a:gd name="T13" fmla="*/ 0 h 956"/>
                  <a:gd name="T14" fmla="*/ 0 w 1180"/>
                  <a:gd name="T15" fmla="*/ 0 h 956"/>
                  <a:gd name="T16" fmla="*/ 0 w 1180"/>
                  <a:gd name="T17" fmla="*/ 0 h 956"/>
                  <a:gd name="T18" fmla="*/ 0 w 1180"/>
                  <a:gd name="T19" fmla="*/ 0 h 9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80" h="956">
                    <a:moveTo>
                      <a:pt x="499" y="7"/>
                    </a:moveTo>
                    <a:lnTo>
                      <a:pt x="0" y="780"/>
                    </a:lnTo>
                    <a:lnTo>
                      <a:pt x="134" y="885"/>
                    </a:lnTo>
                    <a:lnTo>
                      <a:pt x="366" y="920"/>
                    </a:lnTo>
                    <a:lnTo>
                      <a:pt x="534" y="956"/>
                    </a:lnTo>
                    <a:lnTo>
                      <a:pt x="829" y="949"/>
                    </a:lnTo>
                    <a:lnTo>
                      <a:pt x="1096" y="850"/>
                    </a:lnTo>
                    <a:lnTo>
                      <a:pt x="1180" y="801"/>
                    </a:lnTo>
                    <a:lnTo>
                      <a:pt x="668" y="0"/>
                    </a:lnTo>
                    <a:lnTo>
                      <a:pt x="499" y="7"/>
                    </a:lnTo>
                    <a:close/>
                  </a:path>
                </a:pathLst>
              </a:custGeom>
              <a:solidFill>
                <a:srgbClr val="9CE0FA"/>
              </a:solidFill>
              <a:ln w="19050" cmpd="sng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8" name="Group 398">
              <a:extLst>
                <a:ext uri="{FF2B5EF4-FFF2-40B4-BE49-F238E27FC236}">
                  <a16:creationId xmlns:a16="http://schemas.microsoft.com/office/drawing/2014/main" id="{5D86D020-31A1-C340-AFF5-16F60E1A34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27789" y="1518577"/>
              <a:ext cx="375668" cy="713877"/>
              <a:chOff x="3130" y="3288"/>
              <a:chExt cx="410" cy="742"/>
            </a:xfrm>
          </p:grpSpPr>
          <p:sp>
            <p:nvSpPr>
              <p:cNvPr id="139" name="Line 270">
                <a:extLst>
                  <a:ext uri="{FF2B5EF4-FFF2-40B4-BE49-F238E27FC236}">
                    <a16:creationId xmlns:a16="http://schemas.microsoft.com/office/drawing/2014/main" id="{949CE4BD-78DA-604B-92F3-1D03346935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40" name="Line 271">
                <a:extLst>
                  <a:ext uri="{FF2B5EF4-FFF2-40B4-BE49-F238E27FC236}">
                    <a16:creationId xmlns:a16="http://schemas.microsoft.com/office/drawing/2014/main" id="{761F30C6-D770-0C4F-932B-2925C61278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41" name="Line 272">
                <a:extLst>
                  <a:ext uri="{FF2B5EF4-FFF2-40B4-BE49-F238E27FC236}">
                    <a16:creationId xmlns:a16="http://schemas.microsoft.com/office/drawing/2014/main" id="{EBF036A5-9326-5848-9488-8FF87C16E6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42" name="Line 273">
                <a:extLst>
                  <a:ext uri="{FF2B5EF4-FFF2-40B4-BE49-F238E27FC236}">
                    <a16:creationId xmlns:a16="http://schemas.microsoft.com/office/drawing/2014/main" id="{0D102482-3BF2-6241-A997-8609B26D52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43" name="Line 274">
                <a:extLst>
                  <a:ext uri="{FF2B5EF4-FFF2-40B4-BE49-F238E27FC236}">
                    <a16:creationId xmlns:a16="http://schemas.microsoft.com/office/drawing/2014/main" id="{DEAB493C-8B1D-1542-95EF-04647FF4CC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44" name="Line 275">
                <a:extLst>
                  <a:ext uri="{FF2B5EF4-FFF2-40B4-BE49-F238E27FC236}">
                    <a16:creationId xmlns:a16="http://schemas.microsoft.com/office/drawing/2014/main" id="{DCD9A2A9-D9D6-2244-AC74-E5D193BEAC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45" name="Line 276">
                <a:extLst>
                  <a:ext uri="{FF2B5EF4-FFF2-40B4-BE49-F238E27FC236}">
                    <a16:creationId xmlns:a16="http://schemas.microsoft.com/office/drawing/2014/main" id="{376EC72C-D465-B74E-BC22-4986E37F39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46" name="Line 277">
                <a:extLst>
                  <a:ext uri="{FF2B5EF4-FFF2-40B4-BE49-F238E27FC236}">
                    <a16:creationId xmlns:a16="http://schemas.microsoft.com/office/drawing/2014/main" id="{87354D11-E156-434D-AEDA-9254277C66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47" name="Line 278">
                <a:extLst>
                  <a:ext uri="{FF2B5EF4-FFF2-40B4-BE49-F238E27FC236}">
                    <a16:creationId xmlns:a16="http://schemas.microsoft.com/office/drawing/2014/main" id="{8B980E52-C78C-A84F-BB89-7BED03E7B3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48" name="Line 279">
                <a:extLst>
                  <a:ext uri="{FF2B5EF4-FFF2-40B4-BE49-F238E27FC236}">
                    <a16:creationId xmlns:a16="http://schemas.microsoft.com/office/drawing/2014/main" id="{73A817D2-6A2B-214B-AB58-27A3A58AC2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49" name="Line 280">
                <a:extLst>
                  <a:ext uri="{FF2B5EF4-FFF2-40B4-BE49-F238E27FC236}">
                    <a16:creationId xmlns:a16="http://schemas.microsoft.com/office/drawing/2014/main" id="{916DC283-CF0C-534A-B976-17BA60CF78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50" name="Line 281">
                <a:extLst>
                  <a:ext uri="{FF2B5EF4-FFF2-40B4-BE49-F238E27FC236}">
                    <a16:creationId xmlns:a16="http://schemas.microsoft.com/office/drawing/2014/main" id="{152ABD1F-B192-7745-B8D9-3C8701CB51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51" name="Line 282">
                <a:extLst>
                  <a:ext uri="{FF2B5EF4-FFF2-40B4-BE49-F238E27FC236}">
                    <a16:creationId xmlns:a16="http://schemas.microsoft.com/office/drawing/2014/main" id="{FD0976AD-805F-3A4B-81C4-53C042F620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52" name="Line 283">
                <a:extLst>
                  <a:ext uri="{FF2B5EF4-FFF2-40B4-BE49-F238E27FC236}">
                    <a16:creationId xmlns:a16="http://schemas.microsoft.com/office/drawing/2014/main" id="{6F5E1723-7AA1-7D47-8277-6D69C281C5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53" name="Line 284">
                <a:extLst>
                  <a:ext uri="{FF2B5EF4-FFF2-40B4-BE49-F238E27FC236}">
                    <a16:creationId xmlns:a16="http://schemas.microsoft.com/office/drawing/2014/main" id="{CBF99551-D088-5247-A082-CCFDDB3328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D36517A2-858A-2F4E-A279-18EF97B87F0A}"/>
              </a:ext>
            </a:extLst>
          </p:cNvPr>
          <p:cNvGrpSpPr/>
          <p:nvPr/>
        </p:nvGrpSpPr>
        <p:grpSpPr>
          <a:xfrm>
            <a:off x="6091888" y="2409568"/>
            <a:ext cx="767148" cy="417298"/>
            <a:chOff x="1503784" y="3006600"/>
            <a:chExt cx="1771786" cy="957087"/>
          </a:xfrm>
        </p:grpSpPr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92C26280-3AA3-9F40-BDFB-C353411E1BF8}"/>
                </a:ext>
              </a:extLst>
            </p:cNvPr>
            <p:cNvGrpSpPr/>
            <p:nvPr/>
          </p:nvGrpSpPr>
          <p:grpSpPr>
            <a:xfrm>
              <a:off x="1503784" y="3006600"/>
              <a:ext cx="1771786" cy="957087"/>
              <a:chOff x="1465684" y="2997075"/>
              <a:chExt cx="1771786" cy="957087"/>
            </a:xfrm>
          </p:grpSpPr>
          <p:sp>
            <p:nvSpPr>
              <p:cNvPr id="184" name="Freeform 183">
                <a:extLst>
                  <a:ext uri="{FF2B5EF4-FFF2-40B4-BE49-F238E27FC236}">
                    <a16:creationId xmlns:a16="http://schemas.microsoft.com/office/drawing/2014/main" id="{9E8B6F04-3D12-834A-9A5C-1A65B7A4E0AC}"/>
                  </a:ext>
                </a:extLst>
              </p:cNvPr>
              <p:cNvSpPr/>
              <p:nvPr/>
            </p:nvSpPr>
            <p:spPr>
              <a:xfrm>
                <a:off x="1465684" y="3328365"/>
                <a:ext cx="1771786" cy="625797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185" name="Oval 184">
                <a:extLst>
                  <a:ext uri="{FF2B5EF4-FFF2-40B4-BE49-F238E27FC236}">
                    <a16:creationId xmlns:a16="http://schemas.microsoft.com/office/drawing/2014/main" id="{BAB71BE8-621D-4240-A0D6-BF414D90BD58}"/>
                  </a:ext>
                </a:extLst>
              </p:cNvPr>
              <p:cNvSpPr/>
              <p:nvPr/>
            </p:nvSpPr>
            <p:spPr>
              <a:xfrm>
                <a:off x="1466704" y="2997075"/>
                <a:ext cx="1769640" cy="619577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2CF17390-18A6-FD41-8F3E-71727D24BB9D}"/>
                </a:ext>
              </a:extLst>
            </p:cNvPr>
            <p:cNvGrpSpPr/>
            <p:nvPr/>
          </p:nvGrpSpPr>
          <p:grpSpPr>
            <a:xfrm>
              <a:off x="1977616" y="3038475"/>
              <a:ext cx="768409" cy="553944"/>
              <a:chOff x="1968091" y="3022600"/>
              <a:chExt cx="768409" cy="553944"/>
            </a:xfrm>
          </p:grpSpPr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D9E64B64-6849-FE45-BF46-0D918231AF05}"/>
                  </a:ext>
                </a:extLst>
              </p:cNvPr>
              <p:cNvGrpSpPr/>
              <p:nvPr/>
            </p:nvGrpSpPr>
            <p:grpSpPr>
              <a:xfrm>
                <a:off x="2032000" y="3022600"/>
                <a:ext cx="257175" cy="544419"/>
                <a:chOff x="2441575" y="2479675"/>
                <a:chExt cx="765175" cy="1028347"/>
              </a:xfrm>
            </p:grpSpPr>
            <p:sp>
              <p:nvSpPr>
                <p:cNvPr id="182" name="Parallelogram 181">
                  <a:extLst>
                    <a:ext uri="{FF2B5EF4-FFF2-40B4-BE49-F238E27FC236}">
                      <a16:creationId xmlns:a16="http://schemas.microsoft.com/office/drawing/2014/main" id="{6EE94B82-B12D-EC48-AE9F-573C3874B87C}"/>
                    </a:ext>
                  </a:extLst>
                </p:cNvPr>
                <p:cNvSpPr/>
                <p:nvPr/>
              </p:nvSpPr>
              <p:spPr>
                <a:xfrm>
                  <a:off x="2441575" y="2479675"/>
                  <a:ext cx="765175" cy="1025525"/>
                </a:xfrm>
                <a:prstGeom prst="parallelogram">
                  <a:avLst>
                    <a:gd name="adj" fmla="val 62205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3" name="Parallelogram 182">
                  <a:extLst>
                    <a:ext uri="{FF2B5EF4-FFF2-40B4-BE49-F238E27FC236}">
                      <a16:creationId xmlns:a16="http://schemas.microsoft.com/office/drawing/2014/main" id="{D55E08F2-F010-B342-A40A-546A40CBE2DD}"/>
                    </a:ext>
                  </a:extLst>
                </p:cNvPr>
                <p:cNvSpPr/>
                <p:nvPr/>
              </p:nvSpPr>
              <p:spPr>
                <a:xfrm>
                  <a:off x="2571751" y="2558697"/>
                  <a:ext cx="603250" cy="949325"/>
                </a:xfrm>
                <a:prstGeom prst="parallelogram">
                  <a:avLst>
                    <a:gd name="adj" fmla="val 72206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ACDF3551-D60A-3F45-9A09-E70CE24AC5ED}"/>
                  </a:ext>
                </a:extLst>
              </p:cNvPr>
              <p:cNvGrpSpPr/>
              <p:nvPr/>
            </p:nvGrpSpPr>
            <p:grpSpPr>
              <a:xfrm flipH="1">
                <a:off x="2441575" y="3032125"/>
                <a:ext cx="257175" cy="544419"/>
                <a:chOff x="2441575" y="2479675"/>
                <a:chExt cx="765175" cy="1028347"/>
              </a:xfrm>
            </p:grpSpPr>
            <p:sp>
              <p:nvSpPr>
                <p:cNvPr id="180" name="Parallelogram 179">
                  <a:extLst>
                    <a:ext uri="{FF2B5EF4-FFF2-40B4-BE49-F238E27FC236}">
                      <a16:creationId xmlns:a16="http://schemas.microsoft.com/office/drawing/2014/main" id="{0DDB23E6-6B20-2941-B01E-E2D5EEAD5F04}"/>
                    </a:ext>
                  </a:extLst>
                </p:cNvPr>
                <p:cNvSpPr/>
                <p:nvPr/>
              </p:nvSpPr>
              <p:spPr>
                <a:xfrm>
                  <a:off x="2441575" y="2479675"/>
                  <a:ext cx="765175" cy="1025525"/>
                </a:xfrm>
                <a:prstGeom prst="parallelogram">
                  <a:avLst>
                    <a:gd name="adj" fmla="val 62205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1" name="Parallelogram 180">
                  <a:extLst>
                    <a:ext uri="{FF2B5EF4-FFF2-40B4-BE49-F238E27FC236}">
                      <a16:creationId xmlns:a16="http://schemas.microsoft.com/office/drawing/2014/main" id="{3BE52042-F8B2-6D41-8779-915E3CDE4175}"/>
                    </a:ext>
                  </a:extLst>
                </p:cNvPr>
                <p:cNvSpPr/>
                <p:nvPr/>
              </p:nvSpPr>
              <p:spPr>
                <a:xfrm>
                  <a:off x="2571751" y="2558697"/>
                  <a:ext cx="603250" cy="949325"/>
                </a:xfrm>
                <a:prstGeom prst="parallelogram">
                  <a:avLst>
                    <a:gd name="adj" fmla="val 72206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67" name="Parallelogram 166">
                <a:extLst>
                  <a:ext uri="{FF2B5EF4-FFF2-40B4-BE49-F238E27FC236}">
                    <a16:creationId xmlns:a16="http://schemas.microsoft.com/office/drawing/2014/main" id="{B455ABEB-23BD-DE4C-8E03-D8F0E9018FCF}"/>
                  </a:ext>
                </a:extLst>
              </p:cNvPr>
              <p:cNvSpPr/>
              <p:nvPr/>
            </p:nvSpPr>
            <p:spPr>
              <a:xfrm flipV="1">
                <a:off x="2057400" y="3130550"/>
                <a:ext cx="625475" cy="60324"/>
              </a:xfrm>
              <a:prstGeom prst="parallelogram">
                <a:avLst>
                  <a:gd name="adj" fmla="val 30290"/>
                </a:avLst>
              </a:prstGeom>
              <a:solidFill>
                <a:srgbClr val="0111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8" name="Parallelogram 167">
                <a:extLst>
                  <a:ext uri="{FF2B5EF4-FFF2-40B4-BE49-F238E27FC236}">
                    <a16:creationId xmlns:a16="http://schemas.microsoft.com/office/drawing/2014/main" id="{7BC57952-7B7C-D64A-B949-8C6E9F43AAC1}"/>
                  </a:ext>
                </a:extLst>
              </p:cNvPr>
              <p:cNvSpPr/>
              <p:nvPr/>
            </p:nvSpPr>
            <p:spPr>
              <a:xfrm rot="17056647">
                <a:off x="2079626" y="3187701"/>
                <a:ext cx="257175" cy="45719"/>
              </a:xfrm>
              <a:prstGeom prst="parallelogram">
                <a:avLst>
                  <a:gd name="adj" fmla="val 30290"/>
                </a:avLst>
              </a:prstGeom>
              <a:solidFill>
                <a:srgbClr val="8F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9" name="Parallelogram 168">
                <a:extLst>
                  <a:ext uri="{FF2B5EF4-FFF2-40B4-BE49-F238E27FC236}">
                    <a16:creationId xmlns:a16="http://schemas.microsoft.com/office/drawing/2014/main" id="{3B1815F2-0846-CC40-985E-2CC850031A80}"/>
                  </a:ext>
                </a:extLst>
              </p:cNvPr>
              <p:cNvSpPr/>
              <p:nvPr/>
            </p:nvSpPr>
            <p:spPr>
              <a:xfrm rot="17384936" flipV="1">
                <a:off x="1990347" y="3141540"/>
                <a:ext cx="95195" cy="50805"/>
              </a:xfrm>
              <a:prstGeom prst="parallelogram">
                <a:avLst>
                  <a:gd name="adj" fmla="val 30290"/>
                </a:avLst>
              </a:prstGeom>
              <a:solidFill>
                <a:srgbClr val="0111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0" name="Parallelogram 169">
                <a:extLst>
                  <a:ext uri="{FF2B5EF4-FFF2-40B4-BE49-F238E27FC236}">
                    <a16:creationId xmlns:a16="http://schemas.microsoft.com/office/drawing/2014/main" id="{913404AE-BF22-764D-B1A1-9EA2B257AB35}"/>
                  </a:ext>
                </a:extLst>
              </p:cNvPr>
              <p:cNvSpPr/>
              <p:nvPr/>
            </p:nvSpPr>
            <p:spPr>
              <a:xfrm>
                <a:off x="2032000" y="3162300"/>
                <a:ext cx="650875" cy="45719"/>
              </a:xfrm>
              <a:prstGeom prst="parallelogram">
                <a:avLst>
                  <a:gd name="adj" fmla="val 30290"/>
                </a:avLst>
              </a:prstGeom>
              <a:solidFill>
                <a:srgbClr val="8F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1" name="Parallelogram 170">
                <a:extLst>
                  <a:ext uri="{FF2B5EF4-FFF2-40B4-BE49-F238E27FC236}">
                    <a16:creationId xmlns:a16="http://schemas.microsoft.com/office/drawing/2014/main" id="{5A2FA4E0-E3E0-5C47-8D3A-A7484250715C}"/>
                  </a:ext>
                </a:extLst>
              </p:cNvPr>
              <p:cNvSpPr/>
              <p:nvPr/>
            </p:nvSpPr>
            <p:spPr>
              <a:xfrm rot="4215064" flipH="1" flipV="1">
                <a:off x="2627741" y="3146398"/>
                <a:ext cx="95195" cy="45719"/>
              </a:xfrm>
              <a:prstGeom prst="parallelogram">
                <a:avLst>
                  <a:gd name="adj" fmla="val 30290"/>
                </a:avLst>
              </a:prstGeom>
              <a:solidFill>
                <a:srgbClr val="0111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2" name="Parallelogram 171">
                <a:extLst>
                  <a:ext uri="{FF2B5EF4-FFF2-40B4-BE49-F238E27FC236}">
                    <a16:creationId xmlns:a16="http://schemas.microsoft.com/office/drawing/2014/main" id="{D17790A6-CED1-B84C-A41F-DC56511BDCB1}"/>
                  </a:ext>
                </a:extLst>
              </p:cNvPr>
              <p:cNvSpPr/>
              <p:nvPr/>
            </p:nvSpPr>
            <p:spPr>
              <a:xfrm rot="4492456">
                <a:off x="2397126" y="3197226"/>
                <a:ext cx="257175" cy="45719"/>
              </a:xfrm>
              <a:prstGeom prst="parallelogram">
                <a:avLst>
                  <a:gd name="adj" fmla="val 30290"/>
                </a:avLst>
              </a:prstGeom>
              <a:solidFill>
                <a:srgbClr val="8F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73" name="Group 172">
                <a:extLst>
                  <a:ext uri="{FF2B5EF4-FFF2-40B4-BE49-F238E27FC236}">
                    <a16:creationId xmlns:a16="http://schemas.microsoft.com/office/drawing/2014/main" id="{0B4C1889-60B9-064B-AC99-824B1343605B}"/>
                  </a:ext>
                </a:extLst>
              </p:cNvPr>
              <p:cNvGrpSpPr/>
              <p:nvPr/>
            </p:nvGrpSpPr>
            <p:grpSpPr>
              <a:xfrm>
                <a:off x="1968091" y="3322545"/>
                <a:ext cx="768409" cy="96354"/>
                <a:chOff x="1968092" y="3319370"/>
                <a:chExt cx="677104" cy="96354"/>
              </a:xfrm>
            </p:grpSpPr>
            <p:sp>
              <p:nvSpPr>
                <p:cNvPr id="176" name="Parallelogram 175">
                  <a:extLst>
                    <a:ext uri="{FF2B5EF4-FFF2-40B4-BE49-F238E27FC236}">
                      <a16:creationId xmlns:a16="http://schemas.microsoft.com/office/drawing/2014/main" id="{07B36360-9A3A-DC46-B550-29C20AA0C257}"/>
                    </a:ext>
                  </a:extLst>
                </p:cNvPr>
                <p:cNvSpPr/>
                <p:nvPr/>
              </p:nvSpPr>
              <p:spPr>
                <a:xfrm flipV="1">
                  <a:off x="2012950" y="3330575"/>
                  <a:ext cx="625475" cy="60324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7" name="Parallelogram 176">
                  <a:extLst>
                    <a:ext uri="{FF2B5EF4-FFF2-40B4-BE49-F238E27FC236}">
                      <a16:creationId xmlns:a16="http://schemas.microsoft.com/office/drawing/2014/main" id="{ABA6FB54-3EC0-AE4F-9782-569D5393345F}"/>
                    </a:ext>
                  </a:extLst>
                </p:cNvPr>
                <p:cNvSpPr/>
                <p:nvPr/>
              </p:nvSpPr>
              <p:spPr>
                <a:xfrm rot="17384936" flipV="1">
                  <a:off x="1945897" y="3341565"/>
                  <a:ext cx="95195" cy="50805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8" name="Parallelogram 177">
                  <a:extLst>
                    <a:ext uri="{FF2B5EF4-FFF2-40B4-BE49-F238E27FC236}">
                      <a16:creationId xmlns:a16="http://schemas.microsoft.com/office/drawing/2014/main" id="{F82E7FFE-DDEF-D743-96DC-E3D9F4A2D42C}"/>
                    </a:ext>
                  </a:extLst>
                </p:cNvPr>
                <p:cNvSpPr/>
                <p:nvPr/>
              </p:nvSpPr>
              <p:spPr>
                <a:xfrm>
                  <a:off x="1987550" y="3362325"/>
                  <a:ext cx="6508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9" name="Parallelogram 178">
                  <a:extLst>
                    <a:ext uri="{FF2B5EF4-FFF2-40B4-BE49-F238E27FC236}">
                      <a16:creationId xmlns:a16="http://schemas.microsoft.com/office/drawing/2014/main" id="{C9D402E7-CB51-FD47-85D7-5877A17BFBFE}"/>
                    </a:ext>
                  </a:extLst>
                </p:cNvPr>
                <p:cNvSpPr/>
                <p:nvPr/>
              </p:nvSpPr>
              <p:spPr>
                <a:xfrm rot="4215064" flipH="1" flipV="1">
                  <a:off x="2577455" y="3347983"/>
                  <a:ext cx="95195" cy="40287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74" name="Parallelogram 173">
                <a:extLst>
                  <a:ext uri="{FF2B5EF4-FFF2-40B4-BE49-F238E27FC236}">
                    <a16:creationId xmlns:a16="http://schemas.microsoft.com/office/drawing/2014/main" id="{74FA71DB-E74A-DB43-BE5D-9E4CECB32940}"/>
                  </a:ext>
                </a:extLst>
              </p:cNvPr>
              <p:cNvSpPr/>
              <p:nvPr/>
            </p:nvSpPr>
            <p:spPr>
              <a:xfrm rot="4389628">
                <a:off x="2495482" y="3370576"/>
                <a:ext cx="160883" cy="55150"/>
              </a:xfrm>
              <a:prstGeom prst="parallelogram">
                <a:avLst>
                  <a:gd name="adj" fmla="val 30290"/>
                </a:avLst>
              </a:prstGeom>
              <a:solidFill>
                <a:srgbClr val="8F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5" name="Parallelogram 174">
                <a:extLst>
                  <a:ext uri="{FF2B5EF4-FFF2-40B4-BE49-F238E27FC236}">
                    <a16:creationId xmlns:a16="http://schemas.microsoft.com/office/drawing/2014/main" id="{428D2F5D-5588-DB4B-8D69-289FA762F5F7}"/>
                  </a:ext>
                </a:extLst>
              </p:cNvPr>
              <p:cNvSpPr/>
              <p:nvPr/>
            </p:nvSpPr>
            <p:spPr>
              <a:xfrm rot="17068257">
                <a:off x="2025651" y="3362326"/>
                <a:ext cx="257175" cy="45719"/>
              </a:xfrm>
              <a:prstGeom prst="parallelogram">
                <a:avLst>
                  <a:gd name="adj" fmla="val 30290"/>
                </a:avLst>
              </a:prstGeom>
              <a:solidFill>
                <a:srgbClr val="8F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86" name="Picture 18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C84C158D-D53E-494D-A141-A35C4E143AB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28755" y="3842952"/>
            <a:ext cx="1051879" cy="988540"/>
          </a:xfrm>
          <a:prstGeom prst="rect">
            <a:avLst/>
          </a:prstGeom>
        </p:spPr>
      </p:pic>
      <p:pic>
        <p:nvPicPr>
          <p:cNvPr id="187" name="Picture 18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6A9784C5-9B92-0F49-98EA-6368E55C06D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65235" y="4353698"/>
            <a:ext cx="771378" cy="724929"/>
          </a:xfrm>
          <a:prstGeom prst="rect">
            <a:avLst/>
          </a:prstGeom>
        </p:spPr>
      </p:pic>
      <p:pic>
        <p:nvPicPr>
          <p:cNvPr id="188" name="Picture 18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FD0533C8-E0A5-5B49-B029-B3C0A2794A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28723" y="4567881"/>
            <a:ext cx="523550" cy="492024"/>
          </a:xfrm>
          <a:prstGeom prst="rect">
            <a:avLst/>
          </a:prstGeom>
        </p:spPr>
      </p:pic>
      <p:grpSp>
        <p:nvGrpSpPr>
          <p:cNvPr id="199" name="Group 198">
            <a:extLst>
              <a:ext uri="{FF2B5EF4-FFF2-40B4-BE49-F238E27FC236}">
                <a16:creationId xmlns:a16="http://schemas.microsoft.com/office/drawing/2014/main" id="{16988D8D-0A6E-8B41-9255-321764CBFED6}"/>
              </a:ext>
            </a:extLst>
          </p:cNvPr>
          <p:cNvGrpSpPr/>
          <p:nvPr/>
        </p:nvGrpSpPr>
        <p:grpSpPr>
          <a:xfrm>
            <a:off x="689621" y="1603077"/>
            <a:ext cx="8911579" cy="4648200"/>
            <a:chOff x="689621" y="1603077"/>
            <a:chExt cx="8911579" cy="4648200"/>
          </a:xfrm>
        </p:grpSpPr>
        <p:sp>
          <p:nvSpPr>
            <p:cNvPr id="189" name="Rectangle 4">
              <a:extLst>
                <a:ext uri="{FF2B5EF4-FFF2-40B4-BE49-F238E27FC236}">
                  <a16:creationId xmlns:a16="http://schemas.microsoft.com/office/drawing/2014/main" id="{7AD5ADDA-DECD-484D-98FB-1D9B915EE5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621" y="1603077"/>
              <a:ext cx="3870021" cy="4648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00099"/>
                </a:buClr>
                <a:buSzPct val="75000"/>
                <a:buFontTx/>
                <a:buNone/>
                <a:tabLst>
                  <a:tab pos="746125" algn="l"/>
                </a:tabLst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Home Subscriber Service 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11199"/>
                </a:buClr>
                <a:buSzPct val="100000"/>
                <a:buFont typeface="Wingdings" pitchFamily="2" charset="2"/>
                <a:buChar char="§"/>
                <a:tabLst>
                  <a:tab pos="746125" algn="l"/>
                </a:tabLst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stores info about mobile devices for which the HSS’s network is their “home network”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11199"/>
                </a:buClr>
                <a:buSzPct val="100000"/>
                <a:buFont typeface="Wingdings" pitchFamily="2" charset="2"/>
                <a:buChar char="§"/>
                <a:tabLst>
                  <a:tab pos="746125" algn="l"/>
                </a:tabLst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works with MME in device authentication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00099"/>
                </a:buClr>
                <a:buSzPct val="75000"/>
                <a:buFont typeface="Wingdings" charset="0"/>
                <a:buNone/>
                <a:tabLst>
                  <a:tab pos="746125" algn="l"/>
                </a:tabLst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B4423525-BD9A-2C49-852E-B62A37A0D7EC}"/>
                </a:ext>
              </a:extLst>
            </p:cNvPr>
            <p:cNvCxnSpPr>
              <a:cxnSpLocks/>
            </p:cNvCxnSpPr>
            <p:nvPr/>
          </p:nvCxnSpPr>
          <p:spPr>
            <a:xfrm>
              <a:off x="4473146" y="1890584"/>
              <a:ext cx="5128054" cy="654908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6044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1FB7CC-D2A5-C749-8D9F-01B9FA12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146" y="380460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Elements of 4G LTE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79769-3B28-CC48-AFB2-345BF93C7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Wireless and Mobile Networks: 7- 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08D7ADEB-DEFA-2140-A327-52FA5F1CF40F}"/>
              </a:ext>
            </a:extLst>
          </p:cNvPr>
          <p:cNvSpPr/>
          <p:nvPr/>
        </p:nvSpPr>
        <p:spPr>
          <a:xfrm>
            <a:off x="4757358" y="1791732"/>
            <a:ext cx="2397211" cy="1989436"/>
          </a:xfrm>
          <a:prstGeom prst="hexagon">
            <a:avLst/>
          </a:prstGeom>
          <a:solidFill>
            <a:srgbClr val="9A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FD2D7FAE-DA90-374E-A4B8-23D056E77A6C}"/>
              </a:ext>
            </a:extLst>
          </p:cNvPr>
          <p:cNvSpPr/>
          <p:nvPr/>
        </p:nvSpPr>
        <p:spPr>
          <a:xfrm>
            <a:off x="6908799" y="1910325"/>
            <a:ext cx="4498899" cy="2763823"/>
          </a:xfrm>
          <a:custGeom>
            <a:avLst/>
            <a:gdLst>
              <a:gd name="connsiteX0" fmla="*/ 409574 w 1466206"/>
              <a:gd name="connsiteY0" fmla="*/ 41300 h 846656"/>
              <a:gd name="connsiteX1" fmla="*/ 55068 w 1466206"/>
              <a:gd name="connsiteY1" fmla="*/ 92926 h 846656"/>
              <a:gd name="connsiteX2" fmla="*/ 0 w 1466206"/>
              <a:gd name="connsiteY2" fmla="*/ 344169 h 846656"/>
              <a:gd name="connsiteX3" fmla="*/ 37859 w 1466206"/>
              <a:gd name="connsiteY3" fmla="*/ 726197 h 846656"/>
              <a:gd name="connsiteX4" fmla="*/ 320087 w 1466206"/>
              <a:gd name="connsiteY4" fmla="*/ 846656 h 846656"/>
              <a:gd name="connsiteX5" fmla="*/ 949936 w 1466206"/>
              <a:gd name="connsiteY5" fmla="*/ 777822 h 846656"/>
              <a:gd name="connsiteX6" fmla="*/ 1466206 w 1466206"/>
              <a:gd name="connsiteY6" fmla="*/ 757172 h 846656"/>
              <a:gd name="connsiteX7" fmla="*/ 1466206 w 1466206"/>
              <a:gd name="connsiteY7" fmla="*/ 357936 h 846656"/>
              <a:gd name="connsiteX8" fmla="*/ 1287232 w 1466206"/>
              <a:gd name="connsiteY8" fmla="*/ 0 h 846656"/>
              <a:gd name="connsiteX9" fmla="*/ 719336 w 1466206"/>
              <a:gd name="connsiteY9" fmla="*/ 55067 h 846656"/>
              <a:gd name="connsiteX10" fmla="*/ 409574 w 1466206"/>
              <a:gd name="connsiteY10" fmla="*/ 41300 h 846656"/>
              <a:gd name="connsiteX0" fmla="*/ 409574 w 1466206"/>
              <a:gd name="connsiteY0" fmla="*/ 41300 h 846656"/>
              <a:gd name="connsiteX1" fmla="*/ 55068 w 1466206"/>
              <a:gd name="connsiteY1" fmla="*/ 92926 h 846656"/>
              <a:gd name="connsiteX2" fmla="*/ 0 w 1466206"/>
              <a:gd name="connsiteY2" fmla="*/ 344169 h 846656"/>
              <a:gd name="connsiteX3" fmla="*/ 37859 w 1466206"/>
              <a:gd name="connsiteY3" fmla="*/ 726197 h 846656"/>
              <a:gd name="connsiteX4" fmla="*/ 320087 w 1466206"/>
              <a:gd name="connsiteY4" fmla="*/ 846656 h 846656"/>
              <a:gd name="connsiteX5" fmla="*/ 949936 w 1466206"/>
              <a:gd name="connsiteY5" fmla="*/ 777822 h 846656"/>
              <a:gd name="connsiteX6" fmla="*/ 1466206 w 1466206"/>
              <a:gd name="connsiteY6" fmla="*/ 757172 h 846656"/>
              <a:gd name="connsiteX7" fmla="*/ 1466206 w 1466206"/>
              <a:gd name="connsiteY7" fmla="*/ 357936 h 846656"/>
              <a:gd name="connsiteX8" fmla="*/ 1287232 w 1466206"/>
              <a:gd name="connsiteY8" fmla="*/ 0 h 846656"/>
              <a:gd name="connsiteX9" fmla="*/ 719336 w 1466206"/>
              <a:gd name="connsiteY9" fmla="*/ 55067 h 846656"/>
              <a:gd name="connsiteX10" fmla="*/ 409574 w 1466206"/>
              <a:gd name="connsiteY10" fmla="*/ 41300 h 846656"/>
              <a:gd name="connsiteX0" fmla="*/ 416148 w 1472780"/>
              <a:gd name="connsiteY0" fmla="*/ 41300 h 846656"/>
              <a:gd name="connsiteX1" fmla="*/ 61642 w 1472780"/>
              <a:gd name="connsiteY1" fmla="*/ 92926 h 846656"/>
              <a:gd name="connsiteX2" fmla="*/ 6574 w 1472780"/>
              <a:gd name="connsiteY2" fmla="*/ 344169 h 846656"/>
              <a:gd name="connsiteX3" fmla="*/ 44433 w 1472780"/>
              <a:gd name="connsiteY3" fmla="*/ 726197 h 846656"/>
              <a:gd name="connsiteX4" fmla="*/ 326661 w 1472780"/>
              <a:gd name="connsiteY4" fmla="*/ 846656 h 846656"/>
              <a:gd name="connsiteX5" fmla="*/ 956510 w 1472780"/>
              <a:gd name="connsiteY5" fmla="*/ 777822 h 846656"/>
              <a:gd name="connsiteX6" fmla="*/ 1472780 w 1472780"/>
              <a:gd name="connsiteY6" fmla="*/ 757172 h 846656"/>
              <a:gd name="connsiteX7" fmla="*/ 1472780 w 1472780"/>
              <a:gd name="connsiteY7" fmla="*/ 357936 h 846656"/>
              <a:gd name="connsiteX8" fmla="*/ 1293806 w 1472780"/>
              <a:gd name="connsiteY8" fmla="*/ 0 h 846656"/>
              <a:gd name="connsiteX9" fmla="*/ 725910 w 1472780"/>
              <a:gd name="connsiteY9" fmla="*/ 55067 h 846656"/>
              <a:gd name="connsiteX10" fmla="*/ 416148 w 1472780"/>
              <a:gd name="connsiteY10" fmla="*/ 41300 h 846656"/>
              <a:gd name="connsiteX0" fmla="*/ 416148 w 1472780"/>
              <a:gd name="connsiteY0" fmla="*/ 41300 h 846656"/>
              <a:gd name="connsiteX1" fmla="*/ 61642 w 1472780"/>
              <a:gd name="connsiteY1" fmla="*/ 92926 h 846656"/>
              <a:gd name="connsiteX2" fmla="*/ 6574 w 1472780"/>
              <a:gd name="connsiteY2" fmla="*/ 344169 h 846656"/>
              <a:gd name="connsiteX3" fmla="*/ 44433 w 1472780"/>
              <a:gd name="connsiteY3" fmla="*/ 726197 h 846656"/>
              <a:gd name="connsiteX4" fmla="*/ 326661 w 1472780"/>
              <a:gd name="connsiteY4" fmla="*/ 846656 h 846656"/>
              <a:gd name="connsiteX5" fmla="*/ 956510 w 1472780"/>
              <a:gd name="connsiteY5" fmla="*/ 777822 h 846656"/>
              <a:gd name="connsiteX6" fmla="*/ 1472780 w 1472780"/>
              <a:gd name="connsiteY6" fmla="*/ 757172 h 846656"/>
              <a:gd name="connsiteX7" fmla="*/ 1472780 w 1472780"/>
              <a:gd name="connsiteY7" fmla="*/ 357936 h 846656"/>
              <a:gd name="connsiteX8" fmla="*/ 1293806 w 1472780"/>
              <a:gd name="connsiteY8" fmla="*/ 0 h 846656"/>
              <a:gd name="connsiteX9" fmla="*/ 725910 w 1472780"/>
              <a:gd name="connsiteY9" fmla="*/ 55067 h 846656"/>
              <a:gd name="connsiteX10" fmla="*/ 416148 w 1472780"/>
              <a:gd name="connsiteY10" fmla="*/ 41300 h 846656"/>
              <a:gd name="connsiteX0" fmla="*/ 416148 w 1518548"/>
              <a:gd name="connsiteY0" fmla="*/ 41300 h 846656"/>
              <a:gd name="connsiteX1" fmla="*/ 61642 w 1518548"/>
              <a:gd name="connsiteY1" fmla="*/ 92926 h 846656"/>
              <a:gd name="connsiteX2" fmla="*/ 6574 w 1518548"/>
              <a:gd name="connsiteY2" fmla="*/ 344169 h 846656"/>
              <a:gd name="connsiteX3" fmla="*/ 44433 w 1518548"/>
              <a:gd name="connsiteY3" fmla="*/ 726197 h 846656"/>
              <a:gd name="connsiteX4" fmla="*/ 326661 w 1518548"/>
              <a:gd name="connsiteY4" fmla="*/ 846656 h 846656"/>
              <a:gd name="connsiteX5" fmla="*/ 956510 w 1518548"/>
              <a:gd name="connsiteY5" fmla="*/ 777822 h 846656"/>
              <a:gd name="connsiteX6" fmla="*/ 1472780 w 1518548"/>
              <a:gd name="connsiteY6" fmla="*/ 757172 h 846656"/>
              <a:gd name="connsiteX7" fmla="*/ 1472780 w 1518548"/>
              <a:gd name="connsiteY7" fmla="*/ 357936 h 846656"/>
              <a:gd name="connsiteX8" fmla="*/ 1293806 w 1518548"/>
              <a:gd name="connsiteY8" fmla="*/ 0 h 846656"/>
              <a:gd name="connsiteX9" fmla="*/ 725910 w 1518548"/>
              <a:gd name="connsiteY9" fmla="*/ 55067 h 846656"/>
              <a:gd name="connsiteX10" fmla="*/ 416148 w 1518548"/>
              <a:gd name="connsiteY10" fmla="*/ 41300 h 846656"/>
              <a:gd name="connsiteX0" fmla="*/ 416148 w 1518548"/>
              <a:gd name="connsiteY0" fmla="*/ 84063 h 889419"/>
              <a:gd name="connsiteX1" fmla="*/ 61642 w 1518548"/>
              <a:gd name="connsiteY1" fmla="*/ 135689 h 889419"/>
              <a:gd name="connsiteX2" fmla="*/ 6574 w 1518548"/>
              <a:gd name="connsiteY2" fmla="*/ 386932 h 889419"/>
              <a:gd name="connsiteX3" fmla="*/ 44433 w 1518548"/>
              <a:gd name="connsiteY3" fmla="*/ 768960 h 889419"/>
              <a:gd name="connsiteX4" fmla="*/ 326661 w 1518548"/>
              <a:gd name="connsiteY4" fmla="*/ 889419 h 889419"/>
              <a:gd name="connsiteX5" fmla="*/ 956510 w 1518548"/>
              <a:gd name="connsiteY5" fmla="*/ 820585 h 889419"/>
              <a:gd name="connsiteX6" fmla="*/ 1472780 w 1518548"/>
              <a:gd name="connsiteY6" fmla="*/ 799935 h 889419"/>
              <a:gd name="connsiteX7" fmla="*/ 1472780 w 1518548"/>
              <a:gd name="connsiteY7" fmla="*/ 400699 h 889419"/>
              <a:gd name="connsiteX8" fmla="*/ 1293806 w 1518548"/>
              <a:gd name="connsiteY8" fmla="*/ 42763 h 889419"/>
              <a:gd name="connsiteX9" fmla="*/ 725910 w 1518548"/>
              <a:gd name="connsiteY9" fmla="*/ 97830 h 889419"/>
              <a:gd name="connsiteX10" fmla="*/ 416148 w 1518548"/>
              <a:gd name="connsiteY10" fmla="*/ 84063 h 889419"/>
              <a:gd name="connsiteX0" fmla="*/ 416148 w 1518548"/>
              <a:gd name="connsiteY0" fmla="*/ 52053 h 857409"/>
              <a:gd name="connsiteX1" fmla="*/ 61642 w 1518548"/>
              <a:gd name="connsiteY1" fmla="*/ 103679 h 857409"/>
              <a:gd name="connsiteX2" fmla="*/ 6574 w 1518548"/>
              <a:gd name="connsiteY2" fmla="*/ 354922 h 857409"/>
              <a:gd name="connsiteX3" fmla="*/ 44433 w 1518548"/>
              <a:gd name="connsiteY3" fmla="*/ 736950 h 857409"/>
              <a:gd name="connsiteX4" fmla="*/ 326661 w 1518548"/>
              <a:gd name="connsiteY4" fmla="*/ 857409 h 857409"/>
              <a:gd name="connsiteX5" fmla="*/ 956510 w 1518548"/>
              <a:gd name="connsiteY5" fmla="*/ 788575 h 857409"/>
              <a:gd name="connsiteX6" fmla="*/ 1472780 w 1518548"/>
              <a:gd name="connsiteY6" fmla="*/ 767925 h 857409"/>
              <a:gd name="connsiteX7" fmla="*/ 1472780 w 1518548"/>
              <a:gd name="connsiteY7" fmla="*/ 368689 h 857409"/>
              <a:gd name="connsiteX8" fmla="*/ 1293806 w 1518548"/>
              <a:gd name="connsiteY8" fmla="*/ 10753 h 857409"/>
              <a:gd name="connsiteX9" fmla="*/ 928976 w 1518548"/>
              <a:gd name="connsiteY9" fmla="*/ 89911 h 857409"/>
              <a:gd name="connsiteX10" fmla="*/ 416148 w 1518548"/>
              <a:gd name="connsiteY10" fmla="*/ 52053 h 857409"/>
              <a:gd name="connsiteX0" fmla="*/ 430374 w 1519007"/>
              <a:gd name="connsiteY0" fmla="*/ 231021 h 857409"/>
              <a:gd name="connsiteX1" fmla="*/ 62101 w 1519007"/>
              <a:gd name="connsiteY1" fmla="*/ 103679 h 857409"/>
              <a:gd name="connsiteX2" fmla="*/ 7033 w 1519007"/>
              <a:gd name="connsiteY2" fmla="*/ 354922 h 857409"/>
              <a:gd name="connsiteX3" fmla="*/ 44892 w 1519007"/>
              <a:gd name="connsiteY3" fmla="*/ 736950 h 857409"/>
              <a:gd name="connsiteX4" fmla="*/ 327120 w 1519007"/>
              <a:gd name="connsiteY4" fmla="*/ 857409 h 857409"/>
              <a:gd name="connsiteX5" fmla="*/ 956969 w 1519007"/>
              <a:gd name="connsiteY5" fmla="*/ 788575 h 857409"/>
              <a:gd name="connsiteX6" fmla="*/ 1473239 w 1519007"/>
              <a:gd name="connsiteY6" fmla="*/ 767925 h 857409"/>
              <a:gd name="connsiteX7" fmla="*/ 1473239 w 1519007"/>
              <a:gd name="connsiteY7" fmla="*/ 368689 h 857409"/>
              <a:gd name="connsiteX8" fmla="*/ 1294265 w 1519007"/>
              <a:gd name="connsiteY8" fmla="*/ 10753 h 857409"/>
              <a:gd name="connsiteX9" fmla="*/ 929435 w 1519007"/>
              <a:gd name="connsiteY9" fmla="*/ 89911 h 857409"/>
              <a:gd name="connsiteX10" fmla="*/ 430374 w 1519007"/>
              <a:gd name="connsiteY10" fmla="*/ 231021 h 857409"/>
              <a:gd name="connsiteX0" fmla="*/ 457084 w 1545717"/>
              <a:gd name="connsiteY0" fmla="*/ 231021 h 857409"/>
              <a:gd name="connsiteX1" fmla="*/ 88811 w 1545717"/>
              <a:gd name="connsiteY1" fmla="*/ 103679 h 857409"/>
              <a:gd name="connsiteX2" fmla="*/ 33743 w 1545717"/>
              <a:gd name="connsiteY2" fmla="*/ 354922 h 857409"/>
              <a:gd name="connsiteX3" fmla="*/ 71602 w 1545717"/>
              <a:gd name="connsiteY3" fmla="*/ 736950 h 857409"/>
              <a:gd name="connsiteX4" fmla="*/ 353830 w 1545717"/>
              <a:gd name="connsiteY4" fmla="*/ 857409 h 857409"/>
              <a:gd name="connsiteX5" fmla="*/ 983679 w 1545717"/>
              <a:gd name="connsiteY5" fmla="*/ 788575 h 857409"/>
              <a:gd name="connsiteX6" fmla="*/ 1499949 w 1545717"/>
              <a:gd name="connsiteY6" fmla="*/ 767925 h 857409"/>
              <a:gd name="connsiteX7" fmla="*/ 1499949 w 1545717"/>
              <a:gd name="connsiteY7" fmla="*/ 368689 h 857409"/>
              <a:gd name="connsiteX8" fmla="*/ 1320975 w 1545717"/>
              <a:gd name="connsiteY8" fmla="*/ 10753 h 857409"/>
              <a:gd name="connsiteX9" fmla="*/ 956145 w 1545717"/>
              <a:gd name="connsiteY9" fmla="*/ 89911 h 857409"/>
              <a:gd name="connsiteX10" fmla="*/ 457084 w 1545717"/>
              <a:gd name="connsiteY10" fmla="*/ 231021 h 857409"/>
              <a:gd name="connsiteX0" fmla="*/ 563227 w 1524513"/>
              <a:gd name="connsiteY0" fmla="*/ 182837 h 857409"/>
              <a:gd name="connsiteX1" fmla="*/ 67607 w 1524513"/>
              <a:gd name="connsiteY1" fmla="*/ 103679 h 857409"/>
              <a:gd name="connsiteX2" fmla="*/ 12539 w 1524513"/>
              <a:gd name="connsiteY2" fmla="*/ 354922 h 857409"/>
              <a:gd name="connsiteX3" fmla="*/ 50398 w 1524513"/>
              <a:gd name="connsiteY3" fmla="*/ 736950 h 857409"/>
              <a:gd name="connsiteX4" fmla="*/ 332626 w 1524513"/>
              <a:gd name="connsiteY4" fmla="*/ 857409 h 857409"/>
              <a:gd name="connsiteX5" fmla="*/ 962475 w 1524513"/>
              <a:gd name="connsiteY5" fmla="*/ 788575 h 857409"/>
              <a:gd name="connsiteX6" fmla="*/ 1478745 w 1524513"/>
              <a:gd name="connsiteY6" fmla="*/ 767925 h 857409"/>
              <a:gd name="connsiteX7" fmla="*/ 1478745 w 1524513"/>
              <a:gd name="connsiteY7" fmla="*/ 368689 h 857409"/>
              <a:gd name="connsiteX8" fmla="*/ 1299771 w 1524513"/>
              <a:gd name="connsiteY8" fmla="*/ 10753 h 857409"/>
              <a:gd name="connsiteX9" fmla="*/ 934941 w 1524513"/>
              <a:gd name="connsiteY9" fmla="*/ 89911 h 857409"/>
              <a:gd name="connsiteX10" fmla="*/ 563227 w 1524513"/>
              <a:gd name="connsiteY10" fmla="*/ 182837 h 857409"/>
              <a:gd name="connsiteX0" fmla="*/ 563227 w 1539800"/>
              <a:gd name="connsiteY0" fmla="*/ 182837 h 857409"/>
              <a:gd name="connsiteX1" fmla="*/ 67607 w 1539800"/>
              <a:gd name="connsiteY1" fmla="*/ 103679 h 857409"/>
              <a:gd name="connsiteX2" fmla="*/ 12539 w 1539800"/>
              <a:gd name="connsiteY2" fmla="*/ 354922 h 857409"/>
              <a:gd name="connsiteX3" fmla="*/ 50398 w 1539800"/>
              <a:gd name="connsiteY3" fmla="*/ 736950 h 857409"/>
              <a:gd name="connsiteX4" fmla="*/ 332626 w 1539800"/>
              <a:gd name="connsiteY4" fmla="*/ 857409 h 857409"/>
              <a:gd name="connsiteX5" fmla="*/ 752525 w 1539800"/>
              <a:gd name="connsiteY5" fmla="*/ 726625 h 857409"/>
              <a:gd name="connsiteX6" fmla="*/ 1478745 w 1539800"/>
              <a:gd name="connsiteY6" fmla="*/ 767925 h 857409"/>
              <a:gd name="connsiteX7" fmla="*/ 1478745 w 1539800"/>
              <a:gd name="connsiteY7" fmla="*/ 368689 h 857409"/>
              <a:gd name="connsiteX8" fmla="*/ 1299771 w 1539800"/>
              <a:gd name="connsiteY8" fmla="*/ 10753 h 857409"/>
              <a:gd name="connsiteX9" fmla="*/ 934941 w 1539800"/>
              <a:gd name="connsiteY9" fmla="*/ 89911 h 857409"/>
              <a:gd name="connsiteX10" fmla="*/ 563227 w 1539800"/>
              <a:gd name="connsiteY10" fmla="*/ 182837 h 857409"/>
              <a:gd name="connsiteX0" fmla="*/ 563227 w 1539800"/>
              <a:gd name="connsiteY0" fmla="*/ 182837 h 857409"/>
              <a:gd name="connsiteX1" fmla="*/ 67607 w 1539800"/>
              <a:gd name="connsiteY1" fmla="*/ 103679 h 857409"/>
              <a:gd name="connsiteX2" fmla="*/ 12539 w 1539800"/>
              <a:gd name="connsiteY2" fmla="*/ 354922 h 857409"/>
              <a:gd name="connsiteX3" fmla="*/ 50398 w 1539800"/>
              <a:gd name="connsiteY3" fmla="*/ 736950 h 857409"/>
              <a:gd name="connsiteX4" fmla="*/ 332626 w 1539800"/>
              <a:gd name="connsiteY4" fmla="*/ 857409 h 857409"/>
              <a:gd name="connsiteX5" fmla="*/ 752525 w 1539800"/>
              <a:gd name="connsiteY5" fmla="*/ 726625 h 857409"/>
              <a:gd name="connsiteX6" fmla="*/ 1478745 w 1539800"/>
              <a:gd name="connsiteY6" fmla="*/ 767925 h 857409"/>
              <a:gd name="connsiteX7" fmla="*/ 1478745 w 1539800"/>
              <a:gd name="connsiteY7" fmla="*/ 368689 h 857409"/>
              <a:gd name="connsiteX8" fmla="*/ 1299771 w 1539800"/>
              <a:gd name="connsiteY8" fmla="*/ 10753 h 857409"/>
              <a:gd name="connsiteX9" fmla="*/ 934941 w 1539800"/>
              <a:gd name="connsiteY9" fmla="*/ 89911 h 857409"/>
              <a:gd name="connsiteX10" fmla="*/ 563227 w 1539800"/>
              <a:gd name="connsiteY10" fmla="*/ 182837 h 857409"/>
              <a:gd name="connsiteX0" fmla="*/ 563227 w 1539800"/>
              <a:gd name="connsiteY0" fmla="*/ 95020 h 769592"/>
              <a:gd name="connsiteX1" fmla="*/ 67607 w 1539800"/>
              <a:gd name="connsiteY1" fmla="*/ 15862 h 769592"/>
              <a:gd name="connsiteX2" fmla="*/ 12539 w 1539800"/>
              <a:gd name="connsiteY2" fmla="*/ 267105 h 769592"/>
              <a:gd name="connsiteX3" fmla="*/ 50398 w 1539800"/>
              <a:gd name="connsiteY3" fmla="*/ 649133 h 769592"/>
              <a:gd name="connsiteX4" fmla="*/ 332626 w 1539800"/>
              <a:gd name="connsiteY4" fmla="*/ 769592 h 769592"/>
              <a:gd name="connsiteX5" fmla="*/ 752525 w 1539800"/>
              <a:gd name="connsiteY5" fmla="*/ 638808 h 769592"/>
              <a:gd name="connsiteX6" fmla="*/ 1478745 w 1539800"/>
              <a:gd name="connsiteY6" fmla="*/ 680108 h 769592"/>
              <a:gd name="connsiteX7" fmla="*/ 1478745 w 1539800"/>
              <a:gd name="connsiteY7" fmla="*/ 280872 h 769592"/>
              <a:gd name="connsiteX8" fmla="*/ 1299771 w 1539800"/>
              <a:gd name="connsiteY8" fmla="*/ 50279 h 769592"/>
              <a:gd name="connsiteX9" fmla="*/ 934941 w 1539800"/>
              <a:gd name="connsiteY9" fmla="*/ 2094 h 769592"/>
              <a:gd name="connsiteX10" fmla="*/ 563227 w 1539800"/>
              <a:gd name="connsiteY10" fmla="*/ 95020 h 769592"/>
              <a:gd name="connsiteX0" fmla="*/ 563227 w 1539800"/>
              <a:gd name="connsiteY0" fmla="*/ 95020 h 769592"/>
              <a:gd name="connsiteX1" fmla="*/ 67607 w 1539800"/>
              <a:gd name="connsiteY1" fmla="*/ 15862 h 769592"/>
              <a:gd name="connsiteX2" fmla="*/ 12539 w 1539800"/>
              <a:gd name="connsiteY2" fmla="*/ 267105 h 769592"/>
              <a:gd name="connsiteX3" fmla="*/ 50398 w 1539800"/>
              <a:gd name="connsiteY3" fmla="*/ 649133 h 769592"/>
              <a:gd name="connsiteX4" fmla="*/ 332626 w 1539800"/>
              <a:gd name="connsiteY4" fmla="*/ 769592 h 769592"/>
              <a:gd name="connsiteX5" fmla="*/ 752525 w 1539800"/>
              <a:gd name="connsiteY5" fmla="*/ 638808 h 769592"/>
              <a:gd name="connsiteX6" fmla="*/ 1478745 w 1539800"/>
              <a:gd name="connsiteY6" fmla="*/ 680108 h 769592"/>
              <a:gd name="connsiteX7" fmla="*/ 1478745 w 1539800"/>
              <a:gd name="connsiteY7" fmla="*/ 280872 h 769592"/>
              <a:gd name="connsiteX8" fmla="*/ 1299771 w 1539800"/>
              <a:gd name="connsiteY8" fmla="*/ 50279 h 769592"/>
              <a:gd name="connsiteX9" fmla="*/ 934941 w 1539800"/>
              <a:gd name="connsiteY9" fmla="*/ 2094 h 769592"/>
              <a:gd name="connsiteX10" fmla="*/ 563227 w 1539800"/>
              <a:gd name="connsiteY10" fmla="*/ 95020 h 769592"/>
              <a:gd name="connsiteX0" fmla="*/ 580156 w 1556729"/>
              <a:gd name="connsiteY0" fmla="*/ 95020 h 769592"/>
              <a:gd name="connsiteX1" fmla="*/ 349414 w 1556729"/>
              <a:gd name="connsiteY1" fmla="*/ 232475 h 769592"/>
              <a:gd name="connsiteX2" fmla="*/ 29468 w 1556729"/>
              <a:gd name="connsiteY2" fmla="*/ 267105 h 769592"/>
              <a:gd name="connsiteX3" fmla="*/ 67327 w 1556729"/>
              <a:gd name="connsiteY3" fmla="*/ 649133 h 769592"/>
              <a:gd name="connsiteX4" fmla="*/ 349555 w 1556729"/>
              <a:gd name="connsiteY4" fmla="*/ 769592 h 769592"/>
              <a:gd name="connsiteX5" fmla="*/ 769454 w 1556729"/>
              <a:gd name="connsiteY5" fmla="*/ 638808 h 769592"/>
              <a:gd name="connsiteX6" fmla="*/ 1495674 w 1556729"/>
              <a:gd name="connsiteY6" fmla="*/ 680108 h 769592"/>
              <a:gd name="connsiteX7" fmla="*/ 1495674 w 1556729"/>
              <a:gd name="connsiteY7" fmla="*/ 280872 h 769592"/>
              <a:gd name="connsiteX8" fmla="*/ 1316700 w 1556729"/>
              <a:gd name="connsiteY8" fmla="*/ 50279 h 769592"/>
              <a:gd name="connsiteX9" fmla="*/ 951870 w 1556729"/>
              <a:gd name="connsiteY9" fmla="*/ 2094 h 769592"/>
              <a:gd name="connsiteX10" fmla="*/ 580156 w 1556729"/>
              <a:gd name="connsiteY10" fmla="*/ 95020 h 769592"/>
              <a:gd name="connsiteX0" fmla="*/ 552462 w 1529035"/>
              <a:gd name="connsiteY0" fmla="*/ 95020 h 769592"/>
              <a:gd name="connsiteX1" fmla="*/ 321720 w 1529035"/>
              <a:gd name="connsiteY1" fmla="*/ 232475 h 769592"/>
              <a:gd name="connsiteX2" fmla="*/ 1774 w 1529035"/>
              <a:gd name="connsiteY2" fmla="*/ 267105 h 769592"/>
              <a:gd name="connsiteX3" fmla="*/ 205181 w 1529035"/>
              <a:gd name="connsiteY3" fmla="*/ 597734 h 769592"/>
              <a:gd name="connsiteX4" fmla="*/ 321861 w 1529035"/>
              <a:gd name="connsiteY4" fmla="*/ 769592 h 769592"/>
              <a:gd name="connsiteX5" fmla="*/ 741760 w 1529035"/>
              <a:gd name="connsiteY5" fmla="*/ 638808 h 769592"/>
              <a:gd name="connsiteX6" fmla="*/ 1467980 w 1529035"/>
              <a:gd name="connsiteY6" fmla="*/ 680108 h 769592"/>
              <a:gd name="connsiteX7" fmla="*/ 1467980 w 1529035"/>
              <a:gd name="connsiteY7" fmla="*/ 280872 h 769592"/>
              <a:gd name="connsiteX8" fmla="*/ 1289006 w 1529035"/>
              <a:gd name="connsiteY8" fmla="*/ 50279 h 769592"/>
              <a:gd name="connsiteX9" fmla="*/ 924176 w 1529035"/>
              <a:gd name="connsiteY9" fmla="*/ 2094 h 769592"/>
              <a:gd name="connsiteX10" fmla="*/ 552462 w 1529035"/>
              <a:gd name="connsiteY10" fmla="*/ 95020 h 769592"/>
              <a:gd name="connsiteX0" fmla="*/ 552568 w 1529141"/>
              <a:gd name="connsiteY0" fmla="*/ 95020 h 697308"/>
              <a:gd name="connsiteX1" fmla="*/ 321826 w 1529141"/>
              <a:gd name="connsiteY1" fmla="*/ 232475 h 697308"/>
              <a:gd name="connsiteX2" fmla="*/ 1880 w 1529141"/>
              <a:gd name="connsiteY2" fmla="*/ 267105 h 697308"/>
              <a:gd name="connsiteX3" fmla="*/ 205287 w 1529141"/>
              <a:gd name="connsiteY3" fmla="*/ 597734 h 697308"/>
              <a:gd name="connsiteX4" fmla="*/ 526144 w 1529141"/>
              <a:gd name="connsiteY4" fmla="*/ 563993 h 697308"/>
              <a:gd name="connsiteX5" fmla="*/ 741866 w 1529141"/>
              <a:gd name="connsiteY5" fmla="*/ 638808 h 697308"/>
              <a:gd name="connsiteX6" fmla="*/ 1468086 w 1529141"/>
              <a:gd name="connsiteY6" fmla="*/ 680108 h 697308"/>
              <a:gd name="connsiteX7" fmla="*/ 1468086 w 1529141"/>
              <a:gd name="connsiteY7" fmla="*/ 280872 h 697308"/>
              <a:gd name="connsiteX8" fmla="*/ 1289112 w 1529141"/>
              <a:gd name="connsiteY8" fmla="*/ 50279 h 697308"/>
              <a:gd name="connsiteX9" fmla="*/ 924282 w 1529141"/>
              <a:gd name="connsiteY9" fmla="*/ 2094 h 697308"/>
              <a:gd name="connsiteX10" fmla="*/ 552568 w 1529141"/>
              <a:gd name="connsiteY10" fmla="*/ 95020 h 697308"/>
              <a:gd name="connsiteX0" fmla="*/ 503604 w 1480177"/>
              <a:gd name="connsiteY0" fmla="*/ 95020 h 697308"/>
              <a:gd name="connsiteX1" fmla="*/ 272862 w 1480177"/>
              <a:gd name="connsiteY1" fmla="*/ 232475 h 697308"/>
              <a:gd name="connsiteX2" fmla="*/ 2581 w 1480177"/>
              <a:gd name="connsiteY2" fmla="*/ 384590 h 697308"/>
              <a:gd name="connsiteX3" fmla="*/ 156323 w 1480177"/>
              <a:gd name="connsiteY3" fmla="*/ 597734 h 697308"/>
              <a:gd name="connsiteX4" fmla="*/ 477180 w 1480177"/>
              <a:gd name="connsiteY4" fmla="*/ 563993 h 697308"/>
              <a:gd name="connsiteX5" fmla="*/ 692902 w 1480177"/>
              <a:gd name="connsiteY5" fmla="*/ 638808 h 697308"/>
              <a:gd name="connsiteX6" fmla="*/ 1419122 w 1480177"/>
              <a:gd name="connsiteY6" fmla="*/ 680108 h 697308"/>
              <a:gd name="connsiteX7" fmla="*/ 1419122 w 1480177"/>
              <a:gd name="connsiteY7" fmla="*/ 280872 h 697308"/>
              <a:gd name="connsiteX8" fmla="*/ 1240148 w 1480177"/>
              <a:gd name="connsiteY8" fmla="*/ 50279 h 697308"/>
              <a:gd name="connsiteX9" fmla="*/ 875318 w 1480177"/>
              <a:gd name="connsiteY9" fmla="*/ 2094 h 697308"/>
              <a:gd name="connsiteX10" fmla="*/ 503604 w 1480177"/>
              <a:gd name="connsiteY10" fmla="*/ 95020 h 697308"/>
              <a:gd name="connsiteX0" fmla="*/ 503604 w 1480177"/>
              <a:gd name="connsiteY0" fmla="*/ 95020 h 697308"/>
              <a:gd name="connsiteX1" fmla="*/ 272862 w 1480177"/>
              <a:gd name="connsiteY1" fmla="*/ 232475 h 697308"/>
              <a:gd name="connsiteX2" fmla="*/ 2581 w 1480177"/>
              <a:gd name="connsiteY2" fmla="*/ 384590 h 697308"/>
              <a:gd name="connsiteX3" fmla="*/ 156323 w 1480177"/>
              <a:gd name="connsiteY3" fmla="*/ 597734 h 697308"/>
              <a:gd name="connsiteX4" fmla="*/ 477180 w 1480177"/>
              <a:gd name="connsiteY4" fmla="*/ 563993 h 697308"/>
              <a:gd name="connsiteX5" fmla="*/ 692902 w 1480177"/>
              <a:gd name="connsiteY5" fmla="*/ 638808 h 697308"/>
              <a:gd name="connsiteX6" fmla="*/ 1419122 w 1480177"/>
              <a:gd name="connsiteY6" fmla="*/ 680108 h 697308"/>
              <a:gd name="connsiteX7" fmla="*/ 1419122 w 1480177"/>
              <a:gd name="connsiteY7" fmla="*/ 280872 h 697308"/>
              <a:gd name="connsiteX8" fmla="*/ 1240148 w 1480177"/>
              <a:gd name="connsiteY8" fmla="*/ 50279 h 697308"/>
              <a:gd name="connsiteX9" fmla="*/ 875318 w 1480177"/>
              <a:gd name="connsiteY9" fmla="*/ 2094 h 697308"/>
              <a:gd name="connsiteX10" fmla="*/ 503604 w 1480177"/>
              <a:gd name="connsiteY10" fmla="*/ 95020 h 697308"/>
              <a:gd name="connsiteX0" fmla="*/ 504713 w 1481286"/>
              <a:gd name="connsiteY0" fmla="*/ 95020 h 700752"/>
              <a:gd name="connsiteX1" fmla="*/ 273971 w 1481286"/>
              <a:gd name="connsiteY1" fmla="*/ 232475 h 700752"/>
              <a:gd name="connsiteX2" fmla="*/ 3690 w 1481286"/>
              <a:gd name="connsiteY2" fmla="*/ 384590 h 700752"/>
              <a:gd name="connsiteX3" fmla="*/ 157432 w 1481286"/>
              <a:gd name="connsiteY3" fmla="*/ 597734 h 700752"/>
              <a:gd name="connsiteX4" fmla="*/ 694011 w 1481286"/>
              <a:gd name="connsiteY4" fmla="*/ 638808 h 700752"/>
              <a:gd name="connsiteX5" fmla="*/ 1420231 w 1481286"/>
              <a:gd name="connsiteY5" fmla="*/ 680108 h 700752"/>
              <a:gd name="connsiteX6" fmla="*/ 1420231 w 1481286"/>
              <a:gd name="connsiteY6" fmla="*/ 280872 h 700752"/>
              <a:gd name="connsiteX7" fmla="*/ 1241257 w 1481286"/>
              <a:gd name="connsiteY7" fmla="*/ 50279 h 700752"/>
              <a:gd name="connsiteX8" fmla="*/ 876427 w 1481286"/>
              <a:gd name="connsiteY8" fmla="*/ 2094 h 700752"/>
              <a:gd name="connsiteX9" fmla="*/ 504713 w 1481286"/>
              <a:gd name="connsiteY9" fmla="*/ 95020 h 700752"/>
              <a:gd name="connsiteX0" fmla="*/ 501024 w 1477597"/>
              <a:gd name="connsiteY0" fmla="*/ 95020 h 700752"/>
              <a:gd name="connsiteX1" fmla="*/ 270282 w 1477597"/>
              <a:gd name="connsiteY1" fmla="*/ 232475 h 700752"/>
              <a:gd name="connsiteX2" fmla="*/ 1 w 1477597"/>
              <a:gd name="connsiteY2" fmla="*/ 384590 h 700752"/>
              <a:gd name="connsiteX3" fmla="*/ 269626 w 1477597"/>
              <a:gd name="connsiteY3" fmla="*/ 583049 h 700752"/>
              <a:gd name="connsiteX4" fmla="*/ 690322 w 1477597"/>
              <a:gd name="connsiteY4" fmla="*/ 638808 h 700752"/>
              <a:gd name="connsiteX5" fmla="*/ 1416542 w 1477597"/>
              <a:gd name="connsiteY5" fmla="*/ 680108 h 700752"/>
              <a:gd name="connsiteX6" fmla="*/ 1416542 w 1477597"/>
              <a:gd name="connsiteY6" fmla="*/ 280872 h 700752"/>
              <a:gd name="connsiteX7" fmla="*/ 1237568 w 1477597"/>
              <a:gd name="connsiteY7" fmla="*/ 50279 h 700752"/>
              <a:gd name="connsiteX8" fmla="*/ 872738 w 1477597"/>
              <a:gd name="connsiteY8" fmla="*/ 2094 h 700752"/>
              <a:gd name="connsiteX9" fmla="*/ 501024 w 1477597"/>
              <a:gd name="connsiteY9" fmla="*/ 95020 h 700752"/>
              <a:gd name="connsiteX0" fmla="*/ 501024 w 1477597"/>
              <a:gd name="connsiteY0" fmla="*/ 95020 h 700752"/>
              <a:gd name="connsiteX1" fmla="*/ 270282 w 1477597"/>
              <a:gd name="connsiteY1" fmla="*/ 232475 h 700752"/>
              <a:gd name="connsiteX2" fmla="*/ 1 w 1477597"/>
              <a:gd name="connsiteY2" fmla="*/ 384590 h 700752"/>
              <a:gd name="connsiteX3" fmla="*/ 269626 w 1477597"/>
              <a:gd name="connsiteY3" fmla="*/ 583049 h 700752"/>
              <a:gd name="connsiteX4" fmla="*/ 690322 w 1477597"/>
              <a:gd name="connsiteY4" fmla="*/ 638808 h 700752"/>
              <a:gd name="connsiteX5" fmla="*/ 1416542 w 1477597"/>
              <a:gd name="connsiteY5" fmla="*/ 680108 h 700752"/>
              <a:gd name="connsiteX6" fmla="*/ 1416542 w 1477597"/>
              <a:gd name="connsiteY6" fmla="*/ 280872 h 700752"/>
              <a:gd name="connsiteX7" fmla="*/ 1237568 w 1477597"/>
              <a:gd name="connsiteY7" fmla="*/ 50279 h 700752"/>
              <a:gd name="connsiteX8" fmla="*/ 872738 w 1477597"/>
              <a:gd name="connsiteY8" fmla="*/ 2094 h 700752"/>
              <a:gd name="connsiteX9" fmla="*/ 501024 w 1477597"/>
              <a:gd name="connsiteY9" fmla="*/ 95020 h 700752"/>
              <a:gd name="connsiteX0" fmla="*/ 423768 w 1400341"/>
              <a:gd name="connsiteY0" fmla="*/ 95020 h 700752"/>
              <a:gd name="connsiteX1" fmla="*/ 193026 w 1400341"/>
              <a:gd name="connsiteY1" fmla="*/ 232475 h 700752"/>
              <a:gd name="connsiteX2" fmla="*/ 1 w 1400341"/>
              <a:gd name="connsiteY2" fmla="*/ 432318 h 700752"/>
              <a:gd name="connsiteX3" fmla="*/ 192370 w 1400341"/>
              <a:gd name="connsiteY3" fmla="*/ 583049 h 700752"/>
              <a:gd name="connsiteX4" fmla="*/ 613066 w 1400341"/>
              <a:gd name="connsiteY4" fmla="*/ 638808 h 700752"/>
              <a:gd name="connsiteX5" fmla="*/ 1339286 w 1400341"/>
              <a:gd name="connsiteY5" fmla="*/ 680108 h 700752"/>
              <a:gd name="connsiteX6" fmla="*/ 1339286 w 1400341"/>
              <a:gd name="connsiteY6" fmla="*/ 280872 h 700752"/>
              <a:gd name="connsiteX7" fmla="*/ 1160312 w 1400341"/>
              <a:gd name="connsiteY7" fmla="*/ 50279 h 700752"/>
              <a:gd name="connsiteX8" fmla="*/ 795482 w 1400341"/>
              <a:gd name="connsiteY8" fmla="*/ 2094 h 700752"/>
              <a:gd name="connsiteX9" fmla="*/ 423768 w 1400341"/>
              <a:gd name="connsiteY9" fmla="*/ 95020 h 700752"/>
              <a:gd name="connsiteX0" fmla="*/ 423768 w 1411583"/>
              <a:gd name="connsiteY0" fmla="*/ 95020 h 719845"/>
              <a:gd name="connsiteX1" fmla="*/ 193026 w 1411583"/>
              <a:gd name="connsiteY1" fmla="*/ 232475 h 719845"/>
              <a:gd name="connsiteX2" fmla="*/ 1 w 1411583"/>
              <a:gd name="connsiteY2" fmla="*/ 432318 h 719845"/>
              <a:gd name="connsiteX3" fmla="*/ 192370 w 1411583"/>
              <a:gd name="connsiteY3" fmla="*/ 583049 h 719845"/>
              <a:gd name="connsiteX4" fmla="*/ 459775 w 1411583"/>
              <a:gd name="connsiteY4" fmla="*/ 696223 h 719845"/>
              <a:gd name="connsiteX5" fmla="*/ 1339286 w 1411583"/>
              <a:gd name="connsiteY5" fmla="*/ 680108 h 719845"/>
              <a:gd name="connsiteX6" fmla="*/ 1339286 w 1411583"/>
              <a:gd name="connsiteY6" fmla="*/ 280872 h 719845"/>
              <a:gd name="connsiteX7" fmla="*/ 1160312 w 1411583"/>
              <a:gd name="connsiteY7" fmla="*/ 50279 h 719845"/>
              <a:gd name="connsiteX8" fmla="*/ 795482 w 1411583"/>
              <a:gd name="connsiteY8" fmla="*/ 2094 h 719845"/>
              <a:gd name="connsiteX9" fmla="*/ 423768 w 1411583"/>
              <a:gd name="connsiteY9" fmla="*/ 95020 h 719845"/>
              <a:gd name="connsiteX0" fmla="*/ 423768 w 1411583"/>
              <a:gd name="connsiteY0" fmla="*/ 95020 h 698293"/>
              <a:gd name="connsiteX1" fmla="*/ 193026 w 1411583"/>
              <a:gd name="connsiteY1" fmla="*/ 232475 h 698293"/>
              <a:gd name="connsiteX2" fmla="*/ 1 w 1411583"/>
              <a:gd name="connsiteY2" fmla="*/ 432318 h 698293"/>
              <a:gd name="connsiteX3" fmla="*/ 192370 w 1411583"/>
              <a:gd name="connsiteY3" fmla="*/ 583049 h 698293"/>
              <a:gd name="connsiteX4" fmla="*/ 459775 w 1411583"/>
              <a:gd name="connsiteY4" fmla="*/ 696223 h 698293"/>
              <a:gd name="connsiteX5" fmla="*/ 1339286 w 1411583"/>
              <a:gd name="connsiteY5" fmla="*/ 680108 h 698293"/>
              <a:gd name="connsiteX6" fmla="*/ 1339286 w 1411583"/>
              <a:gd name="connsiteY6" fmla="*/ 280872 h 698293"/>
              <a:gd name="connsiteX7" fmla="*/ 1160312 w 1411583"/>
              <a:gd name="connsiteY7" fmla="*/ 50279 h 698293"/>
              <a:gd name="connsiteX8" fmla="*/ 795482 w 1411583"/>
              <a:gd name="connsiteY8" fmla="*/ 2094 h 698293"/>
              <a:gd name="connsiteX9" fmla="*/ 423768 w 1411583"/>
              <a:gd name="connsiteY9" fmla="*/ 95020 h 698293"/>
              <a:gd name="connsiteX0" fmla="*/ 423768 w 1411583"/>
              <a:gd name="connsiteY0" fmla="*/ 95020 h 698293"/>
              <a:gd name="connsiteX1" fmla="*/ 193026 w 1411583"/>
              <a:gd name="connsiteY1" fmla="*/ 232475 h 698293"/>
              <a:gd name="connsiteX2" fmla="*/ 1 w 1411583"/>
              <a:gd name="connsiteY2" fmla="*/ 432318 h 698293"/>
              <a:gd name="connsiteX3" fmla="*/ 192370 w 1411583"/>
              <a:gd name="connsiteY3" fmla="*/ 583049 h 698293"/>
              <a:gd name="connsiteX4" fmla="*/ 256766 w 1411583"/>
              <a:gd name="connsiteY4" fmla="*/ 558307 h 698293"/>
              <a:gd name="connsiteX5" fmla="*/ 459775 w 1411583"/>
              <a:gd name="connsiteY5" fmla="*/ 696223 h 698293"/>
              <a:gd name="connsiteX6" fmla="*/ 1339286 w 1411583"/>
              <a:gd name="connsiteY6" fmla="*/ 680108 h 698293"/>
              <a:gd name="connsiteX7" fmla="*/ 1339286 w 1411583"/>
              <a:gd name="connsiteY7" fmla="*/ 280872 h 698293"/>
              <a:gd name="connsiteX8" fmla="*/ 1160312 w 1411583"/>
              <a:gd name="connsiteY8" fmla="*/ 50279 h 698293"/>
              <a:gd name="connsiteX9" fmla="*/ 795482 w 1411583"/>
              <a:gd name="connsiteY9" fmla="*/ 2094 h 698293"/>
              <a:gd name="connsiteX10" fmla="*/ 423768 w 1411583"/>
              <a:gd name="connsiteY10" fmla="*/ 95020 h 698293"/>
              <a:gd name="connsiteX0" fmla="*/ 424367 w 1412182"/>
              <a:gd name="connsiteY0" fmla="*/ 95020 h 698293"/>
              <a:gd name="connsiteX1" fmla="*/ 193625 w 1412182"/>
              <a:gd name="connsiteY1" fmla="*/ 232475 h 698293"/>
              <a:gd name="connsiteX2" fmla="*/ 600 w 1412182"/>
              <a:gd name="connsiteY2" fmla="*/ 432318 h 698293"/>
              <a:gd name="connsiteX3" fmla="*/ 257365 w 1412182"/>
              <a:gd name="connsiteY3" fmla="*/ 558307 h 698293"/>
              <a:gd name="connsiteX4" fmla="*/ 460374 w 1412182"/>
              <a:gd name="connsiteY4" fmla="*/ 696223 h 698293"/>
              <a:gd name="connsiteX5" fmla="*/ 1339885 w 1412182"/>
              <a:gd name="connsiteY5" fmla="*/ 680108 h 698293"/>
              <a:gd name="connsiteX6" fmla="*/ 1339885 w 1412182"/>
              <a:gd name="connsiteY6" fmla="*/ 280872 h 698293"/>
              <a:gd name="connsiteX7" fmla="*/ 1160911 w 1412182"/>
              <a:gd name="connsiteY7" fmla="*/ 50279 h 698293"/>
              <a:gd name="connsiteX8" fmla="*/ 796081 w 1412182"/>
              <a:gd name="connsiteY8" fmla="*/ 2094 h 698293"/>
              <a:gd name="connsiteX9" fmla="*/ 424367 w 1412182"/>
              <a:gd name="connsiteY9" fmla="*/ 95020 h 698293"/>
              <a:gd name="connsiteX0" fmla="*/ 423978 w 1411793"/>
              <a:gd name="connsiteY0" fmla="*/ 95020 h 698293"/>
              <a:gd name="connsiteX1" fmla="*/ 193236 w 1411793"/>
              <a:gd name="connsiteY1" fmla="*/ 232475 h 698293"/>
              <a:gd name="connsiteX2" fmla="*/ 211 w 1411793"/>
              <a:gd name="connsiteY2" fmla="*/ 432318 h 698293"/>
              <a:gd name="connsiteX3" fmla="*/ 229925 w 1411793"/>
              <a:gd name="connsiteY3" fmla="*/ 587014 h 698293"/>
              <a:gd name="connsiteX4" fmla="*/ 459985 w 1411793"/>
              <a:gd name="connsiteY4" fmla="*/ 696223 h 698293"/>
              <a:gd name="connsiteX5" fmla="*/ 1339496 w 1411793"/>
              <a:gd name="connsiteY5" fmla="*/ 680108 h 698293"/>
              <a:gd name="connsiteX6" fmla="*/ 1339496 w 1411793"/>
              <a:gd name="connsiteY6" fmla="*/ 280872 h 698293"/>
              <a:gd name="connsiteX7" fmla="*/ 1160522 w 1411793"/>
              <a:gd name="connsiteY7" fmla="*/ 50279 h 698293"/>
              <a:gd name="connsiteX8" fmla="*/ 795692 w 1411793"/>
              <a:gd name="connsiteY8" fmla="*/ 2094 h 698293"/>
              <a:gd name="connsiteX9" fmla="*/ 423978 w 1411793"/>
              <a:gd name="connsiteY9" fmla="*/ 95020 h 698293"/>
              <a:gd name="connsiteX0" fmla="*/ 423978 w 1411793"/>
              <a:gd name="connsiteY0" fmla="*/ 95020 h 698293"/>
              <a:gd name="connsiteX1" fmla="*/ 193236 w 1411793"/>
              <a:gd name="connsiteY1" fmla="*/ 232475 h 698293"/>
              <a:gd name="connsiteX2" fmla="*/ 211 w 1411793"/>
              <a:gd name="connsiteY2" fmla="*/ 432318 h 698293"/>
              <a:gd name="connsiteX3" fmla="*/ 229925 w 1411793"/>
              <a:gd name="connsiteY3" fmla="*/ 587014 h 698293"/>
              <a:gd name="connsiteX4" fmla="*/ 459985 w 1411793"/>
              <a:gd name="connsiteY4" fmla="*/ 696223 h 698293"/>
              <a:gd name="connsiteX5" fmla="*/ 1339496 w 1411793"/>
              <a:gd name="connsiteY5" fmla="*/ 680108 h 698293"/>
              <a:gd name="connsiteX6" fmla="*/ 1339496 w 1411793"/>
              <a:gd name="connsiteY6" fmla="*/ 280872 h 698293"/>
              <a:gd name="connsiteX7" fmla="*/ 1160522 w 1411793"/>
              <a:gd name="connsiteY7" fmla="*/ 50279 h 698293"/>
              <a:gd name="connsiteX8" fmla="*/ 795692 w 1411793"/>
              <a:gd name="connsiteY8" fmla="*/ 2094 h 698293"/>
              <a:gd name="connsiteX9" fmla="*/ 423978 w 1411793"/>
              <a:gd name="connsiteY9" fmla="*/ 95020 h 698293"/>
              <a:gd name="connsiteX0" fmla="*/ 423978 w 1463644"/>
              <a:gd name="connsiteY0" fmla="*/ 95020 h 698036"/>
              <a:gd name="connsiteX1" fmla="*/ 193236 w 1463644"/>
              <a:gd name="connsiteY1" fmla="*/ 232475 h 698036"/>
              <a:gd name="connsiteX2" fmla="*/ 211 w 1463644"/>
              <a:gd name="connsiteY2" fmla="*/ 432318 h 698036"/>
              <a:gd name="connsiteX3" fmla="*/ 229925 w 1463644"/>
              <a:gd name="connsiteY3" fmla="*/ 587014 h 698036"/>
              <a:gd name="connsiteX4" fmla="*/ 459985 w 1463644"/>
              <a:gd name="connsiteY4" fmla="*/ 696223 h 698036"/>
              <a:gd name="connsiteX5" fmla="*/ 1339496 w 1463644"/>
              <a:gd name="connsiteY5" fmla="*/ 680108 h 698036"/>
              <a:gd name="connsiteX6" fmla="*/ 1438685 w 1463644"/>
              <a:gd name="connsiteY6" fmla="*/ 284974 h 698036"/>
              <a:gd name="connsiteX7" fmla="*/ 1160522 w 1463644"/>
              <a:gd name="connsiteY7" fmla="*/ 50279 h 698036"/>
              <a:gd name="connsiteX8" fmla="*/ 795692 w 1463644"/>
              <a:gd name="connsiteY8" fmla="*/ 2094 h 698036"/>
              <a:gd name="connsiteX9" fmla="*/ 423978 w 1463644"/>
              <a:gd name="connsiteY9" fmla="*/ 95020 h 698036"/>
              <a:gd name="connsiteX0" fmla="*/ 424054 w 1463720"/>
              <a:gd name="connsiteY0" fmla="*/ 95020 h 698036"/>
              <a:gd name="connsiteX1" fmla="*/ 193312 w 1463720"/>
              <a:gd name="connsiteY1" fmla="*/ 232475 h 698036"/>
              <a:gd name="connsiteX2" fmla="*/ 287 w 1463720"/>
              <a:gd name="connsiteY2" fmla="*/ 432318 h 698036"/>
              <a:gd name="connsiteX3" fmla="*/ 230001 w 1463720"/>
              <a:gd name="connsiteY3" fmla="*/ 587014 h 698036"/>
              <a:gd name="connsiteX4" fmla="*/ 460061 w 1463720"/>
              <a:gd name="connsiteY4" fmla="*/ 696223 h 698036"/>
              <a:gd name="connsiteX5" fmla="*/ 1339572 w 1463720"/>
              <a:gd name="connsiteY5" fmla="*/ 680108 h 698036"/>
              <a:gd name="connsiteX6" fmla="*/ 1438761 w 1463720"/>
              <a:gd name="connsiteY6" fmla="*/ 284974 h 698036"/>
              <a:gd name="connsiteX7" fmla="*/ 1160598 w 1463720"/>
              <a:gd name="connsiteY7" fmla="*/ 50279 h 698036"/>
              <a:gd name="connsiteX8" fmla="*/ 795768 w 1463720"/>
              <a:gd name="connsiteY8" fmla="*/ 2094 h 698036"/>
              <a:gd name="connsiteX9" fmla="*/ 424054 w 1463720"/>
              <a:gd name="connsiteY9" fmla="*/ 95020 h 698036"/>
              <a:gd name="connsiteX0" fmla="*/ 424054 w 1463720"/>
              <a:gd name="connsiteY0" fmla="*/ 95020 h 698036"/>
              <a:gd name="connsiteX1" fmla="*/ 193312 w 1463720"/>
              <a:gd name="connsiteY1" fmla="*/ 232475 h 698036"/>
              <a:gd name="connsiteX2" fmla="*/ 287 w 1463720"/>
              <a:gd name="connsiteY2" fmla="*/ 432318 h 698036"/>
              <a:gd name="connsiteX3" fmla="*/ 230001 w 1463720"/>
              <a:gd name="connsiteY3" fmla="*/ 587014 h 698036"/>
              <a:gd name="connsiteX4" fmla="*/ 460061 w 1463720"/>
              <a:gd name="connsiteY4" fmla="*/ 696223 h 698036"/>
              <a:gd name="connsiteX5" fmla="*/ 1339572 w 1463720"/>
              <a:gd name="connsiteY5" fmla="*/ 680108 h 698036"/>
              <a:gd name="connsiteX6" fmla="*/ 1438761 w 1463720"/>
              <a:gd name="connsiteY6" fmla="*/ 284974 h 698036"/>
              <a:gd name="connsiteX7" fmla="*/ 1160598 w 1463720"/>
              <a:gd name="connsiteY7" fmla="*/ 50279 h 698036"/>
              <a:gd name="connsiteX8" fmla="*/ 795768 w 1463720"/>
              <a:gd name="connsiteY8" fmla="*/ 2094 h 698036"/>
              <a:gd name="connsiteX9" fmla="*/ 424054 w 1463720"/>
              <a:gd name="connsiteY9" fmla="*/ 95020 h 698036"/>
              <a:gd name="connsiteX0" fmla="*/ 424054 w 1463720"/>
              <a:gd name="connsiteY0" fmla="*/ 95020 h 698036"/>
              <a:gd name="connsiteX1" fmla="*/ 193312 w 1463720"/>
              <a:gd name="connsiteY1" fmla="*/ 232475 h 698036"/>
              <a:gd name="connsiteX2" fmla="*/ 287 w 1463720"/>
              <a:gd name="connsiteY2" fmla="*/ 432318 h 698036"/>
              <a:gd name="connsiteX3" fmla="*/ 230001 w 1463720"/>
              <a:gd name="connsiteY3" fmla="*/ 587014 h 698036"/>
              <a:gd name="connsiteX4" fmla="*/ 460061 w 1463720"/>
              <a:gd name="connsiteY4" fmla="*/ 696223 h 698036"/>
              <a:gd name="connsiteX5" fmla="*/ 1339572 w 1463720"/>
              <a:gd name="connsiteY5" fmla="*/ 680108 h 698036"/>
              <a:gd name="connsiteX6" fmla="*/ 1438761 w 1463720"/>
              <a:gd name="connsiteY6" fmla="*/ 284974 h 698036"/>
              <a:gd name="connsiteX7" fmla="*/ 1160598 w 1463720"/>
              <a:gd name="connsiteY7" fmla="*/ 50279 h 698036"/>
              <a:gd name="connsiteX8" fmla="*/ 795768 w 1463720"/>
              <a:gd name="connsiteY8" fmla="*/ 2094 h 698036"/>
              <a:gd name="connsiteX9" fmla="*/ 424054 w 1463720"/>
              <a:gd name="connsiteY9" fmla="*/ 95020 h 698036"/>
              <a:gd name="connsiteX0" fmla="*/ 424054 w 1463720"/>
              <a:gd name="connsiteY0" fmla="*/ 97207 h 700223"/>
              <a:gd name="connsiteX1" fmla="*/ 193312 w 1463720"/>
              <a:gd name="connsiteY1" fmla="*/ 234662 h 700223"/>
              <a:gd name="connsiteX2" fmla="*/ 287 w 1463720"/>
              <a:gd name="connsiteY2" fmla="*/ 434505 h 700223"/>
              <a:gd name="connsiteX3" fmla="*/ 230001 w 1463720"/>
              <a:gd name="connsiteY3" fmla="*/ 589201 h 700223"/>
              <a:gd name="connsiteX4" fmla="*/ 460061 w 1463720"/>
              <a:gd name="connsiteY4" fmla="*/ 698410 h 700223"/>
              <a:gd name="connsiteX5" fmla="*/ 1339572 w 1463720"/>
              <a:gd name="connsiteY5" fmla="*/ 682295 h 700223"/>
              <a:gd name="connsiteX6" fmla="*/ 1438761 w 1463720"/>
              <a:gd name="connsiteY6" fmla="*/ 287161 h 700223"/>
              <a:gd name="connsiteX7" fmla="*/ 1160598 w 1463720"/>
              <a:gd name="connsiteY7" fmla="*/ 52466 h 700223"/>
              <a:gd name="connsiteX8" fmla="*/ 865707 w 1463720"/>
              <a:gd name="connsiteY8" fmla="*/ 31458 h 700223"/>
              <a:gd name="connsiteX9" fmla="*/ 795768 w 1463720"/>
              <a:gd name="connsiteY9" fmla="*/ 4281 h 700223"/>
              <a:gd name="connsiteX10" fmla="*/ 424054 w 1463720"/>
              <a:gd name="connsiteY10" fmla="*/ 97207 h 700223"/>
              <a:gd name="connsiteX0" fmla="*/ 424054 w 1463720"/>
              <a:gd name="connsiteY0" fmla="*/ 70669 h 673685"/>
              <a:gd name="connsiteX1" fmla="*/ 193312 w 1463720"/>
              <a:gd name="connsiteY1" fmla="*/ 208124 h 673685"/>
              <a:gd name="connsiteX2" fmla="*/ 287 w 1463720"/>
              <a:gd name="connsiteY2" fmla="*/ 407967 h 673685"/>
              <a:gd name="connsiteX3" fmla="*/ 230001 w 1463720"/>
              <a:gd name="connsiteY3" fmla="*/ 562663 h 673685"/>
              <a:gd name="connsiteX4" fmla="*/ 460061 w 1463720"/>
              <a:gd name="connsiteY4" fmla="*/ 671872 h 673685"/>
              <a:gd name="connsiteX5" fmla="*/ 1339572 w 1463720"/>
              <a:gd name="connsiteY5" fmla="*/ 655757 h 673685"/>
              <a:gd name="connsiteX6" fmla="*/ 1438761 w 1463720"/>
              <a:gd name="connsiteY6" fmla="*/ 260623 h 673685"/>
              <a:gd name="connsiteX7" fmla="*/ 1160598 w 1463720"/>
              <a:gd name="connsiteY7" fmla="*/ 25928 h 673685"/>
              <a:gd name="connsiteX8" fmla="*/ 865707 w 1463720"/>
              <a:gd name="connsiteY8" fmla="*/ 4920 h 673685"/>
              <a:gd name="connsiteX9" fmla="*/ 424054 w 1463720"/>
              <a:gd name="connsiteY9" fmla="*/ 70669 h 673685"/>
              <a:gd name="connsiteX0" fmla="*/ 423973 w 1463639"/>
              <a:gd name="connsiteY0" fmla="*/ 70669 h 673685"/>
              <a:gd name="connsiteX1" fmla="*/ 270277 w 1463639"/>
              <a:gd name="connsiteY1" fmla="*/ 216081 h 673685"/>
              <a:gd name="connsiteX2" fmla="*/ 206 w 1463639"/>
              <a:gd name="connsiteY2" fmla="*/ 407967 h 673685"/>
              <a:gd name="connsiteX3" fmla="*/ 229920 w 1463639"/>
              <a:gd name="connsiteY3" fmla="*/ 562663 h 673685"/>
              <a:gd name="connsiteX4" fmla="*/ 459980 w 1463639"/>
              <a:gd name="connsiteY4" fmla="*/ 671872 h 673685"/>
              <a:gd name="connsiteX5" fmla="*/ 1339491 w 1463639"/>
              <a:gd name="connsiteY5" fmla="*/ 655757 h 673685"/>
              <a:gd name="connsiteX6" fmla="*/ 1438680 w 1463639"/>
              <a:gd name="connsiteY6" fmla="*/ 260623 h 673685"/>
              <a:gd name="connsiteX7" fmla="*/ 1160517 w 1463639"/>
              <a:gd name="connsiteY7" fmla="*/ 25928 h 673685"/>
              <a:gd name="connsiteX8" fmla="*/ 865626 w 1463639"/>
              <a:gd name="connsiteY8" fmla="*/ 4920 h 673685"/>
              <a:gd name="connsiteX9" fmla="*/ 423973 w 1463639"/>
              <a:gd name="connsiteY9" fmla="*/ 70669 h 673685"/>
              <a:gd name="connsiteX0" fmla="*/ 461508 w 1463639"/>
              <a:gd name="connsiteY0" fmla="*/ 13990 h 680664"/>
              <a:gd name="connsiteX1" fmla="*/ 270277 w 1463639"/>
              <a:gd name="connsiteY1" fmla="*/ 223060 h 680664"/>
              <a:gd name="connsiteX2" fmla="*/ 206 w 1463639"/>
              <a:gd name="connsiteY2" fmla="*/ 414946 h 680664"/>
              <a:gd name="connsiteX3" fmla="*/ 229920 w 1463639"/>
              <a:gd name="connsiteY3" fmla="*/ 569642 h 680664"/>
              <a:gd name="connsiteX4" fmla="*/ 459980 w 1463639"/>
              <a:gd name="connsiteY4" fmla="*/ 678851 h 680664"/>
              <a:gd name="connsiteX5" fmla="*/ 1339491 w 1463639"/>
              <a:gd name="connsiteY5" fmla="*/ 662736 h 680664"/>
              <a:gd name="connsiteX6" fmla="*/ 1438680 w 1463639"/>
              <a:gd name="connsiteY6" fmla="*/ 267602 h 680664"/>
              <a:gd name="connsiteX7" fmla="*/ 1160517 w 1463639"/>
              <a:gd name="connsiteY7" fmla="*/ 32907 h 680664"/>
              <a:gd name="connsiteX8" fmla="*/ 865626 w 1463639"/>
              <a:gd name="connsiteY8" fmla="*/ 11899 h 680664"/>
              <a:gd name="connsiteX9" fmla="*/ 461508 w 1463639"/>
              <a:gd name="connsiteY9" fmla="*/ 13990 h 680664"/>
              <a:gd name="connsiteX0" fmla="*/ 461508 w 1463639"/>
              <a:gd name="connsiteY0" fmla="*/ 17140 h 683814"/>
              <a:gd name="connsiteX1" fmla="*/ 270277 w 1463639"/>
              <a:gd name="connsiteY1" fmla="*/ 226210 h 683814"/>
              <a:gd name="connsiteX2" fmla="*/ 206 w 1463639"/>
              <a:gd name="connsiteY2" fmla="*/ 418096 h 683814"/>
              <a:gd name="connsiteX3" fmla="*/ 229920 w 1463639"/>
              <a:gd name="connsiteY3" fmla="*/ 572792 h 683814"/>
              <a:gd name="connsiteX4" fmla="*/ 459980 w 1463639"/>
              <a:gd name="connsiteY4" fmla="*/ 682001 h 683814"/>
              <a:gd name="connsiteX5" fmla="*/ 1339491 w 1463639"/>
              <a:gd name="connsiteY5" fmla="*/ 665886 h 683814"/>
              <a:gd name="connsiteX6" fmla="*/ 1438680 w 1463639"/>
              <a:gd name="connsiteY6" fmla="*/ 270752 h 683814"/>
              <a:gd name="connsiteX7" fmla="*/ 1160517 w 1463639"/>
              <a:gd name="connsiteY7" fmla="*/ 36057 h 683814"/>
              <a:gd name="connsiteX8" fmla="*/ 875503 w 1463639"/>
              <a:gd name="connsiteY8" fmla="*/ 3909 h 683814"/>
              <a:gd name="connsiteX9" fmla="*/ 461508 w 1463639"/>
              <a:gd name="connsiteY9" fmla="*/ 17140 h 683814"/>
              <a:gd name="connsiteX0" fmla="*/ 461508 w 1463639"/>
              <a:gd name="connsiteY0" fmla="*/ 17140 h 683814"/>
              <a:gd name="connsiteX1" fmla="*/ 270277 w 1463639"/>
              <a:gd name="connsiteY1" fmla="*/ 226210 h 683814"/>
              <a:gd name="connsiteX2" fmla="*/ 206 w 1463639"/>
              <a:gd name="connsiteY2" fmla="*/ 418096 h 683814"/>
              <a:gd name="connsiteX3" fmla="*/ 229920 w 1463639"/>
              <a:gd name="connsiteY3" fmla="*/ 572792 h 683814"/>
              <a:gd name="connsiteX4" fmla="*/ 459980 w 1463639"/>
              <a:gd name="connsiteY4" fmla="*/ 682001 h 683814"/>
              <a:gd name="connsiteX5" fmla="*/ 1339491 w 1463639"/>
              <a:gd name="connsiteY5" fmla="*/ 665886 h 683814"/>
              <a:gd name="connsiteX6" fmla="*/ 1438680 w 1463639"/>
              <a:gd name="connsiteY6" fmla="*/ 270752 h 683814"/>
              <a:gd name="connsiteX7" fmla="*/ 1202003 w 1463639"/>
              <a:gd name="connsiteY7" fmla="*/ 34465 h 683814"/>
              <a:gd name="connsiteX8" fmla="*/ 875503 w 1463639"/>
              <a:gd name="connsiteY8" fmla="*/ 3909 h 683814"/>
              <a:gd name="connsiteX9" fmla="*/ 461508 w 1463639"/>
              <a:gd name="connsiteY9" fmla="*/ 17140 h 683814"/>
              <a:gd name="connsiteX0" fmla="*/ 461508 w 1463639"/>
              <a:gd name="connsiteY0" fmla="*/ 17140 h 683814"/>
              <a:gd name="connsiteX1" fmla="*/ 270277 w 1463639"/>
              <a:gd name="connsiteY1" fmla="*/ 226210 h 683814"/>
              <a:gd name="connsiteX2" fmla="*/ 206 w 1463639"/>
              <a:gd name="connsiteY2" fmla="*/ 418096 h 683814"/>
              <a:gd name="connsiteX3" fmla="*/ 229920 w 1463639"/>
              <a:gd name="connsiteY3" fmla="*/ 572792 h 683814"/>
              <a:gd name="connsiteX4" fmla="*/ 459980 w 1463639"/>
              <a:gd name="connsiteY4" fmla="*/ 682001 h 683814"/>
              <a:gd name="connsiteX5" fmla="*/ 1339491 w 1463639"/>
              <a:gd name="connsiteY5" fmla="*/ 665886 h 683814"/>
              <a:gd name="connsiteX6" fmla="*/ 1438680 w 1463639"/>
              <a:gd name="connsiteY6" fmla="*/ 270752 h 683814"/>
              <a:gd name="connsiteX7" fmla="*/ 1202003 w 1463639"/>
              <a:gd name="connsiteY7" fmla="*/ 34465 h 683814"/>
              <a:gd name="connsiteX8" fmla="*/ 875503 w 1463639"/>
              <a:gd name="connsiteY8" fmla="*/ 3909 h 683814"/>
              <a:gd name="connsiteX9" fmla="*/ 461508 w 1463639"/>
              <a:gd name="connsiteY9" fmla="*/ 17140 h 683814"/>
              <a:gd name="connsiteX0" fmla="*/ 461508 w 1461194"/>
              <a:gd name="connsiteY0" fmla="*/ 17140 h 684068"/>
              <a:gd name="connsiteX1" fmla="*/ 270277 w 1461194"/>
              <a:gd name="connsiteY1" fmla="*/ 226210 h 684068"/>
              <a:gd name="connsiteX2" fmla="*/ 206 w 1461194"/>
              <a:gd name="connsiteY2" fmla="*/ 418096 h 684068"/>
              <a:gd name="connsiteX3" fmla="*/ 229920 w 1461194"/>
              <a:gd name="connsiteY3" fmla="*/ 572792 h 684068"/>
              <a:gd name="connsiteX4" fmla="*/ 511344 w 1461194"/>
              <a:gd name="connsiteY4" fmla="*/ 683593 h 684068"/>
              <a:gd name="connsiteX5" fmla="*/ 1339491 w 1461194"/>
              <a:gd name="connsiteY5" fmla="*/ 665886 h 684068"/>
              <a:gd name="connsiteX6" fmla="*/ 1438680 w 1461194"/>
              <a:gd name="connsiteY6" fmla="*/ 270752 h 684068"/>
              <a:gd name="connsiteX7" fmla="*/ 1202003 w 1461194"/>
              <a:gd name="connsiteY7" fmla="*/ 34465 h 684068"/>
              <a:gd name="connsiteX8" fmla="*/ 875503 w 1461194"/>
              <a:gd name="connsiteY8" fmla="*/ 3909 h 684068"/>
              <a:gd name="connsiteX9" fmla="*/ 461508 w 1461194"/>
              <a:gd name="connsiteY9" fmla="*/ 17140 h 684068"/>
              <a:gd name="connsiteX0" fmla="*/ 461508 w 1461194"/>
              <a:gd name="connsiteY0" fmla="*/ 17140 h 700889"/>
              <a:gd name="connsiteX1" fmla="*/ 270277 w 1461194"/>
              <a:gd name="connsiteY1" fmla="*/ 226210 h 700889"/>
              <a:gd name="connsiteX2" fmla="*/ 206 w 1461194"/>
              <a:gd name="connsiteY2" fmla="*/ 418096 h 700889"/>
              <a:gd name="connsiteX3" fmla="*/ 229920 w 1461194"/>
              <a:gd name="connsiteY3" fmla="*/ 572792 h 700889"/>
              <a:gd name="connsiteX4" fmla="*/ 511344 w 1461194"/>
              <a:gd name="connsiteY4" fmla="*/ 683593 h 700889"/>
              <a:gd name="connsiteX5" fmla="*/ 1339491 w 1461194"/>
              <a:gd name="connsiteY5" fmla="*/ 665886 h 700889"/>
              <a:gd name="connsiteX6" fmla="*/ 1438680 w 1461194"/>
              <a:gd name="connsiteY6" fmla="*/ 270752 h 700889"/>
              <a:gd name="connsiteX7" fmla="*/ 1202003 w 1461194"/>
              <a:gd name="connsiteY7" fmla="*/ 34465 h 700889"/>
              <a:gd name="connsiteX8" fmla="*/ 875503 w 1461194"/>
              <a:gd name="connsiteY8" fmla="*/ 3909 h 700889"/>
              <a:gd name="connsiteX9" fmla="*/ 461508 w 1461194"/>
              <a:gd name="connsiteY9" fmla="*/ 17140 h 700889"/>
              <a:gd name="connsiteX0" fmla="*/ 462271 w 1461957"/>
              <a:gd name="connsiteY0" fmla="*/ 17140 h 700889"/>
              <a:gd name="connsiteX1" fmla="*/ 271040 w 1461957"/>
              <a:gd name="connsiteY1" fmla="*/ 226210 h 700889"/>
              <a:gd name="connsiteX2" fmla="*/ 969 w 1461957"/>
              <a:gd name="connsiteY2" fmla="*/ 418096 h 700889"/>
              <a:gd name="connsiteX3" fmla="*/ 191173 w 1461957"/>
              <a:gd name="connsiteY3" fmla="*/ 596664 h 700889"/>
              <a:gd name="connsiteX4" fmla="*/ 512107 w 1461957"/>
              <a:gd name="connsiteY4" fmla="*/ 683593 h 700889"/>
              <a:gd name="connsiteX5" fmla="*/ 1340254 w 1461957"/>
              <a:gd name="connsiteY5" fmla="*/ 665886 h 700889"/>
              <a:gd name="connsiteX6" fmla="*/ 1439443 w 1461957"/>
              <a:gd name="connsiteY6" fmla="*/ 270752 h 700889"/>
              <a:gd name="connsiteX7" fmla="*/ 1202766 w 1461957"/>
              <a:gd name="connsiteY7" fmla="*/ 34465 h 700889"/>
              <a:gd name="connsiteX8" fmla="*/ 876266 w 1461957"/>
              <a:gd name="connsiteY8" fmla="*/ 3909 h 700889"/>
              <a:gd name="connsiteX9" fmla="*/ 462271 w 1461957"/>
              <a:gd name="connsiteY9" fmla="*/ 17140 h 700889"/>
              <a:gd name="connsiteX0" fmla="*/ 461558 w 1461244"/>
              <a:gd name="connsiteY0" fmla="*/ 17140 h 700889"/>
              <a:gd name="connsiteX1" fmla="*/ 270327 w 1461244"/>
              <a:gd name="connsiteY1" fmla="*/ 226210 h 700889"/>
              <a:gd name="connsiteX2" fmla="*/ 256 w 1461244"/>
              <a:gd name="connsiteY2" fmla="*/ 418096 h 700889"/>
              <a:gd name="connsiteX3" fmla="*/ 190460 w 1461244"/>
              <a:gd name="connsiteY3" fmla="*/ 596664 h 700889"/>
              <a:gd name="connsiteX4" fmla="*/ 511394 w 1461244"/>
              <a:gd name="connsiteY4" fmla="*/ 683593 h 700889"/>
              <a:gd name="connsiteX5" fmla="*/ 1339541 w 1461244"/>
              <a:gd name="connsiteY5" fmla="*/ 665886 h 700889"/>
              <a:gd name="connsiteX6" fmla="*/ 1438730 w 1461244"/>
              <a:gd name="connsiteY6" fmla="*/ 270752 h 700889"/>
              <a:gd name="connsiteX7" fmla="*/ 1202053 w 1461244"/>
              <a:gd name="connsiteY7" fmla="*/ 34465 h 700889"/>
              <a:gd name="connsiteX8" fmla="*/ 875553 w 1461244"/>
              <a:gd name="connsiteY8" fmla="*/ 3909 h 700889"/>
              <a:gd name="connsiteX9" fmla="*/ 461558 w 1461244"/>
              <a:gd name="connsiteY9" fmla="*/ 17140 h 700889"/>
              <a:gd name="connsiteX0" fmla="*/ 463884 w 1463570"/>
              <a:gd name="connsiteY0" fmla="*/ 17140 h 700889"/>
              <a:gd name="connsiteX1" fmla="*/ 272653 w 1463570"/>
              <a:gd name="connsiteY1" fmla="*/ 226210 h 700889"/>
              <a:gd name="connsiteX2" fmla="*/ 2582 w 1463570"/>
              <a:gd name="connsiteY2" fmla="*/ 418096 h 700889"/>
              <a:gd name="connsiteX3" fmla="*/ 155251 w 1463570"/>
              <a:gd name="connsiteY3" fmla="*/ 630085 h 700889"/>
              <a:gd name="connsiteX4" fmla="*/ 513720 w 1463570"/>
              <a:gd name="connsiteY4" fmla="*/ 683593 h 700889"/>
              <a:gd name="connsiteX5" fmla="*/ 1341867 w 1463570"/>
              <a:gd name="connsiteY5" fmla="*/ 665886 h 700889"/>
              <a:gd name="connsiteX6" fmla="*/ 1441056 w 1463570"/>
              <a:gd name="connsiteY6" fmla="*/ 270752 h 700889"/>
              <a:gd name="connsiteX7" fmla="*/ 1204379 w 1463570"/>
              <a:gd name="connsiteY7" fmla="*/ 34465 h 700889"/>
              <a:gd name="connsiteX8" fmla="*/ 877879 w 1463570"/>
              <a:gd name="connsiteY8" fmla="*/ 3909 h 700889"/>
              <a:gd name="connsiteX9" fmla="*/ 463884 w 1463570"/>
              <a:gd name="connsiteY9" fmla="*/ 17140 h 700889"/>
              <a:gd name="connsiteX0" fmla="*/ 463884 w 1465533"/>
              <a:gd name="connsiteY0" fmla="*/ 17140 h 708314"/>
              <a:gd name="connsiteX1" fmla="*/ 272653 w 1465533"/>
              <a:gd name="connsiteY1" fmla="*/ 226210 h 708314"/>
              <a:gd name="connsiteX2" fmla="*/ 2582 w 1465533"/>
              <a:gd name="connsiteY2" fmla="*/ 418096 h 708314"/>
              <a:gd name="connsiteX3" fmla="*/ 155251 w 1465533"/>
              <a:gd name="connsiteY3" fmla="*/ 630085 h 708314"/>
              <a:gd name="connsiteX4" fmla="*/ 472234 w 1465533"/>
              <a:gd name="connsiteY4" fmla="*/ 699508 h 708314"/>
              <a:gd name="connsiteX5" fmla="*/ 1341867 w 1465533"/>
              <a:gd name="connsiteY5" fmla="*/ 665886 h 708314"/>
              <a:gd name="connsiteX6" fmla="*/ 1441056 w 1465533"/>
              <a:gd name="connsiteY6" fmla="*/ 270752 h 708314"/>
              <a:gd name="connsiteX7" fmla="*/ 1204379 w 1465533"/>
              <a:gd name="connsiteY7" fmla="*/ 34465 h 708314"/>
              <a:gd name="connsiteX8" fmla="*/ 877879 w 1465533"/>
              <a:gd name="connsiteY8" fmla="*/ 3909 h 708314"/>
              <a:gd name="connsiteX9" fmla="*/ 463884 w 1465533"/>
              <a:gd name="connsiteY9" fmla="*/ 17140 h 708314"/>
              <a:gd name="connsiteX0" fmla="*/ 463884 w 1467792"/>
              <a:gd name="connsiteY0" fmla="*/ 17140 h 717887"/>
              <a:gd name="connsiteX1" fmla="*/ 272653 w 1467792"/>
              <a:gd name="connsiteY1" fmla="*/ 226210 h 717887"/>
              <a:gd name="connsiteX2" fmla="*/ 2582 w 1467792"/>
              <a:gd name="connsiteY2" fmla="*/ 418096 h 717887"/>
              <a:gd name="connsiteX3" fmla="*/ 155251 w 1467792"/>
              <a:gd name="connsiteY3" fmla="*/ 630085 h 717887"/>
              <a:gd name="connsiteX4" fmla="*/ 426797 w 1467792"/>
              <a:gd name="connsiteY4" fmla="*/ 715423 h 717887"/>
              <a:gd name="connsiteX5" fmla="*/ 1341867 w 1467792"/>
              <a:gd name="connsiteY5" fmla="*/ 665886 h 717887"/>
              <a:gd name="connsiteX6" fmla="*/ 1441056 w 1467792"/>
              <a:gd name="connsiteY6" fmla="*/ 270752 h 717887"/>
              <a:gd name="connsiteX7" fmla="*/ 1204379 w 1467792"/>
              <a:gd name="connsiteY7" fmla="*/ 34465 h 717887"/>
              <a:gd name="connsiteX8" fmla="*/ 877879 w 1467792"/>
              <a:gd name="connsiteY8" fmla="*/ 3909 h 717887"/>
              <a:gd name="connsiteX9" fmla="*/ 463884 w 1467792"/>
              <a:gd name="connsiteY9" fmla="*/ 17140 h 717887"/>
              <a:gd name="connsiteX0" fmla="*/ 467587 w 1471495"/>
              <a:gd name="connsiteY0" fmla="*/ 17140 h 717887"/>
              <a:gd name="connsiteX1" fmla="*/ 276356 w 1471495"/>
              <a:gd name="connsiteY1" fmla="*/ 226210 h 717887"/>
              <a:gd name="connsiteX2" fmla="*/ 6285 w 1471495"/>
              <a:gd name="connsiteY2" fmla="*/ 418096 h 717887"/>
              <a:gd name="connsiteX3" fmla="*/ 117468 w 1471495"/>
              <a:gd name="connsiteY3" fmla="*/ 633268 h 717887"/>
              <a:gd name="connsiteX4" fmla="*/ 430500 w 1471495"/>
              <a:gd name="connsiteY4" fmla="*/ 715423 h 717887"/>
              <a:gd name="connsiteX5" fmla="*/ 1345570 w 1471495"/>
              <a:gd name="connsiteY5" fmla="*/ 665886 h 717887"/>
              <a:gd name="connsiteX6" fmla="*/ 1444759 w 1471495"/>
              <a:gd name="connsiteY6" fmla="*/ 270752 h 717887"/>
              <a:gd name="connsiteX7" fmla="*/ 1208082 w 1471495"/>
              <a:gd name="connsiteY7" fmla="*/ 34465 h 717887"/>
              <a:gd name="connsiteX8" fmla="*/ 881582 w 1471495"/>
              <a:gd name="connsiteY8" fmla="*/ 3909 h 717887"/>
              <a:gd name="connsiteX9" fmla="*/ 467587 w 1471495"/>
              <a:gd name="connsiteY9" fmla="*/ 17140 h 717887"/>
              <a:gd name="connsiteX0" fmla="*/ 437440 w 1471495"/>
              <a:gd name="connsiteY0" fmla="*/ 12273 h 732696"/>
              <a:gd name="connsiteX1" fmla="*/ 276356 w 1471495"/>
              <a:gd name="connsiteY1" fmla="*/ 241019 h 732696"/>
              <a:gd name="connsiteX2" fmla="*/ 6285 w 1471495"/>
              <a:gd name="connsiteY2" fmla="*/ 432905 h 732696"/>
              <a:gd name="connsiteX3" fmla="*/ 117468 w 1471495"/>
              <a:gd name="connsiteY3" fmla="*/ 648077 h 732696"/>
              <a:gd name="connsiteX4" fmla="*/ 430500 w 1471495"/>
              <a:gd name="connsiteY4" fmla="*/ 730232 h 732696"/>
              <a:gd name="connsiteX5" fmla="*/ 1345570 w 1471495"/>
              <a:gd name="connsiteY5" fmla="*/ 680695 h 732696"/>
              <a:gd name="connsiteX6" fmla="*/ 1444759 w 1471495"/>
              <a:gd name="connsiteY6" fmla="*/ 285561 h 732696"/>
              <a:gd name="connsiteX7" fmla="*/ 1208082 w 1471495"/>
              <a:gd name="connsiteY7" fmla="*/ 49274 h 732696"/>
              <a:gd name="connsiteX8" fmla="*/ 881582 w 1471495"/>
              <a:gd name="connsiteY8" fmla="*/ 18718 h 732696"/>
              <a:gd name="connsiteX9" fmla="*/ 437440 w 1471495"/>
              <a:gd name="connsiteY9" fmla="*/ 12273 h 732696"/>
              <a:gd name="connsiteX0" fmla="*/ 437440 w 1471495"/>
              <a:gd name="connsiteY0" fmla="*/ 27540 h 747963"/>
              <a:gd name="connsiteX1" fmla="*/ 276356 w 1471495"/>
              <a:gd name="connsiteY1" fmla="*/ 256286 h 747963"/>
              <a:gd name="connsiteX2" fmla="*/ 6285 w 1471495"/>
              <a:gd name="connsiteY2" fmla="*/ 448172 h 747963"/>
              <a:gd name="connsiteX3" fmla="*/ 117468 w 1471495"/>
              <a:gd name="connsiteY3" fmla="*/ 663344 h 747963"/>
              <a:gd name="connsiteX4" fmla="*/ 430500 w 1471495"/>
              <a:gd name="connsiteY4" fmla="*/ 745499 h 747963"/>
              <a:gd name="connsiteX5" fmla="*/ 1345570 w 1471495"/>
              <a:gd name="connsiteY5" fmla="*/ 695962 h 747963"/>
              <a:gd name="connsiteX6" fmla="*/ 1444759 w 1471495"/>
              <a:gd name="connsiteY6" fmla="*/ 300828 h 747963"/>
              <a:gd name="connsiteX7" fmla="*/ 1208082 w 1471495"/>
              <a:gd name="connsiteY7" fmla="*/ 64541 h 747963"/>
              <a:gd name="connsiteX8" fmla="*/ 906076 w 1471495"/>
              <a:gd name="connsiteY8" fmla="*/ 0 h 747963"/>
              <a:gd name="connsiteX9" fmla="*/ 437440 w 1471495"/>
              <a:gd name="connsiteY9" fmla="*/ 27540 h 747963"/>
              <a:gd name="connsiteX0" fmla="*/ 437440 w 1471495"/>
              <a:gd name="connsiteY0" fmla="*/ 27540 h 747963"/>
              <a:gd name="connsiteX1" fmla="*/ 276356 w 1471495"/>
              <a:gd name="connsiteY1" fmla="*/ 256286 h 747963"/>
              <a:gd name="connsiteX2" fmla="*/ 6285 w 1471495"/>
              <a:gd name="connsiteY2" fmla="*/ 448172 h 747963"/>
              <a:gd name="connsiteX3" fmla="*/ 117468 w 1471495"/>
              <a:gd name="connsiteY3" fmla="*/ 663344 h 747963"/>
              <a:gd name="connsiteX4" fmla="*/ 430500 w 1471495"/>
              <a:gd name="connsiteY4" fmla="*/ 745499 h 747963"/>
              <a:gd name="connsiteX5" fmla="*/ 1345570 w 1471495"/>
              <a:gd name="connsiteY5" fmla="*/ 695962 h 747963"/>
              <a:gd name="connsiteX6" fmla="*/ 1444759 w 1471495"/>
              <a:gd name="connsiteY6" fmla="*/ 300828 h 747963"/>
              <a:gd name="connsiteX7" fmla="*/ 1213735 w 1471495"/>
              <a:gd name="connsiteY7" fmla="*/ 87794 h 747963"/>
              <a:gd name="connsiteX8" fmla="*/ 906076 w 1471495"/>
              <a:gd name="connsiteY8" fmla="*/ 0 h 747963"/>
              <a:gd name="connsiteX9" fmla="*/ 437440 w 1471495"/>
              <a:gd name="connsiteY9" fmla="*/ 27540 h 747963"/>
              <a:gd name="connsiteX0" fmla="*/ 435352 w 1469407"/>
              <a:gd name="connsiteY0" fmla="*/ 27540 h 747963"/>
              <a:gd name="connsiteX1" fmla="*/ 236062 w 1469407"/>
              <a:gd name="connsiteY1" fmla="*/ 246705 h 747963"/>
              <a:gd name="connsiteX2" fmla="*/ 4197 w 1469407"/>
              <a:gd name="connsiteY2" fmla="*/ 448172 h 747963"/>
              <a:gd name="connsiteX3" fmla="*/ 115380 w 1469407"/>
              <a:gd name="connsiteY3" fmla="*/ 663344 h 747963"/>
              <a:gd name="connsiteX4" fmla="*/ 428412 w 1469407"/>
              <a:gd name="connsiteY4" fmla="*/ 745499 h 747963"/>
              <a:gd name="connsiteX5" fmla="*/ 1343482 w 1469407"/>
              <a:gd name="connsiteY5" fmla="*/ 695962 h 747963"/>
              <a:gd name="connsiteX6" fmla="*/ 1442671 w 1469407"/>
              <a:gd name="connsiteY6" fmla="*/ 300828 h 747963"/>
              <a:gd name="connsiteX7" fmla="*/ 1211647 w 1469407"/>
              <a:gd name="connsiteY7" fmla="*/ 87794 h 747963"/>
              <a:gd name="connsiteX8" fmla="*/ 903988 w 1469407"/>
              <a:gd name="connsiteY8" fmla="*/ 0 h 747963"/>
              <a:gd name="connsiteX9" fmla="*/ 435352 w 1469407"/>
              <a:gd name="connsiteY9" fmla="*/ 27540 h 747963"/>
              <a:gd name="connsiteX0" fmla="*/ 287738 w 1469407"/>
              <a:gd name="connsiteY0" fmla="*/ 16581 h 752973"/>
              <a:gd name="connsiteX1" fmla="*/ 236062 w 1469407"/>
              <a:gd name="connsiteY1" fmla="*/ 251715 h 752973"/>
              <a:gd name="connsiteX2" fmla="*/ 4197 w 1469407"/>
              <a:gd name="connsiteY2" fmla="*/ 453182 h 752973"/>
              <a:gd name="connsiteX3" fmla="*/ 115380 w 1469407"/>
              <a:gd name="connsiteY3" fmla="*/ 668354 h 752973"/>
              <a:gd name="connsiteX4" fmla="*/ 428412 w 1469407"/>
              <a:gd name="connsiteY4" fmla="*/ 750509 h 752973"/>
              <a:gd name="connsiteX5" fmla="*/ 1343482 w 1469407"/>
              <a:gd name="connsiteY5" fmla="*/ 700972 h 752973"/>
              <a:gd name="connsiteX6" fmla="*/ 1442671 w 1469407"/>
              <a:gd name="connsiteY6" fmla="*/ 305838 h 752973"/>
              <a:gd name="connsiteX7" fmla="*/ 1211647 w 1469407"/>
              <a:gd name="connsiteY7" fmla="*/ 92804 h 752973"/>
              <a:gd name="connsiteX8" fmla="*/ 903988 w 1469407"/>
              <a:gd name="connsiteY8" fmla="*/ 5010 h 752973"/>
              <a:gd name="connsiteX9" fmla="*/ 287738 w 1469407"/>
              <a:gd name="connsiteY9" fmla="*/ 16581 h 752973"/>
              <a:gd name="connsiteX0" fmla="*/ 284280 w 1465949"/>
              <a:gd name="connsiteY0" fmla="*/ 16581 h 752973"/>
              <a:gd name="connsiteX1" fmla="*/ 153170 w 1465949"/>
              <a:gd name="connsiteY1" fmla="*/ 241755 h 752973"/>
              <a:gd name="connsiteX2" fmla="*/ 739 w 1465949"/>
              <a:gd name="connsiteY2" fmla="*/ 453182 h 752973"/>
              <a:gd name="connsiteX3" fmla="*/ 111922 w 1465949"/>
              <a:gd name="connsiteY3" fmla="*/ 668354 h 752973"/>
              <a:gd name="connsiteX4" fmla="*/ 424954 w 1465949"/>
              <a:gd name="connsiteY4" fmla="*/ 750509 h 752973"/>
              <a:gd name="connsiteX5" fmla="*/ 1340024 w 1465949"/>
              <a:gd name="connsiteY5" fmla="*/ 700972 h 752973"/>
              <a:gd name="connsiteX6" fmla="*/ 1439213 w 1465949"/>
              <a:gd name="connsiteY6" fmla="*/ 305838 h 752973"/>
              <a:gd name="connsiteX7" fmla="*/ 1208189 w 1465949"/>
              <a:gd name="connsiteY7" fmla="*/ 92804 h 752973"/>
              <a:gd name="connsiteX8" fmla="*/ 900530 w 1465949"/>
              <a:gd name="connsiteY8" fmla="*/ 5010 h 752973"/>
              <a:gd name="connsiteX9" fmla="*/ 284280 w 1465949"/>
              <a:gd name="connsiteY9" fmla="*/ 16581 h 752973"/>
              <a:gd name="connsiteX0" fmla="*/ 215678 w 1465949"/>
              <a:gd name="connsiteY0" fmla="*/ 15568 h 755280"/>
              <a:gd name="connsiteX1" fmla="*/ 153170 w 1465949"/>
              <a:gd name="connsiteY1" fmla="*/ 244062 h 755280"/>
              <a:gd name="connsiteX2" fmla="*/ 739 w 1465949"/>
              <a:gd name="connsiteY2" fmla="*/ 455489 h 755280"/>
              <a:gd name="connsiteX3" fmla="*/ 111922 w 1465949"/>
              <a:gd name="connsiteY3" fmla="*/ 670661 h 755280"/>
              <a:gd name="connsiteX4" fmla="*/ 424954 w 1465949"/>
              <a:gd name="connsiteY4" fmla="*/ 752816 h 755280"/>
              <a:gd name="connsiteX5" fmla="*/ 1340024 w 1465949"/>
              <a:gd name="connsiteY5" fmla="*/ 703279 h 755280"/>
              <a:gd name="connsiteX6" fmla="*/ 1439213 w 1465949"/>
              <a:gd name="connsiteY6" fmla="*/ 308145 h 755280"/>
              <a:gd name="connsiteX7" fmla="*/ 1208189 w 1465949"/>
              <a:gd name="connsiteY7" fmla="*/ 95111 h 755280"/>
              <a:gd name="connsiteX8" fmla="*/ 900530 w 1465949"/>
              <a:gd name="connsiteY8" fmla="*/ 7317 h 755280"/>
              <a:gd name="connsiteX9" fmla="*/ 215678 w 1465949"/>
              <a:gd name="connsiteY9" fmla="*/ 15568 h 755280"/>
              <a:gd name="connsiteX0" fmla="*/ 158423 w 1408694"/>
              <a:gd name="connsiteY0" fmla="*/ 15568 h 755280"/>
              <a:gd name="connsiteX1" fmla="*/ 95915 w 1408694"/>
              <a:gd name="connsiteY1" fmla="*/ 244062 h 755280"/>
              <a:gd name="connsiteX2" fmla="*/ 9068 w 1408694"/>
              <a:gd name="connsiteY2" fmla="*/ 472501 h 755280"/>
              <a:gd name="connsiteX3" fmla="*/ 54667 w 1408694"/>
              <a:gd name="connsiteY3" fmla="*/ 670661 h 755280"/>
              <a:gd name="connsiteX4" fmla="*/ 367699 w 1408694"/>
              <a:gd name="connsiteY4" fmla="*/ 752816 h 755280"/>
              <a:gd name="connsiteX5" fmla="*/ 1282769 w 1408694"/>
              <a:gd name="connsiteY5" fmla="*/ 703279 h 755280"/>
              <a:gd name="connsiteX6" fmla="*/ 1381958 w 1408694"/>
              <a:gd name="connsiteY6" fmla="*/ 308145 h 755280"/>
              <a:gd name="connsiteX7" fmla="*/ 1150934 w 1408694"/>
              <a:gd name="connsiteY7" fmla="*/ 95111 h 755280"/>
              <a:gd name="connsiteX8" fmla="*/ 843275 w 1408694"/>
              <a:gd name="connsiteY8" fmla="*/ 7317 h 755280"/>
              <a:gd name="connsiteX9" fmla="*/ 158423 w 1408694"/>
              <a:gd name="connsiteY9" fmla="*/ 15568 h 755280"/>
              <a:gd name="connsiteX0" fmla="*/ 151540 w 1401811"/>
              <a:gd name="connsiteY0" fmla="*/ 15568 h 755280"/>
              <a:gd name="connsiteX1" fmla="*/ 89032 w 1401811"/>
              <a:gd name="connsiteY1" fmla="*/ 244062 h 755280"/>
              <a:gd name="connsiteX2" fmla="*/ 2185 w 1401811"/>
              <a:gd name="connsiteY2" fmla="*/ 472501 h 755280"/>
              <a:gd name="connsiteX3" fmla="*/ 67073 w 1401811"/>
              <a:gd name="connsiteY3" fmla="*/ 640039 h 755280"/>
              <a:gd name="connsiteX4" fmla="*/ 360816 w 1401811"/>
              <a:gd name="connsiteY4" fmla="*/ 752816 h 755280"/>
              <a:gd name="connsiteX5" fmla="*/ 1275886 w 1401811"/>
              <a:gd name="connsiteY5" fmla="*/ 703279 h 755280"/>
              <a:gd name="connsiteX6" fmla="*/ 1375075 w 1401811"/>
              <a:gd name="connsiteY6" fmla="*/ 308145 h 755280"/>
              <a:gd name="connsiteX7" fmla="*/ 1144051 w 1401811"/>
              <a:gd name="connsiteY7" fmla="*/ 95111 h 755280"/>
              <a:gd name="connsiteX8" fmla="*/ 836392 w 1401811"/>
              <a:gd name="connsiteY8" fmla="*/ 7317 h 755280"/>
              <a:gd name="connsiteX9" fmla="*/ 151540 w 1401811"/>
              <a:gd name="connsiteY9" fmla="*/ 15568 h 755280"/>
              <a:gd name="connsiteX0" fmla="*/ 154312 w 1404583"/>
              <a:gd name="connsiteY0" fmla="*/ 21319 h 761031"/>
              <a:gd name="connsiteX1" fmla="*/ 130383 w 1404583"/>
              <a:gd name="connsiteY1" fmla="*/ 294045 h 761031"/>
              <a:gd name="connsiteX2" fmla="*/ 4957 w 1404583"/>
              <a:gd name="connsiteY2" fmla="*/ 478252 h 761031"/>
              <a:gd name="connsiteX3" fmla="*/ 69845 w 1404583"/>
              <a:gd name="connsiteY3" fmla="*/ 645790 h 761031"/>
              <a:gd name="connsiteX4" fmla="*/ 363588 w 1404583"/>
              <a:gd name="connsiteY4" fmla="*/ 758567 h 761031"/>
              <a:gd name="connsiteX5" fmla="*/ 1278658 w 1404583"/>
              <a:gd name="connsiteY5" fmla="*/ 709030 h 761031"/>
              <a:gd name="connsiteX6" fmla="*/ 1377847 w 1404583"/>
              <a:gd name="connsiteY6" fmla="*/ 313896 h 761031"/>
              <a:gd name="connsiteX7" fmla="*/ 1146823 w 1404583"/>
              <a:gd name="connsiteY7" fmla="*/ 100862 h 761031"/>
              <a:gd name="connsiteX8" fmla="*/ 839164 w 1404583"/>
              <a:gd name="connsiteY8" fmla="*/ 13068 h 761031"/>
              <a:gd name="connsiteX9" fmla="*/ 154312 w 1404583"/>
              <a:gd name="connsiteY9" fmla="*/ 21319 h 761031"/>
              <a:gd name="connsiteX0" fmla="*/ 231469 w 1404583"/>
              <a:gd name="connsiteY0" fmla="*/ 21319 h 761031"/>
              <a:gd name="connsiteX1" fmla="*/ 130383 w 1404583"/>
              <a:gd name="connsiteY1" fmla="*/ 294045 h 761031"/>
              <a:gd name="connsiteX2" fmla="*/ 4957 w 1404583"/>
              <a:gd name="connsiteY2" fmla="*/ 478252 h 761031"/>
              <a:gd name="connsiteX3" fmla="*/ 69845 w 1404583"/>
              <a:gd name="connsiteY3" fmla="*/ 645790 h 761031"/>
              <a:gd name="connsiteX4" fmla="*/ 363588 w 1404583"/>
              <a:gd name="connsiteY4" fmla="*/ 758567 h 761031"/>
              <a:gd name="connsiteX5" fmla="*/ 1278658 w 1404583"/>
              <a:gd name="connsiteY5" fmla="*/ 709030 h 761031"/>
              <a:gd name="connsiteX6" fmla="*/ 1377847 w 1404583"/>
              <a:gd name="connsiteY6" fmla="*/ 313896 h 761031"/>
              <a:gd name="connsiteX7" fmla="*/ 1146823 w 1404583"/>
              <a:gd name="connsiteY7" fmla="*/ 100862 h 761031"/>
              <a:gd name="connsiteX8" fmla="*/ 839164 w 1404583"/>
              <a:gd name="connsiteY8" fmla="*/ 13068 h 761031"/>
              <a:gd name="connsiteX9" fmla="*/ 231469 w 1404583"/>
              <a:gd name="connsiteY9" fmla="*/ 21319 h 76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04583" h="761031">
                <a:moveTo>
                  <a:pt x="231469" y="21319"/>
                </a:moveTo>
                <a:cubicBezTo>
                  <a:pt x="113339" y="68148"/>
                  <a:pt x="168135" y="217890"/>
                  <a:pt x="130383" y="294045"/>
                </a:cubicBezTo>
                <a:cubicBezTo>
                  <a:pt x="92631" y="370200"/>
                  <a:pt x="15047" y="419628"/>
                  <a:pt x="4957" y="478252"/>
                </a:cubicBezTo>
                <a:cubicBezTo>
                  <a:pt x="-5133" y="536876"/>
                  <a:pt x="-6784" y="601806"/>
                  <a:pt x="69845" y="645790"/>
                </a:cubicBezTo>
                <a:cubicBezTo>
                  <a:pt x="114412" y="664652"/>
                  <a:pt x="174902" y="743051"/>
                  <a:pt x="363588" y="758567"/>
                </a:cubicBezTo>
                <a:cubicBezTo>
                  <a:pt x="827649" y="755219"/>
                  <a:pt x="1109615" y="783142"/>
                  <a:pt x="1278658" y="709030"/>
                </a:cubicBezTo>
                <a:cubicBezTo>
                  <a:pt x="1447701" y="634918"/>
                  <a:pt x="1407676" y="440091"/>
                  <a:pt x="1377847" y="313896"/>
                </a:cubicBezTo>
                <a:cubicBezTo>
                  <a:pt x="1318189" y="194584"/>
                  <a:pt x="1265114" y="253952"/>
                  <a:pt x="1146823" y="100862"/>
                </a:cubicBezTo>
                <a:cubicBezTo>
                  <a:pt x="1043800" y="52777"/>
                  <a:pt x="899969" y="21099"/>
                  <a:pt x="839164" y="13068"/>
                </a:cubicBezTo>
                <a:cubicBezTo>
                  <a:pt x="716407" y="20525"/>
                  <a:pt x="349599" y="-25510"/>
                  <a:pt x="231469" y="21319"/>
                </a:cubicBezTo>
                <a:close/>
              </a:path>
            </a:pathLst>
          </a:custGeom>
          <a:solidFill>
            <a:srgbClr val="9AE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3752EA1-A036-214E-A4D2-722E1761E424}"/>
              </a:ext>
            </a:extLst>
          </p:cNvPr>
          <p:cNvCxnSpPr/>
          <p:nvPr/>
        </p:nvCxnSpPr>
        <p:spPr>
          <a:xfrm flipH="1" flipV="1">
            <a:off x="8724767" y="3505909"/>
            <a:ext cx="187288" cy="68283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A928C1-EFBE-BB44-80D9-8ED0D30950AB}"/>
              </a:ext>
            </a:extLst>
          </p:cNvPr>
          <p:cNvCxnSpPr/>
          <p:nvPr/>
        </p:nvCxnSpPr>
        <p:spPr>
          <a:xfrm>
            <a:off x="8754732" y="3491584"/>
            <a:ext cx="1060146" cy="412464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C656B73-DF75-3D42-AE5F-5E5138906F3B}"/>
              </a:ext>
            </a:extLst>
          </p:cNvPr>
          <p:cNvCxnSpPr>
            <a:cxnSpLocks/>
            <a:endCxn id="65" idx="4"/>
          </p:cNvCxnSpPr>
          <p:nvPr/>
        </p:nvCxnSpPr>
        <p:spPr>
          <a:xfrm flipV="1">
            <a:off x="9814878" y="3680349"/>
            <a:ext cx="818137" cy="223702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3C4CD2-2AAF-B44F-8ACD-EEBCEB5EEA7E}"/>
              </a:ext>
            </a:extLst>
          </p:cNvPr>
          <p:cNvCxnSpPr/>
          <p:nvPr/>
        </p:nvCxnSpPr>
        <p:spPr>
          <a:xfrm flipH="1" flipV="1">
            <a:off x="7656511" y="3055704"/>
            <a:ext cx="1124574" cy="419805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B0E8E79-3917-C941-99D6-99BD80BF69D8}"/>
              </a:ext>
            </a:extLst>
          </p:cNvPr>
          <p:cNvCxnSpPr/>
          <p:nvPr/>
        </p:nvCxnSpPr>
        <p:spPr>
          <a:xfrm flipV="1">
            <a:off x="8781081" y="2910099"/>
            <a:ext cx="1002157" cy="565408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3E73ED2-9388-9440-BEC7-4709DF64F9E3}"/>
              </a:ext>
            </a:extLst>
          </p:cNvPr>
          <p:cNvCxnSpPr>
            <a:cxnSpLocks/>
            <a:stCxn id="89" idx="4"/>
          </p:cNvCxnSpPr>
          <p:nvPr/>
        </p:nvCxnSpPr>
        <p:spPr>
          <a:xfrm>
            <a:off x="7389190" y="3739485"/>
            <a:ext cx="1522865" cy="449254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341DEC8-0EA4-B047-9EC0-A26A0EE1B143}"/>
              </a:ext>
            </a:extLst>
          </p:cNvPr>
          <p:cNvCxnSpPr/>
          <p:nvPr/>
        </p:nvCxnSpPr>
        <p:spPr>
          <a:xfrm flipV="1">
            <a:off x="7209979" y="3485174"/>
            <a:ext cx="1514786" cy="233887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B9832A-2E89-EC43-BA31-49F4524A4BE4}"/>
              </a:ext>
            </a:extLst>
          </p:cNvPr>
          <p:cNvCxnSpPr>
            <a:cxnSpLocks/>
          </p:cNvCxnSpPr>
          <p:nvPr/>
        </p:nvCxnSpPr>
        <p:spPr>
          <a:xfrm>
            <a:off x="10631673" y="3529431"/>
            <a:ext cx="909542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55AF617-ABFA-674E-B1F8-7C9F603469DA}"/>
              </a:ext>
            </a:extLst>
          </p:cNvPr>
          <p:cNvSpPr txBox="1"/>
          <p:nvPr/>
        </p:nvSpPr>
        <p:spPr>
          <a:xfrm>
            <a:off x="7973562" y="2332045"/>
            <a:ext cx="1096302" cy="564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Mobility Management Entity (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MME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9FF8E6-11BB-EE49-AFCB-83F5B6720CA3}"/>
              </a:ext>
            </a:extLst>
          </p:cNvPr>
          <p:cNvSpPr txBox="1"/>
          <p:nvPr/>
        </p:nvSpPr>
        <p:spPr>
          <a:xfrm>
            <a:off x="7791233" y="4413571"/>
            <a:ext cx="2353669" cy="250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Serving Gateway (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S-GW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5980CE-1D9B-DE47-B3E5-696E8479F1CF}"/>
              </a:ext>
            </a:extLst>
          </p:cNvPr>
          <p:cNvSpPr txBox="1"/>
          <p:nvPr/>
        </p:nvSpPr>
        <p:spPr>
          <a:xfrm>
            <a:off x="10033417" y="2441096"/>
            <a:ext cx="1682278" cy="407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Home Subscriber Service (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HSS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D559FDE-F844-E947-8966-45DD952B5921}"/>
              </a:ext>
            </a:extLst>
          </p:cNvPr>
          <p:cNvSpPr txBox="1"/>
          <p:nvPr/>
        </p:nvSpPr>
        <p:spPr>
          <a:xfrm>
            <a:off x="9897766" y="3928199"/>
            <a:ext cx="1853514" cy="250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PDN gateway (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P-GW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E206C5-EA27-0548-9300-1180195B5DC4}"/>
              </a:ext>
            </a:extLst>
          </p:cNvPr>
          <p:cNvSpPr txBox="1"/>
          <p:nvPr/>
        </p:nvSpPr>
        <p:spPr>
          <a:xfrm>
            <a:off x="6567285" y="4467432"/>
            <a:ext cx="325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r-I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Mangal" panose="02040503050203030202" pitchFamily="18" charset="0"/>
              </a:rPr>
              <a:t>…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F3C734B-FACC-AF46-85BA-9EDB93ADC0C1}"/>
              </a:ext>
            </a:extLst>
          </p:cNvPr>
          <p:cNvCxnSpPr>
            <a:cxnSpLocks/>
            <a:endCxn id="70" idx="2"/>
          </p:cNvCxnSpPr>
          <p:nvPr/>
        </p:nvCxnSpPr>
        <p:spPr>
          <a:xfrm>
            <a:off x="8754732" y="3505907"/>
            <a:ext cx="1875422" cy="12681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96B4492-94B4-5548-931D-85B136866835}"/>
              </a:ext>
            </a:extLst>
          </p:cNvPr>
          <p:cNvCxnSpPr/>
          <p:nvPr/>
        </p:nvCxnSpPr>
        <p:spPr>
          <a:xfrm flipV="1">
            <a:off x="8912055" y="3904049"/>
            <a:ext cx="902823" cy="284691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EB0D2C1-F88C-B645-BA20-259DCE82399D}"/>
              </a:ext>
            </a:extLst>
          </p:cNvPr>
          <p:cNvCxnSpPr/>
          <p:nvPr/>
        </p:nvCxnSpPr>
        <p:spPr>
          <a:xfrm flipV="1">
            <a:off x="7656511" y="4188741"/>
            <a:ext cx="1304940" cy="61989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AD08002-C63B-384D-89CA-8B945CC63FFE}"/>
              </a:ext>
            </a:extLst>
          </p:cNvPr>
          <p:cNvCxnSpPr>
            <a:cxnSpLocks/>
            <a:stCxn id="89" idx="4"/>
            <a:endCxn id="102" idx="2"/>
          </p:cNvCxnSpPr>
          <p:nvPr/>
        </p:nvCxnSpPr>
        <p:spPr>
          <a:xfrm>
            <a:off x="7389190" y="3739485"/>
            <a:ext cx="238043" cy="496551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3432ED6-D45F-E246-9255-5B7E573DA6D0}"/>
              </a:ext>
            </a:extLst>
          </p:cNvPr>
          <p:cNvCxnSpPr/>
          <p:nvPr/>
        </p:nvCxnSpPr>
        <p:spPr>
          <a:xfrm flipV="1">
            <a:off x="7656513" y="3505909"/>
            <a:ext cx="1124569" cy="744819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EDC7287-1B64-B24E-A3A3-D0B5B869F66A}"/>
              </a:ext>
            </a:extLst>
          </p:cNvPr>
          <p:cNvCxnSpPr>
            <a:cxnSpLocks/>
            <a:stCxn id="93" idx="0"/>
          </p:cNvCxnSpPr>
          <p:nvPr/>
        </p:nvCxnSpPr>
        <p:spPr>
          <a:xfrm flipH="1">
            <a:off x="6399593" y="3631997"/>
            <a:ext cx="935470" cy="1019753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56A59D-9923-9340-A0B7-C6F07345DD0C}"/>
              </a:ext>
            </a:extLst>
          </p:cNvPr>
          <p:cNvCxnSpPr>
            <a:cxnSpLocks/>
            <a:stCxn id="94" idx="12"/>
          </p:cNvCxnSpPr>
          <p:nvPr/>
        </p:nvCxnSpPr>
        <p:spPr>
          <a:xfrm flipH="1" flipV="1">
            <a:off x="6675173" y="2682266"/>
            <a:ext cx="660278" cy="987106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2E7D84F-9E77-D547-9B25-0D9D0A6C0E34}"/>
              </a:ext>
            </a:extLst>
          </p:cNvPr>
          <p:cNvCxnSpPr>
            <a:cxnSpLocks/>
            <a:stCxn id="94" idx="13"/>
          </p:cNvCxnSpPr>
          <p:nvPr/>
        </p:nvCxnSpPr>
        <p:spPr>
          <a:xfrm flipH="1">
            <a:off x="5835039" y="3632847"/>
            <a:ext cx="1499626" cy="662635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5DFBB6AE-FA4E-1A47-855D-938097AB953D}"/>
              </a:ext>
            </a:extLst>
          </p:cNvPr>
          <p:cNvSpPr txBox="1"/>
          <p:nvPr/>
        </p:nvSpPr>
        <p:spPr>
          <a:xfrm>
            <a:off x="11042136" y="3315067"/>
            <a:ext cx="860748" cy="4912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Internet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C256A69-C2D1-A543-B030-86DD682F9AB5}"/>
              </a:ext>
            </a:extLst>
          </p:cNvPr>
          <p:cNvSpPr txBox="1"/>
          <p:nvPr/>
        </p:nvSpPr>
        <p:spPr>
          <a:xfrm>
            <a:off x="4562645" y="2549748"/>
            <a:ext cx="1589760" cy="378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Mobile device 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(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3B3F2C5-F432-DE41-B88E-C2DDFC014DE1}"/>
              </a:ext>
            </a:extLst>
          </p:cNvPr>
          <p:cNvGrpSpPr/>
          <p:nvPr/>
        </p:nvGrpSpPr>
        <p:grpSpPr>
          <a:xfrm>
            <a:off x="9309047" y="2092807"/>
            <a:ext cx="439787" cy="517111"/>
            <a:chOff x="4501086" y="2717689"/>
            <a:chExt cx="347435" cy="424729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53222DD-32B5-554A-92D9-45B047419529}"/>
                </a:ext>
              </a:extLst>
            </p:cNvPr>
            <p:cNvSpPr/>
            <p:nvPr/>
          </p:nvSpPr>
          <p:spPr>
            <a:xfrm>
              <a:off x="4501086" y="2764691"/>
              <a:ext cx="345572" cy="328307"/>
            </a:xfrm>
            <a:prstGeom prst="rect">
              <a:avLst/>
            </a:prstGeom>
            <a:gradFill>
              <a:gsLst>
                <a:gs pos="1000">
                  <a:srgbClr val="CDD3D7"/>
                </a:gs>
                <a:gs pos="100000">
                  <a:srgbClr val="E7ECF0"/>
                </a:gs>
              </a:gsLst>
            </a:gra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76AAF34-87D8-5E4E-824B-D94277757609}"/>
                </a:ext>
              </a:extLst>
            </p:cNvPr>
            <p:cNvSpPr/>
            <p:nvPr/>
          </p:nvSpPr>
          <p:spPr>
            <a:xfrm>
              <a:off x="4501086" y="2717689"/>
              <a:ext cx="345572" cy="98840"/>
            </a:xfrm>
            <a:prstGeom prst="ellipse">
              <a:avLst/>
            </a:prstGeom>
            <a:solidFill>
              <a:srgbClr val="E2E7EA"/>
            </a:solidFill>
            <a:ln w="63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1DBEAAB3-C02D-1249-8114-9A53E5AF30B1}"/>
                </a:ext>
              </a:extLst>
            </p:cNvPr>
            <p:cNvSpPr/>
            <p:nvPr/>
          </p:nvSpPr>
          <p:spPr>
            <a:xfrm>
              <a:off x="4502949" y="3043578"/>
              <a:ext cx="345572" cy="98840"/>
            </a:xfrm>
            <a:prstGeom prst="ellipse">
              <a:avLst/>
            </a:prstGeom>
            <a:solidFill>
              <a:srgbClr val="CDD3D7"/>
            </a:solidFill>
            <a:ln w="63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41BCC86-1311-274D-8C49-EB856C55E7D5}"/>
                </a:ext>
              </a:extLst>
            </p:cNvPr>
            <p:cNvSpPr/>
            <p:nvPr/>
          </p:nvSpPr>
          <p:spPr>
            <a:xfrm>
              <a:off x="4504261" y="3036961"/>
              <a:ext cx="339222" cy="52862"/>
            </a:xfrm>
            <a:prstGeom prst="rect">
              <a:avLst/>
            </a:prstGeom>
            <a:solidFill>
              <a:srgbClr val="CDD3D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1077AB8C-4F97-9648-9E6D-13504C1E87CE}"/>
              </a:ext>
            </a:extLst>
          </p:cNvPr>
          <p:cNvSpPr txBox="1"/>
          <p:nvPr/>
        </p:nvSpPr>
        <p:spPr>
          <a:xfrm>
            <a:off x="5930492" y="2821542"/>
            <a:ext cx="944297" cy="391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Base station</a:t>
            </a:r>
          </a:p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(eNode-B)  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0727567-EE18-E64F-8998-51A737EA68D5}"/>
              </a:ext>
            </a:extLst>
          </p:cNvPr>
          <p:cNvGrpSpPr/>
          <p:nvPr/>
        </p:nvGrpSpPr>
        <p:grpSpPr>
          <a:xfrm>
            <a:off x="8517277" y="3881562"/>
            <a:ext cx="883221" cy="540618"/>
            <a:chOff x="7493876" y="2774731"/>
            <a:chExt cx="1481958" cy="894622"/>
          </a:xfrm>
        </p:grpSpPr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B0489B00-D1CC-D640-9E4E-81A19094B950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D2DEB09-CBF1-684C-BA06-F810ACF925B7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C0D8678D-9E9E-FE46-A391-CA0E41679E00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1E625A55-E029-AF42-B88D-5D2FAB06B0B7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59">
                <a:extLst>
                  <a:ext uri="{FF2B5EF4-FFF2-40B4-BE49-F238E27FC236}">
                    <a16:creationId xmlns:a16="http://schemas.microsoft.com/office/drawing/2014/main" id="{A90CBD7B-B413-674C-8C1B-311DEA10F9DC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6C99112B-C85E-104E-BA58-6E2AD6C7E416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6A671058-EDBC-B448-953A-0252BBC0E05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F94F43F-64A6-1443-8CB0-275E05EF1A0F}"/>
              </a:ext>
            </a:extLst>
          </p:cNvPr>
          <p:cNvGrpSpPr/>
          <p:nvPr/>
        </p:nvGrpSpPr>
        <p:grpSpPr>
          <a:xfrm>
            <a:off x="10191431" y="3330376"/>
            <a:ext cx="883221" cy="540618"/>
            <a:chOff x="7493876" y="2774731"/>
            <a:chExt cx="1481958" cy="894622"/>
          </a:xfrm>
        </p:grpSpPr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E05DF9C8-CB91-644A-B514-85AACCC7FD21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A8FBEAB-793E-FE42-94E8-00B59D3F619D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E67DA038-7827-C043-B0DE-6039609E1F73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8BC9B326-A00A-9147-BC1C-6DEA74F922E3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27C7997B-54AF-F24C-BF0E-358A35C4066C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C8D8C6AD-37E7-5448-85D4-64A4A5B171EA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AD3BD04C-6FE4-994C-9EAF-DC6C57FE31A1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AB23DAA-0E90-BE4F-9B76-87FE6A7A6D52}"/>
              </a:ext>
            </a:extLst>
          </p:cNvPr>
          <p:cNvGrpSpPr/>
          <p:nvPr/>
        </p:nvGrpSpPr>
        <p:grpSpPr>
          <a:xfrm>
            <a:off x="8517278" y="3314233"/>
            <a:ext cx="495296" cy="318654"/>
            <a:chOff x="7493876" y="2774731"/>
            <a:chExt cx="1481958" cy="894622"/>
          </a:xfrm>
        </p:grpSpPr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F8B1947A-19E1-1B4E-ADEA-A2AB82DE3D6D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B4B90F9E-A110-E841-A185-641FE8A577B3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9C0D293E-22B6-3E4C-8BCE-561B8113BB86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A8A895E0-F08B-4A44-BD85-35A2157EA600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342EFC43-840E-B74E-8A26-CCD85142490A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CFC3970A-BBAC-E64C-864B-BDEEDC135287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F53664D5-C8C1-7445-BC58-2508CAF6D78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1772D06-A679-C74E-8F7B-26D75DE067ED}"/>
              </a:ext>
            </a:extLst>
          </p:cNvPr>
          <p:cNvGrpSpPr/>
          <p:nvPr/>
        </p:nvGrpSpPr>
        <p:grpSpPr>
          <a:xfrm>
            <a:off x="9508439" y="3732448"/>
            <a:ext cx="495296" cy="318654"/>
            <a:chOff x="7493876" y="2774731"/>
            <a:chExt cx="1481958" cy="894622"/>
          </a:xfrm>
        </p:grpSpPr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A2EEC3F7-93E8-E244-A386-F8A376C90C08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82426144-C7B9-E443-99F0-EA75D005030B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19F33AE3-497B-6C48-B4F2-9028391043B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0E83A2B2-ED87-AE4C-92E7-24528D23A03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F64AD8FA-E8DA-0249-B9D1-26A6AC4CBA0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4632C282-272F-A640-AEBE-6A3CC547AB61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FB071B43-4125-C448-8E62-D6E9FEE09EA0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B1A9B582-EBFD-BC49-8DE2-2EA563F12106}"/>
              </a:ext>
            </a:extLst>
          </p:cNvPr>
          <p:cNvGrpSpPr/>
          <p:nvPr/>
        </p:nvGrpSpPr>
        <p:grpSpPr>
          <a:xfrm>
            <a:off x="7141557" y="3533202"/>
            <a:ext cx="495296" cy="318654"/>
            <a:chOff x="7493876" y="2774731"/>
            <a:chExt cx="1481958" cy="894622"/>
          </a:xfrm>
        </p:grpSpPr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86BC2772-1ABA-5649-AA15-4331FEEF4F64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08862736-A8E9-B24B-A983-C24C6ECD0241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B396F44A-D03C-E545-9C35-3D7C197833C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AF1450E3-83D1-D841-A615-12B65F478998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2" name="Freeform 91">
                <a:extLst>
                  <a:ext uri="{FF2B5EF4-FFF2-40B4-BE49-F238E27FC236}">
                    <a16:creationId xmlns:a16="http://schemas.microsoft.com/office/drawing/2014/main" id="{63A01A82-7669-A34C-AC36-129F4B770DCA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6F22DA3B-402E-5046-9232-AE3C43C62EDC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4" name="Freeform 93">
                <a:extLst>
                  <a:ext uri="{FF2B5EF4-FFF2-40B4-BE49-F238E27FC236}">
                    <a16:creationId xmlns:a16="http://schemas.microsoft.com/office/drawing/2014/main" id="{7968AB99-2B48-9248-8471-4A5E2A20E256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1F75DFA6-C48B-B144-96B3-E6C870521780}"/>
              </a:ext>
            </a:extLst>
          </p:cNvPr>
          <p:cNvGrpSpPr/>
          <p:nvPr/>
        </p:nvGrpSpPr>
        <p:grpSpPr>
          <a:xfrm>
            <a:off x="7381204" y="4125100"/>
            <a:ext cx="495296" cy="318654"/>
            <a:chOff x="7493876" y="2774731"/>
            <a:chExt cx="1481958" cy="894622"/>
          </a:xfrm>
        </p:grpSpPr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550CF0CF-5417-1D44-9FF5-0125C7BC1F9E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9EBB8AB2-85E2-C74B-8EA6-F3C965AC9BB8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2B1F83C6-128D-504A-A9BD-752EBD857936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99" name="Freeform 98">
                <a:extLst>
                  <a:ext uri="{FF2B5EF4-FFF2-40B4-BE49-F238E27FC236}">
                    <a16:creationId xmlns:a16="http://schemas.microsoft.com/office/drawing/2014/main" id="{BCEC389D-02C7-E642-A71F-1CD79F4B342E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0" name="Freeform 99">
                <a:extLst>
                  <a:ext uri="{FF2B5EF4-FFF2-40B4-BE49-F238E27FC236}">
                    <a16:creationId xmlns:a16="http://schemas.microsoft.com/office/drawing/2014/main" id="{67205EB5-4105-EA49-AB65-233428891364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" name="Freeform 100">
                <a:extLst>
                  <a:ext uri="{FF2B5EF4-FFF2-40B4-BE49-F238E27FC236}">
                    <a16:creationId xmlns:a16="http://schemas.microsoft.com/office/drawing/2014/main" id="{D31749B9-FED1-B143-9D0A-75F194D06661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34A4BA55-86CE-2B40-A90B-B5A450B826A7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3" name="Group 652">
            <a:extLst>
              <a:ext uri="{FF2B5EF4-FFF2-40B4-BE49-F238E27FC236}">
                <a16:creationId xmlns:a16="http://schemas.microsoft.com/office/drawing/2014/main" id="{36CB4771-2A63-894E-AC40-FAA61C7BB56C}"/>
              </a:ext>
            </a:extLst>
          </p:cNvPr>
          <p:cNvGrpSpPr>
            <a:grpSpLocks/>
          </p:cNvGrpSpPr>
          <p:nvPr/>
        </p:nvGrpSpPr>
        <p:grpSpPr bwMode="auto">
          <a:xfrm>
            <a:off x="5111346" y="1885219"/>
            <a:ext cx="733407" cy="660273"/>
            <a:chOff x="2751" y="1851"/>
            <a:chExt cx="462" cy="478"/>
          </a:xfrm>
        </p:grpSpPr>
        <p:pic>
          <p:nvPicPr>
            <p:cNvPr id="104" name="Picture 653" descr="iphone_stylized_small">
              <a:extLst>
                <a:ext uri="{FF2B5EF4-FFF2-40B4-BE49-F238E27FC236}">
                  <a16:creationId xmlns:a16="http://schemas.microsoft.com/office/drawing/2014/main" id="{EA55BD15-8826-4D4B-B83C-888AAE35CC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" name="Picture 654" descr="antenna_radiation_stylized">
              <a:extLst>
                <a:ext uri="{FF2B5EF4-FFF2-40B4-BE49-F238E27FC236}">
                  <a16:creationId xmlns:a16="http://schemas.microsoft.com/office/drawing/2014/main" id="{8B2359A5-E064-7B47-8F13-00DE528A46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3144F73-50B6-9948-8BAC-52C7A8795BFD}"/>
              </a:ext>
            </a:extLst>
          </p:cNvPr>
          <p:cNvGrpSpPr/>
          <p:nvPr/>
        </p:nvGrpSpPr>
        <p:grpSpPr>
          <a:xfrm>
            <a:off x="5813450" y="3333577"/>
            <a:ext cx="534987" cy="407988"/>
            <a:chOff x="7432700" y="2327293"/>
            <a:chExt cx="534987" cy="407988"/>
          </a:xfrm>
        </p:grpSpPr>
        <p:pic>
          <p:nvPicPr>
            <p:cNvPr id="107" name="Picture 1017" descr="antenna_stylized">
              <a:extLst>
                <a:ext uri="{FF2B5EF4-FFF2-40B4-BE49-F238E27FC236}">
                  <a16:creationId xmlns:a16="http://schemas.microsoft.com/office/drawing/2014/main" id="{C8C7C570-DDF6-904D-A61F-E4DD57673B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2700" y="2327293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" name="Picture 1018" descr="laptop_keyboard">
              <a:extLst>
                <a:ext uri="{FF2B5EF4-FFF2-40B4-BE49-F238E27FC236}">
                  <a16:creationId xmlns:a16="http://schemas.microsoft.com/office/drawing/2014/main" id="{B68D8E89-FD90-264C-B364-7B39BB1340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458407" y="2575770"/>
              <a:ext cx="437221" cy="159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" name="Freeform 1019">
              <a:extLst>
                <a:ext uri="{FF2B5EF4-FFF2-40B4-BE49-F238E27FC236}">
                  <a16:creationId xmlns:a16="http://schemas.microsoft.com/office/drawing/2014/main" id="{380CFADB-76D0-FA4D-90BB-A26DBEB60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3304" y="2420984"/>
              <a:ext cx="351919" cy="208167"/>
            </a:xfrm>
            <a:custGeom>
              <a:avLst/>
              <a:gdLst>
                <a:gd name="T0" fmla="*/ 775798119 w 2982"/>
                <a:gd name="T1" fmla="*/ 0 h 2442"/>
                <a:gd name="T2" fmla="*/ 0 w 2982"/>
                <a:gd name="T3" fmla="*/ 211226083 h 2442"/>
                <a:gd name="T4" fmla="*/ 2147483646 w 2982"/>
                <a:gd name="T5" fmla="*/ 263880059 h 2442"/>
                <a:gd name="T6" fmla="*/ 2147483646 w 2982"/>
                <a:gd name="T7" fmla="*/ 52653891 h 2442"/>
                <a:gd name="T8" fmla="*/ 775798119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0" name="Picture 1020" descr="screen">
              <a:extLst>
                <a:ext uri="{FF2B5EF4-FFF2-40B4-BE49-F238E27FC236}">
                  <a16:creationId xmlns:a16="http://schemas.microsoft.com/office/drawing/2014/main" id="{A237643D-DD8F-FB44-8E56-4D45DBE012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637" y="2426338"/>
              <a:ext cx="319785" cy="189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" name="Freeform 1021">
              <a:extLst>
                <a:ext uri="{FF2B5EF4-FFF2-40B4-BE49-F238E27FC236}">
                  <a16:creationId xmlns:a16="http://schemas.microsoft.com/office/drawing/2014/main" id="{8985CD50-805B-1345-8E10-8343506C08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378" y="2414843"/>
              <a:ext cx="298167" cy="38736"/>
            </a:xfrm>
            <a:custGeom>
              <a:avLst/>
              <a:gdLst>
                <a:gd name="T0" fmla="*/ 193616298 w 2528"/>
                <a:gd name="T1" fmla="*/ 0 h 455"/>
                <a:gd name="T2" fmla="*/ 2147483646 w 2528"/>
                <a:gd name="T3" fmla="*/ 52445139 h 455"/>
                <a:gd name="T4" fmla="*/ 2147483646 w 2528"/>
                <a:gd name="T5" fmla="*/ 52445139 h 455"/>
                <a:gd name="T6" fmla="*/ 0 w 2528"/>
                <a:gd name="T7" fmla="*/ 52445139 h 455"/>
                <a:gd name="T8" fmla="*/ 193616298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 1022">
              <a:extLst>
                <a:ext uri="{FF2B5EF4-FFF2-40B4-BE49-F238E27FC236}">
                  <a16:creationId xmlns:a16="http://schemas.microsoft.com/office/drawing/2014/main" id="{6D617E6D-9C00-8A4E-8D9E-EF5B1D4FE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188" y="2414528"/>
              <a:ext cx="82770" cy="161243"/>
            </a:xfrm>
            <a:custGeom>
              <a:avLst/>
              <a:gdLst>
                <a:gd name="T0" fmla="*/ 773664160 w 702"/>
                <a:gd name="T1" fmla="*/ 0 h 1893"/>
                <a:gd name="T2" fmla="*/ 0 w 702"/>
                <a:gd name="T3" fmla="*/ 210739916 h 1893"/>
                <a:gd name="T4" fmla="*/ 193416040 w 702"/>
                <a:gd name="T5" fmla="*/ 210739916 h 1893"/>
                <a:gd name="T6" fmla="*/ 967080200 w 702"/>
                <a:gd name="T7" fmla="*/ 52529017 h 1893"/>
                <a:gd name="T8" fmla="*/ 77366416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 1023">
              <a:extLst>
                <a:ext uri="{FF2B5EF4-FFF2-40B4-BE49-F238E27FC236}">
                  <a16:creationId xmlns:a16="http://schemas.microsoft.com/office/drawing/2014/main" id="{930ED57E-7DDE-6648-8FCE-929B05FE7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205" y="2443344"/>
              <a:ext cx="89197" cy="186122"/>
            </a:xfrm>
            <a:custGeom>
              <a:avLst/>
              <a:gdLst>
                <a:gd name="T0" fmla="*/ 969024527 w 756"/>
                <a:gd name="T1" fmla="*/ 0 h 2184"/>
                <a:gd name="T2" fmla="*/ 193802074 w 756"/>
                <a:gd name="T3" fmla="*/ 263660221 h 2184"/>
                <a:gd name="T4" fmla="*/ 0 w 756"/>
                <a:gd name="T5" fmla="*/ 263660221 h 2184"/>
                <a:gd name="T6" fmla="*/ 775222454 w 756"/>
                <a:gd name="T7" fmla="*/ 52610059 h 2184"/>
                <a:gd name="T8" fmla="*/ 96902452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 1024">
              <a:extLst>
                <a:ext uri="{FF2B5EF4-FFF2-40B4-BE49-F238E27FC236}">
                  <a16:creationId xmlns:a16="http://schemas.microsoft.com/office/drawing/2014/main" id="{23DB6C7D-D7B9-B74D-81D2-D0B998C19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214" y="2567582"/>
              <a:ext cx="327185" cy="62828"/>
            </a:xfrm>
            <a:custGeom>
              <a:avLst/>
              <a:gdLst>
                <a:gd name="T0" fmla="*/ 193829444 w 2773"/>
                <a:gd name="T1" fmla="*/ 0 h 738"/>
                <a:gd name="T2" fmla="*/ 0 w 2773"/>
                <a:gd name="T3" fmla="*/ 52443587 h 738"/>
                <a:gd name="T4" fmla="*/ 2147483646 w 2773"/>
                <a:gd name="T5" fmla="*/ 104894411 h 738"/>
                <a:gd name="T6" fmla="*/ 2147483646 w 2773"/>
                <a:gd name="T7" fmla="*/ 52443587 h 738"/>
                <a:gd name="T8" fmla="*/ 193829444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 1025">
              <a:extLst>
                <a:ext uri="{FF2B5EF4-FFF2-40B4-BE49-F238E27FC236}">
                  <a16:creationId xmlns:a16="http://schemas.microsoft.com/office/drawing/2014/main" id="{7D45606B-5973-AD48-80F7-4CC08CA00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4138" y="2444918"/>
              <a:ext cx="83549" cy="186909"/>
            </a:xfrm>
            <a:custGeom>
              <a:avLst/>
              <a:gdLst>
                <a:gd name="T0" fmla="*/ 2147483646 w 637"/>
                <a:gd name="T1" fmla="*/ 0 h 1659"/>
                <a:gd name="T2" fmla="*/ 2147483646 w 637"/>
                <a:gd name="T3" fmla="*/ 0 h 1659"/>
                <a:gd name="T4" fmla="*/ 295581541 w 637"/>
                <a:gd name="T5" fmla="*/ 2147483646 h 1659"/>
                <a:gd name="T6" fmla="*/ 0 w 637"/>
                <a:gd name="T7" fmla="*/ 2147483646 h 1659"/>
                <a:gd name="T8" fmla="*/ 214748364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Freeform 1026">
              <a:extLst>
                <a:ext uri="{FF2B5EF4-FFF2-40B4-BE49-F238E27FC236}">
                  <a16:creationId xmlns:a16="http://schemas.microsoft.com/office/drawing/2014/main" id="{E112E3C9-463B-E146-B611-9BDFF0447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603" y="2575928"/>
              <a:ext cx="290961" cy="62041"/>
            </a:xfrm>
            <a:custGeom>
              <a:avLst/>
              <a:gdLst>
                <a:gd name="T0" fmla="*/ 0 w 2216"/>
                <a:gd name="T1" fmla="*/ 0 h 550"/>
                <a:gd name="T2" fmla="*/ 296523134 w 2216"/>
                <a:gd name="T3" fmla="*/ 324379338 h 550"/>
                <a:gd name="T4" fmla="*/ 2147483646 w 2216"/>
                <a:gd name="T5" fmla="*/ 2147483646 h 550"/>
                <a:gd name="T6" fmla="*/ 2147483646 w 2216"/>
                <a:gd name="T7" fmla="*/ 214748364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7" name="Group 1027">
              <a:extLst>
                <a:ext uri="{FF2B5EF4-FFF2-40B4-BE49-F238E27FC236}">
                  <a16:creationId xmlns:a16="http://schemas.microsoft.com/office/drawing/2014/main" id="{1394DF9E-9B05-0D40-B89F-2E9DF41443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4735" y="2642220"/>
              <a:ext cx="98740" cy="36846"/>
              <a:chOff x="1740" y="2642"/>
              <a:chExt cx="752" cy="327"/>
            </a:xfrm>
          </p:grpSpPr>
          <p:sp>
            <p:nvSpPr>
              <p:cNvPr id="124" name="Freeform 1028">
                <a:extLst>
                  <a:ext uri="{FF2B5EF4-FFF2-40B4-BE49-F238E27FC236}">
                    <a16:creationId xmlns:a16="http://schemas.microsoft.com/office/drawing/2014/main" id="{2A10469D-E365-C54C-8DB4-D5103D640C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5" name="Freeform 1029">
                <a:extLst>
                  <a:ext uri="{FF2B5EF4-FFF2-40B4-BE49-F238E27FC236}">
                    <a16:creationId xmlns:a16="http://schemas.microsoft.com/office/drawing/2014/main" id="{F7C3647C-32D0-5F41-9BC9-7173EE986B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6" name="Freeform 1030">
                <a:extLst>
                  <a:ext uri="{FF2B5EF4-FFF2-40B4-BE49-F238E27FC236}">
                    <a16:creationId xmlns:a16="http://schemas.microsoft.com/office/drawing/2014/main" id="{476F1D48-543B-414E-BA62-7B998F7BD1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7" name="Freeform 1031">
                <a:extLst>
                  <a:ext uri="{FF2B5EF4-FFF2-40B4-BE49-F238E27FC236}">
                    <a16:creationId xmlns:a16="http://schemas.microsoft.com/office/drawing/2014/main" id="{F49B3C33-7435-084A-B367-B1A4FBEC58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8" name="Freeform 1032">
                <a:extLst>
                  <a:ext uri="{FF2B5EF4-FFF2-40B4-BE49-F238E27FC236}">
                    <a16:creationId xmlns:a16="http://schemas.microsoft.com/office/drawing/2014/main" id="{753E63AF-5CD6-9F4C-A43A-C430C32FBB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9" name="Freeform 1033">
                <a:extLst>
                  <a:ext uri="{FF2B5EF4-FFF2-40B4-BE49-F238E27FC236}">
                    <a16:creationId xmlns:a16="http://schemas.microsoft.com/office/drawing/2014/main" id="{110B3EC1-3B31-8448-B138-35B1676F20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18" name="Freeform 1034">
              <a:extLst>
                <a:ext uri="{FF2B5EF4-FFF2-40B4-BE49-F238E27FC236}">
                  <a16:creationId xmlns:a16="http://schemas.microsoft.com/office/drawing/2014/main" id="{36F420A0-C9FD-F243-8BAA-CD8C30A9D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780" y="2647731"/>
              <a:ext cx="119578" cy="80936"/>
            </a:xfrm>
            <a:custGeom>
              <a:avLst/>
              <a:gdLst>
                <a:gd name="T0" fmla="*/ 213221464 w 990"/>
                <a:gd name="T1" fmla="*/ 1090686587 h 792"/>
                <a:gd name="T2" fmla="*/ 1915477586 w 990"/>
                <a:gd name="T3" fmla="*/ 0 h 792"/>
                <a:gd name="T4" fmla="*/ 1915477586 w 990"/>
                <a:gd name="T5" fmla="*/ 108859840 h 792"/>
                <a:gd name="T6" fmla="*/ 0 w 990"/>
                <a:gd name="T7" fmla="*/ 1090686587 h 792"/>
                <a:gd name="T8" fmla="*/ 213221464 w 990"/>
                <a:gd name="T9" fmla="*/ 109068658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 1035">
              <a:extLst>
                <a:ext uri="{FF2B5EF4-FFF2-40B4-BE49-F238E27FC236}">
                  <a16:creationId xmlns:a16="http://schemas.microsoft.com/office/drawing/2014/main" id="{C8E2EA73-9D16-D44D-B3DE-7E6830318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602" y="2654187"/>
              <a:ext cx="305957" cy="73850"/>
            </a:xfrm>
            <a:custGeom>
              <a:avLst/>
              <a:gdLst>
                <a:gd name="T0" fmla="*/ 213486572 w 2532"/>
                <a:gd name="T1" fmla="*/ 0 h 723"/>
                <a:gd name="T2" fmla="*/ 213486572 w 2532"/>
                <a:gd name="T3" fmla="*/ 0 h 723"/>
                <a:gd name="T4" fmla="*/ 2147483646 w 2532"/>
                <a:gd name="T5" fmla="*/ 979380008 h 723"/>
                <a:gd name="T6" fmla="*/ 2147483646 w 2532"/>
                <a:gd name="T7" fmla="*/ 1088085165 h 723"/>
                <a:gd name="T8" fmla="*/ 0 w 2532"/>
                <a:gd name="T9" fmla="*/ 108705259 h 723"/>
                <a:gd name="T10" fmla="*/ 21348657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 1036">
              <a:extLst>
                <a:ext uri="{FF2B5EF4-FFF2-40B4-BE49-F238E27FC236}">
                  <a16:creationId xmlns:a16="http://schemas.microsoft.com/office/drawing/2014/main" id="{7EBD0DA0-6DF9-D64A-8B9B-5C402E2FC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797" y="2640645"/>
              <a:ext cx="3311" cy="14959"/>
            </a:xfrm>
            <a:custGeom>
              <a:avLst/>
              <a:gdLst>
                <a:gd name="T0" fmla="*/ 262278191 w 26"/>
                <a:gd name="T1" fmla="*/ 107489981 h 147"/>
                <a:gd name="T2" fmla="*/ 262278191 w 26"/>
                <a:gd name="T3" fmla="*/ 214969480 h 147"/>
                <a:gd name="T4" fmla="*/ 0 w 26"/>
                <a:gd name="T5" fmla="*/ 214969480 h 147"/>
                <a:gd name="T6" fmla="*/ 262278191 w 26"/>
                <a:gd name="T7" fmla="*/ 0 h 147"/>
                <a:gd name="T8" fmla="*/ 262278191 w 26"/>
                <a:gd name="T9" fmla="*/ 10748998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 1037">
              <a:extLst>
                <a:ext uri="{FF2B5EF4-FFF2-40B4-BE49-F238E27FC236}">
                  <a16:creationId xmlns:a16="http://schemas.microsoft.com/office/drawing/2014/main" id="{85F400EE-828F-0B4F-AFDB-00999CCEC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992" y="2579707"/>
              <a:ext cx="142170" cy="61883"/>
            </a:xfrm>
            <a:custGeom>
              <a:avLst/>
              <a:gdLst>
                <a:gd name="T0" fmla="*/ 2136125890 w 1176"/>
                <a:gd name="T1" fmla="*/ 0 h 606"/>
                <a:gd name="T2" fmla="*/ 0 w 1176"/>
                <a:gd name="T3" fmla="*/ 870000945 h 606"/>
                <a:gd name="T4" fmla="*/ 213789467 w 1176"/>
                <a:gd name="T5" fmla="*/ 870000945 h 606"/>
                <a:gd name="T6" fmla="*/ 2136125890 w 1176"/>
                <a:gd name="T7" fmla="*/ 108617123 h 606"/>
                <a:gd name="T8" fmla="*/ 213612589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Freeform 1038">
              <a:extLst>
                <a:ext uri="{FF2B5EF4-FFF2-40B4-BE49-F238E27FC236}">
                  <a16:creationId xmlns:a16="http://schemas.microsoft.com/office/drawing/2014/main" id="{433351C2-AF49-5248-A49A-0FC06845A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8535" y="2643795"/>
              <a:ext cx="290182" cy="71016"/>
            </a:xfrm>
            <a:custGeom>
              <a:avLst/>
              <a:gdLst>
                <a:gd name="T0" fmla="*/ 173112702 w 2532"/>
                <a:gd name="T1" fmla="*/ 0 h 723"/>
                <a:gd name="T2" fmla="*/ 173112702 w 2532"/>
                <a:gd name="T3" fmla="*/ 0 h 723"/>
                <a:gd name="T4" fmla="*/ 2069773885 w 2532"/>
                <a:gd name="T5" fmla="*/ 558173482 h 723"/>
                <a:gd name="T6" fmla="*/ 2069773885 w 2532"/>
                <a:gd name="T7" fmla="*/ 558173482 h 723"/>
                <a:gd name="T8" fmla="*/ 0 w 2532"/>
                <a:gd name="T9" fmla="*/ 92871346 h 723"/>
                <a:gd name="T10" fmla="*/ 17311270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Freeform 1039">
              <a:extLst>
                <a:ext uri="{FF2B5EF4-FFF2-40B4-BE49-F238E27FC236}">
                  <a16:creationId xmlns:a16="http://schemas.microsoft.com/office/drawing/2014/main" id="{5F49E4A7-D7BF-8740-9896-8E875318EE9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758327" y="2638756"/>
              <a:ext cx="118410" cy="7353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62694895 h 723"/>
                <a:gd name="T6" fmla="*/ 0 w 2532"/>
                <a:gd name="T7" fmla="*/ 962694895 h 723"/>
                <a:gd name="T8" fmla="*/ 0 w 2532"/>
                <a:gd name="T9" fmla="*/ 107314314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50DEF07B-085B-F548-A6B0-FC26F677AAD1}"/>
              </a:ext>
            </a:extLst>
          </p:cNvPr>
          <p:cNvGrpSpPr/>
          <p:nvPr/>
        </p:nvGrpSpPr>
        <p:grpSpPr>
          <a:xfrm>
            <a:off x="4909191" y="2961947"/>
            <a:ext cx="849312" cy="226109"/>
            <a:chOff x="8493165" y="2029804"/>
            <a:chExt cx="849312" cy="226109"/>
          </a:xfrm>
        </p:grpSpPr>
        <p:pic>
          <p:nvPicPr>
            <p:cNvPr id="131" name="Picture 603" descr="car_icon_small">
              <a:extLst>
                <a:ext uri="{FF2B5EF4-FFF2-40B4-BE49-F238E27FC236}">
                  <a16:creationId xmlns:a16="http://schemas.microsoft.com/office/drawing/2014/main" id="{071395AA-00CA-5546-985F-D14E16D039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3165" y="2087638"/>
              <a:ext cx="849312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" name="Picture 1017" descr="antenna_stylized">
              <a:extLst>
                <a:ext uri="{FF2B5EF4-FFF2-40B4-BE49-F238E27FC236}">
                  <a16:creationId xmlns:a16="http://schemas.microsoft.com/office/drawing/2014/main" id="{C334AFE3-1602-4F4A-986D-5E17D8FA88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4645" y="2029804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" name="Picture 132" descr="A screen shot of a computer&#10;&#10;Description automatically generated">
            <a:extLst>
              <a:ext uri="{FF2B5EF4-FFF2-40B4-BE49-F238E27FC236}">
                <a16:creationId xmlns:a16="http://schemas.microsoft.com/office/drawing/2014/main" id="{BEDBDBEC-D7F4-8840-B484-CE47A21592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63485" y="2143958"/>
            <a:ext cx="645858" cy="1204723"/>
          </a:xfrm>
          <a:prstGeom prst="rect">
            <a:avLst/>
          </a:prstGeom>
        </p:spPr>
      </p:pic>
      <p:sp>
        <p:nvSpPr>
          <p:cNvPr id="134" name="Can 133">
            <a:extLst>
              <a:ext uri="{FF2B5EF4-FFF2-40B4-BE49-F238E27FC236}">
                <a16:creationId xmlns:a16="http://schemas.microsoft.com/office/drawing/2014/main" id="{46271FC4-AA10-9F4D-B2FF-BE0700C9B146}"/>
              </a:ext>
            </a:extLst>
          </p:cNvPr>
          <p:cNvSpPr/>
          <p:nvPr/>
        </p:nvSpPr>
        <p:spPr>
          <a:xfrm>
            <a:off x="9181074" y="2063579"/>
            <a:ext cx="630195" cy="568410"/>
          </a:xfrm>
          <a:prstGeom prst="can">
            <a:avLst/>
          </a:prstGeom>
          <a:gradFill>
            <a:gsLst>
              <a:gs pos="38000">
                <a:schemeClr val="bg1">
                  <a:lumMod val="95000"/>
                </a:schemeClr>
              </a:gs>
              <a:gs pos="0">
                <a:srgbClr val="C4CDD3"/>
              </a:gs>
              <a:gs pos="100000">
                <a:schemeClr val="bg1">
                  <a:lumMod val="75000"/>
                </a:schemeClr>
              </a:gs>
            </a:gsLst>
            <a:lin ang="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5" name="Picture 134" descr="A screen shot of a computer&#10;&#10;Description automatically generated">
            <a:extLst>
              <a:ext uri="{FF2B5EF4-FFF2-40B4-BE49-F238E27FC236}">
                <a16:creationId xmlns:a16="http://schemas.microsoft.com/office/drawing/2014/main" id="{BBB96B51-43C8-1242-9143-A19AF86CA5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43539" y="2209860"/>
            <a:ext cx="645858" cy="1204723"/>
          </a:xfrm>
          <a:prstGeom prst="rect">
            <a:avLst/>
          </a:prstGeom>
        </p:spPr>
      </p:pic>
      <p:grpSp>
        <p:nvGrpSpPr>
          <p:cNvPr id="136" name="Group 135">
            <a:extLst>
              <a:ext uri="{FF2B5EF4-FFF2-40B4-BE49-F238E27FC236}">
                <a16:creationId xmlns:a16="http://schemas.microsoft.com/office/drawing/2014/main" id="{E5FAD1FE-D7A3-3A4B-A78A-8240EF40F1F1}"/>
              </a:ext>
            </a:extLst>
          </p:cNvPr>
          <p:cNvGrpSpPr/>
          <p:nvPr/>
        </p:nvGrpSpPr>
        <p:grpSpPr>
          <a:xfrm>
            <a:off x="5970432" y="1600694"/>
            <a:ext cx="466245" cy="953439"/>
            <a:chOff x="6476205" y="1279015"/>
            <a:chExt cx="466245" cy="953439"/>
          </a:xfrm>
        </p:grpSpPr>
        <p:grpSp>
          <p:nvGrpSpPr>
            <p:cNvPr id="137" name="Group 817">
              <a:extLst>
                <a:ext uri="{FF2B5EF4-FFF2-40B4-BE49-F238E27FC236}">
                  <a16:creationId xmlns:a16="http://schemas.microsoft.com/office/drawing/2014/main" id="{0D9B5D81-AC8D-5048-B8EB-4DD733071E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76205" y="1279015"/>
              <a:ext cx="466245" cy="434369"/>
              <a:chOff x="2920" y="1424"/>
              <a:chExt cx="326" cy="320"/>
            </a:xfrm>
          </p:grpSpPr>
          <p:sp>
            <p:nvSpPr>
              <p:cNvPr id="154" name="Oval 818">
                <a:extLst>
                  <a:ext uri="{FF2B5EF4-FFF2-40B4-BE49-F238E27FC236}">
                    <a16:creationId xmlns:a16="http://schemas.microsoft.com/office/drawing/2014/main" id="{DB177524-0C04-2248-8BF3-759F282215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0" y="1445"/>
                <a:ext cx="326" cy="289"/>
              </a:xfrm>
              <a:prstGeom prst="ellipse">
                <a:avLst/>
              </a:prstGeom>
              <a:noFill/>
              <a:ln w="12700">
                <a:solidFill>
                  <a:srgbClr val="0111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55" name="Group 819">
                <a:extLst>
                  <a:ext uri="{FF2B5EF4-FFF2-40B4-BE49-F238E27FC236}">
                    <a16:creationId xmlns:a16="http://schemas.microsoft.com/office/drawing/2014/main" id="{5057A4FD-F481-4040-9168-014C31D209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9" y="1424"/>
                <a:ext cx="265" cy="280"/>
                <a:chOff x="2949" y="1424"/>
                <a:chExt cx="265" cy="280"/>
              </a:xfrm>
            </p:grpSpPr>
            <p:sp>
              <p:nvSpPr>
                <p:cNvPr id="157" name="Oval 820">
                  <a:extLst>
                    <a:ext uri="{FF2B5EF4-FFF2-40B4-BE49-F238E27FC236}">
                      <a16:creationId xmlns:a16="http://schemas.microsoft.com/office/drawing/2014/main" id="{0283F91F-37E5-F049-8A58-5E862FAA73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30" y="1545"/>
                  <a:ext cx="107" cy="92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8" name="Oval 821">
                  <a:extLst>
                    <a:ext uri="{FF2B5EF4-FFF2-40B4-BE49-F238E27FC236}">
                      <a16:creationId xmlns:a16="http://schemas.microsoft.com/office/drawing/2014/main" id="{0C1D47D9-C3E7-6046-8CCF-68630333A1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06" y="1525"/>
                  <a:ext cx="154" cy="131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9" name="Oval 822">
                  <a:extLst>
                    <a:ext uri="{FF2B5EF4-FFF2-40B4-BE49-F238E27FC236}">
                      <a16:creationId xmlns:a16="http://schemas.microsoft.com/office/drawing/2014/main" id="{DD05FCAE-DA78-7149-88E3-D18D3279C5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3" y="1501"/>
                  <a:ext cx="203" cy="179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0" name="Oval 823">
                  <a:extLst>
                    <a:ext uri="{FF2B5EF4-FFF2-40B4-BE49-F238E27FC236}">
                      <a16:creationId xmlns:a16="http://schemas.microsoft.com/office/drawing/2014/main" id="{EEE1FB61-5199-6F44-9FAD-2337839752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49" y="1476"/>
                  <a:ext cx="265" cy="228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Freeform 824">
                  <a:extLst>
                    <a:ext uri="{FF2B5EF4-FFF2-40B4-BE49-F238E27FC236}">
                      <a16:creationId xmlns:a16="http://schemas.microsoft.com/office/drawing/2014/main" id="{31F37EB6-8693-A340-939B-1F3B677BF1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2987" y="1424"/>
                  <a:ext cx="205" cy="143"/>
                </a:xfrm>
                <a:custGeom>
                  <a:avLst/>
                  <a:gdLst>
                    <a:gd name="T0" fmla="*/ 0 w 1180"/>
                    <a:gd name="T1" fmla="*/ 0 h 956"/>
                    <a:gd name="T2" fmla="*/ 0 w 1180"/>
                    <a:gd name="T3" fmla="*/ 0 h 956"/>
                    <a:gd name="T4" fmla="*/ 0 w 1180"/>
                    <a:gd name="T5" fmla="*/ 0 h 956"/>
                    <a:gd name="T6" fmla="*/ 0 w 1180"/>
                    <a:gd name="T7" fmla="*/ 0 h 956"/>
                    <a:gd name="T8" fmla="*/ 0 w 1180"/>
                    <a:gd name="T9" fmla="*/ 0 h 956"/>
                    <a:gd name="T10" fmla="*/ 0 w 1180"/>
                    <a:gd name="T11" fmla="*/ 0 h 956"/>
                    <a:gd name="T12" fmla="*/ 0 w 1180"/>
                    <a:gd name="T13" fmla="*/ 0 h 956"/>
                    <a:gd name="T14" fmla="*/ 0 w 1180"/>
                    <a:gd name="T15" fmla="*/ 0 h 956"/>
                    <a:gd name="T16" fmla="*/ 0 w 1180"/>
                    <a:gd name="T17" fmla="*/ 0 h 956"/>
                    <a:gd name="T18" fmla="*/ 0 w 1180"/>
                    <a:gd name="T19" fmla="*/ 0 h 95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80" h="956">
                      <a:moveTo>
                        <a:pt x="499" y="7"/>
                      </a:moveTo>
                      <a:lnTo>
                        <a:pt x="0" y="780"/>
                      </a:lnTo>
                      <a:lnTo>
                        <a:pt x="134" y="885"/>
                      </a:lnTo>
                      <a:lnTo>
                        <a:pt x="366" y="920"/>
                      </a:lnTo>
                      <a:lnTo>
                        <a:pt x="534" y="956"/>
                      </a:lnTo>
                      <a:lnTo>
                        <a:pt x="829" y="949"/>
                      </a:lnTo>
                      <a:lnTo>
                        <a:pt x="1096" y="850"/>
                      </a:lnTo>
                      <a:lnTo>
                        <a:pt x="1180" y="801"/>
                      </a:lnTo>
                      <a:lnTo>
                        <a:pt x="668" y="0"/>
                      </a:lnTo>
                      <a:lnTo>
                        <a:pt x="499" y="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9050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56" name="Freeform 825">
                <a:extLst>
                  <a:ext uri="{FF2B5EF4-FFF2-40B4-BE49-F238E27FC236}">
                    <a16:creationId xmlns:a16="http://schemas.microsoft.com/office/drawing/2014/main" id="{1C435E7F-E1B6-8343-9D75-8171A4AD79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5" y="1615"/>
                <a:ext cx="178" cy="129"/>
              </a:xfrm>
              <a:custGeom>
                <a:avLst/>
                <a:gdLst>
                  <a:gd name="T0" fmla="*/ 0 w 1180"/>
                  <a:gd name="T1" fmla="*/ 0 h 956"/>
                  <a:gd name="T2" fmla="*/ 0 w 1180"/>
                  <a:gd name="T3" fmla="*/ 0 h 956"/>
                  <a:gd name="T4" fmla="*/ 0 w 1180"/>
                  <a:gd name="T5" fmla="*/ 0 h 956"/>
                  <a:gd name="T6" fmla="*/ 0 w 1180"/>
                  <a:gd name="T7" fmla="*/ 0 h 956"/>
                  <a:gd name="T8" fmla="*/ 0 w 1180"/>
                  <a:gd name="T9" fmla="*/ 0 h 956"/>
                  <a:gd name="T10" fmla="*/ 0 w 1180"/>
                  <a:gd name="T11" fmla="*/ 0 h 956"/>
                  <a:gd name="T12" fmla="*/ 0 w 1180"/>
                  <a:gd name="T13" fmla="*/ 0 h 956"/>
                  <a:gd name="T14" fmla="*/ 0 w 1180"/>
                  <a:gd name="T15" fmla="*/ 0 h 956"/>
                  <a:gd name="T16" fmla="*/ 0 w 1180"/>
                  <a:gd name="T17" fmla="*/ 0 h 956"/>
                  <a:gd name="T18" fmla="*/ 0 w 1180"/>
                  <a:gd name="T19" fmla="*/ 0 h 9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80" h="956">
                    <a:moveTo>
                      <a:pt x="499" y="7"/>
                    </a:moveTo>
                    <a:lnTo>
                      <a:pt x="0" y="780"/>
                    </a:lnTo>
                    <a:lnTo>
                      <a:pt x="134" y="885"/>
                    </a:lnTo>
                    <a:lnTo>
                      <a:pt x="366" y="920"/>
                    </a:lnTo>
                    <a:lnTo>
                      <a:pt x="534" y="956"/>
                    </a:lnTo>
                    <a:lnTo>
                      <a:pt x="829" y="949"/>
                    </a:lnTo>
                    <a:lnTo>
                      <a:pt x="1096" y="850"/>
                    </a:lnTo>
                    <a:lnTo>
                      <a:pt x="1180" y="801"/>
                    </a:lnTo>
                    <a:lnTo>
                      <a:pt x="668" y="0"/>
                    </a:lnTo>
                    <a:lnTo>
                      <a:pt x="499" y="7"/>
                    </a:lnTo>
                    <a:close/>
                  </a:path>
                </a:pathLst>
              </a:custGeom>
              <a:solidFill>
                <a:srgbClr val="9CE0FA"/>
              </a:solidFill>
              <a:ln w="19050" cmpd="sng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8" name="Group 398">
              <a:extLst>
                <a:ext uri="{FF2B5EF4-FFF2-40B4-BE49-F238E27FC236}">
                  <a16:creationId xmlns:a16="http://schemas.microsoft.com/office/drawing/2014/main" id="{5D86D020-31A1-C340-AFF5-16F60E1A34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27789" y="1518577"/>
              <a:ext cx="375668" cy="713877"/>
              <a:chOff x="3130" y="3288"/>
              <a:chExt cx="410" cy="742"/>
            </a:xfrm>
          </p:grpSpPr>
          <p:sp>
            <p:nvSpPr>
              <p:cNvPr id="139" name="Line 270">
                <a:extLst>
                  <a:ext uri="{FF2B5EF4-FFF2-40B4-BE49-F238E27FC236}">
                    <a16:creationId xmlns:a16="http://schemas.microsoft.com/office/drawing/2014/main" id="{949CE4BD-78DA-604B-92F3-1D03346935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40" name="Line 271">
                <a:extLst>
                  <a:ext uri="{FF2B5EF4-FFF2-40B4-BE49-F238E27FC236}">
                    <a16:creationId xmlns:a16="http://schemas.microsoft.com/office/drawing/2014/main" id="{761F30C6-D770-0C4F-932B-2925C61278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41" name="Line 272">
                <a:extLst>
                  <a:ext uri="{FF2B5EF4-FFF2-40B4-BE49-F238E27FC236}">
                    <a16:creationId xmlns:a16="http://schemas.microsoft.com/office/drawing/2014/main" id="{EBF036A5-9326-5848-9488-8FF87C16E6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42" name="Line 273">
                <a:extLst>
                  <a:ext uri="{FF2B5EF4-FFF2-40B4-BE49-F238E27FC236}">
                    <a16:creationId xmlns:a16="http://schemas.microsoft.com/office/drawing/2014/main" id="{0D102482-3BF2-6241-A997-8609B26D52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43" name="Line 274">
                <a:extLst>
                  <a:ext uri="{FF2B5EF4-FFF2-40B4-BE49-F238E27FC236}">
                    <a16:creationId xmlns:a16="http://schemas.microsoft.com/office/drawing/2014/main" id="{DEAB493C-8B1D-1542-95EF-04647FF4CC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44" name="Line 275">
                <a:extLst>
                  <a:ext uri="{FF2B5EF4-FFF2-40B4-BE49-F238E27FC236}">
                    <a16:creationId xmlns:a16="http://schemas.microsoft.com/office/drawing/2014/main" id="{DCD9A2A9-D9D6-2244-AC74-E5D193BEAC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45" name="Line 276">
                <a:extLst>
                  <a:ext uri="{FF2B5EF4-FFF2-40B4-BE49-F238E27FC236}">
                    <a16:creationId xmlns:a16="http://schemas.microsoft.com/office/drawing/2014/main" id="{376EC72C-D465-B74E-BC22-4986E37F39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46" name="Line 277">
                <a:extLst>
                  <a:ext uri="{FF2B5EF4-FFF2-40B4-BE49-F238E27FC236}">
                    <a16:creationId xmlns:a16="http://schemas.microsoft.com/office/drawing/2014/main" id="{87354D11-E156-434D-AEDA-9254277C66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47" name="Line 278">
                <a:extLst>
                  <a:ext uri="{FF2B5EF4-FFF2-40B4-BE49-F238E27FC236}">
                    <a16:creationId xmlns:a16="http://schemas.microsoft.com/office/drawing/2014/main" id="{8B980E52-C78C-A84F-BB89-7BED03E7B3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48" name="Line 279">
                <a:extLst>
                  <a:ext uri="{FF2B5EF4-FFF2-40B4-BE49-F238E27FC236}">
                    <a16:creationId xmlns:a16="http://schemas.microsoft.com/office/drawing/2014/main" id="{73A817D2-6A2B-214B-AB58-27A3A58AC2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49" name="Line 280">
                <a:extLst>
                  <a:ext uri="{FF2B5EF4-FFF2-40B4-BE49-F238E27FC236}">
                    <a16:creationId xmlns:a16="http://schemas.microsoft.com/office/drawing/2014/main" id="{916DC283-CF0C-534A-B976-17BA60CF78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50" name="Line 281">
                <a:extLst>
                  <a:ext uri="{FF2B5EF4-FFF2-40B4-BE49-F238E27FC236}">
                    <a16:creationId xmlns:a16="http://schemas.microsoft.com/office/drawing/2014/main" id="{152ABD1F-B192-7745-B8D9-3C8701CB51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51" name="Line 282">
                <a:extLst>
                  <a:ext uri="{FF2B5EF4-FFF2-40B4-BE49-F238E27FC236}">
                    <a16:creationId xmlns:a16="http://schemas.microsoft.com/office/drawing/2014/main" id="{FD0976AD-805F-3A4B-81C4-53C042F620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52" name="Line 283">
                <a:extLst>
                  <a:ext uri="{FF2B5EF4-FFF2-40B4-BE49-F238E27FC236}">
                    <a16:creationId xmlns:a16="http://schemas.microsoft.com/office/drawing/2014/main" id="{6F5E1723-7AA1-7D47-8277-6D69C281C5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53" name="Line 284">
                <a:extLst>
                  <a:ext uri="{FF2B5EF4-FFF2-40B4-BE49-F238E27FC236}">
                    <a16:creationId xmlns:a16="http://schemas.microsoft.com/office/drawing/2014/main" id="{CBF99551-D088-5247-A082-CCFDDB3328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D36517A2-858A-2F4E-A279-18EF97B87F0A}"/>
              </a:ext>
            </a:extLst>
          </p:cNvPr>
          <p:cNvGrpSpPr/>
          <p:nvPr/>
        </p:nvGrpSpPr>
        <p:grpSpPr>
          <a:xfrm>
            <a:off x="6091888" y="2409568"/>
            <a:ext cx="767148" cy="417298"/>
            <a:chOff x="1503784" y="3006600"/>
            <a:chExt cx="1771786" cy="957087"/>
          </a:xfrm>
        </p:grpSpPr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92C26280-3AA3-9F40-BDFB-C353411E1BF8}"/>
                </a:ext>
              </a:extLst>
            </p:cNvPr>
            <p:cNvGrpSpPr/>
            <p:nvPr/>
          </p:nvGrpSpPr>
          <p:grpSpPr>
            <a:xfrm>
              <a:off x="1503784" y="3006600"/>
              <a:ext cx="1771786" cy="957087"/>
              <a:chOff x="1465684" y="2997075"/>
              <a:chExt cx="1771786" cy="957087"/>
            </a:xfrm>
          </p:grpSpPr>
          <p:sp>
            <p:nvSpPr>
              <p:cNvPr id="184" name="Freeform 183">
                <a:extLst>
                  <a:ext uri="{FF2B5EF4-FFF2-40B4-BE49-F238E27FC236}">
                    <a16:creationId xmlns:a16="http://schemas.microsoft.com/office/drawing/2014/main" id="{9E8B6F04-3D12-834A-9A5C-1A65B7A4E0AC}"/>
                  </a:ext>
                </a:extLst>
              </p:cNvPr>
              <p:cNvSpPr/>
              <p:nvPr/>
            </p:nvSpPr>
            <p:spPr>
              <a:xfrm>
                <a:off x="1465684" y="3328365"/>
                <a:ext cx="1771786" cy="625797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185" name="Oval 184">
                <a:extLst>
                  <a:ext uri="{FF2B5EF4-FFF2-40B4-BE49-F238E27FC236}">
                    <a16:creationId xmlns:a16="http://schemas.microsoft.com/office/drawing/2014/main" id="{BAB71BE8-621D-4240-A0D6-BF414D90BD58}"/>
                  </a:ext>
                </a:extLst>
              </p:cNvPr>
              <p:cNvSpPr/>
              <p:nvPr/>
            </p:nvSpPr>
            <p:spPr>
              <a:xfrm>
                <a:off x="1466704" y="2997075"/>
                <a:ext cx="1769640" cy="619577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2CF17390-18A6-FD41-8F3E-71727D24BB9D}"/>
                </a:ext>
              </a:extLst>
            </p:cNvPr>
            <p:cNvGrpSpPr/>
            <p:nvPr/>
          </p:nvGrpSpPr>
          <p:grpSpPr>
            <a:xfrm>
              <a:off x="1977616" y="3038475"/>
              <a:ext cx="768409" cy="553944"/>
              <a:chOff x="1968091" y="3022600"/>
              <a:chExt cx="768409" cy="553944"/>
            </a:xfrm>
          </p:grpSpPr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D9E64B64-6849-FE45-BF46-0D918231AF05}"/>
                  </a:ext>
                </a:extLst>
              </p:cNvPr>
              <p:cNvGrpSpPr/>
              <p:nvPr/>
            </p:nvGrpSpPr>
            <p:grpSpPr>
              <a:xfrm>
                <a:off x="2032000" y="3022600"/>
                <a:ext cx="257175" cy="544419"/>
                <a:chOff x="2441575" y="2479675"/>
                <a:chExt cx="765175" cy="1028347"/>
              </a:xfrm>
            </p:grpSpPr>
            <p:sp>
              <p:nvSpPr>
                <p:cNvPr id="182" name="Parallelogram 181">
                  <a:extLst>
                    <a:ext uri="{FF2B5EF4-FFF2-40B4-BE49-F238E27FC236}">
                      <a16:creationId xmlns:a16="http://schemas.microsoft.com/office/drawing/2014/main" id="{6EE94B82-B12D-EC48-AE9F-573C3874B87C}"/>
                    </a:ext>
                  </a:extLst>
                </p:cNvPr>
                <p:cNvSpPr/>
                <p:nvPr/>
              </p:nvSpPr>
              <p:spPr>
                <a:xfrm>
                  <a:off x="2441575" y="2479675"/>
                  <a:ext cx="765175" cy="1025525"/>
                </a:xfrm>
                <a:prstGeom prst="parallelogram">
                  <a:avLst>
                    <a:gd name="adj" fmla="val 62205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3" name="Parallelogram 182">
                  <a:extLst>
                    <a:ext uri="{FF2B5EF4-FFF2-40B4-BE49-F238E27FC236}">
                      <a16:creationId xmlns:a16="http://schemas.microsoft.com/office/drawing/2014/main" id="{D55E08F2-F010-B342-A40A-546A40CBE2DD}"/>
                    </a:ext>
                  </a:extLst>
                </p:cNvPr>
                <p:cNvSpPr/>
                <p:nvPr/>
              </p:nvSpPr>
              <p:spPr>
                <a:xfrm>
                  <a:off x="2571751" y="2558697"/>
                  <a:ext cx="603250" cy="949325"/>
                </a:xfrm>
                <a:prstGeom prst="parallelogram">
                  <a:avLst>
                    <a:gd name="adj" fmla="val 72206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ACDF3551-D60A-3F45-9A09-E70CE24AC5ED}"/>
                  </a:ext>
                </a:extLst>
              </p:cNvPr>
              <p:cNvGrpSpPr/>
              <p:nvPr/>
            </p:nvGrpSpPr>
            <p:grpSpPr>
              <a:xfrm flipH="1">
                <a:off x="2441575" y="3032125"/>
                <a:ext cx="257175" cy="544419"/>
                <a:chOff x="2441575" y="2479675"/>
                <a:chExt cx="765175" cy="1028347"/>
              </a:xfrm>
            </p:grpSpPr>
            <p:sp>
              <p:nvSpPr>
                <p:cNvPr id="180" name="Parallelogram 179">
                  <a:extLst>
                    <a:ext uri="{FF2B5EF4-FFF2-40B4-BE49-F238E27FC236}">
                      <a16:creationId xmlns:a16="http://schemas.microsoft.com/office/drawing/2014/main" id="{0DDB23E6-6B20-2941-B01E-E2D5EEAD5F04}"/>
                    </a:ext>
                  </a:extLst>
                </p:cNvPr>
                <p:cNvSpPr/>
                <p:nvPr/>
              </p:nvSpPr>
              <p:spPr>
                <a:xfrm>
                  <a:off x="2441575" y="2479675"/>
                  <a:ext cx="765175" cy="1025525"/>
                </a:xfrm>
                <a:prstGeom prst="parallelogram">
                  <a:avLst>
                    <a:gd name="adj" fmla="val 62205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1" name="Parallelogram 180">
                  <a:extLst>
                    <a:ext uri="{FF2B5EF4-FFF2-40B4-BE49-F238E27FC236}">
                      <a16:creationId xmlns:a16="http://schemas.microsoft.com/office/drawing/2014/main" id="{3BE52042-F8B2-6D41-8779-915E3CDE4175}"/>
                    </a:ext>
                  </a:extLst>
                </p:cNvPr>
                <p:cNvSpPr/>
                <p:nvPr/>
              </p:nvSpPr>
              <p:spPr>
                <a:xfrm>
                  <a:off x="2571751" y="2558697"/>
                  <a:ext cx="603250" cy="949325"/>
                </a:xfrm>
                <a:prstGeom prst="parallelogram">
                  <a:avLst>
                    <a:gd name="adj" fmla="val 72206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67" name="Parallelogram 166">
                <a:extLst>
                  <a:ext uri="{FF2B5EF4-FFF2-40B4-BE49-F238E27FC236}">
                    <a16:creationId xmlns:a16="http://schemas.microsoft.com/office/drawing/2014/main" id="{B455ABEB-23BD-DE4C-8E03-D8F0E9018FCF}"/>
                  </a:ext>
                </a:extLst>
              </p:cNvPr>
              <p:cNvSpPr/>
              <p:nvPr/>
            </p:nvSpPr>
            <p:spPr>
              <a:xfrm flipV="1">
                <a:off x="2057400" y="3130550"/>
                <a:ext cx="625475" cy="60324"/>
              </a:xfrm>
              <a:prstGeom prst="parallelogram">
                <a:avLst>
                  <a:gd name="adj" fmla="val 30290"/>
                </a:avLst>
              </a:prstGeom>
              <a:solidFill>
                <a:srgbClr val="0111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8" name="Parallelogram 167">
                <a:extLst>
                  <a:ext uri="{FF2B5EF4-FFF2-40B4-BE49-F238E27FC236}">
                    <a16:creationId xmlns:a16="http://schemas.microsoft.com/office/drawing/2014/main" id="{7BC57952-7B7C-D64A-B949-8C6E9F43AAC1}"/>
                  </a:ext>
                </a:extLst>
              </p:cNvPr>
              <p:cNvSpPr/>
              <p:nvPr/>
            </p:nvSpPr>
            <p:spPr>
              <a:xfrm rot="17056647">
                <a:off x="2079626" y="3187701"/>
                <a:ext cx="257175" cy="45719"/>
              </a:xfrm>
              <a:prstGeom prst="parallelogram">
                <a:avLst>
                  <a:gd name="adj" fmla="val 30290"/>
                </a:avLst>
              </a:prstGeom>
              <a:solidFill>
                <a:srgbClr val="8F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9" name="Parallelogram 168">
                <a:extLst>
                  <a:ext uri="{FF2B5EF4-FFF2-40B4-BE49-F238E27FC236}">
                    <a16:creationId xmlns:a16="http://schemas.microsoft.com/office/drawing/2014/main" id="{3B1815F2-0846-CC40-985E-2CC850031A80}"/>
                  </a:ext>
                </a:extLst>
              </p:cNvPr>
              <p:cNvSpPr/>
              <p:nvPr/>
            </p:nvSpPr>
            <p:spPr>
              <a:xfrm rot="17384936" flipV="1">
                <a:off x="1990347" y="3141540"/>
                <a:ext cx="95195" cy="50805"/>
              </a:xfrm>
              <a:prstGeom prst="parallelogram">
                <a:avLst>
                  <a:gd name="adj" fmla="val 30290"/>
                </a:avLst>
              </a:prstGeom>
              <a:solidFill>
                <a:srgbClr val="0111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0" name="Parallelogram 169">
                <a:extLst>
                  <a:ext uri="{FF2B5EF4-FFF2-40B4-BE49-F238E27FC236}">
                    <a16:creationId xmlns:a16="http://schemas.microsoft.com/office/drawing/2014/main" id="{913404AE-BF22-764D-B1A1-9EA2B257AB35}"/>
                  </a:ext>
                </a:extLst>
              </p:cNvPr>
              <p:cNvSpPr/>
              <p:nvPr/>
            </p:nvSpPr>
            <p:spPr>
              <a:xfrm>
                <a:off x="2032000" y="3162300"/>
                <a:ext cx="650875" cy="45719"/>
              </a:xfrm>
              <a:prstGeom prst="parallelogram">
                <a:avLst>
                  <a:gd name="adj" fmla="val 30290"/>
                </a:avLst>
              </a:prstGeom>
              <a:solidFill>
                <a:srgbClr val="8F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1" name="Parallelogram 170">
                <a:extLst>
                  <a:ext uri="{FF2B5EF4-FFF2-40B4-BE49-F238E27FC236}">
                    <a16:creationId xmlns:a16="http://schemas.microsoft.com/office/drawing/2014/main" id="{5A2FA4E0-E3E0-5C47-8D3A-A7484250715C}"/>
                  </a:ext>
                </a:extLst>
              </p:cNvPr>
              <p:cNvSpPr/>
              <p:nvPr/>
            </p:nvSpPr>
            <p:spPr>
              <a:xfrm rot="4215064" flipH="1" flipV="1">
                <a:off x="2627741" y="3146398"/>
                <a:ext cx="95195" cy="45719"/>
              </a:xfrm>
              <a:prstGeom prst="parallelogram">
                <a:avLst>
                  <a:gd name="adj" fmla="val 30290"/>
                </a:avLst>
              </a:prstGeom>
              <a:solidFill>
                <a:srgbClr val="0111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2" name="Parallelogram 171">
                <a:extLst>
                  <a:ext uri="{FF2B5EF4-FFF2-40B4-BE49-F238E27FC236}">
                    <a16:creationId xmlns:a16="http://schemas.microsoft.com/office/drawing/2014/main" id="{D17790A6-CED1-B84C-A41F-DC56511BDCB1}"/>
                  </a:ext>
                </a:extLst>
              </p:cNvPr>
              <p:cNvSpPr/>
              <p:nvPr/>
            </p:nvSpPr>
            <p:spPr>
              <a:xfrm rot="4492456">
                <a:off x="2397126" y="3197226"/>
                <a:ext cx="257175" cy="45719"/>
              </a:xfrm>
              <a:prstGeom prst="parallelogram">
                <a:avLst>
                  <a:gd name="adj" fmla="val 30290"/>
                </a:avLst>
              </a:prstGeom>
              <a:solidFill>
                <a:srgbClr val="8F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73" name="Group 172">
                <a:extLst>
                  <a:ext uri="{FF2B5EF4-FFF2-40B4-BE49-F238E27FC236}">
                    <a16:creationId xmlns:a16="http://schemas.microsoft.com/office/drawing/2014/main" id="{0B4C1889-60B9-064B-AC99-824B1343605B}"/>
                  </a:ext>
                </a:extLst>
              </p:cNvPr>
              <p:cNvGrpSpPr/>
              <p:nvPr/>
            </p:nvGrpSpPr>
            <p:grpSpPr>
              <a:xfrm>
                <a:off x="1968091" y="3322545"/>
                <a:ext cx="768409" cy="96354"/>
                <a:chOff x="1968092" y="3319370"/>
                <a:chExt cx="677104" cy="96354"/>
              </a:xfrm>
            </p:grpSpPr>
            <p:sp>
              <p:nvSpPr>
                <p:cNvPr id="176" name="Parallelogram 175">
                  <a:extLst>
                    <a:ext uri="{FF2B5EF4-FFF2-40B4-BE49-F238E27FC236}">
                      <a16:creationId xmlns:a16="http://schemas.microsoft.com/office/drawing/2014/main" id="{07B36360-9A3A-DC46-B550-29C20AA0C257}"/>
                    </a:ext>
                  </a:extLst>
                </p:cNvPr>
                <p:cNvSpPr/>
                <p:nvPr/>
              </p:nvSpPr>
              <p:spPr>
                <a:xfrm flipV="1">
                  <a:off x="2012950" y="3330575"/>
                  <a:ext cx="625475" cy="60324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7" name="Parallelogram 176">
                  <a:extLst>
                    <a:ext uri="{FF2B5EF4-FFF2-40B4-BE49-F238E27FC236}">
                      <a16:creationId xmlns:a16="http://schemas.microsoft.com/office/drawing/2014/main" id="{ABA6FB54-3EC0-AE4F-9782-569D5393345F}"/>
                    </a:ext>
                  </a:extLst>
                </p:cNvPr>
                <p:cNvSpPr/>
                <p:nvPr/>
              </p:nvSpPr>
              <p:spPr>
                <a:xfrm rot="17384936" flipV="1">
                  <a:off x="1945897" y="3341565"/>
                  <a:ext cx="95195" cy="50805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8" name="Parallelogram 177">
                  <a:extLst>
                    <a:ext uri="{FF2B5EF4-FFF2-40B4-BE49-F238E27FC236}">
                      <a16:creationId xmlns:a16="http://schemas.microsoft.com/office/drawing/2014/main" id="{F82E7FFE-DDEF-D743-96DC-E3D9F4A2D42C}"/>
                    </a:ext>
                  </a:extLst>
                </p:cNvPr>
                <p:cNvSpPr/>
                <p:nvPr/>
              </p:nvSpPr>
              <p:spPr>
                <a:xfrm>
                  <a:off x="1987550" y="3362325"/>
                  <a:ext cx="6508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9" name="Parallelogram 178">
                  <a:extLst>
                    <a:ext uri="{FF2B5EF4-FFF2-40B4-BE49-F238E27FC236}">
                      <a16:creationId xmlns:a16="http://schemas.microsoft.com/office/drawing/2014/main" id="{C9D402E7-CB51-FD47-85D7-5877A17BFBFE}"/>
                    </a:ext>
                  </a:extLst>
                </p:cNvPr>
                <p:cNvSpPr/>
                <p:nvPr/>
              </p:nvSpPr>
              <p:spPr>
                <a:xfrm rot="4215064" flipH="1" flipV="1">
                  <a:off x="2577455" y="3347983"/>
                  <a:ext cx="95195" cy="40287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74" name="Parallelogram 173">
                <a:extLst>
                  <a:ext uri="{FF2B5EF4-FFF2-40B4-BE49-F238E27FC236}">
                    <a16:creationId xmlns:a16="http://schemas.microsoft.com/office/drawing/2014/main" id="{74FA71DB-E74A-DB43-BE5D-9E4CECB32940}"/>
                  </a:ext>
                </a:extLst>
              </p:cNvPr>
              <p:cNvSpPr/>
              <p:nvPr/>
            </p:nvSpPr>
            <p:spPr>
              <a:xfrm rot="4389628">
                <a:off x="2495482" y="3370576"/>
                <a:ext cx="160883" cy="55150"/>
              </a:xfrm>
              <a:prstGeom prst="parallelogram">
                <a:avLst>
                  <a:gd name="adj" fmla="val 30290"/>
                </a:avLst>
              </a:prstGeom>
              <a:solidFill>
                <a:srgbClr val="8F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5" name="Parallelogram 174">
                <a:extLst>
                  <a:ext uri="{FF2B5EF4-FFF2-40B4-BE49-F238E27FC236}">
                    <a16:creationId xmlns:a16="http://schemas.microsoft.com/office/drawing/2014/main" id="{428D2F5D-5588-DB4B-8D69-289FA762F5F7}"/>
                  </a:ext>
                </a:extLst>
              </p:cNvPr>
              <p:cNvSpPr/>
              <p:nvPr/>
            </p:nvSpPr>
            <p:spPr>
              <a:xfrm rot="17068257">
                <a:off x="2025651" y="3362326"/>
                <a:ext cx="257175" cy="45719"/>
              </a:xfrm>
              <a:prstGeom prst="parallelogram">
                <a:avLst>
                  <a:gd name="adj" fmla="val 30290"/>
                </a:avLst>
              </a:prstGeom>
              <a:solidFill>
                <a:srgbClr val="8F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86" name="Picture 18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C84C158D-D53E-494D-A141-A35C4E143AB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28755" y="3842952"/>
            <a:ext cx="1051879" cy="988540"/>
          </a:xfrm>
          <a:prstGeom prst="rect">
            <a:avLst/>
          </a:prstGeom>
        </p:spPr>
      </p:pic>
      <p:pic>
        <p:nvPicPr>
          <p:cNvPr id="187" name="Picture 18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6A9784C5-9B92-0F49-98EA-6368E55C06D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65235" y="4353698"/>
            <a:ext cx="771378" cy="724929"/>
          </a:xfrm>
          <a:prstGeom prst="rect">
            <a:avLst/>
          </a:prstGeom>
        </p:spPr>
      </p:pic>
      <p:pic>
        <p:nvPicPr>
          <p:cNvPr id="188" name="Picture 18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FD0533C8-E0A5-5B49-B029-B3C0A2794A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28723" y="4567881"/>
            <a:ext cx="523550" cy="492024"/>
          </a:xfrm>
          <a:prstGeom prst="rect">
            <a:avLst/>
          </a:prstGeom>
        </p:spPr>
      </p:pic>
      <p:grpSp>
        <p:nvGrpSpPr>
          <p:cNvPr id="199" name="Group 198">
            <a:extLst>
              <a:ext uri="{FF2B5EF4-FFF2-40B4-BE49-F238E27FC236}">
                <a16:creationId xmlns:a16="http://schemas.microsoft.com/office/drawing/2014/main" id="{16988D8D-0A6E-8B41-9255-321764CBFED6}"/>
              </a:ext>
            </a:extLst>
          </p:cNvPr>
          <p:cNvGrpSpPr/>
          <p:nvPr/>
        </p:nvGrpSpPr>
        <p:grpSpPr>
          <a:xfrm>
            <a:off x="689621" y="1603077"/>
            <a:ext cx="9942163" cy="4648200"/>
            <a:chOff x="689621" y="1603077"/>
            <a:chExt cx="9942163" cy="4648200"/>
          </a:xfrm>
        </p:grpSpPr>
        <p:sp>
          <p:nvSpPr>
            <p:cNvPr id="189" name="Rectangle 4">
              <a:extLst>
                <a:ext uri="{FF2B5EF4-FFF2-40B4-BE49-F238E27FC236}">
                  <a16:creationId xmlns:a16="http://schemas.microsoft.com/office/drawing/2014/main" id="{7AD5ADDA-DECD-484D-98FB-1D9B915EE5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621" y="1603077"/>
              <a:ext cx="4166584" cy="4648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00099"/>
                </a:buClr>
                <a:buSzPct val="75000"/>
                <a:buFontTx/>
                <a:buNone/>
                <a:tabLst>
                  <a:tab pos="746125" algn="l"/>
                </a:tabLst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Serving Gateway (S-GW), PDN Gateway (P-GW)</a:t>
              </a:r>
            </a:p>
            <a:p>
              <a:pPr marL="295275" marR="0" lvl="0" indent="-23495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11199"/>
                </a:buClr>
                <a:buSzPct val="100000"/>
                <a:buFont typeface="Wingdings" pitchFamily="2" charset="2"/>
                <a:buChar char="§"/>
                <a:tabLst>
                  <a:tab pos="746125" algn="l"/>
                </a:tabLst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lie on data path from mobile to/from Internet</a:t>
              </a:r>
            </a:p>
            <a:p>
              <a:pPr marL="295275" marR="0" lvl="0" indent="-23495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11199"/>
                </a:buClr>
                <a:buSzPct val="100000"/>
                <a:buFont typeface="Wingdings" pitchFamily="2" charset="2"/>
                <a:buChar char="§"/>
                <a:tabLst>
                  <a:tab pos="746125" algn="l"/>
                </a:tabLst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P-GW</a:t>
              </a:r>
            </a:p>
            <a:p>
              <a:pPr marL="628650" marR="0" lvl="1" indent="-222250" algn="l" defTabSz="914400" rtl="0" eaLnBrk="1" fontAlgn="auto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rgbClr val="011199"/>
                </a:buClr>
                <a:buSzPct val="100000"/>
                <a:buFont typeface="Arial" panose="020B0604020202020204" pitchFamily="34" charset="0"/>
                <a:buChar char="•"/>
                <a:tabLst>
                  <a:tab pos="566738" algn="l"/>
                </a:tabLst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gateway to mobile cellular network</a:t>
              </a:r>
            </a:p>
            <a:p>
              <a:pPr marL="628650" marR="0" lvl="1" indent="-222250" algn="l" defTabSz="914400" rtl="0" eaLnBrk="1" fontAlgn="auto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rgbClr val="011199"/>
                </a:buClr>
                <a:buSzPct val="100000"/>
                <a:buFont typeface="Arial" panose="020B0604020202020204" pitchFamily="34" charset="0"/>
                <a:buChar char="•"/>
                <a:tabLst>
                  <a:tab pos="566738" algn="l"/>
                </a:tabLst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Looks like nay other internet gateway router</a:t>
              </a:r>
            </a:p>
            <a:p>
              <a:pPr marL="628650" marR="0" lvl="1" indent="-222250" algn="l" defTabSz="914400" rtl="0" eaLnBrk="1" fontAlgn="auto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rgbClr val="011199"/>
                </a:buClr>
                <a:buSzPct val="100000"/>
                <a:buFont typeface="Arial" panose="020B0604020202020204" pitchFamily="34" charset="0"/>
                <a:buChar char="•"/>
                <a:tabLst>
                  <a:tab pos="566738" algn="l"/>
                </a:tabLst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provides NAT services </a:t>
              </a:r>
            </a:p>
            <a:p>
              <a:pPr marL="233363" marR="0" lvl="0" indent="-284163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11199"/>
                </a:buClr>
                <a:buSzPct val="100000"/>
                <a:buFont typeface="Wingdings" pitchFamily="2" charset="2"/>
                <a:buChar char="§"/>
                <a:tabLst>
                  <a:tab pos="566738" algn="l"/>
                </a:tabLst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other routers:</a:t>
              </a:r>
            </a:p>
            <a:p>
              <a:pPr marL="628650" marR="0" lvl="1" indent="-22225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11199"/>
                </a:buClr>
                <a:buSzPct val="100000"/>
                <a:buFont typeface="Arial" panose="020B0604020202020204" pitchFamily="34" charset="0"/>
                <a:buChar char="•"/>
                <a:tabLst>
                  <a:tab pos="566738" algn="l"/>
                </a:tabLst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extensive use of tunneling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233363" marR="0" lvl="0" indent="-284163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11199"/>
                </a:buClr>
                <a:buSzPct val="100000"/>
                <a:buFont typeface="Wingdings" pitchFamily="2" charset="2"/>
                <a:buChar char="§"/>
                <a:tabLst>
                  <a:tab pos="566738" algn="l"/>
                </a:tabLst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00099"/>
                </a:buClr>
                <a:buSzPct val="75000"/>
                <a:buFont typeface="Wingdings" charset="0"/>
                <a:buNone/>
                <a:tabLst>
                  <a:tab pos="746125" algn="l"/>
                </a:tabLst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B4423525-BD9A-2C49-852E-B62A37A0D7EC}"/>
                </a:ext>
              </a:extLst>
            </p:cNvPr>
            <p:cNvCxnSpPr>
              <a:cxnSpLocks/>
              <a:endCxn id="67" idx="9"/>
            </p:cNvCxnSpPr>
            <p:nvPr/>
          </p:nvCxnSpPr>
          <p:spPr>
            <a:xfrm>
              <a:off x="3954162" y="2310713"/>
              <a:ext cx="6677622" cy="1148608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869B3CE9-A4E9-EB44-8130-5EC9D7FA8001}"/>
                </a:ext>
              </a:extLst>
            </p:cNvPr>
            <p:cNvCxnSpPr>
              <a:cxnSpLocks/>
              <a:endCxn id="62" idx="13"/>
            </p:cNvCxnSpPr>
            <p:nvPr/>
          </p:nvCxnSpPr>
          <p:spPr>
            <a:xfrm>
              <a:off x="3958771" y="2311400"/>
              <a:ext cx="4902859" cy="1739218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0214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1435</Words>
  <Application>Microsoft Macintosh PowerPoint</Application>
  <PresentationFormat>Widescreen</PresentationFormat>
  <Paragraphs>517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ＭＳ Ｐゴシック</vt:lpstr>
      <vt:lpstr>Aptos</vt:lpstr>
      <vt:lpstr>Arial</vt:lpstr>
      <vt:lpstr>Calibri</vt:lpstr>
      <vt:lpstr>Calibri Light</vt:lpstr>
      <vt:lpstr>Wingdings</vt:lpstr>
      <vt:lpstr>1_Office Theme</vt:lpstr>
      <vt:lpstr>Elements of 4G LTE architecture</vt:lpstr>
      <vt:lpstr>Elements of 4G LTE architecture</vt:lpstr>
      <vt:lpstr>Radio Access Network: 4G radio</vt:lpstr>
      <vt:lpstr>Spectrum</vt:lpstr>
      <vt:lpstr>OFDMA: time division (LTE)</vt:lpstr>
      <vt:lpstr>OFDMA: time division (LTE)</vt:lpstr>
      <vt:lpstr>OFDMA:</vt:lpstr>
      <vt:lpstr>Elements of 4G LTE architecture</vt:lpstr>
      <vt:lpstr>Elements of 4G LTE architecture</vt:lpstr>
      <vt:lpstr>Elements of 4G LTE architecture</vt:lpstr>
      <vt:lpstr>LTE: data plane control plane separation</vt:lpstr>
      <vt:lpstr>LTE data plane protocol stack: first hop</vt:lpstr>
      <vt:lpstr>LTE data plane protocol stack:  packet core</vt:lpstr>
      <vt:lpstr>LTE data plane: associating with a BS</vt:lpstr>
      <vt:lpstr>LTE mobiles: sleep modes</vt:lpstr>
      <vt:lpstr>Global cellular network: a network of IP networks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Jim Kurose</dc:creator>
  <cp:lastModifiedBy>Jim Kurose</cp:lastModifiedBy>
  <cp:revision>1</cp:revision>
  <dcterms:created xsi:type="dcterms:W3CDTF">2025-01-26T22:08:40Z</dcterms:created>
  <dcterms:modified xsi:type="dcterms:W3CDTF">2025-01-26T22:09:08Z</dcterms:modified>
</cp:coreProperties>
</file>