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1140" r:id="rId2"/>
    <p:sldId id="1151" r:id="rId3"/>
    <p:sldId id="114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3"/>
  </p:normalViewPr>
  <p:slideViewPr>
    <p:cSldViewPr snapToGrid="0">
      <p:cViewPr varScale="1">
        <p:scale>
          <a:sx n="111" d="100"/>
          <a:sy n="111" d="100"/>
        </p:scale>
        <p:origin x="1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9783E-8DE6-074F-A0DD-61196839F895}" type="datetimeFigureOut">
              <a:rPr lang="en-US" smtClean="0"/>
              <a:t>1/26/25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5E279-ABED-D54F-AE5D-E58D7D8CF4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29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5467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994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5159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EC686-8429-2E40-81FA-5EC9C4AB3C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C2C238-9334-5D47-BE46-7DBB933E4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7E93C0D-5E34-354A-A654-B383913662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3856" y="6443089"/>
            <a:ext cx="23289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Wireless and Mobile Networks: 7- 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37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2846C-3DC3-2A4C-84E1-3E3C50231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4027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32235DD-B99A-7744-92BB-36CB49B4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41126D0-2478-AE48-891D-9046D4F5EA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Wireless and Mobile Networks: 7- 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53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48D4C-6954-CC4D-A491-4B78BF548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E2032-3F11-1945-8A1D-25EC80CF91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DCF1CB-5DBA-8B49-A839-F079E4BF4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39731AF-B9DB-1E4D-A017-6D1C48DC0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Wireless and Mobile Networks: 7- 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251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B102D-EC4F-B64D-BB0A-3CBBCEE2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0DCD8E0-36D6-2D43-9C3A-92DC921E1D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Wireless and Mobile Networks: 7- 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730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6D5FD2-E0BC-9B4A-8B69-BFD8F956C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821"/>
            <a:ext cx="10515600" cy="894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87CFD-1EF3-634C-B854-216A26AC2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CF3ABA1-E9EF-3248-90FD-6E40E659E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3856" y="6443089"/>
            <a:ext cx="23289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Wireless and Mobile Networks: 7-</a:t>
            </a:r>
            <a:fld id="{C4204591-24BD-A542-B9D5-F8D8A88D2F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81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00A3"/>
          </a:solidFill>
          <a:latin typeface="+mj-lt"/>
          <a:ea typeface="+mj-ea"/>
          <a:cs typeface="+mj-cs"/>
        </a:defRPr>
      </a:lvl1pPr>
    </p:titleStyle>
    <p:bodyStyle>
      <a:lvl1pPr marL="352425" indent="-222250" algn="l" defTabSz="914400" rtl="0" eaLnBrk="1" latinLnBrk="0" hangingPunct="1">
        <a:lnSpc>
          <a:spcPct val="90000"/>
        </a:lnSpc>
        <a:spcBef>
          <a:spcPts val="1000"/>
        </a:spcBef>
        <a:buClr>
          <a:srgbClr val="0000A3"/>
        </a:buClr>
        <a:buFont typeface="Wingdings" pitchFamily="2" charset="2"/>
        <a:buChar char="§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95325" indent="-231775" algn="l" defTabSz="914400" rtl="0" eaLnBrk="1" latinLnBrk="0" hangingPunct="1">
        <a:lnSpc>
          <a:spcPct val="90000"/>
        </a:lnSpc>
        <a:spcBef>
          <a:spcPts val="500"/>
        </a:spcBef>
        <a:buClr>
          <a:srgbClr val="0000A8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1FB7CC-D2A5-C749-8D9F-01B9FA129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235921"/>
            <a:ext cx="10515600" cy="894622"/>
          </a:xfrm>
        </p:spPr>
        <p:txBody>
          <a:bodyPr/>
          <a:lstStyle/>
          <a:p>
            <a:r>
              <a:rPr lang="en-US" dirty="0"/>
              <a:t>Code Division Multiple Access (CDMA)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979769-3B28-CC48-AFB2-345BF93C7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Wireless and Mobile Networks: 7- </a:t>
            </a:r>
            <a:fld id="{C4204591-24BD-A542-B9D5-F8D8A88D2FEE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8" name="Rectangle 3">
            <a:extLst>
              <a:ext uri="{FF2B5EF4-FFF2-40B4-BE49-F238E27FC236}">
                <a16:creationId xmlns:a16="http://schemas.microsoft.com/office/drawing/2014/main" id="{953F996D-330A-8747-94AD-947138A1EE45}"/>
              </a:ext>
            </a:extLst>
          </p:cNvPr>
          <p:cNvSpPr txBox="1">
            <a:spLocks noChangeArrowheads="1"/>
          </p:cNvSpPr>
          <p:nvPr/>
        </p:nvSpPr>
        <p:spPr>
          <a:xfrm>
            <a:off x="762289" y="1306802"/>
            <a:ext cx="10626148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marR="0" lvl="0" indent="-2936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unique </a:t>
            </a:r>
            <a:r>
              <a:rPr kumimoji="0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“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code</a:t>
            </a:r>
            <a:r>
              <a:rPr kumimoji="0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”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assigned to each user; i.e., code set partitioning</a:t>
            </a:r>
          </a:p>
          <a:p>
            <a:pPr marL="695325" marR="0" lvl="1" indent="-231775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A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users share same frequency, but each user has own 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“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chipping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”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sequence (i.e., code) to encode data</a:t>
            </a:r>
          </a:p>
          <a:p>
            <a:pPr marL="695325" marR="0" lvl="1" indent="-231775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A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allows multiple users to 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“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coexist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34" charset="-128"/>
                <a:cs typeface="+mn-cs"/>
              </a:rPr>
              <a:t>”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and transmit simultaneously with minimal interference (if codes are “orthogonal”)</a:t>
            </a:r>
          </a:p>
          <a:p>
            <a:pPr marL="352425" marR="0" lvl="0" indent="-341313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encoding: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inner product: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(original data) X (chipping sequence)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54013" marR="0" lvl="0" indent="-354013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decoding: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summed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inner-product: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(encoded data) X (chipping sequence)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52425" marR="0" lvl="0" indent="-341313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52425" marR="0" lvl="0" indent="-222250" algn="l" defTabSz="914400" rtl="0" eaLnBrk="1" fontAlgn="auto" latinLnBrk="0" hangingPunct="1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128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1FB7CC-D2A5-C749-8D9F-01B9FA129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235921"/>
            <a:ext cx="10515600" cy="894622"/>
          </a:xfrm>
        </p:spPr>
        <p:txBody>
          <a:bodyPr/>
          <a:lstStyle/>
          <a:p>
            <a:r>
              <a:rPr lang="en-US" dirty="0"/>
              <a:t>CDMA encode/decode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979769-3B28-CC48-AFB2-345BF93C7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Wireless and Mobile Networks: 7- </a:t>
            </a:r>
            <a:fld id="{C4204591-24BD-A542-B9D5-F8D8A88D2FEE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3" name="Line 6">
            <a:extLst>
              <a:ext uri="{FF2B5EF4-FFF2-40B4-BE49-F238E27FC236}">
                <a16:creationId xmlns:a16="http://schemas.microsoft.com/office/drawing/2014/main" id="{7762FDF6-2446-3E43-8720-E7B7AA18D67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1350" y="1410795"/>
            <a:ext cx="0" cy="1624013"/>
          </a:xfrm>
          <a:prstGeom prst="line">
            <a:avLst/>
          </a:prstGeom>
          <a:noFill/>
          <a:ln w="12700">
            <a:solidFill>
              <a:srgbClr val="33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34" name="Line 9">
            <a:extLst>
              <a:ext uri="{FF2B5EF4-FFF2-40B4-BE49-F238E27FC236}">
                <a16:creationId xmlns:a16="http://schemas.microsoft.com/office/drawing/2014/main" id="{7FF576EE-0D7F-AC4E-AD6B-1AACED803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8625" y="1386983"/>
            <a:ext cx="0" cy="1624012"/>
          </a:xfrm>
          <a:prstGeom prst="line">
            <a:avLst/>
          </a:prstGeom>
          <a:noFill/>
          <a:ln w="12700">
            <a:solidFill>
              <a:srgbClr val="33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35" name="Text Box 10">
            <a:extLst>
              <a:ext uri="{FF2B5EF4-FFF2-40B4-BE49-F238E27FC236}">
                <a16:creationId xmlns:a16="http://schemas.microsoft.com/office/drawing/2014/main" id="{F21423CE-6E23-864D-AE72-4B27CF519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1088" y="2818908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slot 1</a:t>
            </a:r>
          </a:p>
        </p:txBody>
      </p:sp>
      <p:sp>
        <p:nvSpPr>
          <p:cNvPr id="436" name="Text Box 11">
            <a:extLst>
              <a:ext uri="{FF2B5EF4-FFF2-40B4-BE49-F238E27FC236}">
                <a16:creationId xmlns:a16="http://schemas.microsoft.com/office/drawing/2014/main" id="{A41B6EA9-EE6C-C949-81EA-16B63EA5A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0263" y="2823670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slot 0</a:t>
            </a:r>
          </a:p>
        </p:txBody>
      </p:sp>
      <p:grpSp>
        <p:nvGrpSpPr>
          <p:cNvPr id="437" name="Group 150">
            <a:extLst>
              <a:ext uri="{FF2B5EF4-FFF2-40B4-BE49-F238E27FC236}">
                <a16:creationId xmlns:a16="http://schemas.microsoft.com/office/drawing/2014/main" id="{6846776D-29A4-C047-BD8B-B36F67C3A5FE}"/>
              </a:ext>
            </a:extLst>
          </p:cNvPr>
          <p:cNvGrpSpPr>
            <a:grpSpLocks/>
          </p:cNvGrpSpPr>
          <p:nvPr/>
        </p:nvGrpSpPr>
        <p:grpSpPr bwMode="auto">
          <a:xfrm>
            <a:off x="3316288" y="1320308"/>
            <a:ext cx="1254125" cy="1624012"/>
            <a:chOff x="1313" y="921"/>
            <a:chExt cx="790" cy="1023"/>
          </a:xfrm>
        </p:grpSpPr>
        <p:sp>
          <p:nvSpPr>
            <p:cNvPr id="438" name="Line 5">
              <a:extLst>
                <a:ext uri="{FF2B5EF4-FFF2-40B4-BE49-F238E27FC236}">
                  <a16:creationId xmlns:a16="http://schemas.microsoft.com/office/drawing/2014/main" id="{298CDB05-EA65-C643-BE8E-B0FC9ED106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50" y="921"/>
              <a:ext cx="0" cy="1023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439" name="Rectangle 12">
              <a:extLst>
                <a:ext uri="{FF2B5EF4-FFF2-40B4-BE49-F238E27FC236}">
                  <a16:creationId xmlns:a16="http://schemas.microsoft.com/office/drawing/2014/main" id="{73F94AD3-1AF6-7648-ACBC-E99C830414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0" y="1218"/>
              <a:ext cx="678" cy="13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440" name="Text Box 15">
              <a:extLst>
                <a:ext uri="{FF2B5EF4-FFF2-40B4-BE49-F238E27FC236}">
                  <a16:creationId xmlns:a16="http://schemas.microsoft.com/office/drawing/2014/main" id="{FDFC6C2A-B275-2E40-AB84-586BF299A5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6" y="1194"/>
              <a:ext cx="40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d</a:t>
              </a:r>
              <a:r>
                <a:rPr kumimoji="0" lang="en-US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1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 = -1</a:t>
              </a:r>
            </a:p>
          </p:txBody>
        </p:sp>
        <p:grpSp>
          <p:nvGrpSpPr>
            <p:cNvPr id="441" name="Group 44">
              <a:extLst>
                <a:ext uri="{FF2B5EF4-FFF2-40B4-BE49-F238E27FC236}">
                  <a16:creationId xmlns:a16="http://schemas.microsoft.com/office/drawing/2014/main" id="{620B35C5-24A4-114D-85B0-D738F3EFE1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13" y="1534"/>
              <a:ext cx="790" cy="307"/>
              <a:chOff x="1313" y="1534"/>
              <a:chExt cx="790" cy="307"/>
            </a:xfrm>
          </p:grpSpPr>
          <p:sp>
            <p:nvSpPr>
              <p:cNvPr id="442" name="Text Box 17">
                <a:extLst>
                  <a:ext uri="{FF2B5EF4-FFF2-40B4-BE49-F238E27FC236}">
                    <a16:creationId xmlns:a16="http://schemas.microsoft.com/office/drawing/2014/main" id="{D9299C94-75F7-9140-809B-1C978D457B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13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43" name="Group 22">
                <a:extLst>
                  <a:ext uri="{FF2B5EF4-FFF2-40B4-BE49-F238E27FC236}">
                    <a16:creationId xmlns:a16="http://schemas.microsoft.com/office/drawing/2014/main" id="{214F67F6-3FDE-8047-BC27-C89C3A746BC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53" y="1539"/>
                <a:ext cx="258" cy="147"/>
                <a:chOff x="1353" y="1539"/>
                <a:chExt cx="258" cy="144"/>
              </a:xfrm>
            </p:grpSpPr>
            <p:sp>
              <p:nvSpPr>
                <p:cNvPr id="465" name="Rectangle 18">
                  <a:extLst>
                    <a:ext uri="{FF2B5EF4-FFF2-40B4-BE49-F238E27FC236}">
                      <a16:creationId xmlns:a16="http://schemas.microsoft.com/office/drawing/2014/main" id="{F33FF9ED-6258-7C4C-8407-7E51888430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466" name="Line 20">
                  <a:extLst>
                    <a:ext uri="{FF2B5EF4-FFF2-40B4-BE49-F238E27FC236}">
                      <a16:creationId xmlns:a16="http://schemas.microsoft.com/office/drawing/2014/main" id="{8DAF169B-00F5-C44B-BE4B-053B39BF65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467" name="Line 21">
                  <a:extLst>
                    <a:ext uri="{FF2B5EF4-FFF2-40B4-BE49-F238E27FC236}">
                      <a16:creationId xmlns:a16="http://schemas.microsoft.com/office/drawing/2014/main" id="{4E33F495-B46C-9241-A64D-B0EF942E31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grpSp>
            <p:nvGrpSpPr>
              <p:cNvPr id="444" name="Group 23">
                <a:extLst>
                  <a:ext uri="{FF2B5EF4-FFF2-40B4-BE49-F238E27FC236}">
                    <a16:creationId xmlns:a16="http://schemas.microsoft.com/office/drawing/2014/main" id="{FAA1AE6D-1DD4-9945-A0CB-C68D4A3488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73" y="1686"/>
                <a:ext cx="258" cy="144"/>
                <a:chOff x="1353" y="1539"/>
                <a:chExt cx="258" cy="144"/>
              </a:xfrm>
            </p:grpSpPr>
            <p:sp>
              <p:nvSpPr>
                <p:cNvPr id="462" name="Rectangle 24">
                  <a:extLst>
                    <a:ext uri="{FF2B5EF4-FFF2-40B4-BE49-F238E27FC236}">
                      <a16:creationId xmlns:a16="http://schemas.microsoft.com/office/drawing/2014/main" id="{1FCDE583-D600-254E-99DE-D2181719DD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463" name="Line 25">
                  <a:extLst>
                    <a:ext uri="{FF2B5EF4-FFF2-40B4-BE49-F238E27FC236}">
                      <a16:creationId xmlns:a16="http://schemas.microsoft.com/office/drawing/2014/main" id="{C2051F1D-3C16-E547-A5D4-D8A4430C42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464" name="Line 26">
                  <a:extLst>
                    <a:ext uri="{FF2B5EF4-FFF2-40B4-BE49-F238E27FC236}">
                      <a16:creationId xmlns:a16="http://schemas.microsoft.com/office/drawing/2014/main" id="{17BF4814-60F3-AF49-9AB3-8BF777875C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sp>
            <p:nvSpPr>
              <p:cNvPr id="445" name="Rectangle 27">
                <a:extLst>
                  <a:ext uri="{FF2B5EF4-FFF2-40B4-BE49-F238E27FC236}">
                    <a16:creationId xmlns:a16="http://schemas.microsoft.com/office/drawing/2014/main" id="{2F9F07B4-F807-DC43-81F3-2B98B5DD38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1" y="1686"/>
                <a:ext cx="81" cy="14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446" name="Rectangle 28">
                <a:extLst>
                  <a:ext uri="{FF2B5EF4-FFF2-40B4-BE49-F238E27FC236}">
                    <a16:creationId xmlns:a16="http://schemas.microsoft.com/office/drawing/2014/main" id="{5D5AE67B-DA7D-4148-A6F1-6F2DAC8E530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2" y="1536"/>
                <a:ext cx="81" cy="15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447" name="Text Box 29">
                <a:extLst>
                  <a:ext uri="{FF2B5EF4-FFF2-40B4-BE49-F238E27FC236}">
                    <a16:creationId xmlns:a16="http://schemas.microsoft.com/office/drawing/2014/main" id="{7D4ABC69-0943-C04C-8F80-0C2C27F974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1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448" name="Text Box 30">
                <a:extLst>
                  <a:ext uri="{FF2B5EF4-FFF2-40B4-BE49-F238E27FC236}">
                    <a16:creationId xmlns:a16="http://schemas.microsoft.com/office/drawing/2014/main" id="{FCAC0F1B-7D40-4D48-988E-62CA122B3B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8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449" name="Text Box 31">
                <a:extLst>
                  <a:ext uri="{FF2B5EF4-FFF2-40B4-BE49-F238E27FC236}">
                    <a16:creationId xmlns:a16="http://schemas.microsoft.com/office/drawing/2014/main" id="{58D710FC-A6D0-DE48-8114-5D123595ED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52" y="1540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50" name="Group 34">
                <a:extLst>
                  <a:ext uri="{FF2B5EF4-FFF2-40B4-BE49-F238E27FC236}">
                    <a16:creationId xmlns:a16="http://schemas.microsoft.com/office/drawing/2014/main" id="{501B0E84-8694-EB45-A55B-2EC8DA94C2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65" y="1684"/>
                <a:ext cx="211" cy="157"/>
                <a:chOff x="857" y="1909"/>
                <a:chExt cx="211" cy="157"/>
              </a:xfrm>
            </p:grpSpPr>
            <p:sp>
              <p:nvSpPr>
                <p:cNvPr id="460" name="Text Box 32">
                  <a:extLst>
                    <a:ext uri="{FF2B5EF4-FFF2-40B4-BE49-F238E27FC236}">
                      <a16:creationId xmlns:a16="http://schemas.microsoft.com/office/drawing/2014/main" id="{8089FA46-9789-8647-BC35-547EC427960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461" name="Text Box 33">
                  <a:extLst>
                    <a:ext uri="{FF2B5EF4-FFF2-40B4-BE49-F238E27FC236}">
                      <a16:creationId xmlns:a16="http://schemas.microsoft.com/office/drawing/2014/main" id="{D95592B2-E1FA-C74C-A9D9-834ECBACDAF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51" name="Group 35">
                <a:extLst>
                  <a:ext uri="{FF2B5EF4-FFF2-40B4-BE49-F238E27FC236}">
                    <a16:creationId xmlns:a16="http://schemas.microsoft.com/office/drawing/2014/main" id="{63E295A7-CAC4-F042-A8A0-CCC2561BAD7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30" y="1684"/>
                <a:ext cx="211" cy="157"/>
                <a:chOff x="857" y="1909"/>
                <a:chExt cx="211" cy="157"/>
              </a:xfrm>
            </p:grpSpPr>
            <p:sp>
              <p:nvSpPr>
                <p:cNvPr id="458" name="Text Box 36">
                  <a:extLst>
                    <a:ext uri="{FF2B5EF4-FFF2-40B4-BE49-F238E27FC236}">
                      <a16:creationId xmlns:a16="http://schemas.microsoft.com/office/drawing/2014/main" id="{76BB4A8D-686F-7549-90E4-A7A49206877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459" name="Text Box 37">
                  <a:extLst>
                    <a:ext uri="{FF2B5EF4-FFF2-40B4-BE49-F238E27FC236}">
                      <a16:creationId xmlns:a16="http://schemas.microsoft.com/office/drawing/2014/main" id="{8B0DB3A2-A517-2745-8A5A-F945D68DA2A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52" name="Group 38">
                <a:extLst>
                  <a:ext uri="{FF2B5EF4-FFF2-40B4-BE49-F238E27FC236}">
                    <a16:creationId xmlns:a16="http://schemas.microsoft.com/office/drawing/2014/main" id="{F32C298A-F2D4-554C-BB2B-99BB428985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8" y="1684"/>
                <a:ext cx="211" cy="157"/>
                <a:chOff x="857" y="1909"/>
                <a:chExt cx="211" cy="157"/>
              </a:xfrm>
            </p:grpSpPr>
            <p:sp>
              <p:nvSpPr>
                <p:cNvPr id="456" name="Text Box 39">
                  <a:extLst>
                    <a:ext uri="{FF2B5EF4-FFF2-40B4-BE49-F238E27FC236}">
                      <a16:creationId xmlns:a16="http://schemas.microsoft.com/office/drawing/2014/main" id="{8FF829E5-BFCB-0044-9F06-4F7E546B13C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457" name="Text Box 40">
                  <a:extLst>
                    <a:ext uri="{FF2B5EF4-FFF2-40B4-BE49-F238E27FC236}">
                      <a16:creationId xmlns:a16="http://schemas.microsoft.com/office/drawing/2014/main" id="{7C871CD8-B8EC-7543-B152-F90DC3DD4A6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53" name="Group 41">
                <a:extLst>
                  <a:ext uri="{FF2B5EF4-FFF2-40B4-BE49-F238E27FC236}">
                    <a16:creationId xmlns:a16="http://schemas.microsoft.com/office/drawing/2014/main" id="{F7ECB9A7-BD9E-5E4C-8270-1B0BCAEC87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92" y="1681"/>
                <a:ext cx="211" cy="157"/>
                <a:chOff x="857" y="1909"/>
                <a:chExt cx="211" cy="157"/>
              </a:xfrm>
            </p:grpSpPr>
            <p:sp>
              <p:nvSpPr>
                <p:cNvPr id="454" name="Text Box 42">
                  <a:extLst>
                    <a:ext uri="{FF2B5EF4-FFF2-40B4-BE49-F238E27FC236}">
                      <a16:creationId xmlns:a16="http://schemas.microsoft.com/office/drawing/2014/main" id="{C7316287-4A39-D14E-8F12-0DA18DE1546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455" name="Text Box 43">
                  <a:extLst>
                    <a:ext uri="{FF2B5EF4-FFF2-40B4-BE49-F238E27FC236}">
                      <a16:creationId xmlns:a16="http://schemas.microsoft.com/office/drawing/2014/main" id="{90338192-1AC0-F541-8076-9A2DA098358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</p:grpSp>
      </p:grpSp>
      <p:sp>
        <p:nvSpPr>
          <p:cNvPr id="468" name="Oval 74">
            <a:extLst>
              <a:ext uri="{FF2B5EF4-FFF2-40B4-BE49-F238E27FC236}">
                <a16:creationId xmlns:a16="http://schemas.microsoft.com/office/drawing/2014/main" id="{2E9A3032-BE8B-1C49-B0F1-EC8B694AF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3913" y="1714008"/>
            <a:ext cx="419100" cy="423862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69" name="Text Box 75">
            <a:extLst>
              <a:ext uri="{FF2B5EF4-FFF2-40B4-BE49-F238E27FC236}">
                <a16:creationId xmlns:a16="http://schemas.microsoft.com/office/drawing/2014/main" id="{0BB37E38-B9DF-9E49-B766-E2CC92FA5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0850" y="1302845"/>
            <a:ext cx="11977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Z</a:t>
            </a:r>
            <a:r>
              <a:rPr kumimoji="0" lang="en-US" sz="18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i,m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= d</a:t>
            </a:r>
            <a:r>
              <a:rPr kumimoji="0" lang="en-US" sz="18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i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.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c</a:t>
            </a:r>
            <a:r>
              <a:rPr kumimoji="0" lang="en-US" sz="18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m</a:t>
            </a:r>
          </a:p>
        </p:txBody>
      </p:sp>
      <p:sp>
        <p:nvSpPr>
          <p:cNvPr id="470" name="Line 72">
            <a:extLst>
              <a:ext uri="{FF2B5EF4-FFF2-40B4-BE49-F238E27FC236}">
                <a16:creationId xmlns:a16="http://schemas.microsoft.com/office/drawing/2014/main" id="{BC43B2B9-12AD-EC46-820A-AFE3E55AC0E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1488" y="1844183"/>
            <a:ext cx="319087" cy="47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71" name="Line 73">
            <a:extLst>
              <a:ext uri="{FF2B5EF4-FFF2-40B4-BE49-F238E27FC236}">
                <a16:creationId xmlns:a16="http://schemas.microsoft.com/office/drawing/2014/main" id="{85727131-C2E9-C349-8881-7ABC635F15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5775" y="2109295"/>
            <a:ext cx="403225" cy="43021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grpSp>
        <p:nvGrpSpPr>
          <p:cNvPr id="472" name="Group 149">
            <a:extLst>
              <a:ext uri="{FF2B5EF4-FFF2-40B4-BE49-F238E27FC236}">
                <a16:creationId xmlns:a16="http://schemas.microsoft.com/office/drawing/2014/main" id="{C585C5CA-68B1-BB4E-9864-EB34280502EA}"/>
              </a:ext>
            </a:extLst>
          </p:cNvPr>
          <p:cNvGrpSpPr>
            <a:grpSpLocks/>
          </p:cNvGrpSpPr>
          <p:nvPr/>
        </p:nvGrpSpPr>
        <p:grpSpPr bwMode="auto">
          <a:xfrm>
            <a:off x="4373563" y="1553670"/>
            <a:ext cx="1254125" cy="1236663"/>
            <a:chOff x="1979" y="1068"/>
            <a:chExt cx="790" cy="779"/>
          </a:xfrm>
        </p:grpSpPr>
        <p:sp>
          <p:nvSpPr>
            <p:cNvPr id="473" name="Rectangle 13">
              <a:extLst>
                <a:ext uri="{FF2B5EF4-FFF2-40B4-BE49-F238E27FC236}">
                  <a16:creationId xmlns:a16="http://schemas.microsoft.com/office/drawing/2014/main" id="{02E9E941-0BA7-764F-8B43-DFBC642E1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8" y="1092"/>
              <a:ext cx="669" cy="13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474" name="Text Box 16">
              <a:extLst>
                <a:ext uri="{FF2B5EF4-FFF2-40B4-BE49-F238E27FC236}">
                  <a16:creationId xmlns:a16="http://schemas.microsoft.com/office/drawing/2014/main" id="{0EF61151-3B6A-CE47-8350-806B6069C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6" y="1068"/>
              <a:ext cx="36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d</a:t>
              </a:r>
              <a:r>
                <a:rPr kumimoji="0" lang="en-US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0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 = 1</a:t>
              </a:r>
            </a:p>
          </p:txBody>
        </p:sp>
        <p:grpSp>
          <p:nvGrpSpPr>
            <p:cNvPr id="475" name="Group 45">
              <a:extLst>
                <a:ext uri="{FF2B5EF4-FFF2-40B4-BE49-F238E27FC236}">
                  <a16:creationId xmlns:a16="http://schemas.microsoft.com/office/drawing/2014/main" id="{79869314-64B7-E34C-A1B8-757A5CF987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79" y="1540"/>
              <a:ext cx="790" cy="307"/>
              <a:chOff x="1313" y="1534"/>
              <a:chExt cx="790" cy="307"/>
            </a:xfrm>
          </p:grpSpPr>
          <p:sp>
            <p:nvSpPr>
              <p:cNvPr id="476" name="Text Box 46">
                <a:extLst>
                  <a:ext uri="{FF2B5EF4-FFF2-40B4-BE49-F238E27FC236}">
                    <a16:creationId xmlns:a16="http://schemas.microsoft.com/office/drawing/2014/main" id="{03961088-2A11-7F4E-8842-C9CA2AD64C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13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77" name="Group 47">
                <a:extLst>
                  <a:ext uri="{FF2B5EF4-FFF2-40B4-BE49-F238E27FC236}">
                    <a16:creationId xmlns:a16="http://schemas.microsoft.com/office/drawing/2014/main" id="{397276D5-DAB7-034A-A41F-22ED1B48A10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53" y="1539"/>
                <a:ext cx="258" cy="147"/>
                <a:chOff x="1353" y="1539"/>
                <a:chExt cx="258" cy="144"/>
              </a:xfrm>
            </p:grpSpPr>
            <p:sp>
              <p:nvSpPr>
                <p:cNvPr id="499" name="Rectangle 48">
                  <a:extLst>
                    <a:ext uri="{FF2B5EF4-FFF2-40B4-BE49-F238E27FC236}">
                      <a16:creationId xmlns:a16="http://schemas.microsoft.com/office/drawing/2014/main" id="{28221CCC-7B2A-F645-AA0B-F0AE733DA4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500" name="Line 49">
                  <a:extLst>
                    <a:ext uri="{FF2B5EF4-FFF2-40B4-BE49-F238E27FC236}">
                      <a16:creationId xmlns:a16="http://schemas.microsoft.com/office/drawing/2014/main" id="{26F151E4-8C8C-4744-965D-20575E1C46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501" name="Line 50">
                  <a:extLst>
                    <a:ext uri="{FF2B5EF4-FFF2-40B4-BE49-F238E27FC236}">
                      <a16:creationId xmlns:a16="http://schemas.microsoft.com/office/drawing/2014/main" id="{F25B3B25-4EDD-3145-8F9E-1EFDC04008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grpSp>
            <p:nvGrpSpPr>
              <p:cNvPr id="478" name="Group 51">
                <a:extLst>
                  <a:ext uri="{FF2B5EF4-FFF2-40B4-BE49-F238E27FC236}">
                    <a16:creationId xmlns:a16="http://schemas.microsoft.com/office/drawing/2014/main" id="{9036F2B7-EE94-474F-81F2-0DD9B42B085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73" y="1686"/>
                <a:ext cx="258" cy="144"/>
                <a:chOff x="1353" y="1539"/>
                <a:chExt cx="258" cy="144"/>
              </a:xfrm>
            </p:grpSpPr>
            <p:sp>
              <p:nvSpPr>
                <p:cNvPr id="496" name="Rectangle 52">
                  <a:extLst>
                    <a:ext uri="{FF2B5EF4-FFF2-40B4-BE49-F238E27FC236}">
                      <a16:creationId xmlns:a16="http://schemas.microsoft.com/office/drawing/2014/main" id="{A92E2B96-CF33-6641-9757-40AEB75C70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497" name="Line 53">
                  <a:extLst>
                    <a:ext uri="{FF2B5EF4-FFF2-40B4-BE49-F238E27FC236}">
                      <a16:creationId xmlns:a16="http://schemas.microsoft.com/office/drawing/2014/main" id="{EAA582F0-6D7C-6349-9FAE-A71623BFB5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498" name="Line 54">
                  <a:extLst>
                    <a:ext uri="{FF2B5EF4-FFF2-40B4-BE49-F238E27FC236}">
                      <a16:creationId xmlns:a16="http://schemas.microsoft.com/office/drawing/2014/main" id="{01BE827C-6C93-254E-8F86-C7B1DBE920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sp>
            <p:nvSpPr>
              <p:cNvPr id="479" name="Rectangle 55">
                <a:extLst>
                  <a:ext uri="{FF2B5EF4-FFF2-40B4-BE49-F238E27FC236}">
                    <a16:creationId xmlns:a16="http://schemas.microsoft.com/office/drawing/2014/main" id="{AF7AC18E-87F1-8240-A21F-130D275FA4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1" y="1686"/>
                <a:ext cx="81" cy="14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480" name="Rectangle 56">
                <a:extLst>
                  <a:ext uri="{FF2B5EF4-FFF2-40B4-BE49-F238E27FC236}">
                    <a16:creationId xmlns:a16="http://schemas.microsoft.com/office/drawing/2014/main" id="{4E20B8E2-3A55-3C43-A84F-5CC765ABF4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2" y="1536"/>
                <a:ext cx="81" cy="15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481" name="Text Box 57">
                <a:extLst>
                  <a:ext uri="{FF2B5EF4-FFF2-40B4-BE49-F238E27FC236}">
                    <a16:creationId xmlns:a16="http://schemas.microsoft.com/office/drawing/2014/main" id="{A550B1AC-6F61-F543-AE39-E99A372663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1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482" name="Text Box 58">
                <a:extLst>
                  <a:ext uri="{FF2B5EF4-FFF2-40B4-BE49-F238E27FC236}">
                    <a16:creationId xmlns:a16="http://schemas.microsoft.com/office/drawing/2014/main" id="{EB75473D-62D9-F443-9E7B-430EAEF0F42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8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483" name="Text Box 59">
                <a:extLst>
                  <a:ext uri="{FF2B5EF4-FFF2-40B4-BE49-F238E27FC236}">
                    <a16:creationId xmlns:a16="http://schemas.microsoft.com/office/drawing/2014/main" id="{AB60BDE7-949C-D445-BB9D-E9BE2FCE13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52" y="1540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484" name="Group 60">
                <a:extLst>
                  <a:ext uri="{FF2B5EF4-FFF2-40B4-BE49-F238E27FC236}">
                    <a16:creationId xmlns:a16="http://schemas.microsoft.com/office/drawing/2014/main" id="{179F852E-E8A4-4641-9283-1EE99E62EA6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65" y="1684"/>
                <a:ext cx="211" cy="157"/>
                <a:chOff x="857" y="1909"/>
                <a:chExt cx="211" cy="157"/>
              </a:xfrm>
            </p:grpSpPr>
            <p:sp>
              <p:nvSpPr>
                <p:cNvPr id="494" name="Text Box 61">
                  <a:extLst>
                    <a:ext uri="{FF2B5EF4-FFF2-40B4-BE49-F238E27FC236}">
                      <a16:creationId xmlns:a16="http://schemas.microsoft.com/office/drawing/2014/main" id="{54C4130B-3870-314F-BD3A-D753218D03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495" name="Text Box 62">
                  <a:extLst>
                    <a:ext uri="{FF2B5EF4-FFF2-40B4-BE49-F238E27FC236}">
                      <a16:creationId xmlns:a16="http://schemas.microsoft.com/office/drawing/2014/main" id="{D695BAC2-BA7C-5943-A91C-17B3199593F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5" name="Group 63">
                <a:extLst>
                  <a:ext uri="{FF2B5EF4-FFF2-40B4-BE49-F238E27FC236}">
                    <a16:creationId xmlns:a16="http://schemas.microsoft.com/office/drawing/2014/main" id="{C23C5F09-57DF-9341-952D-6ECA49FEEA4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30" y="1684"/>
                <a:ext cx="211" cy="157"/>
                <a:chOff x="857" y="1909"/>
                <a:chExt cx="211" cy="157"/>
              </a:xfrm>
            </p:grpSpPr>
            <p:sp>
              <p:nvSpPr>
                <p:cNvPr id="492" name="Text Box 64">
                  <a:extLst>
                    <a:ext uri="{FF2B5EF4-FFF2-40B4-BE49-F238E27FC236}">
                      <a16:creationId xmlns:a16="http://schemas.microsoft.com/office/drawing/2014/main" id="{7DC2EED0-74D1-DC40-B394-CBB37DA6C80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493" name="Text Box 65">
                  <a:extLst>
                    <a:ext uri="{FF2B5EF4-FFF2-40B4-BE49-F238E27FC236}">
                      <a16:creationId xmlns:a16="http://schemas.microsoft.com/office/drawing/2014/main" id="{292F6DEC-C557-9145-8A8A-19E2E9B2751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6" name="Group 66">
                <a:extLst>
                  <a:ext uri="{FF2B5EF4-FFF2-40B4-BE49-F238E27FC236}">
                    <a16:creationId xmlns:a16="http://schemas.microsoft.com/office/drawing/2014/main" id="{8C21A7E2-D5AD-9F48-A061-6DB80E85042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8" y="1684"/>
                <a:ext cx="211" cy="157"/>
                <a:chOff x="857" y="1909"/>
                <a:chExt cx="211" cy="157"/>
              </a:xfrm>
            </p:grpSpPr>
            <p:sp>
              <p:nvSpPr>
                <p:cNvPr id="490" name="Text Box 67">
                  <a:extLst>
                    <a:ext uri="{FF2B5EF4-FFF2-40B4-BE49-F238E27FC236}">
                      <a16:creationId xmlns:a16="http://schemas.microsoft.com/office/drawing/2014/main" id="{AAA02C61-C7E2-5342-B256-30B490BB7E5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491" name="Text Box 68">
                  <a:extLst>
                    <a:ext uri="{FF2B5EF4-FFF2-40B4-BE49-F238E27FC236}">
                      <a16:creationId xmlns:a16="http://schemas.microsoft.com/office/drawing/2014/main" id="{715A50D5-39D5-D64C-BF57-F3524495D61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487" name="Group 69">
                <a:extLst>
                  <a:ext uri="{FF2B5EF4-FFF2-40B4-BE49-F238E27FC236}">
                    <a16:creationId xmlns:a16="http://schemas.microsoft.com/office/drawing/2014/main" id="{E7996A31-06BD-0449-9DF3-FB1EABAC1EB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92" y="1681"/>
                <a:ext cx="211" cy="157"/>
                <a:chOff x="857" y="1909"/>
                <a:chExt cx="211" cy="157"/>
              </a:xfrm>
            </p:grpSpPr>
            <p:sp>
              <p:nvSpPr>
                <p:cNvPr id="488" name="Text Box 70">
                  <a:extLst>
                    <a:ext uri="{FF2B5EF4-FFF2-40B4-BE49-F238E27FC236}">
                      <a16:creationId xmlns:a16="http://schemas.microsoft.com/office/drawing/2014/main" id="{7D8F55AA-BD89-4B4F-8657-D53FEE68359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489" name="Text Box 71">
                  <a:extLst>
                    <a:ext uri="{FF2B5EF4-FFF2-40B4-BE49-F238E27FC236}">
                      <a16:creationId xmlns:a16="http://schemas.microsoft.com/office/drawing/2014/main" id="{6164D5ED-940F-494E-B970-3FDD51FDC9C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</p:grpSp>
      </p:grpSp>
      <p:grpSp>
        <p:nvGrpSpPr>
          <p:cNvPr id="502" name="Group 76">
            <a:extLst>
              <a:ext uri="{FF2B5EF4-FFF2-40B4-BE49-F238E27FC236}">
                <a16:creationId xmlns:a16="http://schemas.microsoft.com/office/drawing/2014/main" id="{20334438-8464-EB47-86A8-A2BC8FF64C06}"/>
              </a:ext>
            </a:extLst>
          </p:cNvPr>
          <p:cNvGrpSpPr>
            <a:grpSpLocks/>
          </p:cNvGrpSpPr>
          <p:nvPr/>
        </p:nvGrpSpPr>
        <p:grpSpPr bwMode="auto">
          <a:xfrm>
            <a:off x="7693025" y="1688608"/>
            <a:ext cx="1254125" cy="487362"/>
            <a:chOff x="1313" y="1534"/>
            <a:chExt cx="790" cy="307"/>
          </a:xfrm>
        </p:grpSpPr>
        <p:sp>
          <p:nvSpPr>
            <p:cNvPr id="503" name="Text Box 77">
              <a:extLst>
                <a:ext uri="{FF2B5EF4-FFF2-40B4-BE49-F238E27FC236}">
                  <a16:creationId xmlns:a16="http://schemas.microsoft.com/office/drawing/2014/main" id="{81128549-1A49-FB42-A2FB-218DBDC0A9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13" y="1534"/>
              <a:ext cx="19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1</a:t>
              </a:r>
            </a:p>
          </p:txBody>
        </p:sp>
        <p:grpSp>
          <p:nvGrpSpPr>
            <p:cNvPr id="504" name="Group 78">
              <a:extLst>
                <a:ext uri="{FF2B5EF4-FFF2-40B4-BE49-F238E27FC236}">
                  <a16:creationId xmlns:a16="http://schemas.microsoft.com/office/drawing/2014/main" id="{2964FBCD-8FB9-E945-8C3B-8E6F872D1C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3" y="1539"/>
              <a:ext cx="258" cy="147"/>
              <a:chOff x="1353" y="1539"/>
              <a:chExt cx="258" cy="144"/>
            </a:xfrm>
          </p:grpSpPr>
          <p:sp>
            <p:nvSpPr>
              <p:cNvPr id="526" name="Rectangle 79">
                <a:extLst>
                  <a:ext uri="{FF2B5EF4-FFF2-40B4-BE49-F238E27FC236}">
                    <a16:creationId xmlns:a16="http://schemas.microsoft.com/office/drawing/2014/main" id="{7462FA7C-D3CE-054D-A069-C279CDBA83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3" y="1539"/>
                <a:ext cx="258" cy="14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527" name="Line 80">
                <a:extLst>
                  <a:ext uri="{FF2B5EF4-FFF2-40B4-BE49-F238E27FC236}">
                    <a16:creationId xmlns:a16="http://schemas.microsoft.com/office/drawing/2014/main" id="{81522AC7-2848-4D4C-8E38-AEA52C27A0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21" y="1542"/>
                <a:ext cx="0" cy="1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528" name="Line 81">
                <a:extLst>
                  <a:ext uri="{FF2B5EF4-FFF2-40B4-BE49-F238E27FC236}">
                    <a16:creationId xmlns:a16="http://schemas.microsoft.com/office/drawing/2014/main" id="{27ADB89D-E952-3A44-8E4A-9EC0AE0AA2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37" y="1545"/>
                <a:ext cx="0" cy="1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505" name="Group 82">
              <a:extLst>
                <a:ext uri="{FF2B5EF4-FFF2-40B4-BE49-F238E27FC236}">
                  <a16:creationId xmlns:a16="http://schemas.microsoft.com/office/drawing/2014/main" id="{BE7695F2-15F5-5C41-9BB6-23E6B68390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3" y="1686"/>
              <a:ext cx="258" cy="144"/>
              <a:chOff x="1353" y="1539"/>
              <a:chExt cx="258" cy="144"/>
            </a:xfrm>
          </p:grpSpPr>
          <p:sp>
            <p:nvSpPr>
              <p:cNvPr id="523" name="Rectangle 83">
                <a:extLst>
                  <a:ext uri="{FF2B5EF4-FFF2-40B4-BE49-F238E27FC236}">
                    <a16:creationId xmlns:a16="http://schemas.microsoft.com/office/drawing/2014/main" id="{95B7CA97-1A34-BF42-8D2E-A12DBFD0AA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3" y="1539"/>
                <a:ext cx="258" cy="14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524" name="Line 84">
                <a:extLst>
                  <a:ext uri="{FF2B5EF4-FFF2-40B4-BE49-F238E27FC236}">
                    <a16:creationId xmlns:a16="http://schemas.microsoft.com/office/drawing/2014/main" id="{02868D5B-3B0F-2B4E-A4CA-E6D61E7471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21" y="1542"/>
                <a:ext cx="0" cy="1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525" name="Line 85">
                <a:extLst>
                  <a:ext uri="{FF2B5EF4-FFF2-40B4-BE49-F238E27FC236}">
                    <a16:creationId xmlns:a16="http://schemas.microsoft.com/office/drawing/2014/main" id="{E9F7A247-BC82-CF4E-A9AE-71550C1034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37" y="1545"/>
                <a:ext cx="0" cy="1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506" name="Rectangle 86">
              <a:extLst>
                <a:ext uri="{FF2B5EF4-FFF2-40B4-BE49-F238E27FC236}">
                  <a16:creationId xmlns:a16="http://schemas.microsoft.com/office/drawing/2014/main" id="{165BCFD4-54CD-9A4C-B35D-F307B944F0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" y="1686"/>
              <a:ext cx="81" cy="14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507" name="Rectangle 87">
              <a:extLst>
                <a:ext uri="{FF2B5EF4-FFF2-40B4-BE49-F238E27FC236}">
                  <a16:creationId xmlns:a16="http://schemas.microsoft.com/office/drawing/2014/main" id="{103C25CA-8C85-EF45-9DE3-9AC9FAAB18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2" y="1536"/>
              <a:ext cx="81" cy="15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508" name="Text Box 88">
              <a:extLst>
                <a:ext uri="{FF2B5EF4-FFF2-40B4-BE49-F238E27FC236}">
                  <a16:creationId xmlns:a16="http://schemas.microsoft.com/office/drawing/2014/main" id="{CBC34993-830F-2342-A03E-C8D4DC40A6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1" y="1534"/>
              <a:ext cx="19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1</a:t>
              </a:r>
            </a:p>
          </p:txBody>
        </p:sp>
        <p:sp>
          <p:nvSpPr>
            <p:cNvPr id="509" name="Text Box 89">
              <a:extLst>
                <a:ext uri="{FF2B5EF4-FFF2-40B4-BE49-F238E27FC236}">
                  <a16:creationId xmlns:a16="http://schemas.microsoft.com/office/drawing/2014/main" id="{580E6E69-B86A-E843-AAEB-15A177CA90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8" y="1534"/>
              <a:ext cx="19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1</a:t>
              </a:r>
            </a:p>
          </p:txBody>
        </p:sp>
        <p:sp>
          <p:nvSpPr>
            <p:cNvPr id="510" name="Text Box 90">
              <a:extLst>
                <a:ext uri="{FF2B5EF4-FFF2-40B4-BE49-F238E27FC236}">
                  <a16:creationId xmlns:a16="http://schemas.microsoft.com/office/drawing/2014/main" id="{646B9041-5953-8445-B1C1-10B646ECB4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2" y="1540"/>
              <a:ext cx="19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1</a:t>
              </a:r>
            </a:p>
          </p:txBody>
        </p:sp>
        <p:grpSp>
          <p:nvGrpSpPr>
            <p:cNvPr id="511" name="Group 91">
              <a:extLst>
                <a:ext uri="{FF2B5EF4-FFF2-40B4-BE49-F238E27FC236}">
                  <a16:creationId xmlns:a16="http://schemas.microsoft.com/office/drawing/2014/main" id="{DBD42B90-F279-4E42-A664-F0D2882FD5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65" y="1684"/>
              <a:ext cx="211" cy="157"/>
              <a:chOff x="857" y="1909"/>
              <a:chExt cx="211" cy="157"/>
            </a:xfrm>
          </p:grpSpPr>
          <p:sp>
            <p:nvSpPr>
              <p:cNvPr id="521" name="Text Box 92">
                <a:extLst>
                  <a:ext uri="{FF2B5EF4-FFF2-40B4-BE49-F238E27FC236}">
                    <a16:creationId xmlns:a16="http://schemas.microsoft.com/office/drawing/2014/main" id="{4873413D-A202-AD4D-AC40-069B24901B6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2" y="191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522" name="Text Box 93">
                <a:extLst>
                  <a:ext uri="{FF2B5EF4-FFF2-40B4-BE49-F238E27FC236}">
                    <a16:creationId xmlns:a16="http://schemas.microsoft.com/office/drawing/2014/main" id="{FF361EE3-8FAD-9741-818B-BB44D303E1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7" y="1909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-</a:t>
                </a:r>
              </a:p>
            </p:txBody>
          </p:sp>
        </p:grpSp>
        <p:grpSp>
          <p:nvGrpSpPr>
            <p:cNvPr id="512" name="Group 94">
              <a:extLst>
                <a:ext uri="{FF2B5EF4-FFF2-40B4-BE49-F238E27FC236}">
                  <a16:creationId xmlns:a16="http://schemas.microsoft.com/office/drawing/2014/main" id="{3988F06B-533E-C24B-ABD6-D3816676F1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30" y="1684"/>
              <a:ext cx="211" cy="157"/>
              <a:chOff x="857" y="1909"/>
              <a:chExt cx="211" cy="157"/>
            </a:xfrm>
          </p:grpSpPr>
          <p:sp>
            <p:nvSpPr>
              <p:cNvPr id="519" name="Text Box 95">
                <a:extLst>
                  <a:ext uri="{FF2B5EF4-FFF2-40B4-BE49-F238E27FC236}">
                    <a16:creationId xmlns:a16="http://schemas.microsoft.com/office/drawing/2014/main" id="{A9E9C5EE-DA49-0D4B-9C69-9BB0109B9C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2" y="191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520" name="Text Box 96">
                <a:extLst>
                  <a:ext uri="{FF2B5EF4-FFF2-40B4-BE49-F238E27FC236}">
                    <a16:creationId xmlns:a16="http://schemas.microsoft.com/office/drawing/2014/main" id="{1AB2FC4D-C0AF-D145-9017-465A0E6BC6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7" y="1909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-</a:t>
                </a:r>
              </a:p>
            </p:txBody>
          </p:sp>
        </p:grpSp>
        <p:grpSp>
          <p:nvGrpSpPr>
            <p:cNvPr id="513" name="Group 97">
              <a:extLst>
                <a:ext uri="{FF2B5EF4-FFF2-40B4-BE49-F238E27FC236}">
                  <a16:creationId xmlns:a16="http://schemas.microsoft.com/office/drawing/2014/main" id="{857827E8-E8CA-7F44-9A6E-6FECEA9A4C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08" y="1684"/>
              <a:ext cx="211" cy="157"/>
              <a:chOff x="857" y="1909"/>
              <a:chExt cx="211" cy="157"/>
            </a:xfrm>
          </p:grpSpPr>
          <p:sp>
            <p:nvSpPr>
              <p:cNvPr id="517" name="Text Box 98">
                <a:extLst>
                  <a:ext uri="{FF2B5EF4-FFF2-40B4-BE49-F238E27FC236}">
                    <a16:creationId xmlns:a16="http://schemas.microsoft.com/office/drawing/2014/main" id="{E9AF4070-3C34-144F-9D97-14D02A9FB3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2" y="191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518" name="Text Box 99">
                <a:extLst>
                  <a:ext uri="{FF2B5EF4-FFF2-40B4-BE49-F238E27FC236}">
                    <a16:creationId xmlns:a16="http://schemas.microsoft.com/office/drawing/2014/main" id="{B1F5DEFC-BF2D-FA47-B0D4-EFC262D995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7" y="1909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-</a:t>
                </a:r>
              </a:p>
            </p:txBody>
          </p:sp>
        </p:grpSp>
        <p:grpSp>
          <p:nvGrpSpPr>
            <p:cNvPr id="514" name="Group 100">
              <a:extLst>
                <a:ext uri="{FF2B5EF4-FFF2-40B4-BE49-F238E27FC236}">
                  <a16:creationId xmlns:a16="http://schemas.microsoft.com/office/drawing/2014/main" id="{101C42A5-8BBE-0245-AFF1-1A49EA34E7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92" y="1681"/>
              <a:ext cx="211" cy="157"/>
              <a:chOff x="857" y="1909"/>
              <a:chExt cx="211" cy="157"/>
            </a:xfrm>
          </p:grpSpPr>
          <p:sp>
            <p:nvSpPr>
              <p:cNvPr id="515" name="Text Box 101">
                <a:extLst>
                  <a:ext uri="{FF2B5EF4-FFF2-40B4-BE49-F238E27FC236}">
                    <a16:creationId xmlns:a16="http://schemas.microsoft.com/office/drawing/2014/main" id="{43732278-0AA5-BC43-BEE0-855D65A24A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72" y="191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516" name="Text Box 102">
                <a:extLst>
                  <a:ext uri="{FF2B5EF4-FFF2-40B4-BE49-F238E27FC236}">
                    <a16:creationId xmlns:a16="http://schemas.microsoft.com/office/drawing/2014/main" id="{2E2F7175-E8E8-1146-B7EC-BAFBB11FC4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7" y="1909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-</a:t>
                </a:r>
              </a:p>
            </p:txBody>
          </p:sp>
        </p:grpSp>
      </p:grpSp>
      <p:grpSp>
        <p:nvGrpSpPr>
          <p:cNvPr id="529" name="Group 136">
            <a:extLst>
              <a:ext uri="{FF2B5EF4-FFF2-40B4-BE49-F238E27FC236}">
                <a16:creationId xmlns:a16="http://schemas.microsoft.com/office/drawing/2014/main" id="{E786556A-EED0-5E48-B839-F5A27E677A23}"/>
              </a:ext>
            </a:extLst>
          </p:cNvPr>
          <p:cNvGrpSpPr>
            <a:grpSpLocks/>
          </p:cNvGrpSpPr>
          <p:nvPr/>
        </p:nvGrpSpPr>
        <p:grpSpPr bwMode="auto">
          <a:xfrm>
            <a:off x="6592888" y="1688608"/>
            <a:ext cx="1249362" cy="487362"/>
            <a:chOff x="4928" y="1534"/>
            <a:chExt cx="787" cy="307"/>
          </a:xfrm>
        </p:grpSpPr>
        <p:grpSp>
          <p:nvGrpSpPr>
            <p:cNvPr id="530" name="Group 134">
              <a:extLst>
                <a:ext uri="{FF2B5EF4-FFF2-40B4-BE49-F238E27FC236}">
                  <a16:creationId xmlns:a16="http://schemas.microsoft.com/office/drawing/2014/main" id="{FA82BDD8-A025-A84F-8E06-391A9412ED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54" y="1534"/>
              <a:ext cx="361" cy="154"/>
              <a:chOff x="5009" y="1132"/>
              <a:chExt cx="361" cy="154"/>
            </a:xfrm>
          </p:grpSpPr>
          <p:sp>
            <p:nvSpPr>
              <p:cNvPr id="554" name="Text Box 104">
                <a:extLst>
                  <a:ext uri="{FF2B5EF4-FFF2-40B4-BE49-F238E27FC236}">
                    <a16:creationId xmlns:a16="http://schemas.microsoft.com/office/drawing/2014/main" id="{BBB2F421-CBF5-5D41-A3EF-DECCF5FE96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09" y="113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555" name="Group 105">
                <a:extLst>
                  <a:ext uri="{FF2B5EF4-FFF2-40B4-BE49-F238E27FC236}">
                    <a16:creationId xmlns:a16="http://schemas.microsoft.com/office/drawing/2014/main" id="{815F5BC5-BC28-FE47-818A-8500111A312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049" y="1137"/>
                <a:ext cx="258" cy="147"/>
                <a:chOff x="1353" y="1539"/>
                <a:chExt cx="258" cy="144"/>
              </a:xfrm>
            </p:grpSpPr>
            <p:sp>
              <p:nvSpPr>
                <p:cNvPr id="558" name="Rectangle 106">
                  <a:extLst>
                    <a:ext uri="{FF2B5EF4-FFF2-40B4-BE49-F238E27FC236}">
                      <a16:creationId xmlns:a16="http://schemas.microsoft.com/office/drawing/2014/main" id="{0EF76842-BB61-1042-83C7-A553FB5171C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559" name="Line 107">
                  <a:extLst>
                    <a:ext uri="{FF2B5EF4-FFF2-40B4-BE49-F238E27FC236}">
                      <a16:creationId xmlns:a16="http://schemas.microsoft.com/office/drawing/2014/main" id="{9DD04AD7-763B-5949-97D2-3A1EE5AF42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560" name="Line 108">
                  <a:extLst>
                    <a:ext uri="{FF2B5EF4-FFF2-40B4-BE49-F238E27FC236}">
                      <a16:creationId xmlns:a16="http://schemas.microsoft.com/office/drawing/2014/main" id="{533BA7DD-1709-AB4F-B454-CC797B8494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sp>
            <p:nvSpPr>
              <p:cNvPr id="556" name="Text Box 115">
                <a:extLst>
                  <a:ext uri="{FF2B5EF4-FFF2-40B4-BE49-F238E27FC236}">
                    <a16:creationId xmlns:a16="http://schemas.microsoft.com/office/drawing/2014/main" id="{4B107C4F-F407-0340-AFB4-7931923DA3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87" y="113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557" name="Text Box 116">
                <a:extLst>
                  <a:ext uri="{FF2B5EF4-FFF2-40B4-BE49-F238E27FC236}">
                    <a16:creationId xmlns:a16="http://schemas.microsoft.com/office/drawing/2014/main" id="{C85C4C92-3D0A-9947-8AB1-F1215B786E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74" y="1132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</p:grpSp>
        <p:grpSp>
          <p:nvGrpSpPr>
            <p:cNvPr id="531" name="Group 135">
              <a:extLst>
                <a:ext uri="{FF2B5EF4-FFF2-40B4-BE49-F238E27FC236}">
                  <a16:creationId xmlns:a16="http://schemas.microsoft.com/office/drawing/2014/main" id="{4BA4797B-938A-7C4B-850B-191D7A39F4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8" y="1536"/>
              <a:ext cx="550" cy="305"/>
              <a:chOff x="5114" y="1518"/>
              <a:chExt cx="550" cy="305"/>
            </a:xfrm>
          </p:grpSpPr>
          <p:grpSp>
            <p:nvGrpSpPr>
              <p:cNvPr id="532" name="Group 133">
                <a:extLst>
                  <a:ext uri="{FF2B5EF4-FFF2-40B4-BE49-F238E27FC236}">
                    <a16:creationId xmlns:a16="http://schemas.microsoft.com/office/drawing/2014/main" id="{345CEB76-F75D-2142-8293-819C82E8D3D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75" y="1518"/>
                <a:ext cx="196" cy="158"/>
                <a:chOff x="5378" y="1518"/>
                <a:chExt cx="196" cy="158"/>
              </a:xfrm>
            </p:grpSpPr>
            <p:sp>
              <p:nvSpPr>
                <p:cNvPr id="552" name="Rectangle 114">
                  <a:extLst>
                    <a:ext uri="{FF2B5EF4-FFF2-40B4-BE49-F238E27FC236}">
                      <a16:creationId xmlns:a16="http://schemas.microsoft.com/office/drawing/2014/main" id="{2F941C58-3CB3-9047-A5F0-1499627827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18" y="1518"/>
                  <a:ext cx="81" cy="150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553" name="Text Box 117">
                  <a:extLst>
                    <a:ext uri="{FF2B5EF4-FFF2-40B4-BE49-F238E27FC236}">
                      <a16:creationId xmlns:a16="http://schemas.microsoft.com/office/drawing/2014/main" id="{860F801A-D77B-C14B-A39A-0736C1A8835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78" y="152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</p:grpSp>
          <p:grpSp>
            <p:nvGrpSpPr>
              <p:cNvPr id="533" name="Group 132">
                <a:extLst>
                  <a:ext uri="{FF2B5EF4-FFF2-40B4-BE49-F238E27FC236}">
                    <a16:creationId xmlns:a16="http://schemas.microsoft.com/office/drawing/2014/main" id="{27398D20-7D9A-3B42-8EC2-857F5AC8906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453" y="1666"/>
                <a:ext cx="211" cy="157"/>
                <a:chOff x="5261" y="1282"/>
                <a:chExt cx="211" cy="157"/>
              </a:xfrm>
            </p:grpSpPr>
            <p:sp>
              <p:nvSpPr>
                <p:cNvPr id="548" name="Rectangle 113">
                  <a:extLst>
                    <a:ext uri="{FF2B5EF4-FFF2-40B4-BE49-F238E27FC236}">
                      <a16:creationId xmlns:a16="http://schemas.microsoft.com/office/drawing/2014/main" id="{59A6F49B-16F9-7643-9420-32D099D27A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07" y="1284"/>
                  <a:ext cx="81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grpSp>
              <p:nvGrpSpPr>
                <p:cNvPr id="549" name="Group 118">
                  <a:extLst>
                    <a:ext uri="{FF2B5EF4-FFF2-40B4-BE49-F238E27FC236}">
                      <a16:creationId xmlns:a16="http://schemas.microsoft.com/office/drawing/2014/main" id="{0F9DF7FD-68BD-7C4F-9795-E77C083A7B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261" y="1282"/>
                  <a:ext cx="211" cy="157"/>
                  <a:chOff x="857" y="1909"/>
                  <a:chExt cx="211" cy="157"/>
                </a:xfrm>
              </p:grpSpPr>
              <p:sp>
                <p:nvSpPr>
                  <p:cNvPr id="550" name="Text Box 119">
                    <a:extLst>
                      <a:ext uri="{FF2B5EF4-FFF2-40B4-BE49-F238E27FC236}">
                        <a16:creationId xmlns:a16="http://schemas.microsoft.com/office/drawing/2014/main" id="{0F798B47-0AAE-0A4A-B69C-2E1EFD2F0F4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72" y="1912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Arial" charset="0"/>
                      </a:rPr>
                      <a:t>1</a:t>
                    </a:r>
                  </a:p>
                </p:txBody>
              </p:sp>
              <p:sp>
                <p:nvSpPr>
                  <p:cNvPr id="551" name="Text Box 120">
                    <a:extLst>
                      <a:ext uri="{FF2B5EF4-FFF2-40B4-BE49-F238E27FC236}">
                        <a16:creationId xmlns:a16="http://schemas.microsoft.com/office/drawing/2014/main" id="{04A6FD11-6247-9447-93C6-498F0987DA7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7" y="1909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Arial" charset="0"/>
                      </a:rPr>
                      <a:t>-</a:t>
                    </a:r>
                  </a:p>
                </p:txBody>
              </p:sp>
            </p:grpSp>
          </p:grpSp>
          <p:grpSp>
            <p:nvGrpSpPr>
              <p:cNvPr id="534" name="Group 131">
                <a:extLst>
                  <a:ext uri="{FF2B5EF4-FFF2-40B4-BE49-F238E27FC236}">
                    <a16:creationId xmlns:a16="http://schemas.microsoft.com/office/drawing/2014/main" id="{F0E11C15-14BF-804E-B7A6-DD15A9082E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114" y="1663"/>
                <a:ext cx="373" cy="160"/>
                <a:chOff x="5426" y="1279"/>
                <a:chExt cx="373" cy="160"/>
              </a:xfrm>
            </p:grpSpPr>
            <p:grpSp>
              <p:nvGrpSpPr>
                <p:cNvPr id="535" name="Group 109">
                  <a:extLst>
                    <a:ext uri="{FF2B5EF4-FFF2-40B4-BE49-F238E27FC236}">
                      <a16:creationId xmlns:a16="http://schemas.microsoft.com/office/drawing/2014/main" id="{0596732D-3330-1F45-9C8F-11B96D28A24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469" y="1284"/>
                  <a:ext cx="258" cy="144"/>
                  <a:chOff x="1353" y="1539"/>
                  <a:chExt cx="258" cy="144"/>
                </a:xfrm>
              </p:grpSpPr>
              <p:sp>
                <p:nvSpPr>
                  <p:cNvPr id="545" name="Rectangle 110">
                    <a:extLst>
                      <a:ext uri="{FF2B5EF4-FFF2-40B4-BE49-F238E27FC236}">
                        <a16:creationId xmlns:a16="http://schemas.microsoft.com/office/drawing/2014/main" id="{2B890018-F3CD-ED43-85A9-CA03439C9DC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53" y="1539"/>
                    <a:ext cx="258" cy="144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  <p:sp>
                <p:nvSpPr>
                  <p:cNvPr id="546" name="Line 111">
                    <a:extLst>
                      <a:ext uri="{FF2B5EF4-FFF2-40B4-BE49-F238E27FC236}">
                        <a16:creationId xmlns:a16="http://schemas.microsoft.com/office/drawing/2014/main" id="{18B6F1CE-A78D-AC45-99C7-EA4C397F9C9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521" y="1542"/>
                    <a:ext cx="0" cy="13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  <p:sp>
                <p:nvSpPr>
                  <p:cNvPr id="547" name="Line 112">
                    <a:extLst>
                      <a:ext uri="{FF2B5EF4-FFF2-40B4-BE49-F238E27FC236}">
                        <a16:creationId xmlns:a16="http://schemas.microsoft.com/office/drawing/2014/main" id="{88ED4488-FFB5-7C44-A803-B17B5C5EFF4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437" y="1545"/>
                    <a:ext cx="0" cy="13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</p:grpSp>
            <p:grpSp>
              <p:nvGrpSpPr>
                <p:cNvPr id="536" name="Group 121">
                  <a:extLst>
                    <a:ext uri="{FF2B5EF4-FFF2-40B4-BE49-F238E27FC236}">
                      <a16:creationId xmlns:a16="http://schemas.microsoft.com/office/drawing/2014/main" id="{80189D77-6A61-FB4B-8316-E594A637FAE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426" y="1282"/>
                  <a:ext cx="211" cy="157"/>
                  <a:chOff x="857" y="1909"/>
                  <a:chExt cx="211" cy="157"/>
                </a:xfrm>
              </p:grpSpPr>
              <p:sp>
                <p:nvSpPr>
                  <p:cNvPr id="543" name="Text Box 122">
                    <a:extLst>
                      <a:ext uri="{FF2B5EF4-FFF2-40B4-BE49-F238E27FC236}">
                        <a16:creationId xmlns:a16="http://schemas.microsoft.com/office/drawing/2014/main" id="{A10EFA21-0940-F74F-AB9D-BC9A454136B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72" y="1912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Arial" charset="0"/>
                      </a:rPr>
                      <a:t>1</a:t>
                    </a:r>
                  </a:p>
                </p:txBody>
              </p:sp>
              <p:sp>
                <p:nvSpPr>
                  <p:cNvPr id="544" name="Text Box 123">
                    <a:extLst>
                      <a:ext uri="{FF2B5EF4-FFF2-40B4-BE49-F238E27FC236}">
                        <a16:creationId xmlns:a16="http://schemas.microsoft.com/office/drawing/2014/main" id="{3810D6A6-FD00-DA4A-9F6C-B46A221C7DA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7" y="1909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Arial" charset="0"/>
                      </a:rPr>
                      <a:t>-</a:t>
                    </a:r>
                  </a:p>
                </p:txBody>
              </p:sp>
            </p:grpSp>
            <p:grpSp>
              <p:nvGrpSpPr>
                <p:cNvPr id="537" name="Group 124">
                  <a:extLst>
                    <a:ext uri="{FF2B5EF4-FFF2-40B4-BE49-F238E27FC236}">
                      <a16:creationId xmlns:a16="http://schemas.microsoft.com/office/drawing/2014/main" id="{2EF77EE7-7AC5-224F-B76E-0D98E4A3FF5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504" y="1282"/>
                  <a:ext cx="211" cy="157"/>
                  <a:chOff x="857" y="1909"/>
                  <a:chExt cx="211" cy="157"/>
                </a:xfrm>
              </p:grpSpPr>
              <p:sp>
                <p:nvSpPr>
                  <p:cNvPr id="541" name="Text Box 125">
                    <a:extLst>
                      <a:ext uri="{FF2B5EF4-FFF2-40B4-BE49-F238E27FC236}">
                        <a16:creationId xmlns:a16="http://schemas.microsoft.com/office/drawing/2014/main" id="{742CDD59-5C0D-424D-8FE6-E90550870FD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72" y="1912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Arial" charset="0"/>
                      </a:rPr>
                      <a:t>1</a:t>
                    </a:r>
                  </a:p>
                </p:txBody>
              </p:sp>
              <p:sp>
                <p:nvSpPr>
                  <p:cNvPr id="542" name="Text Box 126">
                    <a:extLst>
                      <a:ext uri="{FF2B5EF4-FFF2-40B4-BE49-F238E27FC236}">
                        <a16:creationId xmlns:a16="http://schemas.microsoft.com/office/drawing/2014/main" id="{18E37091-21DF-6E4C-ACC9-8F1C0961142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7" y="1909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Arial" charset="0"/>
                      </a:rPr>
                      <a:t>-</a:t>
                    </a:r>
                  </a:p>
                </p:txBody>
              </p:sp>
            </p:grpSp>
            <p:grpSp>
              <p:nvGrpSpPr>
                <p:cNvPr id="538" name="Group 127">
                  <a:extLst>
                    <a:ext uri="{FF2B5EF4-FFF2-40B4-BE49-F238E27FC236}">
                      <a16:creationId xmlns:a16="http://schemas.microsoft.com/office/drawing/2014/main" id="{CF2DA19C-B3A0-D54E-96F8-0FAB19FB5EE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588" y="1279"/>
                  <a:ext cx="211" cy="157"/>
                  <a:chOff x="857" y="1909"/>
                  <a:chExt cx="211" cy="157"/>
                </a:xfrm>
              </p:grpSpPr>
              <p:sp>
                <p:nvSpPr>
                  <p:cNvPr id="539" name="Text Box 128">
                    <a:extLst>
                      <a:ext uri="{FF2B5EF4-FFF2-40B4-BE49-F238E27FC236}">
                        <a16:creationId xmlns:a16="http://schemas.microsoft.com/office/drawing/2014/main" id="{38FE3530-87CE-0C44-B56F-D75D2F8AF03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72" y="1912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Arial" charset="0"/>
                      </a:rPr>
                      <a:t>1</a:t>
                    </a:r>
                  </a:p>
                </p:txBody>
              </p:sp>
              <p:sp>
                <p:nvSpPr>
                  <p:cNvPr id="540" name="Text Box 129">
                    <a:extLst>
                      <a:ext uri="{FF2B5EF4-FFF2-40B4-BE49-F238E27FC236}">
                        <a16:creationId xmlns:a16="http://schemas.microsoft.com/office/drawing/2014/main" id="{FA2B9EA9-2800-B644-A429-DCBE6FE4E60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57" y="1909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Arial" charset="0"/>
                      </a:rPr>
                      <a:t>-</a:t>
                    </a:r>
                  </a:p>
                </p:txBody>
              </p:sp>
            </p:grpSp>
          </p:grpSp>
        </p:grpSp>
      </p:grpSp>
      <p:sp>
        <p:nvSpPr>
          <p:cNvPr id="561" name="Text Box 137">
            <a:extLst>
              <a:ext uri="{FF2B5EF4-FFF2-40B4-BE49-F238E27FC236}">
                <a16:creationId xmlns:a16="http://schemas.microsoft.com/office/drawing/2014/main" id="{061BFEB8-D5B0-1F4C-AADA-2F8D8761C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8275" y="2166445"/>
            <a:ext cx="89376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slot 0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channel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output</a:t>
            </a:r>
          </a:p>
        </p:txBody>
      </p:sp>
      <p:sp>
        <p:nvSpPr>
          <p:cNvPr id="562" name="Text Box 138">
            <a:extLst>
              <a:ext uri="{FF2B5EF4-FFF2-40B4-BE49-F238E27FC236}">
                <a16:creationId xmlns:a16="http://schemas.microsoft.com/office/drawing/2014/main" id="{4D2BA57A-52EB-AF4B-AC46-680208A6B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5288" y="2185495"/>
            <a:ext cx="89376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slot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channel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output</a:t>
            </a:r>
          </a:p>
        </p:txBody>
      </p:sp>
      <p:sp>
        <p:nvSpPr>
          <p:cNvPr id="563" name="Line 139">
            <a:extLst>
              <a:ext uri="{FF2B5EF4-FFF2-40B4-BE49-F238E27FC236}">
                <a16:creationId xmlns:a16="http://schemas.microsoft.com/office/drawing/2014/main" id="{7BFE1317-2BD7-CB4D-A047-982A4F3E3E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70675" y="1525095"/>
            <a:ext cx="9525" cy="947738"/>
          </a:xfrm>
          <a:prstGeom prst="line">
            <a:avLst/>
          </a:prstGeom>
          <a:noFill/>
          <a:ln w="12700">
            <a:solidFill>
              <a:srgbClr val="33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564" name="Line 140">
            <a:extLst>
              <a:ext uri="{FF2B5EF4-FFF2-40B4-BE49-F238E27FC236}">
                <a16:creationId xmlns:a16="http://schemas.microsoft.com/office/drawing/2014/main" id="{4F6E32C6-C926-1945-A6DA-B99D5AAD30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42238" y="1506045"/>
            <a:ext cx="9525" cy="947738"/>
          </a:xfrm>
          <a:prstGeom prst="line">
            <a:avLst/>
          </a:prstGeom>
          <a:noFill/>
          <a:ln w="12700">
            <a:solidFill>
              <a:srgbClr val="33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565" name="Line 141">
            <a:extLst>
              <a:ext uri="{FF2B5EF4-FFF2-40B4-BE49-F238E27FC236}">
                <a16:creationId xmlns:a16="http://schemas.microsoft.com/office/drawing/2014/main" id="{D4F0AA53-7445-6C4A-9F6B-A204064688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56663" y="1515570"/>
            <a:ext cx="9525" cy="947738"/>
          </a:xfrm>
          <a:prstGeom prst="line">
            <a:avLst/>
          </a:prstGeom>
          <a:noFill/>
          <a:ln w="12700">
            <a:solidFill>
              <a:srgbClr val="33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566" name="Text Box 142">
            <a:extLst>
              <a:ext uri="{FF2B5EF4-FFF2-40B4-BE49-F238E27FC236}">
                <a16:creationId xmlns:a16="http://schemas.microsoft.com/office/drawing/2014/main" id="{837276E5-054D-2C49-A826-A2CD5E114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0038" y="1042495"/>
            <a:ext cx="2427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channel output Z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i,m</a:t>
            </a:r>
          </a:p>
        </p:txBody>
      </p:sp>
      <p:sp>
        <p:nvSpPr>
          <p:cNvPr id="567" name="Text Box 143">
            <a:extLst>
              <a:ext uri="{FF2B5EF4-FFF2-40B4-BE49-F238E27FC236}">
                <a16:creationId xmlns:a16="http://schemas.microsoft.com/office/drawing/2014/main" id="{5A44EFEA-F719-324C-AE3F-692B599FF1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3" y="1974358"/>
            <a:ext cx="11849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 charset="0"/>
              </a:rPr>
              <a:t>sender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ＭＳ Ｐゴシック" charset="0"/>
              <a:cs typeface="Arial" charset="0"/>
            </a:endParaRPr>
          </a:p>
        </p:txBody>
      </p:sp>
      <p:sp>
        <p:nvSpPr>
          <p:cNvPr id="568" name="Text Box 144">
            <a:extLst>
              <a:ext uri="{FF2B5EF4-FFF2-40B4-BE49-F238E27FC236}">
                <a16:creationId xmlns:a16="http://schemas.microsoft.com/office/drawing/2014/main" id="{13DFCCFC-1D9B-0A4A-8195-644659282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7800" y="231249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code</a:t>
            </a:r>
          </a:p>
        </p:txBody>
      </p:sp>
      <p:sp>
        <p:nvSpPr>
          <p:cNvPr id="569" name="Text Box 145">
            <a:extLst>
              <a:ext uri="{FF2B5EF4-FFF2-40B4-BE49-F238E27FC236}">
                <a16:creationId xmlns:a16="http://schemas.microsoft.com/office/drawing/2014/main" id="{F9FF9202-6DE1-964F-BE49-3037B0F38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7488" y="1537795"/>
            <a:ext cx="628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data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bits</a:t>
            </a:r>
          </a:p>
        </p:txBody>
      </p:sp>
      <p:sp>
        <p:nvSpPr>
          <p:cNvPr id="570" name="Line 146">
            <a:extLst>
              <a:ext uri="{FF2B5EF4-FFF2-40B4-BE49-F238E27FC236}">
                <a16:creationId xmlns:a16="http://schemas.microsoft.com/office/drawing/2014/main" id="{65975003-E9B6-2A46-945F-95C925EEDE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4288" y="1912445"/>
            <a:ext cx="319087" cy="47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571" name="Line 151">
            <a:extLst>
              <a:ext uri="{FF2B5EF4-FFF2-40B4-BE49-F238E27FC236}">
                <a16:creationId xmlns:a16="http://schemas.microsoft.com/office/drawing/2014/main" id="{687EB2E0-2878-A24E-B5B0-86765159D363}"/>
              </a:ext>
            </a:extLst>
          </p:cNvPr>
          <p:cNvSpPr>
            <a:spLocks noChangeShapeType="1"/>
          </p:cNvSpPr>
          <p:nvPr/>
        </p:nvSpPr>
        <p:spPr bwMode="auto">
          <a:xfrm>
            <a:off x="5265738" y="4025408"/>
            <a:ext cx="0" cy="1624012"/>
          </a:xfrm>
          <a:prstGeom prst="line">
            <a:avLst/>
          </a:prstGeom>
          <a:noFill/>
          <a:ln w="12700">
            <a:solidFill>
              <a:srgbClr val="33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572" name="Line 152">
            <a:extLst>
              <a:ext uri="{FF2B5EF4-FFF2-40B4-BE49-F238E27FC236}">
                <a16:creationId xmlns:a16="http://schemas.microsoft.com/office/drawing/2014/main" id="{44F04041-41B0-9647-ABEA-B04273E4EC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42063" y="4001595"/>
            <a:ext cx="0" cy="1624013"/>
          </a:xfrm>
          <a:prstGeom prst="line">
            <a:avLst/>
          </a:prstGeom>
          <a:noFill/>
          <a:ln w="12700">
            <a:solidFill>
              <a:srgbClr val="33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573" name="Text Box 153">
            <a:extLst>
              <a:ext uri="{FF2B5EF4-FFF2-40B4-BE49-F238E27FC236}">
                <a16:creationId xmlns:a16="http://schemas.microsoft.com/office/drawing/2014/main" id="{D75AE5C7-832E-9043-BD35-9C3850168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4525" y="5433520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slot 1</a:t>
            </a:r>
          </a:p>
        </p:txBody>
      </p:sp>
      <p:sp>
        <p:nvSpPr>
          <p:cNvPr id="574" name="Text Box 154">
            <a:extLst>
              <a:ext uri="{FF2B5EF4-FFF2-40B4-BE49-F238E27FC236}">
                <a16:creationId xmlns:a16="http://schemas.microsoft.com/office/drawing/2014/main" id="{D101CD69-4F7D-6742-9A3D-D5CBA7A4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3700" y="5438283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slot 0</a:t>
            </a:r>
          </a:p>
        </p:txBody>
      </p:sp>
      <p:sp>
        <p:nvSpPr>
          <p:cNvPr id="575" name="Line 156">
            <a:extLst>
              <a:ext uri="{FF2B5EF4-FFF2-40B4-BE49-F238E27FC236}">
                <a16:creationId xmlns:a16="http://schemas.microsoft.com/office/drawing/2014/main" id="{860E044A-6790-6249-A416-96D891D32D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9413" y="4065095"/>
            <a:ext cx="0" cy="1624013"/>
          </a:xfrm>
          <a:prstGeom prst="line">
            <a:avLst/>
          </a:prstGeom>
          <a:noFill/>
          <a:ln w="12700">
            <a:solidFill>
              <a:srgbClr val="33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grpSp>
        <p:nvGrpSpPr>
          <p:cNvPr id="576" name="Group 298">
            <a:extLst>
              <a:ext uri="{FF2B5EF4-FFF2-40B4-BE49-F238E27FC236}">
                <a16:creationId xmlns:a16="http://schemas.microsoft.com/office/drawing/2014/main" id="{F1124BEE-BEF8-3443-910A-CCF6CFA87EA3}"/>
              </a:ext>
            </a:extLst>
          </p:cNvPr>
          <p:cNvGrpSpPr>
            <a:grpSpLocks/>
          </p:cNvGrpSpPr>
          <p:nvPr/>
        </p:nvGrpSpPr>
        <p:grpSpPr bwMode="auto">
          <a:xfrm>
            <a:off x="7521575" y="4496895"/>
            <a:ext cx="1076325" cy="274638"/>
            <a:chOff x="3962" y="2922"/>
            <a:chExt cx="678" cy="173"/>
          </a:xfrm>
        </p:grpSpPr>
        <p:sp>
          <p:nvSpPr>
            <p:cNvPr id="577" name="Rectangle 157">
              <a:extLst>
                <a:ext uri="{FF2B5EF4-FFF2-40B4-BE49-F238E27FC236}">
                  <a16:creationId xmlns:a16="http://schemas.microsoft.com/office/drawing/2014/main" id="{16F78BE2-C4BE-7340-BA32-B6A9B6CD90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2" y="2946"/>
              <a:ext cx="678" cy="13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578" name="Text Box 158">
              <a:extLst>
                <a:ext uri="{FF2B5EF4-FFF2-40B4-BE49-F238E27FC236}">
                  <a16:creationId xmlns:a16="http://schemas.microsoft.com/office/drawing/2014/main" id="{B4871B2C-9B75-7441-AD74-FE96225BF1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8" y="2922"/>
              <a:ext cx="40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d</a:t>
              </a:r>
              <a:r>
                <a:rPr kumimoji="0" lang="en-US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1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 = -1</a:t>
              </a:r>
            </a:p>
          </p:txBody>
        </p:sp>
      </p:grpSp>
      <p:sp>
        <p:nvSpPr>
          <p:cNvPr id="579" name="Oval 186">
            <a:extLst>
              <a:ext uri="{FF2B5EF4-FFF2-40B4-BE49-F238E27FC236}">
                <a16:creationId xmlns:a16="http://schemas.microsoft.com/office/drawing/2014/main" id="{1EF01FB0-9BDB-194E-B1AF-18DBF6318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350" y="4328620"/>
            <a:ext cx="419100" cy="423863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580" name="Line 188">
            <a:extLst>
              <a:ext uri="{FF2B5EF4-FFF2-40B4-BE49-F238E27FC236}">
                <a16:creationId xmlns:a16="http://schemas.microsoft.com/office/drawing/2014/main" id="{803358E4-2F31-8344-AE8E-60FD9B786E9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4925" y="4458795"/>
            <a:ext cx="319088" cy="47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581" name="Line 189">
            <a:extLst>
              <a:ext uri="{FF2B5EF4-FFF2-40B4-BE49-F238E27FC236}">
                <a16:creationId xmlns:a16="http://schemas.microsoft.com/office/drawing/2014/main" id="{752E133E-CDD7-6841-99EB-4FB0162E19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99213" y="4723908"/>
            <a:ext cx="403225" cy="43021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grpSp>
        <p:nvGrpSpPr>
          <p:cNvPr id="582" name="Group 296">
            <a:extLst>
              <a:ext uri="{FF2B5EF4-FFF2-40B4-BE49-F238E27FC236}">
                <a16:creationId xmlns:a16="http://schemas.microsoft.com/office/drawing/2014/main" id="{D5764CEA-4B45-654B-9F73-3689C10D2D7D}"/>
              </a:ext>
            </a:extLst>
          </p:cNvPr>
          <p:cNvGrpSpPr>
            <a:grpSpLocks/>
          </p:cNvGrpSpPr>
          <p:nvPr/>
        </p:nvGrpSpPr>
        <p:grpSpPr bwMode="auto">
          <a:xfrm>
            <a:off x="8597900" y="4296870"/>
            <a:ext cx="1062038" cy="274638"/>
            <a:chOff x="4640" y="2796"/>
            <a:chExt cx="669" cy="173"/>
          </a:xfrm>
        </p:grpSpPr>
        <p:sp>
          <p:nvSpPr>
            <p:cNvPr id="583" name="Rectangle 191">
              <a:extLst>
                <a:ext uri="{FF2B5EF4-FFF2-40B4-BE49-F238E27FC236}">
                  <a16:creationId xmlns:a16="http://schemas.microsoft.com/office/drawing/2014/main" id="{07FF64CB-B8E0-5943-B080-70CC695B8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0" y="2820"/>
              <a:ext cx="669" cy="13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584" name="Text Box 192">
              <a:extLst>
                <a:ext uri="{FF2B5EF4-FFF2-40B4-BE49-F238E27FC236}">
                  <a16:creationId xmlns:a16="http://schemas.microsoft.com/office/drawing/2014/main" id="{D203F2F6-2B48-784A-97D8-4D8635AAD9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98" y="2796"/>
              <a:ext cx="36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d</a:t>
              </a:r>
              <a:r>
                <a:rPr kumimoji="0" lang="en-US" sz="12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0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 = 1</a:t>
              </a:r>
            </a:p>
          </p:txBody>
        </p:sp>
      </p:grpSp>
      <p:grpSp>
        <p:nvGrpSpPr>
          <p:cNvPr id="585" name="Group 295">
            <a:extLst>
              <a:ext uri="{FF2B5EF4-FFF2-40B4-BE49-F238E27FC236}">
                <a16:creationId xmlns:a16="http://schemas.microsoft.com/office/drawing/2014/main" id="{96D0FB10-C5CF-4749-93DC-1D522CB7DFFD}"/>
              </a:ext>
            </a:extLst>
          </p:cNvPr>
          <p:cNvGrpSpPr>
            <a:grpSpLocks/>
          </p:cNvGrpSpPr>
          <p:nvPr/>
        </p:nvGrpSpPr>
        <p:grpSpPr bwMode="auto">
          <a:xfrm>
            <a:off x="5197475" y="4220670"/>
            <a:ext cx="1263650" cy="1184275"/>
            <a:chOff x="2498" y="2748"/>
            <a:chExt cx="796" cy="746"/>
          </a:xfrm>
        </p:grpSpPr>
        <p:grpSp>
          <p:nvGrpSpPr>
            <p:cNvPr id="586" name="Group 193">
              <a:extLst>
                <a:ext uri="{FF2B5EF4-FFF2-40B4-BE49-F238E27FC236}">
                  <a16:creationId xmlns:a16="http://schemas.microsoft.com/office/drawing/2014/main" id="{97D62F56-6D20-0F47-8EDF-DD272D179F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4" y="3187"/>
              <a:ext cx="790" cy="307"/>
              <a:chOff x="1313" y="1534"/>
              <a:chExt cx="790" cy="307"/>
            </a:xfrm>
          </p:grpSpPr>
          <p:sp>
            <p:nvSpPr>
              <p:cNvPr id="614" name="Text Box 194">
                <a:extLst>
                  <a:ext uri="{FF2B5EF4-FFF2-40B4-BE49-F238E27FC236}">
                    <a16:creationId xmlns:a16="http://schemas.microsoft.com/office/drawing/2014/main" id="{7B04BAB2-D5CA-3C47-A23B-1681A4FB72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13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615" name="Group 195">
                <a:extLst>
                  <a:ext uri="{FF2B5EF4-FFF2-40B4-BE49-F238E27FC236}">
                    <a16:creationId xmlns:a16="http://schemas.microsoft.com/office/drawing/2014/main" id="{8ED7550A-0557-CF43-9C1C-7D3004A229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53" y="1539"/>
                <a:ext cx="258" cy="147"/>
                <a:chOff x="1353" y="1539"/>
                <a:chExt cx="258" cy="144"/>
              </a:xfrm>
            </p:grpSpPr>
            <p:sp>
              <p:nvSpPr>
                <p:cNvPr id="637" name="Rectangle 196">
                  <a:extLst>
                    <a:ext uri="{FF2B5EF4-FFF2-40B4-BE49-F238E27FC236}">
                      <a16:creationId xmlns:a16="http://schemas.microsoft.com/office/drawing/2014/main" id="{02C2AE0A-AE20-7642-AA73-E04CA5A759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38" name="Line 197">
                  <a:extLst>
                    <a:ext uri="{FF2B5EF4-FFF2-40B4-BE49-F238E27FC236}">
                      <a16:creationId xmlns:a16="http://schemas.microsoft.com/office/drawing/2014/main" id="{4F004783-A8C6-CC45-8B2B-0D951AB328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39" name="Line 198">
                  <a:extLst>
                    <a:ext uri="{FF2B5EF4-FFF2-40B4-BE49-F238E27FC236}">
                      <a16:creationId xmlns:a16="http://schemas.microsoft.com/office/drawing/2014/main" id="{20BA7722-B3E2-6B42-8DE6-D5DBC8D8A4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grpSp>
            <p:nvGrpSpPr>
              <p:cNvPr id="616" name="Group 199">
                <a:extLst>
                  <a:ext uri="{FF2B5EF4-FFF2-40B4-BE49-F238E27FC236}">
                    <a16:creationId xmlns:a16="http://schemas.microsoft.com/office/drawing/2014/main" id="{C569B790-8EE2-4743-9C4E-AFC3A451763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73" y="1686"/>
                <a:ext cx="258" cy="144"/>
                <a:chOff x="1353" y="1539"/>
                <a:chExt cx="258" cy="144"/>
              </a:xfrm>
            </p:grpSpPr>
            <p:sp>
              <p:nvSpPr>
                <p:cNvPr id="634" name="Rectangle 200">
                  <a:extLst>
                    <a:ext uri="{FF2B5EF4-FFF2-40B4-BE49-F238E27FC236}">
                      <a16:creationId xmlns:a16="http://schemas.microsoft.com/office/drawing/2014/main" id="{C451C7E7-C9EE-A841-BA99-A6207ED30F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35" name="Line 201">
                  <a:extLst>
                    <a:ext uri="{FF2B5EF4-FFF2-40B4-BE49-F238E27FC236}">
                      <a16:creationId xmlns:a16="http://schemas.microsoft.com/office/drawing/2014/main" id="{413C740C-F832-0843-AD6A-172F1B242E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36" name="Line 202">
                  <a:extLst>
                    <a:ext uri="{FF2B5EF4-FFF2-40B4-BE49-F238E27FC236}">
                      <a16:creationId xmlns:a16="http://schemas.microsoft.com/office/drawing/2014/main" id="{BEB5B501-1C3E-D442-AA97-5DEFF6EEAA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sp>
            <p:nvSpPr>
              <p:cNvPr id="617" name="Rectangle 203">
                <a:extLst>
                  <a:ext uri="{FF2B5EF4-FFF2-40B4-BE49-F238E27FC236}">
                    <a16:creationId xmlns:a16="http://schemas.microsoft.com/office/drawing/2014/main" id="{C48382EF-522B-5B45-BC8D-3A8234172B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1" y="1686"/>
                <a:ext cx="81" cy="14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618" name="Rectangle 204">
                <a:extLst>
                  <a:ext uri="{FF2B5EF4-FFF2-40B4-BE49-F238E27FC236}">
                    <a16:creationId xmlns:a16="http://schemas.microsoft.com/office/drawing/2014/main" id="{362C0A22-B587-2B4E-B070-3A316A9554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2" y="1536"/>
                <a:ext cx="81" cy="15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619" name="Text Box 205">
                <a:extLst>
                  <a:ext uri="{FF2B5EF4-FFF2-40B4-BE49-F238E27FC236}">
                    <a16:creationId xmlns:a16="http://schemas.microsoft.com/office/drawing/2014/main" id="{B824BEFE-65AB-0144-A5F8-65972C2D89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1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620" name="Text Box 206">
                <a:extLst>
                  <a:ext uri="{FF2B5EF4-FFF2-40B4-BE49-F238E27FC236}">
                    <a16:creationId xmlns:a16="http://schemas.microsoft.com/office/drawing/2014/main" id="{3A8873CC-1701-7348-900A-41553E8985A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8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621" name="Text Box 207">
                <a:extLst>
                  <a:ext uri="{FF2B5EF4-FFF2-40B4-BE49-F238E27FC236}">
                    <a16:creationId xmlns:a16="http://schemas.microsoft.com/office/drawing/2014/main" id="{652F9E8B-7806-004B-A4C2-35DA996AEB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52" y="1540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622" name="Group 208">
                <a:extLst>
                  <a:ext uri="{FF2B5EF4-FFF2-40B4-BE49-F238E27FC236}">
                    <a16:creationId xmlns:a16="http://schemas.microsoft.com/office/drawing/2014/main" id="{B9E723E2-808F-904C-AA22-8BC245F17D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65" y="1684"/>
                <a:ext cx="211" cy="157"/>
                <a:chOff x="857" y="1909"/>
                <a:chExt cx="211" cy="157"/>
              </a:xfrm>
            </p:grpSpPr>
            <p:sp>
              <p:nvSpPr>
                <p:cNvPr id="632" name="Text Box 209">
                  <a:extLst>
                    <a:ext uri="{FF2B5EF4-FFF2-40B4-BE49-F238E27FC236}">
                      <a16:creationId xmlns:a16="http://schemas.microsoft.com/office/drawing/2014/main" id="{A4E63E50-D6D5-A544-AB9D-0D1BFD00FE8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33" name="Text Box 210">
                  <a:extLst>
                    <a:ext uri="{FF2B5EF4-FFF2-40B4-BE49-F238E27FC236}">
                      <a16:creationId xmlns:a16="http://schemas.microsoft.com/office/drawing/2014/main" id="{542EF4AD-C6C3-9C4C-92FB-3D5D00CB791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623" name="Group 211">
                <a:extLst>
                  <a:ext uri="{FF2B5EF4-FFF2-40B4-BE49-F238E27FC236}">
                    <a16:creationId xmlns:a16="http://schemas.microsoft.com/office/drawing/2014/main" id="{11542ED5-26A6-8C49-B296-BD3AB1ED67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30" y="1684"/>
                <a:ext cx="211" cy="157"/>
                <a:chOff x="857" y="1909"/>
                <a:chExt cx="211" cy="157"/>
              </a:xfrm>
            </p:grpSpPr>
            <p:sp>
              <p:nvSpPr>
                <p:cNvPr id="630" name="Text Box 212">
                  <a:extLst>
                    <a:ext uri="{FF2B5EF4-FFF2-40B4-BE49-F238E27FC236}">
                      <a16:creationId xmlns:a16="http://schemas.microsoft.com/office/drawing/2014/main" id="{E57DC8C6-3C72-CC44-A603-ECD90034963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31" name="Text Box 213">
                  <a:extLst>
                    <a:ext uri="{FF2B5EF4-FFF2-40B4-BE49-F238E27FC236}">
                      <a16:creationId xmlns:a16="http://schemas.microsoft.com/office/drawing/2014/main" id="{B3808FCF-A274-FE42-A498-DA95D7B44F7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624" name="Group 214">
                <a:extLst>
                  <a:ext uri="{FF2B5EF4-FFF2-40B4-BE49-F238E27FC236}">
                    <a16:creationId xmlns:a16="http://schemas.microsoft.com/office/drawing/2014/main" id="{128465C0-E95E-A343-8DCF-2AC643340F0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8" y="1684"/>
                <a:ext cx="211" cy="157"/>
                <a:chOff x="857" y="1909"/>
                <a:chExt cx="211" cy="157"/>
              </a:xfrm>
            </p:grpSpPr>
            <p:sp>
              <p:nvSpPr>
                <p:cNvPr id="628" name="Text Box 215">
                  <a:extLst>
                    <a:ext uri="{FF2B5EF4-FFF2-40B4-BE49-F238E27FC236}">
                      <a16:creationId xmlns:a16="http://schemas.microsoft.com/office/drawing/2014/main" id="{75EA62B0-C320-B94D-B0FF-8D4FF2F0D5E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29" name="Text Box 216">
                  <a:extLst>
                    <a:ext uri="{FF2B5EF4-FFF2-40B4-BE49-F238E27FC236}">
                      <a16:creationId xmlns:a16="http://schemas.microsoft.com/office/drawing/2014/main" id="{367AE304-4E74-034E-A58F-BD99CC97D72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625" name="Group 217">
                <a:extLst>
                  <a:ext uri="{FF2B5EF4-FFF2-40B4-BE49-F238E27FC236}">
                    <a16:creationId xmlns:a16="http://schemas.microsoft.com/office/drawing/2014/main" id="{E43C5D79-33F2-944F-A5A8-AEA20F377EA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92" y="1681"/>
                <a:ext cx="211" cy="157"/>
                <a:chOff x="857" y="1909"/>
                <a:chExt cx="211" cy="157"/>
              </a:xfrm>
            </p:grpSpPr>
            <p:sp>
              <p:nvSpPr>
                <p:cNvPr id="626" name="Text Box 218">
                  <a:extLst>
                    <a:ext uri="{FF2B5EF4-FFF2-40B4-BE49-F238E27FC236}">
                      <a16:creationId xmlns:a16="http://schemas.microsoft.com/office/drawing/2014/main" id="{14E538A8-CB0E-DA4F-B83F-1131EC9DE52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27" name="Text Box 219">
                  <a:extLst>
                    <a:ext uri="{FF2B5EF4-FFF2-40B4-BE49-F238E27FC236}">
                      <a16:creationId xmlns:a16="http://schemas.microsoft.com/office/drawing/2014/main" id="{DB235DBF-1502-9846-8971-5017A8AC10B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</p:grpSp>
        <p:grpSp>
          <p:nvGrpSpPr>
            <p:cNvPr id="587" name="Group 220">
              <a:extLst>
                <a:ext uri="{FF2B5EF4-FFF2-40B4-BE49-F238E27FC236}">
                  <a16:creationId xmlns:a16="http://schemas.microsoft.com/office/drawing/2014/main" id="{1D3EFF94-D1D7-DB4B-B1BA-54BDE4E51E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98" y="2748"/>
              <a:ext cx="790" cy="307"/>
              <a:chOff x="1313" y="1534"/>
              <a:chExt cx="790" cy="307"/>
            </a:xfrm>
          </p:grpSpPr>
          <p:sp>
            <p:nvSpPr>
              <p:cNvPr id="588" name="Text Box 221">
                <a:extLst>
                  <a:ext uri="{FF2B5EF4-FFF2-40B4-BE49-F238E27FC236}">
                    <a16:creationId xmlns:a16="http://schemas.microsoft.com/office/drawing/2014/main" id="{418DA683-0DDF-0D40-9EC9-E34F3F02B2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13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589" name="Group 222">
                <a:extLst>
                  <a:ext uri="{FF2B5EF4-FFF2-40B4-BE49-F238E27FC236}">
                    <a16:creationId xmlns:a16="http://schemas.microsoft.com/office/drawing/2014/main" id="{756C056E-2AB5-9A43-8637-821F754782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53" y="1539"/>
                <a:ext cx="258" cy="147"/>
                <a:chOff x="1353" y="1539"/>
                <a:chExt cx="258" cy="144"/>
              </a:xfrm>
            </p:grpSpPr>
            <p:sp>
              <p:nvSpPr>
                <p:cNvPr id="611" name="Rectangle 223">
                  <a:extLst>
                    <a:ext uri="{FF2B5EF4-FFF2-40B4-BE49-F238E27FC236}">
                      <a16:creationId xmlns:a16="http://schemas.microsoft.com/office/drawing/2014/main" id="{4239B053-7CD5-1A4D-9C88-8079446DF8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12" name="Line 224">
                  <a:extLst>
                    <a:ext uri="{FF2B5EF4-FFF2-40B4-BE49-F238E27FC236}">
                      <a16:creationId xmlns:a16="http://schemas.microsoft.com/office/drawing/2014/main" id="{E600EE1E-0BD0-F549-9A91-145DC2EED3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13" name="Line 225">
                  <a:extLst>
                    <a:ext uri="{FF2B5EF4-FFF2-40B4-BE49-F238E27FC236}">
                      <a16:creationId xmlns:a16="http://schemas.microsoft.com/office/drawing/2014/main" id="{767368C3-FAA7-E843-8DD6-A1140202E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grpSp>
            <p:nvGrpSpPr>
              <p:cNvPr id="590" name="Group 226">
                <a:extLst>
                  <a:ext uri="{FF2B5EF4-FFF2-40B4-BE49-F238E27FC236}">
                    <a16:creationId xmlns:a16="http://schemas.microsoft.com/office/drawing/2014/main" id="{ECC39DED-E285-E54E-BD2B-6E82ABEA371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73" y="1686"/>
                <a:ext cx="258" cy="144"/>
                <a:chOff x="1353" y="1539"/>
                <a:chExt cx="258" cy="144"/>
              </a:xfrm>
            </p:grpSpPr>
            <p:sp>
              <p:nvSpPr>
                <p:cNvPr id="608" name="Rectangle 227">
                  <a:extLst>
                    <a:ext uri="{FF2B5EF4-FFF2-40B4-BE49-F238E27FC236}">
                      <a16:creationId xmlns:a16="http://schemas.microsoft.com/office/drawing/2014/main" id="{F5146973-9FBA-7342-87D8-11522ACDC0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09" name="Line 228">
                  <a:extLst>
                    <a:ext uri="{FF2B5EF4-FFF2-40B4-BE49-F238E27FC236}">
                      <a16:creationId xmlns:a16="http://schemas.microsoft.com/office/drawing/2014/main" id="{A9C0710A-E39A-8F45-A77E-CD458CF173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10" name="Line 229">
                  <a:extLst>
                    <a:ext uri="{FF2B5EF4-FFF2-40B4-BE49-F238E27FC236}">
                      <a16:creationId xmlns:a16="http://schemas.microsoft.com/office/drawing/2014/main" id="{05AB44F9-6DBC-F548-99E1-9F43C8F703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sp>
            <p:nvSpPr>
              <p:cNvPr id="591" name="Rectangle 230">
                <a:extLst>
                  <a:ext uri="{FF2B5EF4-FFF2-40B4-BE49-F238E27FC236}">
                    <a16:creationId xmlns:a16="http://schemas.microsoft.com/office/drawing/2014/main" id="{DCDBD701-60FD-5647-9CAB-CA664E96E8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1" y="1686"/>
                <a:ext cx="81" cy="14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592" name="Rectangle 231">
                <a:extLst>
                  <a:ext uri="{FF2B5EF4-FFF2-40B4-BE49-F238E27FC236}">
                    <a16:creationId xmlns:a16="http://schemas.microsoft.com/office/drawing/2014/main" id="{6FBE7D8F-D770-CF42-8926-B3290EEDA9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2" y="1536"/>
                <a:ext cx="81" cy="15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593" name="Text Box 232">
                <a:extLst>
                  <a:ext uri="{FF2B5EF4-FFF2-40B4-BE49-F238E27FC236}">
                    <a16:creationId xmlns:a16="http://schemas.microsoft.com/office/drawing/2014/main" id="{0BE4D880-E5FF-194F-96F6-31D8F0E850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1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594" name="Text Box 233">
                <a:extLst>
                  <a:ext uri="{FF2B5EF4-FFF2-40B4-BE49-F238E27FC236}">
                    <a16:creationId xmlns:a16="http://schemas.microsoft.com/office/drawing/2014/main" id="{E1249C8F-8FED-F24A-BC2E-9169132D650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8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595" name="Text Box 234">
                <a:extLst>
                  <a:ext uri="{FF2B5EF4-FFF2-40B4-BE49-F238E27FC236}">
                    <a16:creationId xmlns:a16="http://schemas.microsoft.com/office/drawing/2014/main" id="{E350C3A1-45EC-1A45-831A-8FDA6191A2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52" y="1540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596" name="Group 235">
                <a:extLst>
                  <a:ext uri="{FF2B5EF4-FFF2-40B4-BE49-F238E27FC236}">
                    <a16:creationId xmlns:a16="http://schemas.microsoft.com/office/drawing/2014/main" id="{166632CA-781C-464F-975C-887578DFEE5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65" y="1684"/>
                <a:ext cx="211" cy="157"/>
                <a:chOff x="857" y="1909"/>
                <a:chExt cx="211" cy="157"/>
              </a:xfrm>
            </p:grpSpPr>
            <p:sp>
              <p:nvSpPr>
                <p:cNvPr id="606" name="Text Box 236">
                  <a:extLst>
                    <a:ext uri="{FF2B5EF4-FFF2-40B4-BE49-F238E27FC236}">
                      <a16:creationId xmlns:a16="http://schemas.microsoft.com/office/drawing/2014/main" id="{290DD47F-DE0B-4143-8642-8E484381B77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07" name="Text Box 237">
                  <a:extLst>
                    <a:ext uri="{FF2B5EF4-FFF2-40B4-BE49-F238E27FC236}">
                      <a16:creationId xmlns:a16="http://schemas.microsoft.com/office/drawing/2014/main" id="{2C01662B-9FBB-A645-B9A7-4D936FF507B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597" name="Group 238">
                <a:extLst>
                  <a:ext uri="{FF2B5EF4-FFF2-40B4-BE49-F238E27FC236}">
                    <a16:creationId xmlns:a16="http://schemas.microsoft.com/office/drawing/2014/main" id="{FB4DBB46-904E-2048-952E-05148A7CE35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30" y="1684"/>
                <a:ext cx="211" cy="157"/>
                <a:chOff x="857" y="1909"/>
                <a:chExt cx="211" cy="157"/>
              </a:xfrm>
            </p:grpSpPr>
            <p:sp>
              <p:nvSpPr>
                <p:cNvPr id="604" name="Text Box 239">
                  <a:extLst>
                    <a:ext uri="{FF2B5EF4-FFF2-40B4-BE49-F238E27FC236}">
                      <a16:creationId xmlns:a16="http://schemas.microsoft.com/office/drawing/2014/main" id="{73D40A2E-1395-6C48-A539-9B2FF25E0F2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05" name="Text Box 240">
                  <a:extLst>
                    <a:ext uri="{FF2B5EF4-FFF2-40B4-BE49-F238E27FC236}">
                      <a16:creationId xmlns:a16="http://schemas.microsoft.com/office/drawing/2014/main" id="{89AA3C0B-2C37-1E47-ACD7-7D90CADECB4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598" name="Group 241">
                <a:extLst>
                  <a:ext uri="{FF2B5EF4-FFF2-40B4-BE49-F238E27FC236}">
                    <a16:creationId xmlns:a16="http://schemas.microsoft.com/office/drawing/2014/main" id="{C0684616-543C-AF4D-8E90-A5245FCA3A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8" y="1684"/>
                <a:ext cx="211" cy="157"/>
                <a:chOff x="857" y="1909"/>
                <a:chExt cx="211" cy="157"/>
              </a:xfrm>
            </p:grpSpPr>
            <p:sp>
              <p:nvSpPr>
                <p:cNvPr id="602" name="Text Box 242">
                  <a:extLst>
                    <a:ext uri="{FF2B5EF4-FFF2-40B4-BE49-F238E27FC236}">
                      <a16:creationId xmlns:a16="http://schemas.microsoft.com/office/drawing/2014/main" id="{827BFF19-1594-2B40-BF8C-7ECD58E04C3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03" name="Text Box 243">
                  <a:extLst>
                    <a:ext uri="{FF2B5EF4-FFF2-40B4-BE49-F238E27FC236}">
                      <a16:creationId xmlns:a16="http://schemas.microsoft.com/office/drawing/2014/main" id="{A2499FEC-1527-C542-91E0-02A8B03B4CF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599" name="Group 244">
                <a:extLst>
                  <a:ext uri="{FF2B5EF4-FFF2-40B4-BE49-F238E27FC236}">
                    <a16:creationId xmlns:a16="http://schemas.microsoft.com/office/drawing/2014/main" id="{79B4FD38-A220-CF4B-B6B4-40FB1E45D96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92" y="1681"/>
                <a:ext cx="211" cy="157"/>
                <a:chOff x="857" y="1909"/>
                <a:chExt cx="211" cy="157"/>
              </a:xfrm>
            </p:grpSpPr>
            <p:sp>
              <p:nvSpPr>
                <p:cNvPr id="600" name="Text Box 245">
                  <a:extLst>
                    <a:ext uri="{FF2B5EF4-FFF2-40B4-BE49-F238E27FC236}">
                      <a16:creationId xmlns:a16="http://schemas.microsoft.com/office/drawing/2014/main" id="{5F7BF1B8-B80A-4149-BC9C-9A4B7E5158B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01" name="Text Box 246">
                  <a:extLst>
                    <a:ext uri="{FF2B5EF4-FFF2-40B4-BE49-F238E27FC236}">
                      <a16:creationId xmlns:a16="http://schemas.microsoft.com/office/drawing/2014/main" id="{A49C4C92-65A5-4C48-9B08-0461762BA6A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</p:grpSp>
      </p:grpSp>
      <p:grpSp>
        <p:nvGrpSpPr>
          <p:cNvPr id="640" name="Group 297">
            <a:extLst>
              <a:ext uri="{FF2B5EF4-FFF2-40B4-BE49-F238E27FC236}">
                <a16:creationId xmlns:a16="http://schemas.microsoft.com/office/drawing/2014/main" id="{82CBAF59-3619-4841-A21A-B1F20F9713F3}"/>
              </a:ext>
            </a:extLst>
          </p:cNvPr>
          <p:cNvGrpSpPr>
            <a:grpSpLocks/>
          </p:cNvGrpSpPr>
          <p:nvPr/>
        </p:nvGrpSpPr>
        <p:grpSpPr bwMode="auto">
          <a:xfrm>
            <a:off x="4106863" y="4220670"/>
            <a:ext cx="1277937" cy="1174750"/>
            <a:chOff x="1811" y="2748"/>
            <a:chExt cx="805" cy="740"/>
          </a:xfrm>
        </p:grpSpPr>
        <p:grpSp>
          <p:nvGrpSpPr>
            <p:cNvPr id="641" name="Group 159">
              <a:extLst>
                <a:ext uri="{FF2B5EF4-FFF2-40B4-BE49-F238E27FC236}">
                  <a16:creationId xmlns:a16="http://schemas.microsoft.com/office/drawing/2014/main" id="{8EF57733-5543-4E4B-8D62-E949AD5AA9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6" y="3181"/>
              <a:ext cx="790" cy="307"/>
              <a:chOff x="1313" y="1534"/>
              <a:chExt cx="790" cy="307"/>
            </a:xfrm>
          </p:grpSpPr>
          <p:sp>
            <p:nvSpPr>
              <p:cNvPr id="674" name="Text Box 160">
                <a:extLst>
                  <a:ext uri="{FF2B5EF4-FFF2-40B4-BE49-F238E27FC236}">
                    <a16:creationId xmlns:a16="http://schemas.microsoft.com/office/drawing/2014/main" id="{320DF8EC-2C1D-1447-8093-705AA7757D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13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675" name="Group 161">
                <a:extLst>
                  <a:ext uri="{FF2B5EF4-FFF2-40B4-BE49-F238E27FC236}">
                    <a16:creationId xmlns:a16="http://schemas.microsoft.com/office/drawing/2014/main" id="{88562839-6C05-0344-A288-7F9A715E1A1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353" y="1539"/>
                <a:ext cx="258" cy="147"/>
                <a:chOff x="1353" y="1539"/>
                <a:chExt cx="258" cy="144"/>
              </a:xfrm>
            </p:grpSpPr>
            <p:sp>
              <p:nvSpPr>
                <p:cNvPr id="697" name="Rectangle 162">
                  <a:extLst>
                    <a:ext uri="{FF2B5EF4-FFF2-40B4-BE49-F238E27FC236}">
                      <a16:creationId xmlns:a16="http://schemas.microsoft.com/office/drawing/2014/main" id="{9F5F7DD1-4A84-CF45-9C2A-53D9BF3427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98" name="Line 163">
                  <a:extLst>
                    <a:ext uri="{FF2B5EF4-FFF2-40B4-BE49-F238E27FC236}">
                      <a16:creationId xmlns:a16="http://schemas.microsoft.com/office/drawing/2014/main" id="{17A98152-A6A3-474D-AB48-44B96AC713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99" name="Line 164">
                  <a:extLst>
                    <a:ext uri="{FF2B5EF4-FFF2-40B4-BE49-F238E27FC236}">
                      <a16:creationId xmlns:a16="http://schemas.microsoft.com/office/drawing/2014/main" id="{244D72D8-03A9-4B4E-8E85-71AAEC03E3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grpSp>
            <p:nvGrpSpPr>
              <p:cNvPr id="676" name="Group 165">
                <a:extLst>
                  <a:ext uri="{FF2B5EF4-FFF2-40B4-BE49-F238E27FC236}">
                    <a16:creationId xmlns:a16="http://schemas.microsoft.com/office/drawing/2014/main" id="{DF6E29B7-CE53-1948-9208-5B3F88E716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73" y="1686"/>
                <a:ext cx="258" cy="144"/>
                <a:chOff x="1353" y="1539"/>
                <a:chExt cx="258" cy="144"/>
              </a:xfrm>
            </p:grpSpPr>
            <p:sp>
              <p:nvSpPr>
                <p:cNvPr id="694" name="Rectangle 166">
                  <a:extLst>
                    <a:ext uri="{FF2B5EF4-FFF2-40B4-BE49-F238E27FC236}">
                      <a16:creationId xmlns:a16="http://schemas.microsoft.com/office/drawing/2014/main" id="{8A7849D1-C351-FD40-98B3-BD87B1740D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53" y="1539"/>
                  <a:ext cx="258" cy="144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95" name="Line 167">
                  <a:extLst>
                    <a:ext uri="{FF2B5EF4-FFF2-40B4-BE49-F238E27FC236}">
                      <a16:creationId xmlns:a16="http://schemas.microsoft.com/office/drawing/2014/main" id="{2285CD7F-F48B-B74A-8966-EF3AF60872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21" y="1542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696" name="Line 168">
                  <a:extLst>
                    <a:ext uri="{FF2B5EF4-FFF2-40B4-BE49-F238E27FC236}">
                      <a16:creationId xmlns:a16="http://schemas.microsoft.com/office/drawing/2014/main" id="{36D187F7-01BC-EE4B-831D-E4FF789433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437" y="1545"/>
                  <a:ext cx="0" cy="13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sp>
            <p:nvSpPr>
              <p:cNvPr id="677" name="Rectangle 169">
                <a:extLst>
                  <a:ext uri="{FF2B5EF4-FFF2-40B4-BE49-F238E27FC236}">
                    <a16:creationId xmlns:a16="http://schemas.microsoft.com/office/drawing/2014/main" id="{0A53DD91-B0D1-344A-B372-B0C0B50C50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11" y="1686"/>
                <a:ext cx="81" cy="144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678" name="Rectangle 170">
                <a:extLst>
                  <a:ext uri="{FF2B5EF4-FFF2-40B4-BE49-F238E27FC236}">
                    <a16:creationId xmlns:a16="http://schemas.microsoft.com/office/drawing/2014/main" id="{64AF0494-B917-5340-B8DB-2EB7B56F16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92" y="1536"/>
                <a:ext cx="81" cy="150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679" name="Text Box 171">
                <a:extLst>
                  <a:ext uri="{FF2B5EF4-FFF2-40B4-BE49-F238E27FC236}">
                    <a16:creationId xmlns:a16="http://schemas.microsoft.com/office/drawing/2014/main" id="{F06B3BFB-C0EC-064D-93C6-CEAED040FB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91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680" name="Text Box 172">
                <a:extLst>
                  <a:ext uri="{FF2B5EF4-FFF2-40B4-BE49-F238E27FC236}">
                    <a16:creationId xmlns:a16="http://schemas.microsoft.com/office/drawing/2014/main" id="{D3600095-733C-B044-AADC-832710831F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78" y="1534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681" name="Text Box 173">
                <a:extLst>
                  <a:ext uri="{FF2B5EF4-FFF2-40B4-BE49-F238E27FC236}">
                    <a16:creationId xmlns:a16="http://schemas.microsoft.com/office/drawing/2014/main" id="{F4D3DA9E-B028-DF43-B15F-EBC7186540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52" y="1540"/>
                <a:ext cx="196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grpSp>
            <p:nvGrpSpPr>
              <p:cNvPr id="682" name="Group 174">
                <a:extLst>
                  <a:ext uri="{FF2B5EF4-FFF2-40B4-BE49-F238E27FC236}">
                    <a16:creationId xmlns:a16="http://schemas.microsoft.com/office/drawing/2014/main" id="{3BA6346A-C37A-1145-93C1-459F9F5B03C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65" y="1684"/>
                <a:ext cx="211" cy="157"/>
                <a:chOff x="857" y="1909"/>
                <a:chExt cx="211" cy="157"/>
              </a:xfrm>
            </p:grpSpPr>
            <p:sp>
              <p:nvSpPr>
                <p:cNvPr id="692" name="Text Box 175">
                  <a:extLst>
                    <a:ext uri="{FF2B5EF4-FFF2-40B4-BE49-F238E27FC236}">
                      <a16:creationId xmlns:a16="http://schemas.microsoft.com/office/drawing/2014/main" id="{842D5DED-2CC1-4A4E-A49E-22200EF8145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93" name="Text Box 176">
                  <a:extLst>
                    <a:ext uri="{FF2B5EF4-FFF2-40B4-BE49-F238E27FC236}">
                      <a16:creationId xmlns:a16="http://schemas.microsoft.com/office/drawing/2014/main" id="{AD8159EE-6AED-B145-9555-43984B0B325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683" name="Group 177">
                <a:extLst>
                  <a:ext uri="{FF2B5EF4-FFF2-40B4-BE49-F238E27FC236}">
                    <a16:creationId xmlns:a16="http://schemas.microsoft.com/office/drawing/2014/main" id="{97FF6188-4890-0C49-8BD8-4AD0896FEB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30" y="1684"/>
                <a:ext cx="211" cy="157"/>
                <a:chOff x="857" y="1909"/>
                <a:chExt cx="211" cy="157"/>
              </a:xfrm>
            </p:grpSpPr>
            <p:sp>
              <p:nvSpPr>
                <p:cNvPr id="690" name="Text Box 178">
                  <a:extLst>
                    <a:ext uri="{FF2B5EF4-FFF2-40B4-BE49-F238E27FC236}">
                      <a16:creationId xmlns:a16="http://schemas.microsoft.com/office/drawing/2014/main" id="{27BEBFD9-031E-9841-B5F7-7D386A4A63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91" name="Text Box 179">
                  <a:extLst>
                    <a:ext uri="{FF2B5EF4-FFF2-40B4-BE49-F238E27FC236}">
                      <a16:creationId xmlns:a16="http://schemas.microsoft.com/office/drawing/2014/main" id="{E2807452-4E45-A343-A9DB-BCE3AD6EFC1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684" name="Group 180">
                <a:extLst>
                  <a:ext uri="{FF2B5EF4-FFF2-40B4-BE49-F238E27FC236}">
                    <a16:creationId xmlns:a16="http://schemas.microsoft.com/office/drawing/2014/main" id="{E2862A55-1193-6B42-A461-5A80B3181D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08" y="1684"/>
                <a:ext cx="211" cy="157"/>
                <a:chOff x="857" y="1909"/>
                <a:chExt cx="211" cy="157"/>
              </a:xfrm>
            </p:grpSpPr>
            <p:sp>
              <p:nvSpPr>
                <p:cNvPr id="688" name="Text Box 181">
                  <a:extLst>
                    <a:ext uri="{FF2B5EF4-FFF2-40B4-BE49-F238E27FC236}">
                      <a16:creationId xmlns:a16="http://schemas.microsoft.com/office/drawing/2014/main" id="{01435FAB-F15B-0E45-861B-8EBA32BBBC8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89" name="Text Box 182">
                  <a:extLst>
                    <a:ext uri="{FF2B5EF4-FFF2-40B4-BE49-F238E27FC236}">
                      <a16:creationId xmlns:a16="http://schemas.microsoft.com/office/drawing/2014/main" id="{2906B13A-27B9-0148-93DD-FE778E65A75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  <p:grpSp>
            <p:nvGrpSpPr>
              <p:cNvPr id="685" name="Group 183">
                <a:extLst>
                  <a:ext uri="{FF2B5EF4-FFF2-40B4-BE49-F238E27FC236}">
                    <a16:creationId xmlns:a16="http://schemas.microsoft.com/office/drawing/2014/main" id="{282D1DA6-C84E-1449-A073-296D39FDF4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892" y="1681"/>
                <a:ext cx="211" cy="157"/>
                <a:chOff x="857" y="1909"/>
                <a:chExt cx="211" cy="157"/>
              </a:xfrm>
            </p:grpSpPr>
            <p:sp>
              <p:nvSpPr>
                <p:cNvPr id="686" name="Text Box 184">
                  <a:extLst>
                    <a:ext uri="{FF2B5EF4-FFF2-40B4-BE49-F238E27FC236}">
                      <a16:creationId xmlns:a16="http://schemas.microsoft.com/office/drawing/2014/main" id="{73D24F3E-547E-3C40-BF10-82D6BD1ACA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72" y="191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87" name="Text Box 185">
                  <a:extLst>
                    <a:ext uri="{FF2B5EF4-FFF2-40B4-BE49-F238E27FC236}">
                      <a16:creationId xmlns:a16="http://schemas.microsoft.com/office/drawing/2014/main" id="{F52A5A57-AC26-F149-A7A1-421A88E6021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57" y="1909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-</a:t>
                  </a:r>
                </a:p>
              </p:txBody>
            </p:sp>
          </p:grpSp>
        </p:grpSp>
        <p:grpSp>
          <p:nvGrpSpPr>
            <p:cNvPr id="642" name="Group 247">
              <a:extLst>
                <a:ext uri="{FF2B5EF4-FFF2-40B4-BE49-F238E27FC236}">
                  <a16:creationId xmlns:a16="http://schemas.microsoft.com/office/drawing/2014/main" id="{35F0A701-410D-2F49-B340-79615F4696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11" y="2748"/>
              <a:ext cx="787" cy="307"/>
              <a:chOff x="4928" y="1534"/>
              <a:chExt cx="787" cy="307"/>
            </a:xfrm>
          </p:grpSpPr>
          <p:grpSp>
            <p:nvGrpSpPr>
              <p:cNvPr id="643" name="Group 248">
                <a:extLst>
                  <a:ext uri="{FF2B5EF4-FFF2-40B4-BE49-F238E27FC236}">
                    <a16:creationId xmlns:a16="http://schemas.microsoft.com/office/drawing/2014/main" id="{1DF40E68-42FF-A94A-9BAA-73BCDDCAE5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54" y="1534"/>
                <a:ext cx="361" cy="154"/>
                <a:chOff x="5009" y="1132"/>
                <a:chExt cx="361" cy="154"/>
              </a:xfrm>
            </p:grpSpPr>
            <p:sp>
              <p:nvSpPr>
                <p:cNvPr id="667" name="Text Box 249">
                  <a:extLst>
                    <a:ext uri="{FF2B5EF4-FFF2-40B4-BE49-F238E27FC236}">
                      <a16:creationId xmlns:a16="http://schemas.microsoft.com/office/drawing/2014/main" id="{50315623-CCC4-D04E-94B4-E09CCFE65E1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009" y="113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grpSp>
              <p:nvGrpSpPr>
                <p:cNvPr id="668" name="Group 250">
                  <a:extLst>
                    <a:ext uri="{FF2B5EF4-FFF2-40B4-BE49-F238E27FC236}">
                      <a16:creationId xmlns:a16="http://schemas.microsoft.com/office/drawing/2014/main" id="{0423722D-EED6-2C40-96CF-D2B161E50D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049" y="1137"/>
                  <a:ext cx="258" cy="147"/>
                  <a:chOff x="1353" y="1539"/>
                  <a:chExt cx="258" cy="144"/>
                </a:xfrm>
              </p:grpSpPr>
              <p:sp>
                <p:nvSpPr>
                  <p:cNvPr id="671" name="Rectangle 251">
                    <a:extLst>
                      <a:ext uri="{FF2B5EF4-FFF2-40B4-BE49-F238E27FC236}">
                        <a16:creationId xmlns:a16="http://schemas.microsoft.com/office/drawing/2014/main" id="{A86E3B01-C421-EE45-8D3F-1612B8DC39E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53" y="1539"/>
                    <a:ext cx="258" cy="144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  <p:sp>
                <p:nvSpPr>
                  <p:cNvPr id="672" name="Line 252">
                    <a:extLst>
                      <a:ext uri="{FF2B5EF4-FFF2-40B4-BE49-F238E27FC236}">
                        <a16:creationId xmlns:a16="http://schemas.microsoft.com/office/drawing/2014/main" id="{CEF79668-303A-2A42-A173-462E4CD7AE9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521" y="1542"/>
                    <a:ext cx="0" cy="13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  <p:sp>
                <p:nvSpPr>
                  <p:cNvPr id="673" name="Line 253">
                    <a:extLst>
                      <a:ext uri="{FF2B5EF4-FFF2-40B4-BE49-F238E27FC236}">
                        <a16:creationId xmlns:a16="http://schemas.microsoft.com/office/drawing/2014/main" id="{45F3942A-DF40-F34A-A548-41C0B8ED7B2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437" y="1545"/>
                    <a:ext cx="0" cy="138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</p:grpSp>
            <p:sp>
              <p:nvSpPr>
                <p:cNvPr id="669" name="Text Box 254">
                  <a:extLst>
                    <a:ext uri="{FF2B5EF4-FFF2-40B4-BE49-F238E27FC236}">
                      <a16:creationId xmlns:a16="http://schemas.microsoft.com/office/drawing/2014/main" id="{5325936F-8133-6E46-A67B-A6E04108BE4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087" y="113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  <p:sp>
              <p:nvSpPr>
                <p:cNvPr id="670" name="Text Box 255">
                  <a:extLst>
                    <a:ext uri="{FF2B5EF4-FFF2-40B4-BE49-F238E27FC236}">
                      <a16:creationId xmlns:a16="http://schemas.microsoft.com/office/drawing/2014/main" id="{1D11D61F-0F30-674D-AF2C-E9B484BE88B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174" y="1132"/>
                  <a:ext cx="196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Arial" charset="0"/>
                    </a:rPr>
                    <a:t>1</a:t>
                  </a:r>
                </a:p>
              </p:txBody>
            </p:sp>
          </p:grpSp>
          <p:grpSp>
            <p:nvGrpSpPr>
              <p:cNvPr id="644" name="Group 256">
                <a:extLst>
                  <a:ext uri="{FF2B5EF4-FFF2-40B4-BE49-F238E27FC236}">
                    <a16:creationId xmlns:a16="http://schemas.microsoft.com/office/drawing/2014/main" id="{49255246-CFE1-694B-A5FE-6873DD8506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28" y="1536"/>
                <a:ext cx="550" cy="305"/>
                <a:chOff x="5114" y="1518"/>
                <a:chExt cx="550" cy="305"/>
              </a:xfrm>
            </p:grpSpPr>
            <p:grpSp>
              <p:nvGrpSpPr>
                <p:cNvPr id="645" name="Group 257">
                  <a:extLst>
                    <a:ext uri="{FF2B5EF4-FFF2-40B4-BE49-F238E27FC236}">
                      <a16:creationId xmlns:a16="http://schemas.microsoft.com/office/drawing/2014/main" id="{725A4A1C-0CB7-FC49-85B4-2A8245B69DC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375" y="1518"/>
                  <a:ext cx="196" cy="158"/>
                  <a:chOff x="5378" y="1518"/>
                  <a:chExt cx="196" cy="158"/>
                </a:xfrm>
              </p:grpSpPr>
              <p:sp>
                <p:nvSpPr>
                  <p:cNvPr id="665" name="Rectangle 258">
                    <a:extLst>
                      <a:ext uri="{FF2B5EF4-FFF2-40B4-BE49-F238E27FC236}">
                        <a16:creationId xmlns:a16="http://schemas.microsoft.com/office/drawing/2014/main" id="{33BF05F9-8282-9745-9268-4319E1CC13F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418" y="1518"/>
                    <a:ext cx="81" cy="150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  <p:sp>
                <p:nvSpPr>
                  <p:cNvPr id="666" name="Text Box 259">
                    <a:extLst>
                      <a:ext uri="{FF2B5EF4-FFF2-40B4-BE49-F238E27FC236}">
                        <a16:creationId xmlns:a16="http://schemas.microsoft.com/office/drawing/2014/main" id="{0152F4B7-7302-7241-9F71-09CCA2E7570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78" y="1522"/>
                    <a:ext cx="196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Arial" charset="0"/>
                      </a:rPr>
                      <a:t>1</a:t>
                    </a:r>
                  </a:p>
                </p:txBody>
              </p:sp>
            </p:grpSp>
            <p:grpSp>
              <p:nvGrpSpPr>
                <p:cNvPr id="646" name="Group 260">
                  <a:extLst>
                    <a:ext uri="{FF2B5EF4-FFF2-40B4-BE49-F238E27FC236}">
                      <a16:creationId xmlns:a16="http://schemas.microsoft.com/office/drawing/2014/main" id="{3E16CEAF-B7C1-0344-A719-EBE25C77AD7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453" y="1666"/>
                  <a:ext cx="211" cy="157"/>
                  <a:chOff x="5261" y="1282"/>
                  <a:chExt cx="211" cy="157"/>
                </a:xfrm>
              </p:grpSpPr>
              <p:sp>
                <p:nvSpPr>
                  <p:cNvPr id="661" name="Rectangle 261">
                    <a:extLst>
                      <a:ext uri="{FF2B5EF4-FFF2-40B4-BE49-F238E27FC236}">
                        <a16:creationId xmlns:a16="http://schemas.microsoft.com/office/drawing/2014/main" id="{347D633B-4770-0B48-91C3-3ED698A1D07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5307" y="1284"/>
                    <a:ext cx="81" cy="144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  <p:grpSp>
                <p:nvGrpSpPr>
                  <p:cNvPr id="662" name="Group 262">
                    <a:extLst>
                      <a:ext uri="{FF2B5EF4-FFF2-40B4-BE49-F238E27FC236}">
                        <a16:creationId xmlns:a16="http://schemas.microsoft.com/office/drawing/2014/main" id="{2679B830-A1BE-F34E-8C84-6BD6A5CE0A5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261" y="1282"/>
                    <a:ext cx="211" cy="157"/>
                    <a:chOff x="857" y="1909"/>
                    <a:chExt cx="211" cy="157"/>
                  </a:xfrm>
                </p:grpSpPr>
                <p:sp>
                  <p:nvSpPr>
                    <p:cNvPr id="663" name="Text Box 263">
                      <a:extLst>
                        <a:ext uri="{FF2B5EF4-FFF2-40B4-BE49-F238E27FC236}">
                          <a16:creationId xmlns:a16="http://schemas.microsoft.com/office/drawing/2014/main" id="{12D2E9D4-6DA4-1F40-8F99-834EF4E2719D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72" y="1912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664" name="Text Box 264">
                      <a:extLst>
                        <a:ext uri="{FF2B5EF4-FFF2-40B4-BE49-F238E27FC236}">
                          <a16:creationId xmlns:a16="http://schemas.microsoft.com/office/drawing/2014/main" id="{D2428074-93A6-7041-9E52-8F24F858003E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7" y="1909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p:txBody>
                </p:sp>
              </p:grpSp>
            </p:grpSp>
            <p:grpSp>
              <p:nvGrpSpPr>
                <p:cNvPr id="647" name="Group 265">
                  <a:extLst>
                    <a:ext uri="{FF2B5EF4-FFF2-40B4-BE49-F238E27FC236}">
                      <a16:creationId xmlns:a16="http://schemas.microsoft.com/office/drawing/2014/main" id="{B2923C2C-B32D-B646-81F4-48743D59A83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114" y="1663"/>
                  <a:ext cx="373" cy="160"/>
                  <a:chOff x="5426" y="1279"/>
                  <a:chExt cx="373" cy="160"/>
                </a:xfrm>
              </p:grpSpPr>
              <p:grpSp>
                <p:nvGrpSpPr>
                  <p:cNvPr id="648" name="Group 266">
                    <a:extLst>
                      <a:ext uri="{FF2B5EF4-FFF2-40B4-BE49-F238E27FC236}">
                        <a16:creationId xmlns:a16="http://schemas.microsoft.com/office/drawing/2014/main" id="{24B1581D-DCB1-DE40-B918-122F06DEBA0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469" y="1284"/>
                    <a:ext cx="258" cy="144"/>
                    <a:chOff x="1353" y="1539"/>
                    <a:chExt cx="258" cy="144"/>
                  </a:xfrm>
                </p:grpSpPr>
                <p:sp>
                  <p:nvSpPr>
                    <p:cNvPr id="658" name="Rectangle 267">
                      <a:extLst>
                        <a:ext uri="{FF2B5EF4-FFF2-40B4-BE49-F238E27FC236}">
                          <a16:creationId xmlns:a16="http://schemas.microsoft.com/office/drawing/2014/main" id="{DE9B340E-B072-9C48-A98E-4AD255214E6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3" y="1539"/>
                      <a:ext cx="258" cy="144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+mn-cs"/>
                      </a:endParaRPr>
                    </a:p>
                  </p:txBody>
                </p:sp>
                <p:sp>
                  <p:nvSpPr>
                    <p:cNvPr id="659" name="Line 268">
                      <a:extLst>
                        <a:ext uri="{FF2B5EF4-FFF2-40B4-BE49-F238E27FC236}">
                          <a16:creationId xmlns:a16="http://schemas.microsoft.com/office/drawing/2014/main" id="{E6391330-F505-0B46-BBBF-D0DA3DF6FEF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521" y="1542"/>
                      <a:ext cx="0" cy="13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+mn-cs"/>
                      </a:endParaRPr>
                    </a:p>
                  </p:txBody>
                </p:sp>
                <p:sp>
                  <p:nvSpPr>
                    <p:cNvPr id="660" name="Line 269">
                      <a:extLst>
                        <a:ext uri="{FF2B5EF4-FFF2-40B4-BE49-F238E27FC236}">
                          <a16:creationId xmlns:a16="http://schemas.microsoft.com/office/drawing/2014/main" id="{19776BDD-4693-7C41-A5E5-4DCC74C2771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37" y="1545"/>
                      <a:ext cx="0" cy="138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0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49" name="Group 270">
                    <a:extLst>
                      <a:ext uri="{FF2B5EF4-FFF2-40B4-BE49-F238E27FC236}">
                        <a16:creationId xmlns:a16="http://schemas.microsoft.com/office/drawing/2014/main" id="{28D03778-4B65-F44A-A385-77A9FBD6740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426" y="1282"/>
                    <a:ext cx="211" cy="157"/>
                    <a:chOff x="857" y="1909"/>
                    <a:chExt cx="211" cy="157"/>
                  </a:xfrm>
                </p:grpSpPr>
                <p:sp>
                  <p:nvSpPr>
                    <p:cNvPr id="656" name="Text Box 271">
                      <a:extLst>
                        <a:ext uri="{FF2B5EF4-FFF2-40B4-BE49-F238E27FC236}">
                          <a16:creationId xmlns:a16="http://schemas.microsoft.com/office/drawing/2014/main" id="{81D6076F-5BC3-A148-AB2C-C5D5C389F154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72" y="1912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657" name="Text Box 272">
                      <a:extLst>
                        <a:ext uri="{FF2B5EF4-FFF2-40B4-BE49-F238E27FC236}">
                          <a16:creationId xmlns:a16="http://schemas.microsoft.com/office/drawing/2014/main" id="{6E686EE1-0336-C444-919F-155540BD222C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7" y="1909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p:txBody>
                </p:sp>
              </p:grpSp>
              <p:grpSp>
                <p:nvGrpSpPr>
                  <p:cNvPr id="650" name="Group 273">
                    <a:extLst>
                      <a:ext uri="{FF2B5EF4-FFF2-40B4-BE49-F238E27FC236}">
                        <a16:creationId xmlns:a16="http://schemas.microsoft.com/office/drawing/2014/main" id="{9AEE3B2A-A33A-FD48-AB98-1762623B3E5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504" y="1282"/>
                    <a:ext cx="211" cy="157"/>
                    <a:chOff x="857" y="1909"/>
                    <a:chExt cx="211" cy="157"/>
                  </a:xfrm>
                </p:grpSpPr>
                <p:sp>
                  <p:nvSpPr>
                    <p:cNvPr id="654" name="Text Box 274">
                      <a:extLst>
                        <a:ext uri="{FF2B5EF4-FFF2-40B4-BE49-F238E27FC236}">
                          <a16:creationId xmlns:a16="http://schemas.microsoft.com/office/drawing/2014/main" id="{FF78F8BB-1136-384B-87D0-0FABBA776089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72" y="1912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655" name="Text Box 275">
                      <a:extLst>
                        <a:ext uri="{FF2B5EF4-FFF2-40B4-BE49-F238E27FC236}">
                          <a16:creationId xmlns:a16="http://schemas.microsoft.com/office/drawing/2014/main" id="{540F050E-7AB6-DE43-9FE2-A8CBB750DA21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7" y="1909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p:txBody>
                </p:sp>
              </p:grpSp>
              <p:grpSp>
                <p:nvGrpSpPr>
                  <p:cNvPr id="651" name="Group 276">
                    <a:extLst>
                      <a:ext uri="{FF2B5EF4-FFF2-40B4-BE49-F238E27FC236}">
                        <a16:creationId xmlns:a16="http://schemas.microsoft.com/office/drawing/2014/main" id="{E953BF9D-1B49-F14E-8125-4E69DC22D47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588" y="1279"/>
                    <a:ext cx="211" cy="157"/>
                    <a:chOff x="857" y="1909"/>
                    <a:chExt cx="211" cy="157"/>
                  </a:xfrm>
                </p:grpSpPr>
                <p:sp>
                  <p:nvSpPr>
                    <p:cNvPr id="652" name="Text Box 277">
                      <a:extLst>
                        <a:ext uri="{FF2B5EF4-FFF2-40B4-BE49-F238E27FC236}">
                          <a16:creationId xmlns:a16="http://schemas.microsoft.com/office/drawing/2014/main" id="{03AC9888-B6B3-2347-BFC8-24FE2B691409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72" y="1912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p:txBody>
                </p:sp>
                <p:sp>
                  <p:nvSpPr>
                    <p:cNvPr id="653" name="Text Box 278">
                      <a:extLst>
                        <a:ext uri="{FF2B5EF4-FFF2-40B4-BE49-F238E27FC236}">
                          <a16:creationId xmlns:a16="http://schemas.microsoft.com/office/drawing/2014/main" id="{7B5941A7-A095-C24C-ACAB-2611A8386CC3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7" y="1909"/>
                      <a:ext cx="196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p:txBody>
                </p:sp>
              </p:grpSp>
            </p:grpSp>
          </p:grpSp>
        </p:grpSp>
      </p:grpSp>
      <p:sp>
        <p:nvSpPr>
          <p:cNvPr id="700" name="Text Box 279">
            <a:extLst>
              <a:ext uri="{FF2B5EF4-FFF2-40B4-BE49-F238E27FC236}">
                <a16:creationId xmlns:a16="http://schemas.microsoft.com/office/drawing/2014/main" id="{C3ADE7CF-6B1B-3A40-9C93-682DC2336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1713" y="4781058"/>
            <a:ext cx="893762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slot 0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channel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output</a:t>
            </a:r>
          </a:p>
        </p:txBody>
      </p:sp>
      <p:sp>
        <p:nvSpPr>
          <p:cNvPr id="701" name="Text Box 280">
            <a:extLst>
              <a:ext uri="{FF2B5EF4-FFF2-40B4-BE49-F238E27FC236}">
                <a16:creationId xmlns:a16="http://schemas.microsoft.com/office/drawing/2014/main" id="{2DB0E8B8-6D0F-1F45-B1C9-934903F41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8725" y="4800108"/>
            <a:ext cx="893763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slot 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channel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output</a:t>
            </a:r>
          </a:p>
        </p:txBody>
      </p:sp>
      <p:sp>
        <p:nvSpPr>
          <p:cNvPr id="702" name="Line 281">
            <a:extLst>
              <a:ext uri="{FF2B5EF4-FFF2-40B4-BE49-F238E27FC236}">
                <a16:creationId xmlns:a16="http://schemas.microsoft.com/office/drawing/2014/main" id="{F43EEBF4-B5EC-504C-A57E-D613795D7A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04113" y="4139708"/>
            <a:ext cx="9525" cy="947737"/>
          </a:xfrm>
          <a:prstGeom prst="line">
            <a:avLst/>
          </a:prstGeom>
          <a:noFill/>
          <a:ln w="12700">
            <a:solidFill>
              <a:srgbClr val="33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703" name="Line 282">
            <a:extLst>
              <a:ext uri="{FF2B5EF4-FFF2-40B4-BE49-F238E27FC236}">
                <a16:creationId xmlns:a16="http://schemas.microsoft.com/office/drawing/2014/main" id="{FEAE5ECD-62F9-FA44-9B46-8A7D1041AB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75675" y="4120658"/>
            <a:ext cx="9525" cy="947737"/>
          </a:xfrm>
          <a:prstGeom prst="line">
            <a:avLst/>
          </a:prstGeom>
          <a:noFill/>
          <a:ln w="12700">
            <a:solidFill>
              <a:srgbClr val="33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704" name="Line 283">
            <a:extLst>
              <a:ext uri="{FF2B5EF4-FFF2-40B4-BE49-F238E27FC236}">
                <a16:creationId xmlns:a16="http://schemas.microsoft.com/office/drawing/2014/main" id="{7B384DE4-6DB7-454D-B810-D17D965BC0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0100" y="4130183"/>
            <a:ext cx="9525" cy="947737"/>
          </a:xfrm>
          <a:prstGeom prst="line">
            <a:avLst/>
          </a:prstGeom>
          <a:noFill/>
          <a:ln w="12700">
            <a:solidFill>
              <a:srgbClr val="33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705" name="Text Box 285">
            <a:extLst>
              <a:ext uri="{FF2B5EF4-FFF2-40B4-BE49-F238E27FC236}">
                <a16:creationId xmlns:a16="http://schemas.microsoft.com/office/drawing/2014/main" id="{766AAAA2-BFCF-D943-8E92-00703B536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188" y="4130510"/>
            <a:ext cx="13562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Arial" charset="0"/>
              </a:rPr>
              <a:t>receiver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ＭＳ Ｐゴシック" charset="0"/>
              <a:cs typeface="Arial" charset="0"/>
            </a:endParaRPr>
          </a:p>
        </p:txBody>
      </p:sp>
      <p:sp>
        <p:nvSpPr>
          <p:cNvPr id="706" name="Text Box 286">
            <a:extLst>
              <a:ext uri="{FF2B5EF4-FFF2-40B4-BE49-F238E27FC236}">
                <a16:creationId xmlns:a16="http://schemas.microsoft.com/office/drawing/2014/main" id="{4E201B4B-D1A3-B34B-853E-C805C3492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1238" y="4927108"/>
            <a:ext cx="679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code</a:t>
            </a:r>
          </a:p>
        </p:txBody>
      </p:sp>
      <p:sp>
        <p:nvSpPr>
          <p:cNvPr id="707" name="Text Box 287">
            <a:extLst>
              <a:ext uri="{FF2B5EF4-FFF2-40B4-BE49-F238E27FC236}">
                <a16:creationId xmlns:a16="http://schemas.microsoft.com/office/drawing/2014/main" id="{5FF38D44-BF76-924E-BEA5-D88A3CF1B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3338" y="4161933"/>
            <a:ext cx="1047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received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input</a:t>
            </a:r>
          </a:p>
        </p:txBody>
      </p:sp>
      <p:sp>
        <p:nvSpPr>
          <p:cNvPr id="708" name="Line 288">
            <a:extLst>
              <a:ext uri="{FF2B5EF4-FFF2-40B4-BE49-F238E27FC236}">
                <a16:creationId xmlns:a16="http://schemas.microsoft.com/office/drawing/2014/main" id="{C7275329-6E61-6E46-B56D-07D7F6CE18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97725" y="4527058"/>
            <a:ext cx="319088" cy="476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grpSp>
        <p:nvGrpSpPr>
          <p:cNvPr id="709" name="Group 294">
            <a:extLst>
              <a:ext uri="{FF2B5EF4-FFF2-40B4-BE49-F238E27FC236}">
                <a16:creationId xmlns:a16="http://schemas.microsoft.com/office/drawing/2014/main" id="{B1EAA023-990A-9240-9585-BB2098908379}"/>
              </a:ext>
            </a:extLst>
          </p:cNvPr>
          <p:cNvGrpSpPr>
            <a:grpSpLocks/>
          </p:cNvGrpSpPr>
          <p:nvPr/>
        </p:nvGrpSpPr>
        <p:grpSpPr bwMode="auto">
          <a:xfrm>
            <a:off x="6235700" y="3388820"/>
            <a:ext cx="1517650" cy="977900"/>
            <a:chOff x="4239" y="2007"/>
            <a:chExt cx="956" cy="616"/>
          </a:xfrm>
        </p:grpSpPr>
        <p:sp>
          <p:nvSpPr>
            <p:cNvPr id="710" name="Text Box 187">
              <a:extLst>
                <a:ext uri="{FF2B5EF4-FFF2-40B4-BE49-F238E27FC236}">
                  <a16:creationId xmlns:a16="http://schemas.microsoft.com/office/drawing/2014/main" id="{8AC104B8-3AFC-404A-8890-2A936D10C5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9" y="2047"/>
              <a:ext cx="95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D</a:t>
              </a:r>
              <a:r>
                <a:rPr kumimoji="0" lang="en-US" sz="18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i 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= </a:t>
              </a:r>
              <a:r>
                <a:rPr kumimoji="0" 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ymbol" charset="0"/>
                  <a:ea typeface="ＭＳ Ｐゴシック" charset="0"/>
                  <a:cs typeface="Arial" charset="0"/>
                </a:rPr>
                <a:t>S</a:t>
              </a:r>
              <a:r>
                <a:rPr kumimoji="0" lang="en-US" sz="18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 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Z</a:t>
              </a:r>
              <a:r>
                <a:rPr kumimoji="0" lang="en-US" sz="18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i,m</a:t>
              </a:r>
              <a:r>
                <a:rPr kumimoji="0" lang="en-US" sz="2400" b="0" i="0" u="none" strike="noStrike" kern="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.</a:t>
              </a: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c</a:t>
              </a:r>
              <a:r>
                <a:rPr kumimoji="0" lang="en-US" sz="1800" b="0" i="0" u="none" strike="noStrike" kern="0" cap="none" spc="0" normalizeH="0" baseline="-25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rPr>
                <a:t>m</a:t>
              </a:r>
            </a:p>
          </p:txBody>
        </p:sp>
        <p:sp>
          <p:nvSpPr>
            <p:cNvPr id="711" name="Text Box 289">
              <a:extLst>
                <a:ext uri="{FF2B5EF4-FFF2-40B4-BE49-F238E27FC236}">
                  <a16:creationId xmlns:a16="http://schemas.microsoft.com/office/drawing/2014/main" id="{FCB34A07-4861-174C-8358-8A395B5150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8" y="2258"/>
              <a:ext cx="305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m=1</a:t>
              </a:r>
            </a:p>
          </p:txBody>
        </p:sp>
        <p:sp>
          <p:nvSpPr>
            <p:cNvPr id="712" name="Text Box 290">
              <a:extLst>
                <a:ext uri="{FF2B5EF4-FFF2-40B4-BE49-F238E27FC236}">
                  <a16:creationId xmlns:a16="http://schemas.microsoft.com/office/drawing/2014/main" id="{BF575CBE-6E6F-6E48-BF85-CEA2918EC4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1" y="2007"/>
              <a:ext cx="19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M</a:t>
              </a:r>
            </a:p>
          </p:txBody>
        </p:sp>
        <p:sp>
          <p:nvSpPr>
            <p:cNvPr id="713" name="Text Box 291">
              <a:extLst>
                <a:ext uri="{FF2B5EF4-FFF2-40B4-BE49-F238E27FC236}">
                  <a16:creationId xmlns:a16="http://schemas.microsoft.com/office/drawing/2014/main" id="{14D8E7C4-D8A4-D045-B820-AC56F1EA75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18" y="2392"/>
              <a:ext cx="2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M</a:t>
              </a:r>
            </a:p>
          </p:txBody>
        </p:sp>
        <p:sp>
          <p:nvSpPr>
            <p:cNvPr id="714" name="Line 293">
              <a:extLst>
                <a:ext uri="{FF2B5EF4-FFF2-40B4-BE49-F238E27FC236}">
                  <a16:creationId xmlns:a16="http://schemas.microsoft.com/office/drawing/2014/main" id="{566C617A-A3D7-A846-9070-9BD1F795D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61" y="2410"/>
              <a:ext cx="55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sp>
        <p:nvSpPr>
          <p:cNvPr id="715" name="Freeform 300">
            <a:extLst>
              <a:ext uri="{FF2B5EF4-FFF2-40B4-BE49-F238E27FC236}">
                <a16:creationId xmlns:a16="http://schemas.microsoft.com/office/drawing/2014/main" id="{58127CAF-8C3E-7847-BB19-ADED23DCC983}"/>
              </a:ext>
            </a:extLst>
          </p:cNvPr>
          <p:cNvSpPr>
            <a:spLocks/>
          </p:cNvSpPr>
          <p:nvPr/>
        </p:nvSpPr>
        <p:spPr bwMode="auto">
          <a:xfrm>
            <a:off x="8977313" y="1918795"/>
            <a:ext cx="341312" cy="1376363"/>
          </a:xfrm>
          <a:custGeom>
            <a:avLst/>
            <a:gdLst>
              <a:gd name="T0" fmla="*/ 0 w 215"/>
              <a:gd name="T1" fmla="*/ 0 h 819"/>
              <a:gd name="T2" fmla="*/ 2147483647 w 215"/>
              <a:gd name="T3" fmla="*/ 0 h 819"/>
              <a:gd name="T4" fmla="*/ 2147483647 w 215"/>
              <a:gd name="T5" fmla="*/ 2147483647 h 8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" h="819">
                <a:moveTo>
                  <a:pt x="0" y="0"/>
                </a:moveTo>
                <a:lnTo>
                  <a:pt x="215" y="0"/>
                </a:lnTo>
                <a:lnTo>
                  <a:pt x="215" y="819"/>
                </a:lnTo>
              </a:path>
            </a:pathLst>
          </a:custGeom>
          <a:noFill/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716" name="Line 302">
            <a:extLst>
              <a:ext uri="{FF2B5EF4-FFF2-40B4-BE49-F238E27FC236}">
                <a16:creationId xmlns:a16="http://schemas.microsoft.com/office/drawing/2014/main" id="{719F039E-D32E-3D4D-85DB-096D3DA089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54438" y="3295158"/>
            <a:ext cx="5553075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717" name="Freeform 303">
            <a:extLst>
              <a:ext uri="{FF2B5EF4-FFF2-40B4-BE49-F238E27FC236}">
                <a16:creationId xmlns:a16="http://schemas.microsoft.com/office/drawing/2014/main" id="{2BEFB13F-083C-094A-802D-56E8B9394E6D}"/>
              </a:ext>
            </a:extLst>
          </p:cNvPr>
          <p:cNvSpPr>
            <a:spLocks/>
          </p:cNvSpPr>
          <p:nvPr/>
        </p:nvSpPr>
        <p:spPr bwMode="auto">
          <a:xfrm>
            <a:off x="3754438" y="3295158"/>
            <a:ext cx="396875" cy="1157287"/>
          </a:xfrm>
          <a:custGeom>
            <a:avLst/>
            <a:gdLst>
              <a:gd name="T0" fmla="*/ 0 w 250"/>
              <a:gd name="T1" fmla="*/ 0 h 729"/>
              <a:gd name="T2" fmla="*/ 0 w 250"/>
              <a:gd name="T3" fmla="*/ 2147483647 h 729"/>
              <a:gd name="T4" fmla="*/ 2147483647 w 250"/>
              <a:gd name="T5" fmla="*/ 2147483647 h 7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50" h="729">
                <a:moveTo>
                  <a:pt x="0" y="0"/>
                </a:moveTo>
                <a:lnTo>
                  <a:pt x="0" y="729"/>
                </a:lnTo>
                <a:lnTo>
                  <a:pt x="250" y="729"/>
                </a:lnTo>
              </a:path>
            </a:pathLst>
          </a:custGeom>
          <a:noFill/>
          <a:ln w="19050" cap="flat" cmpd="sng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FE7C60-9BDB-934C-AED2-4DA7A761AFFC}"/>
              </a:ext>
            </a:extLst>
          </p:cNvPr>
          <p:cNvSpPr txBox="1"/>
          <p:nvPr/>
        </p:nvSpPr>
        <p:spPr>
          <a:xfrm>
            <a:off x="944381" y="5861155"/>
            <a:ext cx="48272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 but this isn’t really useful yet!</a:t>
            </a:r>
          </a:p>
        </p:txBody>
      </p:sp>
    </p:spTree>
    <p:extLst>
      <p:ext uri="{BB962C8B-B14F-4D97-AF65-F5344CB8AC3E}">
        <p14:creationId xmlns:p14="http://schemas.microsoft.com/office/powerpoint/2010/main" val="2791428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10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0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0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0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5" grpId="0" animBg="1"/>
      <p:bldP spid="717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31FB7CC-D2A5-C749-8D9F-01B9FA129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00" y="235921"/>
            <a:ext cx="10515600" cy="894622"/>
          </a:xfrm>
        </p:spPr>
        <p:txBody>
          <a:bodyPr/>
          <a:lstStyle/>
          <a:p>
            <a:r>
              <a:rPr lang="en-US" dirty="0"/>
              <a:t>CDMA: two-sender interference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979769-3B28-CC48-AFB2-345BF93C7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Wireless and Mobile Networks: 7- </a:t>
            </a:r>
            <a:fld id="{C4204591-24BD-A542-B9D5-F8D8A88D2FEE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95" name="Picture 3" descr="5">
            <a:extLst>
              <a:ext uri="{FF2B5EF4-FFF2-40B4-BE49-F238E27FC236}">
                <a16:creationId xmlns:a16="http://schemas.microsoft.com/office/drawing/2014/main" id="{36C38E2C-4E51-7349-B2FC-F7572D473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750" y="1219200"/>
            <a:ext cx="5026025" cy="532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" name="TextBox 1">
            <a:extLst>
              <a:ext uri="{FF2B5EF4-FFF2-40B4-BE49-F238E27FC236}">
                <a16:creationId xmlns:a16="http://schemas.microsoft.com/office/drawing/2014/main" id="{F140E95D-3F84-634C-9A02-B246B2C38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2372" y="4172262"/>
            <a:ext cx="3709987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Gill Sans MT" charset="0"/>
              </a:rPr>
              <a:t>using same code as sender 1, receiver recovers sender 1’s original data from summed channel data!</a:t>
            </a:r>
          </a:p>
        </p:txBody>
      </p:sp>
      <p:sp>
        <p:nvSpPr>
          <p:cNvPr id="297" name="TextBox 7">
            <a:extLst>
              <a:ext uri="{FF2B5EF4-FFF2-40B4-BE49-F238E27FC236}">
                <a16:creationId xmlns:a16="http://schemas.microsoft.com/office/drawing/2014/main" id="{09EF984F-02A4-AE44-AB15-EDCB93C8F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1798638"/>
            <a:ext cx="1397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 Light" panose="020F0302020204030204"/>
                <a:ea typeface="ＭＳ Ｐゴシック" charset="0"/>
                <a:cs typeface="Gill Sans MT" charset="0"/>
              </a:rPr>
              <a:t>Sender 1</a:t>
            </a:r>
          </a:p>
        </p:txBody>
      </p:sp>
      <p:sp>
        <p:nvSpPr>
          <p:cNvPr id="298" name="TextBox 8">
            <a:extLst>
              <a:ext uri="{FF2B5EF4-FFF2-40B4-BE49-F238E27FC236}">
                <a16:creationId xmlns:a16="http://schemas.microsoft.com/office/drawing/2014/main" id="{5FF6A3D7-E543-604B-8421-97434E701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650" y="2865438"/>
            <a:ext cx="13117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 Light" panose="020F0302020204030204"/>
                <a:ea typeface="ＭＳ Ｐゴシック" charset="0"/>
                <a:cs typeface="Gill Sans MT" charset="0"/>
              </a:rPr>
              <a:t>Sender 2</a:t>
            </a:r>
          </a:p>
        </p:txBody>
      </p:sp>
      <p:sp>
        <p:nvSpPr>
          <p:cNvPr id="299" name="TextBox 9">
            <a:extLst>
              <a:ext uri="{FF2B5EF4-FFF2-40B4-BE49-F238E27FC236}">
                <a16:creationId xmlns:a16="http://schemas.microsoft.com/office/drawing/2014/main" id="{F8ED1740-EE66-7A44-B101-8A652D0EE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5313" y="1165225"/>
            <a:ext cx="3290887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Gill Sans MT" charset="0"/>
              </a:rPr>
              <a:t>channel sums together transmissions by sender 1 and 2</a:t>
            </a:r>
          </a:p>
        </p:txBody>
      </p:sp>
      <p:cxnSp>
        <p:nvCxnSpPr>
          <p:cNvPr id="300" name="Straight Connector 3">
            <a:extLst>
              <a:ext uri="{FF2B5EF4-FFF2-40B4-BE49-F238E27FC236}">
                <a16:creationId xmlns:a16="http://schemas.microsoft.com/office/drawing/2014/main" id="{23A37B6F-F66B-7B4B-8770-CCC19B92994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780338" y="1354138"/>
            <a:ext cx="438150" cy="646112"/>
          </a:xfrm>
          <a:prstGeom prst="line">
            <a:avLst/>
          </a:prstGeom>
          <a:noFill/>
          <a:ln w="25400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E8A350A-A5B1-5E40-B020-BBAE8B171445}"/>
              </a:ext>
            </a:extLst>
          </p:cNvPr>
          <p:cNvSpPr/>
          <p:nvPr/>
        </p:nvSpPr>
        <p:spPr>
          <a:xfrm>
            <a:off x="3200400" y="1168400"/>
            <a:ext cx="1206500" cy="317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CB0485-674A-1545-B66D-393FD9C2F9B6}"/>
              </a:ext>
            </a:extLst>
          </p:cNvPr>
          <p:cNvSpPr txBox="1"/>
          <p:nvPr/>
        </p:nvSpPr>
        <p:spPr>
          <a:xfrm>
            <a:off x="8259581" y="5585272"/>
            <a:ext cx="32145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… now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A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that’s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useful!</a:t>
            </a:r>
          </a:p>
        </p:txBody>
      </p:sp>
    </p:spTree>
    <p:extLst>
      <p:ext uri="{BB962C8B-B14F-4D97-AF65-F5344CB8AC3E}">
        <p14:creationId xmlns:p14="http://schemas.microsoft.com/office/powerpoint/2010/main" val="1404328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339</Words>
  <Application>Microsoft Macintosh PowerPoint</Application>
  <PresentationFormat>Widescreen</PresentationFormat>
  <Paragraphs>150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Gill Sans MT</vt:lpstr>
      <vt:lpstr>Symbol</vt:lpstr>
      <vt:lpstr>Wingdings</vt:lpstr>
      <vt:lpstr>1_Office Theme</vt:lpstr>
      <vt:lpstr>Code Division Multiple Access (CDMA)</vt:lpstr>
      <vt:lpstr>CDMA encode/decode</vt:lpstr>
      <vt:lpstr>CDMA: two-sender interference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Kurose</dc:creator>
  <cp:lastModifiedBy>Jim Kurose</cp:lastModifiedBy>
  <cp:revision>1</cp:revision>
  <dcterms:created xsi:type="dcterms:W3CDTF">2025-01-26T22:06:50Z</dcterms:created>
  <dcterms:modified xsi:type="dcterms:W3CDTF">2025-01-26T22:07:14Z</dcterms:modified>
</cp:coreProperties>
</file>