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5"/>
  </p:notesMasterIdLst>
  <p:sldIdLst>
    <p:sldId id="420" r:id="rId2"/>
    <p:sldId id="421" r:id="rId3"/>
    <p:sldId id="422" r:id="rId4"/>
    <p:sldId id="434" r:id="rId5"/>
    <p:sldId id="509" r:id="rId6"/>
    <p:sldId id="510" r:id="rId7"/>
    <p:sldId id="511" r:id="rId8"/>
    <p:sldId id="512" r:id="rId9"/>
    <p:sldId id="513" r:id="rId10"/>
    <p:sldId id="514" r:id="rId11"/>
    <p:sldId id="515" r:id="rId12"/>
    <p:sldId id="516" r:id="rId13"/>
    <p:sldId id="517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73"/>
  </p:normalViewPr>
  <p:slideViewPr>
    <p:cSldViewPr snapToGrid="0">
      <p:cViewPr varScale="1">
        <p:scale>
          <a:sx n="111" d="100"/>
          <a:sy n="111" d="100"/>
        </p:scale>
        <p:origin x="108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C3112-5CA2-DB47-9755-2C2CA1C3FCAB}" type="datetimeFigureOut">
              <a:rPr lang="en-US" smtClean="0"/>
              <a:t>1/26/25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6A8069-F391-8140-B5B9-EF84F00A8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0659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945" name="Slide Image Placeholder 1">
            <a:extLst>
              <a:ext uri="{FF2B5EF4-FFF2-40B4-BE49-F238E27FC236}">
                <a16:creationId xmlns:a16="http://schemas.microsoft.com/office/drawing/2014/main" id="{D38A8B51-1637-ADE6-C659-F1EB53043F8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0946" name="Notes Placeholder 2">
            <a:extLst>
              <a:ext uri="{FF2B5EF4-FFF2-40B4-BE49-F238E27FC236}">
                <a16:creationId xmlns:a16="http://schemas.microsoft.com/office/drawing/2014/main" id="{3D7DF04E-7360-233E-69D5-BF32F3ECA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0947" name="Slide Number Placeholder 3">
            <a:extLst>
              <a:ext uri="{FF2B5EF4-FFF2-40B4-BE49-F238E27FC236}">
                <a16:creationId xmlns:a16="http://schemas.microsoft.com/office/drawing/2014/main" id="{167D44C8-0B4C-AC7E-E100-ACDB0ED1BBF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508AAB3-99FD-584A-8FD1-195F6DFA3860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1" name="Slide Image Placeholder 1">
            <a:extLst>
              <a:ext uri="{FF2B5EF4-FFF2-40B4-BE49-F238E27FC236}">
                <a16:creationId xmlns:a16="http://schemas.microsoft.com/office/drawing/2014/main" id="{E652B2AE-6AF1-3672-8C58-E3E55D2388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0402" name="Notes Placeholder 2">
            <a:extLst>
              <a:ext uri="{FF2B5EF4-FFF2-40B4-BE49-F238E27FC236}">
                <a16:creationId xmlns:a16="http://schemas.microsoft.com/office/drawing/2014/main" id="{0D39CE85-D880-AB70-D0D2-AA0F0F7D8C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30403" name="Slide Number Placeholder 3">
            <a:extLst>
              <a:ext uri="{FF2B5EF4-FFF2-40B4-BE49-F238E27FC236}">
                <a16:creationId xmlns:a16="http://schemas.microsoft.com/office/drawing/2014/main" id="{89B049B8-FE6D-AF21-6405-46AC882B4D9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2BAF41EB-9A5D-094C-8B57-F2C0A032714E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993" name="Slide Image Placeholder 1">
            <a:extLst>
              <a:ext uri="{FF2B5EF4-FFF2-40B4-BE49-F238E27FC236}">
                <a16:creationId xmlns:a16="http://schemas.microsoft.com/office/drawing/2014/main" id="{A79DA9B2-F17A-961B-B832-708AD933DC7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2994" name="Notes Placeholder 2">
            <a:extLst>
              <a:ext uri="{FF2B5EF4-FFF2-40B4-BE49-F238E27FC236}">
                <a16:creationId xmlns:a16="http://schemas.microsoft.com/office/drawing/2014/main" id="{5F7E9E02-AA47-26D1-BEE7-9440D81295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2995" name="Slide Number Placeholder 3">
            <a:extLst>
              <a:ext uri="{FF2B5EF4-FFF2-40B4-BE49-F238E27FC236}">
                <a16:creationId xmlns:a16="http://schemas.microsoft.com/office/drawing/2014/main" id="{37C999EC-CD25-F540-53A9-10B6572F43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3EFC89FF-010F-7C4F-A877-656063D78AD1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41" name="Slide Image Placeholder 1">
            <a:extLst>
              <a:ext uri="{FF2B5EF4-FFF2-40B4-BE49-F238E27FC236}">
                <a16:creationId xmlns:a16="http://schemas.microsoft.com/office/drawing/2014/main" id="{72E788F9-C618-C098-C632-D708B11B912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42" name="Notes Placeholder 2">
            <a:extLst>
              <a:ext uri="{FF2B5EF4-FFF2-40B4-BE49-F238E27FC236}">
                <a16:creationId xmlns:a16="http://schemas.microsoft.com/office/drawing/2014/main" id="{63DB3934-ACB6-9D44-E639-35892BDFFF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5043" name="Slide Number Placeholder 3">
            <a:extLst>
              <a:ext uri="{FF2B5EF4-FFF2-40B4-BE49-F238E27FC236}">
                <a16:creationId xmlns:a16="http://schemas.microsoft.com/office/drawing/2014/main" id="{47D02CD5-4980-B41F-2863-0542C69A9E2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A8E4107-7F1E-424C-B018-F97C564746F6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089" name="Slide Image Placeholder 1">
            <a:extLst>
              <a:ext uri="{FF2B5EF4-FFF2-40B4-BE49-F238E27FC236}">
                <a16:creationId xmlns:a16="http://schemas.microsoft.com/office/drawing/2014/main" id="{1E4915B8-BC05-1C04-326D-0CA9AC965D3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7090" name="Notes Placeholder 2">
            <a:extLst>
              <a:ext uri="{FF2B5EF4-FFF2-40B4-BE49-F238E27FC236}">
                <a16:creationId xmlns:a16="http://schemas.microsoft.com/office/drawing/2014/main" id="{F74C3AF9-20A3-F219-3FED-ED5439588F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7091" name="Slide Number Placeholder 3">
            <a:extLst>
              <a:ext uri="{FF2B5EF4-FFF2-40B4-BE49-F238E27FC236}">
                <a16:creationId xmlns:a16="http://schemas.microsoft.com/office/drawing/2014/main" id="{1E83FC34-C226-ABE2-CEA6-A3E163BA111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C8B1DA3-CFB7-FF4A-871E-67EA30AC8CB1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137" name="Slide Image Placeholder 1">
            <a:extLst>
              <a:ext uri="{FF2B5EF4-FFF2-40B4-BE49-F238E27FC236}">
                <a16:creationId xmlns:a16="http://schemas.microsoft.com/office/drawing/2014/main" id="{57B8C376-C898-05EF-4D9A-9249D5973C2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9138" name="Notes Placeholder 2">
            <a:extLst>
              <a:ext uri="{FF2B5EF4-FFF2-40B4-BE49-F238E27FC236}">
                <a16:creationId xmlns:a16="http://schemas.microsoft.com/office/drawing/2014/main" id="{7FAB160F-E209-AFEB-B958-85F334553E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19139" name="Slide Number Placeholder 3">
            <a:extLst>
              <a:ext uri="{FF2B5EF4-FFF2-40B4-BE49-F238E27FC236}">
                <a16:creationId xmlns:a16="http://schemas.microsoft.com/office/drawing/2014/main" id="{62583174-ADC4-28DD-3C61-0FBCF8EFEE1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C03AEF4-A756-0947-BE74-CAB4DAE9BB57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185" name="Slide Image Placeholder 1">
            <a:extLst>
              <a:ext uri="{FF2B5EF4-FFF2-40B4-BE49-F238E27FC236}">
                <a16:creationId xmlns:a16="http://schemas.microsoft.com/office/drawing/2014/main" id="{3A12AD72-F2F8-F755-F45F-1174F12D79A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1186" name="Notes Placeholder 2">
            <a:extLst>
              <a:ext uri="{FF2B5EF4-FFF2-40B4-BE49-F238E27FC236}">
                <a16:creationId xmlns:a16="http://schemas.microsoft.com/office/drawing/2014/main" id="{265C1DDC-13DB-72D4-3F45-6EAA2E57D9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1187" name="Slide Number Placeholder 3">
            <a:extLst>
              <a:ext uri="{FF2B5EF4-FFF2-40B4-BE49-F238E27FC236}">
                <a16:creationId xmlns:a16="http://schemas.microsoft.com/office/drawing/2014/main" id="{44782C19-05E0-568B-8524-BBCB5C5E6A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80E99F4-7B0D-9F43-9ECF-80592FAC5050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3" name="Slide Image Placeholder 1">
            <a:extLst>
              <a:ext uri="{FF2B5EF4-FFF2-40B4-BE49-F238E27FC236}">
                <a16:creationId xmlns:a16="http://schemas.microsoft.com/office/drawing/2014/main" id="{1CB16BAA-BEBD-8221-71C3-C61886411AC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3234" name="Notes Placeholder 2">
            <a:extLst>
              <a:ext uri="{FF2B5EF4-FFF2-40B4-BE49-F238E27FC236}">
                <a16:creationId xmlns:a16="http://schemas.microsoft.com/office/drawing/2014/main" id="{A08B50C5-6527-8C2E-8DA3-DF37FF4215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3235" name="Slide Number Placeholder 3">
            <a:extLst>
              <a:ext uri="{FF2B5EF4-FFF2-40B4-BE49-F238E27FC236}">
                <a16:creationId xmlns:a16="http://schemas.microsoft.com/office/drawing/2014/main" id="{755AAB93-BE20-377C-7256-B7BBE02A56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9972B24-0B29-C84F-9FB8-5EDE3F253276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1" name="Slide Image Placeholder 1">
            <a:extLst>
              <a:ext uri="{FF2B5EF4-FFF2-40B4-BE49-F238E27FC236}">
                <a16:creationId xmlns:a16="http://schemas.microsoft.com/office/drawing/2014/main" id="{44F50B2D-D9AD-BCFE-64B7-74A1DD352C3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282" name="Notes Placeholder 2">
            <a:extLst>
              <a:ext uri="{FF2B5EF4-FFF2-40B4-BE49-F238E27FC236}">
                <a16:creationId xmlns:a16="http://schemas.microsoft.com/office/drawing/2014/main" id="{7862A395-D263-F6A1-3A70-FBD340CA57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5283" name="Slide Number Placeholder 3">
            <a:extLst>
              <a:ext uri="{FF2B5EF4-FFF2-40B4-BE49-F238E27FC236}">
                <a16:creationId xmlns:a16="http://schemas.microsoft.com/office/drawing/2014/main" id="{06FEECD0-DEBE-731B-21CA-C3EE8629BA3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E79880D1-E40E-2A43-A127-CF269CE0C27D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29" name="Slide Image Placeholder 1">
            <a:extLst>
              <a:ext uri="{FF2B5EF4-FFF2-40B4-BE49-F238E27FC236}">
                <a16:creationId xmlns:a16="http://schemas.microsoft.com/office/drawing/2014/main" id="{51F5888D-0511-47D6-01D2-4D062C440BE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7330" name="Notes Placeholder 2">
            <a:extLst>
              <a:ext uri="{FF2B5EF4-FFF2-40B4-BE49-F238E27FC236}">
                <a16:creationId xmlns:a16="http://schemas.microsoft.com/office/drawing/2014/main" id="{75B6464C-2113-D38B-2D00-74E1270699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227331" name="Slide Number Placeholder 3">
            <a:extLst>
              <a:ext uri="{FF2B5EF4-FFF2-40B4-BE49-F238E27FC236}">
                <a16:creationId xmlns:a16="http://schemas.microsoft.com/office/drawing/2014/main" id="{440A8E77-8840-39A8-2BCA-23D803867C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defTabSz="966788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966788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marL="0" marR="0" lvl="0" indent="0" algn="r" defTabSz="966788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7EF8E0A-500B-EB4D-9493-5965AF9E2E23}" type="slidenum">
              <a:rPr kumimoji="0" lang="en-US" altLang="en-US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Ｐゴシック" panose="020B0600070205080204" pitchFamily="34" charset="-128"/>
                <a:cs typeface="+mn-cs"/>
              </a:rPr>
              <a:pPr marL="0" marR="0" lvl="0" indent="0" algn="r" defTabSz="966788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en-US" sz="13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Ｐゴシック" panose="020B0600070205080204" pitchFamily="34" charset="-128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3306A9F-45C0-A12A-C528-EA1F669C4F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28409BA-1329-9A40-AA98-23C254B1F134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73307A96-B322-FB74-3921-481AC1EB9BE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25ACC905-DE00-027D-6344-C8410ECDA53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D6D25254-5588-6B49-A109-A2D02408D9E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5876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173AC22-2A46-9531-1C1C-EE7B483818C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77C0FD-2892-7546-9504-719DD3BC3DF1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8ADA9C86-7A99-E41C-ACF5-60925402E9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DF93500B-F5E8-F87A-29B4-A404AC0EEA7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3759B912-85AE-924E-B095-575032A2F57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77283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483600" y="228600"/>
            <a:ext cx="25908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11200" y="228600"/>
            <a:ext cx="7569200" cy="6019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1274E55-B070-CC40-8D47-AA2DEAB2F04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C44652F-02AB-E54D-8AA3-DF855E4F5207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20334CE2-6F77-209C-EDB9-0291BF72D2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0330B875-FB59-54BA-406B-FF0895B488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6352E5DC-BDE7-AF40-B9A6-94E31BA712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222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4CDF187-6B9A-D752-209D-CEB81E354E6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07F63A3-2841-5047-B36C-7065C5FA1BAA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C769A0FF-306D-83F2-6148-01D2778D146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274C3057-2DDD-FFDB-05BB-971154D391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59A2987D-C518-F947-9940-74B6E90DD7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78884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D5549B8-DB70-85F5-8226-2867CC12676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3F639-C29A-2A4B-9663-B358F27C77E5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3D23BA7D-431F-5B11-D799-A3256E0B9D4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FA5F5BCB-5D4C-7A7A-CAC1-CA3074B641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92BE3834-CF6E-0445-A6A0-F22222CE32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37066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hart" preserve="1">
  <p:cSld name="Title, 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hart Placeholder 3"/>
          <p:cNvSpPr>
            <a:spLocks noGrp="1"/>
          </p:cNvSpPr>
          <p:nvPr>
            <p:ph type="chart"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36C874-F0EA-79D3-050E-2444EA39CD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FEE4B6-D68B-E74F-B5BC-88F0BB8B6E1C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BDF494A8-274E-8D15-2C72-2A30FFB097C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0D73DCA3-7487-63DB-BDE1-D49ABCB1C39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78844309-A85D-F240-A805-CE5AD918B2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96507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228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103632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1200" y="4000500"/>
            <a:ext cx="10363200" cy="22479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B5147F-A733-CED6-6807-51FDBFC9513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182C7A2-2B09-904C-8B71-FAF97A4828F1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D9275A7B-DC88-A59B-C8B0-9800E4DCFAF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557A7BF9-1B2A-F901-1C47-D217110C1BD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021AC08C-3894-A94F-8E69-D5A58C03D4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54972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F61A03C-A464-7741-05D9-E86E6986B9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01E4A3-EA70-3348-97D3-980991717C53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498042C3-E4E7-17A4-5839-9B9DED2CE1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A12F7591-28D1-68FB-D313-F986CBAC48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F33A3F6B-9BEE-2B42-8F1B-10011524F4F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991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BB711EE-415A-6D04-85CD-662B395302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C626996-A1B2-4E4E-AC76-A62ECD29F978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11AB7944-A893-5496-208A-70B53AE831C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6" name="Rectangle 8">
            <a:extLst>
              <a:ext uri="{FF2B5EF4-FFF2-40B4-BE49-F238E27FC236}">
                <a16:creationId xmlns:a16="http://schemas.microsoft.com/office/drawing/2014/main" id="{E5A00849-99C4-8744-D71A-CB01094069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616F09F5-EFC6-3642-AA0A-7687AB493DB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68371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112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94400" y="1600200"/>
            <a:ext cx="508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D64C4B1-CE2D-E53F-0B05-8F7C55C66A0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427DB5-4D4A-E348-BAF6-C6BBA4DE6843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4A7FA44-F73D-60FA-4AF2-057077666A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76FEA618-FED6-697B-571F-5FDCE7046D7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015CCFE3-4E9F-9440-ABAB-35C372BC17E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130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9BF7AAE6-6AFB-F423-CD04-F8F9FE7465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698071B-664C-B34A-A654-407CCE72E454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26715E0-73E2-4D0A-5D38-3E40B7529FE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907EA1A-AEC2-0174-1D93-6D8127C3A45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E5130889-8318-BD42-B13C-4B9DB87743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3339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4BB5E9E-D796-3A32-9F17-13FF95475A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3890520-4BE7-7D49-A1F0-0EF096E3E23D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4DAF3C1F-B73F-503F-D4F1-A94E9C120B4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5" name="Rectangle 8">
            <a:extLst>
              <a:ext uri="{FF2B5EF4-FFF2-40B4-BE49-F238E27FC236}">
                <a16:creationId xmlns:a16="http://schemas.microsoft.com/office/drawing/2014/main" id="{533C03B0-A1E7-EF13-6289-BC4F71564D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C54F7A4B-61FD-5B43-BF34-416EEFEFB1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22328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55058D50-5B7A-AE87-5E2C-A02335F7D2F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923BEC-3657-7F4F-9C87-D50A249793D8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804EF584-B5AE-CB7A-968E-635C38D13F6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1D351093-35BC-9071-0E75-FE638F5E93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E2C8F94A-4466-C545-BD00-DF565827B8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5592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594FC9-AC0D-2BA9-C289-6986F9844DC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B9F1A2-0FCB-D34D-B32B-1E7830951542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291B4534-C6A0-E52B-B072-96B0CCFDB8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C8134E75-D2F7-0DA4-F9C0-216CFC4E419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2841B397-C0A8-EA4B-8A4D-9AAA7A6682F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6470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719DE9-8882-1A34-DC65-4F6A89FAC5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E6BB5B-F2D1-2A44-B38E-4BB7C61381AA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715633B7-7538-B9DC-1B61-82FF98F311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7" name="Rectangle 8">
            <a:extLst>
              <a:ext uri="{FF2B5EF4-FFF2-40B4-BE49-F238E27FC236}">
                <a16:creationId xmlns:a16="http://schemas.microsoft.com/office/drawing/2014/main" id="{869ED85D-905D-022B-FC75-95632C25BDF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2-</a:t>
            </a:r>
            <a:fld id="{C6BFDD88-71B4-0841-ABD7-46078F3CDD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5196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5B7D444-0728-3DB5-E584-0D7427A140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11200" y="228600"/>
            <a:ext cx="10363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5B865E1-82DD-B70A-D84F-A003E6D2943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711200" y="1611313"/>
            <a:ext cx="103632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271A02B-E50C-295F-4BF0-F65104D1C5DD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48400"/>
            <a:ext cx="254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400">
                <a:latin typeface="Times New Roman" panose="02020603050405020304" pitchFamily="18" charset="0"/>
              </a:defRPr>
            </a:lvl1pPr>
          </a:lstStyle>
          <a:p>
            <a:fld id="{DC0B82BD-095D-7249-AC7D-CD486899EC7C}" type="datetime1">
              <a:rPr lang="en-US" altLang="en-US"/>
              <a:pPr/>
              <a:t>1/26/25</a:t>
            </a:fld>
            <a:endParaRPr lang="en-US" altLang="en-US"/>
          </a:p>
        </p:txBody>
      </p:sp>
      <p:sp>
        <p:nvSpPr>
          <p:cNvPr id="32775" name="Rectangle 7">
            <a:extLst>
              <a:ext uri="{FF2B5EF4-FFF2-40B4-BE49-F238E27FC236}">
                <a16:creationId xmlns:a16="http://schemas.microsoft.com/office/drawing/2014/main" id="{2A95A470-10B3-7CCF-0EE6-F152990EF95B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7435851" y="6467475"/>
            <a:ext cx="3860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buClrTx/>
              <a:buSzTx/>
              <a:buFontTx/>
              <a:buNone/>
              <a:defRPr sz="1200">
                <a:latin typeface="Tahoma" pitchFamily="34" charset="0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Application Layer</a:t>
            </a:r>
          </a:p>
        </p:txBody>
      </p:sp>
      <p:sp>
        <p:nvSpPr>
          <p:cNvPr id="32776" name="Rectangle 8">
            <a:extLst>
              <a:ext uri="{FF2B5EF4-FFF2-40B4-BE49-F238E27FC236}">
                <a16:creationId xmlns:a16="http://schemas.microsoft.com/office/drawing/2014/main" id="{32F84A23-0BE4-FC38-0C4E-680224086AE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099801" y="6462714"/>
            <a:ext cx="9017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buClrTx/>
              <a:buSzTx/>
              <a:buFontTx/>
              <a:buNone/>
              <a:defRPr sz="1200">
                <a:latin typeface="Tahoma" panose="020B0604030504040204" pitchFamily="34" charset="0"/>
              </a:defRPr>
            </a:lvl1pPr>
          </a:lstStyle>
          <a:p>
            <a:r>
              <a:rPr lang="en-US" altLang="en-US"/>
              <a:t>2-</a:t>
            </a:r>
            <a:fld id="{B1EB17C1-0C1D-EB48-B3E0-B2796F0F32E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4692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9"/>
          </a:solidFill>
          <a:latin typeface="Gill Sans MT" pitchFamily="34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accent2"/>
          </a:solidFill>
          <a:latin typeface="Comic Sans MS" pitchFamily="66" charset="0"/>
        </a:defRPr>
      </a:lvl9pPr>
    </p:titleStyle>
    <p:bodyStyle>
      <a:lvl1pPr marL="342900" indent="-34290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SzPct val="65000"/>
        <a:buFont typeface="Wingdings" pitchFamily="2" charset="2"/>
        <a:buChar char="v"/>
        <a:defRPr sz="2800">
          <a:solidFill>
            <a:schemeClr val="tx1"/>
          </a:solidFill>
          <a:latin typeface="Gill Sans MT" pitchFamily="34" charset="0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lnSpc>
          <a:spcPct val="85000"/>
        </a:lnSpc>
        <a:spcBef>
          <a:spcPct val="20000"/>
        </a:spcBef>
        <a:spcAft>
          <a:spcPct val="0"/>
        </a:spcAft>
        <a:buClr>
          <a:srgbClr val="000099"/>
        </a:buClr>
        <a:buFont typeface="Wingdings" pitchFamily="2" charset="2"/>
        <a:buChar char="§"/>
        <a:defRPr sz="2400">
          <a:solidFill>
            <a:schemeClr val="tx1"/>
          </a:solidFill>
          <a:latin typeface="Gill Sans MT" pitchFamily="34" charset="0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  <a:ea typeface="ＭＳ Ｐゴシック" charset="0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13" Type="http://schemas.openxmlformats.org/officeDocument/2006/relationships/image" Target="../media/image18.png"/><Relationship Id="rId18" Type="http://schemas.openxmlformats.org/officeDocument/2006/relationships/image" Target="../media/image23.png"/><Relationship Id="rId3" Type="http://schemas.openxmlformats.org/officeDocument/2006/relationships/image" Target="../media/image8.png"/><Relationship Id="rId21" Type="http://schemas.openxmlformats.org/officeDocument/2006/relationships/image" Target="../media/image26.png"/><Relationship Id="rId7" Type="http://schemas.openxmlformats.org/officeDocument/2006/relationships/image" Target="../media/image12.png"/><Relationship Id="rId12" Type="http://schemas.openxmlformats.org/officeDocument/2006/relationships/image" Target="../media/image17.png"/><Relationship Id="rId17" Type="http://schemas.openxmlformats.org/officeDocument/2006/relationships/image" Target="../media/image22.png"/><Relationship Id="rId2" Type="http://schemas.openxmlformats.org/officeDocument/2006/relationships/image" Target="../media/image2.png"/><Relationship Id="rId16" Type="http://schemas.openxmlformats.org/officeDocument/2006/relationships/image" Target="../media/image21.png"/><Relationship Id="rId20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11" Type="http://schemas.openxmlformats.org/officeDocument/2006/relationships/image" Target="../media/image16.png"/><Relationship Id="rId5" Type="http://schemas.openxmlformats.org/officeDocument/2006/relationships/image" Target="../media/image10.png"/><Relationship Id="rId15" Type="http://schemas.openxmlformats.org/officeDocument/2006/relationships/image" Target="../media/image20.png"/><Relationship Id="rId10" Type="http://schemas.openxmlformats.org/officeDocument/2006/relationships/image" Target="../media/image15.png"/><Relationship Id="rId19" Type="http://schemas.openxmlformats.org/officeDocument/2006/relationships/image" Target="../media/image24.png"/><Relationship Id="rId4" Type="http://schemas.openxmlformats.org/officeDocument/2006/relationships/image" Target="../media/image9.png"/><Relationship Id="rId9" Type="http://schemas.openxmlformats.org/officeDocument/2006/relationships/image" Target="../media/image14.png"/><Relationship Id="rId14" Type="http://schemas.openxmlformats.org/officeDocument/2006/relationships/image" Target="../media/image1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921" name="Rectangle 7">
            <a:extLst>
              <a:ext uri="{FF2B5EF4-FFF2-40B4-BE49-F238E27FC236}">
                <a16:creationId xmlns:a16="http://schemas.microsoft.com/office/drawing/2014/main" id="{62E129AB-0FF2-7721-6E44-FAEBDB913F0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209922" name="Rectangle 8">
            <a:extLst>
              <a:ext uri="{FF2B5EF4-FFF2-40B4-BE49-F238E27FC236}">
                <a16:creationId xmlns:a16="http://schemas.microsoft.com/office/drawing/2014/main" id="{741CA0A7-6942-FB64-7AEC-2A3D9E3FB6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2-</a:t>
            </a:r>
            <a:fld id="{065CDEDF-2978-1542-BF48-96C4FDBBAE70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Aft>
                  <a:spcPct val="0"/>
                </a:spcAft>
              </a:pPr>
              <a:t>1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09923" name="Rectangle 2">
            <a:extLst>
              <a:ext uri="{FF2B5EF4-FFF2-40B4-BE49-F238E27FC236}">
                <a16:creationId xmlns:a16="http://schemas.microsoft.com/office/drawing/2014/main" id="{9A334C86-EB90-50AE-A423-F224403CA3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35163" y="0"/>
            <a:ext cx="7772400" cy="1143000"/>
          </a:xfrm>
        </p:spPr>
        <p:txBody>
          <a:bodyPr/>
          <a:lstStyle/>
          <a:p>
            <a:r>
              <a:rPr lang="en-US" altLang="en-US" sz="4000">
                <a:latin typeface="Gill Sans MT" panose="020B0502020104020203" pitchFamily="34" charset="77"/>
                <a:ea typeface="ＭＳ Ｐゴシック" panose="020B0600070205080204" pitchFamily="34" charset="-128"/>
              </a:rPr>
              <a:t>P2P file distribution: BitTorrent </a:t>
            </a:r>
          </a:p>
        </p:txBody>
      </p:sp>
      <p:sp>
        <p:nvSpPr>
          <p:cNvPr id="209924" name="Text Box 37">
            <a:extLst>
              <a:ext uri="{FF2B5EF4-FFF2-40B4-BE49-F238E27FC236}">
                <a16:creationId xmlns:a16="http://schemas.microsoft.com/office/drawing/2014/main" id="{509FEA2B-94A2-EDC9-DD47-A493089CBD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98663" y="2338388"/>
            <a:ext cx="2514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CC0000"/>
                </a:solidFill>
                <a:latin typeface="Gill Sans MT" panose="020B0502020104020203" pitchFamily="34" charset="77"/>
              </a:rPr>
              <a:t>tracker:</a:t>
            </a: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 tracks peers </a:t>
            </a:r>
          </a:p>
          <a:p>
            <a:pPr fontAlgn="base">
              <a:lnSpc>
                <a:spcPct val="85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participating in torrent</a:t>
            </a:r>
          </a:p>
        </p:txBody>
      </p:sp>
      <p:sp>
        <p:nvSpPr>
          <p:cNvPr id="209925" name="Text Box 41">
            <a:extLst>
              <a:ext uri="{FF2B5EF4-FFF2-40B4-BE49-F238E27FC236}">
                <a16:creationId xmlns:a16="http://schemas.microsoft.com/office/drawing/2014/main" id="{EBCE92BC-2B4D-C621-66CE-36A23688B0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0863" y="2287589"/>
            <a:ext cx="35433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77"/>
              </a:rPr>
              <a:t>torrent:</a:t>
            </a: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 group of peers exchanging  chunks of a file</a:t>
            </a:r>
          </a:p>
        </p:txBody>
      </p:sp>
      <p:sp>
        <p:nvSpPr>
          <p:cNvPr id="24595" name="Line 21">
            <a:extLst>
              <a:ext uri="{FF2B5EF4-FFF2-40B4-BE49-F238E27FC236}">
                <a16:creationId xmlns:a16="http://schemas.microsoft.com/office/drawing/2014/main" id="{581BB220-C410-4197-AFF7-E304512EE9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925889" y="3667126"/>
            <a:ext cx="1587" cy="536575"/>
          </a:xfrm>
          <a:prstGeom prst="line">
            <a:avLst/>
          </a:prstGeom>
          <a:noFill/>
          <a:ln w="1905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27" name="Line 25">
            <a:extLst>
              <a:ext uri="{FF2B5EF4-FFF2-40B4-BE49-F238E27FC236}">
                <a16:creationId xmlns:a16="http://schemas.microsoft.com/office/drawing/2014/main" id="{353E534D-117A-F0AD-CFAA-48F0AFE1DCCB}"/>
              </a:ext>
            </a:extLst>
          </p:cNvPr>
          <p:cNvSpPr>
            <a:spLocks noChangeShapeType="1"/>
          </p:cNvSpPr>
          <p:nvPr/>
        </p:nvSpPr>
        <p:spPr bwMode="auto">
          <a:xfrm>
            <a:off x="5272088" y="3395663"/>
            <a:ext cx="2551112" cy="1409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28" name="Line 26">
            <a:extLst>
              <a:ext uri="{FF2B5EF4-FFF2-40B4-BE49-F238E27FC236}">
                <a16:creationId xmlns:a16="http://schemas.microsoft.com/office/drawing/2014/main" id="{7FD9A5BE-EE94-D45D-AEA9-EAA64B56D4F6}"/>
              </a:ext>
            </a:extLst>
          </p:cNvPr>
          <p:cNvSpPr>
            <a:spLocks noChangeShapeType="1"/>
          </p:cNvSpPr>
          <p:nvPr/>
        </p:nvSpPr>
        <p:spPr bwMode="auto">
          <a:xfrm>
            <a:off x="5068888" y="3546475"/>
            <a:ext cx="247650" cy="1816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29" name="Line 27">
            <a:extLst>
              <a:ext uri="{FF2B5EF4-FFF2-40B4-BE49-F238E27FC236}">
                <a16:creationId xmlns:a16="http://schemas.microsoft.com/office/drawing/2014/main" id="{3F8B529B-29C5-445A-ACF8-1605150EE909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708775" y="3306764"/>
            <a:ext cx="1168400" cy="3063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30" name="Line 28">
            <a:extLst>
              <a:ext uri="{FF2B5EF4-FFF2-40B4-BE49-F238E27FC236}">
                <a16:creationId xmlns:a16="http://schemas.microsoft.com/office/drawing/2014/main" id="{13C3CC8B-3D86-79FF-DD5F-662714DD9C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92800" y="3843338"/>
            <a:ext cx="2039938" cy="19875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31" name="Line 29">
            <a:extLst>
              <a:ext uri="{FF2B5EF4-FFF2-40B4-BE49-F238E27FC236}">
                <a16:creationId xmlns:a16="http://schemas.microsoft.com/office/drawing/2014/main" id="{D0A4E4B7-9F57-33BD-6117-A157F84A6D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80114" y="5808663"/>
            <a:ext cx="739775" cy="163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32" name="Line 30">
            <a:extLst>
              <a:ext uri="{FF2B5EF4-FFF2-40B4-BE49-F238E27FC236}">
                <a16:creationId xmlns:a16="http://schemas.microsoft.com/office/drawing/2014/main" id="{B60BC589-C663-0A92-E06B-9BEA633526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499101" y="3505200"/>
            <a:ext cx="900113" cy="1676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33" name="Line 31">
            <a:extLst>
              <a:ext uri="{FF2B5EF4-FFF2-40B4-BE49-F238E27FC236}">
                <a16:creationId xmlns:a16="http://schemas.microsoft.com/office/drawing/2014/main" id="{817181DF-179A-A2FE-B45C-2AE60B0962B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64200" y="4891088"/>
            <a:ext cx="2120900" cy="482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34" name="Line 32">
            <a:extLst>
              <a:ext uri="{FF2B5EF4-FFF2-40B4-BE49-F238E27FC236}">
                <a16:creationId xmlns:a16="http://schemas.microsoft.com/office/drawing/2014/main" id="{A592D936-5453-2556-5F9B-C92C86F2DB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664325" y="3449638"/>
            <a:ext cx="1182688" cy="1276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35" name="Line 33">
            <a:extLst>
              <a:ext uri="{FF2B5EF4-FFF2-40B4-BE49-F238E27FC236}">
                <a16:creationId xmlns:a16="http://schemas.microsoft.com/office/drawing/2014/main" id="{39D853C1-7A1F-ACBA-19CB-40C00D23242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07239" y="5830889"/>
            <a:ext cx="376237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36" name="Line 34">
            <a:extLst>
              <a:ext uri="{FF2B5EF4-FFF2-40B4-BE49-F238E27FC236}">
                <a16:creationId xmlns:a16="http://schemas.microsoft.com/office/drawing/2014/main" id="{5D544BE8-FF40-D63F-E029-1C3CC4FB9FE9}"/>
              </a:ext>
            </a:extLst>
          </p:cNvPr>
          <p:cNvSpPr>
            <a:spLocks noChangeShapeType="1"/>
          </p:cNvSpPr>
          <p:nvPr/>
        </p:nvSpPr>
        <p:spPr bwMode="auto">
          <a:xfrm>
            <a:off x="5992813" y="6126164"/>
            <a:ext cx="1490662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4609" name="Text Box 35">
            <a:extLst>
              <a:ext uri="{FF2B5EF4-FFF2-40B4-BE49-F238E27FC236}">
                <a16:creationId xmlns:a16="http://schemas.microsoft.com/office/drawing/2014/main" id="{04361816-FDEF-DD1C-7319-B8586D0AD7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57413" y="4668838"/>
            <a:ext cx="1784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Alice arrives  …</a:t>
            </a:r>
          </a:p>
        </p:txBody>
      </p:sp>
      <p:sp>
        <p:nvSpPr>
          <p:cNvPr id="209938" name="Line 38">
            <a:extLst>
              <a:ext uri="{FF2B5EF4-FFF2-40B4-BE49-F238E27FC236}">
                <a16:creationId xmlns:a16="http://schemas.microsoft.com/office/drawing/2014/main" id="{F415D32D-A85F-CBA5-5211-ED237F924F0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58101" y="5065713"/>
            <a:ext cx="263525" cy="939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24612" name="Picture 39" descr="Alice">
            <a:extLst>
              <a:ext uri="{FF2B5EF4-FFF2-40B4-BE49-F238E27FC236}">
                <a16:creationId xmlns:a16="http://schemas.microsoft.com/office/drawing/2014/main" id="{D0E81504-FA4C-0738-0AAE-1DBB74C34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113" y="4186239"/>
            <a:ext cx="474662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9940" name="Line 42">
            <a:extLst>
              <a:ext uri="{FF2B5EF4-FFF2-40B4-BE49-F238E27FC236}">
                <a16:creationId xmlns:a16="http://schemas.microsoft.com/office/drawing/2014/main" id="{447E46A0-D50A-6C57-E10B-C05E95FDA2D9}"/>
              </a:ext>
            </a:extLst>
          </p:cNvPr>
          <p:cNvSpPr>
            <a:spLocks noChangeShapeType="1"/>
          </p:cNvSpPr>
          <p:nvPr/>
        </p:nvSpPr>
        <p:spPr bwMode="auto">
          <a:xfrm>
            <a:off x="3141663" y="3024188"/>
            <a:ext cx="476250" cy="258762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09941" name="Rectangle 43">
            <a:extLst>
              <a:ext uri="{FF2B5EF4-FFF2-40B4-BE49-F238E27FC236}">
                <a16:creationId xmlns:a16="http://schemas.microsoft.com/office/drawing/2014/main" id="{A73972AB-2AD2-2822-AB96-F80E9B5320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41513" y="1211263"/>
            <a:ext cx="7124700" cy="54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</a:rPr>
              <a:t>file divided into 256Kb chunks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8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</a:rPr>
              <a:t>peers in torrent send/receive file chunks</a:t>
            </a:r>
            <a:endParaRPr lang="en-US" altLang="en-US" sz="2800">
              <a:solidFill>
                <a:srgbClr val="000000"/>
              </a:solidFill>
            </a:endParaRPr>
          </a:p>
        </p:txBody>
      </p:sp>
      <p:pic>
        <p:nvPicPr>
          <p:cNvPr id="209942" name="Picture 50" descr="underline_base">
            <a:extLst>
              <a:ext uri="{FF2B5EF4-FFF2-40B4-BE49-F238E27FC236}">
                <a16:creationId xmlns:a16="http://schemas.microsoft.com/office/drawing/2014/main" id="{227EF4C9-941E-78A7-34B8-32836315954B}"/>
              </a:ext>
            </a:extLst>
          </p:cNvPr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26" y="817563"/>
            <a:ext cx="66722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629" name="Text Box 35">
            <a:extLst>
              <a:ext uri="{FF2B5EF4-FFF2-40B4-BE49-F238E27FC236}">
                <a16:creationId xmlns:a16="http://schemas.microsoft.com/office/drawing/2014/main" id="{E6C26702-ABA2-C290-5179-65282826EE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71700" y="4929188"/>
            <a:ext cx="22923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… obtains list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of peers from tracker</a:t>
            </a:r>
          </a:p>
        </p:txBody>
      </p:sp>
      <p:grpSp>
        <p:nvGrpSpPr>
          <p:cNvPr id="2" name="Group 68">
            <a:extLst>
              <a:ext uri="{FF2B5EF4-FFF2-40B4-BE49-F238E27FC236}">
                <a16:creationId xmlns:a16="http://schemas.microsoft.com/office/drawing/2014/main" id="{9F1EDFBA-8652-CB3B-9237-135D72D8365C}"/>
              </a:ext>
            </a:extLst>
          </p:cNvPr>
          <p:cNvGrpSpPr>
            <a:grpSpLocks/>
          </p:cNvGrpSpPr>
          <p:nvPr/>
        </p:nvGrpSpPr>
        <p:grpSpPr bwMode="auto">
          <a:xfrm>
            <a:off x="4305300" y="3473451"/>
            <a:ext cx="3492500" cy="2163763"/>
            <a:chOff x="1752" y="2166"/>
            <a:chExt cx="2200" cy="1363"/>
          </a:xfrm>
        </p:grpSpPr>
        <p:sp>
          <p:nvSpPr>
            <p:cNvPr id="210006" name="Line 22">
              <a:extLst>
                <a:ext uri="{FF2B5EF4-FFF2-40B4-BE49-F238E27FC236}">
                  <a16:creationId xmlns:a16="http://schemas.microsoft.com/office/drawing/2014/main" id="{5C2B3C24-16FA-6900-CDCE-095C9EA2BAB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52" y="2166"/>
              <a:ext cx="361" cy="5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0007" name="Line 23">
              <a:extLst>
                <a:ext uri="{FF2B5EF4-FFF2-40B4-BE49-F238E27FC236}">
                  <a16:creationId xmlns:a16="http://schemas.microsoft.com/office/drawing/2014/main" id="{DD0FC465-97EA-8DFA-9081-36E49317C4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0" y="2352"/>
              <a:ext cx="2182" cy="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0008" name="Line 24">
              <a:extLst>
                <a:ext uri="{FF2B5EF4-FFF2-40B4-BE49-F238E27FC236}">
                  <a16:creationId xmlns:a16="http://schemas.microsoft.com/office/drawing/2014/main" id="{B3A082F6-0CF3-920C-198B-E640E7AEAE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6" y="2820"/>
              <a:ext cx="1550" cy="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4645" name="Text Box 35">
            <a:extLst>
              <a:ext uri="{FF2B5EF4-FFF2-40B4-BE49-F238E27FC236}">
                <a16:creationId xmlns:a16="http://schemas.microsoft.com/office/drawing/2014/main" id="{7F79F509-E24E-FC91-2CEC-EA755C9E65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2013" y="5470525"/>
            <a:ext cx="33337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… and begins exchanging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800">
                <a:solidFill>
                  <a:srgbClr val="000000"/>
                </a:solidFill>
              </a:rPr>
              <a:t>file chunks with peers in torrent</a:t>
            </a:r>
          </a:p>
        </p:txBody>
      </p:sp>
      <p:grpSp>
        <p:nvGrpSpPr>
          <p:cNvPr id="209946" name="Group 71">
            <a:extLst>
              <a:ext uri="{FF2B5EF4-FFF2-40B4-BE49-F238E27FC236}">
                <a16:creationId xmlns:a16="http://schemas.microsoft.com/office/drawing/2014/main" id="{9D8120B7-8EE9-5EBE-0321-8D04D72FAC57}"/>
              </a:ext>
            </a:extLst>
          </p:cNvPr>
          <p:cNvGrpSpPr>
            <a:grpSpLocks/>
          </p:cNvGrpSpPr>
          <p:nvPr/>
        </p:nvGrpSpPr>
        <p:grpSpPr bwMode="auto">
          <a:xfrm>
            <a:off x="3708401" y="2982914"/>
            <a:ext cx="379413" cy="604837"/>
            <a:chOff x="4140" y="429"/>
            <a:chExt cx="1425" cy="2396"/>
          </a:xfrm>
        </p:grpSpPr>
        <p:sp>
          <p:nvSpPr>
            <p:cNvPr id="209974" name="Freeform 72">
              <a:extLst>
                <a:ext uri="{FF2B5EF4-FFF2-40B4-BE49-F238E27FC236}">
                  <a16:creationId xmlns:a16="http://schemas.microsoft.com/office/drawing/2014/main" id="{D3AA2674-6D4A-DAFE-277E-62516DF455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9975" name="Rectangle 73">
              <a:extLst>
                <a:ext uri="{FF2B5EF4-FFF2-40B4-BE49-F238E27FC236}">
                  <a16:creationId xmlns:a16="http://schemas.microsoft.com/office/drawing/2014/main" id="{981F1007-4289-4514-7C02-24AADDBADA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429"/>
              <a:ext cx="1049" cy="2283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09976" name="Freeform 74">
              <a:extLst>
                <a:ext uri="{FF2B5EF4-FFF2-40B4-BE49-F238E27FC236}">
                  <a16:creationId xmlns:a16="http://schemas.microsoft.com/office/drawing/2014/main" id="{C5570FBA-1889-41E3-79F1-FC79824DE81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9977" name="Freeform 75">
              <a:extLst>
                <a:ext uri="{FF2B5EF4-FFF2-40B4-BE49-F238E27FC236}">
                  <a16:creationId xmlns:a16="http://schemas.microsoft.com/office/drawing/2014/main" id="{2EFF02F3-0B6F-F507-F7E1-B79DDD255D8D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9978" name="Rectangle 76">
              <a:extLst>
                <a:ext uri="{FF2B5EF4-FFF2-40B4-BE49-F238E27FC236}">
                  <a16:creationId xmlns:a16="http://schemas.microsoft.com/office/drawing/2014/main" id="{3F32B8F9-2CC3-5901-AE01-36B27654ED7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2" y="693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209979" name="Group 77">
              <a:extLst>
                <a:ext uri="{FF2B5EF4-FFF2-40B4-BE49-F238E27FC236}">
                  <a16:creationId xmlns:a16="http://schemas.microsoft.com/office/drawing/2014/main" id="{A67B1470-563B-BD6D-9C6B-A2625E1FA8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10004" name="AutoShape 78">
                <a:extLst>
                  <a:ext uri="{FF2B5EF4-FFF2-40B4-BE49-F238E27FC236}">
                    <a16:creationId xmlns:a16="http://schemas.microsoft.com/office/drawing/2014/main" id="{A58FA355-1A11-F4C7-6686-93212BC0BC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8"/>
                <a:ext cx="729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10005" name="AutoShape 79">
                <a:extLst>
                  <a:ext uri="{FF2B5EF4-FFF2-40B4-BE49-F238E27FC236}">
                    <a16:creationId xmlns:a16="http://schemas.microsoft.com/office/drawing/2014/main" id="{403AF3BF-AEA4-92F6-394F-F9295D2497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8" y="2586"/>
                <a:ext cx="699" cy="102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09980" name="Rectangle 80">
              <a:extLst>
                <a:ext uri="{FF2B5EF4-FFF2-40B4-BE49-F238E27FC236}">
                  <a16:creationId xmlns:a16="http://schemas.microsoft.com/office/drawing/2014/main" id="{7746BA99-CF5E-EE66-41F8-6F2AED9481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3" y="102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209981" name="Group 81">
              <a:extLst>
                <a:ext uri="{FF2B5EF4-FFF2-40B4-BE49-F238E27FC236}">
                  <a16:creationId xmlns:a16="http://schemas.microsoft.com/office/drawing/2014/main" id="{5B7BBA88-CC0B-39EF-8A43-A7F358CA6A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10002" name="AutoShape 82">
                <a:extLst>
                  <a:ext uri="{FF2B5EF4-FFF2-40B4-BE49-F238E27FC236}">
                    <a16:creationId xmlns:a16="http://schemas.microsoft.com/office/drawing/2014/main" id="{D886082B-27AF-27C9-D5F4-C0DC535A057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" y="2569"/>
                <a:ext cx="722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10003" name="AutoShape 83">
                <a:extLst>
                  <a:ext uri="{FF2B5EF4-FFF2-40B4-BE49-F238E27FC236}">
                    <a16:creationId xmlns:a16="http://schemas.microsoft.com/office/drawing/2014/main" id="{405C824A-7470-EEEE-5F6F-0B3A8FF7F5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2"/>
                <a:ext cx="692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09982" name="Rectangle 84">
              <a:extLst>
                <a:ext uri="{FF2B5EF4-FFF2-40B4-BE49-F238E27FC236}">
                  <a16:creationId xmlns:a16="http://schemas.microsoft.com/office/drawing/2014/main" id="{D241C51F-91C3-A227-21D2-114C7170B2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8" y="1360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09983" name="Rectangle 85">
              <a:extLst>
                <a:ext uri="{FF2B5EF4-FFF2-40B4-BE49-F238E27FC236}">
                  <a16:creationId xmlns:a16="http://schemas.microsoft.com/office/drawing/2014/main" id="{2DC2A6A7-B460-C88C-DF42-A039E3CD21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9" y="1655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209984" name="Group 86">
              <a:extLst>
                <a:ext uri="{FF2B5EF4-FFF2-40B4-BE49-F238E27FC236}">
                  <a16:creationId xmlns:a16="http://schemas.microsoft.com/office/drawing/2014/main" id="{EAFB3602-35CB-1D9F-B5A9-9442940B70B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10000" name="AutoShape 87">
                <a:extLst>
                  <a:ext uri="{FF2B5EF4-FFF2-40B4-BE49-F238E27FC236}">
                    <a16:creationId xmlns:a16="http://schemas.microsoft.com/office/drawing/2014/main" id="{1D61D23E-2DC5-CE8F-AE7A-255B0868B59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82"/>
                <a:ext cx="720" cy="139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10001" name="AutoShape 88">
                <a:extLst>
                  <a:ext uri="{FF2B5EF4-FFF2-40B4-BE49-F238E27FC236}">
                    <a16:creationId xmlns:a16="http://schemas.microsoft.com/office/drawing/2014/main" id="{B5C5C5BB-5748-7110-6142-7EDA6D38C6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8"/>
                <a:ext cx="691" cy="104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09985" name="Freeform 89">
              <a:extLst>
                <a:ext uri="{FF2B5EF4-FFF2-40B4-BE49-F238E27FC236}">
                  <a16:creationId xmlns:a16="http://schemas.microsoft.com/office/drawing/2014/main" id="{A9FE3DC2-D0A0-2865-A6E3-20BE40025D0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09986" name="Group 90">
              <a:extLst>
                <a:ext uri="{FF2B5EF4-FFF2-40B4-BE49-F238E27FC236}">
                  <a16:creationId xmlns:a16="http://schemas.microsoft.com/office/drawing/2014/main" id="{F0158B51-3799-BE70-FE4D-B247C68D9BF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09998" name="AutoShape 91">
                <a:extLst>
                  <a:ext uri="{FF2B5EF4-FFF2-40B4-BE49-F238E27FC236}">
                    <a16:creationId xmlns:a16="http://schemas.microsoft.com/office/drawing/2014/main" id="{D9391123-6AE3-E0A8-62B2-9149BF299D7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69"/>
                <a:ext cx="728" cy="138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09999" name="AutoShape 92">
                <a:extLst>
                  <a:ext uri="{FF2B5EF4-FFF2-40B4-BE49-F238E27FC236}">
                    <a16:creationId xmlns:a16="http://schemas.microsoft.com/office/drawing/2014/main" id="{D7AAC9CC-B3EA-6E34-F913-FEB2FF3EE66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" y="2588"/>
                <a:ext cx="706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09987" name="Rectangle 93">
              <a:extLst>
                <a:ext uri="{FF2B5EF4-FFF2-40B4-BE49-F238E27FC236}">
                  <a16:creationId xmlns:a16="http://schemas.microsoft.com/office/drawing/2014/main" id="{E3D305F1-3EEC-9F0F-9910-074B4BED23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9" y="429"/>
              <a:ext cx="72" cy="2289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09988" name="Freeform 94">
              <a:extLst>
                <a:ext uri="{FF2B5EF4-FFF2-40B4-BE49-F238E27FC236}">
                  <a16:creationId xmlns:a16="http://schemas.microsoft.com/office/drawing/2014/main" id="{12A8DE23-41E1-76A9-8266-6E30ABDF09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9989" name="Freeform 95">
              <a:extLst>
                <a:ext uri="{FF2B5EF4-FFF2-40B4-BE49-F238E27FC236}">
                  <a16:creationId xmlns:a16="http://schemas.microsoft.com/office/drawing/2014/main" id="{104F34E8-4307-1F63-D042-4D4BED7FDF1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39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9990" name="Oval 96">
              <a:extLst>
                <a:ext uri="{FF2B5EF4-FFF2-40B4-BE49-F238E27FC236}">
                  <a16:creationId xmlns:a16="http://schemas.microsoft.com/office/drawing/2014/main" id="{A31C0257-3B5D-4866-5A09-3E3AAF1F9A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7" y="2611"/>
              <a:ext cx="48" cy="94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09991" name="Freeform 97">
              <a:extLst>
                <a:ext uri="{FF2B5EF4-FFF2-40B4-BE49-F238E27FC236}">
                  <a16:creationId xmlns:a16="http://schemas.microsoft.com/office/drawing/2014/main" id="{6DCD8442-F23B-C591-D67D-218E4C3CFB4C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09992" name="AutoShape 98">
              <a:extLst>
                <a:ext uri="{FF2B5EF4-FFF2-40B4-BE49-F238E27FC236}">
                  <a16:creationId xmlns:a16="http://schemas.microsoft.com/office/drawing/2014/main" id="{1C727CBB-2C45-CBAA-BD72-1DA51337DB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0"/>
              <a:ext cx="1198" cy="145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09993" name="AutoShape 99">
              <a:extLst>
                <a:ext uri="{FF2B5EF4-FFF2-40B4-BE49-F238E27FC236}">
                  <a16:creationId xmlns:a16="http://schemas.microsoft.com/office/drawing/2014/main" id="{F56BA8D1-7DAC-DCE1-D063-0A0196FACA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6" y="2712"/>
              <a:ext cx="1073" cy="82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09994" name="Oval 100">
              <a:extLst>
                <a:ext uri="{FF2B5EF4-FFF2-40B4-BE49-F238E27FC236}">
                  <a16:creationId xmlns:a16="http://schemas.microsoft.com/office/drawing/2014/main" id="{443218FF-E089-225F-D17F-10364CEDF7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7" y="2385"/>
              <a:ext cx="161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09995" name="Oval 101">
              <a:extLst>
                <a:ext uri="{FF2B5EF4-FFF2-40B4-BE49-F238E27FC236}">
                  <a16:creationId xmlns:a16="http://schemas.microsoft.com/office/drawing/2014/main" id="{0E22D55C-6B13-8D72-E88A-35417FD15B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6" y="2385"/>
              <a:ext cx="161" cy="145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09996" name="Oval 102">
              <a:extLst>
                <a:ext uri="{FF2B5EF4-FFF2-40B4-BE49-F238E27FC236}">
                  <a16:creationId xmlns:a16="http://schemas.microsoft.com/office/drawing/2014/main" id="{635BAEB0-737D-8335-8610-9815D3958C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5" y="2379"/>
              <a:ext cx="155" cy="145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09997" name="Rectangle 103">
              <a:extLst>
                <a:ext uri="{FF2B5EF4-FFF2-40B4-BE49-F238E27FC236}">
                  <a16:creationId xmlns:a16="http://schemas.microsoft.com/office/drawing/2014/main" id="{7377E58B-90BC-8BA1-BAEA-860B22A947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4" y="1838"/>
              <a:ext cx="83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8" name="Group 104">
            <a:extLst>
              <a:ext uri="{FF2B5EF4-FFF2-40B4-BE49-F238E27FC236}">
                <a16:creationId xmlns:a16="http://schemas.microsoft.com/office/drawing/2014/main" id="{630EF5E7-E097-CD30-79E9-E4EFBC35B118}"/>
              </a:ext>
            </a:extLst>
          </p:cNvPr>
          <p:cNvGrpSpPr>
            <a:grpSpLocks/>
          </p:cNvGrpSpPr>
          <p:nvPr/>
        </p:nvGrpSpPr>
        <p:grpSpPr bwMode="auto">
          <a:xfrm>
            <a:off x="3602038" y="4222751"/>
            <a:ext cx="685800" cy="588963"/>
            <a:chOff x="-44" y="1473"/>
            <a:chExt cx="981" cy="1105"/>
          </a:xfrm>
        </p:grpSpPr>
        <p:pic>
          <p:nvPicPr>
            <p:cNvPr id="209972" name="Picture 105" descr="desktop_computer_stylized_medium">
              <a:extLst>
                <a:ext uri="{FF2B5EF4-FFF2-40B4-BE49-F238E27FC236}">
                  <a16:creationId xmlns:a16="http://schemas.microsoft.com/office/drawing/2014/main" id="{52B33DE6-C98C-4A93-180A-008595D2AB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973" name="Freeform 106">
              <a:extLst>
                <a:ext uri="{FF2B5EF4-FFF2-40B4-BE49-F238E27FC236}">
                  <a16:creationId xmlns:a16="http://schemas.microsoft.com/office/drawing/2014/main" id="{636844CB-0C4E-4351-470E-F90CE477FAA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48" name="Group 107">
            <a:extLst>
              <a:ext uri="{FF2B5EF4-FFF2-40B4-BE49-F238E27FC236}">
                <a16:creationId xmlns:a16="http://schemas.microsoft.com/office/drawing/2014/main" id="{0F96D652-C018-C9F4-6750-4CED76B22B3B}"/>
              </a:ext>
            </a:extLst>
          </p:cNvPr>
          <p:cNvGrpSpPr>
            <a:grpSpLocks/>
          </p:cNvGrpSpPr>
          <p:nvPr/>
        </p:nvGrpSpPr>
        <p:grpSpPr bwMode="auto">
          <a:xfrm>
            <a:off x="4972051" y="5235576"/>
            <a:ext cx="728663" cy="620713"/>
            <a:chOff x="-44" y="1473"/>
            <a:chExt cx="981" cy="1105"/>
          </a:xfrm>
        </p:grpSpPr>
        <p:pic>
          <p:nvPicPr>
            <p:cNvPr id="209970" name="Picture 108" descr="desktop_computer_stylized_medium">
              <a:extLst>
                <a:ext uri="{FF2B5EF4-FFF2-40B4-BE49-F238E27FC236}">
                  <a16:creationId xmlns:a16="http://schemas.microsoft.com/office/drawing/2014/main" id="{2F3A931F-1C96-64B7-21D5-F584085638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971" name="Freeform 109">
              <a:extLst>
                <a:ext uri="{FF2B5EF4-FFF2-40B4-BE49-F238E27FC236}">
                  <a16:creationId xmlns:a16="http://schemas.microsoft.com/office/drawing/2014/main" id="{57FDEA36-BC9B-6F23-98FF-224E061BD20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49" name="Group 110">
            <a:extLst>
              <a:ext uri="{FF2B5EF4-FFF2-40B4-BE49-F238E27FC236}">
                <a16:creationId xmlns:a16="http://schemas.microsoft.com/office/drawing/2014/main" id="{635E9551-624E-C147-A361-752C15BE8B0B}"/>
              </a:ext>
            </a:extLst>
          </p:cNvPr>
          <p:cNvGrpSpPr>
            <a:grpSpLocks/>
          </p:cNvGrpSpPr>
          <p:nvPr/>
        </p:nvGrpSpPr>
        <p:grpSpPr bwMode="auto">
          <a:xfrm>
            <a:off x="5254626" y="5813426"/>
            <a:ext cx="728663" cy="620713"/>
            <a:chOff x="-44" y="1473"/>
            <a:chExt cx="981" cy="1105"/>
          </a:xfrm>
        </p:grpSpPr>
        <p:pic>
          <p:nvPicPr>
            <p:cNvPr id="209968" name="Picture 111" descr="desktop_computer_stylized_medium">
              <a:extLst>
                <a:ext uri="{FF2B5EF4-FFF2-40B4-BE49-F238E27FC236}">
                  <a16:creationId xmlns:a16="http://schemas.microsoft.com/office/drawing/2014/main" id="{3712F05E-22C2-AAAE-ADF9-7ED7EF539E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969" name="Freeform 112">
              <a:extLst>
                <a:ext uri="{FF2B5EF4-FFF2-40B4-BE49-F238E27FC236}">
                  <a16:creationId xmlns:a16="http://schemas.microsoft.com/office/drawing/2014/main" id="{9FC48370-10B1-9E6D-0D53-7BC5311119C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50" name="Group 113">
            <a:extLst>
              <a:ext uri="{FF2B5EF4-FFF2-40B4-BE49-F238E27FC236}">
                <a16:creationId xmlns:a16="http://schemas.microsoft.com/office/drawing/2014/main" id="{DEBDBB6A-15D5-9433-8F6F-9285CEEE24ED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888288" y="4659313"/>
            <a:ext cx="728662" cy="620712"/>
            <a:chOff x="-44" y="1473"/>
            <a:chExt cx="981" cy="1105"/>
          </a:xfrm>
        </p:grpSpPr>
        <p:pic>
          <p:nvPicPr>
            <p:cNvPr id="209966" name="Picture 114" descr="desktop_computer_stylized_medium">
              <a:extLst>
                <a:ext uri="{FF2B5EF4-FFF2-40B4-BE49-F238E27FC236}">
                  <a16:creationId xmlns:a16="http://schemas.microsoft.com/office/drawing/2014/main" id="{E48990A5-F90B-DB9D-9057-FE56B816A25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967" name="Freeform 115">
              <a:extLst>
                <a:ext uri="{FF2B5EF4-FFF2-40B4-BE49-F238E27FC236}">
                  <a16:creationId xmlns:a16="http://schemas.microsoft.com/office/drawing/2014/main" id="{3C5C43D7-128F-ABF4-9CBA-2D2E6E3226B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51" name="Group 116">
            <a:extLst>
              <a:ext uri="{FF2B5EF4-FFF2-40B4-BE49-F238E27FC236}">
                <a16:creationId xmlns:a16="http://schemas.microsoft.com/office/drawing/2014/main" id="{30758CD4-9834-DCE9-C8C1-8F5FC550E25E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540626" y="5997576"/>
            <a:ext cx="728663" cy="620713"/>
            <a:chOff x="-44" y="1473"/>
            <a:chExt cx="981" cy="1105"/>
          </a:xfrm>
        </p:grpSpPr>
        <p:pic>
          <p:nvPicPr>
            <p:cNvPr id="209964" name="Picture 117" descr="desktop_computer_stylized_medium">
              <a:extLst>
                <a:ext uri="{FF2B5EF4-FFF2-40B4-BE49-F238E27FC236}">
                  <a16:creationId xmlns:a16="http://schemas.microsoft.com/office/drawing/2014/main" id="{9695D535-5C65-82AA-0ECB-AB4DB35EC2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965" name="Freeform 118">
              <a:extLst>
                <a:ext uri="{FF2B5EF4-FFF2-40B4-BE49-F238E27FC236}">
                  <a16:creationId xmlns:a16="http://schemas.microsoft.com/office/drawing/2014/main" id="{920ACF64-1375-13AE-1C29-F77BAE80702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52" name="Group 119">
            <a:extLst>
              <a:ext uri="{FF2B5EF4-FFF2-40B4-BE49-F238E27FC236}">
                <a16:creationId xmlns:a16="http://schemas.microsoft.com/office/drawing/2014/main" id="{D8FE8B69-A58F-D3A7-B170-D1189F64449E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942263" y="3471863"/>
            <a:ext cx="728662" cy="620712"/>
            <a:chOff x="-44" y="1473"/>
            <a:chExt cx="981" cy="1105"/>
          </a:xfrm>
        </p:grpSpPr>
        <p:pic>
          <p:nvPicPr>
            <p:cNvPr id="209962" name="Picture 120" descr="desktop_computer_stylized_medium">
              <a:extLst>
                <a:ext uri="{FF2B5EF4-FFF2-40B4-BE49-F238E27FC236}">
                  <a16:creationId xmlns:a16="http://schemas.microsoft.com/office/drawing/2014/main" id="{E98ABEBD-AFFA-AEAE-0790-85FBCA149D4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963" name="Freeform 121">
              <a:extLst>
                <a:ext uri="{FF2B5EF4-FFF2-40B4-BE49-F238E27FC236}">
                  <a16:creationId xmlns:a16="http://schemas.microsoft.com/office/drawing/2014/main" id="{7A5158E9-5FCA-0466-4980-84A23B0B0A8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53" name="Group 122">
            <a:extLst>
              <a:ext uri="{FF2B5EF4-FFF2-40B4-BE49-F238E27FC236}">
                <a16:creationId xmlns:a16="http://schemas.microsoft.com/office/drawing/2014/main" id="{631B2434-7D8B-E3E3-99ED-C648E036F2AB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6145213" y="2938463"/>
            <a:ext cx="641350" cy="620712"/>
            <a:chOff x="-44" y="1473"/>
            <a:chExt cx="981" cy="1105"/>
          </a:xfrm>
        </p:grpSpPr>
        <p:pic>
          <p:nvPicPr>
            <p:cNvPr id="209960" name="Picture 123" descr="desktop_computer_stylized_medium">
              <a:extLst>
                <a:ext uri="{FF2B5EF4-FFF2-40B4-BE49-F238E27FC236}">
                  <a16:creationId xmlns:a16="http://schemas.microsoft.com/office/drawing/2014/main" id="{CA68F938-0094-8258-AAE5-665938F80DF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961" name="Freeform 124">
              <a:extLst>
                <a:ext uri="{FF2B5EF4-FFF2-40B4-BE49-F238E27FC236}">
                  <a16:creationId xmlns:a16="http://schemas.microsoft.com/office/drawing/2014/main" id="{16C9185D-71E7-64BF-F49E-A0A783ACA00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54" name="Group 125">
            <a:extLst>
              <a:ext uri="{FF2B5EF4-FFF2-40B4-BE49-F238E27FC236}">
                <a16:creationId xmlns:a16="http://schemas.microsoft.com/office/drawing/2014/main" id="{A20D0087-E89F-A608-CF8E-419B11BC1E2E}"/>
              </a:ext>
            </a:extLst>
          </p:cNvPr>
          <p:cNvGrpSpPr>
            <a:grpSpLocks/>
          </p:cNvGrpSpPr>
          <p:nvPr/>
        </p:nvGrpSpPr>
        <p:grpSpPr bwMode="auto">
          <a:xfrm>
            <a:off x="4535488" y="2928938"/>
            <a:ext cx="728662" cy="620712"/>
            <a:chOff x="-44" y="1473"/>
            <a:chExt cx="981" cy="1105"/>
          </a:xfrm>
        </p:grpSpPr>
        <p:pic>
          <p:nvPicPr>
            <p:cNvPr id="209958" name="Picture 126" descr="desktop_computer_stylized_medium">
              <a:extLst>
                <a:ext uri="{FF2B5EF4-FFF2-40B4-BE49-F238E27FC236}">
                  <a16:creationId xmlns:a16="http://schemas.microsoft.com/office/drawing/2014/main" id="{9F6492C7-8EC9-0810-DBF8-92BA6E96DE9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959" name="Freeform 127">
              <a:extLst>
                <a:ext uri="{FF2B5EF4-FFF2-40B4-BE49-F238E27FC236}">
                  <a16:creationId xmlns:a16="http://schemas.microsoft.com/office/drawing/2014/main" id="{9B962A40-3B7A-72A8-81D3-78CAE705B8F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09955" name="Group 129">
            <a:extLst>
              <a:ext uri="{FF2B5EF4-FFF2-40B4-BE49-F238E27FC236}">
                <a16:creationId xmlns:a16="http://schemas.microsoft.com/office/drawing/2014/main" id="{66E9057B-FF6B-05FC-6015-518355E618CF}"/>
              </a:ext>
            </a:extLst>
          </p:cNvPr>
          <p:cNvGrpSpPr>
            <a:grpSpLocks/>
          </p:cNvGrpSpPr>
          <p:nvPr/>
        </p:nvGrpSpPr>
        <p:grpSpPr bwMode="auto">
          <a:xfrm>
            <a:off x="6635750" y="5541963"/>
            <a:ext cx="490538" cy="412750"/>
            <a:chOff x="-44" y="1473"/>
            <a:chExt cx="981" cy="1105"/>
          </a:xfrm>
        </p:grpSpPr>
        <p:pic>
          <p:nvPicPr>
            <p:cNvPr id="209956" name="Picture 130" descr="desktop_computer_stylized_medium">
              <a:extLst>
                <a:ext uri="{FF2B5EF4-FFF2-40B4-BE49-F238E27FC236}">
                  <a16:creationId xmlns:a16="http://schemas.microsoft.com/office/drawing/2014/main" id="{8A8BB20D-A680-004A-7002-C58B4F1ABFF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9957" name="Freeform 131">
              <a:extLst>
                <a:ext uri="{FF2B5EF4-FFF2-40B4-BE49-F238E27FC236}">
                  <a16:creationId xmlns:a16="http://schemas.microsoft.com/office/drawing/2014/main" id="{5FB331E6-183F-C43B-2CD4-396F9FD22D2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1000"/>
                                        <p:tgtEl>
                                          <p:spTgt spid="24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4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1000"/>
                                        <p:tgtEl>
                                          <p:spTgt spid="24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1000"/>
                                        <p:tgtEl>
                                          <p:spTgt spid="24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31" dur="500"/>
                                        <p:tgtEl>
                                          <p:spTgt spid="245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5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09" grpId="0"/>
      <p:bldP spid="24629" grpId="0"/>
      <p:bldP spid="2464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353" name="Group 42">
            <a:extLst>
              <a:ext uri="{FF2B5EF4-FFF2-40B4-BE49-F238E27FC236}">
                <a16:creationId xmlns:a16="http://schemas.microsoft.com/office/drawing/2014/main" id="{14109C98-9B1B-1CE8-B56D-1D6B0FC06B2A}"/>
              </a:ext>
            </a:extLst>
          </p:cNvPr>
          <p:cNvGrpSpPr>
            <a:grpSpLocks/>
          </p:cNvGrpSpPr>
          <p:nvPr/>
        </p:nvGrpSpPr>
        <p:grpSpPr bwMode="auto">
          <a:xfrm>
            <a:off x="1905001" y="2819401"/>
            <a:ext cx="3890963" cy="3662363"/>
            <a:chOff x="946990" y="1676400"/>
            <a:chExt cx="3892193" cy="3662018"/>
          </a:xfrm>
        </p:grpSpPr>
        <p:sp>
          <p:nvSpPr>
            <p:cNvPr id="228717" name="Oval 3">
              <a:extLst>
                <a:ext uri="{FF2B5EF4-FFF2-40B4-BE49-F238E27FC236}">
                  <a16:creationId xmlns:a16="http://schemas.microsoft.com/office/drawing/2014/main" id="{5068F4A4-9BF9-3FE6-086A-D3393FEE2C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4354" y="4791480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8718" name="Oval 4">
              <a:extLst>
                <a:ext uri="{FF2B5EF4-FFF2-40B4-BE49-F238E27FC236}">
                  <a16:creationId xmlns:a16="http://schemas.microsoft.com/office/drawing/2014/main" id="{8164C5B1-CAD6-4A17-4C5F-B5919A6F58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5115" y="2890435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8719" name="Oval 5">
              <a:extLst>
                <a:ext uri="{FF2B5EF4-FFF2-40B4-BE49-F238E27FC236}">
                  <a16:creationId xmlns:a16="http://schemas.microsoft.com/office/drawing/2014/main" id="{455D557E-8981-9E82-3D10-853B735511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9562" y="3978242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8720" name="Oval 6">
              <a:extLst>
                <a:ext uri="{FF2B5EF4-FFF2-40B4-BE49-F238E27FC236}">
                  <a16:creationId xmlns:a16="http://schemas.microsoft.com/office/drawing/2014/main" id="{A3760997-3145-79DD-534B-78A70C8CDD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9799" y="2585616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8721" name="Oval 7">
              <a:extLst>
                <a:ext uri="{FF2B5EF4-FFF2-40B4-BE49-F238E27FC236}">
                  <a16:creationId xmlns:a16="http://schemas.microsoft.com/office/drawing/2014/main" id="{339E2C17-CF31-48C3-936F-260521F779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3160" y="3457025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8722" name="Oval 8">
              <a:extLst>
                <a:ext uri="{FF2B5EF4-FFF2-40B4-BE49-F238E27FC236}">
                  <a16:creationId xmlns:a16="http://schemas.microsoft.com/office/drawing/2014/main" id="{655E055F-5974-2C09-035D-F6D53BEF15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467" y="4192313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8723" name="Oval 9">
              <a:extLst>
                <a:ext uri="{FF2B5EF4-FFF2-40B4-BE49-F238E27FC236}">
                  <a16:creationId xmlns:a16="http://schemas.microsoft.com/office/drawing/2014/main" id="{8AF7E650-6B80-F1B0-7103-7152F879DD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1278" y="4548323"/>
              <a:ext cx="96565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8724" name="Oval 10">
              <a:extLst>
                <a:ext uri="{FF2B5EF4-FFF2-40B4-BE49-F238E27FC236}">
                  <a16:creationId xmlns:a16="http://schemas.microsoft.com/office/drawing/2014/main" id="{11EFEF84-FF7E-3149-40F4-A0DCF5BC40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6443" y="2050438"/>
              <a:ext cx="2927496" cy="27933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8725" name="Text Box 11">
              <a:extLst>
                <a:ext uri="{FF2B5EF4-FFF2-40B4-BE49-F238E27FC236}">
                  <a16:creationId xmlns:a16="http://schemas.microsoft.com/office/drawing/2014/main" id="{CB2BE606-9C81-3BEB-B449-A283D5BD7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5600" y="1676400"/>
              <a:ext cx="340266" cy="46162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228726" name="Rectangle 12">
              <a:extLst>
                <a:ext uri="{FF2B5EF4-FFF2-40B4-BE49-F238E27FC236}">
                  <a16:creationId xmlns:a16="http://schemas.microsoft.com/office/drawing/2014/main" id="{9A6802F2-6859-6032-022A-73DC040484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2514600"/>
              <a:ext cx="495783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12</a:t>
              </a:r>
            </a:p>
          </p:txBody>
        </p:sp>
        <p:sp>
          <p:nvSpPr>
            <p:cNvPr id="228727" name="Rectangle 13">
              <a:extLst>
                <a:ext uri="{FF2B5EF4-FFF2-40B4-BE49-F238E27FC236}">
                  <a16:creationId xmlns:a16="http://schemas.microsoft.com/office/drawing/2014/main" id="{3B51FD86-281A-A9E5-E1F0-FE01CC80C6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352800"/>
              <a:ext cx="495783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13</a:t>
              </a:r>
            </a:p>
          </p:txBody>
        </p:sp>
        <p:sp>
          <p:nvSpPr>
            <p:cNvPr id="228728" name="Rectangle 14">
              <a:extLst>
                <a:ext uri="{FF2B5EF4-FFF2-40B4-BE49-F238E27FC236}">
                  <a16:creationId xmlns:a16="http://schemas.microsoft.com/office/drawing/2014/main" id="{5297E8CE-3952-037D-F56C-3052CAB289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4114800"/>
              <a:ext cx="495783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25</a:t>
              </a:r>
            </a:p>
          </p:txBody>
        </p:sp>
        <p:sp>
          <p:nvSpPr>
            <p:cNvPr id="228729" name="Rectangle 15">
              <a:extLst>
                <a:ext uri="{FF2B5EF4-FFF2-40B4-BE49-F238E27FC236}">
                  <a16:creationId xmlns:a16="http://schemas.microsoft.com/office/drawing/2014/main" id="{ACD82D10-16E8-F059-7445-D8FA4CD56B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200" y="4876800"/>
              <a:ext cx="495783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32</a:t>
              </a:r>
            </a:p>
          </p:txBody>
        </p:sp>
        <p:sp>
          <p:nvSpPr>
            <p:cNvPr id="228730" name="Rectangle 16">
              <a:extLst>
                <a:ext uri="{FF2B5EF4-FFF2-40B4-BE49-F238E27FC236}">
                  <a16:creationId xmlns:a16="http://schemas.microsoft.com/office/drawing/2014/main" id="{BA5C2A73-8C45-5FD7-39D3-B951B00FCD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6400" y="4648200"/>
              <a:ext cx="495783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40</a:t>
              </a:r>
            </a:p>
          </p:txBody>
        </p:sp>
        <p:sp>
          <p:nvSpPr>
            <p:cNvPr id="228731" name="Rectangle 17">
              <a:extLst>
                <a:ext uri="{FF2B5EF4-FFF2-40B4-BE49-F238E27FC236}">
                  <a16:creationId xmlns:a16="http://schemas.microsoft.com/office/drawing/2014/main" id="{6F8D7350-2FCE-00D3-67A1-7F64E453C20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18876" y="3886200"/>
              <a:ext cx="495783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48</a:t>
              </a:r>
            </a:p>
          </p:txBody>
        </p:sp>
        <p:sp>
          <p:nvSpPr>
            <p:cNvPr id="228732" name="Rectangle 18">
              <a:extLst>
                <a:ext uri="{FF2B5EF4-FFF2-40B4-BE49-F238E27FC236}">
                  <a16:creationId xmlns:a16="http://schemas.microsoft.com/office/drawing/2014/main" id="{574C972C-95BD-5AAD-D7F7-CF81FC33F8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6990" y="2667000"/>
              <a:ext cx="495783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60</a:t>
              </a:r>
            </a:p>
          </p:txBody>
        </p:sp>
        <p:sp>
          <p:nvSpPr>
            <p:cNvPr id="228733" name="Oval 28">
              <a:extLst>
                <a:ext uri="{FF2B5EF4-FFF2-40B4-BE49-F238E27FC236}">
                  <a16:creationId xmlns:a16="http://schemas.microsoft.com/office/drawing/2014/main" id="{2E9F7032-5BC3-3C45-C5EF-E4A4847FF9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2920" y="2010882"/>
              <a:ext cx="96565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</p:grpSp>
      <p:sp>
        <p:nvSpPr>
          <p:cNvPr id="228354" name="Title 67">
            <a:extLst>
              <a:ext uri="{FF2B5EF4-FFF2-40B4-BE49-F238E27FC236}">
                <a16:creationId xmlns:a16="http://schemas.microsoft.com/office/drawing/2014/main" id="{A2A7BE11-9E5C-F41F-0DF8-B4A54F2FF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Circular DHT</a:t>
            </a:r>
          </a:p>
        </p:txBody>
      </p:sp>
      <p:sp>
        <p:nvSpPr>
          <p:cNvPr id="228355" name="Content Placeholder 68">
            <a:extLst>
              <a:ext uri="{FF2B5EF4-FFF2-40B4-BE49-F238E27FC236}">
                <a16:creationId xmlns:a16="http://schemas.microsoft.com/office/drawing/2014/main" id="{9D36A0F0-0701-E5DA-64D9-094DD9FBFB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371600"/>
            <a:ext cx="8229600" cy="2362200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each peer </a:t>
            </a:r>
            <a:r>
              <a:rPr lang="en-US" altLang="en-US" i="1">
                <a:latin typeface="Gill Sans MT" panose="020B0502020104020203" pitchFamily="34" charset="77"/>
                <a:ea typeface="ＭＳ Ｐゴシック" panose="020B0600070205080204" pitchFamily="34" charset="-128"/>
              </a:rPr>
              <a:t>only</a:t>
            </a:r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 aware of </a:t>
            </a:r>
            <a:b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</a:br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immediate successor and </a:t>
            </a:r>
            <a:b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</a:br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predecessor.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pic>
        <p:nvPicPr>
          <p:cNvPr id="228356" name="Picture 23" descr="underline_base">
            <a:extLst>
              <a:ext uri="{FF2B5EF4-FFF2-40B4-BE49-F238E27FC236}">
                <a16:creationId xmlns:a16="http://schemas.microsoft.com/office/drawing/2014/main" id="{B44523BF-DCDB-9D4B-380E-101A31AE0594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838200"/>
            <a:ext cx="32512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Group 392">
            <a:extLst>
              <a:ext uri="{FF2B5EF4-FFF2-40B4-BE49-F238E27FC236}">
                <a16:creationId xmlns:a16="http://schemas.microsoft.com/office/drawing/2014/main" id="{97B67B51-0E02-E0DB-AF79-D723E9AA601A}"/>
              </a:ext>
            </a:extLst>
          </p:cNvPr>
          <p:cNvGrpSpPr>
            <a:grpSpLocks/>
          </p:cNvGrpSpPr>
          <p:nvPr/>
        </p:nvGrpSpPr>
        <p:grpSpPr bwMode="auto">
          <a:xfrm>
            <a:off x="6934200" y="685800"/>
            <a:ext cx="3616810" cy="5842058"/>
            <a:chOff x="5410200" y="685800"/>
            <a:chExt cx="3616809" cy="5842633"/>
          </a:xfrm>
        </p:grpSpPr>
        <p:grpSp>
          <p:nvGrpSpPr>
            <p:cNvPr id="228358" name="Group 390">
              <a:extLst>
                <a:ext uri="{FF2B5EF4-FFF2-40B4-BE49-F238E27FC236}">
                  <a16:creationId xmlns:a16="http://schemas.microsoft.com/office/drawing/2014/main" id="{139382F2-19D4-E786-3055-E011098298D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5410200" y="685800"/>
              <a:ext cx="3551237" cy="5223563"/>
              <a:chOff x="5592763" y="457200"/>
              <a:chExt cx="3551237" cy="5223563"/>
            </a:xfrm>
          </p:grpSpPr>
          <p:grpSp>
            <p:nvGrpSpPr>
              <p:cNvPr id="228360" name="Group 389">
                <a:extLst>
                  <a:ext uri="{FF2B5EF4-FFF2-40B4-BE49-F238E27FC236}">
                    <a16:creationId xmlns:a16="http://schemas.microsoft.com/office/drawing/2014/main" id="{BE32C255-3798-497D-4B23-81344F14827D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5592763" y="457200"/>
                <a:ext cx="3551237" cy="5223563"/>
                <a:chOff x="5257800" y="1264550"/>
                <a:chExt cx="3551237" cy="5223563"/>
              </a:xfrm>
            </p:grpSpPr>
            <p:grpSp>
              <p:nvGrpSpPr>
                <p:cNvPr id="228362" name="Group 1">
                  <a:extLst>
                    <a:ext uri="{FF2B5EF4-FFF2-40B4-BE49-F238E27FC236}">
                      <a16:creationId xmlns:a16="http://schemas.microsoft.com/office/drawing/2014/main" id="{F73A99FA-655B-CC7D-16C5-6285C00644E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257800" y="1990725"/>
                  <a:ext cx="3551237" cy="4497388"/>
                  <a:chOff x="5202238" y="1546225"/>
                  <a:chExt cx="3551237" cy="4497388"/>
                </a:xfrm>
              </p:grpSpPr>
              <p:sp>
                <p:nvSpPr>
                  <p:cNvPr id="228367" name="Freeform 415">
                    <a:extLst>
                      <a:ext uri="{FF2B5EF4-FFF2-40B4-BE49-F238E27FC236}">
                        <a16:creationId xmlns:a16="http://schemas.microsoft.com/office/drawing/2014/main" id="{39F81056-4682-89F8-5E38-C6C15280E58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004050" y="3527425"/>
                    <a:ext cx="1314450" cy="674688"/>
                  </a:xfrm>
                  <a:custGeom>
                    <a:avLst/>
                    <a:gdLst>
                      <a:gd name="T0" fmla="*/ 2147483647 w 828"/>
                      <a:gd name="T1" fmla="*/ 2147483647 h 425"/>
                      <a:gd name="T2" fmla="*/ 2147483647 w 828"/>
                      <a:gd name="T3" fmla="*/ 2147483647 h 425"/>
                      <a:gd name="T4" fmla="*/ 2147483647 w 828"/>
                      <a:gd name="T5" fmla="*/ 2147483647 h 425"/>
                      <a:gd name="T6" fmla="*/ 2147483647 w 828"/>
                      <a:gd name="T7" fmla="*/ 2147483647 h 425"/>
                      <a:gd name="T8" fmla="*/ 2147483647 w 828"/>
                      <a:gd name="T9" fmla="*/ 2147483647 h 425"/>
                      <a:gd name="T10" fmla="*/ 2147483647 w 828"/>
                      <a:gd name="T11" fmla="*/ 2147483647 h 425"/>
                      <a:gd name="T12" fmla="*/ 2147483647 w 828"/>
                      <a:gd name="T13" fmla="*/ 2147483647 h 425"/>
                      <a:gd name="T14" fmla="*/ 2147483647 w 828"/>
                      <a:gd name="T15" fmla="*/ 2147483647 h 425"/>
                      <a:gd name="T16" fmla="*/ 2147483647 w 828"/>
                      <a:gd name="T17" fmla="*/ 2147483647 h 425"/>
                      <a:gd name="T18" fmla="*/ 2147483647 w 828"/>
                      <a:gd name="T19" fmla="*/ 2147483647 h 425"/>
                      <a:gd name="T20" fmla="*/ 2147483647 w 828"/>
                      <a:gd name="T21" fmla="*/ 2147483647 h 425"/>
                      <a:gd name="T22" fmla="*/ 2147483647 w 828"/>
                      <a:gd name="T23" fmla="*/ 2147483647 h 425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828"/>
                      <a:gd name="T37" fmla="*/ 0 h 425"/>
                      <a:gd name="T38" fmla="*/ 828 w 828"/>
                      <a:gd name="T39" fmla="*/ 425 h 425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828" h="425">
                        <a:moveTo>
                          <a:pt x="382" y="30"/>
                        </a:moveTo>
                        <a:cubicBezTo>
                          <a:pt x="350" y="29"/>
                          <a:pt x="413" y="30"/>
                          <a:pt x="370" y="30"/>
                        </a:cubicBezTo>
                        <a:cubicBezTo>
                          <a:pt x="327" y="30"/>
                          <a:pt x="187" y="16"/>
                          <a:pt x="126" y="32"/>
                        </a:cubicBezTo>
                        <a:cubicBezTo>
                          <a:pt x="65" y="48"/>
                          <a:pt x="12" y="86"/>
                          <a:pt x="6" y="126"/>
                        </a:cubicBezTo>
                        <a:cubicBezTo>
                          <a:pt x="0" y="166"/>
                          <a:pt x="44" y="231"/>
                          <a:pt x="92" y="274"/>
                        </a:cubicBezTo>
                        <a:cubicBezTo>
                          <a:pt x="140" y="317"/>
                          <a:pt x="217" y="360"/>
                          <a:pt x="292" y="384"/>
                        </a:cubicBezTo>
                        <a:cubicBezTo>
                          <a:pt x="367" y="408"/>
                          <a:pt x="472" y="425"/>
                          <a:pt x="540" y="416"/>
                        </a:cubicBezTo>
                        <a:cubicBezTo>
                          <a:pt x="608" y="407"/>
                          <a:pt x="659" y="371"/>
                          <a:pt x="698" y="330"/>
                        </a:cubicBezTo>
                        <a:cubicBezTo>
                          <a:pt x="737" y="289"/>
                          <a:pt x="760" y="221"/>
                          <a:pt x="776" y="170"/>
                        </a:cubicBezTo>
                        <a:cubicBezTo>
                          <a:pt x="792" y="119"/>
                          <a:pt x="828" y="44"/>
                          <a:pt x="792" y="22"/>
                        </a:cubicBezTo>
                        <a:cubicBezTo>
                          <a:pt x="756" y="0"/>
                          <a:pt x="630" y="37"/>
                          <a:pt x="560" y="38"/>
                        </a:cubicBezTo>
                        <a:cubicBezTo>
                          <a:pt x="490" y="39"/>
                          <a:pt x="414" y="31"/>
                          <a:pt x="382" y="30"/>
                        </a:cubicBezTo>
                        <a:close/>
                      </a:path>
                    </a:pathLst>
                  </a:custGeom>
                  <a:solidFill>
                    <a:srgbClr val="00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68" name="Freeform 416">
                    <a:extLst>
                      <a:ext uri="{FF2B5EF4-FFF2-40B4-BE49-F238E27FC236}">
                        <a16:creationId xmlns:a16="http://schemas.microsoft.com/office/drawing/2014/main" id="{02BB1359-C6E1-B133-8602-6431C0CFF51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7023100" y="2001838"/>
                    <a:ext cx="1730375" cy="1125538"/>
                  </a:xfrm>
                  <a:custGeom>
                    <a:avLst/>
                    <a:gdLst>
                      <a:gd name="T0" fmla="*/ 2147483647 w 765"/>
                      <a:gd name="T1" fmla="*/ 2147483647 h 459"/>
                      <a:gd name="T2" fmla="*/ 2147483647 w 765"/>
                      <a:gd name="T3" fmla="*/ 2147483647 h 459"/>
                      <a:gd name="T4" fmla="*/ 2147483647 w 765"/>
                      <a:gd name="T5" fmla="*/ 2147483647 h 459"/>
                      <a:gd name="T6" fmla="*/ 2147483647 w 765"/>
                      <a:gd name="T7" fmla="*/ 2147483647 h 459"/>
                      <a:gd name="T8" fmla="*/ 2147483647 w 765"/>
                      <a:gd name="T9" fmla="*/ 2147483647 h 459"/>
                      <a:gd name="T10" fmla="*/ 2147483647 w 765"/>
                      <a:gd name="T11" fmla="*/ 2147483647 h 459"/>
                      <a:gd name="T12" fmla="*/ 2147483647 w 765"/>
                      <a:gd name="T13" fmla="*/ 2147483647 h 459"/>
                      <a:gd name="T14" fmla="*/ 2147483647 w 765"/>
                      <a:gd name="T15" fmla="*/ 2147483647 h 459"/>
                      <a:gd name="T16" fmla="*/ 2147483647 w 765"/>
                      <a:gd name="T17" fmla="*/ 2147483647 h 459"/>
                      <a:gd name="T18" fmla="*/ 2147483647 w 765"/>
                      <a:gd name="T19" fmla="*/ 2147483647 h 459"/>
                      <a:gd name="T20" fmla="*/ 2147483647 w 765"/>
                      <a:gd name="T21" fmla="*/ 2147483647 h 459"/>
                      <a:gd name="T22" fmla="*/ 2147483647 w 765"/>
                      <a:gd name="T23" fmla="*/ 2147483647 h 459"/>
                      <a:gd name="T24" fmla="*/ 0 60000 65536"/>
                      <a:gd name="T25" fmla="*/ 0 60000 65536"/>
                      <a:gd name="T26" fmla="*/ 0 60000 65536"/>
                      <a:gd name="T27" fmla="*/ 0 60000 65536"/>
                      <a:gd name="T28" fmla="*/ 0 60000 65536"/>
                      <a:gd name="T29" fmla="*/ 0 60000 65536"/>
                      <a:gd name="T30" fmla="*/ 0 60000 65536"/>
                      <a:gd name="T31" fmla="*/ 0 60000 65536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w 765"/>
                      <a:gd name="T37" fmla="*/ 0 h 459"/>
                      <a:gd name="T38" fmla="*/ 765 w 765"/>
                      <a:gd name="T39" fmla="*/ 459 h 459"/>
                    </a:gdLst>
                    <a:ahLst/>
                    <a:cxnLst>
                      <a:cxn ang="T24">
                        <a:pos x="T0" y="T1"/>
                      </a:cxn>
                      <a:cxn ang="T25">
                        <a:pos x="T2" y="T3"/>
                      </a:cxn>
                      <a:cxn ang="T26">
                        <a:pos x="T4" y="T5"/>
                      </a:cxn>
                      <a:cxn ang="T27">
                        <a:pos x="T6" y="T7"/>
                      </a:cxn>
                      <a:cxn ang="T28">
                        <a:pos x="T8" y="T9"/>
                      </a:cxn>
                      <a:cxn ang="T29">
                        <a:pos x="T10" y="T11"/>
                      </a:cxn>
                      <a:cxn ang="T30">
                        <a:pos x="T12" y="T13"/>
                      </a:cxn>
                      <a:cxn ang="T31">
                        <a:pos x="T14" y="T15"/>
                      </a:cxn>
                      <a:cxn ang="T32">
                        <a:pos x="T16" y="T17"/>
                      </a:cxn>
                      <a:cxn ang="T33">
                        <a:pos x="T18" y="T19"/>
                      </a:cxn>
                      <a:cxn ang="T34">
                        <a:pos x="T20" y="T21"/>
                      </a:cxn>
                      <a:cxn ang="T35">
                        <a:pos x="T22" y="T23"/>
                      </a:cxn>
                    </a:cxnLst>
                    <a:rect l="T36" t="T37" r="T38" b="T39"/>
                    <a:pathLst>
                      <a:path w="765" h="459">
                        <a:moveTo>
                          <a:pt x="424" y="10"/>
                        </a:moveTo>
                        <a:cubicBezTo>
                          <a:pt x="362" y="16"/>
                          <a:pt x="343" y="55"/>
                          <a:pt x="288" y="70"/>
                        </a:cubicBezTo>
                        <a:cubicBezTo>
                          <a:pt x="233" y="85"/>
                          <a:pt x="142" y="56"/>
                          <a:pt x="96" y="100"/>
                        </a:cubicBezTo>
                        <a:cubicBezTo>
                          <a:pt x="50" y="144"/>
                          <a:pt x="0" y="279"/>
                          <a:pt x="14" y="336"/>
                        </a:cubicBezTo>
                        <a:cubicBezTo>
                          <a:pt x="28" y="393"/>
                          <a:pt x="125" y="429"/>
                          <a:pt x="180" y="444"/>
                        </a:cubicBezTo>
                        <a:cubicBezTo>
                          <a:pt x="235" y="459"/>
                          <a:pt x="279" y="426"/>
                          <a:pt x="346" y="426"/>
                        </a:cubicBezTo>
                        <a:cubicBezTo>
                          <a:pt x="413" y="426"/>
                          <a:pt x="525" y="443"/>
                          <a:pt x="584" y="444"/>
                        </a:cubicBezTo>
                        <a:cubicBezTo>
                          <a:pt x="643" y="445"/>
                          <a:pt x="670" y="446"/>
                          <a:pt x="698" y="434"/>
                        </a:cubicBezTo>
                        <a:cubicBezTo>
                          <a:pt x="726" y="422"/>
                          <a:pt x="743" y="418"/>
                          <a:pt x="752" y="372"/>
                        </a:cubicBezTo>
                        <a:cubicBezTo>
                          <a:pt x="761" y="326"/>
                          <a:pt x="765" y="214"/>
                          <a:pt x="750" y="158"/>
                        </a:cubicBezTo>
                        <a:cubicBezTo>
                          <a:pt x="735" y="102"/>
                          <a:pt x="716" y="58"/>
                          <a:pt x="662" y="34"/>
                        </a:cubicBezTo>
                        <a:cubicBezTo>
                          <a:pt x="608" y="10"/>
                          <a:pt x="505" y="0"/>
                          <a:pt x="424" y="10"/>
                        </a:cubicBez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CCFF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69" name="Freeform 417">
                    <a:extLst>
                      <a:ext uri="{FF2B5EF4-FFF2-40B4-BE49-F238E27FC236}">
                        <a16:creationId xmlns:a16="http://schemas.microsoft.com/office/drawing/2014/main" id="{25B3A2FD-A90F-6026-6551-87FF7EC1A4D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202238" y="1709738"/>
                    <a:ext cx="1736725" cy="1071563"/>
                  </a:xfrm>
                  <a:custGeom>
                    <a:avLst/>
                    <a:gdLst>
                      <a:gd name="T0" fmla="*/ 2147483647 w 1036"/>
                      <a:gd name="T1" fmla="*/ 2147483647 h 675"/>
                      <a:gd name="T2" fmla="*/ 2147483647 w 1036"/>
                      <a:gd name="T3" fmla="*/ 2147483647 h 675"/>
                      <a:gd name="T4" fmla="*/ 2147483647 w 1036"/>
                      <a:gd name="T5" fmla="*/ 2147483647 h 675"/>
                      <a:gd name="T6" fmla="*/ 2147483647 w 1036"/>
                      <a:gd name="T7" fmla="*/ 2147483647 h 675"/>
                      <a:gd name="T8" fmla="*/ 2147483647 w 1036"/>
                      <a:gd name="T9" fmla="*/ 2147483647 h 675"/>
                      <a:gd name="T10" fmla="*/ 2147483647 w 1036"/>
                      <a:gd name="T11" fmla="*/ 2147483647 h 675"/>
                      <a:gd name="T12" fmla="*/ 2147483647 w 1036"/>
                      <a:gd name="T13" fmla="*/ 2147483647 h 675"/>
                      <a:gd name="T14" fmla="*/ 2147483647 w 1036"/>
                      <a:gd name="T15" fmla="*/ 2147483647 h 675"/>
                      <a:gd name="T16" fmla="*/ 2147483647 w 1036"/>
                      <a:gd name="T17" fmla="*/ 2147483647 h 675"/>
                      <a:gd name="T18" fmla="*/ 2147483647 w 1036"/>
                      <a:gd name="T19" fmla="*/ 2147483647 h 675"/>
                      <a:gd name="T20" fmla="*/ 2147483647 w 1036"/>
                      <a:gd name="T21" fmla="*/ 2147483647 h 675"/>
                      <a:gd name="T22" fmla="*/ 2147483647 w 1036"/>
                      <a:gd name="T23" fmla="*/ 2147483647 h 675"/>
                      <a:gd name="T24" fmla="*/ 2147483647 w 1036"/>
                      <a:gd name="T25" fmla="*/ 2147483647 h 675"/>
                      <a:gd name="T26" fmla="*/ 2147483647 w 1036"/>
                      <a:gd name="T27" fmla="*/ 2147483647 h 675"/>
                      <a:gd name="T28" fmla="*/ 2147483647 w 1036"/>
                      <a:gd name="T29" fmla="*/ 2147483647 h 675"/>
                      <a:gd name="T30" fmla="*/ 2147483647 w 1036"/>
                      <a:gd name="T31" fmla="*/ 2147483647 h 675"/>
                      <a:gd name="T32" fmla="*/ 2147483647 w 1036"/>
                      <a:gd name="T33" fmla="*/ 2147483647 h 675"/>
                      <a:gd name="T34" fmla="*/ 2147483647 w 1036"/>
                      <a:gd name="T35" fmla="*/ 2147483647 h 675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60000 65536"/>
                      <a:gd name="T49" fmla="*/ 0 60000 65536"/>
                      <a:gd name="T50" fmla="*/ 0 60000 65536"/>
                      <a:gd name="T51" fmla="*/ 0 60000 65536"/>
                      <a:gd name="T52" fmla="*/ 0 60000 65536"/>
                      <a:gd name="T53" fmla="*/ 0 60000 65536"/>
                      <a:gd name="T54" fmla="*/ 0 w 1036"/>
                      <a:gd name="T55" fmla="*/ 0 h 675"/>
                      <a:gd name="T56" fmla="*/ 1036 w 1036"/>
                      <a:gd name="T57" fmla="*/ 675 h 675"/>
                    </a:gdLst>
                    <a:ahLst/>
                    <a:cxnLst>
                      <a:cxn ang="T36">
                        <a:pos x="T0" y="T1"/>
                      </a:cxn>
                      <a:cxn ang="T37">
                        <a:pos x="T2" y="T3"/>
                      </a:cxn>
                      <a:cxn ang="T38">
                        <a:pos x="T4" y="T5"/>
                      </a:cxn>
                      <a:cxn ang="T39">
                        <a:pos x="T6" y="T7"/>
                      </a:cxn>
                      <a:cxn ang="T40">
                        <a:pos x="T8" y="T9"/>
                      </a:cxn>
                      <a:cxn ang="T41">
                        <a:pos x="T10" y="T11"/>
                      </a:cxn>
                      <a:cxn ang="T42">
                        <a:pos x="T12" y="T13"/>
                      </a:cxn>
                      <a:cxn ang="T43">
                        <a:pos x="T14" y="T15"/>
                      </a:cxn>
                      <a:cxn ang="T44">
                        <a:pos x="T16" y="T17"/>
                      </a:cxn>
                      <a:cxn ang="T45">
                        <a:pos x="T18" y="T19"/>
                      </a:cxn>
                      <a:cxn ang="T46">
                        <a:pos x="T20" y="T21"/>
                      </a:cxn>
                      <a:cxn ang="T47">
                        <a:pos x="T22" y="T23"/>
                      </a:cxn>
                      <a:cxn ang="T48">
                        <a:pos x="T24" y="T25"/>
                      </a:cxn>
                      <a:cxn ang="T49">
                        <a:pos x="T26" y="T27"/>
                      </a:cxn>
                      <a:cxn ang="T50">
                        <a:pos x="T28" y="T29"/>
                      </a:cxn>
                      <a:cxn ang="T51">
                        <a:pos x="T30" y="T31"/>
                      </a:cxn>
                      <a:cxn ang="T52">
                        <a:pos x="T32" y="T33"/>
                      </a:cxn>
                      <a:cxn ang="T53">
                        <a:pos x="T34" y="T35"/>
                      </a:cxn>
                    </a:cxnLst>
                    <a:rect l="T54" t="T55" r="T56" b="T57"/>
                    <a:pathLst>
                      <a:path w="1036" h="675">
                        <a:moveTo>
                          <a:pt x="648" y="11"/>
                        </a:moveTo>
                        <a:cubicBezTo>
                          <a:pt x="584" y="19"/>
                          <a:pt x="464" y="33"/>
                          <a:pt x="390" y="53"/>
                        </a:cubicBezTo>
                        <a:cubicBezTo>
                          <a:pt x="316" y="73"/>
                          <a:pt x="246" y="100"/>
                          <a:pt x="206" y="129"/>
                        </a:cubicBezTo>
                        <a:cubicBezTo>
                          <a:pt x="166" y="158"/>
                          <a:pt x="183" y="201"/>
                          <a:pt x="152" y="229"/>
                        </a:cubicBezTo>
                        <a:cubicBezTo>
                          <a:pt x="121" y="257"/>
                          <a:pt x="44" y="259"/>
                          <a:pt x="22" y="297"/>
                        </a:cubicBezTo>
                        <a:cubicBezTo>
                          <a:pt x="0" y="335"/>
                          <a:pt x="0" y="427"/>
                          <a:pt x="18" y="459"/>
                        </a:cubicBezTo>
                        <a:cubicBezTo>
                          <a:pt x="36" y="491"/>
                          <a:pt x="59" y="484"/>
                          <a:pt x="132" y="489"/>
                        </a:cubicBezTo>
                        <a:cubicBezTo>
                          <a:pt x="205" y="494"/>
                          <a:pt x="380" y="478"/>
                          <a:pt x="458" y="489"/>
                        </a:cubicBezTo>
                        <a:cubicBezTo>
                          <a:pt x="536" y="500"/>
                          <a:pt x="549" y="527"/>
                          <a:pt x="598" y="555"/>
                        </a:cubicBezTo>
                        <a:cubicBezTo>
                          <a:pt x="647" y="583"/>
                          <a:pt x="707" y="639"/>
                          <a:pt x="752" y="657"/>
                        </a:cubicBezTo>
                        <a:cubicBezTo>
                          <a:pt x="797" y="675"/>
                          <a:pt x="837" y="670"/>
                          <a:pt x="870" y="661"/>
                        </a:cubicBezTo>
                        <a:cubicBezTo>
                          <a:pt x="903" y="652"/>
                          <a:pt x="932" y="639"/>
                          <a:pt x="952" y="603"/>
                        </a:cubicBezTo>
                        <a:cubicBezTo>
                          <a:pt x="972" y="567"/>
                          <a:pt x="981" y="497"/>
                          <a:pt x="992" y="445"/>
                        </a:cubicBezTo>
                        <a:cubicBezTo>
                          <a:pt x="1003" y="393"/>
                          <a:pt x="1013" y="347"/>
                          <a:pt x="1018" y="291"/>
                        </a:cubicBezTo>
                        <a:cubicBezTo>
                          <a:pt x="1023" y="235"/>
                          <a:pt x="1036" y="153"/>
                          <a:pt x="1022" y="107"/>
                        </a:cubicBezTo>
                        <a:cubicBezTo>
                          <a:pt x="1008" y="61"/>
                          <a:pt x="975" y="34"/>
                          <a:pt x="934" y="17"/>
                        </a:cubicBezTo>
                        <a:cubicBezTo>
                          <a:pt x="893" y="0"/>
                          <a:pt x="824" y="4"/>
                          <a:pt x="776" y="3"/>
                        </a:cubicBezTo>
                        <a:cubicBezTo>
                          <a:pt x="728" y="2"/>
                          <a:pt x="712" y="3"/>
                          <a:pt x="648" y="11"/>
                        </a:cubicBezTo>
                        <a:close/>
                      </a:path>
                    </a:pathLst>
                  </a:custGeom>
                  <a:solidFill>
                    <a:srgbClr val="00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grpSp>
                <p:nvGrpSpPr>
                  <p:cNvPr id="228370" name="Group 418">
                    <a:extLst>
                      <a:ext uri="{FF2B5EF4-FFF2-40B4-BE49-F238E27FC236}">
                        <a16:creationId xmlns:a16="http://schemas.microsoft.com/office/drawing/2014/main" id="{2B935EA5-D216-7DBF-D454-EC3A0D84E46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278438" y="2974975"/>
                    <a:ext cx="1458912" cy="933450"/>
                    <a:chOff x="2889" y="1631"/>
                    <a:chExt cx="980" cy="743"/>
                  </a:xfrm>
                </p:grpSpPr>
                <p:sp>
                  <p:nvSpPr>
                    <p:cNvPr id="228715" name="Rectangle 419">
                      <a:extLst>
                        <a:ext uri="{FF2B5EF4-FFF2-40B4-BE49-F238E27FC236}">
                          <a16:creationId xmlns:a16="http://schemas.microsoft.com/office/drawing/2014/main" id="{B5FB6D91-7057-1DDD-3DB0-E6AABF22D133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046" y="1841"/>
                      <a:ext cx="663" cy="533"/>
                    </a:xfrm>
                    <a:prstGeom prst="rect">
                      <a:avLst/>
                    </a:prstGeom>
                    <a:solidFill>
                      <a:srgbClr val="00CC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716" name="AutoShape 420">
                      <a:extLst>
                        <a:ext uri="{FF2B5EF4-FFF2-40B4-BE49-F238E27FC236}">
                          <a16:creationId xmlns:a16="http://schemas.microsoft.com/office/drawing/2014/main" id="{53E2A21A-BFF9-E1C2-953F-35062E9FB4A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889" y="1631"/>
                      <a:ext cx="980" cy="253"/>
                    </a:xfrm>
                    <a:prstGeom prst="triangle">
                      <a:avLst>
                        <a:gd name="adj" fmla="val 50000"/>
                      </a:avLst>
                    </a:prstGeom>
                    <a:solidFill>
                      <a:srgbClr val="00CCFF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CCFF"/>
                        </a:solidFill>
                      </a:endParaRPr>
                    </a:p>
                  </p:txBody>
                </p:sp>
              </p:grpSp>
              <p:sp>
                <p:nvSpPr>
                  <p:cNvPr id="228371" name="Line 421">
                    <a:extLst>
                      <a:ext uri="{FF2B5EF4-FFF2-40B4-BE49-F238E27FC236}">
                        <a16:creationId xmlns:a16="http://schemas.microsoft.com/office/drawing/2014/main" id="{8842598A-1B2B-8EF7-BEF6-D4B12B3CC2D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396163" y="3813175"/>
                    <a:ext cx="163512" cy="12065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72" name="Line 422">
                    <a:extLst>
                      <a:ext uri="{FF2B5EF4-FFF2-40B4-BE49-F238E27FC236}">
                        <a16:creationId xmlns:a16="http://schemas.microsoft.com/office/drawing/2014/main" id="{537D8EE0-5D0D-597B-4C92-E953076639B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493000" y="3733800"/>
                    <a:ext cx="27940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73" name="Line 423">
                    <a:extLst>
                      <a:ext uri="{FF2B5EF4-FFF2-40B4-BE49-F238E27FC236}">
                        <a16:creationId xmlns:a16="http://schemas.microsoft.com/office/drawing/2014/main" id="{6A819FBF-6EAD-EC73-DA06-65DD020D8EA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729538" y="3819525"/>
                    <a:ext cx="134937" cy="10477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74" name="Line 424">
                    <a:extLst>
                      <a:ext uri="{FF2B5EF4-FFF2-40B4-BE49-F238E27FC236}">
                        <a16:creationId xmlns:a16="http://schemas.microsoft.com/office/drawing/2014/main" id="{0188B6D7-5E23-8D76-AFEA-58F17204270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427788" y="3740150"/>
                    <a:ext cx="67945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75" name="Line 425">
                    <a:extLst>
                      <a:ext uri="{FF2B5EF4-FFF2-40B4-BE49-F238E27FC236}">
                        <a16:creationId xmlns:a16="http://schemas.microsoft.com/office/drawing/2014/main" id="{33B39E26-EEB3-5A6B-BBBF-BD873D58E72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723063" y="2587625"/>
                    <a:ext cx="509587" cy="317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76" name="Line 426">
                    <a:extLst>
                      <a:ext uri="{FF2B5EF4-FFF2-40B4-BE49-F238E27FC236}">
                        <a16:creationId xmlns:a16="http://schemas.microsoft.com/office/drawing/2014/main" id="{A80B445C-F83D-9217-EE72-E6C9E6049B1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289675" y="2403475"/>
                    <a:ext cx="152400" cy="9525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77" name="Freeform 427">
                    <a:extLst>
                      <a:ext uri="{FF2B5EF4-FFF2-40B4-BE49-F238E27FC236}">
                        <a16:creationId xmlns:a16="http://schemas.microsoft.com/office/drawing/2014/main" id="{D9B47138-F1B7-04E8-45F6-CB91CCD70486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>
                    <a:off x="5497513" y="4378325"/>
                    <a:ext cx="3079750" cy="1665288"/>
                  </a:xfrm>
                  <a:custGeom>
                    <a:avLst/>
                    <a:gdLst>
                      <a:gd name="T0" fmla="*/ 2147483647 w 1940"/>
                      <a:gd name="T1" fmla="*/ 2147483647 h 1049"/>
                      <a:gd name="T2" fmla="*/ 2147483647 w 1940"/>
                      <a:gd name="T3" fmla="*/ 2147483647 h 1049"/>
                      <a:gd name="T4" fmla="*/ 2147483647 w 1940"/>
                      <a:gd name="T5" fmla="*/ 2147483647 h 1049"/>
                      <a:gd name="T6" fmla="*/ 2147483647 w 1940"/>
                      <a:gd name="T7" fmla="*/ 2147483647 h 1049"/>
                      <a:gd name="T8" fmla="*/ 2147483647 w 1940"/>
                      <a:gd name="T9" fmla="*/ 2147483647 h 1049"/>
                      <a:gd name="T10" fmla="*/ 2147483647 w 1940"/>
                      <a:gd name="T11" fmla="*/ 2147483647 h 1049"/>
                      <a:gd name="T12" fmla="*/ 2147483647 w 1940"/>
                      <a:gd name="T13" fmla="*/ 2147483647 h 1049"/>
                      <a:gd name="T14" fmla="*/ 2147483647 w 1940"/>
                      <a:gd name="T15" fmla="*/ 2147483647 h 1049"/>
                      <a:gd name="T16" fmla="*/ 2147483647 w 1940"/>
                      <a:gd name="T17" fmla="*/ 2147483647 h 1049"/>
                      <a:gd name="T18" fmla="*/ 2147483647 w 1940"/>
                      <a:gd name="T19" fmla="*/ 2147483647 h 1049"/>
                      <a:gd name="T20" fmla="*/ 2147483647 w 1940"/>
                      <a:gd name="T21" fmla="*/ 2147483647 h 1049"/>
                      <a:gd name="T22" fmla="*/ 2147483647 w 1940"/>
                      <a:gd name="T23" fmla="*/ 2147483647 h 1049"/>
                      <a:gd name="T24" fmla="*/ 2147483647 w 1940"/>
                      <a:gd name="T25" fmla="*/ 2147483647 h 1049"/>
                      <a:gd name="T26" fmla="*/ 2147483647 w 1940"/>
                      <a:gd name="T27" fmla="*/ 2147483647 h 1049"/>
                      <a:gd name="T28" fmla="*/ 2147483647 w 1940"/>
                      <a:gd name="T29" fmla="*/ 2147483647 h 1049"/>
                      <a:gd name="T30" fmla="*/ 2147483647 w 1940"/>
                      <a:gd name="T31" fmla="*/ 2147483647 h 1049"/>
                      <a:gd name="T32" fmla="*/ 0 60000 65536"/>
                      <a:gd name="T33" fmla="*/ 0 60000 65536"/>
                      <a:gd name="T34" fmla="*/ 0 60000 65536"/>
                      <a:gd name="T35" fmla="*/ 0 60000 65536"/>
                      <a:gd name="T36" fmla="*/ 0 60000 65536"/>
                      <a:gd name="T37" fmla="*/ 0 60000 65536"/>
                      <a:gd name="T38" fmla="*/ 0 60000 65536"/>
                      <a:gd name="T39" fmla="*/ 0 60000 65536"/>
                      <a:gd name="T40" fmla="*/ 0 60000 65536"/>
                      <a:gd name="T41" fmla="*/ 0 60000 65536"/>
                      <a:gd name="T42" fmla="*/ 0 60000 65536"/>
                      <a:gd name="T43" fmla="*/ 0 60000 65536"/>
                      <a:gd name="T44" fmla="*/ 0 60000 65536"/>
                      <a:gd name="T45" fmla="*/ 0 60000 65536"/>
                      <a:gd name="T46" fmla="*/ 0 60000 65536"/>
                      <a:gd name="T47" fmla="*/ 0 60000 65536"/>
                      <a:gd name="T48" fmla="*/ 0 w 1940"/>
                      <a:gd name="T49" fmla="*/ 0 h 1049"/>
                      <a:gd name="T50" fmla="*/ 1940 w 1940"/>
                      <a:gd name="T51" fmla="*/ 1049 h 1049"/>
                    </a:gdLst>
                    <a:ahLst/>
                    <a:cxnLst>
                      <a:cxn ang="T32">
                        <a:pos x="T0" y="T1"/>
                      </a:cxn>
                      <a:cxn ang="T33">
                        <a:pos x="T2" y="T3"/>
                      </a:cxn>
                      <a:cxn ang="T34">
                        <a:pos x="T4" y="T5"/>
                      </a:cxn>
                      <a:cxn ang="T35">
                        <a:pos x="T6" y="T7"/>
                      </a:cxn>
                      <a:cxn ang="T36">
                        <a:pos x="T8" y="T9"/>
                      </a:cxn>
                      <a:cxn ang="T37">
                        <a:pos x="T10" y="T11"/>
                      </a:cxn>
                      <a:cxn ang="T38">
                        <a:pos x="T12" y="T13"/>
                      </a:cxn>
                      <a:cxn ang="T39">
                        <a:pos x="T14" y="T15"/>
                      </a:cxn>
                      <a:cxn ang="T40">
                        <a:pos x="T16" y="T17"/>
                      </a:cxn>
                      <a:cxn ang="T41">
                        <a:pos x="T18" y="T19"/>
                      </a:cxn>
                      <a:cxn ang="T42">
                        <a:pos x="T20" y="T21"/>
                      </a:cxn>
                      <a:cxn ang="T43">
                        <a:pos x="T22" y="T23"/>
                      </a:cxn>
                      <a:cxn ang="T44">
                        <a:pos x="T24" y="T25"/>
                      </a:cxn>
                      <a:cxn ang="T45">
                        <a:pos x="T26" y="T27"/>
                      </a:cxn>
                      <a:cxn ang="T46">
                        <a:pos x="T28" y="T29"/>
                      </a:cxn>
                      <a:cxn ang="T47">
                        <a:pos x="T30" y="T31"/>
                      </a:cxn>
                    </a:cxnLst>
                    <a:rect l="T48" t="T49" r="T50" b="T51"/>
                    <a:pathLst>
                      <a:path w="1940" h="1049">
                        <a:moveTo>
                          <a:pt x="952" y="26"/>
                        </a:moveTo>
                        <a:cubicBezTo>
                          <a:pt x="867" y="45"/>
                          <a:pt x="832" y="118"/>
                          <a:pt x="755" y="125"/>
                        </a:cubicBezTo>
                        <a:cubicBezTo>
                          <a:pt x="678" y="132"/>
                          <a:pt x="587" y="72"/>
                          <a:pt x="488" y="68"/>
                        </a:cubicBezTo>
                        <a:cubicBezTo>
                          <a:pt x="389" y="64"/>
                          <a:pt x="237" y="48"/>
                          <a:pt x="158" y="101"/>
                        </a:cubicBezTo>
                        <a:cubicBezTo>
                          <a:pt x="79" y="154"/>
                          <a:pt x="28" y="298"/>
                          <a:pt x="14" y="389"/>
                        </a:cubicBezTo>
                        <a:cubicBezTo>
                          <a:pt x="0" y="480"/>
                          <a:pt x="25" y="595"/>
                          <a:pt x="71" y="648"/>
                        </a:cubicBezTo>
                        <a:cubicBezTo>
                          <a:pt x="117" y="701"/>
                          <a:pt x="205" y="665"/>
                          <a:pt x="288" y="706"/>
                        </a:cubicBezTo>
                        <a:cubicBezTo>
                          <a:pt x="371" y="747"/>
                          <a:pt x="450" y="842"/>
                          <a:pt x="568" y="893"/>
                        </a:cubicBezTo>
                        <a:cubicBezTo>
                          <a:pt x="686" y="944"/>
                          <a:pt x="852" y="991"/>
                          <a:pt x="996" y="1014"/>
                        </a:cubicBezTo>
                        <a:cubicBezTo>
                          <a:pt x="1140" y="1036"/>
                          <a:pt x="1309" y="1049"/>
                          <a:pt x="1433" y="1031"/>
                        </a:cubicBezTo>
                        <a:cubicBezTo>
                          <a:pt x="1557" y="1012"/>
                          <a:pt x="1657" y="960"/>
                          <a:pt x="1739" y="907"/>
                        </a:cubicBezTo>
                        <a:cubicBezTo>
                          <a:pt x="1821" y="855"/>
                          <a:pt x="1906" y="824"/>
                          <a:pt x="1923" y="714"/>
                        </a:cubicBezTo>
                        <a:cubicBezTo>
                          <a:pt x="1940" y="604"/>
                          <a:pt x="1898" y="350"/>
                          <a:pt x="1839" y="251"/>
                        </a:cubicBezTo>
                        <a:cubicBezTo>
                          <a:pt x="1780" y="151"/>
                          <a:pt x="1662" y="153"/>
                          <a:pt x="1566" y="114"/>
                        </a:cubicBezTo>
                        <a:cubicBezTo>
                          <a:pt x="1470" y="76"/>
                          <a:pt x="1365" y="30"/>
                          <a:pt x="1263" y="15"/>
                        </a:cubicBezTo>
                        <a:cubicBezTo>
                          <a:pt x="1161" y="0"/>
                          <a:pt x="1037" y="8"/>
                          <a:pt x="952" y="26"/>
                        </a:cubicBezTo>
                        <a:close/>
                      </a:path>
                    </a:pathLst>
                  </a:custGeom>
                  <a:solidFill>
                    <a:srgbClr val="00CCFF"/>
                  </a:solidFill>
                  <a:ln>
                    <a:noFill/>
                  </a:ln>
                  <a:extLs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round/>
                        <a:headEnd/>
                        <a:tailEnd/>
                      </a14:hiddenLine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78" name="Line 428">
                    <a:extLst>
                      <a:ext uri="{FF2B5EF4-FFF2-40B4-BE49-F238E27FC236}">
                        <a16:creationId xmlns:a16="http://schemas.microsoft.com/office/drawing/2014/main" id="{A84A81D4-71EF-220D-94D1-073D766C5BC3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7845425" y="5159376"/>
                    <a:ext cx="523875" cy="13970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79" name="Line 429">
                    <a:extLst>
                      <a:ext uri="{FF2B5EF4-FFF2-40B4-BE49-F238E27FC236}">
                        <a16:creationId xmlns:a16="http://schemas.microsoft.com/office/drawing/2014/main" id="{8DB48DCC-4524-81AC-97FE-5E577B42C8B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5400000" flipV="1">
                    <a:off x="7991475" y="5440363"/>
                    <a:ext cx="3175" cy="85725"/>
                  </a:xfrm>
                  <a:prstGeom prst="line">
                    <a:avLst/>
                  </a:prstGeom>
                  <a:noFill/>
                  <a:ln w="12700">
                    <a:solidFill>
                      <a:schemeClr val="bg2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80" name="Line 430">
                    <a:extLst>
                      <a:ext uri="{FF2B5EF4-FFF2-40B4-BE49-F238E27FC236}">
                        <a16:creationId xmlns:a16="http://schemas.microsoft.com/office/drawing/2014/main" id="{22447890-F8A1-2689-DB95-9F3834001DC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rot="-5400000">
                    <a:off x="8177213" y="5116513"/>
                    <a:ext cx="0" cy="114300"/>
                  </a:xfrm>
                  <a:prstGeom prst="line">
                    <a:avLst/>
                  </a:prstGeom>
                  <a:noFill/>
                  <a:ln w="12700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 wrap="none" anchor="ctr"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81" name="Line 431">
                    <a:extLst>
                      <a:ext uri="{FF2B5EF4-FFF2-40B4-BE49-F238E27FC236}">
                        <a16:creationId xmlns:a16="http://schemas.microsoft.com/office/drawing/2014/main" id="{2901D051-3EDF-A21B-1BFC-F612F0FAF7FD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358063" y="4697413"/>
                    <a:ext cx="390525" cy="18415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82" name="Line 432">
                    <a:extLst>
                      <a:ext uri="{FF2B5EF4-FFF2-40B4-BE49-F238E27FC236}">
                        <a16:creationId xmlns:a16="http://schemas.microsoft.com/office/drawing/2014/main" id="{34DC48C7-4B18-710C-6666-D29F7AEF4A97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737350" y="4684713"/>
                    <a:ext cx="322263" cy="19843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83" name="Line 433">
                    <a:extLst>
                      <a:ext uri="{FF2B5EF4-FFF2-40B4-BE49-F238E27FC236}">
                        <a16:creationId xmlns:a16="http://schemas.microsoft.com/office/drawing/2014/main" id="{3F336372-74DB-F9FA-3C71-9C163972C296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6780213" y="4976813"/>
                    <a:ext cx="97155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84" name="Line 435">
                    <a:extLst>
                      <a:ext uri="{FF2B5EF4-FFF2-40B4-BE49-F238E27FC236}">
                        <a16:creationId xmlns:a16="http://schemas.microsoft.com/office/drawing/2014/main" id="{673D72D6-95B5-6774-2E39-95C52C26A5EF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100763" y="4773613"/>
                    <a:ext cx="263525" cy="8572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85" name="Line 436">
                    <a:extLst>
                      <a:ext uri="{FF2B5EF4-FFF2-40B4-BE49-F238E27FC236}">
                        <a16:creationId xmlns:a16="http://schemas.microsoft.com/office/drawing/2014/main" id="{AE72D3AE-F564-8D8B-40CE-33D22F0621B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842000" y="4983163"/>
                    <a:ext cx="412750" cy="12700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86" name="Line 439">
                    <a:extLst>
                      <a:ext uri="{FF2B5EF4-FFF2-40B4-BE49-F238E27FC236}">
                        <a16:creationId xmlns:a16="http://schemas.microsoft.com/office/drawing/2014/main" id="{A5E68FE5-FBBC-349B-A542-D613CF09813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6267450" y="5070475"/>
                    <a:ext cx="142875" cy="198438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87" name="Line 440">
                    <a:extLst>
                      <a:ext uri="{FF2B5EF4-FFF2-40B4-BE49-F238E27FC236}">
                        <a16:creationId xmlns:a16="http://schemas.microsoft.com/office/drawing/2014/main" id="{7DA16CDD-A7DB-045B-DC0C-FD058FF84BBA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 flipV="1">
                    <a:off x="6588125" y="5097463"/>
                    <a:ext cx="74613" cy="17303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88" name="Line 441">
                    <a:extLst>
                      <a:ext uri="{FF2B5EF4-FFF2-40B4-BE49-F238E27FC236}">
                        <a16:creationId xmlns:a16="http://schemas.microsoft.com/office/drawing/2014/main" id="{5DBA098B-EF55-A642-F3AD-F84B440E9104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743700" y="5053013"/>
                    <a:ext cx="503238" cy="26987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89" name="Line 443">
                    <a:extLst>
                      <a:ext uri="{FF2B5EF4-FFF2-40B4-BE49-F238E27FC236}">
                        <a16:creationId xmlns:a16="http://schemas.microsoft.com/office/drawing/2014/main" id="{1E32C5D0-7F77-ED25-FC76-14D065BA674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6281738" y="3522663"/>
                    <a:ext cx="0" cy="13176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90" name="Line 444">
                    <a:extLst>
                      <a:ext uri="{FF2B5EF4-FFF2-40B4-BE49-F238E27FC236}">
                        <a16:creationId xmlns:a16="http://schemas.microsoft.com/office/drawing/2014/main" id="{DB739C4B-7E25-270F-DC5C-06E72E86E6A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577138" y="2492375"/>
                    <a:ext cx="123825" cy="87313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91" name="Line 445">
                    <a:extLst>
                      <a:ext uri="{FF2B5EF4-FFF2-40B4-BE49-F238E27FC236}">
                        <a16:creationId xmlns:a16="http://schemas.microsoft.com/office/drawing/2014/main" id="{625C165E-5CC8-508A-EDD1-FA5807916E3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405688" y="2665413"/>
                    <a:ext cx="0" cy="8255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92" name="Line 446">
                    <a:extLst>
                      <a:ext uri="{FF2B5EF4-FFF2-40B4-BE49-F238E27FC236}">
                        <a16:creationId xmlns:a16="http://schemas.microsoft.com/office/drawing/2014/main" id="{4F934678-B5F5-BE18-E6AB-45509588C530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577138" y="2562225"/>
                    <a:ext cx="263525" cy="28892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93" name="Line 447">
                    <a:extLst>
                      <a:ext uri="{FF2B5EF4-FFF2-40B4-BE49-F238E27FC236}">
                        <a16:creationId xmlns:a16="http://schemas.microsoft.com/office/drawing/2014/main" id="{2AD0747E-221C-FA13-B856-8669AF100B82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942263" y="2560638"/>
                    <a:ext cx="0" cy="19685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94" name="Line 448">
                    <a:extLst>
                      <a:ext uri="{FF2B5EF4-FFF2-40B4-BE49-F238E27FC236}">
                        <a16:creationId xmlns:a16="http://schemas.microsoft.com/office/drawing/2014/main" id="{C35D45C4-CC4E-9493-930C-6554E8208B2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7596188" y="2867025"/>
                    <a:ext cx="18891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95" name="Line 449">
                    <a:extLst>
                      <a:ext uri="{FF2B5EF4-FFF2-40B4-BE49-F238E27FC236}">
                        <a16:creationId xmlns:a16="http://schemas.microsoft.com/office/drawing/2014/main" id="{27209CB5-256F-5B45-4414-100B1652AE5C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5891213" y="3733800"/>
                    <a:ext cx="168275" cy="317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96" name="Line 450">
                    <a:extLst>
                      <a:ext uri="{FF2B5EF4-FFF2-40B4-BE49-F238E27FC236}">
                        <a16:creationId xmlns:a16="http://schemas.microsoft.com/office/drawing/2014/main" id="{F9AB470B-96B5-7AB7-253E-934D9E9ADA3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150225" y="2857500"/>
                    <a:ext cx="17780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97" name="Line 451">
                    <a:extLst>
                      <a:ext uri="{FF2B5EF4-FFF2-40B4-BE49-F238E27FC236}">
                        <a16:creationId xmlns:a16="http://schemas.microsoft.com/office/drawing/2014/main" id="{F5E2A6D2-D292-06E1-CC92-915E46101175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296150" y="2933700"/>
                    <a:ext cx="98425" cy="70485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98" name="Line 452">
                    <a:extLst>
                      <a:ext uri="{FF2B5EF4-FFF2-40B4-BE49-F238E27FC236}">
                        <a16:creationId xmlns:a16="http://schemas.microsoft.com/office/drawing/2014/main" id="{393EFA9E-6C9A-88BE-9E24-48F872BB343E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7888288" y="2933700"/>
                    <a:ext cx="111125" cy="72707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sp>
                <p:nvSpPr>
                  <p:cNvPr id="228399" name="Line 541">
                    <a:extLst>
                      <a:ext uri="{FF2B5EF4-FFF2-40B4-BE49-F238E27FC236}">
                        <a16:creationId xmlns:a16="http://schemas.microsoft.com/office/drawing/2014/main" id="{D3332424-6CA6-7FCD-FDD0-8E2687D40168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7272338" y="4075113"/>
                    <a:ext cx="227012" cy="436562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grpSp>
                <p:nvGrpSpPr>
                  <p:cNvPr id="228400" name="Group 590">
                    <a:extLst>
                      <a:ext uri="{FF2B5EF4-FFF2-40B4-BE49-F238E27FC236}">
                        <a16:creationId xmlns:a16="http://schemas.microsoft.com/office/drawing/2014/main" id="{DC31C300-F418-39A3-CB10-351CD98AFD49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flipH="1">
                    <a:off x="5775325" y="4533900"/>
                    <a:ext cx="414337" cy="373063"/>
                    <a:chOff x="2839" y="3501"/>
                    <a:chExt cx="755" cy="803"/>
                  </a:xfrm>
                </p:grpSpPr>
                <p:pic>
                  <p:nvPicPr>
                    <p:cNvPr id="228713" name="Picture 591" descr="desktop_computer_stylized_medium">
                      <a:extLst>
                        <a:ext uri="{FF2B5EF4-FFF2-40B4-BE49-F238E27FC236}">
                          <a16:creationId xmlns:a16="http://schemas.microsoft.com/office/drawing/2014/main" id="{786E3DC0-A72A-DDB0-02AD-E43E03511E14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839" y="3501"/>
                      <a:ext cx="755" cy="80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714" name="Freeform 592">
                      <a:extLst>
                        <a:ext uri="{FF2B5EF4-FFF2-40B4-BE49-F238E27FC236}">
                          <a16:creationId xmlns:a16="http://schemas.microsoft.com/office/drawing/2014/main" id="{C236C36E-E49A-D85D-CC47-699510C993A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16" y="3578"/>
                      <a:ext cx="356" cy="368"/>
                    </a:xfrm>
                    <a:custGeom>
                      <a:avLst/>
                      <a:gdLst>
                        <a:gd name="T0" fmla="*/ 0 w 356"/>
                        <a:gd name="T1" fmla="*/ 0 h 368"/>
                        <a:gd name="T2" fmla="*/ 300 w 356"/>
                        <a:gd name="T3" fmla="*/ 14 h 368"/>
                        <a:gd name="T4" fmla="*/ 356 w 356"/>
                        <a:gd name="T5" fmla="*/ 294 h 368"/>
                        <a:gd name="T6" fmla="*/ 78 w 356"/>
                        <a:gd name="T7" fmla="*/ 368 h 368"/>
                        <a:gd name="T8" fmla="*/ 0 w 356"/>
                        <a:gd name="T9" fmla="*/ 0 h 36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56"/>
                        <a:gd name="T16" fmla="*/ 0 h 368"/>
                        <a:gd name="T17" fmla="*/ 356 w 356"/>
                        <a:gd name="T18" fmla="*/ 368 h 36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56" h="368">
                          <a:moveTo>
                            <a:pt x="0" y="0"/>
                          </a:moveTo>
                          <a:lnTo>
                            <a:pt x="300" y="14"/>
                          </a:lnTo>
                          <a:lnTo>
                            <a:pt x="356" y="294"/>
                          </a:lnTo>
                          <a:lnTo>
                            <a:pt x="78" y="36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01" name="Group 593">
                    <a:extLst>
                      <a:ext uri="{FF2B5EF4-FFF2-40B4-BE49-F238E27FC236}">
                        <a16:creationId xmlns:a16="http://schemas.microsoft.com/office/drawing/2014/main" id="{99088F3C-23F1-1AB4-B233-814C4F900AC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flipH="1">
                    <a:off x="5457825" y="4954588"/>
                    <a:ext cx="482600" cy="406400"/>
                    <a:chOff x="2839" y="3501"/>
                    <a:chExt cx="755" cy="803"/>
                  </a:xfrm>
                </p:grpSpPr>
                <p:pic>
                  <p:nvPicPr>
                    <p:cNvPr id="228711" name="Picture 594" descr="desktop_computer_stylized_medium">
                      <a:extLst>
                        <a:ext uri="{FF2B5EF4-FFF2-40B4-BE49-F238E27FC236}">
                          <a16:creationId xmlns:a16="http://schemas.microsoft.com/office/drawing/2014/main" id="{B348EA8E-3697-79CA-41C1-C5505E72DFE2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839" y="3501"/>
                      <a:ext cx="755" cy="80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712" name="Freeform 595">
                      <a:extLst>
                        <a:ext uri="{FF2B5EF4-FFF2-40B4-BE49-F238E27FC236}">
                          <a16:creationId xmlns:a16="http://schemas.microsoft.com/office/drawing/2014/main" id="{CA79A485-8B45-F18C-F01C-99AB71C2DFE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16" y="3578"/>
                      <a:ext cx="356" cy="368"/>
                    </a:xfrm>
                    <a:custGeom>
                      <a:avLst/>
                      <a:gdLst>
                        <a:gd name="T0" fmla="*/ 0 w 356"/>
                        <a:gd name="T1" fmla="*/ 0 h 368"/>
                        <a:gd name="T2" fmla="*/ 300 w 356"/>
                        <a:gd name="T3" fmla="*/ 14 h 368"/>
                        <a:gd name="T4" fmla="*/ 356 w 356"/>
                        <a:gd name="T5" fmla="*/ 294 h 368"/>
                        <a:gd name="T6" fmla="*/ 78 w 356"/>
                        <a:gd name="T7" fmla="*/ 368 h 368"/>
                        <a:gd name="T8" fmla="*/ 0 w 356"/>
                        <a:gd name="T9" fmla="*/ 0 h 36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56"/>
                        <a:gd name="T16" fmla="*/ 0 h 368"/>
                        <a:gd name="T17" fmla="*/ 356 w 356"/>
                        <a:gd name="T18" fmla="*/ 368 h 36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56" h="368">
                          <a:moveTo>
                            <a:pt x="0" y="0"/>
                          </a:moveTo>
                          <a:lnTo>
                            <a:pt x="300" y="14"/>
                          </a:lnTo>
                          <a:lnTo>
                            <a:pt x="356" y="294"/>
                          </a:lnTo>
                          <a:lnTo>
                            <a:pt x="78" y="36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02" name="Group 596">
                    <a:extLst>
                      <a:ext uri="{FF2B5EF4-FFF2-40B4-BE49-F238E27FC236}">
                        <a16:creationId xmlns:a16="http://schemas.microsoft.com/office/drawing/2014/main" id="{A855E512-D585-514A-A08D-1884E967F7B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flipH="1">
                    <a:off x="5935663" y="5256213"/>
                    <a:ext cx="427037" cy="349250"/>
                    <a:chOff x="2839" y="3501"/>
                    <a:chExt cx="755" cy="803"/>
                  </a:xfrm>
                </p:grpSpPr>
                <p:pic>
                  <p:nvPicPr>
                    <p:cNvPr id="228709" name="Picture 597" descr="desktop_computer_stylized_medium">
                      <a:extLst>
                        <a:ext uri="{FF2B5EF4-FFF2-40B4-BE49-F238E27FC236}">
                          <a16:creationId xmlns:a16="http://schemas.microsoft.com/office/drawing/2014/main" id="{C96EBCFE-6E9F-E24C-108C-F5F51C991FF2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839" y="3501"/>
                      <a:ext cx="755" cy="80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710" name="Freeform 598">
                      <a:extLst>
                        <a:ext uri="{FF2B5EF4-FFF2-40B4-BE49-F238E27FC236}">
                          <a16:creationId xmlns:a16="http://schemas.microsoft.com/office/drawing/2014/main" id="{9B8932B9-3941-AE9C-E66B-A8E6AC1D007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16" y="3578"/>
                      <a:ext cx="356" cy="368"/>
                    </a:xfrm>
                    <a:custGeom>
                      <a:avLst/>
                      <a:gdLst>
                        <a:gd name="T0" fmla="*/ 0 w 356"/>
                        <a:gd name="T1" fmla="*/ 0 h 368"/>
                        <a:gd name="T2" fmla="*/ 300 w 356"/>
                        <a:gd name="T3" fmla="*/ 14 h 368"/>
                        <a:gd name="T4" fmla="*/ 356 w 356"/>
                        <a:gd name="T5" fmla="*/ 294 h 368"/>
                        <a:gd name="T6" fmla="*/ 78 w 356"/>
                        <a:gd name="T7" fmla="*/ 368 h 368"/>
                        <a:gd name="T8" fmla="*/ 0 w 356"/>
                        <a:gd name="T9" fmla="*/ 0 h 36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56"/>
                        <a:gd name="T16" fmla="*/ 0 h 368"/>
                        <a:gd name="T17" fmla="*/ 356 w 356"/>
                        <a:gd name="T18" fmla="*/ 368 h 36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56" h="368">
                          <a:moveTo>
                            <a:pt x="0" y="0"/>
                          </a:moveTo>
                          <a:lnTo>
                            <a:pt x="300" y="14"/>
                          </a:lnTo>
                          <a:lnTo>
                            <a:pt x="356" y="294"/>
                          </a:lnTo>
                          <a:lnTo>
                            <a:pt x="78" y="36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03" name="Group 599">
                    <a:extLst>
                      <a:ext uri="{FF2B5EF4-FFF2-40B4-BE49-F238E27FC236}">
                        <a16:creationId xmlns:a16="http://schemas.microsoft.com/office/drawing/2014/main" id="{13E494D2-C711-10BA-827A-F7111690671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6550025" y="5238750"/>
                    <a:ext cx="427037" cy="350838"/>
                    <a:chOff x="2839" y="3501"/>
                    <a:chExt cx="755" cy="803"/>
                  </a:xfrm>
                </p:grpSpPr>
                <p:pic>
                  <p:nvPicPr>
                    <p:cNvPr id="228707" name="Picture 600" descr="desktop_computer_stylized_medium">
                      <a:extLst>
                        <a:ext uri="{FF2B5EF4-FFF2-40B4-BE49-F238E27FC236}">
                          <a16:creationId xmlns:a16="http://schemas.microsoft.com/office/drawing/2014/main" id="{ED4F0C1A-1DB0-DB43-BDBA-43AE72B4C0EB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839" y="3501"/>
                      <a:ext cx="755" cy="80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708" name="Freeform 601">
                      <a:extLst>
                        <a:ext uri="{FF2B5EF4-FFF2-40B4-BE49-F238E27FC236}">
                          <a16:creationId xmlns:a16="http://schemas.microsoft.com/office/drawing/2014/main" id="{FF1673F8-4026-2EA7-6D05-CFBA31D2F72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16" y="3578"/>
                      <a:ext cx="356" cy="368"/>
                    </a:xfrm>
                    <a:custGeom>
                      <a:avLst/>
                      <a:gdLst>
                        <a:gd name="T0" fmla="*/ 0 w 356"/>
                        <a:gd name="T1" fmla="*/ 0 h 368"/>
                        <a:gd name="T2" fmla="*/ 300 w 356"/>
                        <a:gd name="T3" fmla="*/ 14 h 368"/>
                        <a:gd name="T4" fmla="*/ 356 w 356"/>
                        <a:gd name="T5" fmla="*/ 294 h 368"/>
                        <a:gd name="T6" fmla="*/ 78 w 356"/>
                        <a:gd name="T7" fmla="*/ 368 h 368"/>
                        <a:gd name="T8" fmla="*/ 0 w 356"/>
                        <a:gd name="T9" fmla="*/ 0 h 36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56"/>
                        <a:gd name="T16" fmla="*/ 0 h 368"/>
                        <a:gd name="T17" fmla="*/ 356 w 356"/>
                        <a:gd name="T18" fmla="*/ 368 h 36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56" h="368">
                          <a:moveTo>
                            <a:pt x="0" y="0"/>
                          </a:moveTo>
                          <a:lnTo>
                            <a:pt x="300" y="14"/>
                          </a:lnTo>
                          <a:lnTo>
                            <a:pt x="356" y="294"/>
                          </a:lnTo>
                          <a:lnTo>
                            <a:pt x="78" y="36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pic>
                <p:nvPicPr>
                  <p:cNvPr id="228404" name="Picture 603" descr="car_icon_small">
                    <a:extLst>
                      <a:ext uri="{FF2B5EF4-FFF2-40B4-BE49-F238E27FC236}">
                        <a16:creationId xmlns:a16="http://schemas.microsoft.com/office/drawing/2014/main" id="{FF1CEBD2-D450-1323-990E-BF72F503207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6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>
                    <a:off x="6342063" y="1720850"/>
                    <a:ext cx="849312" cy="16827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grpSp>
                <p:nvGrpSpPr>
                  <p:cNvPr id="228405" name="Group 652">
                    <a:extLst>
                      <a:ext uri="{FF2B5EF4-FFF2-40B4-BE49-F238E27FC236}">
                        <a16:creationId xmlns:a16="http://schemas.microsoft.com/office/drawing/2014/main" id="{AC049C5D-4169-A465-938B-ADFEB7AEAB8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613400" y="1546225"/>
                    <a:ext cx="415925" cy="385763"/>
                    <a:chOff x="2751" y="1851"/>
                    <a:chExt cx="462" cy="478"/>
                  </a:xfrm>
                </p:grpSpPr>
                <p:pic>
                  <p:nvPicPr>
                    <p:cNvPr id="228705" name="Picture 653" descr="iphone_stylized_small">
                      <a:extLst>
                        <a:ext uri="{FF2B5EF4-FFF2-40B4-BE49-F238E27FC236}">
                          <a16:creationId xmlns:a16="http://schemas.microsoft.com/office/drawing/2014/main" id="{904DDB3D-BBA8-44B6-921B-DF06FC62878D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928" y="1922"/>
                      <a:ext cx="152" cy="40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pic>
                  <p:nvPicPr>
                    <p:cNvPr id="228706" name="Picture 654" descr="antenna_radiation_stylized">
                      <a:extLst>
                        <a:ext uri="{FF2B5EF4-FFF2-40B4-BE49-F238E27FC236}">
                          <a16:creationId xmlns:a16="http://schemas.microsoft.com/office/drawing/2014/main" id="{E12801AA-B7D9-017C-D927-3B595C889333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8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751" y="1851"/>
                      <a:ext cx="462" cy="11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</p:grpSp>
              <p:grpSp>
                <p:nvGrpSpPr>
                  <p:cNvPr id="228406" name="Group 665">
                    <a:extLst>
                      <a:ext uri="{FF2B5EF4-FFF2-40B4-BE49-F238E27FC236}">
                        <a16:creationId xmlns:a16="http://schemas.microsoft.com/office/drawing/2014/main" id="{177FC65C-4635-884F-5047-29C2C9C10DB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689850" y="2395538"/>
                    <a:ext cx="390525" cy="169863"/>
                    <a:chOff x="4650" y="1129"/>
                    <a:chExt cx="246" cy="95"/>
                  </a:xfrm>
                </p:grpSpPr>
                <p:sp>
                  <p:nvSpPr>
                    <p:cNvPr id="228697" name="Oval 407">
                      <a:extLst>
                        <a:ext uri="{FF2B5EF4-FFF2-40B4-BE49-F238E27FC236}">
                          <a16:creationId xmlns:a16="http://schemas.microsoft.com/office/drawing/2014/main" id="{EBEE9A50-8C81-B6AC-07C3-12408DF530E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98" name="Rectangle 410">
                      <a:extLst>
                        <a:ext uri="{FF2B5EF4-FFF2-40B4-BE49-F238E27FC236}">
                          <a16:creationId xmlns:a16="http://schemas.microsoft.com/office/drawing/2014/main" id="{621F40FC-507F-F9E9-1208-A37D6B60E6F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99" name="Oval 411">
                      <a:extLst>
                        <a:ext uri="{FF2B5EF4-FFF2-40B4-BE49-F238E27FC236}">
                          <a16:creationId xmlns:a16="http://schemas.microsoft.com/office/drawing/2014/main" id="{C71FB380-9691-552F-B116-8D96516FFB7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700" name="Group 659">
                      <a:extLst>
                        <a:ext uri="{FF2B5EF4-FFF2-40B4-BE49-F238E27FC236}">
                          <a16:creationId xmlns:a16="http://schemas.microsoft.com/office/drawing/2014/main" id="{7FB202FE-DC8A-7C8F-FB53-B6F948E5879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703" name="Freeform 660">
                        <a:extLst>
                          <a:ext uri="{FF2B5EF4-FFF2-40B4-BE49-F238E27FC236}">
                            <a16:creationId xmlns:a16="http://schemas.microsoft.com/office/drawing/2014/main" id="{933F623E-30FA-B782-B507-353C6A3B4D9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704" name="Freeform 661">
                        <a:extLst>
                          <a:ext uri="{FF2B5EF4-FFF2-40B4-BE49-F238E27FC236}">
                            <a16:creationId xmlns:a16="http://schemas.microsoft.com/office/drawing/2014/main" id="{AC2D75D7-4B23-8F55-A234-DDF203C3D87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701" name="Line 662">
                      <a:extLst>
                        <a:ext uri="{FF2B5EF4-FFF2-40B4-BE49-F238E27FC236}">
                          <a16:creationId xmlns:a16="http://schemas.microsoft.com/office/drawing/2014/main" id="{D7511981-1BBC-FAC4-C191-C9C26556B70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702" name="Line 663">
                      <a:extLst>
                        <a:ext uri="{FF2B5EF4-FFF2-40B4-BE49-F238E27FC236}">
                          <a16:creationId xmlns:a16="http://schemas.microsoft.com/office/drawing/2014/main" id="{EF8E91E7-F9D0-C60B-07DD-A7768FD9F6C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07" name="Group 666">
                    <a:extLst>
                      <a:ext uri="{FF2B5EF4-FFF2-40B4-BE49-F238E27FC236}">
                        <a16:creationId xmlns:a16="http://schemas.microsoft.com/office/drawing/2014/main" id="{DC4F20D6-AAF9-4254-9B47-F16DCC78FD4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762875" y="2757488"/>
                    <a:ext cx="390525" cy="176213"/>
                    <a:chOff x="4650" y="1129"/>
                    <a:chExt cx="246" cy="95"/>
                  </a:xfrm>
                </p:grpSpPr>
                <p:sp>
                  <p:nvSpPr>
                    <p:cNvPr id="228689" name="Oval 407">
                      <a:extLst>
                        <a:ext uri="{FF2B5EF4-FFF2-40B4-BE49-F238E27FC236}">
                          <a16:creationId xmlns:a16="http://schemas.microsoft.com/office/drawing/2014/main" id="{395F2FD0-AC89-7715-C03D-912499CCEA5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90" name="Rectangle 410">
                      <a:extLst>
                        <a:ext uri="{FF2B5EF4-FFF2-40B4-BE49-F238E27FC236}">
                          <a16:creationId xmlns:a16="http://schemas.microsoft.com/office/drawing/2014/main" id="{7EFFA4A3-9E33-8B3F-168B-A1E3F0CEED8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91" name="Oval 411">
                      <a:extLst>
                        <a:ext uri="{FF2B5EF4-FFF2-40B4-BE49-F238E27FC236}">
                          <a16:creationId xmlns:a16="http://schemas.microsoft.com/office/drawing/2014/main" id="{CA98D0DE-3CA8-029A-1E2D-CC12747C810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692" name="Group 670">
                      <a:extLst>
                        <a:ext uri="{FF2B5EF4-FFF2-40B4-BE49-F238E27FC236}">
                          <a16:creationId xmlns:a16="http://schemas.microsoft.com/office/drawing/2014/main" id="{0D0D2847-388E-AD43-BD37-78BAA0AA35FE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695" name="Freeform 671">
                        <a:extLst>
                          <a:ext uri="{FF2B5EF4-FFF2-40B4-BE49-F238E27FC236}">
                            <a16:creationId xmlns:a16="http://schemas.microsoft.com/office/drawing/2014/main" id="{4B2934EF-FF8B-2698-9E5E-A72DE86C961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96" name="Freeform 672">
                        <a:extLst>
                          <a:ext uri="{FF2B5EF4-FFF2-40B4-BE49-F238E27FC236}">
                            <a16:creationId xmlns:a16="http://schemas.microsoft.com/office/drawing/2014/main" id="{E0E7F40B-0CC5-85FD-440E-1BA8DA033A8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693" name="Line 673">
                      <a:extLst>
                        <a:ext uri="{FF2B5EF4-FFF2-40B4-BE49-F238E27FC236}">
                          <a16:creationId xmlns:a16="http://schemas.microsoft.com/office/drawing/2014/main" id="{239DBC0B-6DDE-F8DA-E78A-FFFED650036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694" name="Line 674">
                      <a:extLst>
                        <a:ext uri="{FF2B5EF4-FFF2-40B4-BE49-F238E27FC236}">
                          <a16:creationId xmlns:a16="http://schemas.microsoft.com/office/drawing/2014/main" id="{52238C19-13B6-B912-0199-B9EA577278B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08" name="Group 675">
                    <a:extLst>
                      <a:ext uri="{FF2B5EF4-FFF2-40B4-BE49-F238E27FC236}">
                        <a16:creationId xmlns:a16="http://schemas.microsoft.com/office/drawing/2014/main" id="{8380DA02-AD02-C7A9-9C79-95D73EFD825B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204075" y="2493963"/>
                    <a:ext cx="390525" cy="169863"/>
                    <a:chOff x="4650" y="1129"/>
                    <a:chExt cx="246" cy="95"/>
                  </a:xfrm>
                </p:grpSpPr>
                <p:sp>
                  <p:nvSpPr>
                    <p:cNvPr id="228681" name="Oval 407">
                      <a:extLst>
                        <a:ext uri="{FF2B5EF4-FFF2-40B4-BE49-F238E27FC236}">
                          <a16:creationId xmlns:a16="http://schemas.microsoft.com/office/drawing/2014/main" id="{00B1BA0B-BD49-3273-762B-DF2B02AEE08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82" name="Rectangle 410">
                      <a:extLst>
                        <a:ext uri="{FF2B5EF4-FFF2-40B4-BE49-F238E27FC236}">
                          <a16:creationId xmlns:a16="http://schemas.microsoft.com/office/drawing/2014/main" id="{E4713A53-75B4-92A4-1DB4-EF9C3EB898F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83" name="Oval 411">
                      <a:extLst>
                        <a:ext uri="{FF2B5EF4-FFF2-40B4-BE49-F238E27FC236}">
                          <a16:creationId xmlns:a16="http://schemas.microsoft.com/office/drawing/2014/main" id="{3C16C6D3-D222-703A-7B75-7B493EA7238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684" name="Group 679">
                      <a:extLst>
                        <a:ext uri="{FF2B5EF4-FFF2-40B4-BE49-F238E27FC236}">
                          <a16:creationId xmlns:a16="http://schemas.microsoft.com/office/drawing/2014/main" id="{BD8A1C92-D379-A5DC-7A7F-50738014FFA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687" name="Freeform 680">
                        <a:extLst>
                          <a:ext uri="{FF2B5EF4-FFF2-40B4-BE49-F238E27FC236}">
                            <a16:creationId xmlns:a16="http://schemas.microsoft.com/office/drawing/2014/main" id="{36747AF2-D88C-1ED8-D9FC-B2210035F64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88" name="Freeform 681">
                        <a:extLst>
                          <a:ext uri="{FF2B5EF4-FFF2-40B4-BE49-F238E27FC236}">
                            <a16:creationId xmlns:a16="http://schemas.microsoft.com/office/drawing/2014/main" id="{467D7678-EF2B-13ED-3EFE-296F0CD0F42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685" name="Line 682">
                      <a:extLst>
                        <a:ext uri="{FF2B5EF4-FFF2-40B4-BE49-F238E27FC236}">
                          <a16:creationId xmlns:a16="http://schemas.microsoft.com/office/drawing/2014/main" id="{34C986F8-709E-58D4-19C8-BF4A8D71AB3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686" name="Line 683">
                      <a:extLst>
                        <a:ext uri="{FF2B5EF4-FFF2-40B4-BE49-F238E27FC236}">
                          <a16:creationId xmlns:a16="http://schemas.microsoft.com/office/drawing/2014/main" id="{F2A3A223-123E-3A37-B1FC-A819B9294BE9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09" name="Group 684">
                    <a:extLst>
                      <a:ext uri="{FF2B5EF4-FFF2-40B4-BE49-F238E27FC236}">
                        <a16:creationId xmlns:a16="http://schemas.microsoft.com/office/drawing/2014/main" id="{C7E3D065-3080-01D9-4E51-2C283C96670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215188" y="2757488"/>
                    <a:ext cx="390525" cy="169863"/>
                    <a:chOff x="4650" y="1129"/>
                    <a:chExt cx="246" cy="95"/>
                  </a:xfrm>
                </p:grpSpPr>
                <p:sp>
                  <p:nvSpPr>
                    <p:cNvPr id="228673" name="Oval 407">
                      <a:extLst>
                        <a:ext uri="{FF2B5EF4-FFF2-40B4-BE49-F238E27FC236}">
                          <a16:creationId xmlns:a16="http://schemas.microsoft.com/office/drawing/2014/main" id="{4F201BDD-D3DC-D7C8-61B7-57F524AA70A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74" name="Rectangle 410">
                      <a:extLst>
                        <a:ext uri="{FF2B5EF4-FFF2-40B4-BE49-F238E27FC236}">
                          <a16:creationId xmlns:a16="http://schemas.microsoft.com/office/drawing/2014/main" id="{C97BF711-7D32-D76E-C5AA-3ADBF1DE952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75" name="Oval 411">
                      <a:extLst>
                        <a:ext uri="{FF2B5EF4-FFF2-40B4-BE49-F238E27FC236}">
                          <a16:creationId xmlns:a16="http://schemas.microsoft.com/office/drawing/2014/main" id="{64A59805-4AD4-91A0-BC43-109E38D313E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676" name="Group 688">
                      <a:extLst>
                        <a:ext uri="{FF2B5EF4-FFF2-40B4-BE49-F238E27FC236}">
                          <a16:creationId xmlns:a16="http://schemas.microsoft.com/office/drawing/2014/main" id="{6372ACA6-6964-78DC-9D64-18E2C19BD12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679" name="Freeform 689">
                        <a:extLst>
                          <a:ext uri="{FF2B5EF4-FFF2-40B4-BE49-F238E27FC236}">
                            <a16:creationId xmlns:a16="http://schemas.microsoft.com/office/drawing/2014/main" id="{B36FEC37-B33B-7DAF-6830-1FE365DFE06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80" name="Freeform 690">
                        <a:extLst>
                          <a:ext uri="{FF2B5EF4-FFF2-40B4-BE49-F238E27FC236}">
                            <a16:creationId xmlns:a16="http://schemas.microsoft.com/office/drawing/2014/main" id="{217C7A78-0B5A-6451-56CE-169790E476A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677" name="Line 691">
                      <a:extLst>
                        <a:ext uri="{FF2B5EF4-FFF2-40B4-BE49-F238E27FC236}">
                          <a16:creationId xmlns:a16="http://schemas.microsoft.com/office/drawing/2014/main" id="{5DBD129B-061A-201F-2E23-F5F3FF13F4F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678" name="Line 692">
                      <a:extLst>
                        <a:ext uri="{FF2B5EF4-FFF2-40B4-BE49-F238E27FC236}">
                          <a16:creationId xmlns:a16="http://schemas.microsoft.com/office/drawing/2014/main" id="{685705DA-85A2-F8C1-8E57-051AA64287DD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sp>
                <p:nvSpPr>
                  <p:cNvPr id="228410" name="Line 693">
                    <a:extLst>
                      <a:ext uri="{FF2B5EF4-FFF2-40B4-BE49-F238E27FC236}">
                        <a16:creationId xmlns:a16="http://schemas.microsoft.com/office/drawing/2014/main" id="{C04208EC-667D-50B1-9410-F30C7849C591}"/>
                      </a:ext>
                    </a:extLst>
                  </p:cNvPr>
                  <p:cNvSpPr>
                    <a:spLocks noChangeShapeType="1"/>
                  </p:cNvSpPr>
                  <p:nvPr/>
                </p:nvSpPr>
                <p:spPr bwMode="auto">
                  <a:xfrm>
                    <a:off x="8345488" y="2855913"/>
                    <a:ext cx="177800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bg2"/>
                    </a:solidFill>
                    <a:prstDash val="dash"/>
                    <a:round/>
                    <a:headEnd/>
                    <a:tailEnd/>
                  </a:ln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</a:extLst>
                </p:spPr>
                <p:txBody>
                  <a:bodyPr/>
                  <a:lstStyle/>
                  <a:p>
                    <a:pPr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lr>
                        <a:srgbClr val="3333CC"/>
                      </a:buClr>
                      <a:buSzPct val="85000"/>
                    </a:pPr>
                    <a:endParaRPr lang="en-US" sz="2000">
                      <a:solidFill>
                        <a:srgbClr val="000000"/>
                      </a:solidFill>
                      <a:latin typeface="Arial" panose="020B0604020202020204" pitchFamily="34" charset="0"/>
                      <a:ea typeface="ＭＳ Ｐゴシック" panose="020B0600070205080204" pitchFamily="34" charset="-128"/>
                    </a:endParaRPr>
                  </a:p>
                </p:txBody>
              </p:sp>
              <p:grpSp>
                <p:nvGrpSpPr>
                  <p:cNvPr id="228411" name="Group 694">
                    <a:extLst>
                      <a:ext uri="{FF2B5EF4-FFF2-40B4-BE49-F238E27FC236}">
                        <a16:creationId xmlns:a16="http://schemas.microsoft.com/office/drawing/2014/main" id="{B271870D-F000-36DB-E160-43809035FCC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400925" y="3911600"/>
                    <a:ext cx="485775" cy="203200"/>
                    <a:chOff x="4650" y="1129"/>
                    <a:chExt cx="246" cy="95"/>
                  </a:xfrm>
                </p:grpSpPr>
                <p:sp>
                  <p:nvSpPr>
                    <p:cNvPr id="228665" name="Oval 407">
                      <a:extLst>
                        <a:ext uri="{FF2B5EF4-FFF2-40B4-BE49-F238E27FC236}">
                          <a16:creationId xmlns:a16="http://schemas.microsoft.com/office/drawing/2014/main" id="{4EABE66A-80FE-A07A-25A0-41C48CFAB19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66" name="Rectangle 410">
                      <a:extLst>
                        <a:ext uri="{FF2B5EF4-FFF2-40B4-BE49-F238E27FC236}">
                          <a16:creationId xmlns:a16="http://schemas.microsoft.com/office/drawing/2014/main" id="{A55D5A76-1B2D-32AF-811C-7A7D6E946B5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67" name="Oval 411">
                      <a:extLst>
                        <a:ext uri="{FF2B5EF4-FFF2-40B4-BE49-F238E27FC236}">
                          <a16:creationId xmlns:a16="http://schemas.microsoft.com/office/drawing/2014/main" id="{0EF42E1B-DF55-5424-A26D-D1455FE7B29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668" name="Group 698">
                      <a:extLst>
                        <a:ext uri="{FF2B5EF4-FFF2-40B4-BE49-F238E27FC236}">
                          <a16:creationId xmlns:a16="http://schemas.microsoft.com/office/drawing/2014/main" id="{886E0D05-766D-8D9F-0670-8619224D8F0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671" name="Freeform 699">
                        <a:extLst>
                          <a:ext uri="{FF2B5EF4-FFF2-40B4-BE49-F238E27FC236}">
                            <a16:creationId xmlns:a16="http://schemas.microsoft.com/office/drawing/2014/main" id="{C0B0E0B8-8C4E-4D9F-70B1-5F6D92FAE9F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72" name="Freeform 700">
                        <a:extLst>
                          <a:ext uri="{FF2B5EF4-FFF2-40B4-BE49-F238E27FC236}">
                            <a16:creationId xmlns:a16="http://schemas.microsoft.com/office/drawing/2014/main" id="{E6E1B0DD-F5EA-18EB-5D59-3E4573CA0F56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669" name="Line 701">
                      <a:extLst>
                        <a:ext uri="{FF2B5EF4-FFF2-40B4-BE49-F238E27FC236}">
                          <a16:creationId xmlns:a16="http://schemas.microsoft.com/office/drawing/2014/main" id="{61076495-D222-8B37-05A8-AD703109AFB1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670" name="Line 702">
                      <a:extLst>
                        <a:ext uri="{FF2B5EF4-FFF2-40B4-BE49-F238E27FC236}">
                          <a16:creationId xmlns:a16="http://schemas.microsoft.com/office/drawing/2014/main" id="{6A750EF3-8D57-7044-3FC3-FD14E2EC22D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12" name="Group 712">
                    <a:extLst>
                      <a:ext uri="{FF2B5EF4-FFF2-40B4-BE49-F238E27FC236}">
                        <a16:creationId xmlns:a16="http://schemas.microsoft.com/office/drawing/2014/main" id="{93C54882-68F7-E6E3-9E33-2E7ED3DEE01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081838" y="3630613"/>
                    <a:ext cx="485775" cy="203200"/>
                    <a:chOff x="4650" y="1129"/>
                    <a:chExt cx="246" cy="95"/>
                  </a:xfrm>
                </p:grpSpPr>
                <p:sp>
                  <p:nvSpPr>
                    <p:cNvPr id="228657" name="Oval 407">
                      <a:extLst>
                        <a:ext uri="{FF2B5EF4-FFF2-40B4-BE49-F238E27FC236}">
                          <a16:creationId xmlns:a16="http://schemas.microsoft.com/office/drawing/2014/main" id="{E0530847-E395-F993-C044-013C8CD865E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58" name="Rectangle 410">
                      <a:extLst>
                        <a:ext uri="{FF2B5EF4-FFF2-40B4-BE49-F238E27FC236}">
                          <a16:creationId xmlns:a16="http://schemas.microsoft.com/office/drawing/2014/main" id="{3A96B326-2CDC-E1D3-7A28-64830D7EC92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59" name="Oval 411">
                      <a:extLst>
                        <a:ext uri="{FF2B5EF4-FFF2-40B4-BE49-F238E27FC236}">
                          <a16:creationId xmlns:a16="http://schemas.microsoft.com/office/drawing/2014/main" id="{44EA1904-DEA5-736F-7B6F-AE3DF19AD48B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660" name="Group 716">
                      <a:extLst>
                        <a:ext uri="{FF2B5EF4-FFF2-40B4-BE49-F238E27FC236}">
                          <a16:creationId xmlns:a16="http://schemas.microsoft.com/office/drawing/2014/main" id="{7226DD99-F040-7D44-7468-7A62933D388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663" name="Freeform 717">
                        <a:extLst>
                          <a:ext uri="{FF2B5EF4-FFF2-40B4-BE49-F238E27FC236}">
                            <a16:creationId xmlns:a16="http://schemas.microsoft.com/office/drawing/2014/main" id="{F6E254C4-6DF8-3AA0-D2CB-214F11A1E5E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64" name="Freeform 718">
                        <a:extLst>
                          <a:ext uri="{FF2B5EF4-FFF2-40B4-BE49-F238E27FC236}">
                            <a16:creationId xmlns:a16="http://schemas.microsoft.com/office/drawing/2014/main" id="{767343C1-88B7-D959-D6BE-93288945497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661" name="Line 719">
                      <a:extLst>
                        <a:ext uri="{FF2B5EF4-FFF2-40B4-BE49-F238E27FC236}">
                          <a16:creationId xmlns:a16="http://schemas.microsoft.com/office/drawing/2014/main" id="{8AC28A10-A419-1C62-7153-BA52F4976235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662" name="Line 720">
                      <a:extLst>
                        <a:ext uri="{FF2B5EF4-FFF2-40B4-BE49-F238E27FC236}">
                          <a16:creationId xmlns:a16="http://schemas.microsoft.com/office/drawing/2014/main" id="{34111D06-0494-39BF-0DD5-5246844D3FF2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13" name="Group 721">
                    <a:extLst>
                      <a:ext uri="{FF2B5EF4-FFF2-40B4-BE49-F238E27FC236}">
                        <a16:creationId xmlns:a16="http://schemas.microsoft.com/office/drawing/2014/main" id="{5C5EE556-DC1F-E257-D59B-051645598B7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743825" y="3643313"/>
                    <a:ext cx="485775" cy="203200"/>
                    <a:chOff x="4650" y="1129"/>
                    <a:chExt cx="246" cy="95"/>
                  </a:xfrm>
                </p:grpSpPr>
                <p:sp>
                  <p:nvSpPr>
                    <p:cNvPr id="228649" name="Oval 407">
                      <a:extLst>
                        <a:ext uri="{FF2B5EF4-FFF2-40B4-BE49-F238E27FC236}">
                          <a16:creationId xmlns:a16="http://schemas.microsoft.com/office/drawing/2014/main" id="{FE7186C1-8A7B-9FBC-D90E-C887096CE9A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50" name="Rectangle 410">
                      <a:extLst>
                        <a:ext uri="{FF2B5EF4-FFF2-40B4-BE49-F238E27FC236}">
                          <a16:creationId xmlns:a16="http://schemas.microsoft.com/office/drawing/2014/main" id="{E0E18304-A6F2-4382-804A-F777FB531AB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51" name="Oval 411">
                      <a:extLst>
                        <a:ext uri="{FF2B5EF4-FFF2-40B4-BE49-F238E27FC236}">
                          <a16:creationId xmlns:a16="http://schemas.microsoft.com/office/drawing/2014/main" id="{34869512-659A-1809-A536-592CDBB5121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652" name="Group 725">
                      <a:extLst>
                        <a:ext uri="{FF2B5EF4-FFF2-40B4-BE49-F238E27FC236}">
                          <a16:creationId xmlns:a16="http://schemas.microsoft.com/office/drawing/2014/main" id="{86355EF3-B641-01FC-7AA2-459CFE558D9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655" name="Freeform 726">
                        <a:extLst>
                          <a:ext uri="{FF2B5EF4-FFF2-40B4-BE49-F238E27FC236}">
                            <a16:creationId xmlns:a16="http://schemas.microsoft.com/office/drawing/2014/main" id="{6ECA5888-19D3-C321-195F-4E6C5B0DD6F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56" name="Freeform 727">
                        <a:extLst>
                          <a:ext uri="{FF2B5EF4-FFF2-40B4-BE49-F238E27FC236}">
                            <a16:creationId xmlns:a16="http://schemas.microsoft.com/office/drawing/2014/main" id="{3A3ACBF0-E570-55C7-8500-EBF30266AD5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653" name="Line 728">
                      <a:extLst>
                        <a:ext uri="{FF2B5EF4-FFF2-40B4-BE49-F238E27FC236}">
                          <a16:creationId xmlns:a16="http://schemas.microsoft.com/office/drawing/2014/main" id="{32BEEAB6-65C7-F981-D82E-83C93D60EC98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654" name="Line 729">
                      <a:extLst>
                        <a:ext uri="{FF2B5EF4-FFF2-40B4-BE49-F238E27FC236}">
                          <a16:creationId xmlns:a16="http://schemas.microsoft.com/office/drawing/2014/main" id="{00A0B93E-26ED-4BDC-0E17-6322ACF42176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14" name="Group 730">
                    <a:extLst>
                      <a:ext uri="{FF2B5EF4-FFF2-40B4-BE49-F238E27FC236}">
                        <a16:creationId xmlns:a16="http://schemas.microsoft.com/office/drawing/2014/main" id="{5A6CA30A-2D78-0FB8-7454-455B6F6B4E18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6962775" y="4505325"/>
                    <a:ext cx="619125" cy="242888"/>
                    <a:chOff x="4650" y="1129"/>
                    <a:chExt cx="246" cy="95"/>
                  </a:xfrm>
                </p:grpSpPr>
                <p:sp>
                  <p:nvSpPr>
                    <p:cNvPr id="228641" name="Oval 407">
                      <a:extLst>
                        <a:ext uri="{FF2B5EF4-FFF2-40B4-BE49-F238E27FC236}">
                          <a16:creationId xmlns:a16="http://schemas.microsoft.com/office/drawing/2014/main" id="{09875266-E865-A7A2-FBFE-25D542878FC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42" name="Rectangle 410">
                      <a:extLst>
                        <a:ext uri="{FF2B5EF4-FFF2-40B4-BE49-F238E27FC236}">
                          <a16:creationId xmlns:a16="http://schemas.microsoft.com/office/drawing/2014/main" id="{C5EF2AD4-3D7B-5440-5501-FD0F41504E9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43" name="Oval 411">
                      <a:extLst>
                        <a:ext uri="{FF2B5EF4-FFF2-40B4-BE49-F238E27FC236}">
                          <a16:creationId xmlns:a16="http://schemas.microsoft.com/office/drawing/2014/main" id="{2238D285-6AD2-E01B-36F9-0ABC416E2DB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644" name="Group 734">
                      <a:extLst>
                        <a:ext uri="{FF2B5EF4-FFF2-40B4-BE49-F238E27FC236}">
                          <a16:creationId xmlns:a16="http://schemas.microsoft.com/office/drawing/2014/main" id="{68A1DAE9-DB0F-C534-4EC0-166D3486B315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647" name="Freeform 735">
                        <a:extLst>
                          <a:ext uri="{FF2B5EF4-FFF2-40B4-BE49-F238E27FC236}">
                            <a16:creationId xmlns:a16="http://schemas.microsoft.com/office/drawing/2014/main" id="{33261C2C-2E76-65AE-1ABB-022EF1DAF5D0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48" name="Freeform 736">
                        <a:extLst>
                          <a:ext uri="{FF2B5EF4-FFF2-40B4-BE49-F238E27FC236}">
                            <a16:creationId xmlns:a16="http://schemas.microsoft.com/office/drawing/2014/main" id="{CF05B1DD-F834-0E18-C4D4-180FF985747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645" name="Line 737">
                      <a:extLst>
                        <a:ext uri="{FF2B5EF4-FFF2-40B4-BE49-F238E27FC236}">
                          <a16:creationId xmlns:a16="http://schemas.microsoft.com/office/drawing/2014/main" id="{358D1068-417D-EA64-7617-5AA7B7911E53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646" name="Line 738">
                      <a:extLst>
                        <a:ext uri="{FF2B5EF4-FFF2-40B4-BE49-F238E27FC236}">
                          <a16:creationId xmlns:a16="http://schemas.microsoft.com/office/drawing/2014/main" id="{B892053D-4C1C-C73A-C296-ED8C4493400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15" name="Group 739">
                    <a:extLst>
                      <a:ext uri="{FF2B5EF4-FFF2-40B4-BE49-F238E27FC236}">
                        <a16:creationId xmlns:a16="http://schemas.microsoft.com/office/drawing/2014/main" id="{6CCE8D6D-75AA-4B80-E68C-B1204736795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596188" y="4803775"/>
                    <a:ext cx="619125" cy="242888"/>
                    <a:chOff x="4650" y="1129"/>
                    <a:chExt cx="246" cy="95"/>
                  </a:xfrm>
                </p:grpSpPr>
                <p:sp>
                  <p:nvSpPr>
                    <p:cNvPr id="228633" name="Oval 407">
                      <a:extLst>
                        <a:ext uri="{FF2B5EF4-FFF2-40B4-BE49-F238E27FC236}">
                          <a16:creationId xmlns:a16="http://schemas.microsoft.com/office/drawing/2014/main" id="{599E8481-B005-D92B-8039-B7495E57B60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34" name="Rectangle 410">
                      <a:extLst>
                        <a:ext uri="{FF2B5EF4-FFF2-40B4-BE49-F238E27FC236}">
                          <a16:creationId xmlns:a16="http://schemas.microsoft.com/office/drawing/2014/main" id="{6AB60342-33B1-B6D5-8B64-0B2CB74CEC4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35" name="Oval 411">
                      <a:extLst>
                        <a:ext uri="{FF2B5EF4-FFF2-40B4-BE49-F238E27FC236}">
                          <a16:creationId xmlns:a16="http://schemas.microsoft.com/office/drawing/2014/main" id="{70FADFBE-3747-1E7E-A33F-F9FC9E81285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636" name="Group 743">
                      <a:extLst>
                        <a:ext uri="{FF2B5EF4-FFF2-40B4-BE49-F238E27FC236}">
                          <a16:creationId xmlns:a16="http://schemas.microsoft.com/office/drawing/2014/main" id="{BBE9A8B8-A29F-4B73-6AEA-C0907EF1355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639" name="Freeform 744">
                        <a:extLst>
                          <a:ext uri="{FF2B5EF4-FFF2-40B4-BE49-F238E27FC236}">
                            <a16:creationId xmlns:a16="http://schemas.microsoft.com/office/drawing/2014/main" id="{26B723BA-EC1E-9813-5717-30075E7EC5B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40" name="Freeform 745">
                        <a:extLst>
                          <a:ext uri="{FF2B5EF4-FFF2-40B4-BE49-F238E27FC236}">
                            <a16:creationId xmlns:a16="http://schemas.microsoft.com/office/drawing/2014/main" id="{BE7B8756-EA2B-BE78-D9D8-BE3A77D80BC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637" name="Line 746">
                      <a:extLst>
                        <a:ext uri="{FF2B5EF4-FFF2-40B4-BE49-F238E27FC236}">
                          <a16:creationId xmlns:a16="http://schemas.microsoft.com/office/drawing/2014/main" id="{80A20466-5320-780F-722A-2021AB4F1F8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638" name="Line 747">
                      <a:extLst>
                        <a:ext uri="{FF2B5EF4-FFF2-40B4-BE49-F238E27FC236}">
                          <a16:creationId xmlns:a16="http://schemas.microsoft.com/office/drawing/2014/main" id="{39252B7E-7CAF-D0C5-92B2-DFACC9A001CB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16" name="Group 748">
                    <a:extLst>
                      <a:ext uri="{FF2B5EF4-FFF2-40B4-BE49-F238E27FC236}">
                        <a16:creationId xmlns:a16="http://schemas.microsoft.com/office/drawing/2014/main" id="{2B8AA364-C168-7F48-4E9B-A9473E8DDD07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6246813" y="4848225"/>
                    <a:ext cx="619125" cy="242888"/>
                    <a:chOff x="4650" y="1129"/>
                    <a:chExt cx="246" cy="95"/>
                  </a:xfrm>
                </p:grpSpPr>
                <p:sp>
                  <p:nvSpPr>
                    <p:cNvPr id="228625" name="Oval 407">
                      <a:extLst>
                        <a:ext uri="{FF2B5EF4-FFF2-40B4-BE49-F238E27FC236}">
                          <a16:creationId xmlns:a16="http://schemas.microsoft.com/office/drawing/2014/main" id="{87B101DD-6855-4390-F6AD-7F4324326FC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26" name="Rectangle 410">
                      <a:extLst>
                        <a:ext uri="{FF2B5EF4-FFF2-40B4-BE49-F238E27FC236}">
                          <a16:creationId xmlns:a16="http://schemas.microsoft.com/office/drawing/2014/main" id="{FF73DD2A-E2B5-ADF5-3708-51525CA3DA1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27" name="Oval 411">
                      <a:extLst>
                        <a:ext uri="{FF2B5EF4-FFF2-40B4-BE49-F238E27FC236}">
                          <a16:creationId xmlns:a16="http://schemas.microsoft.com/office/drawing/2014/main" id="{CA53B62E-9EA5-70F9-65BB-3912527077F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628" name="Group 752">
                      <a:extLst>
                        <a:ext uri="{FF2B5EF4-FFF2-40B4-BE49-F238E27FC236}">
                          <a16:creationId xmlns:a16="http://schemas.microsoft.com/office/drawing/2014/main" id="{FDF26C39-5F02-833F-1046-CA051A2C5498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631" name="Freeform 753">
                        <a:extLst>
                          <a:ext uri="{FF2B5EF4-FFF2-40B4-BE49-F238E27FC236}">
                            <a16:creationId xmlns:a16="http://schemas.microsoft.com/office/drawing/2014/main" id="{558DB8CD-F617-D1D5-EB42-CD915A26D7E9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32" name="Freeform 754">
                        <a:extLst>
                          <a:ext uri="{FF2B5EF4-FFF2-40B4-BE49-F238E27FC236}">
                            <a16:creationId xmlns:a16="http://schemas.microsoft.com/office/drawing/2014/main" id="{CD66B09E-56D6-50AE-A242-3D8793F1FEA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629" name="Line 755">
                      <a:extLst>
                        <a:ext uri="{FF2B5EF4-FFF2-40B4-BE49-F238E27FC236}">
                          <a16:creationId xmlns:a16="http://schemas.microsoft.com/office/drawing/2014/main" id="{9A462622-8B72-4461-0C85-9BADF937A38F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630" name="Line 756">
                      <a:extLst>
                        <a:ext uri="{FF2B5EF4-FFF2-40B4-BE49-F238E27FC236}">
                          <a16:creationId xmlns:a16="http://schemas.microsoft.com/office/drawing/2014/main" id="{CB7CB24C-BD32-8E85-6144-78711A2A9430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17" name="Group 757">
                    <a:extLst>
                      <a:ext uri="{FF2B5EF4-FFF2-40B4-BE49-F238E27FC236}">
                        <a16:creationId xmlns:a16="http://schemas.microsoft.com/office/drawing/2014/main" id="{2B9F58D7-0870-7868-ED8E-F0E59AAD60E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6053138" y="3640138"/>
                    <a:ext cx="390525" cy="169863"/>
                    <a:chOff x="4650" y="1129"/>
                    <a:chExt cx="246" cy="95"/>
                  </a:xfrm>
                </p:grpSpPr>
                <p:sp>
                  <p:nvSpPr>
                    <p:cNvPr id="228617" name="Oval 407">
                      <a:extLst>
                        <a:ext uri="{FF2B5EF4-FFF2-40B4-BE49-F238E27FC236}">
                          <a16:creationId xmlns:a16="http://schemas.microsoft.com/office/drawing/2014/main" id="{CB728002-7CAC-9048-FEFD-2F08416950F0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18" name="Rectangle 410">
                      <a:extLst>
                        <a:ext uri="{FF2B5EF4-FFF2-40B4-BE49-F238E27FC236}">
                          <a16:creationId xmlns:a16="http://schemas.microsoft.com/office/drawing/2014/main" id="{9537E04C-3E16-B8F9-82C6-FEE270D8655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19" name="Oval 411">
                      <a:extLst>
                        <a:ext uri="{FF2B5EF4-FFF2-40B4-BE49-F238E27FC236}">
                          <a16:creationId xmlns:a16="http://schemas.microsoft.com/office/drawing/2014/main" id="{BA0DBD78-6F1A-2EB3-29BA-1B5BA29BE23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620" name="Group 761">
                      <a:extLst>
                        <a:ext uri="{FF2B5EF4-FFF2-40B4-BE49-F238E27FC236}">
                          <a16:creationId xmlns:a16="http://schemas.microsoft.com/office/drawing/2014/main" id="{97A72D44-460E-32DE-339B-23BE4021C3E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623" name="Freeform 762">
                        <a:extLst>
                          <a:ext uri="{FF2B5EF4-FFF2-40B4-BE49-F238E27FC236}">
                            <a16:creationId xmlns:a16="http://schemas.microsoft.com/office/drawing/2014/main" id="{ACD329CF-DA8E-8F10-EBC9-B6CA2C683CD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24" name="Freeform 763">
                        <a:extLst>
                          <a:ext uri="{FF2B5EF4-FFF2-40B4-BE49-F238E27FC236}">
                            <a16:creationId xmlns:a16="http://schemas.microsoft.com/office/drawing/2014/main" id="{A353C085-19CF-D95A-FC1D-FC1F98359C1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621" name="Line 764">
                      <a:extLst>
                        <a:ext uri="{FF2B5EF4-FFF2-40B4-BE49-F238E27FC236}">
                          <a16:creationId xmlns:a16="http://schemas.microsoft.com/office/drawing/2014/main" id="{4A0FEA01-BE26-CDC4-ACC4-A35C1B0197B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622" name="Line 765">
                      <a:extLst>
                        <a:ext uri="{FF2B5EF4-FFF2-40B4-BE49-F238E27FC236}">
                          <a16:creationId xmlns:a16="http://schemas.microsoft.com/office/drawing/2014/main" id="{3435E2B6-7A62-5699-3F3E-C3387F091DEC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18" name="Group 767">
                    <a:extLst>
                      <a:ext uri="{FF2B5EF4-FFF2-40B4-BE49-F238E27FC236}">
                        <a16:creationId xmlns:a16="http://schemas.microsoft.com/office/drawing/2014/main" id="{42F6CCF5-7EBA-8C49-62D0-CD03C06C6D1A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6353175" y="2487613"/>
                    <a:ext cx="390525" cy="169863"/>
                    <a:chOff x="4650" y="1129"/>
                    <a:chExt cx="246" cy="95"/>
                  </a:xfrm>
                </p:grpSpPr>
                <p:sp>
                  <p:nvSpPr>
                    <p:cNvPr id="228609" name="Oval 407">
                      <a:extLst>
                        <a:ext uri="{FF2B5EF4-FFF2-40B4-BE49-F238E27FC236}">
                          <a16:creationId xmlns:a16="http://schemas.microsoft.com/office/drawing/2014/main" id="{B05D0BC9-5813-F91B-5307-854D2360A5A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71"/>
                      <a:ext cx="244" cy="53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10" name="Rectangle 410">
                      <a:extLst>
                        <a:ext uri="{FF2B5EF4-FFF2-40B4-BE49-F238E27FC236}">
                          <a16:creationId xmlns:a16="http://schemas.microsoft.com/office/drawing/2014/main" id="{789B0E19-FF1E-FED3-FAE2-69651D12CE4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1" y="1165"/>
                      <a:ext cx="245" cy="33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12700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sp>
                  <p:nvSpPr>
                    <p:cNvPr id="228611" name="Oval 411">
                      <a:extLst>
                        <a:ext uri="{FF2B5EF4-FFF2-40B4-BE49-F238E27FC236}">
                          <a16:creationId xmlns:a16="http://schemas.microsoft.com/office/drawing/2014/main" id="{90D7B04A-3213-3BDC-B55A-3463D946B6F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0" y="1129"/>
                      <a:ext cx="244" cy="62"/>
                    </a:xfrm>
                    <a:prstGeom prst="ellipse">
                      <a:avLst/>
                    </a:prstGeom>
                    <a:gradFill rotWithShape="1">
                      <a:gsLst>
                        <a:gs pos="0">
                          <a:schemeClr val="hlink"/>
                        </a:gs>
                        <a:gs pos="100000">
                          <a:srgbClr val="FFFFFF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  <a:latin typeface="Times New Roman" panose="02020603050405020304" pitchFamily="18" charset="0"/>
                      </a:endParaRPr>
                    </a:p>
                  </p:txBody>
                </p:sp>
                <p:grpSp>
                  <p:nvGrpSpPr>
                    <p:cNvPr id="228612" name="Group 771">
                      <a:extLst>
                        <a:ext uri="{FF2B5EF4-FFF2-40B4-BE49-F238E27FC236}">
                          <a16:creationId xmlns:a16="http://schemas.microsoft.com/office/drawing/2014/main" id="{A2DDBA57-6A2F-C2DB-52CD-1C5C709386B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699" y="1145"/>
                      <a:ext cx="138" cy="29"/>
                      <a:chOff x="2468" y="1332"/>
                      <a:chExt cx="310" cy="60"/>
                    </a:xfrm>
                  </p:grpSpPr>
                  <p:sp>
                    <p:nvSpPr>
                      <p:cNvPr id="228615" name="Freeform 772">
                        <a:extLst>
                          <a:ext uri="{FF2B5EF4-FFF2-40B4-BE49-F238E27FC236}">
                            <a16:creationId xmlns:a16="http://schemas.microsoft.com/office/drawing/2014/main" id="{989FF79D-E8EA-E883-EAF9-2ADE9F04BE7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68" y="1332"/>
                        <a:ext cx="310" cy="60"/>
                      </a:xfrm>
                      <a:custGeom>
                        <a:avLst/>
                        <a:gdLst>
                          <a:gd name="T0" fmla="*/ 0 w 310"/>
                          <a:gd name="T1" fmla="*/ 60 h 60"/>
                          <a:gd name="T2" fmla="*/ 96 w 310"/>
                          <a:gd name="T3" fmla="*/ 60 h 60"/>
                          <a:gd name="T4" fmla="*/ 192 w 310"/>
                          <a:gd name="T5" fmla="*/ 0 h 60"/>
                          <a:gd name="T6" fmla="*/ 310 w 310"/>
                          <a:gd name="T7" fmla="*/ 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310"/>
                          <a:gd name="T13" fmla="*/ 0 h 60"/>
                          <a:gd name="T14" fmla="*/ 310 w 310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310" h="60">
                            <a:moveTo>
                              <a:pt x="0" y="60"/>
                            </a:moveTo>
                            <a:lnTo>
                              <a:pt x="96" y="60"/>
                            </a:lnTo>
                            <a:lnTo>
                              <a:pt x="192" y="0"/>
                            </a:lnTo>
                            <a:lnTo>
                              <a:pt x="310" y="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16" name="Freeform 773">
                        <a:extLst>
                          <a:ext uri="{FF2B5EF4-FFF2-40B4-BE49-F238E27FC236}">
                            <a16:creationId xmlns:a16="http://schemas.microsoft.com/office/drawing/2014/main" id="{BF68131C-6DA7-BB32-6A01-7A9C17A379A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482" y="1332"/>
                        <a:ext cx="282" cy="60"/>
                      </a:xfrm>
                      <a:custGeom>
                        <a:avLst/>
                        <a:gdLst>
                          <a:gd name="T0" fmla="*/ 0 w 282"/>
                          <a:gd name="T1" fmla="*/ 0 h 60"/>
                          <a:gd name="T2" fmla="*/ 96 w 282"/>
                          <a:gd name="T3" fmla="*/ 0 h 60"/>
                          <a:gd name="T4" fmla="*/ 192 w 282"/>
                          <a:gd name="T5" fmla="*/ 60 h 60"/>
                          <a:gd name="T6" fmla="*/ 282 w 282"/>
                          <a:gd name="T7" fmla="*/ 60 h 60"/>
                          <a:gd name="T8" fmla="*/ 0 60000 65536"/>
                          <a:gd name="T9" fmla="*/ 0 60000 65536"/>
                          <a:gd name="T10" fmla="*/ 0 60000 65536"/>
                          <a:gd name="T11" fmla="*/ 0 60000 65536"/>
                          <a:gd name="T12" fmla="*/ 0 w 282"/>
                          <a:gd name="T13" fmla="*/ 0 h 60"/>
                          <a:gd name="T14" fmla="*/ 282 w 282"/>
                          <a:gd name="T15" fmla="*/ 60 h 60"/>
                        </a:gdLst>
                        <a:ahLst/>
                        <a:cxnLst>
                          <a:cxn ang="T8">
                            <a:pos x="T0" y="T1"/>
                          </a:cxn>
                          <a:cxn ang="T9">
                            <a:pos x="T2" y="T3"/>
                          </a:cxn>
                          <a:cxn ang="T10">
                            <a:pos x="T4" y="T5"/>
                          </a:cxn>
                          <a:cxn ang="T11">
                            <a:pos x="T6" y="T7"/>
                          </a:cxn>
                        </a:cxnLst>
                        <a:rect l="T12" t="T13" r="T14" b="T15"/>
                        <a:pathLst>
                          <a:path w="282" h="60">
                            <a:moveTo>
                              <a:pt x="0" y="0"/>
                            </a:moveTo>
                            <a:lnTo>
                              <a:pt x="96" y="0"/>
                            </a:lnTo>
                            <a:lnTo>
                              <a:pt x="192" y="60"/>
                            </a:lnTo>
                            <a:lnTo>
                              <a:pt x="282" y="60"/>
                            </a:lnTo>
                          </a:path>
                        </a:pathLst>
                      </a:custGeom>
                      <a:noFill/>
                      <a:ln w="12700" cmpd="sng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613" name="Line 774">
                      <a:extLst>
                        <a:ext uri="{FF2B5EF4-FFF2-40B4-BE49-F238E27FC236}">
                          <a16:creationId xmlns:a16="http://schemas.microsoft.com/office/drawing/2014/main" id="{BD78C993-5B1D-ECC5-22E9-F1DAC191DE84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651" y="1158"/>
                      <a:ext cx="0" cy="42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614" name="Line 775">
                      <a:extLst>
                        <a:ext uri="{FF2B5EF4-FFF2-40B4-BE49-F238E27FC236}">
                          <a16:creationId xmlns:a16="http://schemas.microsoft.com/office/drawing/2014/main" id="{080DFCF3-6ED3-3183-7E53-BFAD7D1124D7}"/>
                        </a:ext>
                      </a:extLst>
                    </p:cNvPr>
                    <p:cNvSpPr>
                      <a:spLocks noChangeShapeType="1"/>
                    </p:cNvSpPr>
                    <p:nvPr/>
                  </p:nvSpPr>
                  <p:spPr bwMode="auto">
                    <a:xfrm>
                      <a:off x="4894" y="1160"/>
                      <a:ext cx="0" cy="41"/>
                    </a:xfrm>
                    <a:prstGeom prst="line">
                      <a:avLst/>
                    </a:prstGeom>
                    <a:noFill/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19" name="Group 776">
                    <a:extLst>
                      <a:ext uri="{FF2B5EF4-FFF2-40B4-BE49-F238E27FC236}">
                        <a16:creationId xmlns:a16="http://schemas.microsoft.com/office/drawing/2014/main" id="{B18BC9D9-A906-5766-E1A7-14A850A3841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611813" y="3500438"/>
                    <a:ext cx="506412" cy="352425"/>
                    <a:chOff x="2967" y="478"/>
                    <a:chExt cx="788" cy="625"/>
                  </a:xfrm>
                </p:grpSpPr>
                <p:pic>
                  <p:nvPicPr>
                    <p:cNvPr id="228607" name="Picture 777" descr="access_point_stylized_small">
                      <a:extLst>
                        <a:ext uri="{FF2B5EF4-FFF2-40B4-BE49-F238E27FC236}">
                          <a16:creationId xmlns:a16="http://schemas.microsoft.com/office/drawing/2014/main" id="{F636604C-12B7-5EF8-EE14-9C3FF73C017E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3012" y="559"/>
                      <a:ext cx="576" cy="54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pic>
                  <p:nvPicPr>
                    <p:cNvPr id="228608" name="Picture 778" descr="antenna_radiation_stylized">
                      <a:extLst>
                        <a:ext uri="{FF2B5EF4-FFF2-40B4-BE49-F238E27FC236}">
                          <a16:creationId xmlns:a16="http://schemas.microsoft.com/office/drawing/2014/main" id="{91A3C6FB-634F-4EBB-0989-EAEB8EC6F4BD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0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967" y="478"/>
                      <a:ext cx="788" cy="1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</p:grpSp>
              <p:grpSp>
                <p:nvGrpSpPr>
                  <p:cNvPr id="228420" name="Group 779">
                    <a:extLst>
                      <a:ext uri="{FF2B5EF4-FFF2-40B4-BE49-F238E27FC236}">
                        <a16:creationId xmlns:a16="http://schemas.microsoft.com/office/drawing/2014/main" id="{F5F593A2-479A-9E8F-3A70-CB2CD7F7E29C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132638" y="5003800"/>
                    <a:ext cx="563562" cy="420688"/>
                    <a:chOff x="2967" y="478"/>
                    <a:chExt cx="788" cy="625"/>
                  </a:xfrm>
                </p:grpSpPr>
                <p:pic>
                  <p:nvPicPr>
                    <p:cNvPr id="228605" name="Picture 780" descr="access_point_stylized_small">
                      <a:extLst>
                        <a:ext uri="{FF2B5EF4-FFF2-40B4-BE49-F238E27FC236}">
                          <a16:creationId xmlns:a16="http://schemas.microsoft.com/office/drawing/2014/main" id="{B056C699-EBEE-7F0A-E672-2B9C29C5F061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9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3012" y="559"/>
                      <a:ext cx="576" cy="54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pic>
                  <p:nvPicPr>
                    <p:cNvPr id="228606" name="Picture 781" descr="antenna_radiation_stylized">
                      <a:extLst>
                        <a:ext uri="{FF2B5EF4-FFF2-40B4-BE49-F238E27FC236}">
                          <a16:creationId xmlns:a16="http://schemas.microsoft.com/office/drawing/2014/main" id="{DE7CEE08-8085-1139-AA5C-B2BB29B9F934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1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967" y="478"/>
                      <a:ext cx="788" cy="18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</p:grpSp>
              <p:grpSp>
                <p:nvGrpSpPr>
                  <p:cNvPr id="228421" name="Group 782">
                    <a:extLst>
                      <a:ext uri="{FF2B5EF4-FFF2-40B4-BE49-F238E27FC236}">
                        <a16:creationId xmlns:a16="http://schemas.microsoft.com/office/drawing/2014/main" id="{4217484A-689A-E3E0-74E4-445E28786BC6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6061075" y="1844675"/>
                    <a:ext cx="457200" cy="631825"/>
                    <a:chOff x="742" y="2409"/>
                    <a:chExt cx="576" cy="881"/>
                  </a:xfrm>
                </p:grpSpPr>
                <p:grpSp>
                  <p:nvGrpSpPr>
                    <p:cNvPr id="228587" name="Group 783">
                      <a:extLst>
                        <a:ext uri="{FF2B5EF4-FFF2-40B4-BE49-F238E27FC236}">
                          <a16:creationId xmlns:a16="http://schemas.microsoft.com/office/drawing/2014/main" id="{0C7C8F41-58D9-E152-7F13-2A35C3C7F094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832" y="2643"/>
                      <a:ext cx="376" cy="647"/>
                      <a:chOff x="3130" y="3288"/>
                      <a:chExt cx="410" cy="742"/>
                    </a:xfrm>
                  </p:grpSpPr>
                  <p:sp>
                    <p:nvSpPr>
                      <p:cNvPr id="228590" name="Line 270">
                        <a:extLst>
                          <a:ext uri="{FF2B5EF4-FFF2-40B4-BE49-F238E27FC236}">
                            <a16:creationId xmlns:a16="http://schemas.microsoft.com/office/drawing/2014/main" id="{4EC8BFB5-342C-2D03-8B54-672F387FAFA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3130" y="3288"/>
                        <a:ext cx="205" cy="672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91" name="Line 271">
                        <a:extLst>
                          <a:ext uri="{FF2B5EF4-FFF2-40B4-BE49-F238E27FC236}">
                            <a16:creationId xmlns:a16="http://schemas.microsoft.com/office/drawing/2014/main" id="{769E470B-F98C-6B61-893B-4641C87E9876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335" y="3288"/>
                        <a:ext cx="205" cy="669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92" name="Line 272">
                        <a:extLst>
                          <a:ext uri="{FF2B5EF4-FFF2-40B4-BE49-F238E27FC236}">
                            <a16:creationId xmlns:a16="http://schemas.microsoft.com/office/drawing/2014/main" id="{B7ECBAC6-6367-477C-AC68-1ED6777F71D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30" y="3957"/>
                        <a:ext cx="205" cy="73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93" name="Line 273">
                        <a:extLst>
                          <a:ext uri="{FF2B5EF4-FFF2-40B4-BE49-F238E27FC236}">
                            <a16:creationId xmlns:a16="http://schemas.microsoft.com/office/drawing/2014/main" id="{B11B65AB-23C8-F936-52A0-4A85CE95030D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>
                        <a:off x="3335" y="3957"/>
                        <a:ext cx="205" cy="73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94" name="Line 274">
                        <a:extLst>
                          <a:ext uri="{FF2B5EF4-FFF2-40B4-BE49-F238E27FC236}">
                            <a16:creationId xmlns:a16="http://schemas.microsoft.com/office/drawing/2014/main" id="{55A7CBAD-8F60-2F98-15A7-0274FF8CD69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335" y="3303"/>
                        <a:ext cx="0" cy="727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95" name="Line 275">
                        <a:extLst>
                          <a:ext uri="{FF2B5EF4-FFF2-40B4-BE49-F238E27FC236}">
                            <a16:creationId xmlns:a16="http://schemas.microsoft.com/office/drawing/2014/main" id="{AE2D749A-9673-D032-6966-58386D4E4FEC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130" y="3888"/>
                        <a:ext cx="205" cy="72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96" name="Line 276">
                        <a:extLst>
                          <a:ext uri="{FF2B5EF4-FFF2-40B4-BE49-F238E27FC236}">
                            <a16:creationId xmlns:a16="http://schemas.microsoft.com/office/drawing/2014/main" id="{E57C3DEA-3888-B03D-57BE-D8226466BB6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H="1" flipV="1">
                        <a:off x="3335" y="3888"/>
                        <a:ext cx="205" cy="69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97" name="Line 277">
                        <a:extLst>
                          <a:ext uri="{FF2B5EF4-FFF2-40B4-BE49-F238E27FC236}">
                            <a16:creationId xmlns:a16="http://schemas.microsoft.com/office/drawing/2014/main" id="{7C8BD503-D8F0-BAD2-7129-8992C685E5B3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17" y="3668"/>
                        <a:ext cx="118" cy="55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98" name="Line 278">
                        <a:extLst>
                          <a:ext uri="{FF2B5EF4-FFF2-40B4-BE49-F238E27FC236}">
                            <a16:creationId xmlns:a16="http://schemas.microsoft.com/office/drawing/2014/main" id="{E914841E-8BA7-6924-A761-B8027D815E7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335" y="3668"/>
                        <a:ext cx="124" cy="55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99" name="Line 279">
                        <a:extLst>
                          <a:ext uri="{FF2B5EF4-FFF2-40B4-BE49-F238E27FC236}">
                            <a16:creationId xmlns:a16="http://schemas.microsoft.com/office/drawing/2014/main" id="{35C48F60-47DA-1453-A1D2-7369AA817F57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178" y="3766"/>
                        <a:ext cx="152" cy="75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00" name="Line 280">
                        <a:extLst>
                          <a:ext uri="{FF2B5EF4-FFF2-40B4-BE49-F238E27FC236}">
                            <a16:creationId xmlns:a16="http://schemas.microsoft.com/office/drawing/2014/main" id="{6508557E-8EDD-6798-E171-4E88C364E371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335" y="3781"/>
                        <a:ext cx="153" cy="66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01" name="Line 281">
                        <a:extLst>
                          <a:ext uri="{FF2B5EF4-FFF2-40B4-BE49-F238E27FC236}">
                            <a16:creationId xmlns:a16="http://schemas.microsoft.com/office/drawing/2014/main" id="{8B806C52-0E91-13FE-3AFE-B2F06C3E2ECB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335" y="3567"/>
                        <a:ext cx="78" cy="27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02" name="Line 282">
                        <a:extLst>
                          <a:ext uri="{FF2B5EF4-FFF2-40B4-BE49-F238E27FC236}">
                            <a16:creationId xmlns:a16="http://schemas.microsoft.com/office/drawing/2014/main" id="{42DB9E0C-49AD-8A64-B0FD-CCAEE035408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 flipV="1">
                        <a:off x="3335" y="3428"/>
                        <a:ext cx="49" cy="21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03" name="Line 283">
                        <a:extLst>
                          <a:ext uri="{FF2B5EF4-FFF2-40B4-BE49-F238E27FC236}">
                            <a16:creationId xmlns:a16="http://schemas.microsoft.com/office/drawing/2014/main" id="{3125A6BC-BA5F-3597-C410-6BA460149440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47" y="3558"/>
                        <a:ext cx="95" cy="36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604" name="Line 284">
                        <a:extLst>
                          <a:ext uri="{FF2B5EF4-FFF2-40B4-BE49-F238E27FC236}">
                            <a16:creationId xmlns:a16="http://schemas.microsoft.com/office/drawing/2014/main" id="{AEB480D3-0CC9-31CD-3E8F-008A1E6CA6EE}"/>
                          </a:ext>
                        </a:extLst>
                      </p:cNvPr>
                      <p:cNvSpPr>
                        <a:spLocks noChangeShapeType="1"/>
                      </p:cNvSpPr>
                      <p:nvPr/>
                    </p:nvSpPr>
                    <p:spPr bwMode="auto">
                      <a:xfrm>
                        <a:off x="3289" y="3422"/>
                        <a:ext cx="55" cy="36"/>
                      </a:xfrm>
                      <a:prstGeom prst="line">
                        <a:avLst/>
                      </a:prstGeom>
                      <a:noFill/>
                      <a:ln w="19050">
                        <a:solidFill>
                          <a:schemeClr val="tx1"/>
                        </a:solidFill>
                        <a:round/>
                        <a:headEnd/>
                        <a:tailEnd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noFill/>
                          </a14:hiddenFill>
                        </a:ext>
                      </a:extLst>
                    </p:spPr>
                    <p:txBody>
                      <a:bodyPr wrap="none"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pic>
                  <p:nvPicPr>
                    <p:cNvPr id="228588" name="Picture 799" descr="cell_tower_radiation copy">
                      <a:extLst>
                        <a:ext uri="{FF2B5EF4-FFF2-40B4-BE49-F238E27FC236}">
                          <a16:creationId xmlns:a16="http://schemas.microsoft.com/office/drawing/2014/main" id="{60678569-EFBE-5EF8-9D33-CDFCF42122C7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2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742" y="2409"/>
                      <a:ext cx="576" cy="464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589" name="Oval 800">
                      <a:extLst>
                        <a:ext uri="{FF2B5EF4-FFF2-40B4-BE49-F238E27FC236}">
                          <a16:creationId xmlns:a16="http://schemas.microsoft.com/office/drawing/2014/main" id="{E9877426-A307-CCA1-0A8F-C3835880B9D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986" y="2597"/>
                      <a:ext cx="66" cy="69"/>
                    </a:xfrm>
                    <a:prstGeom prst="ellipse">
                      <a:avLst/>
                    </a:prstGeom>
                    <a:solidFill>
                      <a:schemeClr val="tx2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228422" name="Group 950">
                    <a:extLst>
                      <a:ext uri="{FF2B5EF4-FFF2-40B4-BE49-F238E27FC236}">
                        <a16:creationId xmlns:a16="http://schemas.microsoft.com/office/drawing/2014/main" id="{D6D759AF-B284-3348-0907-53DD41B0C111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8240713" y="5002213"/>
                    <a:ext cx="227012" cy="481013"/>
                    <a:chOff x="4140" y="429"/>
                    <a:chExt cx="1425" cy="2396"/>
                  </a:xfrm>
                </p:grpSpPr>
                <p:sp>
                  <p:nvSpPr>
                    <p:cNvPr id="228555" name="Freeform 951">
                      <a:extLst>
                        <a:ext uri="{FF2B5EF4-FFF2-40B4-BE49-F238E27FC236}">
                          <a16:creationId xmlns:a16="http://schemas.microsoft.com/office/drawing/2014/main" id="{AA802742-957B-D49B-301B-2BFBF6169C8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268" y="433"/>
                      <a:ext cx="283" cy="2286"/>
                    </a:xfrm>
                    <a:custGeom>
                      <a:avLst/>
                      <a:gdLst>
                        <a:gd name="T0" fmla="*/ 5 w 354"/>
                        <a:gd name="T1" fmla="*/ 0 h 2742"/>
                        <a:gd name="T2" fmla="*/ 24 w 354"/>
                        <a:gd name="T3" fmla="*/ 38 h 2742"/>
                        <a:gd name="T4" fmla="*/ 24 w 354"/>
                        <a:gd name="T5" fmla="*/ 295 h 2742"/>
                        <a:gd name="T6" fmla="*/ 0 w 354"/>
                        <a:gd name="T7" fmla="*/ 309 h 2742"/>
                        <a:gd name="T8" fmla="*/ 5 w 354"/>
                        <a:gd name="T9" fmla="*/ 0 h 274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54"/>
                        <a:gd name="T16" fmla="*/ 0 h 2742"/>
                        <a:gd name="T17" fmla="*/ 354 w 354"/>
                        <a:gd name="T18" fmla="*/ 2742 h 274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54" h="2742">
                          <a:moveTo>
                            <a:pt x="63" y="0"/>
                          </a:moveTo>
                          <a:lnTo>
                            <a:pt x="354" y="339"/>
                          </a:lnTo>
                          <a:lnTo>
                            <a:pt x="346" y="2624"/>
                          </a:lnTo>
                          <a:lnTo>
                            <a:pt x="0" y="2742"/>
                          </a:lnTo>
                          <a:lnTo>
                            <a:pt x="63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DDDDDD"/>
                        </a:gs>
                        <a:gs pos="100000">
                          <a:srgbClr val="333333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56" name="Rectangle 952">
                      <a:extLst>
                        <a:ext uri="{FF2B5EF4-FFF2-40B4-BE49-F238E27FC236}">
                          <a16:creationId xmlns:a16="http://schemas.microsoft.com/office/drawing/2014/main" id="{58000DFA-E357-98F5-2C8B-B042CF4583F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10" y="429"/>
                      <a:ext cx="1046" cy="228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29292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57" name="Freeform 953">
                      <a:extLst>
                        <a:ext uri="{FF2B5EF4-FFF2-40B4-BE49-F238E27FC236}">
                          <a16:creationId xmlns:a16="http://schemas.microsoft.com/office/drawing/2014/main" id="{8EE201DF-7A4C-6074-CEF2-180D2073CD3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321" y="570"/>
                      <a:ext cx="169" cy="2115"/>
                    </a:xfrm>
                    <a:custGeom>
                      <a:avLst/>
                      <a:gdLst>
                        <a:gd name="T0" fmla="*/ 2 w 211"/>
                        <a:gd name="T1" fmla="*/ 0 h 2537"/>
                        <a:gd name="T2" fmla="*/ 14 w 211"/>
                        <a:gd name="T3" fmla="*/ 25 h 2537"/>
                        <a:gd name="T4" fmla="*/ 2 w 211"/>
                        <a:gd name="T5" fmla="*/ 282 h 2537"/>
                        <a:gd name="T6" fmla="*/ 2 w 211"/>
                        <a:gd name="T7" fmla="*/ 0 h 2537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11"/>
                        <a:gd name="T13" fmla="*/ 0 h 2537"/>
                        <a:gd name="T14" fmla="*/ 211 w 211"/>
                        <a:gd name="T15" fmla="*/ 2537 h 2537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1" h="2537">
                          <a:moveTo>
                            <a:pt x="7" y="0"/>
                          </a:moveTo>
                          <a:cubicBezTo>
                            <a:pt x="7" y="0"/>
                            <a:pt x="57" y="28"/>
                            <a:pt x="211" y="218"/>
                          </a:cubicBezTo>
                          <a:cubicBezTo>
                            <a:pt x="0" y="1229"/>
                            <a:pt x="41" y="2537"/>
                            <a:pt x="7" y="2501"/>
                          </a:cubicBezTo>
                          <a:lnTo>
                            <a:pt x="7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808080"/>
                        </a:gs>
                        <a:gs pos="100000">
                          <a:srgbClr val="F8F8F8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58" name="Freeform 954">
                      <a:extLst>
                        <a:ext uri="{FF2B5EF4-FFF2-40B4-BE49-F238E27FC236}">
                          <a16:creationId xmlns:a16="http://schemas.microsoft.com/office/drawing/2014/main" id="{D2319038-6959-7B68-8689-0C73D2A819E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284" y="1640"/>
                      <a:ext cx="263" cy="189"/>
                    </a:xfrm>
                    <a:custGeom>
                      <a:avLst/>
                      <a:gdLst>
                        <a:gd name="T0" fmla="*/ 2 w 328"/>
                        <a:gd name="T1" fmla="*/ 0 h 226"/>
                        <a:gd name="T2" fmla="*/ 23 w 328"/>
                        <a:gd name="T3" fmla="*/ 15 h 226"/>
                        <a:gd name="T4" fmla="*/ 23 w 328"/>
                        <a:gd name="T5" fmla="*/ 27 h 226"/>
                        <a:gd name="T6" fmla="*/ 0 w 328"/>
                        <a:gd name="T7" fmla="*/ 11 h 226"/>
                        <a:gd name="T8" fmla="*/ 2 w 328"/>
                        <a:gd name="T9" fmla="*/ 0 h 2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28"/>
                        <a:gd name="T16" fmla="*/ 0 h 226"/>
                        <a:gd name="T17" fmla="*/ 328 w 328"/>
                        <a:gd name="T18" fmla="*/ 226 h 2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28" h="226">
                          <a:moveTo>
                            <a:pt x="4" y="0"/>
                          </a:moveTo>
                          <a:cubicBezTo>
                            <a:pt x="60" y="10"/>
                            <a:pt x="182" y="74"/>
                            <a:pt x="328" y="128"/>
                          </a:cubicBezTo>
                          <a:cubicBezTo>
                            <a:pt x="326" y="162"/>
                            <a:pt x="326" y="158"/>
                            <a:pt x="326" y="226"/>
                          </a:cubicBezTo>
                          <a:cubicBezTo>
                            <a:pt x="326" y="226"/>
                            <a:pt x="169" y="155"/>
                            <a:pt x="0" y="100"/>
                          </a:cubicBezTo>
                          <a:cubicBezTo>
                            <a:pt x="0" y="48"/>
                            <a:pt x="4" y="17"/>
                            <a:pt x="4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29292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59" name="Rectangle 955">
                      <a:extLst>
                        <a:ext uri="{FF2B5EF4-FFF2-40B4-BE49-F238E27FC236}">
                          <a16:creationId xmlns:a16="http://schemas.microsoft.com/office/drawing/2014/main" id="{AD74CE2A-704E-2D0E-8EBC-FCFA19F6BF3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10" y="690"/>
                      <a:ext cx="598" cy="47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grpSp>
                  <p:nvGrpSpPr>
                    <p:cNvPr id="228560" name="Group 956">
                      <a:extLst>
                        <a:ext uri="{FF2B5EF4-FFF2-40B4-BE49-F238E27FC236}">
                          <a16:creationId xmlns:a16="http://schemas.microsoft.com/office/drawing/2014/main" id="{551438AE-3668-2BCA-9DE8-459D7E7BD5AF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49" y="668"/>
                      <a:ext cx="581" cy="145"/>
                      <a:chOff x="614" y="2568"/>
                      <a:chExt cx="725" cy="139"/>
                    </a:xfrm>
                  </p:grpSpPr>
                  <p:sp>
                    <p:nvSpPr>
                      <p:cNvPr id="228585" name="AutoShape 957">
                        <a:extLst>
                          <a:ext uri="{FF2B5EF4-FFF2-40B4-BE49-F238E27FC236}">
                            <a16:creationId xmlns:a16="http://schemas.microsoft.com/office/drawing/2014/main" id="{23BA52DD-C0B4-CDEE-B194-206062ABBCC6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3" y="2566"/>
                        <a:ext cx="721" cy="144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228586" name="AutoShape 958">
                        <a:extLst>
                          <a:ext uri="{FF2B5EF4-FFF2-40B4-BE49-F238E27FC236}">
                            <a16:creationId xmlns:a16="http://schemas.microsoft.com/office/drawing/2014/main" id="{DC8E12EA-DCE5-8A68-60E3-ABE10085DE47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25" y="2581"/>
                        <a:ext cx="696" cy="114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1">
                        <a:gsLst>
                          <a:gs pos="0">
                            <a:srgbClr val="0000FF"/>
                          </a:gs>
                          <a:gs pos="50000">
                            <a:srgbClr val="99CCFF"/>
                          </a:gs>
                          <a:gs pos="100000">
                            <a:srgbClr val="0000FF"/>
                          </a:gs>
                        </a:gsLst>
                        <a:lin ang="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228561" name="Rectangle 959">
                      <a:extLst>
                        <a:ext uri="{FF2B5EF4-FFF2-40B4-BE49-F238E27FC236}">
                          <a16:creationId xmlns:a16="http://schemas.microsoft.com/office/drawing/2014/main" id="{6502B7C8-2421-AD98-3BEE-6C0B2CB72D5C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20" y="1022"/>
                      <a:ext cx="598" cy="47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grpSp>
                  <p:nvGrpSpPr>
                    <p:cNvPr id="228562" name="Group 960">
                      <a:extLst>
                        <a:ext uri="{FF2B5EF4-FFF2-40B4-BE49-F238E27FC236}">
                          <a16:creationId xmlns:a16="http://schemas.microsoft.com/office/drawing/2014/main" id="{8D852594-AB64-C051-A0EB-7ACCCD4B9B0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47" y="994"/>
                      <a:ext cx="581" cy="134"/>
                      <a:chOff x="614" y="2568"/>
                      <a:chExt cx="725" cy="139"/>
                    </a:xfrm>
                  </p:grpSpPr>
                  <p:sp>
                    <p:nvSpPr>
                      <p:cNvPr id="228583" name="AutoShape 961">
                        <a:extLst>
                          <a:ext uri="{FF2B5EF4-FFF2-40B4-BE49-F238E27FC236}">
                            <a16:creationId xmlns:a16="http://schemas.microsoft.com/office/drawing/2014/main" id="{CC00E16B-88E9-B0A3-871C-11BFF938AFDC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5" y="2564"/>
                        <a:ext cx="721" cy="139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228584" name="AutoShape 962">
                        <a:extLst>
                          <a:ext uri="{FF2B5EF4-FFF2-40B4-BE49-F238E27FC236}">
                            <a16:creationId xmlns:a16="http://schemas.microsoft.com/office/drawing/2014/main" id="{AE449AF4-6FF0-ED3B-E16F-6360762ECB1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28" y="2581"/>
                        <a:ext cx="696" cy="107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1">
                        <a:gsLst>
                          <a:gs pos="0">
                            <a:srgbClr val="0000FF"/>
                          </a:gs>
                          <a:gs pos="50000">
                            <a:srgbClr val="99CCFF"/>
                          </a:gs>
                          <a:gs pos="100000">
                            <a:srgbClr val="0000FF"/>
                          </a:gs>
                        </a:gsLst>
                        <a:lin ang="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228563" name="Rectangle 963">
                      <a:extLst>
                        <a:ext uri="{FF2B5EF4-FFF2-40B4-BE49-F238E27FC236}">
                          <a16:creationId xmlns:a16="http://schemas.microsoft.com/office/drawing/2014/main" id="{C703D8D3-A31C-74A2-1CC8-DE828856175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20" y="1354"/>
                      <a:ext cx="598" cy="47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64" name="Rectangle 964">
                      <a:extLst>
                        <a:ext uri="{FF2B5EF4-FFF2-40B4-BE49-F238E27FC236}">
                          <a16:creationId xmlns:a16="http://schemas.microsoft.com/office/drawing/2014/main" id="{1901146A-29AC-BAC5-7AD8-F600C0EB7B2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30" y="1655"/>
                      <a:ext cx="598" cy="47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grpSp>
                  <p:nvGrpSpPr>
                    <p:cNvPr id="228565" name="Group 965">
                      <a:extLst>
                        <a:ext uri="{FF2B5EF4-FFF2-40B4-BE49-F238E27FC236}">
                          <a16:creationId xmlns:a16="http://schemas.microsoft.com/office/drawing/2014/main" id="{6F743957-FE12-F1F6-7720-46C085AEDAA9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35" y="1627"/>
                      <a:ext cx="582" cy="151"/>
                      <a:chOff x="614" y="2568"/>
                      <a:chExt cx="725" cy="139"/>
                    </a:xfrm>
                  </p:grpSpPr>
                  <p:sp>
                    <p:nvSpPr>
                      <p:cNvPr id="228581" name="AutoShape 966">
                        <a:extLst>
                          <a:ext uri="{FF2B5EF4-FFF2-40B4-BE49-F238E27FC236}">
                            <a16:creationId xmlns:a16="http://schemas.microsoft.com/office/drawing/2014/main" id="{47FEFC51-B68F-038E-876C-81484428B742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8" y="2586"/>
                        <a:ext cx="720" cy="124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228582" name="AutoShape 967">
                        <a:extLst>
                          <a:ext uri="{FF2B5EF4-FFF2-40B4-BE49-F238E27FC236}">
                            <a16:creationId xmlns:a16="http://schemas.microsoft.com/office/drawing/2014/main" id="{61A44DBB-8F1F-7FA7-B39E-ACB179E9EAF0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30" y="2586"/>
                        <a:ext cx="695" cy="109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1">
                        <a:gsLst>
                          <a:gs pos="0">
                            <a:srgbClr val="0000FF"/>
                          </a:gs>
                          <a:gs pos="50000">
                            <a:srgbClr val="99CCFF"/>
                          </a:gs>
                          <a:gs pos="100000">
                            <a:srgbClr val="0000FF"/>
                          </a:gs>
                        </a:gsLst>
                        <a:lin ang="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228566" name="Freeform 968">
                      <a:extLst>
                        <a:ext uri="{FF2B5EF4-FFF2-40B4-BE49-F238E27FC236}">
                          <a16:creationId xmlns:a16="http://schemas.microsoft.com/office/drawing/2014/main" id="{27F54F0D-2AC9-1EC5-C00A-500A5C991DC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288" y="1354"/>
                      <a:ext cx="263" cy="188"/>
                    </a:xfrm>
                    <a:custGeom>
                      <a:avLst/>
                      <a:gdLst>
                        <a:gd name="T0" fmla="*/ 2 w 328"/>
                        <a:gd name="T1" fmla="*/ 0 h 226"/>
                        <a:gd name="T2" fmla="*/ 23 w 328"/>
                        <a:gd name="T3" fmla="*/ 14 h 226"/>
                        <a:gd name="T4" fmla="*/ 23 w 328"/>
                        <a:gd name="T5" fmla="*/ 25 h 226"/>
                        <a:gd name="T6" fmla="*/ 0 w 328"/>
                        <a:gd name="T7" fmla="*/ 10 h 226"/>
                        <a:gd name="T8" fmla="*/ 2 w 328"/>
                        <a:gd name="T9" fmla="*/ 0 h 2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28"/>
                        <a:gd name="T16" fmla="*/ 0 h 226"/>
                        <a:gd name="T17" fmla="*/ 328 w 328"/>
                        <a:gd name="T18" fmla="*/ 226 h 2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28" h="226">
                          <a:moveTo>
                            <a:pt x="4" y="0"/>
                          </a:moveTo>
                          <a:cubicBezTo>
                            <a:pt x="60" y="10"/>
                            <a:pt x="182" y="74"/>
                            <a:pt x="328" y="128"/>
                          </a:cubicBezTo>
                          <a:cubicBezTo>
                            <a:pt x="326" y="162"/>
                            <a:pt x="326" y="158"/>
                            <a:pt x="326" y="226"/>
                          </a:cubicBezTo>
                          <a:cubicBezTo>
                            <a:pt x="326" y="226"/>
                            <a:pt x="169" y="155"/>
                            <a:pt x="0" y="100"/>
                          </a:cubicBezTo>
                          <a:cubicBezTo>
                            <a:pt x="0" y="48"/>
                            <a:pt x="4" y="17"/>
                            <a:pt x="4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29292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grpSp>
                  <p:nvGrpSpPr>
                    <p:cNvPr id="228567" name="Group 969">
                      <a:extLst>
                        <a:ext uri="{FF2B5EF4-FFF2-40B4-BE49-F238E27FC236}">
                          <a16:creationId xmlns:a16="http://schemas.microsoft.com/office/drawing/2014/main" id="{CC4AB33D-C519-78C5-3399-9C74A617CF03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39" y="1327"/>
                      <a:ext cx="582" cy="139"/>
                      <a:chOff x="614" y="2568"/>
                      <a:chExt cx="725" cy="139"/>
                    </a:xfrm>
                  </p:grpSpPr>
                  <p:sp>
                    <p:nvSpPr>
                      <p:cNvPr id="228579" name="AutoShape 970">
                        <a:extLst>
                          <a:ext uri="{FF2B5EF4-FFF2-40B4-BE49-F238E27FC236}">
                            <a16:creationId xmlns:a16="http://schemas.microsoft.com/office/drawing/2014/main" id="{3A939F91-6258-8E14-A24D-48E54A7E03B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3" y="2571"/>
                        <a:ext cx="732" cy="134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228580" name="AutoShape 971">
                        <a:extLst>
                          <a:ext uri="{FF2B5EF4-FFF2-40B4-BE49-F238E27FC236}">
                            <a16:creationId xmlns:a16="http://schemas.microsoft.com/office/drawing/2014/main" id="{013A6FD6-8839-F3CB-822A-0F549BAE40A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25" y="2587"/>
                        <a:ext cx="720" cy="103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1">
                        <a:gsLst>
                          <a:gs pos="0">
                            <a:srgbClr val="0000FF"/>
                          </a:gs>
                          <a:gs pos="50000">
                            <a:srgbClr val="99CCFF"/>
                          </a:gs>
                          <a:gs pos="100000">
                            <a:srgbClr val="0000FF"/>
                          </a:gs>
                        </a:gsLst>
                        <a:lin ang="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228568" name="Rectangle 972">
                      <a:extLst>
                        <a:ext uri="{FF2B5EF4-FFF2-40B4-BE49-F238E27FC236}">
                          <a16:creationId xmlns:a16="http://schemas.microsoft.com/office/drawing/2014/main" id="{DFF38D9D-28AE-BC3B-D2B1-7B80D989E0A4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46" y="429"/>
                      <a:ext cx="70" cy="228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333333"/>
                        </a:gs>
                        <a:gs pos="50000">
                          <a:srgbClr val="DDDDDD"/>
                        </a:gs>
                        <a:gs pos="100000">
                          <a:srgbClr val="333333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69" name="Freeform 973">
                      <a:extLst>
                        <a:ext uri="{FF2B5EF4-FFF2-40B4-BE49-F238E27FC236}">
                          <a16:creationId xmlns:a16="http://schemas.microsoft.com/office/drawing/2014/main" id="{AE033840-A7CD-5E8E-AC6D-CC97C2EB642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312" y="1007"/>
                      <a:ext cx="237" cy="213"/>
                    </a:xfrm>
                    <a:custGeom>
                      <a:avLst/>
                      <a:gdLst>
                        <a:gd name="T0" fmla="*/ 2 w 296"/>
                        <a:gd name="T1" fmla="*/ 0 h 256"/>
                        <a:gd name="T2" fmla="*/ 21 w 296"/>
                        <a:gd name="T3" fmla="*/ 15 h 256"/>
                        <a:gd name="T4" fmla="*/ 21 w 296"/>
                        <a:gd name="T5" fmla="*/ 28 h 256"/>
                        <a:gd name="T6" fmla="*/ 0 w 296"/>
                        <a:gd name="T7" fmla="*/ 10 h 256"/>
                        <a:gd name="T8" fmla="*/ 2 w 296"/>
                        <a:gd name="T9" fmla="*/ 0 h 25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96"/>
                        <a:gd name="T16" fmla="*/ 0 h 256"/>
                        <a:gd name="T17" fmla="*/ 296 w 296"/>
                        <a:gd name="T18" fmla="*/ 256 h 25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96" h="256">
                          <a:moveTo>
                            <a:pt x="4" y="0"/>
                          </a:moveTo>
                          <a:cubicBezTo>
                            <a:pt x="55" y="10"/>
                            <a:pt x="144" y="68"/>
                            <a:pt x="292" y="144"/>
                          </a:cubicBezTo>
                          <a:cubicBezTo>
                            <a:pt x="290" y="178"/>
                            <a:pt x="296" y="188"/>
                            <a:pt x="296" y="256"/>
                          </a:cubicBezTo>
                          <a:cubicBezTo>
                            <a:pt x="296" y="256"/>
                            <a:pt x="160" y="176"/>
                            <a:pt x="0" y="100"/>
                          </a:cubicBezTo>
                          <a:cubicBezTo>
                            <a:pt x="0" y="48"/>
                            <a:pt x="4" y="17"/>
                            <a:pt x="4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29292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70" name="Freeform 974">
                      <a:extLst>
                        <a:ext uri="{FF2B5EF4-FFF2-40B4-BE49-F238E27FC236}">
                          <a16:creationId xmlns:a16="http://schemas.microsoft.com/office/drawing/2014/main" id="{FF52A3A0-9E21-C7CB-6211-B67CA3D43B4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315" y="680"/>
                      <a:ext cx="244" cy="240"/>
                    </a:xfrm>
                    <a:custGeom>
                      <a:avLst/>
                      <a:gdLst>
                        <a:gd name="T0" fmla="*/ 0 w 304"/>
                        <a:gd name="T1" fmla="*/ 0 h 288"/>
                        <a:gd name="T2" fmla="*/ 22 w 304"/>
                        <a:gd name="T3" fmla="*/ 18 h 288"/>
                        <a:gd name="T4" fmla="*/ 20 w 304"/>
                        <a:gd name="T5" fmla="*/ 33 h 288"/>
                        <a:gd name="T6" fmla="*/ 2 w 304"/>
                        <a:gd name="T7" fmla="*/ 14 h 288"/>
                        <a:gd name="T8" fmla="*/ 0 w 304"/>
                        <a:gd name="T9" fmla="*/ 0 h 28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04"/>
                        <a:gd name="T16" fmla="*/ 0 h 288"/>
                        <a:gd name="T17" fmla="*/ 304 w 304"/>
                        <a:gd name="T18" fmla="*/ 288 h 28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04" h="288">
                          <a:moveTo>
                            <a:pt x="0" y="0"/>
                          </a:moveTo>
                          <a:cubicBezTo>
                            <a:pt x="51" y="10"/>
                            <a:pt x="148" y="76"/>
                            <a:pt x="304" y="164"/>
                          </a:cubicBezTo>
                          <a:cubicBezTo>
                            <a:pt x="302" y="198"/>
                            <a:pt x="284" y="220"/>
                            <a:pt x="284" y="288"/>
                          </a:cubicBezTo>
                          <a:cubicBezTo>
                            <a:pt x="284" y="288"/>
                            <a:pt x="163" y="179"/>
                            <a:pt x="8" y="124"/>
                          </a:cubicBezTo>
                          <a:cubicBezTo>
                            <a:pt x="8" y="72"/>
                            <a:pt x="0" y="17"/>
                            <a:pt x="0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29292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71" name="Oval 975">
                      <a:extLst>
                        <a:ext uri="{FF2B5EF4-FFF2-40B4-BE49-F238E27FC236}">
                          <a16:creationId xmlns:a16="http://schemas.microsoft.com/office/drawing/2014/main" id="{90399C88-238D-5D6E-FC6B-B3262F858A2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5" y="2611"/>
                      <a:ext cx="50" cy="95"/>
                    </a:xfrm>
                    <a:prstGeom prst="ellipse">
                      <a:avLst/>
                    </a:prstGeom>
                    <a:solidFill>
                      <a:srgbClr val="33333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72" name="Freeform 976">
                      <a:extLst>
                        <a:ext uri="{FF2B5EF4-FFF2-40B4-BE49-F238E27FC236}">
                          <a16:creationId xmlns:a16="http://schemas.microsoft.com/office/drawing/2014/main" id="{55D1C269-9B37-ACD3-3F88-3A7E4BD8B7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302" y="2614"/>
                      <a:ext cx="245" cy="200"/>
                    </a:xfrm>
                    <a:custGeom>
                      <a:avLst/>
                      <a:gdLst>
                        <a:gd name="T0" fmla="*/ 0 w 306"/>
                        <a:gd name="T1" fmla="*/ 13 h 240"/>
                        <a:gd name="T2" fmla="*/ 2 w 306"/>
                        <a:gd name="T3" fmla="*/ 28 h 240"/>
                        <a:gd name="T4" fmla="*/ 22 w 306"/>
                        <a:gd name="T5" fmla="*/ 13 h 240"/>
                        <a:gd name="T6" fmla="*/ 21 w 306"/>
                        <a:gd name="T7" fmla="*/ 0 h 240"/>
                        <a:gd name="T8" fmla="*/ 0 w 306"/>
                        <a:gd name="T9" fmla="*/ 13 h 24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06"/>
                        <a:gd name="T16" fmla="*/ 0 h 240"/>
                        <a:gd name="T17" fmla="*/ 306 w 306"/>
                        <a:gd name="T18" fmla="*/ 240 h 24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06" h="240">
                          <a:moveTo>
                            <a:pt x="0" y="106"/>
                          </a:moveTo>
                          <a:lnTo>
                            <a:pt x="2" y="240"/>
                          </a:lnTo>
                          <a:lnTo>
                            <a:pt x="306" y="110"/>
                          </a:lnTo>
                          <a:lnTo>
                            <a:pt x="300" y="0"/>
                          </a:lnTo>
                          <a:lnTo>
                            <a:pt x="0" y="106"/>
                          </a:lnTo>
                          <a:close/>
                        </a:path>
                      </a:pathLst>
                    </a:custGeom>
                    <a:solidFill>
                      <a:srgbClr val="33333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73" name="AutoShape 977">
                      <a:extLst>
                        <a:ext uri="{FF2B5EF4-FFF2-40B4-BE49-F238E27FC236}">
                          <a16:creationId xmlns:a16="http://schemas.microsoft.com/office/drawing/2014/main" id="{44A97516-765B-A4A8-A84F-AA90380E6531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40" y="2675"/>
                      <a:ext cx="1196" cy="150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DDDDDD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74" name="AutoShape 978">
                      <a:extLst>
                        <a:ext uri="{FF2B5EF4-FFF2-40B4-BE49-F238E27FC236}">
                          <a16:creationId xmlns:a16="http://schemas.microsoft.com/office/drawing/2014/main" id="{DAAEBC17-5A96-6CDB-BF21-1062CCC9B45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10" y="2714"/>
                      <a:ext cx="1066" cy="79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chemeClr val="tx2"/>
                        </a:gs>
                        <a:gs pos="100000">
                          <a:schemeClr val="bg2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75" name="Oval 979">
                      <a:extLst>
                        <a:ext uri="{FF2B5EF4-FFF2-40B4-BE49-F238E27FC236}">
                          <a16:creationId xmlns:a16="http://schemas.microsoft.com/office/drawing/2014/main" id="{A1BCE837-4AC0-EA66-93A2-E9BAB471A3BA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09" y="2382"/>
                      <a:ext cx="159" cy="142"/>
                    </a:xfrm>
                    <a:prstGeom prst="ellipse">
                      <a:avLst/>
                    </a:prstGeom>
                    <a:solidFill>
                      <a:srgbClr val="33CC3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76" name="Oval 980">
                      <a:extLst>
                        <a:ext uri="{FF2B5EF4-FFF2-40B4-BE49-F238E27FC236}">
                          <a16:creationId xmlns:a16="http://schemas.microsoft.com/office/drawing/2014/main" id="{3C91AAAE-F4B9-8122-FA2D-A98E606B153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89" y="2382"/>
                      <a:ext cx="159" cy="142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 sz="180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228577" name="Oval 981">
                      <a:extLst>
                        <a:ext uri="{FF2B5EF4-FFF2-40B4-BE49-F238E27FC236}">
                          <a16:creationId xmlns:a16="http://schemas.microsoft.com/office/drawing/2014/main" id="{1A59A2D0-1903-3A3F-52CA-67808A0574F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8" y="2382"/>
                      <a:ext cx="159" cy="142"/>
                    </a:xfrm>
                    <a:prstGeom prst="ellipse">
                      <a:avLst/>
                    </a:prstGeom>
                    <a:solidFill>
                      <a:srgbClr val="33CC3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78" name="Rectangle 982">
                      <a:extLst>
                        <a:ext uri="{FF2B5EF4-FFF2-40B4-BE49-F238E27FC236}">
                          <a16:creationId xmlns:a16="http://schemas.microsoft.com/office/drawing/2014/main" id="{93BCF17D-14F0-8B6F-4D99-7971BA3A00C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67" y="1837"/>
                      <a:ext cx="80" cy="759"/>
                    </a:xfrm>
                    <a:prstGeom prst="rect">
                      <a:avLst/>
                    </a:prstGeom>
                    <a:solidFill>
                      <a:srgbClr val="292929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228423" name="Group 983">
                    <a:extLst>
                      <a:ext uri="{FF2B5EF4-FFF2-40B4-BE49-F238E27FC236}">
                        <a16:creationId xmlns:a16="http://schemas.microsoft.com/office/drawing/2014/main" id="{70537628-B8FD-BC05-6CCE-0B9B66AF7B92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924800" y="5303838"/>
                    <a:ext cx="227012" cy="481013"/>
                    <a:chOff x="4140" y="429"/>
                    <a:chExt cx="1425" cy="2396"/>
                  </a:xfrm>
                </p:grpSpPr>
                <p:sp>
                  <p:nvSpPr>
                    <p:cNvPr id="228523" name="Freeform 984">
                      <a:extLst>
                        <a:ext uri="{FF2B5EF4-FFF2-40B4-BE49-F238E27FC236}">
                          <a16:creationId xmlns:a16="http://schemas.microsoft.com/office/drawing/2014/main" id="{3D9B86F4-923A-E589-1331-1266458DA70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268" y="433"/>
                      <a:ext cx="283" cy="2286"/>
                    </a:xfrm>
                    <a:custGeom>
                      <a:avLst/>
                      <a:gdLst>
                        <a:gd name="T0" fmla="*/ 5 w 354"/>
                        <a:gd name="T1" fmla="*/ 0 h 2742"/>
                        <a:gd name="T2" fmla="*/ 24 w 354"/>
                        <a:gd name="T3" fmla="*/ 38 h 2742"/>
                        <a:gd name="T4" fmla="*/ 24 w 354"/>
                        <a:gd name="T5" fmla="*/ 295 h 2742"/>
                        <a:gd name="T6" fmla="*/ 0 w 354"/>
                        <a:gd name="T7" fmla="*/ 309 h 2742"/>
                        <a:gd name="T8" fmla="*/ 5 w 354"/>
                        <a:gd name="T9" fmla="*/ 0 h 274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54"/>
                        <a:gd name="T16" fmla="*/ 0 h 2742"/>
                        <a:gd name="T17" fmla="*/ 354 w 354"/>
                        <a:gd name="T18" fmla="*/ 2742 h 274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54" h="2742">
                          <a:moveTo>
                            <a:pt x="63" y="0"/>
                          </a:moveTo>
                          <a:lnTo>
                            <a:pt x="354" y="339"/>
                          </a:lnTo>
                          <a:lnTo>
                            <a:pt x="346" y="2624"/>
                          </a:lnTo>
                          <a:lnTo>
                            <a:pt x="0" y="2742"/>
                          </a:lnTo>
                          <a:lnTo>
                            <a:pt x="63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DDDDDD"/>
                        </a:gs>
                        <a:gs pos="100000">
                          <a:srgbClr val="333333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24" name="Rectangle 985">
                      <a:extLst>
                        <a:ext uri="{FF2B5EF4-FFF2-40B4-BE49-F238E27FC236}">
                          <a16:creationId xmlns:a16="http://schemas.microsoft.com/office/drawing/2014/main" id="{4EA2D43A-200A-8F50-B3C7-C49B585A98A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10" y="429"/>
                      <a:ext cx="1046" cy="228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29292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25" name="Freeform 986">
                      <a:extLst>
                        <a:ext uri="{FF2B5EF4-FFF2-40B4-BE49-F238E27FC236}">
                          <a16:creationId xmlns:a16="http://schemas.microsoft.com/office/drawing/2014/main" id="{134C0594-A442-5666-13C4-3248E3A1D19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321" y="570"/>
                      <a:ext cx="169" cy="2115"/>
                    </a:xfrm>
                    <a:custGeom>
                      <a:avLst/>
                      <a:gdLst>
                        <a:gd name="T0" fmla="*/ 2 w 211"/>
                        <a:gd name="T1" fmla="*/ 0 h 2537"/>
                        <a:gd name="T2" fmla="*/ 14 w 211"/>
                        <a:gd name="T3" fmla="*/ 25 h 2537"/>
                        <a:gd name="T4" fmla="*/ 2 w 211"/>
                        <a:gd name="T5" fmla="*/ 282 h 2537"/>
                        <a:gd name="T6" fmla="*/ 2 w 211"/>
                        <a:gd name="T7" fmla="*/ 0 h 2537"/>
                        <a:gd name="T8" fmla="*/ 0 60000 65536"/>
                        <a:gd name="T9" fmla="*/ 0 60000 65536"/>
                        <a:gd name="T10" fmla="*/ 0 60000 65536"/>
                        <a:gd name="T11" fmla="*/ 0 60000 65536"/>
                        <a:gd name="T12" fmla="*/ 0 w 211"/>
                        <a:gd name="T13" fmla="*/ 0 h 2537"/>
                        <a:gd name="T14" fmla="*/ 211 w 211"/>
                        <a:gd name="T15" fmla="*/ 2537 h 2537"/>
                      </a:gdLst>
                      <a:ahLst/>
                      <a:cxnLst>
                        <a:cxn ang="T8">
                          <a:pos x="T0" y="T1"/>
                        </a:cxn>
                        <a:cxn ang="T9">
                          <a:pos x="T2" y="T3"/>
                        </a:cxn>
                        <a:cxn ang="T10">
                          <a:pos x="T4" y="T5"/>
                        </a:cxn>
                        <a:cxn ang="T11">
                          <a:pos x="T6" y="T7"/>
                        </a:cxn>
                      </a:cxnLst>
                      <a:rect l="T12" t="T13" r="T14" b="T15"/>
                      <a:pathLst>
                        <a:path w="211" h="2537">
                          <a:moveTo>
                            <a:pt x="7" y="0"/>
                          </a:moveTo>
                          <a:cubicBezTo>
                            <a:pt x="7" y="0"/>
                            <a:pt x="57" y="28"/>
                            <a:pt x="211" y="218"/>
                          </a:cubicBezTo>
                          <a:cubicBezTo>
                            <a:pt x="0" y="1229"/>
                            <a:pt x="41" y="2537"/>
                            <a:pt x="7" y="2501"/>
                          </a:cubicBezTo>
                          <a:lnTo>
                            <a:pt x="7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808080"/>
                        </a:gs>
                        <a:gs pos="100000">
                          <a:srgbClr val="F8F8F8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26" name="Freeform 987">
                      <a:extLst>
                        <a:ext uri="{FF2B5EF4-FFF2-40B4-BE49-F238E27FC236}">
                          <a16:creationId xmlns:a16="http://schemas.microsoft.com/office/drawing/2014/main" id="{A4AB1CD8-F024-2089-2190-4A22AF6C660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284" y="1640"/>
                      <a:ext cx="263" cy="189"/>
                    </a:xfrm>
                    <a:custGeom>
                      <a:avLst/>
                      <a:gdLst>
                        <a:gd name="T0" fmla="*/ 2 w 328"/>
                        <a:gd name="T1" fmla="*/ 0 h 226"/>
                        <a:gd name="T2" fmla="*/ 23 w 328"/>
                        <a:gd name="T3" fmla="*/ 15 h 226"/>
                        <a:gd name="T4" fmla="*/ 23 w 328"/>
                        <a:gd name="T5" fmla="*/ 27 h 226"/>
                        <a:gd name="T6" fmla="*/ 0 w 328"/>
                        <a:gd name="T7" fmla="*/ 11 h 226"/>
                        <a:gd name="T8" fmla="*/ 2 w 328"/>
                        <a:gd name="T9" fmla="*/ 0 h 2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28"/>
                        <a:gd name="T16" fmla="*/ 0 h 226"/>
                        <a:gd name="T17" fmla="*/ 328 w 328"/>
                        <a:gd name="T18" fmla="*/ 226 h 2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28" h="226">
                          <a:moveTo>
                            <a:pt x="4" y="0"/>
                          </a:moveTo>
                          <a:cubicBezTo>
                            <a:pt x="60" y="10"/>
                            <a:pt x="182" y="74"/>
                            <a:pt x="328" y="128"/>
                          </a:cubicBezTo>
                          <a:cubicBezTo>
                            <a:pt x="326" y="162"/>
                            <a:pt x="326" y="158"/>
                            <a:pt x="326" y="226"/>
                          </a:cubicBezTo>
                          <a:cubicBezTo>
                            <a:pt x="326" y="226"/>
                            <a:pt x="169" y="155"/>
                            <a:pt x="0" y="100"/>
                          </a:cubicBezTo>
                          <a:cubicBezTo>
                            <a:pt x="0" y="48"/>
                            <a:pt x="4" y="17"/>
                            <a:pt x="4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29292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27" name="Rectangle 988">
                      <a:extLst>
                        <a:ext uri="{FF2B5EF4-FFF2-40B4-BE49-F238E27FC236}">
                          <a16:creationId xmlns:a16="http://schemas.microsoft.com/office/drawing/2014/main" id="{C68B67F2-611C-F579-6FA2-347CA8B6BCBE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10" y="690"/>
                      <a:ext cx="598" cy="47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grpSp>
                  <p:nvGrpSpPr>
                    <p:cNvPr id="228528" name="Group 989">
                      <a:extLst>
                        <a:ext uri="{FF2B5EF4-FFF2-40B4-BE49-F238E27FC236}">
                          <a16:creationId xmlns:a16="http://schemas.microsoft.com/office/drawing/2014/main" id="{4AC3EB01-4BCD-6B93-85F8-E4FE3305B28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49" y="668"/>
                      <a:ext cx="581" cy="145"/>
                      <a:chOff x="614" y="2568"/>
                      <a:chExt cx="725" cy="139"/>
                    </a:xfrm>
                  </p:grpSpPr>
                  <p:sp>
                    <p:nvSpPr>
                      <p:cNvPr id="228553" name="AutoShape 990">
                        <a:extLst>
                          <a:ext uri="{FF2B5EF4-FFF2-40B4-BE49-F238E27FC236}">
                            <a16:creationId xmlns:a16="http://schemas.microsoft.com/office/drawing/2014/main" id="{0F1FF394-EE31-AF00-1D83-87A884DA5159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3" y="2566"/>
                        <a:ext cx="721" cy="144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228554" name="AutoShape 991">
                        <a:extLst>
                          <a:ext uri="{FF2B5EF4-FFF2-40B4-BE49-F238E27FC236}">
                            <a16:creationId xmlns:a16="http://schemas.microsoft.com/office/drawing/2014/main" id="{919D9E4F-27D4-E47A-E313-7DE0E5FA278A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25" y="2581"/>
                        <a:ext cx="696" cy="114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1">
                        <a:gsLst>
                          <a:gs pos="0">
                            <a:srgbClr val="0000FF"/>
                          </a:gs>
                          <a:gs pos="50000">
                            <a:srgbClr val="99CCFF"/>
                          </a:gs>
                          <a:gs pos="100000">
                            <a:srgbClr val="0000FF"/>
                          </a:gs>
                        </a:gsLst>
                        <a:lin ang="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228529" name="Rectangle 992">
                      <a:extLst>
                        <a:ext uri="{FF2B5EF4-FFF2-40B4-BE49-F238E27FC236}">
                          <a16:creationId xmlns:a16="http://schemas.microsoft.com/office/drawing/2014/main" id="{CA8AE706-675E-30F0-F6C1-4F19ED86CAB9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20" y="1022"/>
                      <a:ext cx="598" cy="47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grpSp>
                  <p:nvGrpSpPr>
                    <p:cNvPr id="228530" name="Group 993">
                      <a:extLst>
                        <a:ext uri="{FF2B5EF4-FFF2-40B4-BE49-F238E27FC236}">
                          <a16:creationId xmlns:a16="http://schemas.microsoft.com/office/drawing/2014/main" id="{96197D31-B552-54B2-72F2-75354FAEB0FD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47" y="994"/>
                      <a:ext cx="581" cy="134"/>
                      <a:chOff x="614" y="2568"/>
                      <a:chExt cx="725" cy="139"/>
                    </a:xfrm>
                  </p:grpSpPr>
                  <p:sp>
                    <p:nvSpPr>
                      <p:cNvPr id="228551" name="AutoShape 994">
                        <a:extLst>
                          <a:ext uri="{FF2B5EF4-FFF2-40B4-BE49-F238E27FC236}">
                            <a16:creationId xmlns:a16="http://schemas.microsoft.com/office/drawing/2014/main" id="{C6A3D3E9-285B-410A-0D0F-5E74BE9A3BEF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5" y="2564"/>
                        <a:ext cx="721" cy="139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228552" name="AutoShape 995">
                        <a:extLst>
                          <a:ext uri="{FF2B5EF4-FFF2-40B4-BE49-F238E27FC236}">
                            <a16:creationId xmlns:a16="http://schemas.microsoft.com/office/drawing/2014/main" id="{FDE5D3FA-1662-A70E-4048-08AC97B1321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28" y="2581"/>
                        <a:ext cx="696" cy="107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1">
                        <a:gsLst>
                          <a:gs pos="0">
                            <a:srgbClr val="0000FF"/>
                          </a:gs>
                          <a:gs pos="50000">
                            <a:srgbClr val="99CCFF"/>
                          </a:gs>
                          <a:gs pos="100000">
                            <a:srgbClr val="0000FF"/>
                          </a:gs>
                        </a:gsLst>
                        <a:lin ang="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228531" name="Rectangle 996">
                      <a:extLst>
                        <a:ext uri="{FF2B5EF4-FFF2-40B4-BE49-F238E27FC236}">
                          <a16:creationId xmlns:a16="http://schemas.microsoft.com/office/drawing/2014/main" id="{96FD7020-E01D-0B74-D57B-8D813E708F2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20" y="1354"/>
                      <a:ext cx="598" cy="47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32" name="Rectangle 997">
                      <a:extLst>
                        <a:ext uri="{FF2B5EF4-FFF2-40B4-BE49-F238E27FC236}">
                          <a16:creationId xmlns:a16="http://schemas.microsoft.com/office/drawing/2014/main" id="{B6A2CE1F-7E5A-2F6C-6EBA-37790EA2A1C2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30" y="1655"/>
                      <a:ext cx="598" cy="47"/>
                    </a:xfrm>
                    <a:prstGeom prst="rect">
                      <a:avLst/>
                    </a:pr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grpSp>
                  <p:nvGrpSpPr>
                    <p:cNvPr id="228533" name="Group 998">
                      <a:extLst>
                        <a:ext uri="{FF2B5EF4-FFF2-40B4-BE49-F238E27FC236}">
                          <a16:creationId xmlns:a16="http://schemas.microsoft.com/office/drawing/2014/main" id="{E58B335D-7A89-6785-CD4B-A948FB5436E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35" y="1627"/>
                      <a:ext cx="582" cy="151"/>
                      <a:chOff x="614" y="2568"/>
                      <a:chExt cx="725" cy="139"/>
                    </a:xfrm>
                  </p:grpSpPr>
                  <p:sp>
                    <p:nvSpPr>
                      <p:cNvPr id="228549" name="AutoShape 999">
                        <a:extLst>
                          <a:ext uri="{FF2B5EF4-FFF2-40B4-BE49-F238E27FC236}">
                            <a16:creationId xmlns:a16="http://schemas.microsoft.com/office/drawing/2014/main" id="{FE7A4535-1C66-FDF9-6123-34762E2DE16E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8" y="2586"/>
                        <a:ext cx="720" cy="124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228550" name="AutoShape 1000">
                        <a:extLst>
                          <a:ext uri="{FF2B5EF4-FFF2-40B4-BE49-F238E27FC236}">
                            <a16:creationId xmlns:a16="http://schemas.microsoft.com/office/drawing/2014/main" id="{8FA08898-AC43-03F2-EA46-55851FEFE86D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30" y="2586"/>
                        <a:ext cx="695" cy="109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1">
                        <a:gsLst>
                          <a:gs pos="0">
                            <a:srgbClr val="0000FF"/>
                          </a:gs>
                          <a:gs pos="50000">
                            <a:srgbClr val="99CCFF"/>
                          </a:gs>
                          <a:gs pos="100000">
                            <a:srgbClr val="0000FF"/>
                          </a:gs>
                        </a:gsLst>
                        <a:lin ang="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228534" name="Freeform 1001">
                      <a:extLst>
                        <a:ext uri="{FF2B5EF4-FFF2-40B4-BE49-F238E27FC236}">
                          <a16:creationId xmlns:a16="http://schemas.microsoft.com/office/drawing/2014/main" id="{62CBBE70-5E1D-FC9F-8F60-4E0E1DDE941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288" y="1354"/>
                      <a:ext cx="263" cy="188"/>
                    </a:xfrm>
                    <a:custGeom>
                      <a:avLst/>
                      <a:gdLst>
                        <a:gd name="T0" fmla="*/ 2 w 328"/>
                        <a:gd name="T1" fmla="*/ 0 h 226"/>
                        <a:gd name="T2" fmla="*/ 23 w 328"/>
                        <a:gd name="T3" fmla="*/ 14 h 226"/>
                        <a:gd name="T4" fmla="*/ 23 w 328"/>
                        <a:gd name="T5" fmla="*/ 25 h 226"/>
                        <a:gd name="T6" fmla="*/ 0 w 328"/>
                        <a:gd name="T7" fmla="*/ 10 h 226"/>
                        <a:gd name="T8" fmla="*/ 2 w 328"/>
                        <a:gd name="T9" fmla="*/ 0 h 22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28"/>
                        <a:gd name="T16" fmla="*/ 0 h 226"/>
                        <a:gd name="T17" fmla="*/ 328 w 328"/>
                        <a:gd name="T18" fmla="*/ 226 h 22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28" h="226">
                          <a:moveTo>
                            <a:pt x="4" y="0"/>
                          </a:moveTo>
                          <a:cubicBezTo>
                            <a:pt x="60" y="10"/>
                            <a:pt x="182" y="74"/>
                            <a:pt x="328" y="128"/>
                          </a:cubicBezTo>
                          <a:cubicBezTo>
                            <a:pt x="326" y="162"/>
                            <a:pt x="326" y="158"/>
                            <a:pt x="326" y="226"/>
                          </a:cubicBezTo>
                          <a:cubicBezTo>
                            <a:pt x="326" y="226"/>
                            <a:pt x="169" y="155"/>
                            <a:pt x="0" y="100"/>
                          </a:cubicBezTo>
                          <a:cubicBezTo>
                            <a:pt x="0" y="48"/>
                            <a:pt x="4" y="17"/>
                            <a:pt x="4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29292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grpSp>
                  <p:nvGrpSpPr>
                    <p:cNvPr id="228535" name="Group 1002">
                      <a:extLst>
                        <a:ext uri="{FF2B5EF4-FFF2-40B4-BE49-F238E27FC236}">
                          <a16:creationId xmlns:a16="http://schemas.microsoft.com/office/drawing/2014/main" id="{D9BE8E9B-0D1E-1514-EDD8-CCBC731A6E61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4739" y="1327"/>
                      <a:ext cx="582" cy="139"/>
                      <a:chOff x="614" y="2568"/>
                      <a:chExt cx="725" cy="139"/>
                    </a:xfrm>
                  </p:grpSpPr>
                  <p:sp>
                    <p:nvSpPr>
                      <p:cNvPr id="228547" name="AutoShape 1003">
                        <a:extLst>
                          <a:ext uri="{FF2B5EF4-FFF2-40B4-BE49-F238E27FC236}">
                            <a16:creationId xmlns:a16="http://schemas.microsoft.com/office/drawing/2014/main" id="{00160047-38E9-4D57-B7B1-8429E91ABB3B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13" y="2571"/>
                        <a:ext cx="732" cy="134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  <p:sp>
                    <p:nvSpPr>
                      <p:cNvPr id="228548" name="AutoShape 1004">
                        <a:extLst>
                          <a:ext uri="{FF2B5EF4-FFF2-40B4-BE49-F238E27FC236}">
                            <a16:creationId xmlns:a16="http://schemas.microsoft.com/office/drawing/2014/main" id="{79E3FEED-BAAD-B815-BA93-8641944838F3}"/>
                          </a:ext>
                        </a:extLst>
                      </p:cNvPr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625" y="2587"/>
                        <a:ext cx="720" cy="103"/>
                      </a:xfrm>
                      <a:prstGeom prst="roundRect">
                        <a:avLst>
                          <a:gd name="adj" fmla="val 50000"/>
                        </a:avLst>
                      </a:prstGeom>
                      <a:gradFill rotWithShape="1">
                        <a:gsLst>
                          <a:gs pos="0">
                            <a:srgbClr val="0000FF"/>
                          </a:gs>
                          <a:gs pos="50000">
                            <a:srgbClr val="99CCFF"/>
                          </a:gs>
                          <a:gs pos="100000">
                            <a:srgbClr val="0000FF"/>
                          </a:gs>
                        </a:gsLst>
                        <a:lin ang="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 wrap="none" anchor="ctr"/>
                      <a:lstStyle>
                        <a:lvl1pPr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1pPr>
                        <a:lvl2pPr marL="742950" indent="-28575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2pPr>
                        <a:lvl3pPr marL="11430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3pPr>
                        <a:lvl4pPr marL="16002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4pPr>
                        <a:lvl5pPr marL="2057400" indent="-228600"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5pPr>
                        <a:lvl6pPr marL="25146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6pPr>
                        <a:lvl7pPr marL="29718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7pPr>
                        <a:lvl8pPr marL="34290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8pPr>
                        <a:lvl9pPr marL="3886200" indent="-22860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chemeClr val="accent2"/>
                          </a:buClr>
                          <a:buSzPct val="85000"/>
                          <a:buFont typeface="ZapfDingbats" pitchFamily="82" charset="2"/>
                          <a:defRPr sz="2000">
                            <a:solidFill>
                              <a:schemeClr val="tx1"/>
                            </a:solidFill>
                            <a:latin typeface="Arial" panose="020B0604020202020204" pitchFamily="34" charset="0"/>
                            <a:ea typeface="ＭＳ Ｐゴシック" panose="020B0600070205080204" pitchFamily="34" charset="-128"/>
                          </a:defRPr>
                        </a:lvl9pPr>
                      </a:lstStyle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altLang="en-US">
                          <a:solidFill>
                            <a:srgbClr val="000000"/>
                          </a:solidFill>
                        </a:endParaRPr>
                      </a:p>
                    </p:txBody>
                  </p:sp>
                </p:grpSp>
                <p:sp>
                  <p:nvSpPr>
                    <p:cNvPr id="228536" name="Rectangle 1005">
                      <a:extLst>
                        <a:ext uri="{FF2B5EF4-FFF2-40B4-BE49-F238E27FC236}">
                          <a16:creationId xmlns:a16="http://schemas.microsoft.com/office/drawing/2014/main" id="{6684CFF3-1511-B496-D544-0970D5DB848D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246" y="429"/>
                      <a:ext cx="70" cy="2285"/>
                    </a:xfrm>
                    <a:prstGeom prst="rect">
                      <a:avLst/>
                    </a:prstGeom>
                    <a:gradFill rotWithShape="1">
                      <a:gsLst>
                        <a:gs pos="0">
                          <a:srgbClr val="333333"/>
                        </a:gs>
                        <a:gs pos="50000">
                          <a:srgbClr val="DDDDDD"/>
                        </a:gs>
                        <a:gs pos="100000">
                          <a:srgbClr val="333333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37" name="Freeform 1006">
                      <a:extLst>
                        <a:ext uri="{FF2B5EF4-FFF2-40B4-BE49-F238E27FC236}">
                          <a16:creationId xmlns:a16="http://schemas.microsoft.com/office/drawing/2014/main" id="{75A6B846-A28D-7C56-C9E2-CE44CE780BB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312" y="1007"/>
                      <a:ext cx="237" cy="213"/>
                    </a:xfrm>
                    <a:custGeom>
                      <a:avLst/>
                      <a:gdLst>
                        <a:gd name="T0" fmla="*/ 2 w 296"/>
                        <a:gd name="T1" fmla="*/ 0 h 256"/>
                        <a:gd name="T2" fmla="*/ 21 w 296"/>
                        <a:gd name="T3" fmla="*/ 15 h 256"/>
                        <a:gd name="T4" fmla="*/ 21 w 296"/>
                        <a:gd name="T5" fmla="*/ 28 h 256"/>
                        <a:gd name="T6" fmla="*/ 0 w 296"/>
                        <a:gd name="T7" fmla="*/ 10 h 256"/>
                        <a:gd name="T8" fmla="*/ 2 w 296"/>
                        <a:gd name="T9" fmla="*/ 0 h 25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96"/>
                        <a:gd name="T16" fmla="*/ 0 h 256"/>
                        <a:gd name="T17" fmla="*/ 296 w 296"/>
                        <a:gd name="T18" fmla="*/ 256 h 25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96" h="256">
                          <a:moveTo>
                            <a:pt x="4" y="0"/>
                          </a:moveTo>
                          <a:cubicBezTo>
                            <a:pt x="55" y="10"/>
                            <a:pt x="144" y="68"/>
                            <a:pt x="292" y="144"/>
                          </a:cubicBezTo>
                          <a:cubicBezTo>
                            <a:pt x="290" y="178"/>
                            <a:pt x="296" y="188"/>
                            <a:pt x="296" y="256"/>
                          </a:cubicBezTo>
                          <a:cubicBezTo>
                            <a:pt x="296" y="256"/>
                            <a:pt x="160" y="176"/>
                            <a:pt x="0" y="100"/>
                          </a:cubicBezTo>
                          <a:cubicBezTo>
                            <a:pt x="0" y="48"/>
                            <a:pt x="4" y="17"/>
                            <a:pt x="4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29292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38" name="Freeform 1007">
                      <a:extLst>
                        <a:ext uri="{FF2B5EF4-FFF2-40B4-BE49-F238E27FC236}">
                          <a16:creationId xmlns:a16="http://schemas.microsoft.com/office/drawing/2014/main" id="{A02838A3-CA50-7271-9DE7-E5B4BC4E215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315" y="680"/>
                      <a:ext cx="244" cy="240"/>
                    </a:xfrm>
                    <a:custGeom>
                      <a:avLst/>
                      <a:gdLst>
                        <a:gd name="T0" fmla="*/ 0 w 304"/>
                        <a:gd name="T1" fmla="*/ 0 h 288"/>
                        <a:gd name="T2" fmla="*/ 22 w 304"/>
                        <a:gd name="T3" fmla="*/ 18 h 288"/>
                        <a:gd name="T4" fmla="*/ 20 w 304"/>
                        <a:gd name="T5" fmla="*/ 33 h 288"/>
                        <a:gd name="T6" fmla="*/ 2 w 304"/>
                        <a:gd name="T7" fmla="*/ 14 h 288"/>
                        <a:gd name="T8" fmla="*/ 0 w 304"/>
                        <a:gd name="T9" fmla="*/ 0 h 28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04"/>
                        <a:gd name="T16" fmla="*/ 0 h 288"/>
                        <a:gd name="T17" fmla="*/ 304 w 304"/>
                        <a:gd name="T18" fmla="*/ 288 h 28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04" h="288">
                          <a:moveTo>
                            <a:pt x="0" y="0"/>
                          </a:moveTo>
                          <a:cubicBezTo>
                            <a:pt x="51" y="10"/>
                            <a:pt x="148" y="76"/>
                            <a:pt x="304" y="164"/>
                          </a:cubicBezTo>
                          <a:cubicBezTo>
                            <a:pt x="302" y="198"/>
                            <a:pt x="284" y="220"/>
                            <a:pt x="284" y="288"/>
                          </a:cubicBezTo>
                          <a:cubicBezTo>
                            <a:pt x="284" y="288"/>
                            <a:pt x="163" y="179"/>
                            <a:pt x="8" y="124"/>
                          </a:cubicBezTo>
                          <a:cubicBezTo>
                            <a:pt x="8" y="72"/>
                            <a:pt x="0" y="17"/>
                            <a:pt x="0" y="0"/>
                          </a:cubicBez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29292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39" name="Oval 1008">
                      <a:extLst>
                        <a:ext uri="{FF2B5EF4-FFF2-40B4-BE49-F238E27FC236}">
                          <a16:creationId xmlns:a16="http://schemas.microsoft.com/office/drawing/2014/main" id="{76628670-BAEB-7CC8-5D97-ED0F77C3344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515" y="2611"/>
                      <a:ext cx="50" cy="95"/>
                    </a:xfrm>
                    <a:prstGeom prst="ellipse">
                      <a:avLst/>
                    </a:prstGeom>
                    <a:solidFill>
                      <a:srgbClr val="33333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40" name="Freeform 1009">
                      <a:extLst>
                        <a:ext uri="{FF2B5EF4-FFF2-40B4-BE49-F238E27FC236}">
                          <a16:creationId xmlns:a16="http://schemas.microsoft.com/office/drawing/2014/main" id="{AB2893EE-3411-9D60-F75C-D52B1D9F8BA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5302" y="2614"/>
                      <a:ext cx="245" cy="200"/>
                    </a:xfrm>
                    <a:custGeom>
                      <a:avLst/>
                      <a:gdLst>
                        <a:gd name="T0" fmla="*/ 0 w 306"/>
                        <a:gd name="T1" fmla="*/ 13 h 240"/>
                        <a:gd name="T2" fmla="*/ 2 w 306"/>
                        <a:gd name="T3" fmla="*/ 28 h 240"/>
                        <a:gd name="T4" fmla="*/ 22 w 306"/>
                        <a:gd name="T5" fmla="*/ 13 h 240"/>
                        <a:gd name="T6" fmla="*/ 21 w 306"/>
                        <a:gd name="T7" fmla="*/ 0 h 240"/>
                        <a:gd name="T8" fmla="*/ 0 w 306"/>
                        <a:gd name="T9" fmla="*/ 13 h 24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06"/>
                        <a:gd name="T16" fmla="*/ 0 h 240"/>
                        <a:gd name="T17" fmla="*/ 306 w 306"/>
                        <a:gd name="T18" fmla="*/ 240 h 24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06" h="240">
                          <a:moveTo>
                            <a:pt x="0" y="106"/>
                          </a:moveTo>
                          <a:lnTo>
                            <a:pt x="2" y="240"/>
                          </a:lnTo>
                          <a:lnTo>
                            <a:pt x="306" y="110"/>
                          </a:lnTo>
                          <a:lnTo>
                            <a:pt x="300" y="0"/>
                          </a:lnTo>
                          <a:lnTo>
                            <a:pt x="0" y="106"/>
                          </a:lnTo>
                          <a:close/>
                        </a:path>
                      </a:pathLst>
                    </a:custGeom>
                    <a:solidFill>
                      <a:srgbClr val="33333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41" name="AutoShape 1010">
                      <a:extLst>
                        <a:ext uri="{FF2B5EF4-FFF2-40B4-BE49-F238E27FC236}">
                          <a16:creationId xmlns:a16="http://schemas.microsoft.com/office/drawing/2014/main" id="{530C6966-1D5B-E3CC-382E-BC747733D6E7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140" y="2675"/>
                      <a:ext cx="1196" cy="150"/>
                    </a:xfrm>
                    <a:prstGeom prst="roundRect">
                      <a:avLst>
                        <a:gd name="adj" fmla="val 50000"/>
                      </a:avLst>
                    </a:prstGeom>
                    <a:solidFill>
                      <a:srgbClr val="DDDDDD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42" name="AutoShape 1011">
                      <a:extLst>
                        <a:ext uri="{FF2B5EF4-FFF2-40B4-BE49-F238E27FC236}">
                          <a16:creationId xmlns:a16="http://schemas.microsoft.com/office/drawing/2014/main" id="{A1B7A471-582A-A5BC-7562-23F2C203FDEF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210" y="2714"/>
                      <a:ext cx="1066" cy="79"/>
                    </a:xfrm>
                    <a:prstGeom prst="roundRect">
                      <a:avLst>
                        <a:gd name="adj" fmla="val 50000"/>
                      </a:avLst>
                    </a:prstGeom>
                    <a:gradFill rotWithShape="1">
                      <a:gsLst>
                        <a:gs pos="0">
                          <a:schemeClr val="tx2"/>
                        </a:gs>
                        <a:gs pos="100000">
                          <a:schemeClr val="bg2"/>
                        </a:gs>
                      </a:gsLst>
                      <a:lin ang="0" scaled="1"/>
                    </a:gra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43" name="Oval 1012">
                      <a:extLst>
                        <a:ext uri="{FF2B5EF4-FFF2-40B4-BE49-F238E27FC236}">
                          <a16:creationId xmlns:a16="http://schemas.microsoft.com/office/drawing/2014/main" id="{9DA04A10-EAFC-4088-3547-362DFD94E98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309" y="2382"/>
                      <a:ext cx="159" cy="142"/>
                    </a:xfrm>
                    <a:prstGeom prst="ellipse">
                      <a:avLst/>
                    </a:prstGeom>
                    <a:solidFill>
                      <a:srgbClr val="33CC3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44" name="Oval 1013">
                      <a:extLst>
                        <a:ext uri="{FF2B5EF4-FFF2-40B4-BE49-F238E27FC236}">
                          <a16:creationId xmlns:a16="http://schemas.microsoft.com/office/drawing/2014/main" id="{5A933572-A36E-9FC3-6D27-B27507670146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489" y="2382"/>
                      <a:ext cx="159" cy="142"/>
                    </a:xfrm>
                    <a:prstGeom prst="ellipse">
                      <a:avLst/>
                    </a:prstGeom>
                    <a:solidFill>
                      <a:srgbClr val="FF0000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algn="ctr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 sz="1800">
                        <a:solidFill>
                          <a:srgbClr val="FF0000"/>
                        </a:solidFill>
                      </a:endParaRPr>
                    </a:p>
                  </p:txBody>
                </p:sp>
                <p:sp>
                  <p:nvSpPr>
                    <p:cNvPr id="228545" name="Oval 1014">
                      <a:extLst>
                        <a:ext uri="{FF2B5EF4-FFF2-40B4-BE49-F238E27FC236}">
                          <a16:creationId xmlns:a16="http://schemas.microsoft.com/office/drawing/2014/main" id="{BD53F82D-E7C5-B32D-AB6C-24AEC7148D08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4658" y="2382"/>
                      <a:ext cx="159" cy="142"/>
                    </a:xfrm>
                    <a:prstGeom prst="ellipse">
                      <a:avLst/>
                    </a:prstGeom>
                    <a:solidFill>
                      <a:srgbClr val="33CC33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228546" name="Rectangle 1015">
                      <a:extLst>
                        <a:ext uri="{FF2B5EF4-FFF2-40B4-BE49-F238E27FC236}">
                          <a16:creationId xmlns:a16="http://schemas.microsoft.com/office/drawing/2014/main" id="{D2C0EC69-7E2B-C933-12F4-0B0411149295}"/>
                        </a:ext>
                      </a:extLst>
                    </p:cNvPr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5067" y="1837"/>
                      <a:ext cx="80" cy="759"/>
                    </a:xfrm>
                    <a:prstGeom prst="rect">
                      <a:avLst/>
                    </a:prstGeom>
                    <a:solidFill>
                      <a:srgbClr val="292929"/>
                    </a:solidFill>
                    <a:ln w="9525">
                      <a:solidFill>
                        <a:schemeClr val="tx1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>
                      <a:lvl1pPr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5000"/>
                        <a:buFont typeface="ZapfDingbats" pitchFamily="82" charset="2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altLang="en-US">
                        <a:solidFill>
                          <a:srgbClr val="000000"/>
                        </a:solidFill>
                      </a:endParaRPr>
                    </a:p>
                  </p:txBody>
                </p:sp>
              </p:grpSp>
              <p:grpSp>
                <p:nvGrpSpPr>
                  <p:cNvPr id="228424" name="Group 1016">
                    <a:extLst>
                      <a:ext uri="{FF2B5EF4-FFF2-40B4-BE49-F238E27FC236}">
                        <a16:creationId xmlns:a16="http://schemas.microsoft.com/office/drawing/2014/main" id="{03742664-E216-406D-AEC2-EC93FCF839E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302250" y="2043113"/>
                    <a:ext cx="534987" cy="407988"/>
                    <a:chOff x="877" y="1008"/>
                    <a:chExt cx="2747" cy="2591"/>
                  </a:xfrm>
                </p:grpSpPr>
                <p:pic>
                  <p:nvPicPr>
                    <p:cNvPr id="228500" name="Picture 1017" descr="antenna_stylized">
                      <a:extLst>
                        <a:ext uri="{FF2B5EF4-FFF2-40B4-BE49-F238E27FC236}">
                          <a16:creationId xmlns:a16="http://schemas.microsoft.com/office/drawing/2014/main" id="{FE27E36D-A4BC-F238-51E9-E79BB196B526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877" y="1008"/>
                      <a:ext cx="2725" cy="14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pic>
                  <p:nvPicPr>
                    <p:cNvPr id="228501" name="Picture 1018" descr="laptop_keyboard">
                      <a:extLst>
                        <a:ext uri="{FF2B5EF4-FFF2-40B4-BE49-F238E27FC236}">
                          <a16:creationId xmlns:a16="http://schemas.microsoft.com/office/drawing/2014/main" id="{D50BF7D8-D51E-7AB1-A902-7226307C8ACD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 rot="109064" flipH="1">
                      <a:off x="1009" y="2586"/>
                      <a:ext cx="2245" cy="101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502" name="Freeform 1019">
                      <a:extLst>
                        <a:ext uri="{FF2B5EF4-FFF2-40B4-BE49-F238E27FC236}">
                          <a16:creationId xmlns:a16="http://schemas.microsoft.com/office/drawing/2014/main" id="{9D1F6438-3B7B-8EF3-09CB-D1E8EE2543E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53" y="1603"/>
                      <a:ext cx="1807" cy="1322"/>
                    </a:xfrm>
                    <a:custGeom>
                      <a:avLst/>
                      <a:gdLst>
                        <a:gd name="T0" fmla="*/ 1 w 2982"/>
                        <a:gd name="T1" fmla="*/ 0 h 2442"/>
                        <a:gd name="T2" fmla="*/ 0 w 2982"/>
                        <a:gd name="T3" fmla="*/ 1 h 2442"/>
                        <a:gd name="T4" fmla="*/ 6 w 2982"/>
                        <a:gd name="T5" fmla="*/ 2 h 2442"/>
                        <a:gd name="T6" fmla="*/ 7 w 2982"/>
                        <a:gd name="T7" fmla="*/ 1 h 2442"/>
                        <a:gd name="T8" fmla="*/ 1 w 2982"/>
                        <a:gd name="T9" fmla="*/ 0 h 244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982"/>
                        <a:gd name="T16" fmla="*/ 0 h 2442"/>
                        <a:gd name="T17" fmla="*/ 2982 w 2982"/>
                        <a:gd name="T18" fmla="*/ 2442 h 244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982" h="2442">
                          <a:moveTo>
                            <a:pt x="540" y="0"/>
                          </a:moveTo>
                          <a:lnTo>
                            <a:pt x="0" y="1734"/>
                          </a:lnTo>
                          <a:lnTo>
                            <a:pt x="2394" y="2442"/>
                          </a:lnTo>
                          <a:lnTo>
                            <a:pt x="2982" y="318"/>
                          </a:lnTo>
                          <a:lnTo>
                            <a:pt x="540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pic>
                  <p:nvPicPr>
                    <p:cNvPr id="228503" name="Picture 1020" descr="screen">
                      <a:extLst>
                        <a:ext uri="{FF2B5EF4-FFF2-40B4-BE49-F238E27FC236}">
                          <a16:creationId xmlns:a16="http://schemas.microsoft.com/office/drawing/2014/main" id="{EFD52AD4-4A99-8096-6A25-A0B8449B5FB9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1842" y="1637"/>
                      <a:ext cx="1642" cy="120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504" name="Freeform 1021">
                      <a:extLst>
                        <a:ext uri="{FF2B5EF4-FFF2-40B4-BE49-F238E27FC236}">
                          <a16:creationId xmlns:a16="http://schemas.microsoft.com/office/drawing/2014/main" id="{E707B5A7-AA93-FE34-1B9D-D2D0E5ED4F6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082" y="1564"/>
                      <a:ext cx="1531" cy="246"/>
                    </a:xfrm>
                    <a:custGeom>
                      <a:avLst/>
                      <a:gdLst>
                        <a:gd name="T0" fmla="*/ 1 w 2528"/>
                        <a:gd name="T1" fmla="*/ 0 h 455"/>
                        <a:gd name="T2" fmla="*/ 6 w 2528"/>
                        <a:gd name="T3" fmla="*/ 1 h 455"/>
                        <a:gd name="T4" fmla="*/ 6 w 2528"/>
                        <a:gd name="T5" fmla="*/ 1 h 455"/>
                        <a:gd name="T6" fmla="*/ 0 w 2528"/>
                        <a:gd name="T7" fmla="*/ 1 h 455"/>
                        <a:gd name="T8" fmla="*/ 1 w 2528"/>
                        <a:gd name="T9" fmla="*/ 0 h 45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528"/>
                        <a:gd name="T16" fmla="*/ 0 h 455"/>
                        <a:gd name="T17" fmla="*/ 2528 w 2528"/>
                        <a:gd name="T18" fmla="*/ 455 h 45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528" h="455">
                          <a:moveTo>
                            <a:pt x="14" y="0"/>
                          </a:moveTo>
                          <a:lnTo>
                            <a:pt x="2528" y="341"/>
                          </a:lnTo>
                          <a:lnTo>
                            <a:pt x="2480" y="455"/>
                          </a:lnTo>
                          <a:lnTo>
                            <a:pt x="0" y="86"/>
                          </a:lnTo>
                          <a:lnTo>
                            <a:pt x="14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rgbClr val="EAEAEA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05" name="Freeform 1022">
                      <a:extLst>
                        <a:ext uri="{FF2B5EF4-FFF2-40B4-BE49-F238E27FC236}">
                          <a16:creationId xmlns:a16="http://schemas.microsoft.com/office/drawing/2014/main" id="{78219D68-36BB-78D4-E95E-62701D82393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7" y="1562"/>
                      <a:ext cx="425" cy="1024"/>
                    </a:xfrm>
                    <a:custGeom>
                      <a:avLst/>
                      <a:gdLst>
                        <a:gd name="T0" fmla="*/ 1 w 702"/>
                        <a:gd name="T1" fmla="*/ 0 h 1893"/>
                        <a:gd name="T2" fmla="*/ 0 w 702"/>
                        <a:gd name="T3" fmla="*/ 1 h 1893"/>
                        <a:gd name="T4" fmla="*/ 1 w 702"/>
                        <a:gd name="T5" fmla="*/ 1 h 1893"/>
                        <a:gd name="T6" fmla="*/ 2 w 702"/>
                        <a:gd name="T7" fmla="*/ 1 h 1893"/>
                        <a:gd name="T8" fmla="*/ 1 w 702"/>
                        <a:gd name="T9" fmla="*/ 0 h 189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02"/>
                        <a:gd name="T16" fmla="*/ 0 h 1893"/>
                        <a:gd name="T17" fmla="*/ 702 w 702"/>
                        <a:gd name="T18" fmla="*/ 1893 h 189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02" h="1893">
                          <a:moveTo>
                            <a:pt x="579" y="0"/>
                          </a:moveTo>
                          <a:lnTo>
                            <a:pt x="0" y="1869"/>
                          </a:lnTo>
                          <a:lnTo>
                            <a:pt x="114" y="1893"/>
                          </a:lnTo>
                          <a:lnTo>
                            <a:pt x="702" y="51"/>
                          </a:lnTo>
                          <a:lnTo>
                            <a:pt x="579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06" name="Freeform 1023">
                      <a:extLst>
                        <a:ext uri="{FF2B5EF4-FFF2-40B4-BE49-F238E27FC236}">
                          <a16:creationId xmlns:a16="http://schemas.microsoft.com/office/drawing/2014/main" id="{D727E054-80FF-BFFF-A25E-7B1A9C7F8F8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144" y="1745"/>
                      <a:ext cx="458" cy="1182"/>
                    </a:xfrm>
                    <a:custGeom>
                      <a:avLst/>
                      <a:gdLst>
                        <a:gd name="T0" fmla="*/ 2 w 756"/>
                        <a:gd name="T1" fmla="*/ 0 h 2184"/>
                        <a:gd name="T2" fmla="*/ 1 w 756"/>
                        <a:gd name="T3" fmla="*/ 2 h 2184"/>
                        <a:gd name="T4" fmla="*/ 0 w 756"/>
                        <a:gd name="T5" fmla="*/ 2 h 2184"/>
                        <a:gd name="T6" fmla="*/ 1 w 756"/>
                        <a:gd name="T7" fmla="*/ 1 h 2184"/>
                        <a:gd name="T8" fmla="*/ 2 w 756"/>
                        <a:gd name="T9" fmla="*/ 0 h 218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56"/>
                        <a:gd name="T16" fmla="*/ 0 h 2184"/>
                        <a:gd name="T17" fmla="*/ 756 w 756"/>
                        <a:gd name="T18" fmla="*/ 2184 h 218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56" h="2184">
                          <a:moveTo>
                            <a:pt x="756" y="0"/>
                          </a:moveTo>
                          <a:lnTo>
                            <a:pt x="138" y="2184"/>
                          </a:lnTo>
                          <a:lnTo>
                            <a:pt x="0" y="2148"/>
                          </a:lnTo>
                          <a:lnTo>
                            <a:pt x="606" y="78"/>
                          </a:lnTo>
                          <a:lnTo>
                            <a:pt x="756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DDDDDD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07" name="Freeform 1024">
                      <a:extLst>
                        <a:ext uri="{FF2B5EF4-FFF2-40B4-BE49-F238E27FC236}">
                          <a16:creationId xmlns:a16="http://schemas.microsoft.com/office/drawing/2014/main" id="{2DAF12D4-B776-89FB-BA5A-79F680B9E16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2" y="2534"/>
                      <a:ext cx="1680" cy="399"/>
                    </a:xfrm>
                    <a:custGeom>
                      <a:avLst/>
                      <a:gdLst>
                        <a:gd name="T0" fmla="*/ 1 w 2773"/>
                        <a:gd name="T1" fmla="*/ 0 h 738"/>
                        <a:gd name="T2" fmla="*/ 0 w 2773"/>
                        <a:gd name="T3" fmla="*/ 1 h 738"/>
                        <a:gd name="T4" fmla="*/ 6 w 2773"/>
                        <a:gd name="T5" fmla="*/ 1 h 738"/>
                        <a:gd name="T6" fmla="*/ 6 w 2773"/>
                        <a:gd name="T7" fmla="*/ 1 h 738"/>
                        <a:gd name="T8" fmla="*/ 1 w 2773"/>
                        <a:gd name="T9" fmla="*/ 0 h 73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773"/>
                        <a:gd name="T16" fmla="*/ 0 h 738"/>
                        <a:gd name="T17" fmla="*/ 2773 w 2773"/>
                        <a:gd name="T18" fmla="*/ 738 h 73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773" h="738">
                          <a:moveTo>
                            <a:pt x="33" y="0"/>
                          </a:moveTo>
                          <a:lnTo>
                            <a:pt x="0" y="99"/>
                          </a:lnTo>
                          <a:lnTo>
                            <a:pt x="2436" y="738"/>
                          </a:lnTo>
                          <a:cubicBezTo>
                            <a:pt x="2499" y="501"/>
                            <a:pt x="2773" y="727"/>
                            <a:pt x="2373" y="603"/>
                          </a:cubicBezTo>
                          <a:lnTo>
                            <a:pt x="33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CC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08" name="Freeform 1025">
                      <a:extLst>
                        <a:ext uri="{FF2B5EF4-FFF2-40B4-BE49-F238E27FC236}">
                          <a16:creationId xmlns:a16="http://schemas.microsoft.com/office/drawing/2014/main" id="{2F9BC87D-2724-9F88-A193-7192577ED3F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195" y="1755"/>
                      <a:ext cx="429" cy="1187"/>
                    </a:xfrm>
                    <a:custGeom>
                      <a:avLst/>
                      <a:gdLst>
                        <a:gd name="T0" fmla="*/ 5 w 637"/>
                        <a:gd name="T1" fmla="*/ 0 h 1659"/>
                        <a:gd name="T2" fmla="*/ 5 w 637"/>
                        <a:gd name="T3" fmla="*/ 0 h 1659"/>
                        <a:gd name="T4" fmla="*/ 1 w 637"/>
                        <a:gd name="T5" fmla="*/ 30 h 1659"/>
                        <a:gd name="T6" fmla="*/ 0 w 637"/>
                        <a:gd name="T7" fmla="*/ 29 h 1659"/>
                        <a:gd name="T8" fmla="*/ 5 w 637"/>
                        <a:gd name="T9" fmla="*/ 0 h 165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637"/>
                        <a:gd name="T16" fmla="*/ 0 h 1659"/>
                        <a:gd name="T17" fmla="*/ 637 w 637"/>
                        <a:gd name="T18" fmla="*/ 1659 h 165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637" h="1659">
                          <a:moveTo>
                            <a:pt x="615" y="0"/>
                          </a:moveTo>
                          <a:lnTo>
                            <a:pt x="637" y="0"/>
                          </a:lnTo>
                          <a:lnTo>
                            <a:pt x="68" y="1659"/>
                          </a:lnTo>
                          <a:lnTo>
                            <a:pt x="0" y="1647"/>
                          </a:lnTo>
                          <a:lnTo>
                            <a:pt x="615" y="0"/>
                          </a:lnTo>
                          <a:close/>
                        </a:path>
                      </a:pathLst>
                    </a:custGeom>
                    <a:solidFill>
                      <a:srgbClr val="4D4D4D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09" name="Freeform 1026">
                      <a:extLst>
                        <a:ext uri="{FF2B5EF4-FFF2-40B4-BE49-F238E27FC236}">
                          <a16:creationId xmlns:a16="http://schemas.microsoft.com/office/drawing/2014/main" id="{C1F74991-65ED-209C-01AB-78D90B667F1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4" y="2587"/>
                      <a:ext cx="1494" cy="394"/>
                    </a:xfrm>
                    <a:custGeom>
                      <a:avLst/>
                      <a:gdLst>
                        <a:gd name="T0" fmla="*/ 0 w 2216"/>
                        <a:gd name="T1" fmla="*/ 0 h 550"/>
                        <a:gd name="T2" fmla="*/ 1 w 2216"/>
                        <a:gd name="T3" fmla="*/ 1 h 550"/>
                        <a:gd name="T4" fmla="*/ 19 w 2216"/>
                        <a:gd name="T5" fmla="*/ 10 h 550"/>
                        <a:gd name="T6" fmla="*/ 19 w 2216"/>
                        <a:gd name="T7" fmla="*/ 9 h 550"/>
                        <a:gd name="T8" fmla="*/ 0 w 2216"/>
                        <a:gd name="T9" fmla="*/ 0 h 55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216"/>
                        <a:gd name="T16" fmla="*/ 0 h 550"/>
                        <a:gd name="T17" fmla="*/ 2216 w 2216"/>
                        <a:gd name="T18" fmla="*/ 550 h 55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216" h="550">
                          <a:moveTo>
                            <a:pt x="0" y="0"/>
                          </a:moveTo>
                          <a:lnTo>
                            <a:pt x="9" y="57"/>
                          </a:lnTo>
                          <a:lnTo>
                            <a:pt x="2164" y="550"/>
                          </a:lnTo>
                          <a:lnTo>
                            <a:pt x="2216" y="49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grpSp>
                  <p:nvGrpSpPr>
                    <p:cNvPr id="228510" name="Group 1027">
                      <a:extLst>
                        <a:ext uri="{FF2B5EF4-FFF2-40B4-BE49-F238E27FC236}">
                          <a16:creationId xmlns:a16="http://schemas.microsoft.com/office/drawing/2014/main" id="{613BB9D4-B254-24E7-C46F-7150AC69193A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09" y="3008"/>
                      <a:ext cx="507" cy="234"/>
                      <a:chOff x="1740" y="2642"/>
                      <a:chExt cx="752" cy="327"/>
                    </a:xfrm>
                  </p:grpSpPr>
                  <p:sp>
                    <p:nvSpPr>
                      <p:cNvPr id="228517" name="Freeform 1028">
                        <a:extLst>
                          <a:ext uri="{FF2B5EF4-FFF2-40B4-BE49-F238E27FC236}">
                            <a16:creationId xmlns:a16="http://schemas.microsoft.com/office/drawing/2014/main" id="{C716D266-E00D-32F9-0FFD-D6BEC360EE8C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40" y="2642"/>
                        <a:ext cx="752" cy="327"/>
                      </a:xfrm>
                      <a:custGeom>
                        <a:avLst/>
                        <a:gdLst>
                          <a:gd name="T0" fmla="*/ 293 w 752"/>
                          <a:gd name="T1" fmla="*/ 0 h 327"/>
                          <a:gd name="T2" fmla="*/ 752 w 752"/>
                          <a:gd name="T3" fmla="*/ 124 h 327"/>
                          <a:gd name="T4" fmla="*/ 470 w 752"/>
                          <a:gd name="T5" fmla="*/ 327 h 327"/>
                          <a:gd name="T6" fmla="*/ 0 w 752"/>
                          <a:gd name="T7" fmla="*/ 183 h 327"/>
                          <a:gd name="T8" fmla="*/ 293 w 752"/>
                          <a:gd name="T9" fmla="*/ 0 h 327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52"/>
                          <a:gd name="T16" fmla="*/ 0 h 327"/>
                          <a:gd name="T17" fmla="*/ 752 w 752"/>
                          <a:gd name="T18" fmla="*/ 327 h 327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52" h="327">
                            <a:moveTo>
                              <a:pt x="293" y="0"/>
                            </a:moveTo>
                            <a:lnTo>
                              <a:pt x="752" y="124"/>
                            </a:lnTo>
                            <a:lnTo>
                              <a:pt x="470" y="327"/>
                            </a:lnTo>
                            <a:lnTo>
                              <a:pt x="0" y="183"/>
                            </a:lnTo>
                            <a:lnTo>
                              <a:pt x="293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18" name="Freeform 1029">
                        <a:extLst>
                          <a:ext uri="{FF2B5EF4-FFF2-40B4-BE49-F238E27FC236}">
                            <a16:creationId xmlns:a16="http://schemas.microsoft.com/office/drawing/2014/main" id="{2CC62F0B-DB65-A4F3-19CF-B38E3FD8CD6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54" y="2649"/>
                        <a:ext cx="726" cy="311"/>
                      </a:xfrm>
                      <a:custGeom>
                        <a:avLst/>
                        <a:gdLst>
                          <a:gd name="T0" fmla="*/ 282 w 726"/>
                          <a:gd name="T1" fmla="*/ 0 h 311"/>
                          <a:gd name="T2" fmla="*/ 726 w 726"/>
                          <a:gd name="T3" fmla="*/ 119 h 311"/>
                          <a:gd name="T4" fmla="*/ 457 w 726"/>
                          <a:gd name="T5" fmla="*/ 311 h 311"/>
                          <a:gd name="T6" fmla="*/ 0 w 726"/>
                          <a:gd name="T7" fmla="*/ 173 h 311"/>
                          <a:gd name="T8" fmla="*/ 282 w 726"/>
                          <a:gd name="T9" fmla="*/ 0 h 31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26"/>
                          <a:gd name="T16" fmla="*/ 0 h 311"/>
                          <a:gd name="T17" fmla="*/ 726 w 726"/>
                          <a:gd name="T18" fmla="*/ 311 h 31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26" h="311">
                            <a:moveTo>
                              <a:pt x="282" y="0"/>
                            </a:moveTo>
                            <a:lnTo>
                              <a:pt x="726" y="119"/>
                            </a:lnTo>
                            <a:lnTo>
                              <a:pt x="457" y="311"/>
                            </a:lnTo>
                            <a:lnTo>
                              <a:pt x="0" y="173"/>
                            </a:lnTo>
                            <a:lnTo>
                              <a:pt x="282" y="0"/>
                            </a:ln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4D4D4D"/>
                          </a:gs>
                          <a:gs pos="100000">
                            <a:srgbClr val="DDDDDD"/>
                          </a:gs>
                        </a:gsLst>
                        <a:lin ang="189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19" name="Freeform 1030">
                        <a:extLst>
                          <a:ext uri="{FF2B5EF4-FFF2-40B4-BE49-F238E27FC236}">
                            <a16:creationId xmlns:a16="http://schemas.microsoft.com/office/drawing/2014/main" id="{8233200B-2201-C39B-7EF5-F8D927AF3C6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08" y="2770"/>
                        <a:ext cx="258" cy="100"/>
                      </a:xfrm>
                      <a:custGeom>
                        <a:avLst/>
                        <a:gdLst>
                          <a:gd name="T0" fmla="*/ 0 w 258"/>
                          <a:gd name="T1" fmla="*/ 44 h 100"/>
                          <a:gd name="T2" fmla="*/ 75 w 258"/>
                          <a:gd name="T3" fmla="*/ 0 h 100"/>
                          <a:gd name="T4" fmla="*/ 258 w 258"/>
                          <a:gd name="T5" fmla="*/ 50 h 100"/>
                          <a:gd name="T6" fmla="*/ 183 w 258"/>
                          <a:gd name="T7" fmla="*/ 100 h 100"/>
                          <a:gd name="T8" fmla="*/ 0 w 258"/>
                          <a:gd name="T9" fmla="*/ 44 h 10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258"/>
                          <a:gd name="T16" fmla="*/ 0 h 100"/>
                          <a:gd name="T17" fmla="*/ 258 w 258"/>
                          <a:gd name="T18" fmla="*/ 100 h 100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258" h="100">
                            <a:moveTo>
                              <a:pt x="0" y="44"/>
                            </a:moveTo>
                            <a:lnTo>
                              <a:pt x="75" y="0"/>
                            </a:lnTo>
                            <a:lnTo>
                              <a:pt x="258" y="50"/>
                            </a:lnTo>
                            <a:lnTo>
                              <a:pt x="183" y="100"/>
                            </a:lnTo>
                            <a:lnTo>
                              <a:pt x="0" y="4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20" name="Freeform 1031">
                        <a:extLst>
                          <a:ext uri="{FF2B5EF4-FFF2-40B4-BE49-F238E27FC236}">
                            <a16:creationId xmlns:a16="http://schemas.microsoft.com/office/drawing/2014/main" id="{9B4DC739-D7C6-9E87-0A57-38BA18317C72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99" y="2816"/>
                        <a:ext cx="194" cy="63"/>
                      </a:xfrm>
                      <a:custGeom>
                        <a:avLst/>
                        <a:gdLst>
                          <a:gd name="T0" fmla="*/ 12 w 194"/>
                          <a:gd name="T1" fmla="*/ 0 h 63"/>
                          <a:gd name="T2" fmla="*/ 194 w 194"/>
                          <a:gd name="T3" fmla="*/ 53 h 63"/>
                          <a:gd name="T4" fmla="*/ 180 w 194"/>
                          <a:gd name="T5" fmla="*/ 63 h 63"/>
                          <a:gd name="T6" fmla="*/ 0 w 194"/>
                          <a:gd name="T7" fmla="*/ 9 h 63"/>
                          <a:gd name="T8" fmla="*/ 12 w 194"/>
                          <a:gd name="T9" fmla="*/ 0 h 6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94"/>
                          <a:gd name="T16" fmla="*/ 0 h 63"/>
                          <a:gd name="T17" fmla="*/ 194 w 194"/>
                          <a:gd name="T18" fmla="*/ 63 h 63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94" h="63">
                            <a:moveTo>
                              <a:pt x="12" y="0"/>
                            </a:moveTo>
                            <a:lnTo>
                              <a:pt x="194" y="53"/>
                            </a:lnTo>
                            <a:lnTo>
                              <a:pt x="180" y="63"/>
                            </a:lnTo>
                            <a:lnTo>
                              <a:pt x="0" y="9"/>
                            </a:lnTo>
                            <a:lnTo>
                              <a:pt x="12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21" name="Freeform 1032">
                        <a:extLst>
                          <a:ext uri="{FF2B5EF4-FFF2-40B4-BE49-F238E27FC236}">
                            <a16:creationId xmlns:a16="http://schemas.microsoft.com/office/drawing/2014/main" id="{4304E5F0-B8C7-7907-B4EA-A6CB09F7642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20" y="2834"/>
                        <a:ext cx="258" cy="102"/>
                      </a:xfrm>
                      <a:custGeom>
                        <a:avLst/>
                        <a:gdLst>
                          <a:gd name="T0" fmla="*/ 0 w 258"/>
                          <a:gd name="T1" fmla="*/ 46 h 102"/>
                          <a:gd name="T2" fmla="*/ 71 w 258"/>
                          <a:gd name="T3" fmla="*/ 0 h 102"/>
                          <a:gd name="T4" fmla="*/ 258 w 258"/>
                          <a:gd name="T5" fmla="*/ 52 h 102"/>
                          <a:gd name="T6" fmla="*/ 183 w 258"/>
                          <a:gd name="T7" fmla="*/ 102 h 102"/>
                          <a:gd name="T8" fmla="*/ 0 w 258"/>
                          <a:gd name="T9" fmla="*/ 46 h 102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258"/>
                          <a:gd name="T16" fmla="*/ 0 h 102"/>
                          <a:gd name="T17" fmla="*/ 258 w 258"/>
                          <a:gd name="T18" fmla="*/ 102 h 102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258" h="102">
                            <a:moveTo>
                              <a:pt x="0" y="46"/>
                            </a:moveTo>
                            <a:lnTo>
                              <a:pt x="71" y="0"/>
                            </a:lnTo>
                            <a:lnTo>
                              <a:pt x="258" y="52"/>
                            </a:lnTo>
                            <a:lnTo>
                              <a:pt x="183" y="102"/>
                            </a:lnTo>
                            <a:lnTo>
                              <a:pt x="0" y="46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522" name="Freeform 1033">
                        <a:extLst>
                          <a:ext uri="{FF2B5EF4-FFF2-40B4-BE49-F238E27FC236}">
                            <a16:creationId xmlns:a16="http://schemas.microsoft.com/office/drawing/2014/main" id="{8C8EEAAE-A634-23E3-6D28-13EB92B9E3BE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11" y="2882"/>
                        <a:ext cx="194" cy="63"/>
                      </a:xfrm>
                      <a:custGeom>
                        <a:avLst/>
                        <a:gdLst>
                          <a:gd name="T0" fmla="*/ 12 w 194"/>
                          <a:gd name="T1" fmla="*/ 0 h 63"/>
                          <a:gd name="T2" fmla="*/ 194 w 194"/>
                          <a:gd name="T3" fmla="*/ 53 h 63"/>
                          <a:gd name="T4" fmla="*/ 180 w 194"/>
                          <a:gd name="T5" fmla="*/ 63 h 63"/>
                          <a:gd name="T6" fmla="*/ 0 w 194"/>
                          <a:gd name="T7" fmla="*/ 9 h 63"/>
                          <a:gd name="T8" fmla="*/ 12 w 194"/>
                          <a:gd name="T9" fmla="*/ 0 h 6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94"/>
                          <a:gd name="T16" fmla="*/ 0 h 63"/>
                          <a:gd name="T17" fmla="*/ 194 w 194"/>
                          <a:gd name="T18" fmla="*/ 63 h 63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94" h="63">
                            <a:moveTo>
                              <a:pt x="12" y="0"/>
                            </a:moveTo>
                            <a:lnTo>
                              <a:pt x="194" y="53"/>
                            </a:lnTo>
                            <a:lnTo>
                              <a:pt x="180" y="63"/>
                            </a:lnTo>
                            <a:lnTo>
                              <a:pt x="0" y="9"/>
                            </a:lnTo>
                            <a:lnTo>
                              <a:pt x="12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511" name="Freeform 1034">
                      <a:extLst>
                        <a:ext uri="{FF2B5EF4-FFF2-40B4-BE49-F238E27FC236}">
                          <a16:creationId xmlns:a16="http://schemas.microsoft.com/office/drawing/2014/main" id="{07700105-D185-0DD0-978B-82C7F30948A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77" y="3043"/>
                      <a:ext cx="614" cy="514"/>
                    </a:xfrm>
                    <a:custGeom>
                      <a:avLst/>
                      <a:gdLst>
                        <a:gd name="T0" fmla="*/ 1 w 990"/>
                        <a:gd name="T1" fmla="*/ 4 h 792"/>
                        <a:gd name="T2" fmla="*/ 4 w 990"/>
                        <a:gd name="T3" fmla="*/ 0 h 792"/>
                        <a:gd name="T4" fmla="*/ 4 w 990"/>
                        <a:gd name="T5" fmla="*/ 1 h 792"/>
                        <a:gd name="T6" fmla="*/ 0 w 990"/>
                        <a:gd name="T7" fmla="*/ 4 h 792"/>
                        <a:gd name="T8" fmla="*/ 1 w 990"/>
                        <a:gd name="T9" fmla="*/ 4 h 79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90"/>
                        <a:gd name="T16" fmla="*/ 0 h 792"/>
                        <a:gd name="T17" fmla="*/ 990 w 990"/>
                        <a:gd name="T18" fmla="*/ 792 h 79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90" h="792">
                          <a:moveTo>
                            <a:pt x="3" y="738"/>
                          </a:moveTo>
                          <a:lnTo>
                            <a:pt x="990" y="0"/>
                          </a:lnTo>
                          <a:lnTo>
                            <a:pt x="987" y="60"/>
                          </a:lnTo>
                          <a:lnTo>
                            <a:pt x="0" y="792"/>
                          </a:lnTo>
                          <a:lnTo>
                            <a:pt x="3" y="738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12" name="Freeform 1035">
                      <a:extLst>
                        <a:ext uri="{FF2B5EF4-FFF2-40B4-BE49-F238E27FC236}">
                          <a16:creationId xmlns:a16="http://schemas.microsoft.com/office/drawing/2014/main" id="{630ED77F-B6E1-808F-9788-A3DCD2155DE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0" y="3084"/>
                      <a:ext cx="1571" cy="469"/>
                    </a:xfrm>
                    <a:custGeom>
                      <a:avLst/>
                      <a:gdLst>
                        <a:gd name="T0" fmla="*/ 1 w 2532"/>
                        <a:gd name="T1" fmla="*/ 0 h 723"/>
                        <a:gd name="T2" fmla="*/ 1 w 2532"/>
                        <a:gd name="T3" fmla="*/ 0 h 723"/>
                        <a:gd name="T4" fmla="*/ 9 w 2532"/>
                        <a:gd name="T5" fmla="*/ 4 h 723"/>
                        <a:gd name="T6" fmla="*/ 9 w 2532"/>
                        <a:gd name="T7" fmla="*/ 4 h 723"/>
                        <a:gd name="T8" fmla="*/ 0 w 2532"/>
                        <a:gd name="T9" fmla="*/ 1 h 723"/>
                        <a:gd name="T10" fmla="*/ 1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13" name="Freeform 1036">
                      <a:extLst>
                        <a:ext uri="{FF2B5EF4-FFF2-40B4-BE49-F238E27FC236}">
                          <a16:creationId xmlns:a16="http://schemas.microsoft.com/office/drawing/2014/main" id="{454A936A-6E2E-DB3D-9E9D-1D729C99642D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1" y="2998"/>
                      <a:ext cx="17" cy="95"/>
                    </a:xfrm>
                    <a:custGeom>
                      <a:avLst/>
                      <a:gdLst>
                        <a:gd name="T0" fmla="*/ 1 w 26"/>
                        <a:gd name="T1" fmla="*/ 1 h 147"/>
                        <a:gd name="T2" fmla="*/ 1 w 26"/>
                        <a:gd name="T3" fmla="*/ 1 h 147"/>
                        <a:gd name="T4" fmla="*/ 0 w 26"/>
                        <a:gd name="T5" fmla="*/ 1 h 147"/>
                        <a:gd name="T6" fmla="*/ 1 w 26"/>
                        <a:gd name="T7" fmla="*/ 0 h 147"/>
                        <a:gd name="T8" fmla="*/ 1 w 26"/>
                        <a:gd name="T9" fmla="*/ 1 h 14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6"/>
                        <a:gd name="T16" fmla="*/ 0 h 147"/>
                        <a:gd name="T17" fmla="*/ 26 w 26"/>
                        <a:gd name="T18" fmla="*/ 147 h 147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6" h="147">
                          <a:moveTo>
                            <a:pt x="26" y="10"/>
                          </a:moveTo>
                          <a:lnTo>
                            <a:pt x="23" y="147"/>
                          </a:lnTo>
                          <a:lnTo>
                            <a:pt x="0" y="144"/>
                          </a:lnTo>
                          <a:lnTo>
                            <a:pt x="3" y="0"/>
                          </a:lnTo>
                          <a:lnTo>
                            <a:pt x="26" y="1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14" name="Freeform 1037">
                      <a:extLst>
                        <a:ext uri="{FF2B5EF4-FFF2-40B4-BE49-F238E27FC236}">
                          <a16:creationId xmlns:a16="http://schemas.microsoft.com/office/drawing/2014/main" id="{7A694FE5-8E7F-3485-5074-7A8F7DFA2BE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2" y="2611"/>
                      <a:ext cx="730" cy="393"/>
                    </a:xfrm>
                    <a:custGeom>
                      <a:avLst/>
                      <a:gdLst>
                        <a:gd name="T0" fmla="*/ 4 w 1176"/>
                        <a:gd name="T1" fmla="*/ 0 h 606"/>
                        <a:gd name="T2" fmla="*/ 0 w 1176"/>
                        <a:gd name="T3" fmla="*/ 3 h 606"/>
                        <a:gd name="T4" fmla="*/ 1 w 1176"/>
                        <a:gd name="T5" fmla="*/ 3 h 606"/>
                        <a:gd name="T6" fmla="*/ 4 w 1176"/>
                        <a:gd name="T7" fmla="*/ 1 h 606"/>
                        <a:gd name="T8" fmla="*/ 4 w 1176"/>
                        <a:gd name="T9" fmla="*/ 0 h 60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176"/>
                        <a:gd name="T16" fmla="*/ 0 h 606"/>
                        <a:gd name="T17" fmla="*/ 1176 w 1176"/>
                        <a:gd name="T18" fmla="*/ 606 h 60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176" h="606">
                          <a:moveTo>
                            <a:pt x="1170" y="0"/>
                          </a:moveTo>
                          <a:lnTo>
                            <a:pt x="0" y="597"/>
                          </a:lnTo>
                          <a:lnTo>
                            <a:pt x="30" y="606"/>
                          </a:lnTo>
                          <a:lnTo>
                            <a:pt x="1176" y="18"/>
                          </a:lnTo>
                          <a:lnTo>
                            <a:pt x="1170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15" name="Freeform 1038">
                      <a:extLst>
                        <a:ext uri="{FF2B5EF4-FFF2-40B4-BE49-F238E27FC236}">
                          <a16:creationId xmlns:a16="http://schemas.microsoft.com/office/drawing/2014/main" id="{71BCE3C1-024F-E5F6-1D4A-5CBCE817603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61" y="3018"/>
                      <a:ext cx="1490" cy="451"/>
                    </a:xfrm>
                    <a:custGeom>
                      <a:avLst/>
                      <a:gdLst>
                        <a:gd name="T0" fmla="*/ 1 w 2532"/>
                        <a:gd name="T1" fmla="*/ 0 h 723"/>
                        <a:gd name="T2" fmla="*/ 1 w 2532"/>
                        <a:gd name="T3" fmla="*/ 0 h 723"/>
                        <a:gd name="T4" fmla="*/ 4 w 2532"/>
                        <a:gd name="T5" fmla="*/ 2 h 723"/>
                        <a:gd name="T6" fmla="*/ 4 w 2532"/>
                        <a:gd name="T7" fmla="*/ 2 h 723"/>
                        <a:gd name="T8" fmla="*/ 0 w 2532"/>
                        <a:gd name="T9" fmla="*/ 1 h 723"/>
                        <a:gd name="T10" fmla="*/ 1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516" name="Freeform 1039">
                      <a:extLst>
                        <a:ext uri="{FF2B5EF4-FFF2-40B4-BE49-F238E27FC236}">
                          <a16:creationId xmlns:a16="http://schemas.microsoft.com/office/drawing/2014/main" id="{2EF119B9-9421-F322-9921-08B10AA1248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flipV="1">
                      <a:off x="2549" y="2986"/>
                      <a:ext cx="608" cy="467"/>
                    </a:xfrm>
                    <a:custGeom>
                      <a:avLst/>
                      <a:gdLst>
                        <a:gd name="T0" fmla="*/ 0 w 2532"/>
                        <a:gd name="T1" fmla="*/ 0 h 723"/>
                        <a:gd name="T2" fmla="*/ 0 w 2532"/>
                        <a:gd name="T3" fmla="*/ 0 h 723"/>
                        <a:gd name="T4" fmla="*/ 0 w 2532"/>
                        <a:gd name="T5" fmla="*/ 4 h 723"/>
                        <a:gd name="T6" fmla="*/ 0 w 2532"/>
                        <a:gd name="T7" fmla="*/ 4 h 723"/>
                        <a:gd name="T8" fmla="*/ 0 w 2532"/>
                        <a:gd name="T9" fmla="*/ 1 h 723"/>
                        <a:gd name="T10" fmla="*/ 0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25" name="Group 1064">
                    <a:extLst>
                      <a:ext uri="{FF2B5EF4-FFF2-40B4-BE49-F238E27FC236}">
                        <a16:creationId xmlns:a16="http://schemas.microsoft.com/office/drawing/2014/main" id="{C4F67B0C-A071-F729-7949-2AB6920D194D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6872288" y="5486400"/>
                    <a:ext cx="474662" cy="407988"/>
                    <a:chOff x="877" y="1008"/>
                    <a:chExt cx="2747" cy="2591"/>
                  </a:xfrm>
                </p:grpSpPr>
                <p:pic>
                  <p:nvPicPr>
                    <p:cNvPr id="228477" name="Picture 1065" descr="antenna_stylized">
                      <a:extLst>
                        <a:ext uri="{FF2B5EF4-FFF2-40B4-BE49-F238E27FC236}">
                          <a16:creationId xmlns:a16="http://schemas.microsoft.com/office/drawing/2014/main" id="{E5555DD4-BC07-E291-10DF-1C2FDDBC64BC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6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877" y="1008"/>
                      <a:ext cx="2725" cy="14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pic>
                  <p:nvPicPr>
                    <p:cNvPr id="228478" name="Picture 1066" descr="laptop_keyboard">
                      <a:extLst>
                        <a:ext uri="{FF2B5EF4-FFF2-40B4-BE49-F238E27FC236}">
                          <a16:creationId xmlns:a16="http://schemas.microsoft.com/office/drawing/2014/main" id="{8F297CC2-515D-ACF9-77CD-69DB887EB04E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 rot="109064" flipH="1">
                      <a:off x="1009" y="2586"/>
                      <a:ext cx="2245" cy="101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479" name="Freeform 1067">
                      <a:extLst>
                        <a:ext uri="{FF2B5EF4-FFF2-40B4-BE49-F238E27FC236}">
                          <a16:creationId xmlns:a16="http://schemas.microsoft.com/office/drawing/2014/main" id="{854E5899-9A20-275F-2952-5A95D0106B0C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53" y="1603"/>
                      <a:ext cx="1807" cy="1322"/>
                    </a:xfrm>
                    <a:custGeom>
                      <a:avLst/>
                      <a:gdLst>
                        <a:gd name="T0" fmla="*/ 1 w 2982"/>
                        <a:gd name="T1" fmla="*/ 0 h 2442"/>
                        <a:gd name="T2" fmla="*/ 0 w 2982"/>
                        <a:gd name="T3" fmla="*/ 1 h 2442"/>
                        <a:gd name="T4" fmla="*/ 6 w 2982"/>
                        <a:gd name="T5" fmla="*/ 2 h 2442"/>
                        <a:gd name="T6" fmla="*/ 7 w 2982"/>
                        <a:gd name="T7" fmla="*/ 1 h 2442"/>
                        <a:gd name="T8" fmla="*/ 1 w 2982"/>
                        <a:gd name="T9" fmla="*/ 0 h 244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982"/>
                        <a:gd name="T16" fmla="*/ 0 h 2442"/>
                        <a:gd name="T17" fmla="*/ 2982 w 2982"/>
                        <a:gd name="T18" fmla="*/ 2442 h 244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982" h="2442">
                          <a:moveTo>
                            <a:pt x="540" y="0"/>
                          </a:moveTo>
                          <a:lnTo>
                            <a:pt x="0" y="1734"/>
                          </a:lnTo>
                          <a:lnTo>
                            <a:pt x="2394" y="2442"/>
                          </a:lnTo>
                          <a:lnTo>
                            <a:pt x="2982" y="318"/>
                          </a:lnTo>
                          <a:lnTo>
                            <a:pt x="540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pic>
                  <p:nvPicPr>
                    <p:cNvPr id="228480" name="Picture 1068" descr="screen">
                      <a:extLst>
                        <a:ext uri="{FF2B5EF4-FFF2-40B4-BE49-F238E27FC236}">
                          <a16:creationId xmlns:a16="http://schemas.microsoft.com/office/drawing/2014/main" id="{BF1F3C3E-3A5D-5A27-81B7-61E7C21D2498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1842" y="1637"/>
                      <a:ext cx="1642" cy="120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481" name="Freeform 1069">
                      <a:extLst>
                        <a:ext uri="{FF2B5EF4-FFF2-40B4-BE49-F238E27FC236}">
                          <a16:creationId xmlns:a16="http://schemas.microsoft.com/office/drawing/2014/main" id="{E17E08E7-9617-EBFD-A562-9577965FA1C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082" y="1564"/>
                      <a:ext cx="1531" cy="246"/>
                    </a:xfrm>
                    <a:custGeom>
                      <a:avLst/>
                      <a:gdLst>
                        <a:gd name="T0" fmla="*/ 1 w 2528"/>
                        <a:gd name="T1" fmla="*/ 0 h 455"/>
                        <a:gd name="T2" fmla="*/ 6 w 2528"/>
                        <a:gd name="T3" fmla="*/ 1 h 455"/>
                        <a:gd name="T4" fmla="*/ 6 w 2528"/>
                        <a:gd name="T5" fmla="*/ 1 h 455"/>
                        <a:gd name="T6" fmla="*/ 0 w 2528"/>
                        <a:gd name="T7" fmla="*/ 1 h 455"/>
                        <a:gd name="T8" fmla="*/ 1 w 2528"/>
                        <a:gd name="T9" fmla="*/ 0 h 45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528"/>
                        <a:gd name="T16" fmla="*/ 0 h 455"/>
                        <a:gd name="T17" fmla="*/ 2528 w 2528"/>
                        <a:gd name="T18" fmla="*/ 455 h 45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528" h="455">
                          <a:moveTo>
                            <a:pt x="14" y="0"/>
                          </a:moveTo>
                          <a:lnTo>
                            <a:pt x="2528" y="341"/>
                          </a:lnTo>
                          <a:lnTo>
                            <a:pt x="2480" y="455"/>
                          </a:lnTo>
                          <a:lnTo>
                            <a:pt x="0" y="86"/>
                          </a:lnTo>
                          <a:lnTo>
                            <a:pt x="14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rgbClr val="EAEAEA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82" name="Freeform 1070">
                      <a:extLst>
                        <a:ext uri="{FF2B5EF4-FFF2-40B4-BE49-F238E27FC236}">
                          <a16:creationId xmlns:a16="http://schemas.microsoft.com/office/drawing/2014/main" id="{A1FD53E8-D72E-6555-7473-E37F8EABDC4E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7" y="1562"/>
                      <a:ext cx="425" cy="1024"/>
                    </a:xfrm>
                    <a:custGeom>
                      <a:avLst/>
                      <a:gdLst>
                        <a:gd name="T0" fmla="*/ 1 w 702"/>
                        <a:gd name="T1" fmla="*/ 0 h 1893"/>
                        <a:gd name="T2" fmla="*/ 0 w 702"/>
                        <a:gd name="T3" fmla="*/ 1 h 1893"/>
                        <a:gd name="T4" fmla="*/ 1 w 702"/>
                        <a:gd name="T5" fmla="*/ 1 h 1893"/>
                        <a:gd name="T6" fmla="*/ 2 w 702"/>
                        <a:gd name="T7" fmla="*/ 1 h 1893"/>
                        <a:gd name="T8" fmla="*/ 1 w 702"/>
                        <a:gd name="T9" fmla="*/ 0 h 189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02"/>
                        <a:gd name="T16" fmla="*/ 0 h 1893"/>
                        <a:gd name="T17" fmla="*/ 702 w 702"/>
                        <a:gd name="T18" fmla="*/ 1893 h 189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02" h="1893">
                          <a:moveTo>
                            <a:pt x="579" y="0"/>
                          </a:moveTo>
                          <a:lnTo>
                            <a:pt x="0" y="1869"/>
                          </a:lnTo>
                          <a:lnTo>
                            <a:pt x="114" y="1893"/>
                          </a:lnTo>
                          <a:lnTo>
                            <a:pt x="702" y="51"/>
                          </a:lnTo>
                          <a:lnTo>
                            <a:pt x="579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83" name="Freeform 1071">
                      <a:extLst>
                        <a:ext uri="{FF2B5EF4-FFF2-40B4-BE49-F238E27FC236}">
                          <a16:creationId xmlns:a16="http://schemas.microsoft.com/office/drawing/2014/main" id="{6B73E754-12D8-B0E2-8E50-95F40B36725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144" y="1745"/>
                      <a:ext cx="458" cy="1182"/>
                    </a:xfrm>
                    <a:custGeom>
                      <a:avLst/>
                      <a:gdLst>
                        <a:gd name="T0" fmla="*/ 2 w 756"/>
                        <a:gd name="T1" fmla="*/ 0 h 2184"/>
                        <a:gd name="T2" fmla="*/ 1 w 756"/>
                        <a:gd name="T3" fmla="*/ 2 h 2184"/>
                        <a:gd name="T4" fmla="*/ 0 w 756"/>
                        <a:gd name="T5" fmla="*/ 2 h 2184"/>
                        <a:gd name="T6" fmla="*/ 1 w 756"/>
                        <a:gd name="T7" fmla="*/ 1 h 2184"/>
                        <a:gd name="T8" fmla="*/ 2 w 756"/>
                        <a:gd name="T9" fmla="*/ 0 h 218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56"/>
                        <a:gd name="T16" fmla="*/ 0 h 2184"/>
                        <a:gd name="T17" fmla="*/ 756 w 756"/>
                        <a:gd name="T18" fmla="*/ 2184 h 218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56" h="2184">
                          <a:moveTo>
                            <a:pt x="756" y="0"/>
                          </a:moveTo>
                          <a:lnTo>
                            <a:pt x="138" y="2184"/>
                          </a:lnTo>
                          <a:lnTo>
                            <a:pt x="0" y="2148"/>
                          </a:lnTo>
                          <a:lnTo>
                            <a:pt x="606" y="78"/>
                          </a:lnTo>
                          <a:lnTo>
                            <a:pt x="756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DDDDDD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84" name="Freeform 1072">
                      <a:extLst>
                        <a:ext uri="{FF2B5EF4-FFF2-40B4-BE49-F238E27FC236}">
                          <a16:creationId xmlns:a16="http://schemas.microsoft.com/office/drawing/2014/main" id="{476ABCD2-7B9E-E67B-B8E5-7D04A12C8C9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2" y="2534"/>
                      <a:ext cx="1680" cy="399"/>
                    </a:xfrm>
                    <a:custGeom>
                      <a:avLst/>
                      <a:gdLst>
                        <a:gd name="T0" fmla="*/ 1 w 2773"/>
                        <a:gd name="T1" fmla="*/ 0 h 738"/>
                        <a:gd name="T2" fmla="*/ 0 w 2773"/>
                        <a:gd name="T3" fmla="*/ 1 h 738"/>
                        <a:gd name="T4" fmla="*/ 6 w 2773"/>
                        <a:gd name="T5" fmla="*/ 1 h 738"/>
                        <a:gd name="T6" fmla="*/ 6 w 2773"/>
                        <a:gd name="T7" fmla="*/ 1 h 738"/>
                        <a:gd name="T8" fmla="*/ 1 w 2773"/>
                        <a:gd name="T9" fmla="*/ 0 h 73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773"/>
                        <a:gd name="T16" fmla="*/ 0 h 738"/>
                        <a:gd name="T17" fmla="*/ 2773 w 2773"/>
                        <a:gd name="T18" fmla="*/ 738 h 73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773" h="738">
                          <a:moveTo>
                            <a:pt x="33" y="0"/>
                          </a:moveTo>
                          <a:lnTo>
                            <a:pt x="0" y="99"/>
                          </a:lnTo>
                          <a:lnTo>
                            <a:pt x="2436" y="738"/>
                          </a:lnTo>
                          <a:cubicBezTo>
                            <a:pt x="2499" y="501"/>
                            <a:pt x="2773" y="727"/>
                            <a:pt x="2373" y="603"/>
                          </a:cubicBezTo>
                          <a:lnTo>
                            <a:pt x="33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CC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85" name="Freeform 1073">
                      <a:extLst>
                        <a:ext uri="{FF2B5EF4-FFF2-40B4-BE49-F238E27FC236}">
                          <a16:creationId xmlns:a16="http://schemas.microsoft.com/office/drawing/2014/main" id="{BA7F41D6-EA0C-D1A7-A753-D1CC4CDF6C4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195" y="1755"/>
                      <a:ext cx="429" cy="1187"/>
                    </a:xfrm>
                    <a:custGeom>
                      <a:avLst/>
                      <a:gdLst>
                        <a:gd name="T0" fmla="*/ 5 w 637"/>
                        <a:gd name="T1" fmla="*/ 0 h 1659"/>
                        <a:gd name="T2" fmla="*/ 5 w 637"/>
                        <a:gd name="T3" fmla="*/ 0 h 1659"/>
                        <a:gd name="T4" fmla="*/ 1 w 637"/>
                        <a:gd name="T5" fmla="*/ 30 h 1659"/>
                        <a:gd name="T6" fmla="*/ 0 w 637"/>
                        <a:gd name="T7" fmla="*/ 29 h 1659"/>
                        <a:gd name="T8" fmla="*/ 5 w 637"/>
                        <a:gd name="T9" fmla="*/ 0 h 165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637"/>
                        <a:gd name="T16" fmla="*/ 0 h 1659"/>
                        <a:gd name="T17" fmla="*/ 637 w 637"/>
                        <a:gd name="T18" fmla="*/ 1659 h 165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637" h="1659">
                          <a:moveTo>
                            <a:pt x="615" y="0"/>
                          </a:moveTo>
                          <a:lnTo>
                            <a:pt x="637" y="0"/>
                          </a:lnTo>
                          <a:lnTo>
                            <a:pt x="68" y="1659"/>
                          </a:lnTo>
                          <a:lnTo>
                            <a:pt x="0" y="1647"/>
                          </a:lnTo>
                          <a:lnTo>
                            <a:pt x="615" y="0"/>
                          </a:lnTo>
                          <a:close/>
                        </a:path>
                      </a:pathLst>
                    </a:custGeom>
                    <a:solidFill>
                      <a:srgbClr val="4D4D4D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86" name="Freeform 1074">
                      <a:extLst>
                        <a:ext uri="{FF2B5EF4-FFF2-40B4-BE49-F238E27FC236}">
                          <a16:creationId xmlns:a16="http://schemas.microsoft.com/office/drawing/2014/main" id="{A340CC8A-7666-3F42-77A7-31CCA6699CE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4" y="2587"/>
                      <a:ext cx="1494" cy="394"/>
                    </a:xfrm>
                    <a:custGeom>
                      <a:avLst/>
                      <a:gdLst>
                        <a:gd name="T0" fmla="*/ 0 w 2216"/>
                        <a:gd name="T1" fmla="*/ 0 h 550"/>
                        <a:gd name="T2" fmla="*/ 1 w 2216"/>
                        <a:gd name="T3" fmla="*/ 1 h 550"/>
                        <a:gd name="T4" fmla="*/ 19 w 2216"/>
                        <a:gd name="T5" fmla="*/ 10 h 550"/>
                        <a:gd name="T6" fmla="*/ 19 w 2216"/>
                        <a:gd name="T7" fmla="*/ 9 h 550"/>
                        <a:gd name="T8" fmla="*/ 0 w 2216"/>
                        <a:gd name="T9" fmla="*/ 0 h 55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216"/>
                        <a:gd name="T16" fmla="*/ 0 h 550"/>
                        <a:gd name="T17" fmla="*/ 2216 w 2216"/>
                        <a:gd name="T18" fmla="*/ 550 h 55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216" h="550">
                          <a:moveTo>
                            <a:pt x="0" y="0"/>
                          </a:moveTo>
                          <a:lnTo>
                            <a:pt x="9" y="57"/>
                          </a:lnTo>
                          <a:lnTo>
                            <a:pt x="2164" y="550"/>
                          </a:lnTo>
                          <a:lnTo>
                            <a:pt x="2216" y="49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grpSp>
                  <p:nvGrpSpPr>
                    <p:cNvPr id="228487" name="Group 1075">
                      <a:extLst>
                        <a:ext uri="{FF2B5EF4-FFF2-40B4-BE49-F238E27FC236}">
                          <a16:creationId xmlns:a16="http://schemas.microsoft.com/office/drawing/2014/main" id="{F6AB44D4-113E-EDE8-A0A3-2C1081D90326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09" y="3008"/>
                      <a:ext cx="507" cy="234"/>
                      <a:chOff x="1740" y="2642"/>
                      <a:chExt cx="752" cy="327"/>
                    </a:xfrm>
                  </p:grpSpPr>
                  <p:sp>
                    <p:nvSpPr>
                      <p:cNvPr id="228494" name="Freeform 1076">
                        <a:extLst>
                          <a:ext uri="{FF2B5EF4-FFF2-40B4-BE49-F238E27FC236}">
                            <a16:creationId xmlns:a16="http://schemas.microsoft.com/office/drawing/2014/main" id="{8D882FFB-7ADD-4A7E-4679-49D3E5B832A3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40" y="2642"/>
                        <a:ext cx="752" cy="327"/>
                      </a:xfrm>
                      <a:custGeom>
                        <a:avLst/>
                        <a:gdLst>
                          <a:gd name="T0" fmla="*/ 293 w 752"/>
                          <a:gd name="T1" fmla="*/ 0 h 327"/>
                          <a:gd name="T2" fmla="*/ 752 w 752"/>
                          <a:gd name="T3" fmla="*/ 124 h 327"/>
                          <a:gd name="T4" fmla="*/ 470 w 752"/>
                          <a:gd name="T5" fmla="*/ 327 h 327"/>
                          <a:gd name="T6" fmla="*/ 0 w 752"/>
                          <a:gd name="T7" fmla="*/ 183 h 327"/>
                          <a:gd name="T8" fmla="*/ 293 w 752"/>
                          <a:gd name="T9" fmla="*/ 0 h 327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52"/>
                          <a:gd name="T16" fmla="*/ 0 h 327"/>
                          <a:gd name="T17" fmla="*/ 752 w 752"/>
                          <a:gd name="T18" fmla="*/ 327 h 327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52" h="327">
                            <a:moveTo>
                              <a:pt x="293" y="0"/>
                            </a:moveTo>
                            <a:lnTo>
                              <a:pt x="752" y="124"/>
                            </a:lnTo>
                            <a:lnTo>
                              <a:pt x="470" y="327"/>
                            </a:lnTo>
                            <a:lnTo>
                              <a:pt x="0" y="183"/>
                            </a:lnTo>
                            <a:lnTo>
                              <a:pt x="293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95" name="Freeform 1077">
                        <a:extLst>
                          <a:ext uri="{FF2B5EF4-FFF2-40B4-BE49-F238E27FC236}">
                            <a16:creationId xmlns:a16="http://schemas.microsoft.com/office/drawing/2014/main" id="{7E0ED4E2-78A6-F401-4E31-96BE2DCCCE2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54" y="2649"/>
                        <a:ext cx="726" cy="311"/>
                      </a:xfrm>
                      <a:custGeom>
                        <a:avLst/>
                        <a:gdLst>
                          <a:gd name="T0" fmla="*/ 282 w 726"/>
                          <a:gd name="T1" fmla="*/ 0 h 311"/>
                          <a:gd name="T2" fmla="*/ 726 w 726"/>
                          <a:gd name="T3" fmla="*/ 119 h 311"/>
                          <a:gd name="T4" fmla="*/ 457 w 726"/>
                          <a:gd name="T5" fmla="*/ 311 h 311"/>
                          <a:gd name="T6" fmla="*/ 0 w 726"/>
                          <a:gd name="T7" fmla="*/ 173 h 311"/>
                          <a:gd name="T8" fmla="*/ 282 w 726"/>
                          <a:gd name="T9" fmla="*/ 0 h 31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26"/>
                          <a:gd name="T16" fmla="*/ 0 h 311"/>
                          <a:gd name="T17" fmla="*/ 726 w 726"/>
                          <a:gd name="T18" fmla="*/ 311 h 31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26" h="311">
                            <a:moveTo>
                              <a:pt x="282" y="0"/>
                            </a:moveTo>
                            <a:lnTo>
                              <a:pt x="726" y="119"/>
                            </a:lnTo>
                            <a:lnTo>
                              <a:pt x="457" y="311"/>
                            </a:lnTo>
                            <a:lnTo>
                              <a:pt x="0" y="173"/>
                            </a:lnTo>
                            <a:lnTo>
                              <a:pt x="282" y="0"/>
                            </a:ln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4D4D4D"/>
                          </a:gs>
                          <a:gs pos="100000">
                            <a:srgbClr val="DDDDDD"/>
                          </a:gs>
                        </a:gsLst>
                        <a:lin ang="189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96" name="Freeform 1078">
                        <a:extLst>
                          <a:ext uri="{FF2B5EF4-FFF2-40B4-BE49-F238E27FC236}">
                            <a16:creationId xmlns:a16="http://schemas.microsoft.com/office/drawing/2014/main" id="{4B0FE112-5857-0237-DEAE-33E0B2817B8D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08" y="2770"/>
                        <a:ext cx="258" cy="100"/>
                      </a:xfrm>
                      <a:custGeom>
                        <a:avLst/>
                        <a:gdLst>
                          <a:gd name="T0" fmla="*/ 0 w 258"/>
                          <a:gd name="T1" fmla="*/ 44 h 100"/>
                          <a:gd name="T2" fmla="*/ 75 w 258"/>
                          <a:gd name="T3" fmla="*/ 0 h 100"/>
                          <a:gd name="T4" fmla="*/ 258 w 258"/>
                          <a:gd name="T5" fmla="*/ 50 h 100"/>
                          <a:gd name="T6" fmla="*/ 183 w 258"/>
                          <a:gd name="T7" fmla="*/ 100 h 100"/>
                          <a:gd name="T8" fmla="*/ 0 w 258"/>
                          <a:gd name="T9" fmla="*/ 44 h 10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258"/>
                          <a:gd name="T16" fmla="*/ 0 h 100"/>
                          <a:gd name="T17" fmla="*/ 258 w 258"/>
                          <a:gd name="T18" fmla="*/ 100 h 100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258" h="100">
                            <a:moveTo>
                              <a:pt x="0" y="44"/>
                            </a:moveTo>
                            <a:lnTo>
                              <a:pt x="75" y="0"/>
                            </a:lnTo>
                            <a:lnTo>
                              <a:pt x="258" y="50"/>
                            </a:lnTo>
                            <a:lnTo>
                              <a:pt x="183" y="100"/>
                            </a:lnTo>
                            <a:lnTo>
                              <a:pt x="0" y="4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97" name="Freeform 1079">
                        <a:extLst>
                          <a:ext uri="{FF2B5EF4-FFF2-40B4-BE49-F238E27FC236}">
                            <a16:creationId xmlns:a16="http://schemas.microsoft.com/office/drawing/2014/main" id="{3ADF7127-44AD-EC3E-D529-92BC32F647EF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99" y="2816"/>
                        <a:ext cx="194" cy="63"/>
                      </a:xfrm>
                      <a:custGeom>
                        <a:avLst/>
                        <a:gdLst>
                          <a:gd name="T0" fmla="*/ 12 w 194"/>
                          <a:gd name="T1" fmla="*/ 0 h 63"/>
                          <a:gd name="T2" fmla="*/ 194 w 194"/>
                          <a:gd name="T3" fmla="*/ 53 h 63"/>
                          <a:gd name="T4" fmla="*/ 180 w 194"/>
                          <a:gd name="T5" fmla="*/ 63 h 63"/>
                          <a:gd name="T6" fmla="*/ 0 w 194"/>
                          <a:gd name="T7" fmla="*/ 9 h 63"/>
                          <a:gd name="T8" fmla="*/ 12 w 194"/>
                          <a:gd name="T9" fmla="*/ 0 h 6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94"/>
                          <a:gd name="T16" fmla="*/ 0 h 63"/>
                          <a:gd name="T17" fmla="*/ 194 w 194"/>
                          <a:gd name="T18" fmla="*/ 63 h 63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94" h="63">
                            <a:moveTo>
                              <a:pt x="12" y="0"/>
                            </a:moveTo>
                            <a:lnTo>
                              <a:pt x="194" y="53"/>
                            </a:lnTo>
                            <a:lnTo>
                              <a:pt x="180" y="63"/>
                            </a:lnTo>
                            <a:lnTo>
                              <a:pt x="0" y="9"/>
                            </a:lnTo>
                            <a:lnTo>
                              <a:pt x="12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98" name="Freeform 1080">
                        <a:extLst>
                          <a:ext uri="{FF2B5EF4-FFF2-40B4-BE49-F238E27FC236}">
                            <a16:creationId xmlns:a16="http://schemas.microsoft.com/office/drawing/2014/main" id="{D58443F2-1121-A1B3-1F56-D8899AF6A8F8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20" y="2834"/>
                        <a:ext cx="258" cy="102"/>
                      </a:xfrm>
                      <a:custGeom>
                        <a:avLst/>
                        <a:gdLst>
                          <a:gd name="T0" fmla="*/ 0 w 258"/>
                          <a:gd name="T1" fmla="*/ 46 h 102"/>
                          <a:gd name="T2" fmla="*/ 71 w 258"/>
                          <a:gd name="T3" fmla="*/ 0 h 102"/>
                          <a:gd name="T4" fmla="*/ 258 w 258"/>
                          <a:gd name="T5" fmla="*/ 52 h 102"/>
                          <a:gd name="T6" fmla="*/ 183 w 258"/>
                          <a:gd name="T7" fmla="*/ 102 h 102"/>
                          <a:gd name="T8" fmla="*/ 0 w 258"/>
                          <a:gd name="T9" fmla="*/ 46 h 102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258"/>
                          <a:gd name="T16" fmla="*/ 0 h 102"/>
                          <a:gd name="T17" fmla="*/ 258 w 258"/>
                          <a:gd name="T18" fmla="*/ 102 h 102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258" h="102">
                            <a:moveTo>
                              <a:pt x="0" y="46"/>
                            </a:moveTo>
                            <a:lnTo>
                              <a:pt x="71" y="0"/>
                            </a:lnTo>
                            <a:lnTo>
                              <a:pt x="258" y="52"/>
                            </a:lnTo>
                            <a:lnTo>
                              <a:pt x="183" y="102"/>
                            </a:lnTo>
                            <a:lnTo>
                              <a:pt x="0" y="46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99" name="Freeform 1081">
                        <a:extLst>
                          <a:ext uri="{FF2B5EF4-FFF2-40B4-BE49-F238E27FC236}">
                            <a16:creationId xmlns:a16="http://schemas.microsoft.com/office/drawing/2014/main" id="{1905173B-E052-8FA7-F27C-A799931D90DF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11" y="2882"/>
                        <a:ext cx="194" cy="63"/>
                      </a:xfrm>
                      <a:custGeom>
                        <a:avLst/>
                        <a:gdLst>
                          <a:gd name="T0" fmla="*/ 12 w 194"/>
                          <a:gd name="T1" fmla="*/ 0 h 63"/>
                          <a:gd name="T2" fmla="*/ 194 w 194"/>
                          <a:gd name="T3" fmla="*/ 53 h 63"/>
                          <a:gd name="T4" fmla="*/ 180 w 194"/>
                          <a:gd name="T5" fmla="*/ 63 h 63"/>
                          <a:gd name="T6" fmla="*/ 0 w 194"/>
                          <a:gd name="T7" fmla="*/ 9 h 63"/>
                          <a:gd name="T8" fmla="*/ 12 w 194"/>
                          <a:gd name="T9" fmla="*/ 0 h 6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94"/>
                          <a:gd name="T16" fmla="*/ 0 h 63"/>
                          <a:gd name="T17" fmla="*/ 194 w 194"/>
                          <a:gd name="T18" fmla="*/ 63 h 63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94" h="63">
                            <a:moveTo>
                              <a:pt x="12" y="0"/>
                            </a:moveTo>
                            <a:lnTo>
                              <a:pt x="194" y="53"/>
                            </a:lnTo>
                            <a:lnTo>
                              <a:pt x="180" y="63"/>
                            </a:lnTo>
                            <a:lnTo>
                              <a:pt x="0" y="9"/>
                            </a:lnTo>
                            <a:lnTo>
                              <a:pt x="12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488" name="Freeform 1082">
                      <a:extLst>
                        <a:ext uri="{FF2B5EF4-FFF2-40B4-BE49-F238E27FC236}">
                          <a16:creationId xmlns:a16="http://schemas.microsoft.com/office/drawing/2014/main" id="{BAC97510-4793-BF48-FB53-04B1C96A90D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77" y="3043"/>
                      <a:ext cx="614" cy="514"/>
                    </a:xfrm>
                    <a:custGeom>
                      <a:avLst/>
                      <a:gdLst>
                        <a:gd name="T0" fmla="*/ 1 w 990"/>
                        <a:gd name="T1" fmla="*/ 4 h 792"/>
                        <a:gd name="T2" fmla="*/ 4 w 990"/>
                        <a:gd name="T3" fmla="*/ 0 h 792"/>
                        <a:gd name="T4" fmla="*/ 4 w 990"/>
                        <a:gd name="T5" fmla="*/ 1 h 792"/>
                        <a:gd name="T6" fmla="*/ 0 w 990"/>
                        <a:gd name="T7" fmla="*/ 4 h 792"/>
                        <a:gd name="T8" fmla="*/ 1 w 990"/>
                        <a:gd name="T9" fmla="*/ 4 h 79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90"/>
                        <a:gd name="T16" fmla="*/ 0 h 792"/>
                        <a:gd name="T17" fmla="*/ 990 w 990"/>
                        <a:gd name="T18" fmla="*/ 792 h 79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90" h="792">
                          <a:moveTo>
                            <a:pt x="3" y="738"/>
                          </a:moveTo>
                          <a:lnTo>
                            <a:pt x="990" y="0"/>
                          </a:lnTo>
                          <a:lnTo>
                            <a:pt x="987" y="60"/>
                          </a:lnTo>
                          <a:lnTo>
                            <a:pt x="0" y="792"/>
                          </a:lnTo>
                          <a:lnTo>
                            <a:pt x="3" y="738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89" name="Freeform 1083">
                      <a:extLst>
                        <a:ext uri="{FF2B5EF4-FFF2-40B4-BE49-F238E27FC236}">
                          <a16:creationId xmlns:a16="http://schemas.microsoft.com/office/drawing/2014/main" id="{9A83279B-109D-C725-8284-026047D7D0E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0" y="3084"/>
                      <a:ext cx="1571" cy="469"/>
                    </a:xfrm>
                    <a:custGeom>
                      <a:avLst/>
                      <a:gdLst>
                        <a:gd name="T0" fmla="*/ 1 w 2532"/>
                        <a:gd name="T1" fmla="*/ 0 h 723"/>
                        <a:gd name="T2" fmla="*/ 1 w 2532"/>
                        <a:gd name="T3" fmla="*/ 0 h 723"/>
                        <a:gd name="T4" fmla="*/ 9 w 2532"/>
                        <a:gd name="T5" fmla="*/ 4 h 723"/>
                        <a:gd name="T6" fmla="*/ 9 w 2532"/>
                        <a:gd name="T7" fmla="*/ 4 h 723"/>
                        <a:gd name="T8" fmla="*/ 0 w 2532"/>
                        <a:gd name="T9" fmla="*/ 1 h 723"/>
                        <a:gd name="T10" fmla="*/ 1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90" name="Freeform 1084">
                      <a:extLst>
                        <a:ext uri="{FF2B5EF4-FFF2-40B4-BE49-F238E27FC236}">
                          <a16:creationId xmlns:a16="http://schemas.microsoft.com/office/drawing/2014/main" id="{E78FCD35-3556-99DE-EB7B-B63B6530BCF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1" y="2998"/>
                      <a:ext cx="17" cy="95"/>
                    </a:xfrm>
                    <a:custGeom>
                      <a:avLst/>
                      <a:gdLst>
                        <a:gd name="T0" fmla="*/ 1 w 26"/>
                        <a:gd name="T1" fmla="*/ 1 h 147"/>
                        <a:gd name="T2" fmla="*/ 1 w 26"/>
                        <a:gd name="T3" fmla="*/ 1 h 147"/>
                        <a:gd name="T4" fmla="*/ 0 w 26"/>
                        <a:gd name="T5" fmla="*/ 1 h 147"/>
                        <a:gd name="T6" fmla="*/ 1 w 26"/>
                        <a:gd name="T7" fmla="*/ 0 h 147"/>
                        <a:gd name="T8" fmla="*/ 1 w 26"/>
                        <a:gd name="T9" fmla="*/ 1 h 14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6"/>
                        <a:gd name="T16" fmla="*/ 0 h 147"/>
                        <a:gd name="T17" fmla="*/ 26 w 26"/>
                        <a:gd name="T18" fmla="*/ 147 h 147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6" h="147">
                          <a:moveTo>
                            <a:pt x="26" y="10"/>
                          </a:moveTo>
                          <a:lnTo>
                            <a:pt x="23" y="147"/>
                          </a:lnTo>
                          <a:lnTo>
                            <a:pt x="0" y="144"/>
                          </a:lnTo>
                          <a:lnTo>
                            <a:pt x="3" y="0"/>
                          </a:lnTo>
                          <a:lnTo>
                            <a:pt x="26" y="1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91" name="Freeform 1085">
                      <a:extLst>
                        <a:ext uri="{FF2B5EF4-FFF2-40B4-BE49-F238E27FC236}">
                          <a16:creationId xmlns:a16="http://schemas.microsoft.com/office/drawing/2014/main" id="{73624E3E-F07B-4334-7341-B894273A3E4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2" y="2611"/>
                      <a:ext cx="730" cy="393"/>
                    </a:xfrm>
                    <a:custGeom>
                      <a:avLst/>
                      <a:gdLst>
                        <a:gd name="T0" fmla="*/ 4 w 1176"/>
                        <a:gd name="T1" fmla="*/ 0 h 606"/>
                        <a:gd name="T2" fmla="*/ 0 w 1176"/>
                        <a:gd name="T3" fmla="*/ 3 h 606"/>
                        <a:gd name="T4" fmla="*/ 1 w 1176"/>
                        <a:gd name="T5" fmla="*/ 3 h 606"/>
                        <a:gd name="T6" fmla="*/ 4 w 1176"/>
                        <a:gd name="T7" fmla="*/ 1 h 606"/>
                        <a:gd name="T8" fmla="*/ 4 w 1176"/>
                        <a:gd name="T9" fmla="*/ 0 h 60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176"/>
                        <a:gd name="T16" fmla="*/ 0 h 606"/>
                        <a:gd name="T17" fmla="*/ 1176 w 1176"/>
                        <a:gd name="T18" fmla="*/ 606 h 60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176" h="606">
                          <a:moveTo>
                            <a:pt x="1170" y="0"/>
                          </a:moveTo>
                          <a:lnTo>
                            <a:pt x="0" y="597"/>
                          </a:lnTo>
                          <a:lnTo>
                            <a:pt x="30" y="606"/>
                          </a:lnTo>
                          <a:lnTo>
                            <a:pt x="1176" y="18"/>
                          </a:lnTo>
                          <a:lnTo>
                            <a:pt x="1170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92" name="Freeform 1086">
                      <a:extLst>
                        <a:ext uri="{FF2B5EF4-FFF2-40B4-BE49-F238E27FC236}">
                          <a16:creationId xmlns:a16="http://schemas.microsoft.com/office/drawing/2014/main" id="{019C1D75-6498-DB92-BD6D-C10A4CD1A7D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61" y="3018"/>
                      <a:ext cx="1490" cy="451"/>
                    </a:xfrm>
                    <a:custGeom>
                      <a:avLst/>
                      <a:gdLst>
                        <a:gd name="T0" fmla="*/ 1 w 2532"/>
                        <a:gd name="T1" fmla="*/ 0 h 723"/>
                        <a:gd name="T2" fmla="*/ 1 w 2532"/>
                        <a:gd name="T3" fmla="*/ 0 h 723"/>
                        <a:gd name="T4" fmla="*/ 4 w 2532"/>
                        <a:gd name="T5" fmla="*/ 2 h 723"/>
                        <a:gd name="T6" fmla="*/ 4 w 2532"/>
                        <a:gd name="T7" fmla="*/ 2 h 723"/>
                        <a:gd name="T8" fmla="*/ 0 w 2532"/>
                        <a:gd name="T9" fmla="*/ 1 h 723"/>
                        <a:gd name="T10" fmla="*/ 1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93" name="Freeform 1087">
                      <a:extLst>
                        <a:ext uri="{FF2B5EF4-FFF2-40B4-BE49-F238E27FC236}">
                          <a16:creationId xmlns:a16="http://schemas.microsoft.com/office/drawing/2014/main" id="{CB21E395-0BE3-2DB9-DA06-7BF87517A1C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flipV="1">
                      <a:off x="2549" y="2986"/>
                      <a:ext cx="608" cy="467"/>
                    </a:xfrm>
                    <a:custGeom>
                      <a:avLst/>
                      <a:gdLst>
                        <a:gd name="T0" fmla="*/ 0 w 2532"/>
                        <a:gd name="T1" fmla="*/ 0 h 723"/>
                        <a:gd name="T2" fmla="*/ 0 w 2532"/>
                        <a:gd name="T3" fmla="*/ 0 h 723"/>
                        <a:gd name="T4" fmla="*/ 0 w 2532"/>
                        <a:gd name="T5" fmla="*/ 4 h 723"/>
                        <a:gd name="T6" fmla="*/ 0 w 2532"/>
                        <a:gd name="T7" fmla="*/ 4 h 723"/>
                        <a:gd name="T8" fmla="*/ 0 w 2532"/>
                        <a:gd name="T9" fmla="*/ 1 h 723"/>
                        <a:gd name="T10" fmla="*/ 0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26" name="Group 1114">
                    <a:extLst>
                      <a:ext uri="{FF2B5EF4-FFF2-40B4-BE49-F238E27FC236}">
                        <a16:creationId xmlns:a16="http://schemas.microsoft.com/office/drawing/2014/main" id="{71E0C991-FCFF-0E18-E77C-CCA7DE48377F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5561013" y="3041650"/>
                    <a:ext cx="444500" cy="407988"/>
                    <a:chOff x="877" y="1008"/>
                    <a:chExt cx="2747" cy="2591"/>
                  </a:xfrm>
                </p:grpSpPr>
                <p:pic>
                  <p:nvPicPr>
                    <p:cNvPr id="228454" name="Picture 1115" descr="antenna_stylized">
                      <a:extLst>
                        <a:ext uri="{FF2B5EF4-FFF2-40B4-BE49-F238E27FC236}">
                          <a16:creationId xmlns:a16="http://schemas.microsoft.com/office/drawing/2014/main" id="{10906D4E-27CF-9C2D-6CE5-B2E383035BC5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9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877" y="1008"/>
                      <a:ext cx="2725" cy="14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pic>
                  <p:nvPicPr>
                    <p:cNvPr id="228455" name="Picture 1116" descr="laptop_keyboard">
                      <a:extLst>
                        <a:ext uri="{FF2B5EF4-FFF2-40B4-BE49-F238E27FC236}">
                          <a16:creationId xmlns:a16="http://schemas.microsoft.com/office/drawing/2014/main" id="{A25E727D-4C3D-60CE-11F5-B9E13CE64F08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0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 rot="109064" flipH="1">
                      <a:off x="1009" y="2586"/>
                      <a:ext cx="2245" cy="101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456" name="Freeform 1117">
                      <a:extLst>
                        <a:ext uri="{FF2B5EF4-FFF2-40B4-BE49-F238E27FC236}">
                          <a16:creationId xmlns:a16="http://schemas.microsoft.com/office/drawing/2014/main" id="{43EA803A-A941-B346-FE59-301556B38B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53" y="1603"/>
                      <a:ext cx="1807" cy="1322"/>
                    </a:xfrm>
                    <a:custGeom>
                      <a:avLst/>
                      <a:gdLst>
                        <a:gd name="T0" fmla="*/ 1 w 2982"/>
                        <a:gd name="T1" fmla="*/ 0 h 2442"/>
                        <a:gd name="T2" fmla="*/ 0 w 2982"/>
                        <a:gd name="T3" fmla="*/ 1 h 2442"/>
                        <a:gd name="T4" fmla="*/ 6 w 2982"/>
                        <a:gd name="T5" fmla="*/ 2 h 2442"/>
                        <a:gd name="T6" fmla="*/ 7 w 2982"/>
                        <a:gd name="T7" fmla="*/ 1 h 2442"/>
                        <a:gd name="T8" fmla="*/ 1 w 2982"/>
                        <a:gd name="T9" fmla="*/ 0 h 244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982"/>
                        <a:gd name="T16" fmla="*/ 0 h 2442"/>
                        <a:gd name="T17" fmla="*/ 2982 w 2982"/>
                        <a:gd name="T18" fmla="*/ 2442 h 244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982" h="2442">
                          <a:moveTo>
                            <a:pt x="540" y="0"/>
                          </a:moveTo>
                          <a:lnTo>
                            <a:pt x="0" y="1734"/>
                          </a:lnTo>
                          <a:lnTo>
                            <a:pt x="2394" y="2442"/>
                          </a:lnTo>
                          <a:lnTo>
                            <a:pt x="2982" y="318"/>
                          </a:lnTo>
                          <a:lnTo>
                            <a:pt x="540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pic>
                  <p:nvPicPr>
                    <p:cNvPr id="228457" name="Picture 1118" descr="screen">
                      <a:extLst>
                        <a:ext uri="{FF2B5EF4-FFF2-40B4-BE49-F238E27FC236}">
                          <a16:creationId xmlns:a16="http://schemas.microsoft.com/office/drawing/2014/main" id="{B6714BF4-B430-8303-3555-566D1045AE85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21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1842" y="1637"/>
                      <a:ext cx="1642" cy="120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458" name="Freeform 1119">
                      <a:extLst>
                        <a:ext uri="{FF2B5EF4-FFF2-40B4-BE49-F238E27FC236}">
                          <a16:creationId xmlns:a16="http://schemas.microsoft.com/office/drawing/2014/main" id="{5967AC9D-0D65-5EE4-5630-D90ABA73C9E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082" y="1564"/>
                      <a:ext cx="1531" cy="246"/>
                    </a:xfrm>
                    <a:custGeom>
                      <a:avLst/>
                      <a:gdLst>
                        <a:gd name="T0" fmla="*/ 1 w 2528"/>
                        <a:gd name="T1" fmla="*/ 0 h 455"/>
                        <a:gd name="T2" fmla="*/ 6 w 2528"/>
                        <a:gd name="T3" fmla="*/ 1 h 455"/>
                        <a:gd name="T4" fmla="*/ 6 w 2528"/>
                        <a:gd name="T5" fmla="*/ 1 h 455"/>
                        <a:gd name="T6" fmla="*/ 0 w 2528"/>
                        <a:gd name="T7" fmla="*/ 1 h 455"/>
                        <a:gd name="T8" fmla="*/ 1 w 2528"/>
                        <a:gd name="T9" fmla="*/ 0 h 45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528"/>
                        <a:gd name="T16" fmla="*/ 0 h 455"/>
                        <a:gd name="T17" fmla="*/ 2528 w 2528"/>
                        <a:gd name="T18" fmla="*/ 455 h 45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528" h="455">
                          <a:moveTo>
                            <a:pt x="14" y="0"/>
                          </a:moveTo>
                          <a:lnTo>
                            <a:pt x="2528" y="341"/>
                          </a:lnTo>
                          <a:lnTo>
                            <a:pt x="2480" y="455"/>
                          </a:lnTo>
                          <a:lnTo>
                            <a:pt x="0" y="86"/>
                          </a:lnTo>
                          <a:lnTo>
                            <a:pt x="14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rgbClr val="EAEAEA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59" name="Freeform 1120">
                      <a:extLst>
                        <a:ext uri="{FF2B5EF4-FFF2-40B4-BE49-F238E27FC236}">
                          <a16:creationId xmlns:a16="http://schemas.microsoft.com/office/drawing/2014/main" id="{84BC5D7A-5B90-5C6C-A8DF-DEBD51407F2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7" y="1562"/>
                      <a:ext cx="425" cy="1024"/>
                    </a:xfrm>
                    <a:custGeom>
                      <a:avLst/>
                      <a:gdLst>
                        <a:gd name="T0" fmla="*/ 1 w 702"/>
                        <a:gd name="T1" fmla="*/ 0 h 1893"/>
                        <a:gd name="T2" fmla="*/ 0 w 702"/>
                        <a:gd name="T3" fmla="*/ 1 h 1893"/>
                        <a:gd name="T4" fmla="*/ 1 w 702"/>
                        <a:gd name="T5" fmla="*/ 1 h 1893"/>
                        <a:gd name="T6" fmla="*/ 2 w 702"/>
                        <a:gd name="T7" fmla="*/ 1 h 1893"/>
                        <a:gd name="T8" fmla="*/ 1 w 702"/>
                        <a:gd name="T9" fmla="*/ 0 h 189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02"/>
                        <a:gd name="T16" fmla="*/ 0 h 1893"/>
                        <a:gd name="T17" fmla="*/ 702 w 702"/>
                        <a:gd name="T18" fmla="*/ 1893 h 189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02" h="1893">
                          <a:moveTo>
                            <a:pt x="579" y="0"/>
                          </a:moveTo>
                          <a:lnTo>
                            <a:pt x="0" y="1869"/>
                          </a:lnTo>
                          <a:lnTo>
                            <a:pt x="114" y="1893"/>
                          </a:lnTo>
                          <a:lnTo>
                            <a:pt x="702" y="51"/>
                          </a:lnTo>
                          <a:lnTo>
                            <a:pt x="579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60" name="Freeform 1121">
                      <a:extLst>
                        <a:ext uri="{FF2B5EF4-FFF2-40B4-BE49-F238E27FC236}">
                          <a16:creationId xmlns:a16="http://schemas.microsoft.com/office/drawing/2014/main" id="{BE212F7E-416C-AC54-50AE-3D8A93DD753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144" y="1745"/>
                      <a:ext cx="458" cy="1182"/>
                    </a:xfrm>
                    <a:custGeom>
                      <a:avLst/>
                      <a:gdLst>
                        <a:gd name="T0" fmla="*/ 2 w 756"/>
                        <a:gd name="T1" fmla="*/ 0 h 2184"/>
                        <a:gd name="T2" fmla="*/ 1 w 756"/>
                        <a:gd name="T3" fmla="*/ 2 h 2184"/>
                        <a:gd name="T4" fmla="*/ 0 w 756"/>
                        <a:gd name="T5" fmla="*/ 2 h 2184"/>
                        <a:gd name="T6" fmla="*/ 1 w 756"/>
                        <a:gd name="T7" fmla="*/ 1 h 2184"/>
                        <a:gd name="T8" fmla="*/ 2 w 756"/>
                        <a:gd name="T9" fmla="*/ 0 h 218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56"/>
                        <a:gd name="T16" fmla="*/ 0 h 2184"/>
                        <a:gd name="T17" fmla="*/ 756 w 756"/>
                        <a:gd name="T18" fmla="*/ 2184 h 218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56" h="2184">
                          <a:moveTo>
                            <a:pt x="756" y="0"/>
                          </a:moveTo>
                          <a:lnTo>
                            <a:pt x="138" y="2184"/>
                          </a:lnTo>
                          <a:lnTo>
                            <a:pt x="0" y="2148"/>
                          </a:lnTo>
                          <a:lnTo>
                            <a:pt x="606" y="78"/>
                          </a:lnTo>
                          <a:lnTo>
                            <a:pt x="756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DDDDDD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61" name="Freeform 1122">
                      <a:extLst>
                        <a:ext uri="{FF2B5EF4-FFF2-40B4-BE49-F238E27FC236}">
                          <a16:creationId xmlns:a16="http://schemas.microsoft.com/office/drawing/2014/main" id="{BFECDE35-6D6D-263F-B3AD-6E0FF92FAF70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2" y="2534"/>
                      <a:ext cx="1680" cy="399"/>
                    </a:xfrm>
                    <a:custGeom>
                      <a:avLst/>
                      <a:gdLst>
                        <a:gd name="T0" fmla="*/ 1 w 2773"/>
                        <a:gd name="T1" fmla="*/ 0 h 738"/>
                        <a:gd name="T2" fmla="*/ 0 w 2773"/>
                        <a:gd name="T3" fmla="*/ 1 h 738"/>
                        <a:gd name="T4" fmla="*/ 6 w 2773"/>
                        <a:gd name="T5" fmla="*/ 1 h 738"/>
                        <a:gd name="T6" fmla="*/ 6 w 2773"/>
                        <a:gd name="T7" fmla="*/ 1 h 738"/>
                        <a:gd name="T8" fmla="*/ 1 w 2773"/>
                        <a:gd name="T9" fmla="*/ 0 h 73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773"/>
                        <a:gd name="T16" fmla="*/ 0 h 738"/>
                        <a:gd name="T17" fmla="*/ 2773 w 2773"/>
                        <a:gd name="T18" fmla="*/ 738 h 73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773" h="738">
                          <a:moveTo>
                            <a:pt x="33" y="0"/>
                          </a:moveTo>
                          <a:lnTo>
                            <a:pt x="0" y="99"/>
                          </a:lnTo>
                          <a:lnTo>
                            <a:pt x="2436" y="738"/>
                          </a:lnTo>
                          <a:cubicBezTo>
                            <a:pt x="2499" y="501"/>
                            <a:pt x="2773" y="727"/>
                            <a:pt x="2373" y="603"/>
                          </a:cubicBezTo>
                          <a:lnTo>
                            <a:pt x="33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CC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62" name="Freeform 1123">
                      <a:extLst>
                        <a:ext uri="{FF2B5EF4-FFF2-40B4-BE49-F238E27FC236}">
                          <a16:creationId xmlns:a16="http://schemas.microsoft.com/office/drawing/2014/main" id="{1EF97119-603B-8AEF-A888-15F1037BFADF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195" y="1755"/>
                      <a:ext cx="429" cy="1187"/>
                    </a:xfrm>
                    <a:custGeom>
                      <a:avLst/>
                      <a:gdLst>
                        <a:gd name="T0" fmla="*/ 5 w 637"/>
                        <a:gd name="T1" fmla="*/ 0 h 1659"/>
                        <a:gd name="T2" fmla="*/ 5 w 637"/>
                        <a:gd name="T3" fmla="*/ 0 h 1659"/>
                        <a:gd name="T4" fmla="*/ 1 w 637"/>
                        <a:gd name="T5" fmla="*/ 30 h 1659"/>
                        <a:gd name="T6" fmla="*/ 0 w 637"/>
                        <a:gd name="T7" fmla="*/ 29 h 1659"/>
                        <a:gd name="T8" fmla="*/ 5 w 637"/>
                        <a:gd name="T9" fmla="*/ 0 h 165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637"/>
                        <a:gd name="T16" fmla="*/ 0 h 1659"/>
                        <a:gd name="T17" fmla="*/ 637 w 637"/>
                        <a:gd name="T18" fmla="*/ 1659 h 165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637" h="1659">
                          <a:moveTo>
                            <a:pt x="615" y="0"/>
                          </a:moveTo>
                          <a:lnTo>
                            <a:pt x="637" y="0"/>
                          </a:lnTo>
                          <a:lnTo>
                            <a:pt x="68" y="1659"/>
                          </a:lnTo>
                          <a:lnTo>
                            <a:pt x="0" y="1647"/>
                          </a:lnTo>
                          <a:lnTo>
                            <a:pt x="615" y="0"/>
                          </a:lnTo>
                          <a:close/>
                        </a:path>
                      </a:pathLst>
                    </a:custGeom>
                    <a:solidFill>
                      <a:srgbClr val="4D4D4D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63" name="Freeform 1124">
                      <a:extLst>
                        <a:ext uri="{FF2B5EF4-FFF2-40B4-BE49-F238E27FC236}">
                          <a16:creationId xmlns:a16="http://schemas.microsoft.com/office/drawing/2014/main" id="{92B150A6-1F2F-6266-FA55-F17740FC2D7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4" y="2587"/>
                      <a:ext cx="1494" cy="394"/>
                    </a:xfrm>
                    <a:custGeom>
                      <a:avLst/>
                      <a:gdLst>
                        <a:gd name="T0" fmla="*/ 0 w 2216"/>
                        <a:gd name="T1" fmla="*/ 0 h 550"/>
                        <a:gd name="T2" fmla="*/ 1 w 2216"/>
                        <a:gd name="T3" fmla="*/ 1 h 550"/>
                        <a:gd name="T4" fmla="*/ 19 w 2216"/>
                        <a:gd name="T5" fmla="*/ 10 h 550"/>
                        <a:gd name="T6" fmla="*/ 19 w 2216"/>
                        <a:gd name="T7" fmla="*/ 9 h 550"/>
                        <a:gd name="T8" fmla="*/ 0 w 2216"/>
                        <a:gd name="T9" fmla="*/ 0 h 55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216"/>
                        <a:gd name="T16" fmla="*/ 0 h 550"/>
                        <a:gd name="T17" fmla="*/ 2216 w 2216"/>
                        <a:gd name="T18" fmla="*/ 550 h 55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216" h="550">
                          <a:moveTo>
                            <a:pt x="0" y="0"/>
                          </a:moveTo>
                          <a:lnTo>
                            <a:pt x="9" y="57"/>
                          </a:lnTo>
                          <a:lnTo>
                            <a:pt x="2164" y="550"/>
                          </a:lnTo>
                          <a:lnTo>
                            <a:pt x="2216" y="49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grpSp>
                  <p:nvGrpSpPr>
                    <p:cNvPr id="228464" name="Group 1125">
                      <a:extLst>
                        <a:ext uri="{FF2B5EF4-FFF2-40B4-BE49-F238E27FC236}">
                          <a16:creationId xmlns:a16="http://schemas.microsoft.com/office/drawing/2014/main" id="{550E1531-2924-D545-D0E4-D9DDE656D2F2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09" y="3008"/>
                      <a:ext cx="507" cy="234"/>
                      <a:chOff x="1740" y="2642"/>
                      <a:chExt cx="752" cy="327"/>
                    </a:xfrm>
                  </p:grpSpPr>
                  <p:sp>
                    <p:nvSpPr>
                      <p:cNvPr id="228471" name="Freeform 1126">
                        <a:extLst>
                          <a:ext uri="{FF2B5EF4-FFF2-40B4-BE49-F238E27FC236}">
                            <a16:creationId xmlns:a16="http://schemas.microsoft.com/office/drawing/2014/main" id="{DF422C28-4FB8-FA08-3652-28F016F3499B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40" y="2642"/>
                        <a:ext cx="752" cy="327"/>
                      </a:xfrm>
                      <a:custGeom>
                        <a:avLst/>
                        <a:gdLst>
                          <a:gd name="T0" fmla="*/ 293 w 752"/>
                          <a:gd name="T1" fmla="*/ 0 h 327"/>
                          <a:gd name="T2" fmla="*/ 752 w 752"/>
                          <a:gd name="T3" fmla="*/ 124 h 327"/>
                          <a:gd name="T4" fmla="*/ 470 w 752"/>
                          <a:gd name="T5" fmla="*/ 327 h 327"/>
                          <a:gd name="T6" fmla="*/ 0 w 752"/>
                          <a:gd name="T7" fmla="*/ 183 h 327"/>
                          <a:gd name="T8" fmla="*/ 293 w 752"/>
                          <a:gd name="T9" fmla="*/ 0 h 327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52"/>
                          <a:gd name="T16" fmla="*/ 0 h 327"/>
                          <a:gd name="T17" fmla="*/ 752 w 752"/>
                          <a:gd name="T18" fmla="*/ 327 h 327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52" h="327">
                            <a:moveTo>
                              <a:pt x="293" y="0"/>
                            </a:moveTo>
                            <a:lnTo>
                              <a:pt x="752" y="124"/>
                            </a:lnTo>
                            <a:lnTo>
                              <a:pt x="470" y="327"/>
                            </a:lnTo>
                            <a:lnTo>
                              <a:pt x="0" y="183"/>
                            </a:lnTo>
                            <a:lnTo>
                              <a:pt x="293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72" name="Freeform 1127">
                        <a:extLst>
                          <a:ext uri="{FF2B5EF4-FFF2-40B4-BE49-F238E27FC236}">
                            <a16:creationId xmlns:a16="http://schemas.microsoft.com/office/drawing/2014/main" id="{882156E0-608A-8A01-6A5B-D2CE3EAF6551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54" y="2649"/>
                        <a:ext cx="726" cy="311"/>
                      </a:xfrm>
                      <a:custGeom>
                        <a:avLst/>
                        <a:gdLst>
                          <a:gd name="T0" fmla="*/ 282 w 726"/>
                          <a:gd name="T1" fmla="*/ 0 h 311"/>
                          <a:gd name="T2" fmla="*/ 726 w 726"/>
                          <a:gd name="T3" fmla="*/ 119 h 311"/>
                          <a:gd name="T4" fmla="*/ 457 w 726"/>
                          <a:gd name="T5" fmla="*/ 311 h 311"/>
                          <a:gd name="T6" fmla="*/ 0 w 726"/>
                          <a:gd name="T7" fmla="*/ 173 h 311"/>
                          <a:gd name="T8" fmla="*/ 282 w 726"/>
                          <a:gd name="T9" fmla="*/ 0 h 31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26"/>
                          <a:gd name="T16" fmla="*/ 0 h 311"/>
                          <a:gd name="T17" fmla="*/ 726 w 726"/>
                          <a:gd name="T18" fmla="*/ 311 h 31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26" h="311">
                            <a:moveTo>
                              <a:pt x="282" y="0"/>
                            </a:moveTo>
                            <a:lnTo>
                              <a:pt x="726" y="119"/>
                            </a:lnTo>
                            <a:lnTo>
                              <a:pt x="457" y="311"/>
                            </a:lnTo>
                            <a:lnTo>
                              <a:pt x="0" y="173"/>
                            </a:lnTo>
                            <a:lnTo>
                              <a:pt x="282" y="0"/>
                            </a:ln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4D4D4D"/>
                          </a:gs>
                          <a:gs pos="100000">
                            <a:srgbClr val="DDDDDD"/>
                          </a:gs>
                        </a:gsLst>
                        <a:lin ang="189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73" name="Freeform 1128">
                        <a:extLst>
                          <a:ext uri="{FF2B5EF4-FFF2-40B4-BE49-F238E27FC236}">
                            <a16:creationId xmlns:a16="http://schemas.microsoft.com/office/drawing/2014/main" id="{6835CAAC-4697-4801-EBC7-A572B4854AF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08" y="2770"/>
                        <a:ext cx="258" cy="100"/>
                      </a:xfrm>
                      <a:custGeom>
                        <a:avLst/>
                        <a:gdLst>
                          <a:gd name="T0" fmla="*/ 0 w 258"/>
                          <a:gd name="T1" fmla="*/ 44 h 100"/>
                          <a:gd name="T2" fmla="*/ 75 w 258"/>
                          <a:gd name="T3" fmla="*/ 0 h 100"/>
                          <a:gd name="T4" fmla="*/ 258 w 258"/>
                          <a:gd name="T5" fmla="*/ 50 h 100"/>
                          <a:gd name="T6" fmla="*/ 183 w 258"/>
                          <a:gd name="T7" fmla="*/ 100 h 100"/>
                          <a:gd name="T8" fmla="*/ 0 w 258"/>
                          <a:gd name="T9" fmla="*/ 44 h 10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258"/>
                          <a:gd name="T16" fmla="*/ 0 h 100"/>
                          <a:gd name="T17" fmla="*/ 258 w 258"/>
                          <a:gd name="T18" fmla="*/ 100 h 100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258" h="100">
                            <a:moveTo>
                              <a:pt x="0" y="44"/>
                            </a:moveTo>
                            <a:lnTo>
                              <a:pt x="75" y="0"/>
                            </a:lnTo>
                            <a:lnTo>
                              <a:pt x="258" y="50"/>
                            </a:lnTo>
                            <a:lnTo>
                              <a:pt x="183" y="100"/>
                            </a:lnTo>
                            <a:lnTo>
                              <a:pt x="0" y="4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74" name="Freeform 1129">
                        <a:extLst>
                          <a:ext uri="{FF2B5EF4-FFF2-40B4-BE49-F238E27FC236}">
                            <a16:creationId xmlns:a16="http://schemas.microsoft.com/office/drawing/2014/main" id="{E11D1BDA-75A9-131A-3277-6F71A7BC946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99" y="2816"/>
                        <a:ext cx="194" cy="63"/>
                      </a:xfrm>
                      <a:custGeom>
                        <a:avLst/>
                        <a:gdLst>
                          <a:gd name="T0" fmla="*/ 12 w 194"/>
                          <a:gd name="T1" fmla="*/ 0 h 63"/>
                          <a:gd name="T2" fmla="*/ 194 w 194"/>
                          <a:gd name="T3" fmla="*/ 53 h 63"/>
                          <a:gd name="T4" fmla="*/ 180 w 194"/>
                          <a:gd name="T5" fmla="*/ 63 h 63"/>
                          <a:gd name="T6" fmla="*/ 0 w 194"/>
                          <a:gd name="T7" fmla="*/ 9 h 63"/>
                          <a:gd name="T8" fmla="*/ 12 w 194"/>
                          <a:gd name="T9" fmla="*/ 0 h 6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94"/>
                          <a:gd name="T16" fmla="*/ 0 h 63"/>
                          <a:gd name="T17" fmla="*/ 194 w 194"/>
                          <a:gd name="T18" fmla="*/ 63 h 63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94" h="63">
                            <a:moveTo>
                              <a:pt x="12" y="0"/>
                            </a:moveTo>
                            <a:lnTo>
                              <a:pt x="194" y="53"/>
                            </a:lnTo>
                            <a:lnTo>
                              <a:pt x="180" y="63"/>
                            </a:lnTo>
                            <a:lnTo>
                              <a:pt x="0" y="9"/>
                            </a:lnTo>
                            <a:lnTo>
                              <a:pt x="12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75" name="Freeform 1130">
                        <a:extLst>
                          <a:ext uri="{FF2B5EF4-FFF2-40B4-BE49-F238E27FC236}">
                            <a16:creationId xmlns:a16="http://schemas.microsoft.com/office/drawing/2014/main" id="{2C087026-68BE-B3CD-0CA9-B31E3F6DB095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20" y="2834"/>
                        <a:ext cx="258" cy="102"/>
                      </a:xfrm>
                      <a:custGeom>
                        <a:avLst/>
                        <a:gdLst>
                          <a:gd name="T0" fmla="*/ 0 w 258"/>
                          <a:gd name="T1" fmla="*/ 46 h 102"/>
                          <a:gd name="T2" fmla="*/ 71 w 258"/>
                          <a:gd name="T3" fmla="*/ 0 h 102"/>
                          <a:gd name="T4" fmla="*/ 258 w 258"/>
                          <a:gd name="T5" fmla="*/ 52 h 102"/>
                          <a:gd name="T6" fmla="*/ 183 w 258"/>
                          <a:gd name="T7" fmla="*/ 102 h 102"/>
                          <a:gd name="T8" fmla="*/ 0 w 258"/>
                          <a:gd name="T9" fmla="*/ 46 h 102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258"/>
                          <a:gd name="T16" fmla="*/ 0 h 102"/>
                          <a:gd name="T17" fmla="*/ 258 w 258"/>
                          <a:gd name="T18" fmla="*/ 102 h 102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258" h="102">
                            <a:moveTo>
                              <a:pt x="0" y="46"/>
                            </a:moveTo>
                            <a:lnTo>
                              <a:pt x="71" y="0"/>
                            </a:lnTo>
                            <a:lnTo>
                              <a:pt x="258" y="52"/>
                            </a:lnTo>
                            <a:lnTo>
                              <a:pt x="183" y="102"/>
                            </a:lnTo>
                            <a:lnTo>
                              <a:pt x="0" y="46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76" name="Freeform 1131">
                        <a:extLst>
                          <a:ext uri="{FF2B5EF4-FFF2-40B4-BE49-F238E27FC236}">
                            <a16:creationId xmlns:a16="http://schemas.microsoft.com/office/drawing/2014/main" id="{8F6F63C9-9D33-4812-559B-AE520591191F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11" y="2882"/>
                        <a:ext cx="194" cy="63"/>
                      </a:xfrm>
                      <a:custGeom>
                        <a:avLst/>
                        <a:gdLst>
                          <a:gd name="T0" fmla="*/ 12 w 194"/>
                          <a:gd name="T1" fmla="*/ 0 h 63"/>
                          <a:gd name="T2" fmla="*/ 194 w 194"/>
                          <a:gd name="T3" fmla="*/ 53 h 63"/>
                          <a:gd name="T4" fmla="*/ 180 w 194"/>
                          <a:gd name="T5" fmla="*/ 63 h 63"/>
                          <a:gd name="T6" fmla="*/ 0 w 194"/>
                          <a:gd name="T7" fmla="*/ 9 h 63"/>
                          <a:gd name="T8" fmla="*/ 12 w 194"/>
                          <a:gd name="T9" fmla="*/ 0 h 6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94"/>
                          <a:gd name="T16" fmla="*/ 0 h 63"/>
                          <a:gd name="T17" fmla="*/ 194 w 194"/>
                          <a:gd name="T18" fmla="*/ 63 h 63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94" h="63">
                            <a:moveTo>
                              <a:pt x="12" y="0"/>
                            </a:moveTo>
                            <a:lnTo>
                              <a:pt x="194" y="53"/>
                            </a:lnTo>
                            <a:lnTo>
                              <a:pt x="180" y="63"/>
                            </a:lnTo>
                            <a:lnTo>
                              <a:pt x="0" y="9"/>
                            </a:lnTo>
                            <a:lnTo>
                              <a:pt x="12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465" name="Freeform 1132">
                      <a:extLst>
                        <a:ext uri="{FF2B5EF4-FFF2-40B4-BE49-F238E27FC236}">
                          <a16:creationId xmlns:a16="http://schemas.microsoft.com/office/drawing/2014/main" id="{FB788AF3-2701-83B1-5822-5BBE38E4B9B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77" y="3043"/>
                      <a:ext cx="614" cy="514"/>
                    </a:xfrm>
                    <a:custGeom>
                      <a:avLst/>
                      <a:gdLst>
                        <a:gd name="T0" fmla="*/ 1 w 990"/>
                        <a:gd name="T1" fmla="*/ 4 h 792"/>
                        <a:gd name="T2" fmla="*/ 4 w 990"/>
                        <a:gd name="T3" fmla="*/ 0 h 792"/>
                        <a:gd name="T4" fmla="*/ 4 w 990"/>
                        <a:gd name="T5" fmla="*/ 1 h 792"/>
                        <a:gd name="T6" fmla="*/ 0 w 990"/>
                        <a:gd name="T7" fmla="*/ 4 h 792"/>
                        <a:gd name="T8" fmla="*/ 1 w 990"/>
                        <a:gd name="T9" fmla="*/ 4 h 79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90"/>
                        <a:gd name="T16" fmla="*/ 0 h 792"/>
                        <a:gd name="T17" fmla="*/ 990 w 990"/>
                        <a:gd name="T18" fmla="*/ 792 h 79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90" h="792">
                          <a:moveTo>
                            <a:pt x="3" y="738"/>
                          </a:moveTo>
                          <a:lnTo>
                            <a:pt x="990" y="0"/>
                          </a:lnTo>
                          <a:lnTo>
                            <a:pt x="987" y="60"/>
                          </a:lnTo>
                          <a:lnTo>
                            <a:pt x="0" y="792"/>
                          </a:lnTo>
                          <a:lnTo>
                            <a:pt x="3" y="738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66" name="Freeform 1133">
                      <a:extLst>
                        <a:ext uri="{FF2B5EF4-FFF2-40B4-BE49-F238E27FC236}">
                          <a16:creationId xmlns:a16="http://schemas.microsoft.com/office/drawing/2014/main" id="{2F39C0F6-4929-CAFD-38C3-C1737ADB8FF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0" y="3084"/>
                      <a:ext cx="1571" cy="469"/>
                    </a:xfrm>
                    <a:custGeom>
                      <a:avLst/>
                      <a:gdLst>
                        <a:gd name="T0" fmla="*/ 1 w 2532"/>
                        <a:gd name="T1" fmla="*/ 0 h 723"/>
                        <a:gd name="T2" fmla="*/ 1 w 2532"/>
                        <a:gd name="T3" fmla="*/ 0 h 723"/>
                        <a:gd name="T4" fmla="*/ 9 w 2532"/>
                        <a:gd name="T5" fmla="*/ 4 h 723"/>
                        <a:gd name="T6" fmla="*/ 9 w 2532"/>
                        <a:gd name="T7" fmla="*/ 4 h 723"/>
                        <a:gd name="T8" fmla="*/ 0 w 2532"/>
                        <a:gd name="T9" fmla="*/ 1 h 723"/>
                        <a:gd name="T10" fmla="*/ 1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67" name="Freeform 1134">
                      <a:extLst>
                        <a:ext uri="{FF2B5EF4-FFF2-40B4-BE49-F238E27FC236}">
                          <a16:creationId xmlns:a16="http://schemas.microsoft.com/office/drawing/2014/main" id="{EA5B46C3-AB09-A8CC-210C-60EFC71F117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1" y="2998"/>
                      <a:ext cx="17" cy="95"/>
                    </a:xfrm>
                    <a:custGeom>
                      <a:avLst/>
                      <a:gdLst>
                        <a:gd name="T0" fmla="*/ 1 w 26"/>
                        <a:gd name="T1" fmla="*/ 1 h 147"/>
                        <a:gd name="T2" fmla="*/ 1 w 26"/>
                        <a:gd name="T3" fmla="*/ 1 h 147"/>
                        <a:gd name="T4" fmla="*/ 0 w 26"/>
                        <a:gd name="T5" fmla="*/ 1 h 147"/>
                        <a:gd name="T6" fmla="*/ 1 w 26"/>
                        <a:gd name="T7" fmla="*/ 0 h 147"/>
                        <a:gd name="T8" fmla="*/ 1 w 26"/>
                        <a:gd name="T9" fmla="*/ 1 h 14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6"/>
                        <a:gd name="T16" fmla="*/ 0 h 147"/>
                        <a:gd name="T17" fmla="*/ 26 w 26"/>
                        <a:gd name="T18" fmla="*/ 147 h 147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6" h="147">
                          <a:moveTo>
                            <a:pt x="26" y="10"/>
                          </a:moveTo>
                          <a:lnTo>
                            <a:pt x="23" y="147"/>
                          </a:lnTo>
                          <a:lnTo>
                            <a:pt x="0" y="144"/>
                          </a:lnTo>
                          <a:lnTo>
                            <a:pt x="3" y="0"/>
                          </a:lnTo>
                          <a:lnTo>
                            <a:pt x="26" y="1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68" name="Freeform 1135">
                      <a:extLst>
                        <a:ext uri="{FF2B5EF4-FFF2-40B4-BE49-F238E27FC236}">
                          <a16:creationId xmlns:a16="http://schemas.microsoft.com/office/drawing/2014/main" id="{F5960DC4-3DF7-991A-22ED-923285B6EF0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2" y="2611"/>
                      <a:ext cx="730" cy="393"/>
                    </a:xfrm>
                    <a:custGeom>
                      <a:avLst/>
                      <a:gdLst>
                        <a:gd name="T0" fmla="*/ 4 w 1176"/>
                        <a:gd name="T1" fmla="*/ 0 h 606"/>
                        <a:gd name="T2" fmla="*/ 0 w 1176"/>
                        <a:gd name="T3" fmla="*/ 3 h 606"/>
                        <a:gd name="T4" fmla="*/ 1 w 1176"/>
                        <a:gd name="T5" fmla="*/ 3 h 606"/>
                        <a:gd name="T6" fmla="*/ 4 w 1176"/>
                        <a:gd name="T7" fmla="*/ 1 h 606"/>
                        <a:gd name="T8" fmla="*/ 4 w 1176"/>
                        <a:gd name="T9" fmla="*/ 0 h 60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176"/>
                        <a:gd name="T16" fmla="*/ 0 h 606"/>
                        <a:gd name="T17" fmla="*/ 1176 w 1176"/>
                        <a:gd name="T18" fmla="*/ 606 h 60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176" h="606">
                          <a:moveTo>
                            <a:pt x="1170" y="0"/>
                          </a:moveTo>
                          <a:lnTo>
                            <a:pt x="0" y="597"/>
                          </a:lnTo>
                          <a:lnTo>
                            <a:pt x="30" y="606"/>
                          </a:lnTo>
                          <a:lnTo>
                            <a:pt x="1176" y="18"/>
                          </a:lnTo>
                          <a:lnTo>
                            <a:pt x="1170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69" name="Freeform 1136">
                      <a:extLst>
                        <a:ext uri="{FF2B5EF4-FFF2-40B4-BE49-F238E27FC236}">
                          <a16:creationId xmlns:a16="http://schemas.microsoft.com/office/drawing/2014/main" id="{15B97083-E25D-AFFF-7949-C7F070CB87C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61" y="3018"/>
                      <a:ext cx="1490" cy="451"/>
                    </a:xfrm>
                    <a:custGeom>
                      <a:avLst/>
                      <a:gdLst>
                        <a:gd name="T0" fmla="*/ 1 w 2532"/>
                        <a:gd name="T1" fmla="*/ 0 h 723"/>
                        <a:gd name="T2" fmla="*/ 1 w 2532"/>
                        <a:gd name="T3" fmla="*/ 0 h 723"/>
                        <a:gd name="T4" fmla="*/ 4 w 2532"/>
                        <a:gd name="T5" fmla="*/ 2 h 723"/>
                        <a:gd name="T6" fmla="*/ 4 w 2532"/>
                        <a:gd name="T7" fmla="*/ 2 h 723"/>
                        <a:gd name="T8" fmla="*/ 0 w 2532"/>
                        <a:gd name="T9" fmla="*/ 1 h 723"/>
                        <a:gd name="T10" fmla="*/ 1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70" name="Freeform 1137">
                      <a:extLst>
                        <a:ext uri="{FF2B5EF4-FFF2-40B4-BE49-F238E27FC236}">
                          <a16:creationId xmlns:a16="http://schemas.microsoft.com/office/drawing/2014/main" id="{A57C860D-24D0-18CE-3151-256871506781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flipV="1">
                      <a:off x="2549" y="2986"/>
                      <a:ext cx="608" cy="467"/>
                    </a:xfrm>
                    <a:custGeom>
                      <a:avLst/>
                      <a:gdLst>
                        <a:gd name="T0" fmla="*/ 0 w 2532"/>
                        <a:gd name="T1" fmla="*/ 0 h 723"/>
                        <a:gd name="T2" fmla="*/ 0 w 2532"/>
                        <a:gd name="T3" fmla="*/ 0 h 723"/>
                        <a:gd name="T4" fmla="*/ 0 w 2532"/>
                        <a:gd name="T5" fmla="*/ 4 h 723"/>
                        <a:gd name="T6" fmla="*/ 0 w 2532"/>
                        <a:gd name="T7" fmla="*/ 4 h 723"/>
                        <a:gd name="T8" fmla="*/ 0 w 2532"/>
                        <a:gd name="T9" fmla="*/ 1 h 723"/>
                        <a:gd name="T10" fmla="*/ 0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27" name="Group 1139">
                    <a:extLst>
                      <a:ext uri="{FF2B5EF4-FFF2-40B4-BE49-F238E27FC236}">
                        <a16:creationId xmlns:a16="http://schemas.microsoft.com/office/drawing/2014/main" id="{7DE77C5B-04D0-E8F7-6011-53B79AEC2880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 flipH="1">
                    <a:off x="5940425" y="3222625"/>
                    <a:ext cx="414337" cy="373063"/>
                    <a:chOff x="2839" y="3501"/>
                    <a:chExt cx="755" cy="803"/>
                  </a:xfrm>
                </p:grpSpPr>
                <p:pic>
                  <p:nvPicPr>
                    <p:cNvPr id="228452" name="Picture 1140" descr="desktop_computer_stylized_medium">
                      <a:extLst>
                        <a:ext uri="{FF2B5EF4-FFF2-40B4-BE49-F238E27FC236}">
                          <a16:creationId xmlns:a16="http://schemas.microsoft.com/office/drawing/2014/main" id="{B1A2DBF3-A599-5740-F3BA-222D004F2DF1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839" y="3501"/>
                      <a:ext cx="755" cy="80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453" name="Freeform 1141">
                      <a:extLst>
                        <a:ext uri="{FF2B5EF4-FFF2-40B4-BE49-F238E27FC236}">
                          <a16:creationId xmlns:a16="http://schemas.microsoft.com/office/drawing/2014/main" id="{899DFC95-9E11-956D-8728-617DC6266D4A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916" y="3578"/>
                      <a:ext cx="356" cy="368"/>
                    </a:xfrm>
                    <a:custGeom>
                      <a:avLst/>
                      <a:gdLst>
                        <a:gd name="T0" fmla="*/ 0 w 356"/>
                        <a:gd name="T1" fmla="*/ 0 h 368"/>
                        <a:gd name="T2" fmla="*/ 300 w 356"/>
                        <a:gd name="T3" fmla="*/ 14 h 368"/>
                        <a:gd name="T4" fmla="*/ 356 w 356"/>
                        <a:gd name="T5" fmla="*/ 294 h 368"/>
                        <a:gd name="T6" fmla="*/ 78 w 356"/>
                        <a:gd name="T7" fmla="*/ 368 h 368"/>
                        <a:gd name="T8" fmla="*/ 0 w 356"/>
                        <a:gd name="T9" fmla="*/ 0 h 36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356"/>
                        <a:gd name="T16" fmla="*/ 0 h 368"/>
                        <a:gd name="T17" fmla="*/ 356 w 356"/>
                        <a:gd name="T18" fmla="*/ 368 h 36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356" h="368">
                          <a:moveTo>
                            <a:pt x="0" y="0"/>
                          </a:moveTo>
                          <a:lnTo>
                            <a:pt x="300" y="14"/>
                          </a:lnTo>
                          <a:lnTo>
                            <a:pt x="356" y="294"/>
                          </a:lnTo>
                          <a:lnTo>
                            <a:pt x="78" y="368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chemeClr val="bg1"/>
                        </a:gs>
                      </a:gsLst>
                      <a:lin ang="27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 cap="flat" cmpd="sng">
                          <a:solidFill>
                            <a:srgbClr val="000000"/>
                          </a:solidFill>
                          <a:prstDash val="solid"/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  <p:grpSp>
                <p:nvGrpSpPr>
                  <p:cNvPr id="228428" name="Group 1142">
                    <a:extLst>
                      <a:ext uri="{FF2B5EF4-FFF2-40B4-BE49-F238E27FC236}">
                        <a16:creationId xmlns:a16="http://schemas.microsoft.com/office/drawing/2014/main" id="{4957F04D-03A5-4CCA-5BF3-7F2BD2ED8E55}"/>
                      </a:ext>
                    </a:extLst>
                  </p:cNvPr>
                  <p:cNvGrpSpPr>
                    <a:grpSpLocks/>
                  </p:cNvGrpSpPr>
                  <p:nvPr/>
                </p:nvGrpSpPr>
                <p:grpSpPr bwMode="auto">
                  <a:xfrm>
                    <a:off x="7307263" y="5422900"/>
                    <a:ext cx="474662" cy="407988"/>
                    <a:chOff x="877" y="1008"/>
                    <a:chExt cx="2747" cy="2591"/>
                  </a:xfrm>
                </p:grpSpPr>
                <p:pic>
                  <p:nvPicPr>
                    <p:cNvPr id="228429" name="Picture 1143" descr="antenna_stylized">
                      <a:extLst>
                        <a:ext uri="{FF2B5EF4-FFF2-40B4-BE49-F238E27FC236}">
                          <a16:creationId xmlns:a16="http://schemas.microsoft.com/office/drawing/2014/main" id="{E064992C-B60C-2CA1-688A-C2CDAF5B087D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6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877" y="1008"/>
                      <a:ext cx="2725" cy="1421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pic>
                  <p:nvPicPr>
                    <p:cNvPr id="228430" name="Picture 1144" descr="laptop_keyboard">
                      <a:extLst>
                        <a:ext uri="{FF2B5EF4-FFF2-40B4-BE49-F238E27FC236}">
                          <a16:creationId xmlns:a16="http://schemas.microsoft.com/office/drawing/2014/main" id="{8E3EDE70-3C6E-8CD7-0952-FFD99760FEBC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7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 rot="109064" flipH="1">
                      <a:off x="1009" y="2586"/>
                      <a:ext cx="2245" cy="101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431" name="Freeform 1145">
                      <a:extLst>
                        <a:ext uri="{FF2B5EF4-FFF2-40B4-BE49-F238E27FC236}">
                          <a16:creationId xmlns:a16="http://schemas.microsoft.com/office/drawing/2014/main" id="{B41E6251-7489-20FF-4A8E-8C5798DE637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53" y="1603"/>
                      <a:ext cx="1807" cy="1322"/>
                    </a:xfrm>
                    <a:custGeom>
                      <a:avLst/>
                      <a:gdLst>
                        <a:gd name="T0" fmla="*/ 1 w 2982"/>
                        <a:gd name="T1" fmla="*/ 0 h 2442"/>
                        <a:gd name="T2" fmla="*/ 0 w 2982"/>
                        <a:gd name="T3" fmla="*/ 1 h 2442"/>
                        <a:gd name="T4" fmla="*/ 6 w 2982"/>
                        <a:gd name="T5" fmla="*/ 2 h 2442"/>
                        <a:gd name="T6" fmla="*/ 7 w 2982"/>
                        <a:gd name="T7" fmla="*/ 1 h 2442"/>
                        <a:gd name="T8" fmla="*/ 1 w 2982"/>
                        <a:gd name="T9" fmla="*/ 0 h 244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982"/>
                        <a:gd name="T16" fmla="*/ 0 h 2442"/>
                        <a:gd name="T17" fmla="*/ 2982 w 2982"/>
                        <a:gd name="T18" fmla="*/ 2442 h 244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982" h="2442">
                          <a:moveTo>
                            <a:pt x="540" y="0"/>
                          </a:moveTo>
                          <a:lnTo>
                            <a:pt x="0" y="1734"/>
                          </a:lnTo>
                          <a:lnTo>
                            <a:pt x="2394" y="2442"/>
                          </a:lnTo>
                          <a:lnTo>
                            <a:pt x="2982" y="318"/>
                          </a:lnTo>
                          <a:lnTo>
                            <a:pt x="540" y="0"/>
                          </a:lnTo>
                          <a:close/>
                        </a:path>
                      </a:pathLst>
                    </a:custGeom>
                    <a:solidFill>
                      <a:schemeClr val="tx1"/>
                    </a:solidFill>
                    <a:ln w="9525">
                      <a:solidFill>
                        <a:schemeClr val="tx1"/>
                      </a:solidFill>
                      <a:round/>
                      <a:headEnd/>
                      <a:tailEnd/>
                    </a:ln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pic>
                  <p:nvPicPr>
                    <p:cNvPr id="228432" name="Picture 1146" descr="screen">
                      <a:extLst>
                        <a:ext uri="{FF2B5EF4-FFF2-40B4-BE49-F238E27FC236}">
                          <a16:creationId xmlns:a16="http://schemas.microsoft.com/office/drawing/2014/main" id="{58F687EB-1857-414B-37ED-C3F68794E8AB}"/>
                        </a:ext>
                      </a:extLst>
                    </p:cNvPr>
                    <p:cNvPicPr>
                      <a:picLocks noChangeAspect="1" noChangeArrowheads="1"/>
                    </p:cNvPicPr>
                    <p:nvPr/>
                  </p:nvPicPr>
                  <p:blipFill>
                    <a:blip r:embed="rId18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1842" y="1637"/>
                      <a:ext cx="1642" cy="1203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</p:pic>
                <p:sp>
                  <p:nvSpPr>
                    <p:cNvPr id="228433" name="Freeform 1147">
                      <a:extLst>
                        <a:ext uri="{FF2B5EF4-FFF2-40B4-BE49-F238E27FC236}">
                          <a16:creationId xmlns:a16="http://schemas.microsoft.com/office/drawing/2014/main" id="{469D54DD-E097-3299-D277-D271268F5CF4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082" y="1564"/>
                      <a:ext cx="1531" cy="246"/>
                    </a:xfrm>
                    <a:custGeom>
                      <a:avLst/>
                      <a:gdLst>
                        <a:gd name="T0" fmla="*/ 1 w 2528"/>
                        <a:gd name="T1" fmla="*/ 0 h 455"/>
                        <a:gd name="T2" fmla="*/ 6 w 2528"/>
                        <a:gd name="T3" fmla="*/ 1 h 455"/>
                        <a:gd name="T4" fmla="*/ 6 w 2528"/>
                        <a:gd name="T5" fmla="*/ 1 h 455"/>
                        <a:gd name="T6" fmla="*/ 0 w 2528"/>
                        <a:gd name="T7" fmla="*/ 1 h 455"/>
                        <a:gd name="T8" fmla="*/ 1 w 2528"/>
                        <a:gd name="T9" fmla="*/ 0 h 455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528"/>
                        <a:gd name="T16" fmla="*/ 0 h 455"/>
                        <a:gd name="T17" fmla="*/ 2528 w 2528"/>
                        <a:gd name="T18" fmla="*/ 455 h 455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528" h="455">
                          <a:moveTo>
                            <a:pt x="14" y="0"/>
                          </a:moveTo>
                          <a:lnTo>
                            <a:pt x="2528" y="341"/>
                          </a:lnTo>
                          <a:lnTo>
                            <a:pt x="2480" y="455"/>
                          </a:lnTo>
                          <a:lnTo>
                            <a:pt x="0" y="86"/>
                          </a:lnTo>
                          <a:lnTo>
                            <a:pt x="14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rgbClr val="EAEAEA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34" name="Freeform 1148">
                      <a:extLst>
                        <a:ext uri="{FF2B5EF4-FFF2-40B4-BE49-F238E27FC236}">
                          <a16:creationId xmlns:a16="http://schemas.microsoft.com/office/drawing/2014/main" id="{818B4E9E-FD0F-241B-4733-1C03C1B50757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7" y="1562"/>
                      <a:ext cx="425" cy="1024"/>
                    </a:xfrm>
                    <a:custGeom>
                      <a:avLst/>
                      <a:gdLst>
                        <a:gd name="T0" fmla="*/ 1 w 702"/>
                        <a:gd name="T1" fmla="*/ 0 h 1893"/>
                        <a:gd name="T2" fmla="*/ 0 w 702"/>
                        <a:gd name="T3" fmla="*/ 1 h 1893"/>
                        <a:gd name="T4" fmla="*/ 1 w 702"/>
                        <a:gd name="T5" fmla="*/ 1 h 1893"/>
                        <a:gd name="T6" fmla="*/ 2 w 702"/>
                        <a:gd name="T7" fmla="*/ 1 h 1893"/>
                        <a:gd name="T8" fmla="*/ 1 w 702"/>
                        <a:gd name="T9" fmla="*/ 0 h 1893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02"/>
                        <a:gd name="T16" fmla="*/ 0 h 1893"/>
                        <a:gd name="T17" fmla="*/ 702 w 702"/>
                        <a:gd name="T18" fmla="*/ 1893 h 1893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02" h="1893">
                          <a:moveTo>
                            <a:pt x="579" y="0"/>
                          </a:moveTo>
                          <a:lnTo>
                            <a:pt x="0" y="1869"/>
                          </a:lnTo>
                          <a:lnTo>
                            <a:pt x="114" y="1893"/>
                          </a:lnTo>
                          <a:lnTo>
                            <a:pt x="702" y="51"/>
                          </a:lnTo>
                          <a:lnTo>
                            <a:pt x="579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35" name="Freeform 1149">
                      <a:extLst>
                        <a:ext uri="{FF2B5EF4-FFF2-40B4-BE49-F238E27FC236}">
                          <a16:creationId xmlns:a16="http://schemas.microsoft.com/office/drawing/2014/main" id="{034B62AF-FB68-8D6D-9088-CFB7D4F314DB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144" y="1745"/>
                      <a:ext cx="458" cy="1182"/>
                    </a:xfrm>
                    <a:custGeom>
                      <a:avLst/>
                      <a:gdLst>
                        <a:gd name="T0" fmla="*/ 2 w 756"/>
                        <a:gd name="T1" fmla="*/ 0 h 2184"/>
                        <a:gd name="T2" fmla="*/ 1 w 756"/>
                        <a:gd name="T3" fmla="*/ 2 h 2184"/>
                        <a:gd name="T4" fmla="*/ 0 w 756"/>
                        <a:gd name="T5" fmla="*/ 2 h 2184"/>
                        <a:gd name="T6" fmla="*/ 1 w 756"/>
                        <a:gd name="T7" fmla="*/ 1 h 2184"/>
                        <a:gd name="T8" fmla="*/ 2 w 756"/>
                        <a:gd name="T9" fmla="*/ 0 h 2184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756"/>
                        <a:gd name="T16" fmla="*/ 0 h 2184"/>
                        <a:gd name="T17" fmla="*/ 756 w 756"/>
                        <a:gd name="T18" fmla="*/ 2184 h 2184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756" h="2184">
                          <a:moveTo>
                            <a:pt x="756" y="0"/>
                          </a:moveTo>
                          <a:lnTo>
                            <a:pt x="138" y="2184"/>
                          </a:lnTo>
                          <a:lnTo>
                            <a:pt x="0" y="2148"/>
                          </a:lnTo>
                          <a:lnTo>
                            <a:pt x="606" y="78"/>
                          </a:lnTo>
                          <a:lnTo>
                            <a:pt x="756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DDDDDD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36" name="Freeform 1150">
                      <a:extLst>
                        <a:ext uri="{FF2B5EF4-FFF2-40B4-BE49-F238E27FC236}">
                          <a16:creationId xmlns:a16="http://schemas.microsoft.com/office/drawing/2014/main" id="{BC578461-2CEB-CCBD-C555-4B5CB8B802E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2" y="2534"/>
                      <a:ext cx="1680" cy="399"/>
                    </a:xfrm>
                    <a:custGeom>
                      <a:avLst/>
                      <a:gdLst>
                        <a:gd name="T0" fmla="*/ 1 w 2773"/>
                        <a:gd name="T1" fmla="*/ 0 h 738"/>
                        <a:gd name="T2" fmla="*/ 0 w 2773"/>
                        <a:gd name="T3" fmla="*/ 1 h 738"/>
                        <a:gd name="T4" fmla="*/ 6 w 2773"/>
                        <a:gd name="T5" fmla="*/ 1 h 738"/>
                        <a:gd name="T6" fmla="*/ 6 w 2773"/>
                        <a:gd name="T7" fmla="*/ 1 h 738"/>
                        <a:gd name="T8" fmla="*/ 1 w 2773"/>
                        <a:gd name="T9" fmla="*/ 0 h 738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773"/>
                        <a:gd name="T16" fmla="*/ 0 h 738"/>
                        <a:gd name="T17" fmla="*/ 2773 w 2773"/>
                        <a:gd name="T18" fmla="*/ 738 h 738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773" h="738">
                          <a:moveTo>
                            <a:pt x="33" y="0"/>
                          </a:moveTo>
                          <a:lnTo>
                            <a:pt x="0" y="99"/>
                          </a:lnTo>
                          <a:lnTo>
                            <a:pt x="2436" y="738"/>
                          </a:lnTo>
                          <a:cubicBezTo>
                            <a:pt x="2499" y="501"/>
                            <a:pt x="2773" y="727"/>
                            <a:pt x="2373" y="603"/>
                          </a:cubicBezTo>
                          <a:lnTo>
                            <a:pt x="33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CC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37" name="Freeform 1151">
                      <a:extLst>
                        <a:ext uri="{FF2B5EF4-FFF2-40B4-BE49-F238E27FC236}">
                          <a16:creationId xmlns:a16="http://schemas.microsoft.com/office/drawing/2014/main" id="{0BB68615-9EF1-FA4A-B8BF-AACCBFED8F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3195" y="1755"/>
                      <a:ext cx="429" cy="1187"/>
                    </a:xfrm>
                    <a:custGeom>
                      <a:avLst/>
                      <a:gdLst>
                        <a:gd name="T0" fmla="*/ 5 w 637"/>
                        <a:gd name="T1" fmla="*/ 0 h 1659"/>
                        <a:gd name="T2" fmla="*/ 5 w 637"/>
                        <a:gd name="T3" fmla="*/ 0 h 1659"/>
                        <a:gd name="T4" fmla="*/ 1 w 637"/>
                        <a:gd name="T5" fmla="*/ 30 h 1659"/>
                        <a:gd name="T6" fmla="*/ 0 w 637"/>
                        <a:gd name="T7" fmla="*/ 29 h 1659"/>
                        <a:gd name="T8" fmla="*/ 5 w 637"/>
                        <a:gd name="T9" fmla="*/ 0 h 1659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637"/>
                        <a:gd name="T16" fmla="*/ 0 h 1659"/>
                        <a:gd name="T17" fmla="*/ 637 w 637"/>
                        <a:gd name="T18" fmla="*/ 1659 h 1659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637" h="1659">
                          <a:moveTo>
                            <a:pt x="615" y="0"/>
                          </a:moveTo>
                          <a:lnTo>
                            <a:pt x="637" y="0"/>
                          </a:lnTo>
                          <a:lnTo>
                            <a:pt x="68" y="1659"/>
                          </a:lnTo>
                          <a:lnTo>
                            <a:pt x="0" y="1647"/>
                          </a:lnTo>
                          <a:lnTo>
                            <a:pt x="615" y="0"/>
                          </a:lnTo>
                          <a:close/>
                        </a:path>
                      </a:pathLst>
                    </a:custGeom>
                    <a:solidFill>
                      <a:srgbClr val="4D4D4D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38" name="Freeform 1152">
                      <a:extLst>
                        <a:ext uri="{FF2B5EF4-FFF2-40B4-BE49-F238E27FC236}">
                          <a16:creationId xmlns:a16="http://schemas.microsoft.com/office/drawing/2014/main" id="{1718AE53-2B5B-D6E8-E481-AA4CE853608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734" y="2587"/>
                      <a:ext cx="1494" cy="394"/>
                    </a:xfrm>
                    <a:custGeom>
                      <a:avLst/>
                      <a:gdLst>
                        <a:gd name="T0" fmla="*/ 0 w 2216"/>
                        <a:gd name="T1" fmla="*/ 0 h 550"/>
                        <a:gd name="T2" fmla="*/ 1 w 2216"/>
                        <a:gd name="T3" fmla="*/ 1 h 550"/>
                        <a:gd name="T4" fmla="*/ 19 w 2216"/>
                        <a:gd name="T5" fmla="*/ 10 h 550"/>
                        <a:gd name="T6" fmla="*/ 19 w 2216"/>
                        <a:gd name="T7" fmla="*/ 9 h 550"/>
                        <a:gd name="T8" fmla="*/ 0 w 2216"/>
                        <a:gd name="T9" fmla="*/ 0 h 550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216"/>
                        <a:gd name="T16" fmla="*/ 0 h 550"/>
                        <a:gd name="T17" fmla="*/ 2216 w 2216"/>
                        <a:gd name="T18" fmla="*/ 550 h 550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216" h="550">
                          <a:moveTo>
                            <a:pt x="0" y="0"/>
                          </a:moveTo>
                          <a:lnTo>
                            <a:pt x="9" y="57"/>
                          </a:lnTo>
                          <a:lnTo>
                            <a:pt x="2164" y="550"/>
                          </a:lnTo>
                          <a:lnTo>
                            <a:pt x="2216" y="496"/>
                          </a:lnTo>
                          <a:lnTo>
                            <a:pt x="0" y="0"/>
                          </a:lnTo>
                          <a:close/>
                        </a:path>
                      </a:pathLst>
                    </a:custGeom>
                    <a:gradFill rotWithShape="1">
                      <a:gsLst>
                        <a:gs pos="0">
                          <a:srgbClr val="000099"/>
                        </a:gs>
                        <a:gs pos="100000">
                          <a:srgbClr val="808080"/>
                        </a:gs>
                      </a:gsLst>
                      <a:lin ang="0" scaled="1"/>
                    </a:gra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grpSp>
                  <p:nvGrpSpPr>
                    <p:cNvPr id="228439" name="Group 1153">
                      <a:extLst>
                        <a:ext uri="{FF2B5EF4-FFF2-40B4-BE49-F238E27FC236}">
                          <a16:creationId xmlns:a16="http://schemas.microsoft.com/office/drawing/2014/main" id="{24EBABDB-5F19-07F9-B3F5-7942B3FBC730}"/>
                        </a:ext>
                      </a:extLst>
                    </p:cNvPr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709" y="3008"/>
                      <a:ext cx="507" cy="234"/>
                      <a:chOff x="1740" y="2642"/>
                      <a:chExt cx="752" cy="327"/>
                    </a:xfrm>
                  </p:grpSpPr>
                  <p:sp>
                    <p:nvSpPr>
                      <p:cNvPr id="228446" name="Freeform 1154">
                        <a:extLst>
                          <a:ext uri="{FF2B5EF4-FFF2-40B4-BE49-F238E27FC236}">
                            <a16:creationId xmlns:a16="http://schemas.microsoft.com/office/drawing/2014/main" id="{FFBBA202-C55F-CBA2-BB53-8916B5B5793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40" y="2642"/>
                        <a:ext cx="752" cy="327"/>
                      </a:xfrm>
                      <a:custGeom>
                        <a:avLst/>
                        <a:gdLst>
                          <a:gd name="T0" fmla="*/ 293 w 752"/>
                          <a:gd name="T1" fmla="*/ 0 h 327"/>
                          <a:gd name="T2" fmla="*/ 752 w 752"/>
                          <a:gd name="T3" fmla="*/ 124 h 327"/>
                          <a:gd name="T4" fmla="*/ 470 w 752"/>
                          <a:gd name="T5" fmla="*/ 327 h 327"/>
                          <a:gd name="T6" fmla="*/ 0 w 752"/>
                          <a:gd name="T7" fmla="*/ 183 h 327"/>
                          <a:gd name="T8" fmla="*/ 293 w 752"/>
                          <a:gd name="T9" fmla="*/ 0 h 327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52"/>
                          <a:gd name="T16" fmla="*/ 0 h 327"/>
                          <a:gd name="T17" fmla="*/ 752 w 752"/>
                          <a:gd name="T18" fmla="*/ 327 h 327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52" h="327">
                            <a:moveTo>
                              <a:pt x="293" y="0"/>
                            </a:moveTo>
                            <a:lnTo>
                              <a:pt x="752" y="124"/>
                            </a:lnTo>
                            <a:lnTo>
                              <a:pt x="470" y="327"/>
                            </a:lnTo>
                            <a:lnTo>
                              <a:pt x="0" y="183"/>
                            </a:lnTo>
                            <a:lnTo>
                              <a:pt x="293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47" name="Freeform 1155">
                        <a:extLst>
                          <a:ext uri="{FF2B5EF4-FFF2-40B4-BE49-F238E27FC236}">
                            <a16:creationId xmlns:a16="http://schemas.microsoft.com/office/drawing/2014/main" id="{7A1C72F8-3FEE-64AF-3E6E-69F4F205BE2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54" y="2649"/>
                        <a:ext cx="726" cy="311"/>
                      </a:xfrm>
                      <a:custGeom>
                        <a:avLst/>
                        <a:gdLst>
                          <a:gd name="T0" fmla="*/ 282 w 726"/>
                          <a:gd name="T1" fmla="*/ 0 h 311"/>
                          <a:gd name="T2" fmla="*/ 726 w 726"/>
                          <a:gd name="T3" fmla="*/ 119 h 311"/>
                          <a:gd name="T4" fmla="*/ 457 w 726"/>
                          <a:gd name="T5" fmla="*/ 311 h 311"/>
                          <a:gd name="T6" fmla="*/ 0 w 726"/>
                          <a:gd name="T7" fmla="*/ 173 h 311"/>
                          <a:gd name="T8" fmla="*/ 282 w 726"/>
                          <a:gd name="T9" fmla="*/ 0 h 311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726"/>
                          <a:gd name="T16" fmla="*/ 0 h 311"/>
                          <a:gd name="T17" fmla="*/ 726 w 726"/>
                          <a:gd name="T18" fmla="*/ 311 h 311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726" h="311">
                            <a:moveTo>
                              <a:pt x="282" y="0"/>
                            </a:moveTo>
                            <a:lnTo>
                              <a:pt x="726" y="119"/>
                            </a:lnTo>
                            <a:lnTo>
                              <a:pt x="457" y="311"/>
                            </a:lnTo>
                            <a:lnTo>
                              <a:pt x="0" y="173"/>
                            </a:lnTo>
                            <a:lnTo>
                              <a:pt x="282" y="0"/>
                            </a:lnTo>
                            <a:close/>
                          </a:path>
                        </a:pathLst>
                      </a:custGeom>
                      <a:gradFill rotWithShape="1">
                        <a:gsLst>
                          <a:gs pos="0">
                            <a:srgbClr val="4D4D4D"/>
                          </a:gs>
                          <a:gs pos="100000">
                            <a:srgbClr val="DDDDDD"/>
                          </a:gs>
                        </a:gsLst>
                        <a:lin ang="18900000" scaled="1"/>
                      </a:gra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48" name="Freeform 1156">
                        <a:extLst>
                          <a:ext uri="{FF2B5EF4-FFF2-40B4-BE49-F238E27FC236}">
                            <a16:creationId xmlns:a16="http://schemas.microsoft.com/office/drawing/2014/main" id="{6004945F-3884-779E-91D9-04856A8E271A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808" y="2770"/>
                        <a:ext cx="258" cy="100"/>
                      </a:xfrm>
                      <a:custGeom>
                        <a:avLst/>
                        <a:gdLst>
                          <a:gd name="T0" fmla="*/ 0 w 258"/>
                          <a:gd name="T1" fmla="*/ 44 h 100"/>
                          <a:gd name="T2" fmla="*/ 75 w 258"/>
                          <a:gd name="T3" fmla="*/ 0 h 100"/>
                          <a:gd name="T4" fmla="*/ 258 w 258"/>
                          <a:gd name="T5" fmla="*/ 50 h 100"/>
                          <a:gd name="T6" fmla="*/ 183 w 258"/>
                          <a:gd name="T7" fmla="*/ 100 h 100"/>
                          <a:gd name="T8" fmla="*/ 0 w 258"/>
                          <a:gd name="T9" fmla="*/ 44 h 100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258"/>
                          <a:gd name="T16" fmla="*/ 0 h 100"/>
                          <a:gd name="T17" fmla="*/ 258 w 258"/>
                          <a:gd name="T18" fmla="*/ 100 h 100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258" h="100">
                            <a:moveTo>
                              <a:pt x="0" y="44"/>
                            </a:moveTo>
                            <a:lnTo>
                              <a:pt x="75" y="0"/>
                            </a:lnTo>
                            <a:lnTo>
                              <a:pt x="258" y="50"/>
                            </a:lnTo>
                            <a:lnTo>
                              <a:pt x="183" y="100"/>
                            </a:lnTo>
                            <a:lnTo>
                              <a:pt x="0" y="44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49" name="Freeform 1157">
                        <a:extLst>
                          <a:ext uri="{FF2B5EF4-FFF2-40B4-BE49-F238E27FC236}">
                            <a16:creationId xmlns:a16="http://schemas.microsoft.com/office/drawing/2014/main" id="{3A0EA6B6-FD0E-869C-203A-5C9CB50AEAF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1799" y="2816"/>
                        <a:ext cx="194" cy="63"/>
                      </a:xfrm>
                      <a:custGeom>
                        <a:avLst/>
                        <a:gdLst>
                          <a:gd name="T0" fmla="*/ 12 w 194"/>
                          <a:gd name="T1" fmla="*/ 0 h 63"/>
                          <a:gd name="T2" fmla="*/ 194 w 194"/>
                          <a:gd name="T3" fmla="*/ 53 h 63"/>
                          <a:gd name="T4" fmla="*/ 180 w 194"/>
                          <a:gd name="T5" fmla="*/ 63 h 63"/>
                          <a:gd name="T6" fmla="*/ 0 w 194"/>
                          <a:gd name="T7" fmla="*/ 9 h 63"/>
                          <a:gd name="T8" fmla="*/ 12 w 194"/>
                          <a:gd name="T9" fmla="*/ 0 h 6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94"/>
                          <a:gd name="T16" fmla="*/ 0 h 63"/>
                          <a:gd name="T17" fmla="*/ 194 w 194"/>
                          <a:gd name="T18" fmla="*/ 63 h 63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94" h="63">
                            <a:moveTo>
                              <a:pt x="12" y="0"/>
                            </a:moveTo>
                            <a:lnTo>
                              <a:pt x="194" y="53"/>
                            </a:lnTo>
                            <a:lnTo>
                              <a:pt x="180" y="63"/>
                            </a:lnTo>
                            <a:lnTo>
                              <a:pt x="0" y="9"/>
                            </a:lnTo>
                            <a:lnTo>
                              <a:pt x="12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50" name="Freeform 1158">
                        <a:extLst>
                          <a:ext uri="{FF2B5EF4-FFF2-40B4-BE49-F238E27FC236}">
                            <a16:creationId xmlns:a16="http://schemas.microsoft.com/office/drawing/2014/main" id="{3BDEF637-F635-9BC9-87B2-B75F6FE95A37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20" y="2834"/>
                        <a:ext cx="258" cy="102"/>
                      </a:xfrm>
                      <a:custGeom>
                        <a:avLst/>
                        <a:gdLst>
                          <a:gd name="T0" fmla="*/ 0 w 258"/>
                          <a:gd name="T1" fmla="*/ 46 h 102"/>
                          <a:gd name="T2" fmla="*/ 71 w 258"/>
                          <a:gd name="T3" fmla="*/ 0 h 102"/>
                          <a:gd name="T4" fmla="*/ 258 w 258"/>
                          <a:gd name="T5" fmla="*/ 52 h 102"/>
                          <a:gd name="T6" fmla="*/ 183 w 258"/>
                          <a:gd name="T7" fmla="*/ 102 h 102"/>
                          <a:gd name="T8" fmla="*/ 0 w 258"/>
                          <a:gd name="T9" fmla="*/ 46 h 102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258"/>
                          <a:gd name="T16" fmla="*/ 0 h 102"/>
                          <a:gd name="T17" fmla="*/ 258 w 258"/>
                          <a:gd name="T18" fmla="*/ 102 h 102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258" h="102">
                            <a:moveTo>
                              <a:pt x="0" y="46"/>
                            </a:moveTo>
                            <a:lnTo>
                              <a:pt x="71" y="0"/>
                            </a:lnTo>
                            <a:lnTo>
                              <a:pt x="258" y="52"/>
                            </a:lnTo>
                            <a:lnTo>
                              <a:pt x="183" y="102"/>
                            </a:lnTo>
                            <a:lnTo>
                              <a:pt x="0" y="46"/>
                            </a:lnTo>
                            <a:close/>
                          </a:path>
                        </a:pathLst>
                      </a:custGeom>
                      <a:solidFill>
                        <a:schemeClr val="accent1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  <p:sp>
                    <p:nvSpPr>
                      <p:cNvPr id="228451" name="Freeform 1159">
                        <a:extLst>
                          <a:ext uri="{FF2B5EF4-FFF2-40B4-BE49-F238E27FC236}">
                            <a16:creationId xmlns:a16="http://schemas.microsoft.com/office/drawing/2014/main" id="{76B7D6E3-BF41-9A41-F089-DB9B324C99C4}"/>
                          </a:ext>
                        </a:extLst>
                      </p:cNvPr>
                      <p:cNvSpPr>
                        <a:spLocks/>
                      </p:cNvSpPr>
                      <p:nvPr/>
                    </p:nvSpPr>
                    <p:spPr bwMode="auto">
                      <a:xfrm>
                        <a:off x="2011" y="2882"/>
                        <a:ext cx="194" cy="63"/>
                      </a:xfrm>
                      <a:custGeom>
                        <a:avLst/>
                        <a:gdLst>
                          <a:gd name="T0" fmla="*/ 12 w 194"/>
                          <a:gd name="T1" fmla="*/ 0 h 63"/>
                          <a:gd name="T2" fmla="*/ 194 w 194"/>
                          <a:gd name="T3" fmla="*/ 53 h 63"/>
                          <a:gd name="T4" fmla="*/ 180 w 194"/>
                          <a:gd name="T5" fmla="*/ 63 h 63"/>
                          <a:gd name="T6" fmla="*/ 0 w 194"/>
                          <a:gd name="T7" fmla="*/ 9 h 63"/>
                          <a:gd name="T8" fmla="*/ 12 w 194"/>
                          <a:gd name="T9" fmla="*/ 0 h 63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94"/>
                          <a:gd name="T16" fmla="*/ 0 h 63"/>
                          <a:gd name="T17" fmla="*/ 194 w 194"/>
                          <a:gd name="T18" fmla="*/ 63 h 63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94" h="63">
                            <a:moveTo>
                              <a:pt x="12" y="0"/>
                            </a:moveTo>
                            <a:lnTo>
                              <a:pt x="194" y="53"/>
                            </a:lnTo>
                            <a:lnTo>
                              <a:pt x="180" y="63"/>
                            </a:lnTo>
                            <a:lnTo>
                              <a:pt x="0" y="9"/>
                            </a:lnTo>
                            <a:lnTo>
                              <a:pt x="12" y="0"/>
                            </a:lnTo>
                            <a:close/>
                          </a:path>
                        </a:pathLst>
                      </a:custGeom>
                      <a:solidFill>
                        <a:srgbClr val="000099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round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/>
                      <a:lstStyle/>
                      <a:p>
                        <a:pPr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lr>
                            <a:srgbClr val="3333CC"/>
                          </a:buClr>
                          <a:buSzPct val="85000"/>
                        </a:pPr>
                        <a:endParaRPr lang="en-US"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ＭＳ Ｐゴシック" panose="020B0600070205080204" pitchFamily="34" charset="-128"/>
                        </a:endParaRPr>
                      </a:p>
                    </p:txBody>
                  </p:sp>
                </p:grpSp>
                <p:sp>
                  <p:nvSpPr>
                    <p:cNvPr id="228440" name="Freeform 1160">
                      <a:extLst>
                        <a:ext uri="{FF2B5EF4-FFF2-40B4-BE49-F238E27FC236}">
                          <a16:creationId xmlns:a16="http://schemas.microsoft.com/office/drawing/2014/main" id="{7E65F5CA-5745-DCB4-3527-252137DA16A8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2577" y="3043"/>
                      <a:ext cx="614" cy="514"/>
                    </a:xfrm>
                    <a:custGeom>
                      <a:avLst/>
                      <a:gdLst>
                        <a:gd name="T0" fmla="*/ 1 w 990"/>
                        <a:gd name="T1" fmla="*/ 4 h 792"/>
                        <a:gd name="T2" fmla="*/ 4 w 990"/>
                        <a:gd name="T3" fmla="*/ 0 h 792"/>
                        <a:gd name="T4" fmla="*/ 4 w 990"/>
                        <a:gd name="T5" fmla="*/ 1 h 792"/>
                        <a:gd name="T6" fmla="*/ 0 w 990"/>
                        <a:gd name="T7" fmla="*/ 4 h 792"/>
                        <a:gd name="T8" fmla="*/ 1 w 990"/>
                        <a:gd name="T9" fmla="*/ 4 h 792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990"/>
                        <a:gd name="T16" fmla="*/ 0 h 792"/>
                        <a:gd name="T17" fmla="*/ 990 w 990"/>
                        <a:gd name="T18" fmla="*/ 792 h 792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990" h="792">
                          <a:moveTo>
                            <a:pt x="3" y="738"/>
                          </a:moveTo>
                          <a:lnTo>
                            <a:pt x="990" y="0"/>
                          </a:lnTo>
                          <a:lnTo>
                            <a:pt x="987" y="60"/>
                          </a:lnTo>
                          <a:lnTo>
                            <a:pt x="0" y="792"/>
                          </a:lnTo>
                          <a:lnTo>
                            <a:pt x="3" y="738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41" name="Freeform 1161">
                      <a:extLst>
                        <a:ext uri="{FF2B5EF4-FFF2-40B4-BE49-F238E27FC236}">
                          <a16:creationId xmlns:a16="http://schemas.microsoft.com/office/drawing/2014/main" id="{65203258-79A2-C842-0D5B-9D4F59BB8C35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0" y="3084"/>
                      <a:ext cx="1571" cy="469"/>
                    </a:xfrm>
                    <a:custGeom>
                      <a:avLst/>
                      <a:gdLst>
                        <a:gd name="T0" fmla="*/ 1 w 2532"/>
                        <a:gd name="T1" fmla="*/ 0 h 723"/>
                        <a:gd name="T2" fmla="*/ 1 w 2532"/>
                        <a:gd name="T3" fmla="*/ 0 h 723"/>
                        <a:gd name="T4" fmla="*/ 9 w 2532"/>
                        <a:gd name="T5" fmla="*/ 4 h 723"/>
                        <a:gd name="T6" fmla="*/ 9 w 2532"/>
                        <a:gd name="T7" fmla="*/ 4 h 723"/>
                        <a:gd name="T8" fmla="*/ 0 w 2532"/>
                        <a:gd name="T9" fmla="*/ 1 h 723"/>
                        <a:gd name="T10" fmla="*/ 1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42" name="Freeform 1162">
                      <a:extLst>
                        <a:ext uri="{FF2B5EF4-FFF2-40B4-BE49-F238E27FC236}">
                          <a16:creationId xmlns:a16="http://schemas.microsoft.com/office/drawing/2014/main" id="{9009A572-EAC2-54F2-0D20-E6EBC8D078E3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1" y="2998"/>
                      <a:ext cx="17" cy="95"/>
                    </a:xfrm>
                    <a:custGeom>
                      <a:avLst/>
                      <a:gdLst>
                        <a:gd name="T0" fmla="*/ 1 w 26"/>
                        <a:gd name="T1" fmla="*/ 1 h 147"/>
                        <a:gd name="T2" fmla="*/ 1 w 26"/>
                        <a:gd name="T3" fmla="*/ 1 h 147"/>
                        <a:gd name="T4" fmla="*/ 0 w 26"/>
                        <a:gd name="T5" fmla="*/ 1 h 147"/>
                        <a:gd name="T6" fmla="*/ 1 w 26"/>
                        <a:gd name="T7" fmla="*/ 0 h 147"/>
                        <a:gd name="T8" fmla="*/ 1 w 26"/>
                        <a:gd name="T9" fmla="*/ 1 h 147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26"/>
                        <a:gd name="T16" fmla="*/ 0 h 147"/>
                        <a:gd name="T17" fmla="*/ 26 w 26"/>
                        <a:gd name="T18" fmla="*/ 147 h 147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26" h="147">
                          <a:moveTo>
                            <a:pt x="26" y="10"/>
                          </a:moveTo>
                          <a:lnTo>
                            <a:pt x="23" y="147"/>
                          </a:lnTo>
                          <a:lnTo>
                            <a:pt x="0" y="144"/>
                          </a:lnTo>
                          <a:lnTo>
                            <a:pt x="3" y="0"/>
                          </a:lnTo>
                          <a:lnTo>
                            <a:pt x="26" y="1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43" name="Freeform 1163">
                      <a:extLst>
                        <a:ext uri="{FF2B5EF4-FFF2-40B4-BE49-F238E27FC236}">
                          <a16:creationId xmlns:a16="http://schemas.microsoft.com/office/drawing/2014/main" id="{64E5ED76-D6F1-72C0-D9A0-DFB83FC5CC72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12" y="2611"/>
                      <a:ext cx="730" cy="393"/>
                    </a:xfrm>
                    <a:custGeom>
                      <a:avLst/>
                      <a:gdLst>
                        <a:gd name="T0" fmla="*/ 4 w 1176"/>
                        <a:gd name="T1" fmla="*/ 0 h 606"/>
                        <a:gd name="T2" fmla="*/ 0 w 1176"/>
                        <a:gd name="T3" fmla="*/ 3 h 606"/>
                        <a:gd name="T4" fmla="*/ 1 w 1176"/>
                        <a:gd name="T5" fmla="*/ 3 h 606"/>
                        <a:gd name="T6" fmla="*/ 4 w 1176"/>
                        <a:gd name="T7" fmla="*/ 1 h 606"/>
                        <a:gd name="T8" fmla="*/ 4 w 1176"/>
                        <a:gd name="T9" fmla="*/ 0 h 606"/>
                        <a:gd name="T10" fmla="*/ 0 60000 65536"/>
                        <a:gd name="T11" fmla="*/ 0 60000 65536"/>
                        <a:gd name="T12" fmla="*/ 0 60000 65536"/>
                        <a:gd name="T13" fmla="*/ 0 60000 65536"/>
                        <a:gd name="T14" fmla="*/ 0 60000 65536"/>
                        <a:gd name="T15" fmla="*/ 0 w 1176"/>
                        <a:gd name="T16" fmla="*/ 0 h 606"/>
                        <a:gd name="T17" fmla="*/ 1176 w 1176"/>
                        <a:gd name="T18" fmla="*/ 606 h 606"/>
                      </a:gdLst>
                      <a:ahLst/>
                      <a:cxnLst>
                        <a:cxn ang="T10">
                          <a:pos x="T0" y="T1"/>
                        </a:cxn>
                        <a:cxn ang="T11">
                          <a:pos x="T2" y="T3"/>
                        </a:cxn>
                        <a:cxn ang="T12">
                          <a:pos x="T4" y="T5"/>
                        </a:cxn>
                        <a:cxn ang="T13">
                          <a:pos x="T6" y="T7"/>
                        </a:cxn>
                        <a:cxn ang="T14">
                          <a:pos x="T8" y="T9"/>
                        </a:cxn>
                      </a:cxnLst>
                      <a:rect l="T15" t="T16" r="T17" b="T18"/>
                      <a:pathLst>
                        <a:path w="1176" h="606">
                          <a:moveTo>
                            <a:pt x="1170" y="0"/>
                          </a:moveTo>
                          <a:lnTo>
                            <a:pt x="0" y="597"/>
                          </a:lnTo>
                          <a:lnTo>
                            <a:pt x="30" y="606"/>
                          </a:lnTo>
                          <a:lnTo>
                            <a:pt x="1176" y="18"/>
                          </a:lnTo>
                          <a:lnTo>
                            <a:pt x="1170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44" name="Freeform 1164">
                      <a:extLst>
                        <a:ext uri="{FF2B5EF4-FFF2-40B4-BE49-F238E27FC236}">
                          <a16:creationId xmlns:a16="http://schemas.microsoft.com/office/drawing/2014/main" id="{98386EDB-97F8-BDAE-613C-F42713A40E29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>
                      <a:off x="1061" y="3018"/>
                      <a:ext cx="1490" cy="451"/>
                    </a:xfrm>
                    <a:custGeom>
                      <a:avLst/>
                      <a:gdLst>
                        <a:gd name="T0" fmla="*/ 1 w 2532"/>
                        <a:gd name="T1" fmla="*/ 0 h 723"/>
                        <a:gd name="T2" fmla="*/ 1 w 2532"/>
                        <a:gd name="T3" fmla="*/ 0 h 723"/>
                        <a:gd name="T4" fmla="*/ 4 w 2532"/>
                        <a:gd name="T5" fmla="*/ 2 h 723"/>
                        <a:gd name="T6" fmla="*/ 4 w 2532"/>
                        <a:gd name="T7" fmla="*/ 2 h 723"/>
                        <a:gd name="T8" fmla="*/ 0 w 2532"/>
                        <a:gd name="T9" fmla="*/ 1 h 723"/>
                        <a:gd name="T10" fmla="*/ 1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  <p:sp>
                  <p:nvSpPr>
                    <p:cNvPr id="228445" name="Freeform 1165">
                      <a:extLst>
                        <a:ext uri="{FF2B5EF4-FFF2-40B4-BE49-F238E27FC236}">
                          <a16:creationId xmlns:a16="http://schemas.microsoft.com/office/drawing/2014/main" id="{90D9C608-F184-E3AF-AAFE-D8DDD8AD87F6}"/>
                        </a:ext>
                      </a:extLst>
                    </p:cNvPr>
                    <p:cNvSpPr>
                      <a:spLocks/>
                    </p:cNvSpPr>
                    <p:nvPr/>
                  </p:nvSpPr>
                  <p:spPr bwMode="auto">
                    <a:xfrm flipV="1">
                      <a:off x="2549" y="2986"/>
                      <a:ext cx="608" cy="467"/>
                    </a:xfrm>
                    <a:custGeom>
                      <a:avLst/>
                      <a:gdLst>
                        <a:gd name="T0" fmla="*/ 0 w 2532"/>
                        <a:gd name="T1" fmla="*/ 0 h 723"/>
                        <a:gd name="T2" fmla="*/ 0 w 2532"/>
                        <a:gd name="T3" fmla="*/ 0 h 723"/>
                        <a:gd name="T4" fmla="*/ 0 w 2532"/>
                        <a:gd name="T5" fmla="*/ 4 h 723"/>
                        <a:gd name="T6" fmla="*/ 0 w 2532"/>
                        <a:gd name="T7" fmla="*/ 4 h 723"/>
                        <a:gd name="T8" fmla="*/ 0 w 2532"/>
                        <a:gd name="T9" fmla="*/ 1 h 723"/>
                        <a:gd name="T10" fmla="*/ 0 w 2532"/>
                        <a:gd name="T11" fmla="*/ 0 h 723"/>
                        <a:gd name="T12" fmla="*/ 0 60000 65536"/>
                        <a:gd name="T13" fmla="*/ 0 60000 65536"/>
                        <a:gd name="T14" fmla="*/ 0 60000 65536"/>
                        <a:gd name="T15" fmla="*/ 0 60000 65536"/>
                        <a:gd name="T16" fmla="*/ 0 60000 65536"/>
                        <a:gd name="T17" fmla="*/ 0 60000 65536"/>
                        <a:gd name="T18" fmla="*/ 0 w 2532"/>
                        <a:gd name="T19" fmla="*/ 0 h 723"/>
                        <a:gd name="T20" fmla="*/ 2532 w 2532"/>
                        <a:gd name="T21" fmla="*/ 723 h 723"/>
                      </a:gdLst>
                      <a:ahLst/>
                      <a:cxnLst>
                        <a:cxn ang="T12">
                          <a:pos x="T0" y="T1"/>
                        </a:cxn>
                        <a:cxn ang="T13">
                          <a:pos x="T2" y="T3"/>
                        </a:cxn>
                        <a:cxn ang="T14">
                          <a:pos x="T4" y="T5"/>
                        </a:cxn>
                        <a:cxn ang="T15">
                          <a:pos x="T6" y="T7"/>
                        </a:cxn>
                        <a:cxn ang="T16">
                          <a:pos x="T8" y="T9"/>
                        </a:cxn>
                        <a:cxn ang="T17">
                          <a:pos x="T10" y="T11"/>
                        </a:cxn>
                      </a:cxnLst>
                      <a:rect l="T18" t="T19" r="T20" b="T21"/>
                      <a:pathLst>
                        <a:path w="2532" h="723">
                          <a:moveTo>
                            <a:pt x="6" y="0"/>
                          </a:moveTo>
                          <a:cubicBezTo>
                            <a:pt x="16" y="0"/>
                            <a:pt x="26" y="0"/>
                            <a:pt x="36" y="0"/>
                          </a:cubicBezTo>
                          <a:lnTo>
                            <a:pt x="2532" y="678"/>
                          </a:lnTo>
                          <a:lnTo>
                            <a:pt x="2529" y="723"/>
                          </a:lnTo>
                          <a:lnTo>
                            <a:pt x="0" y="24"/>
                          </a:lnTo>
                          <a:lnTo>
                            <a:pt x="6" y="0"/>
                          </a:lnTo>
                          <a:close/>
                        </a:path>
                      </a:pathLst>
                    </a:custGeom>
                    <a:solidFill>
                      <a:srgbClr val="000099"/>
                    </a:solidFill>
                    <a:ln>
                      <a:noFill/>
                    </a:ln>
                    <a:extLs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  <p:txBody>
                    <a:bodyPr/>
                    <a:lstStyle/>
                    <a:p>
                      <a:pPr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3333CC"/>
                        </a:buClr>
                        <a:buSzPct val="85000"/>
                      </a:pPr>
                      <a:endParaRPr lang="en-US" sz="2000">
                        <a:solidFill>
                          <a:srgbClr val="000000"/>
                        </a:solidFill>
                        <a:latin typeface="Arial" panose="020B0604020202020204" pitchFamily="34" charset="0"/>
                        <a:ea typeface="ＭＳ Ｐゴシック" panose="020B0600070205080204" pitchFamily="34" charset="-128"/>
                      </a:endParaRPr>
                    </a:p>
                  </p:txBody>
                </p:sp>
              </p:grpSp>
            </p:grpSp>
            <p:sp>
              <p:nvSpPr>
                <p:cNvPr id="380" name="Arc 379">
                  <a:extLst>
                    <a:ext uri="{FF2B5EF4-FFF2-40B4-BE49-F238E27FC236}">
                      <a16:creationId xmlns:a16="http://schemas.microsoft.com/office/drawing/2014/main" id="{F5B1C1B5-61DD-5A8C-2766-5BD4F8FA33C4}"/>
                    </a:ext>
                  </a:extLst>
                </p:cNvPr>
                <p:cNvSpPr/>
                <p:nvPr/>
              </p:nvSpPr>
              <p:spPr>
                <a:xfrm flipH="1">
                  <a:off x="5638800" y="2209206"/>
                  <a:ext cx="304800" cy="685867"/>
                </a:xfrm>
                <a:prstGeom prst="arc">
                  <a:avLst/>
                </a:prstGeom>
                <a:ln w="3810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defRPr/>
                  </a:pPr>
                  <a:endParaRPr lang="en-US" sz="2000">
                    <a:solidFill>
                      <a:srgbClr val="000000"/>
                    </a:solidFill>
                    <a:latin typeface="Comic Sans MS"/>
                  </a:endParaRPr>
                </a:p>
              </p:txBody>
            </p:sp>
            <p:sp>
              <p:nvSpPr>
                <p:cNvPr id="381" name="Arc 380">
                  <a:extLst>
                    <a:ext uri="{FF2B5EF4-FFF2-40B4-BE49-F238E27FC236}">
                      <a16:creationId xmlns:a16="http://schemas.microsoft.com/office/drawing/2014/main" id="{0BBBE3DF-B10C-1A03-4F50-86447D910D7E}"/>
                    </a:ext>
                  </a:extLst>
                </p:cNvPr>
                <p:cNvSpPr/>
                <p:nvPr/>
              </p:nvSpPr>
              <p:spPr>
                <a:xfrm rot="20303859" flipH="1">
                  <a:off x="5770563" y="2818866"/>
                  <a:ext cx="304800" cy="1600357"/>
                </a:xfrm>
                <a:prstGeom prst="arc">
                  <a:avLst/>
                </a:prstGeom>
                <a:ln w="3810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defRPr/>
                  </a:pPr>
                  <a:endParaRPr lang="en-US" sz="2000">
                    <a:solidFill>
                      <a:srgbClr val="000000"/>
                    </a:solidFill>
                    <a:latin typeface="Comic Sans MS"/>
                  </a:endParaRPr>
                </a:p>
              </p:txBody>
            </p:sp>
            <p:cxnSp>
              <p:nvCxnSpPr>
                <p:cNvPr id="385" name="Straight Connector 384">
                  <a:extLst>
                    <a:ext uri="{FF2B5EF4-FFF2-40B4-BE49-F238E27FC236}">
                      <a16:creationId xmlns:a16="http://schemas.microsoft.com/office/drawing/2014/main" id="{17BCB483-884F-1BC7-525E-B812105BFA53}"/>
                    </a:ext>
                  </a:extLst>
                </p:cNvPr>
                <p:cNvCxnSpPr>
                  <a:stCxn id="228465" idx="0"/>
                </p:cNvCxnSpPr>
                <p:nvPr/>
              </p:nvCxnSpPr>
              <p:spPr>
                <a:xfrm flipH="1">
                  <a:off x="5867400" y="3807975"/>
                  <a:ext cx="23813" cy="1678153"/>
                </a:xfrm>
                <a:prstGeom prst="line">
                  <a:avLst/>
                </a:prstGeom>
                <a:ln w="3810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89" name="Arc 388">
                  <a:extLst>
                    <a:ext uri="{FF2B5EF4-FFF2-40B4-BE49-F238E27FC236}">
                      <a16:creationId xmlns:a16="http://schemas.microsoft.com/office/drawing/2014/main" id="{12F8BAD7-17F7-8971-3D32-90027C72799E}"/>
                    </a:ext>
                  </a:extLst>
                </p:cNvPr>
                <p:cNvSpPr/>
                <p:nvPr/>
              </p:nvSpPr>
              <p:spPr>
                <a:xfrm rot="10232661" flipH="1">
                  <a:off x="5943600" y="1264550"/>
                  <a:ext cx="1984374" cy="4769319"/>
                </a:xfrm>
                <a:prstGeom prst="arc">
                  <a:avLst>
                    <a:gd name="adj1" fmla="val 16244888"/>
                    <a:gd name="adj2" fmla="val 6964520"/>
                  </a:avLst>
                </a:prstGeom>
                <a:ln w="38100">
                  <a:solidFill>
                    <a:schemeClr val="accent2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lr>
                      <a:srgbClr val="3333CC"/>
                    </a:buClr>
                    <a:buSzPct val="85000"/>
                    <a:defRPr/>
                  </a:pPr>
                  <a:endParaRPr lang="en-US" sz="2000">
                    <a:solidFill>
                      <a:srgbClr val="000000"/>
                    </a:solidFill>
                    <a:latin typeface="Comic Sans MS"/>
                  </a:endParaRPr>
                </a:p>
              </p:txBody>
            </p:sp>
          </p:grpSp>
          <p:sp>
            <p:nvSpPr>
              <p:cNvPr id="387" name="Arc 386">
                <a:extLst>
                  <a:ext uri="{FF2B5EF4-FFF2-40B4-BE49-F238E27FC236}">
                    <a16:creationId xmlns:a16="http://schemas.microsoft.com/office/drawing/2014/main" id="{15E6A759-EE56-CA67-54D1-679B6DD875E0}"/>
                  </a:ext>
                </a:extLst>
              </p:cNvPr>
              <p:cNvSpPr/>
              <p:nvPr/>
            </p:nvSpPr>
            <p:spPr>
              <a:xfrm rot="20181212" flipH="1" flipV="1">
                <a:off x="6267451" y="4002437"/>
                <a:ext cx="1670050" cy="1582893"/>
              </a:xfrm>
              <a:prstGeom prst="arc">
                <a:avLst>
                  <a:gd name="adj1" fmla="val 16200000"/>
                  <a:gd name="adj2" fmla="val 794785"/>
                </a:avLst>
              </a:prstGeom>
              <a:ln w="38100">
                <a:solidFill>
                  <a:schemeClr val="accent2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  <a:defRPr/>
                </a:pPr>
                <a:endParaRPr lang="en-US" sz="2000">
                  <a:solidFill>
                    <a:srgbClr val="000000"/>
                  </a:solidFill>
                  <a:latin typeface="Comic Sans MS"/>
                </a:endParaRPr>
              </a:p>
            </p:txBody>
          </p:sp>
        </p:grpSp>
        <p:sp>
          <p:nvSpPr>
            <p:cNvPr id="228359" name="TextBox 391">
              <a:extLst>
                <a:ext uri="{FF2B5EF4-FFF2-40B4-BE49-F238E27FC236}">
                  <a16:creationId xmlns:a16="http://schemas.microsoft.com/office/drawing/2014/main" id="{C8A1EE08-2324-7516-BD73-32DFC1B532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62600" y="5943600"/>
              <a:ext cx="3464409" cy="584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ja-JP" altLang="en-US" sz="3200">
                  <a:solidFill>
                    <a:srgbClr val="000000"/>
                  </a:solidFill>
                </a:rPr>
                <a:t>“</a:t>
              </a:r>
              <a:r>
                <a:rPr lang="en-US" altLang="ja-JP" sz="3200">
                  <a:solidFill>
                    <a:srgbClr val="000000"/>
                  </a:solidFill>
                </a:rPr>
                <a:t>overlay network</a:t>
              </a:r>
              <a:r>
                <a:rPr lang="ja-JP" altLang="en-US" sz="3200">
                  <a:solidFill>
                    <a:srgbClr val="000000"/>
                  </a:solidFill>
                </a:rPr>
                <a:t>”</a:t>
              </a:r>
              <a:endParaRPr lang="en-US" altLang="en-US" sz="3200">
                <a:solidFill>
                  <a:srgbClr val="0000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7" name="Oval 3">
            <a:extLst>
              <a:ext uri="{FF2B5EF4-FFF2-40B4-BE49-F238E27FC236}">
                <a16:creationId xmlns:a16="http://schemas.microsoft.com/office/drawing/2014/main" id="{906939F0-4C66-6D18-C85D-F4DD07301C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5063" y="5799139"/>
            <a:ext cx="125412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29378" name="Oval 4">
            <a:extLst>
              <a:ext uri="{FF2B5EF4-FFF2-40B4-BE49-F238E27FC236}">
                <a16:creationId xmlns:a16="http://schemas.microsoft.com/office/drawing/2014/main" id="{E0473849-3AF6-7B12-C238-856D45633A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9763" y="3205164"/>
            <a:ext cx="125412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29379" name="Oval 5">
            <a:extLst>
              <a:ext uri="{FF2B5EF4-FFF2-40B4-BE49-F238E27FC236}">
                <a16:creationId xmlns:a16="http://schemas.microsoft.com/office/drawing/2014/main" id="{5212BA00-E660-D7AC-FA0B-47A2897D6D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81513" y="4689475"/>
            <a:ext cx="125412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29380" name="Oval 6">
            <a:extLst>
              <a:ext uri="{FF2B5EF4-FFF2-40B4-BE49-F238E27FC236}">
                <a16:creationId xmlns:a16="http://schemas.microsoft.com/office/drawing/2014/main" id="{C2D3FAB4-861F-3260-5B15-45324EDDB0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67638" y="2789239"/>
            <a:ext cx="125412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29381" name="Oval 7">
            <a:extLst>
              <a:ext uri="{FF2B5EF4-FFF2-40B4-BE49-F238E27FC236}">
                <a16:creationId xmlns:a16="http://schemas.microsoft.com/office/drawing/2014/main" id="{6E2FA66F-E465-C564-6736-DE05D9203D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8638" y="3978275"/>
            <a:ext cx="125412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29382" name="Oval 8">
            <a:extLst>
              <a:ext uri="{FF2B5EF4-FFF2-40B4-BE49-F238E27FC236}">
                <a16:creationId xmlns:a16="http://schemas.microsoft.com/office/drawing/2014/main" id="{E19AF4C0-9360-2CC0-603A-20C7D0BDEE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86688" y="4981575"/>
            <a:ext cx="125412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29383" name="Oval 9">
            <a:extLst>
              <a:ext uri="{FF2B5EF4-FFF2-40B4-BE49-F238E27FC236}">
                <a16:creationId xmlns:a16="http://schemas.microsoft.com/office/drawing/2014/main" id="{AC34E2DE-D797-BC72-484E-79A6A4C758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72076" y="5467350"/>
            <a:ext cx="125413" cy="134938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29384" name="Oval 10">
            <a:extLst>
              <a:ext uri="{FF2B5EF4-FFF2-40B4-BE49-F238E27FC236}">
                <a16:creationId xmlns:a16="http://schemas.microsoft.com/office/drawing/2014/main" id="{9743225B-56D4-F623-C372-AB3D9BB66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73563" y="2058989"/>
            <a:ext cx="3802062" cy="3811587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229385" name="Text Box 11">
            <a:extLst>
              <a:ext uri="{FF2B5EF4-FFF2-40B4-BE49-F238E27FC236}">
                <a16:creationId xmlns:a16="http://schemas.microsoft.com/office/drawing/2014/main" id="{67AAE456-40FE-5414-34F6-03C4C461B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9339" y="1652588"/>
            <a:ext cx="339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1</a:t>
            </a:r>
          </a:p>
        </p:txBody>
      </p:sp>
      <p:sp>
        <p:nvSpPr>
          <p:cNvPr id="229386" name="Rectangle 12">
            <a:extLst>
              <a:ext uri="{FF2B5EF4-FFF2-40B4-BE49-F238E27FC236}">
                <a16:creationId xmlns:a16="http://schemas.microsoft.com/office/drawing/2014/main" id="{970E3729-5ECE-D2C4-E0A7-54263C055D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20000" y="2362201"/>
            <a:ext cx="495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12</a:t>
            </a:r>
          </a:p>
        </p:txBody>
      </p:sp>
      <p:sp>
        <p:nvSpPr>
          <p:cNvPr id="229387" name="Rectangle 13">
            <a:extLst>
              <a:ext uri="{FF2B5EF4-FFF2-40B4-BE49-F238E27FC236}">
                <a16:creationId xmlns:a16="http://schemas.microsoft.com/office/drawing/2014/main" id="{C1B24C3E-2BB6-A116-F669-695F035E79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12150" y="3890963"/>
            <a:ext cx="495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13</a:t>
            </a:r>
          </a:p>
        </p:txBody>
      </p:sp>
      <p:sp>
        <p:nvSpPr>
          <p:cNvPr id="229388" name="Rectangle 14">
            <a:extLst>
              <a:ext uri="{FF2B5EF4-FFF2-40B4-BE49-F238E27FC236}">
                <a16:creationId xmlns:a16="http://schemas.microsoft.com/office/drawing/2014/main" id="{2BC6A57A-79E0-CC25-C44E-EEC0EA5536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8463" y="4895851"/>
            <a:ext cx="495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25</a:t>
            </a:r>
          </a:p>
        </p:txBody>
      </p:sp>
      <p:sp>
        <p:nvSpPr>
          <p:cNvPr id="229389" name="Rectangle 15">
            <a:extLst>
              <a:ext uri="{FF2B5EF4-FFF2-40B4-BE49-F238E27FC236}">
                <a16:creationId xmlns:a16="http://schemas.microsoft.com/office/drawing/2014/main" id="{420B56B0-A25C-DC9B-84FF-82D91F4731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91275" y="5849938"/>
            <a:ext cx="4953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32</a:t>
            </a:r>
          </a:p>
        </p:txBody>
      </p:sp>
      <p:sp>
        <p:nvSpPr>
          <p:cNvPr id="229390" name="Rectangle 16">
            <a:extLst>
              <a:ext uri="{FF2B5EF4-FFF2-40B4-BE49-F238E27FC236}">
                <a16:creationId xmlns:a16="http://schemas.microsoft.com/office/drawing/2014/main" id="{64136992-6A5F-AB6A-5FDF-1CA7CE1839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6800" y="5638801"/>
            <a:ext cx="495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40</a:t>
            </a:r>
          </a:p>
        </p:txBody>
      </p:sp>
      <p:sp>
        <p:nvSpPr>
          <p:cNvPr id="229391" name="Rectangle 17">
            <a:extLst>
              <a:ext uri="{FF2B5EF4-FFF2-40B4-BE49-F238E27FC236}">
                <a16:creationId xmlns:a16="http://schemas.microsoft.com/office/drawing/2014/main" id="{F477BC2B-2F53-4213-222A-678B7D05B4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495801"/>
            <a:ext cx="495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48</a:t>
            </a:r>
          </a:p>
        </p:txBody>
      </p:sp>
      <p:sp>
        <p:nvSpPr>
          <p:cNvPr id="229392" name="Rectangle 18">
            <a:extLst>
              <a:ext uri="{FF2B5EF4-FFF2-40B4-BE49-F238E27FC236}">
                <a16:creationId xmlns:a16="http://schemas.microsoft.com/office/drawing/2014/main" id="{FA56EE49-7395-4EBC-BB9D-82612C8A1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2971801"/>
            <a:ext cx="4953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60</a:t>
            </a:r>
          </a:p>
        </p:txBody>
      </p:sp>
      <p:grpSp>
        <p:nvGrpSpPr>
          <p:cNvPr id="2" name="Group 19">
            <a:extLst>
              <a:ext uri="{FF2B5EF4-FFF2-40B4-BE49-F238E27FC236}">
                <a16:creationId xmlns:a16="http://schemas.microsoft.com/office/drawing/2014/main" id="{7A5AD395-7160-A051-AA4A-E82D9C53AA07}"/>
              </a:ext>
            </a:extLst>
          </p:cNvPr>
          <p:cNvGrpSpPr>
            <a:grpSpLocks/>
          </p:cNvGrpSpPr>
          <p:nvPr/>
        </p:nvGrpSpPr>
        <p:grpSpPr bwMode="auto">
          <a:xfrm>
            <a:off x="8134352" y="1447801"/>
            <a:ext cx="2703003" cy="1222375"/>
            <a:chOff x="4309" y="1273"/>
            <a:chExt cx="814" cy="609"/>
          </a:xfrm>
        </p:grpSpPr>
        <p:sp>
          <p:nvSpPr>
            <p:cNvPr id="229409" name="AutoShape 20">
              <a:extLst>
                <a:ext uri="{FF2B5EF4-FFF2-40B4-BE49-F238E27FC236}">
                  <a16:creationId xmlns:a16="http://schemas.microsoft.com/office/drawing/2014/main" id="{9B78C2CE-5E99-22FE-F200-94C8BF14C4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1" y="1273"/>
              <a:ext cx="709" cy="609"/>
            </a:xfrm>
            <a:prstGeom prst="wedgeRoundRectCallout">
              <a:avLst>
                <a:gd name="adj1" fmla="val -59593"/>
                <a:gd name="adj2" fmla="val 68556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16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29410" name="Text Box 21">
              <a:extLst>
                <a:ext uri="{FF2B5EF4-FFF2-40B4-BE49-F238E27FC236}">
                  <a16:creationId xmlns:a16="http://schemas.microsoft.com/office/drawing/2014/main" id="{EF6B2A23-E138-DF4F-9985-DC96C2C3E60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09" y="1399"/>
              <a:ext cx="814" cy="30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lnSpc>
                  <a:spcPts val="2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>
                  <a:solidFill>
                    <a:srgbClr val="CC0000"/>
                  </a:solidFill>
                  <a:latin typeface="Calibri" panose="020F0502020204030204" pitchFamily="34" charset="0"/>
                </a:rPr>
                <a:t>What is the value</a:t>
              </a:r>
              <a:br>
                <a:rPr lang="en-US" altLang="en-US">
                  <a:solidFill>
                    <a:srgbClr val="CC0000"/>
                  </a:solidFill>
                  <a:latin typeface="Calibri" panose="020F0502020204030204" pitchFamily="34" charset="0"/>
                </a:rPr>
              </a:br>
              <a:r>
                <a:rPr lang="en-US" altLang="en-US">
                  <a:solidFill>
                    <a:srgbClr val="CC0000"/>
                  </a:solidFill>
                  <a:latin typeface="Calibri" panose="020F0502020204030204" pitchFamily="34" charset="0"/>
                </a:rPr>
                <a:t>associated with key 53 ?</a:t>
              </a:r>
            </a:p>
          </p:txBody>
        </p:sp>
      </p:grpSp>
      <p:sp>
        <p:nvSpPr>
          <p:cNvPr id="226326" name="Line 22">
            <a:extLst>
              <a:ext uri="{FF2B5EF4-FFF2-40B4-BE49-F238E27FC236}">
                <a16:creationId xmlns:a16="http://schemas.microsoft.com/office/drawing/2014/main" id="{72497BBA-C97B-D7BD-D932-32AFBF3F692D}"/>
              </a:ext>
            </a:extLst>
          </p:cNvPr>
          <p:cNvSpPr>
            <a:spLocks noChangeShapeType="1"/>
          </p:cNvSpPr>
          <p:nvPr/>
        </p:nvSpPr>
        <p:spPr bwMode="auto">
          <a:xfrm>
            <a:off x="7847014" y="3003550"/>
            <a:ext cx="288925" cy="9525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6327" name="Line 23">
            <a:extLst>
              <a:ext uri="{FF2B5EF4-FFF2-40B4-BE49-F238E27FC236}">
                <a16:creationId xmlns:a16="http://schemas.microsoft.com/office/drawing/2014/main" id="{2C65FAC6-ADA1-6AEA-D8AA-FDDD0B6B2E7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827964" y="4164014"/>
            <a:ext cx="301625" cy="795337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6328" name="Line 24">
            <a:extLst>
              <a:ext uri="{FF2B5EF4-FFF2-40B4-BE49-F238E27FC236}">
                <a16:creationId xmlns:a16="http://schemas.microsoft.com/office/drawing/2014/main" id="{270BC9CA-82C4-7B02-4064-C913885339E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388100" y="5100639"/>
            <a:ext cx="1282700" cy="669925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6329" name="Line 25">
            <a:extLst>
              <a:ext uri="{FF2B5EF4-FFF2-40B4-BE49-F238E27FC236}">
                <a16:creationId xmlns:a16="http://schemas.microsoft.com/office/drawing/2014/main" id="{584CE7D6-E209-ABD3-4D71-C851C575756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380038" y="5521326"/>
            <a:ext cx="812800" cy="26511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6330" name="Line 26">
            <a:extLst>
              <a:ext uri="{FF2B5EF4-FFF2-40B4-BE49-F238E27FC236}">
                <a16:creationId xmlns:a16="http://schemas.microsoft.com/office/drawing/2014/main" id="{0E9CF7D9-2065-628C-9C78-38C69ADB1A0B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633913" y="4794251"/>
            <a:ext cx="552450" cy="62071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6331" name="Line 27">
            <a:extLst>
              <a:ext uri="{FF2B5EF4-FFF2-40B4-BE49-F238E27FC236}">
                <a16:creationId xmlns:a16="http://schemas.microsoft.com/office/drawing/2014/main" id="{2E84B433-B3C3-C72D-9D2B-71DAE4EB493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484689" y="3422651"/>
            <a:ext cx="52387" cy="1198563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29400" name="Oval 28">
            <a:extLst>
              <a:ext uri="{FF2B5EF4-FFF2-40B4-BE49-F238E27FC236}">
                <a16:creationId xmlns:a16="http://schemas.microsoft.com/office/drawing/2014/main" id="{07DC5D5C-FD83-2812-9E16-2A99C9046B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69051" y="2005014"/>
            <a:ext cx="125413" cy="134937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 sz="24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grpSp>
        <p:nvGrpSpPr>
          <p:cNvPr id="3" name="Group 29">
            <a:extLst>
              <a:ext uri="{FF2B5EF4-FFF2-40B4-BE49-F238E27FC236}">
                <a16:creationId xmlns:a16="http://schemas.microsoft.com/office/drawing/2014/main" id="{9A30E884-D5B7-EBC3-5824-1AA8AC6D7FDE}"/>
              </a:ext>
            </a:extLst>
          </p:cNvPr>
          <p:cNvGrpSpPr>
            <a:grpSpLocks/>
          </p:cNvGrpSpPr>
          <p:nvPr/>
        </p:nvGrpSpPr>
        <p:grpSpPr bwMode="auto">
          <a:xfrm>
            <a:off x="4492625" y="2252663"/>
            <a:ext cx="3049588" cy="933450"/>
            <a:chOff x="1870" y="1419"/>
            <a:chExt cx="1921" cy="588"/>
          </a:xfrm>
        </p:grpSpPr>
        <p:grpSp>
          <p:nvGrpSpPr>
            <p:cNvPr id="229405" name="Group 30">
              <a:extLst>
                <a:ext uri="{FF2B5EF4-FFF2-40B4-BE49-F238E27FC236}">
                  <a16:creationId xmlns:a16="http://schemas.microsoft.com/office/drawing/2014/main" id="{F85DA8D4-77AE-D07E-5D04-3CDC09C994C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70" y="1419"/>
              <a:ext cx="1921" cy="588"/>
              <a:chOff x="1870" y="1419"/>
              <a:chExt cx="1921" cy="588"/>
            </a:xfrm>
          </p:grpSpPr>
          <p:sp>
            <p:nvSpPr>
              <p:cNvPr id="229407" name="Line 31">
                <a:extLst>
                  <a:ext uri="{FF2B5EF4-FFF2-40B4-BE49-F238E27FC236}">
                    <a16:creationId xmlns:a16="http://schemas.microsoft.com/office/drawing/2014/main" id="{2CBFBFFA-46F1-0123-4A12-C1C481FCC58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1941" y="1813"/>
                <a:ext cx="1850" cy="194"/>
              </a:xfrm>
              <a:prstGeom prst="line">
                <a:avLst/>
              </a:prstGeom>
              <a:noFill/>
              <a:ln w="19050">
                <a:solidFill>
                  <a:schemeClr val="accent2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29408" name="AutoShape 32">
                <a:extLst>
                  <a:ext uri="{FF2B5EF4-FFF2-40B4-BE49-F238E27FC236}">
                    <a16:creationId xmlns:a16="http://schemas.microsoft.com/office/drawing/2014/main" id="{32FA786A-056E-6813-CA95-967DC75082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870" y="1419"/>
                <a:ext cx="691" cy="384"/>
              </a:xfrm>
              <a:prstGeom prst="wedgeRoundRectCallout">
                <a:avLst>
                  <a:gd name="adj1" fmla="val 17440"/>
                  <a:gd name="adj2" fmla="val 87759"/>
                  <a:gd name="adj3" fmla="val 16667"/>
                </a:avLst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algn="ctr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  <p:sp>
          <p:nvSpPr>
            <p:cNvPr id="229406" name="Text Box 33">
              <a:extLst>
                <a:ext uri="{FF2B5EF4-FFF2-40B4-BE49-F238E27FC236}">
                  <a16:creationId xmlns:a16="http://schemas.microsoft.com/office/drawing/2014/main" id="{D3753742-3249-DEEA-B460-75A451373D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08" y="1431"/>
              <a:ext cx="81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CC0000"/>
                  </a:solidFill>
                  <a:latin typeface="Calibri" panose="020F0502020204030204" pitchFamily="34" charset="0"/>
                </a:rPr>
                <a:t>value</a:t>
              </a:r>
            </a:p>
          </p:txBody>
        </p:sp>
      </p:grpSp>
      <p:sp>
        <p:nvSpPr>
          <p:cNvPr id="226338" name="Text Box 34">
            <a:extLst>
              <a:ext uri="{FF2B5EF4-FFF2-40B4-BE49-F238E27FC236}">
                <a16:creationId xmlns:a16="http://schemas.microsoft.com/office/drawing/2014/main" id="{98F43120-ADAC-731B-6B09-0A95BA2FF2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029201"/>
            <a:ext cx="2998788" cy="154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lnSpc>
                <a:spcPts val="2375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 i="1">
                <a:solidFill>
                  <a:srgbClr val="000000"/>
                </a:solidFill>
                <a:latin typeface="Gill Sans MT" panose="020B0502020104020203" pitchFamily="34" charset="77"/>
              </a:rPr>
              <a:t>O(N) </a:t>
            </a: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messages</a:t>
            </a:r>
          </a:p>
          <a:p>
            <a:pPr eaLnBrk="0" fontAlgn="base" hangingPunct="0">
              <a:lnSpc>
                <a:spcPts val="2375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on avgerage to resolve</a:t>
            </a:r>
          </a:p>
          <a:p>
            <a:pPr eaLnBrk="0" fontAlgn="base" hangingPunct="0">
              <a:lnSpc>
                <a:spcPts val="2375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query, when there</a:t>
            </a:r>
          </a:p>
          <a:p>
            <a:pPr eaLnBrk="0" fontAlgn="base" hangingPunct="0">
              <a:lnSpc>
                <a:spcPts val="2375"/>
              </a:lnSpc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are </a:t>
            </a:r>
            <a:r>
              <a:rPr lang="en-US" altLang="en-US" sz="2400" i="1">
                <a:solidFill>
                  <a:srgbClr val="000000"/>
                </a:solidFill>
                <a:latin typeface="Gill Sans MT" panose="020B0502020104020203" pitchFamily="34" charset="77"/>
              </a:rPr>
              <a:t>N</a:t>
            </a: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 peers</a:t>
            </a:r>
          </a:p>
        </p:txBody>
      </p:sp>
      <p:sp>
        <p:nvSpPr>
          <p:cNvPr id="229403" name="Title 67">
            <a:extLst>
              <a:ext uri="{FF2B5EF4-FFF2-40B4-BE49-F238E27FC236}">
                <a16:creationId xmlns:a16="http://schemas.microsoft.com/office/drawing/2014/main" id="{F69F55AB-1433-8B6A-023C-4076FD7D8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6288" y="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Resolving a query</a:t>
            </a:r>
          </a:p>
        </p:txBody>
      </p:sp>
      <p:pic>
        <p:nvPicPr>
          <p:cNvPr id="229404" name="Picture 23" descr="underline_base">
            <a:extLst>
              <a:ext uri="{FF2B5EF4-FFF2-40B4-BE49-F238E27FC236}">
                <a16:creationId xmlns:a16="http://schemas.microsoft.com/office/drawing/2014/main" id="{501FF2BA-4A4D-69D3-3EF1-92AF1E8BBEA6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82801" y="876300"/>
            <a:ext cx="4113213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3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5" name="Title 67">
            <a:extLst>
              <a:ext uri="{FF2B5EF4-FFF2-40B4-BE49-F238E27FC236}">
                <a16:creationId xmlns:a16="http://schemas.microsoft.com/office/drawing/2014/main" id="{34D30A14-B9A8-2C5B-757F-31B0D14594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80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Circular DHT with shortcuts</a:t>
            </a:r>
          </a:p>
        </p:txBody>
      </p:sp>
      <p:sp>
        <p:nvSpPr>
          <p:cNvPr id="109571" name="Content Placeholder 37">
            <a:extLst>
              <a:ext uri="{FF2B5EF4-FFF2-40B4-BE49-F238E27FC236}">
                <a16:creationId xmlns:a16="http://schemas.microsoft.com/office/drawing/2014/main" id="{FC2A413D-A93E-7FBF-612A-9396C6BAD0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71700" y="4667250"/>
            <a:ext cx="8229600" cy="1676400"/>
          </a:xfrm>
        </p:spPr>
        <p:txBody>
          <a:bodyPr rtlCol="0">
            <a:normAutofit lnSpcReduction="10000"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ea typeface="ＭＳ Ｐゴシック" pitchFamily="34" charset="-128"/>
              </a:rPr>
              <a:t>each peer keeps track of IP addresses of predecessor, successor, short cuts.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ea typeface="ＭＳ Ｐゴシック" pitchFamily="34" charset="-128"/>
              </a:rPr>
              <a:t>reduced from 6 to 3 messages.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400" dirty="0">
                <a:ea typeface="ＭＳ Ｐゴシック" pitchFamily="34" charset="-128"/>
              </a:rPr>
              <a:t>possible to design shortcuts with </a:t>
            </a:r>
            <a:r>
              <a:rPr lang="en-US" sz="2400" i="1" dirty="0">
                <a:ea typeface="ＭＳ Ｐゴシック" pitchFamily="34" charset="-128"/>
              </a:rPr>
              <a:t>O(log N) </a:t>
            </a:r>
            <a:r>
              <a:rPr lang="en-US" sz="2400" dirty="0">
                <a:ea typeface="ＭＳ Ｐゴシック" pitchFamily="34" charset="-128"/>
              </a:rPr>
              <a:t>neighbors, </a:t>
            </a:r>
            <a:r>
              <a:rPr lang="en-US" sz="2400" i="1" dirty="0">
                <a:ea typeface="ＭＳ Ｐゴシック" pitchFamily="34" charset="-128"/>
              </a:rPr>
              <a:t>O(log N) </a:t>
            </a:r>
            <a:r>
              <a:rPr lang="en-US" sz="2400" dirty="0">
                <a:ea typeface="ＭＳ Ｐゴシック" pitchFamily="34" charset="-128"/>
              </a:rPr>
              <a:t>messages in query</a:t>
            </a:r>
          </a:p>
        </p:txBody>
      </p:sp>
      <p:grpSp>
        <p:nvGrpSpPr>
          <p:cNvPr id="231427" name="Group 66">
            <a:extLst>
              <a:ext uri="{FF2B5EF4-FFF2-40B4-BE49-F238E27FC236}">
                <a16:creationId xmlns:a16="http://schemas.microsoft.com/office/drawing/2014/main" id="{241369B2-E7CE-0179-5AA8-E4450334876A}"/>
              </a:ext>
            </a:extLst>
          </p:cNvPr>
          <p:cNvGrpSpPr>
            <a:grpSpLocks/>
          </p:cNvGrpSpPr>
          <p:nvPr/>
        </p:nvGrpSpPr>
        <p:grpSpPr bwMode="auto">
          <a:xfrm>
            <a:off x="3767138" y="914401"/>
            <a:ext cx="3890962" cy="3662363"/>
            <a:chOff x="4833190" y="1676400"/>
            <a:chExt cx="3892193" cy="3662018"/>
          </a:xfrm>
        </p:grpSpPr>
        <p:grpSp>
          <p:nvGrpSpPr>
            <p:cNvPr id="231437" name="Group 43">
              <a:extLst>
                <a:ext uri="{FF2B5EF4-FFF2-40B4-BE49-F238E27FC236}">
                  <a16:creationId xmlns:a16="http://schemas.microsoft.com/office/drawing/2014/main" id="{821EB28A-9E71-47BD-BC21-4D4A4EB1358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833190" y="1676400"/>
              <a:ext cx="3892193" cy="3662018"/>
              <a:chOff x="946990" y="1676400"/>
              <a:chExt cx="3892193" cy="3662018"/>
            </a:xfrm>
          </p:grpSpPr>
          <p:sp>
            <p:nvSpPr>
              <p:cNvPr id="231446" name="Oval 3">
                <a:extLst>
                  <a:ext uri="{FF2B5EF4-FFF2-40B4-BE49-F238E27FC236}">
                    <a16:creationId xmlns:a16="http://schemas.microsoft.com/office/drawing/2014/main" id="{4DCDB0BF-E8FC-E6DA-1A26-258841EA7F5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94354" y="4791480"/>
                <a:ext cx="96564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31447" name="Oval 4">
                <a:extLst>
                  <a:ext uri="{FF2B5EF4-FFF2-40B4-BE49-F238E27FC236}">
                    <a16:creationId xmlns:a16="http://schemas.microsoft.com/office/drawing/2014/main" id="{3FAB581C-865E-7318-22EC-D2327B9F3E0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35115" y="2890435"/>
                <a:ext cx="96564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31448" name="Oval 5">
                <a:extLst>
                  <a:ext uri="{FF2B5EF4-FFF2-40B4-BE49-F238E27FC236}">
                    <a16:creationId xmlns:a16="http://schemas.microsoft.com/office/drawing/2014/main" id="{8E7AC75A-E565-4290-B265-363CB00D764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459562" y="3978242"/>
                <a:ext cx="96564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31449" name="Oval 6">
                <a:extLst>
                  <a:ext uri="{FF2B5EF4-FFF2-40B4-BE49-F238E27FC236}">
                    <a16:creationId xmlns:a16="http://schemas.microsoft.com/office/drawing/2014/main" id="{F90357EC-8966-CE5F-2467-D2C2E249F9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989799" y="2585616"/>
                <a:ext cx="96564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31450" name="Oval 7">
                <a:extLst>
                  <a:ext uri="{FF2B5EF4-FFF2-40B4-BE49-F238E27FC236}">
                    <a16:creationId xmlns:a16="http://schemas.microsoft.com/office/drawing/2014/main" id="{E6CD39FF-B44B-B01D-40D4-2394FE3DA2C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83160" y="3457025"/>
                <a:ext cx="96564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31451" name="Oval 8">
                <a:extLst>
                  <a:ext uri="{FF2B5EF4-FFF2-40B4-BE49-F238E27FC236}">
                    <a16:creationId xmlns:a16="http://schemas.microsoft.com/office/drawing/2014/main" id="{B14F3B90-457A-BA58-D7CC-64FB75B3BC7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04467" y="4192313"/>
                <a:ext cx="96564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31452" name="Oval 9">
                <a:extLst>
                  <a:ext uri="{FF2B5EF4-FFF2-40B4-BE49-F238E27FC236}">
                    <a16:creationId xmlns:a16="http://schemas.microsoft.com/office/drawing/2014/main" id="{CD712F50-DF00-8E5C-F110-C2DB7A5BD93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991278" y="4548323"/>
                <a:ext cx="96565" cy="988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31453" name="Oval 10">
                <a:extLst>
                  <a:ext uri="{FF2B5EF4-FFF2-40B4-BE49-F238E27FC236}">
                    <a16:creationId xmlns:a16="http://schemas.microsoft.com/office/drawing/2014/main" id="{1563CAF5-277C-B632-22F8-87D6D72FE2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376443" y="2050438"/>
                <a:ext cx="2927496" cy="2793396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  <p:sp>
            <p:nvSpPr>
              <p:cNvPr id="231454" name="Text Box 11">
                <a:extLst>
                  <a:ext uri="{FF2B5EF4-FFF2-40B4-BE49-F238E27FC236}">
                    <a16:creationId xmlns:a16="http://schemas.microsoft.com/office/drawing/2014/main" id="{C4F5FA85-B3BF-E700-D2AF-7755BDBFDB1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95600" y="1676400"/>
                <a:ext cx="340266" cy="46162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r>
                  <a:rPr lang="en-US" altLang="en-US" sz="240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</a:t>
                </a:r>
              </a:p>
            </p:txBody>
          </p:sp>
          <p:sp>
            <p:nvSpPr>
              <p:cNvPr id="231455" name="Rectangle 12">
                <a:extLst>
                  <a:ext uri="{FF2B5EF4-FFF2-40B4-BE49-F238E27FC236}">
                    <a16:creationId xmlns:a16="http://schemas.microsoft.com/office/drawing/2014/main" id="{EC4834A1-6C39-9892-6637-77F5526354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022305" y="2286000"/>
                <a:ext cx="495783" cy="461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r>
                  <a:rPr lang="en-US" altLang="en-US" sz="240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12</a:t>
                </a:r>
              </a:p>
            </p:txBody>
          </p:sp>
          <p:sp>
            <p:nvSpPr>
              <p:cNvPr id="231456" name="Rectangle 13">
                <a:extLst>
                  <a:ext uri="{FF2B5EF4-FFF2-40B4-BE49-F238E27FC236}">
                    <a16:creationId xmlns:a16="http://schemas.microsoft.com/office/drawing/2014/main" id="{7EA3847B-27DD-B05C-4CA9-FBAE842ADD6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343400" y="3352800"/>
                <a:ext cx="495783" cy="461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r>
                  <a:rPr lang="en-US" altLang="en-US" sz="240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13</a:t>
                </a:r>
              </a:p>
            </p:txBody>
          </p:sp>
          <p:sp>
            <p:nvSpPr>
              <p:cNvPr id="231457" name="Rectangle 14">
                <a:extLst>
                  <a:ext uri="{FF2B5EF4-FFF2-40B4-BE49-F238E27FC236}">
                    <a16:creationId xmlns:a16="http://schemas.microsoft.com/office/drawing/2014/main" id="{74013C9A-99FD-5429-74B4-FAC372AC08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114800" y="4114800"/>
                <a:ext cx="495783" cy="461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r>
                  <a:rPr lang="en-US" altLang="en-US" sz="240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25</a:t>
                </a:r>
              </a:p>
            </p:txBody>
          </p:sp>
          <p:sp>
            <p:nvSpPr>
              <p:cNvPr id="231458" name="Rectangle 15">
                <a:extLst>
                  <a:ext uri="{FF2B5EF4-FFF2-40B4-BE49-F238E27FC236}">
                    <a16:creationId xmlns:a16="http://schemas.microsoft.com/office/drawing/2014/main" id="{EE2AFBC9-662D-663C-148B-600C8D14CA7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43200" y="4876800"/>
                <a:ext cx="495783" cy="461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r>
                  <a:rPr lang="en-US" altLang="en-US" sz="240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32</a:t>
                </a:r>
              </a:p>
            </p:txBody>
          </p:sp>
          <p:sp>
            <p:nvSpPr>
              <p:cNvPr id="231459" name="Rectangle 16">
                <a:extLst>
                  <a:ext uri="{FF2B5EF4-FFF2-40B4-BE49-F238E27FC236}">
                    <a16:creationId xmlns:a16="http://schemas.microsoft.com/office/drawing/2014/main" id="{5CA4EE52-42EE-8AD2-3640-C2B744B8F83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676400" y="4648200"/>
                <a:ext cx="495783" cy="461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r>
                  <a:rPr lang="en-US" altLang="en-US" sz="240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40</a:t>
                </a:r>
              </a:p>
            </p:txBody>
          </p:sp>
          <p:sp>
            <p:nvSpPr>
              <p:cNvPr id="231460" name="Rectangle 17">
                <a:extLst>
                  <a:ext uri="{FF2B5EF4-FFF2-40B4-BE49-F238E27FC236}">
                    <a16:creationId xmlns:a16="http://schemas.microsoft.com/office/drawing/2014/main" id="{5787D8D2-6FB5-4EDE-DFDD-DF49C75027B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82933" y="3886200"/>
                <a:ext cx="495783" cy="461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r>
                  <a:rPr lang="en-US" altLang="en-US" sz="240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48</a:t>
                </a:r>
              </a:p>
            </p:txBody>
          </p:sp>
          <p:sp>
            <p:nvSpPr>
              <p:cNvPr id="231461" name="Rectangle 18">
                <a:extLst>
                  <a:ext uri="{FF2B5EF4-FFF2-40B4-BE49-F238E27FC236}">
                    <a16:creationId xmlns:a16="http://schemas.microsoft.com/office/drawing/2014/main" id="{0A88AFA8-CA55-6F2C-9361-989B9015042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46990" y="2667000"/>
                <a:ext cx="495783" cy="4616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r>
                  <a:rPr lang="en-US" altLang="en-US" sz="2400">
                    <a:solidFill>
                      <a:srgbClr val="000000"/>
                    </a:solidFill>
                    <a:latin typeface="Calibri" panose="020F0502020204030204" pitchFamily="34" charset="0"/>
                  </a:rPr>
                  <a:t>60</a:t>
                </a:r>
              </a:p>
            </p:txBody>
          </p:sp>
          <p:sp>
            <p:nvSpPr>
              <p:cNvPr id="231462" name="Oval 28">
                <a:extLst>
                  <a:ext uri="{FF2B5EF4-FFF2-40B4-BE49-F238E27FC236}">
                    <a16:creationId xmlns:a16="http://schemas.microsoft.com/office/drawing/2014/main" id="{6FF00DAC-A64A-94C4-C04B-8016FC45635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12920" y="2010882"/>
                <a:ext cx="96565" cy="98891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endParaRPr>
              </a:p>
            </p:txBody>
          </p:sp>
        </p:grpSp>
        <p:cxnSp>
          <p:nvCxnSpPr>
            <p:cNvPr id="80" name="Straight Arrow Connector 79">
              <a:extLst>
                <a:ext uri="{FF2B5EF4-FFF2-40B4-BE49-F238E27FC236}">
                  <a16:creationId xmlns:a16="http://schemas.microsoft.com/office/drawing/2014/main" id="{B7BF488F-4220-70C7-85D8-3102EB419F27}"/>
                </a:ext>
              </a:extLst>
            </p:cNvPr>
            <p:cNvCxnSpPr>
              <a:endCxn id="231452" idx="7"/>
            </p:cNvCxnSpPr>
            <p:nvPr/>
          </p:nvCxnSpPr>
          <p:spPr>
            <a:xfrm rot="10800000" flipV="1">
              <a:off x="5959083" y="3505028"/>
              <a:ext cx="2254963" cy="105717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>
              <a:extLst>
                <a:ext uri="{FF2B5EF4-FFF2-40B4-BE49-F238E27FC236}">
                  <a16:creationId xmlns:a16="http://schemas.microsoft.com/office/drawing/2014/main" id="{92913652-3578-235B-2285-A6E474F9ACE5}"/>
                </a:ext>
              </a:extLst>
            </p:cNvPr>
            <p:cNvCxnSpPr>
              <a:stCxn id="231451" idx="1"/>
              <a:endCxn id="231448" idx="6"/>
            </p:cNvCxnSpPr>
            <p:nvPr/>
          </p:nvCxnSpPr>
          <p:spPr>
            <a:xfrm rot="16200000" flipV="1">
              <a:off x="6583205" y="2885456"/>
              <a:ext cx="179370" cy="246299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DE477915-F245-8C4B-53A9-754E09ACAAA6}"/>
                </a:ext>
              </a:extLst>
            </p:cNvPr>
            <p:cNvCxnSpPr>
              <a:stCxn id="231446" idx="0"/>
              <a:endCxn id="231448" idx="6"/>
            </p:cNvCxnSpPr>
            <p:nvPr/>
          </p:nvCxnSpPr>
          <p:spPr>
            <a:xfrm flipH="1" flipV="1">
              <a:off x="5442983" y="4027267"/>
              <a:ext cx="1286282" cy="763515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3" name="Straight Arrow Connector 92">
              <a:extLst>
                <a:ext uri="{FF2B5EF4-FFF2-40B4-BE49-F238E27FC236}">
                  <a16:creationId xmlns:a16="http://schemas.microsoft.com/office/drawing/2014/main" id="{9F7085E6-7257-F525-D7B4-677BE0E92607}"/>
                </a:ext>
              </a:extLst>
            </p:cNvPr>
            <p:cNvCxnSpPr/>
            <p:nvPr/>
          </p:nvCxnSpPr>
          <p:spPr>
            <a:xfrm rot="5400000" flipH="1" flipV="1">
              <a:off x="5160822" y="2839745"/>
              <a:ext cx="2452457" cy="887694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>
              <a:extLst>
                <a:ext uri="{FF2B5EF4-FFF2-40B4-BE49-F238E27FC236}">
                  <a16:creationId xmlns:a16="http://schemas.microsoft.com/office/drawing/2014/main" id="{A888B0FB-CC81-14DB-E6E1-C9E311B680E7}"/>
                </a:ext>
              </a:extLst>
            </p:cNvPr>
            <p:cNvCxnSpPr>
              <a:stCxn id="231448" idx="7"/>
            </p:cNvCxnSpPr>
            <p:nvPr/>
          </p:nvCxnSpPr>
          <p:spPr>
            <a:xfrm rot="5400000" flipH="1" flipV="1">
              <a:off x="6013347" y="2080662"/>
              <a:ext cx="1325438" cy="249792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Arrow Connector 100">
              <a:extLst>
                <a:ext uri="{FF2B5EF4-FFF2-40B4-BE49-F238E27FC236}">
                  <a16:creationId xmlns:a16="http://schemas.microsoft.com/office/drawing/2014/main" id="{A797FDF0-6A80-E85B-CC20-E6B6FC633DC5}"/>
                </a:ext>
              </a:extLst>
            </p:cNvPr>
            <p:cNvCxnSpPr>
              <a:endCxn id="231453" idx="6"/>
            </p:cNvCxnSpPr>
            <p:nvPr/>
          </p:nvCxnSpPr>
          <p:spPr>
            <a:xfrm>
              <a:off x="5409634" y="2939931"/>
              <a:ext cx="2780592" cy="50795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Arrow Connector 103">
              <a:extLst>
                <a:ext uri="{FF2B5EF4-FFF2-40B4-BE49-F238E27FC236}">
                  <a16:creationId xmlns:a16="http://schemas.microsoft.com/office/drawing/2014/main" id="{D55EBC55-398C-B982-B8D5-29CB549393C6}"/>
                </a:ext>
              </a:extLst>
            </p:cNvPr>
            <p:cNvCxnSpPr>
              <a:stCxn id="231462" idx="5"/>
            </p:cNvCxnSpPr>
            <p:nvPr/>
          </p:nvCxnSpPr>
          <p:spPr>
            <a:xfrm rot="16200000" flipH="1">
              <a:off x="6355721" y="2621453"/>
              <a:ext cx="2095303" cy="1043317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>
              <a:extLst>
                <a:ext uri="{FF2B5EF4-FFF2-40B4-BE49-F238E27FC236}">
                  <a16:creationId xmlns:a16="http://schemas.microsoft.com/office/drawing/2014/main" id="{B778524B-C001-FC0E-88DE-2C17E11EB106}"/>
                </a:ext>
              </a:extLst>
            </p:cNvPr>
            <p:cNvCxnSpPr/>
            <p:nvPr/>
          </p:nvCxnSpPr>
          <p:spPr>
            <a:xfrm rot="5400000">
              <a:off x="6292217" y="3156357"/>
              <a:ext cx="2177845" cy="1198942"/>
            </a:xfrm>
            <a:prstGeom prst="straightConnector1">
              <a:avLst/>
            </a:prstGeom>
            <a:ln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D103E1DB-C08B-18EF-2ABF-A8DC788408B8}"/>
              </a:ext>
            </a:extLst>
          </p:cNvPr>
          <p:cNvCxnSpPr>
            <a:endCxn id="231453" idx="4"/>
          </p:cNvCxnSpPr>
          <p:nvPr/>
        </p:nvCxnSpPr>
        <p:spPr>
          <a:xfrm flipH="1">
            <a:off x="5659438" y="1905001"/>
            <a:ext cx="1122362" cy="2176463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377333AD-3682-7B67-500D-2E88540CA68F}"/>
              </a:ext>
            </a:extLst>
          </p:cNvPr>
          <p:cNvCxnSpPr>
            <a:stCxn id="231453" idx="4"/>
          </p:cNvCxnSpPr>
          <p:nvPr/>
        </p:nvCxnSpPr>
        <p:spPr>
          <a:xfrm flipH="1" flipV="1">
            <a:off x="4343400" y="3276601"/>
            <a:ext cx="1316038" cy="804863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19">
            <a:extLst>
              <a:ext uri="{FF2B5EF4-FFF2-40B4-BE49-F238E27FC236}">
                <a16:creationId xmlns:a16="http://schemas.microsoft.com/office/drawing/2014/main" id="{A9A79840-9C0C-75C2-2D3E-BA74F477C755}"/>
              </a:ext>
            </a:extLst>
          </p:cNvPr>
          <p:cNvGrpSpPr>
            <a:grpSpLocks/>
          </p:cNvGrpSpPr>
          <p:nvPr/>
        </p:nvGrpSpPr>
        <p:grpSpPr bwMode="auto">
          <a:xfrm>
            <a:off x="7218363" y="1030289"/>
            <a:ext cx="2487612" cy="860425"/>
            <a:chOff x="4311" y="1273"/>
            <a:chExt cx="737" cy="609"/>
          </a:xfrm>
        </p:grpSpPr>
        <p:sp>
          <p:nvSpPr>
            <p:cNvPr id="231435" name="AutoShape 20">
              <a:extLst>
                <a:ext uri="{FF2B5EF4-FFF2-40B4-BE49-F238E27FC236}">
                  <a16:creationId xmlns:a16="http://schemas.microsoft.com/office/drawing/2014/main" id="{6EFEFF50-0629-EABF-7C4A-0BD6D5DD10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1" y="1273"/>
              <a:ext cx="709" cy="609"/>
            </a:xfrm>
            <a:prstGeom prst="wedgeRoundRectCallout">
              <a:avLst>
                <a:gd name="adj1" fmla="val -59593"/>
                <a:gd name="adj2" fmla="val 68556"/>
                <a:gd name="adj3" fmla="val 16667"/>
              </a:avLst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1600">
                <a:solidFill>
                  <a:srgbClr val="000000"/>
                </a:solidFill>
                <a:latin typeface="Times New Roman" panose="02020603050405020304" pitchFamily="18" charset="0"/>
              </a:endParaRPr>
            </a:p>
          </p:txBody>
        </p:sp>
        <p:sp>
          <p:nvSpPr>
            <p:cNvPr id="231436" name="Text Box 21">
              <a:extLst>
                <a:ext uri="{FF2B5EF4-FFF2-40B4-BE49-F238E27FC236}">
                  <a16:creationId xmlns:a16="http://schemas.microsoft.com/office/drawing/2014/main" id="{C7A842F3-34DC-10DC-3575-E4DD6A265B5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44" y="1326"/>
              <a:ext cx="704" cy="4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lnSpc>
                  <a:spcPts val="2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>
                  <a:solidFill>
                    <a:srgbClr val="CC0000"/>
                  </a:solidFill>
                  <a:latin typeface="Calibri" panose="020F0502020204030204" pitchFamily="34" charset="0"/>
                </a:rPr>
                <a:t>What is the value for</a:t>
              </a:r>
            </a:p>
            <a:p>
              <a:pPr eaLnBrk="0" fontAlgn="base" hangingPunct="0">
                <a:lnSpc>
                  <a:spcPts val="2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>
                  <a:solidFill>
                    <a:srgbClr val="CC0000"/>
                  </a:solidFill>
                  <a:latin typeface="Calibri" panose="020F0502020204030204" pitchFamily="34" charset="0"/>
                </a:rPr>
                <a:t>key 53</a:t>
              </a:r>
            </a:p>
          </p:txBody>
        </p:sp>
      </p:grpSp>
      <p:pic>
        <p:nvPicPr>
          <p:cNvPr id="231431" name="Picture 19" descr="underline_base">
            <a:extLst>
              <a:ext uri="{FF2B5EF4-FFF2-40B4-BE49-F238E27FC236}">
                <a16:creationId xmlns:a16="http://schemas.microsoft.com/office/drawing/2014/main" id="{60D20782-ACE5-5C5D-C563-34D1355D5A05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6738" y="762000"/>
            <a:ext cx="6850062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" name="AutoShape 32">
            <a:extLst>
              <a:ext uri="{FF2B5EF4-FFF2-40B4-BE49-F238E27FC236}">
                <a16:creationId xmlns:a16="http://schemas.microsoft.com/office/drawing/2014/main" id="{C6358641-1E20-A3D1-2263-2EF9CDA001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24401" y="1143000"/>
            <a:ext cx="1096963" cy="609600"/>
          </a:xfrm>
          <a:prstGeom prst="wedgeRoundRectCallout">
            <a:avLst>
              <a:gd name="adj1" fmla="val 17440"/>
              <a:gd name="adj2" fmla="val 87759"/>
              <a:gd name="adj3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400">
                <a:solidFill>
                  <a:srgbClr val="000000"/>
                </a:solidFill>
                <a:latin typeface="Calibri" panose="020F0502020204030204" pitchFamily="34" charset="0"/>
              </a:rPr>
              <a:t>value</a:t>
            </a: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60162528-F79C-5704-DC51-2DF8A902BA00}"/>
              </a:ext>
            </a:extLst>
          </p:cNvPr>
          <p:cNvCxnSpPr/>
          <p:nvPr/>
        </p:nvCxnSpPr>
        <p:spPr>
          <a:xfrm flipV="1">
            <a:off x="4495800" y="1905000"/>
            <a:ext cx="2133600" cy="304800"/>
          </a:xfrm>
          <a:prstGeom prst="straightConnector1">
            <a:avLst/>
          </a:prstGeom>
          <a:ln w="2540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EB36C997-4896-1D45-9247-B5F391AC8E62}"/>
              </a:ext>
            </a:extLst>
          </p:cNvPr>
          <p:cNvCxnSpPr/>
          <p:nvPr/>
        </p:nvCxnSpPr>
        <p:spPr>
          <a:xfrm flipV="1">
            <a:off x="4343400" y="2286000"/>
            <a:ext cx="0" cy="838200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49" name="Title 67">
            <a:extLst>
              <a:ext uri="{FF2B5EF4-FFF2-40B4-BE49-F238E27FC236}">
                <a16:creationId xmlns:a16="http://schemas.microsoft.com/office/drawing/2014/main" id="{D6A2C0CF-B6FE-FD30-6595-5D024CB01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5000" y="1"/>
            <a:ext cx="8229600" cy="1019175"/>
          </a:xfrm>
        </p:spPr>
        <p:txBody>
          <a:bodyPr/>
          <a:lstStyle/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Peer churn</a:t>
            </a:r>
          </a:p>
        </p:txBody>
      </p:sp>
      <p:sp>
        <p:nvSpPr>
          <p:cNvPr id="69" name="Content Placeholder 68">
            <a:extLst>
              <a:ext uri="{FF2B5EF4-FFF2-40B4-BE49-F238E27FC236}">
                <a16:creationId xmlns:a16="http://schemas.microsoft.com/office/drawing/2014/main" id="{4EA14197-20B2-D398-F5C1-FC871AEAD1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4370388"/>
            <a:ext cx="8229600" cy="2133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i="1">
                <a:solidFill>
                  <a:srgbClr val="CC0000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rPr>
              <a:t>example: peer 5 abruptly leaves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US" altLang="en-US" sz="2600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grpSp>
        <p:nvGrpSpPr>
          <p:cNvPr id="232451" name="Group 42">
            <a:extLst>
              <a:ext uri="{FF2B5EF4-FFF2-40B4-BE49-F238E27FC236}">
                <a16:creationId xmlns:a16="http://schemas.microsoft.com/office/drawing/2014/main" id="{9E56DB0A-5F19-5181-9739-93E9B8841AE2}"/>
              </a:ext>
            </a:extLst>
          </p:cNvPr>
          <p:cNvGrpSpPr>
            <a:grpSpLocks/>
          </p:cNvGrpSpPr>
          <p:nvPr/>
        </p:nvGrpSpPr>
        <p:grpSpPr bwMode="auto">
          <a:xfrm>
            <a:off x="1782763" y="814389"/>
            <a:ext cx="3735650" cy="3662387"/>
            <a:chOff x="946990" y="1676400"/>
            <a:chExt cx="3736660" cy="3662018"/>
          </a:xfrm>
        </p:grpSpPr>
        <p:sp>
          <p:nvSpPr>
            <p:cNvPr id="232459" name="Oval 3">
              <a:extLst>
                <a:ext uri="{FF2B5EF4-FFF2-40B4-BE49-F238E27FC236}">
                  <a16:creationId xmlns:a16="http://schemas.microsoft.com/office/drawing/2014/main" id="{742FF384-3EB6-6700-0276-187D2EA4C6C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4354" y="4791480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2460" name="Oval 4">
              <a:extLst>
                <a:ext uri="{FF2B5EF4-FFF2-40B4-BE49-F238E27FC236}">
                  <a16:creationId xmlns:a16="http://schemas.microsoft.com/office/drawing/2014/main" id="{4D7794CD-414C-DDC7-663D-A29010A2538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5115" y="2890435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2461" name="Oval 5">
              <a:extLst>
                <a:ext uri="{FF2B5EF4-FFF2-40B4-BE49-F238E27FC236}">
                  <a16:creationId xmlns:a16="http://schemas.microsoft.com/office/drawing/2014/main" id="{6D188687-62F1-9CB1-AF15-80EB5CA089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59562" y="3978242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2462" name="Oval 6">
              <a:extLst>
                <a:ext uri="{FF2B5EF4-FFF2-40B4-BE49-F238E27FC236}">
                  <a16:creationId xmlns:a16="http://schemas.microsoft.com/office/drawing/2014/main" id="{20282C92-360D-55DD-E548-3E8C4397CE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9799" y="2585616"/>
              <a:ext cx="96564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2463" name="Oval 7">
              <a:extLst>
                <a:ext uri="{FF2B5EF4-FFF2-40B4-BE49-F238E27FC236}">
                  <a16:creationId xmlns:a16="http://schemas.microsoft.com/office/drawing/2014/main" id="{454C156B-A411-22D5-D626-21C33AF16F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83160" y="3457025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2464" name="Oval 8">
              <a:extLst>
                <a:ext uri="{FF2B5EF4-FFF2-40B4-BE49-F238E27FC236}">
                  <a16:creationId xmlns:a16="http://schemas.microsoft.com/office/drawing/2014/main" id="{19AF4D33-FF76-E604-815A-32AC851B7A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4467" y="4192313"/>
              <a:ext cx="96564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2465" name="Oval 9">
              <a:extLst>
                <a:ext uri="{FF2B5EF4-FFF2-40B4-BE49-F238E27FC236}">
                  <a16:creationId xmlns:a16="http://schemas.microsoft.com/office/drawing/2014/main" id="{2667A1E0-0C49-CADD-E58B-129843FD072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1278" y="4548323"/>
              <a:ext cx="96565" cy="988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2466" name="Oval 10">
              <a:extLst>
                <a:ext uri="{FF2B5EF4-FFF2-40B4-BE49-F238E27FC236}">
                  <a16:creationId xmlns:a16="http://schemas.microsoft.com/office/drawing/2014/main" id="{0F5E6A40-B95C-7F0A-F964-0EB70DBBBB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76443" y="2050438"/>
              <a:ext cx="2927496" cy="2793396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sp>
          <p:nvSpPr>
            <p:cNvPr id="232467" name="Text Box 11">
              <a:extLst>
                <a:ext uri="{FF2B5EF4-FFF2-40B4-BE49-F238E27FC236}">
                  <a16:creationId xmlns:a16="http://schemas.microsoft.com/office/drawing/2014/main" id="{F883FE3C-0E4C-82CA-9DA3-74D4C38128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95600" y="1676400"/>
              <a:ext cx="340250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1</a:t>
              </a:r>
            </a:p>
          </p:txBody>
        </p:sp>
        <p:sp>
          <p:nvSpPr>
            <p:cNvPr id="232468" name="Rectangle 12">
              <a:extLst>
                <a:ext uri="{FF2B5EF4-FFF2-40B4-BE49-F238E27FC236}">
                  <a16:creationId xmlns:a16="http://schemas.microsoft.com/office/drawing/2014/main" id="{56C305C9-2045-88F8-535A-40A5A5C76FD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2514600"/>
              <a:ext cx="340250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3</a:t>
              </a:r>
            </a:p>
          </p:txBody>
        </p:sp>
        <p:sp>
          <p:nvSpPr>
            <p:cNvPr id="232469" name="Rectangle 13">
              <a:extLst>
                <a:ext uri="{FF2B5EF4-FFF2-40B4-BE49-F238E27FC236}">
                  <a16:creationId xmlns:a16="http://schemas.microsoft.com/office/drawing/2014/main" id="{00222C2F-B691-3828-3361-2011B4FF1C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3400" y="3352800"/>
              <a:ext cx="340250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4</a:t>
              </a:r>
            </a:p>
          </p:txBody>
        </p:sp>
        <p:sp>
          <p:nvSpPr>
            <p:cNvPr id="232470" name="Rectangle 14">
              <a:extLst>
                <a:ext uri="{FF2B5EF4-FFF2-40B4-BE49-F238E27FC236}">
                  <a16:creationId xmlns:a16="http://schemas.microsoft.com/office/drawing/2014/main" id="{3DA08507-F4CF-7A56-6DA4-741319C5CE7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14800" y="4114800"/>
              <a:ext cx="340250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5</a:t>
              </a:r>
            </a:p>
          </p:txBody>
        </p:sp>
        <p:sp>
          <p:nvSpPr>
            <p:cNvPr id="232471" name="Rectangle 15">
              <a:extLst>
                <a:ext uri="{FF2B5EF4-FFF2-40B4-BE49-F238E27FC236}">
                  <a16:creationId xmlns:a16="http://schemas.microsoft.com/office/drawing/2014/main" id="{681D7F4F-156B-6EE9-1883-B2D6A736E5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43200" y="4876800"/>
              <a:ext cx="340250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8</a:t>
              </a:r>
            </a:p>
          </p:txBody>
        </p:sp>
        <p:sp>
          <p:nvSpPr>
            <p:cNvPr id="232472" name="Rectangle 16">
              <a:extLst>
                <a:ext uri="{FF2B5EF4-FFF2-40B4-BE49-F238E27FC236}">
                  <a16:creationId xmlns:a16="http://schemas.microsoft.com/office/drawing/2014/main" id="{5EABA4A4-3E77-B711-8682-47EA5A50C9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76400" y="4648200"/>
              <a:ext cx="495783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10</a:t>
              </a:r>
            </a:p>
          </p:txBody>
        </p:sp>
        <p:sp>
          <p:nvSpPr>
            <p:cNvPr id="232473" name="Rectangle 17">
              <a:extLst>
                <a:ext uri="{FF2B5EF4-FFF2-40B4-BE49-F238E27FC236}">
                  <a16:creationId xmlns:a16="http://schemas.microsoft.com/office/drawing/2014/main" id="{5E486357-83A2-F644-F6B4-A6CDD386E3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0952" y="3886200"/>
              <a:ext cx="495783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12</a:t>
              </a:r>
            </a:p>
          </p:txBody>
        </p:sp>
        <p:sp>
          <p:nvSpPr>
            <p:cNvPr id="232474" name="Rectangle 18">
              <a:extLst>
                <a:ext uri="{FF2B5EF4-FFF2-40B4-BE49-F238E27FC236}">
                  <a16:creationId xmlns:a16="http://schemas.microsoft.com/office/drawing/2014/main" id="{DB572E33-DAA8-72C4-F573-BD242761D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6990" y="2667000"/>
              <a:ext cx="495783" cy="4616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r>
                <a:rPr lang="en-US" altLang="en-US" sz="2400">
                  <a:solidFill>
                    <a:srgbClr val="000000"/>
                  </a:solidFill>
                  <a:latin typeface="Calibri" panose="020F0502020204030204" pitchFamily="34" charset="0"/>
                </a:rPr>
                <a:t>15</a:t>
              </a:r>
            </a:p>
          </p:txBody>
        </p:sp>
        <p:sp>
          <p:nvSpPr>
            <p:cNvPr id="232475" name="Oval 28">
              <a:extLst>
                <a:ext uri="{FF2B5EF4-FFF2-40B4-BE49-F238E27FC236}">
                  <a16:creationId xmlns:a16="http://schemas.microsoft.com/office/drawing/2014/main" id="{0E630C1B-C2A1-2067-441A-D1D2C9B8BF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912920" y="2010882"/>
              <a:ext cx="96565" cy="98891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 sz="24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</p:grp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6C82AAA-6B9B-05BC-D861-F2318C6E51D0}"/>
              </a:ext>
            </a:extLst>
          </p:cNvPr>
          <p:cNvCxnSpPr/>
          <p:nvPr/>
        </p:nvCxnSpPr>
        <p:spPr>
          <a:xfrm>
            <a:off x="3578225" y="1119188"/>
            <a:ext cx="152400" cy="762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8378E090-74A6-FBA5-4FB1-1FB7C0344CFB}"/>
              </a:ext>
            </a:extLst>
          </p:cNvPr>
          <p:cNvCxnSpPr/>
          <p:nvPr/>
        </p:nvCxnSpPr>
        <p:spPr>
          <a:xfrm rot="10800000" flipV="1">
            <a:off x="3654426" y="1195389"/>
            <a:ext cx="169863" cy="968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5069E1A1-5ABB-67DF-A1A5-03D8075D4BF1}"/>
              </a:ext>
            </a:extLst>
          </p:cNvPr>
          <p:cNvCxnSpPr/>
          <p:nvPr/>
        </p:nvCxnSpPr>
        <p:spPr>
          <a:xfrm>
            <a:off x="4797425" y="3252788"/>
            <a:ext cx="228600" cy="184150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BA6CF428-6A85-6743-5F8B-CA39EE1CF7E1}"/>
              </a:ext>
            </a:extLst>
          </p:cNvPr>
          <p:cNvCxnSpPr>
            <a:stCxn id="232470" idx="0"/>
          </p:cNvCxnSpPr>
          <p:nvPr/>
        </p:nvCxnSpPr>
        <p:spPr>
          <a:xfrm flipH="1">
            <a:off x="4721226" y="3253034"/>
            <a:ext cx="398571" cy="228354"/>
          </a:xfrm>
          <a:prstGeom prst="line">
            <a:avLst/>
          </a:prstGeom>
          <a:ln w="254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9" name="TextBox 28">
            <a:extLst>
              <a:ext uri="{FF2B5EF4-FFF2-40B4-BE49-F238E27FC236}">
                <a16:creationId xmlns:a16="http://schemas.microsoft.com/office/drawing/2014/main" id="{2A7A1A07-2339-E4E4-EA9C-A6E7DD9AB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5039" y="544514"/>
            <a:ext cx="4427537" cy="3929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</a:pPr>
            <a:r>
              <a:rPr lang="en-US" altLang="en-US" sz="2800">
                <a:solidFill>
                  <a:srgbClr val="CC0000"/>
                </a:solidFill>
                <a:latin typeface="Gill Sans MT" panose="020B0502020104020203" pitchFamily="34" charset="77"/>
              </a:rPr>
              <a:t>handling peer churn:</a:t>
            </a:r>
          </a:p>
          <a:p>
            <a:pPr eaLnBrk="0" fontAlgn="base" hangingPunct="0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peers may come and go (churn)</a:t>
            </a:r>
          </a:p>
          <a:p>
            <a:pPr eaLnBrk="0" fontAlgn="base" hangingPunct="0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each peer knows address of its two successors </a:t>
            </a:r>
          </a:p>
          <a:p>
            <a:pPr eaLnBrk="0" fontAlgn="base" hangingPunct="0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each peer periodically pings its </a:t>
            </a:r>
            <a:b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</a:b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two successors to check aliveness</a:t>
            </a:r>
          </a:p>
          <a:p>
            <a:pPr eaLnBrk="0" fontAlgn="base" hangingPunct="0">
              <a:lnSpc>
                <a:spcPts val="26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if immediate successor leaves, choose next successor as new immediate successor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 sz="2400">
              <a:solidFill>
                <a:srgbClr val="000000"/>
              </a:solidFill>
              <a:latin typeface="Gill Sans MT" panose="020B0502020104020203" pitchFamily="34" charset="77"/>
            </a:endParaRPr>
          </a:p>
        </p:txBody>
      </p:sp>
      <p:cxnSp>
        <p:nvCxnSpPr>
          <p:cNvPr id="232457" name="Straight Arrow Connector 30">
            <a:extLst>
              <a:ext uri="{FF2B5EF4-FFF2-40B4-BE49-F238E27FC236}">
                <a16:creationId xmlns:a16="http://schemas.microsoft.com/office/drawing/2014/main" id="{5126CFF6-4060-DD25-1D64-6711901EE65F}"/>
              </a:ext>
            </a:extLst>
          </p:cNvPr>
          <p:cNvCxnSpPr>
            <a:cxnSpLocks noChangeShapeType="1"/>
            <a:stCxn id="232469" idx="1"/>
          </p:cNvCxnSpPr>
          <p:nvPr/>
        </p:nvCxnSpPr>
        <p:spPr bwMode="auto">
          <a:xfrm flipH="1">
            <a:off x="4730751" y="2721791"/>
            <a:ext cx="447505" cy="265885"/>
          </a:xfrm>
          <a:prstGeom prst="straightConnector1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 type="arrow" w="med" len="med"/>
              </a14:hiddenLine>
            </a:ext>
          </a:extLst>
        </p:spPr>
      </p:cxnSp>
      <p:pic>
        <p:nvPicPr>
          <p:cNvPr id="232458" name="Picture 24" descr="underline_base">
            <a:extLst>
              <a:ext uri="{FF2B5EF4-FFF2-40B4-BE49-F238E27FC236}">
                <a16:creationId xmlns:a16="http://schemas.microsoft.com/office/drawing/2014/main" id="{08561658-93D5-E6F4-26F0-4CCC691851C3}"/>
              </a:ext>
            </a:extLst>
          </p:cNvPr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2151" y="796926"/>
            <a:ext cx="2684463" cy="155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969" name="Rectangle 7">
            <a:extLst>
              <a:ext uri="{FF2B5EF4-FFF2-40B4-BE49-F238E27FC236}">
                <a16:creationId xmlns:a16="http://schemas.microsoft.com/office/drawing/2014/main" id="{446DCAEA-48A8-85BD-F61F-128D2D89E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211970" name="Rectangle 8">
            <a:extLst>
              <a:ext uri="{FF2B5EF4-FFF2-40B4-BE49-F238E27FC236}">
                <a16:creationId xmlns:a16="http://schemas.microsoft.com/office/drawing/2014/main" id="{9CAC089D-8E0A-5A4E-D8AC-6D808DEE33B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2-</a:t>
            </a:r>
            <a:fld id="{4949B4C9-5DE4-D444-B0CB-91528A763C9F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Aft>
                  <a:spcPct val="0"/>
                </a:spcAft>
              </a:pPr>
              <a:t>2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11971" name="Rectangle 3">
            <a:extLst>
              <a:ext uri="{FF2B5EF4-FFF2-40B4-BE49-F238E27FC236}">
                <a16:creationId xmlns:a16="http://schemas.microsoft.com/office/drawing/2014/main" id="{64EF6577-DBDC-7C36-7AA7-2167E79717AB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1936751" y="1471613"/>
            <a:ext cx="4475163" cy="2457450"/>
          </a:xfrm>
        </p:spPr>
        <p:txBody>
          <a:bodyPr/>
          <a:lstStyle/>
          <a:p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peer joining torrent: </a:t>
            </a:r>
          </a:p>
          <a:p>
            <a:pPr lvl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has no chunks, but will accumulate them over time from other peers</a:t>
            </a:r>
          </a:p>
          <a:p>
            <a:pPr lvl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registers with tracker to get list of peers, connects to subset of peers (</a:t>
            </a:r>
            <a:r>
              <a:rPr lang="ja-JP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“</a:t>
            </a:r>
            <a:r>
              <a:rPr lang="en-US" altLang="ja-JP">
                <a:latin typeface="Gill Sans MT" panose="020B0502020104020203" pitchFamily="34" charset="77"/>
                <a:ea typeface="ＭＳ Ｐゴシック" panose="020B0600070205080204" pitchFamily="34" charset="-128"/>
              </a:rPr>
              <a:t>neighbors</a:t>
            </a:r>
            <a:r>
              <a:rPr lang="ja-JP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”</a:t>
            </a:r>
            <a:r>
              <a:rPr lang="en-US" altLang="ja-JP">
                <a:latin typeface="Gill Sans MT" panose="020B0502020104020203" pitchFamily="34" charset="77"/>
                <a:ea typeface="ＭＳ Ｐゴシック" panose="020B0600070205080204" pitchFamily="34" charset="-128"/>
              </a:rPr>
              <a:t>)</a:t>
            </a: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sp>
        <p:nvSpPr>
          <p:cNvPr id="211972" name="Rectangle 2">
            <a:extLst>
              <a:ext uri="{FF2B5EF4-FFF2-40B4-BE49-F238E27FC236}">
                <a16:creationId xmlns:a16="http://schemas.microsoft.com/office/drawing/2014/main" id="{FEE74E96-9815-5E67-76D2-AA9168CCA0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5163" y="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4000">
                <a:solidFill>
                  <a:srgbClr val="000099"/>
                </a:solidFill>
                <a:latin typeface="Gill Sans MT" panose="020B0502020104020203" pitchFamily="34" charset="77"/>
              </a:rPr>
              <a:t>P2P file distribution: BitTorrent </a:t>
            </a:r>
          </a:p>
        </p:txBody>
      </p:sp>
      <p:pic>
        <p:nvPicPr>
          <p:cNvPr id="211973" name="Picture 45" descr="underline_base">
            <a:extLst>
              <a:ext uri="{FF2B5EF4-FFF2-40B4-BE49-F238E27FC236}">
                <a16:creationId xmlns:a16="http://schemas.microsoft.com/office/drawing/2014/main" id="{97510669-F1E3-5445-EFF5-6099A8D07001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26" y="817563"/>
            <a:ext cx="6672263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1974" name="Rectangle 3">
            <a:extLst>
              <a:ext uri="{FF2B5EF4-FFF2-40B4-BE49-F238E27FC236}">
                <a16:creationId xmlns:a16="http://schemas.microsoft.com/office/drawing/2014/main" id="{FDF2DED2-0057-2387-3316-F654FD0F08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66913" y="4221164"/>
            <a:ext cx="8120062" cy="2338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while downloading, peer uploads chunks to other peers</a:t>
            </a:r>
          </a:p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peer may change peers with whom it exchanges chunks</a:t>
            </a:r>
          </a:p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itchFamily="2" charset="2"/>
              <a:buChar char="v"/>
            </a:pPr>
            <a:r>
              <a:rPr lang="en-US" altLang="en-US" sz="2400" i="1">
                <a:solidFill>
                  <a:srgbClr val="CC0000"/>
                </a:solidFill>
                <a:latin typeface="Gill Sans MT" panose="020B0502020104020203" pitchFamily="34" charset="77"/>
              </a:rPr>
              <a:t>churn:</a:t>
            </a: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 peers may come and go</a:t>
            </a:r>
          </a:p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6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once peer has entire file, it may (selfishly) leave or (altruistically) remain in torrent</a:t>
            </a:r>
          </a:p>
        </p:txBody>
      </p:sp>
      <p:sp>
        <p:nvSpPr>
          <p:cNvPr id="211975" name="Line 25">
            <a:extLst>
              <a:ext uri="{FF2B5EF4-FFF2-40B4-BE49-F238E27FC236}">
                <a16:creationId xmlns:a16="http://schemas.microsoft.com/office/drawing/2014/main" id="{9ACA4A93-7F59-1A5F-D91A-9E0760A6B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769226" y="1646239"/>
            <a:ext cx="1736725" cy="879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1976" name="Line 26">
            <a:extLst>
              <a:ext uri="{FF2B5EF4-FFF2-40B4-BE49-F238E27FC236}">
                <a16:creationId xmlns:a16="http://schemas.microsoft.com/office/drawing/2014/main" id="{B82F36C3-C8F2-D984-C130-DE9E2B77FC9C}"/>
              </a:ext>
            </a:extLst>
          </p:cNvPr>
          <p:cNvSpPr>
            <a:spLocks noChangeShapeType="1"/>
          </p:cNvSpPr>
          <p:nvPr/>
        </p:nvSpPr>
        <p:spPr bwMode="auto">
          <a:xfrm>
            <a:off x="7631114" y="1739901"/>
            <a:ext cx="168275" cy="11334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1977" name="Line 27">
            <a:extLst>
              <a:ext uri="{FF2B5EF4-FFF2-40B4-BE49-F238E27FC236}">
                <a16:creationId xmlns:a16="http://schemas.microsoft.com/office/drawing/2014/main" id="{57175B2E-0BA6-C9DB-73AB-0B1009BE53C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747125" y="1590675"/>
            <a:ext cx="795338" cy="190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1978" name="Line 28">
            <a:extLst>
              <a:ext uri="{FF2B5EF4-FFF2-40B4-BE49-F238E27FC236}">
                <a16:creationId xmlns:a16="http://schemas.microsoft.com/office/drawing/2014/main" id="{C8DA74F3-F57B-8734-4CF4-A94DEF47D0F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191501" y="1925639"/>
            <a:ext cx="1389063" cy="12398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1979" name="Line 29">
            <a:extLst>
              <a:ext uri="{FF2B5EF4-FFF2-40B4-BE49-F238E27FC236}">
                <a16:creationId xmlns:a16="http://schemas.microsoft.com/office/drawing/2014/main" id="{F80503B5-1148-5F4A-AB16-EB5148F0E12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250239" y="3152775"/>
            <a:ext cx="504825" cy="10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1980" name="Line 30">
            <a:extLst>
              <a:ext uri="{FF2B5EF4-FFF2-40B4-BE49-F238E27FC236}">
                <a16:creationId xmlns:a16="http://schemas.microsoft.com/office/drawing/2014/main" id="{BF48C221-86F1-9C50-E617-C7A9A31595D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23214" y="1714501"/>
            <a:ext cx="612775" cy="1046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1981" name="Line 31">
            <a:extLst>
              <a:ext uri="{FF2B5EF4-FFF2-40B4-BE49-F238E27FC236}">
                <a16:creationId xmlns:a16="http://schemas.microsoft.com/office/drawing/2014/main" id="{39E6ACB2-C2DD-4257-C036-63082C1C839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35925" y="2579689"/>
            <a:ext cx="1443038" cy="301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1982" name="Line 32">
            <a:extLst>
              <a:ext uri="{FF2B5EF4-FFF2-40B4-BE49-F238E27FC236}">
                <a16:creationId xmlns:a16="http://schemas.microsoft.com/office/drawing/2014/main" id="{FFBA8434-C923-0FD1-4EF3-26EE6BA8AB6E}"/>
              </a:ext>
            </a:extLst>
          </p:cNvPr>
          <p:cNvSpPr>
            <a:spLocks noChangeShapeType="1"/>
          </p:cNvSpPr>
          <p:nvPr/>
        </p:nvSpPr>
        <p:spPr bwMode="auto">
          <a:xfrm>
            <a:off x="8716963" y="1679576"/>
            <a:ext cx="804862" cy="796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1983" name="Line 33">
            <a:extLst>
              <a:ext uri="{FF2B5EF4-FFF2-40B4-BE49-F238E27FC236}">
                <a16:creationId xmlns:a16="http://schemas.microsoft.com/office/drawing/2014/main" id="{1C9C10D4-C7E6-C51B-D3E6-155F48DB3CEA}"/>
              </a:ext>
            </a:extLst>
          </p:cNvPr>
          <p:cNvSpPr>
            <a:spLocks noChangeShapeType="1"/>
          </p:cNvSpPr>
          <p:nvPr/>
        </p:nvSpPr>
        <p:spPr bwMode="auto">
          <a:xfrm>
            <a:off x="9018589" y="3165476"/>
            <a:ext cx="255587" cy="136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1984" name="Line 34">
            <a:extLst>
              <a:ext uri="{FF2B5EF4-FFF2-40B4-BE49-F238E27FC236}">
                <a16:creationId xmlns:a16="http://schemas.microsoft.com/office/drawing/2014/main" id="{56D7D948-EE19-B86E-9B52-2D89794DD4E1}"/>
              </a:ext>
            </a:extLst>
          </p:cNvPr>
          <p:cNvSpPr>
            <a:spLocks noChangeShapeType="1"/>
          </p:cNvSpPr>
          <p:nvPr/>
        </p:nvSpPr>
        <p:spPr bwMode="auto">
          <a:xfrm>
            <a:off x="8259763" y="3351213"/>
            <a:ext cx="10144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1985" name="Line 38">
            <a:extLst>
              <a:ext uri="{FF2B5EF4-FFF2-40B4-BE49-F238E27FC236}">
                <a16:creationId xmlns:a16="http://schemas.microsoft.com/office/drawing/2014/main" id="{F3EC77B0-D5E0-1D4D-2A14-1744198A74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393239" y="2689225"/>
            <a:ext cx="179387" cy="585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211986" name="Picture 39" descr="Alice">
            <a:extLst>
              <a:ext uri="{FF2B5EF4-FFF2-40B4-BE49-F238E27FC236}">
                <a16:creationId xmlns:a16="http://schemas.microsoft.com/office/drawing/2014/main" id="{73B534AE-635D-55C0-86FB-C302FB809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5725" y="2139950"/>
            <a:ext cx="323850" cy="31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1987" name="Group 70">
            <a:extLst>
              <a:ext uri="{FF2B5EF4-FFF2-40B4-BE49-F238E27FC236}">
                <a16:creationId xmlns:a16="http://schemas.microsoft.com/office/drawing/2014/main" id="{33858257-8B32-5C07-9441-5D8E173D56F8}"/>
              </a:ext>
            </a:extLst>
          </p:cNvPr>
          <p:cNvGrpSpPr>
            <a:grpSpLocks/>
          </p:cNvGrpSpPr>
          <p:nvPr/>
        </p:nvGrpSpPr>
        <p:grpSpPr bwMode="auto">
          <a:xfrm>
            <a:off x="7110414" y="1693863"/>
            <a:ext cx="2378075" cy="1350962"/>
            <a:chOff x="1752" y="2166"/>
            <a:chExt cx="2200" cy="1363"/>
          </a:xfrm>
        </p:grpSpPr>
        <p:sp>
          <p:nvSpPr>
            <p:cNvPr id="212048" name="Line 22">
              <a:extLst>
                <a:ext uri="{FF2B5EF4-FFF2-40B4-BE49-F238E27FC236}">
                  <a16:creationId xmlns:a16="http://schemas.microsoft.com/office/drawing/2014/main" id="{CFF6A72E-6114-F6FB-B1B6-892674BF74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52" y="2166"/>
              <a:ext cx="361" cy="53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2049" name="Line 23">
              <a:extLst>
                <a:ext uri="{FF2B5EF4-FFF2-40B4-BE49-F238E27FC236}">
                  <a16:creationId xmlns:a16="http://schemas.microsoft.com/office/drawing/2014/main" id="{E1D3AC95-A9A1-9D9A-8693-5FC600475D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70" y="2352"/>
              <a:ext cx="2182" cy="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2050" name="Line 24">
              <a:extLst>
                <a:ext uri="{FF2B5EF4-FFF2-40B4-BE49-F238E27FC236}">
                  <a16:creationId xmlns:a16="http://schemas.microsoft.com/office/drawing/2014/main" id="{2550F7AC-1EE6-F740-072A-AC907AFA1C4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86" y="2820"/>
              <a:ext cx="1550" cy="70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1988" name="Group 74">
            <a:extLst>
              <a:ext uri="{FF2B5EF4-FFF2-40B4-BE49-F238E27FC236}">
                <a16:creationId xmlns:a16="http://schemas.microsoft.com/office/drawing/2014/main" id="{5BB4456D-0AFF-9363-B4D9-C41AA5FEDA95}"/>
              </a:ext>
            </a:extLst>
          </p:cNvPr>
          <p:cNvGrpSpPr>
            <a:grpSpLocks/>
          </p:cNvGrpSpPr>
          <p:nvPr/>
        </p:nvGrpSpPr>
        <p:grpSpPr bwMode="auto">
          <a:xfrm>
            <a:off x="6769100" y="1374776"/>
            <a:ext cx="292100" cy="517525"/>
            <a:chOff x="4140" y="429"/>
            <a:chExt cx="1425" cy="2396"/>
          </a:xfrm>
        </p:grpSpPr>
        <p:sp>
          <p:nvSpPr>
            <p:cNvPr id="212016" name="Freeform 75">
              <a:extLst>
                <a:ext uri="{FF2B5EF4-FFF2-40B4-BE49-F238E27FC236}">
                  <a16:creationId xmlns:a16="http://schemas.microsoft.com/office/drawing/2014/main" id="{F4DE83C9-F909-5FEF-5D97-5C36B123B3A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6 w 354"/>
                <a:gd name="T1" fmla="*/ 0 h 2742"/>
                <a:gd name="T2" fmla="*/ 30 w 354"/>
                <a:gd name="T3" fmla="*/ 46 h 2742"/>
                <a:gd name="T4" fmla="*/ 30 w 354"/>
                <a:gd name="T5" fmla="*/ 354 h 2742"/>
                <a:gd name="T6" fmla="*/ 0 w 354"/>
                <a:gd name="T7" fmla="*/ 371 h 2742"/>
                <a:gd name="T8" fmla="*/ 6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4"/>
                <a:gd name="T16" fmla="*/ 0 h 2742"/>
                <a:gd name="T17" fmla="*/ 354 w 354"/>
                <a:gd name="T18" fmla="*/ 2742 h 2742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2017" name="Rectangle 76">
              <a:extLst>
                <a:ext uri="{FF2B5EF4-FFF2-40B4-BE49-F238E27FC236}">
                  <a16:creationId xmlns:a16="http://schemas.microsoft.com/office/drawing/2014/main" id="{935ACF07-F960-A005-8CBB-8E39B1C0E0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429"/>
              <a:ext cx="1046" cy="2286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2018" name="Freeform 77">
              <a:extLst>
                <a:ext uri="{FF2B5EF4-FFF2-40B4-BE49-F238E27FC236}">
                  <a16:creationId xmlns:a16="http://schemas.microsoft.com/office/drawing/2014/main" id="{6845C5F1-6192-807E-DBF5-E8DE828947E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18 w 211"/>
                <a:gd name="T3" fmla="*/ 30 h 2537"/>
                <a:gd name="T4" fmla="*/ 2 w 211"/>
                <a:gd name="T5" fmla="*/ 338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11"/>
                <a:gd name="T13" fmla="*/ 0 h 2537"/>
                <a:gd name="T14" fmla="*/ 211 w 211"/>
                <a:gd name="T15" fmla="*/ 2537 h 2537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2019" name="Freeform 78">
              <a:extLst>
                <a:ext uri="{FF2B5EF4-FFF2-40B4-BE49-F238E27FC236}">
                  <a16:creationId xmlns:a16="http://schemas.microsoft.com/office/drawing/2014/main" id="{CDA4BCE5-A93E-B789-F0BD-266ABF173066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8 h 226"/>
                <a:gd name="T4" fmla="*/ 29 w 328"/>
                <a:gd name="T5" fmla="*/ 32 h 226"/>
                <a:gd name="T6" fmla="*/ 0 w 328"/>
                <a:gd name="T7" fmla="*/ 13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2020" name="Rectangle 79">
              <a:extLst>
                <a:ext uri="{FF2B5EF4-FFF2-40B4-BE49-F238E27FC236}">
                  <a16:creationId xmlns:a16="http://schemas.microsoft.com/office/drawing/2014/main" id="{2A59EF07-8FD3-D1EC-84BD-9E551F0F8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694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212021" name="Group 80">
              <a:extLst>
                <a:ext uri="{FF2B5EF4-FFF2-40B4-BE49-F238E27FC236}">
                  <a16:creationId xmlns:a16="http://schemas.microsoft.com/office/drawing/2014/main" id="{10A5669A-FF01-D683-8297-4C56C225B4F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212046" name="AutoShape 81">
                <a:extLst>
                  <a:ext uri="{FF2B5EF4-FFF2-40B4-BE49-F238E27FC236}">
                    <a16:creationId xmlns:a16="http://schemas.microsoft.com/office/drawing/2014/main" id="{3521D21C-0BEC-46F2-84B5-E81CB22C6A7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" y="2571"/>
                <a:ext cx="725" cy="134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12047" name="AutoShape 82">
                <a:extLst>
                  <a:ext uri="{FF2B5EF4-FFF2-40B4-BE49-F238E27FC236}">
                    <a16:creationId xmlns:a16="http://schemas.microsoft.com/office/drawing/2014/main" id="{AE157AEA-BE04-48A3-52A4-743D372201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7" y="2585"/>
                <a:ext cx="686" cy="106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12022" name="Rectangle 83">
              <a:extLst>
                <a:ext uri="{FF2B5EF4-FFF2-40B4-BE49-F238E27FC236}">
                  <a16:creationId xmlns:a16="http://schemas.microsoft.com/office/drawing/2014/main" id="{14DB25FD-1989-C16C-92F1-E348B1769A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5" y="1017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212023" name="Group 84">
              <a:extLst>
                <a:ext uri="{FF2B5EF4-FFF2-40B4-BE49-F238E27FC236}">
                  <a16:creationId xmlns:a16="http://schemas.microsoft.com/office/drawing/2014/main" id="{5DCB7179-F638-5A16-ED4F-C579C061F8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212044" name="AutoShape 85">
                <a:extLst>
                  <a:ext uri="{FF2B5EF4-FFF2-40B4-BE49-F238E27FC236}">
                    <a16:creationId xmlns:a16="http://schemas.microsoft.com/office/drawing/2014/main" id="{279E09F0-8932-F60C-13E5-75BBC1A6537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0" y="2569"/>
                <a:ext cx="725" cy="13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12045" name="AutoShape 86">
                <a:extLst>
                  <a:ext uri="{FF2B5EF4-FFF2-40B4-BE49-F238E27FC236}">
                    <a16:creationId xmlns:a16="http://schemas.microsoft.com/office/drawing/2014/main" id="{E65C9431-FD81-2ECE-69C5-A25BF0DDDF5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4"/>
                <a:ext cx="686" cy="107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12024" name="Rectangle 87">
              <a:extLst>
                <a:ext uri="{FF2B5EF4-FFF2-40B4-BE49-F238E27FC236}">
                  <a16:creationId xmlns:a16="http://schemas.microsoft.com/office/drawing/2014/main" id="{CCD83129-B6CC-BB72-34EF-08A9F14BA8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7" y="1355"/>
              <a:ext cx="596" cy="51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2025" name="Rectangle 88">
              <a:extLst>
                <a:ext uri="{FF2B5EF4-FFF2-40B4-BE49-F238E27FC236}">
                  <a16:creationId xmlns:a16="http://schemas.microsoft.com/office/drawing/2014/main" id="{5C4FE280-4FD5-573F-48FC-0373771DBD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5" y="1656"/>
              <a:ext cx="596" cy="44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grpSp>
          <p:nvGrpSpPr>
            <p:cNvPr id="212026" name="Group 89">
              <a:extLst>
                <a:ext uri="{FF2B5EF4-FFF2-40B4-BE49-F238E27FC236}">
                  <a16:creationId xmlns:a16="http://schemas.microsoft.com/office/drawing/2014/main" id="{57EEF516-4355-A5E2-3ECD-C2F6DFF24F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212042" name="AutoShape 90">
                <a:extLst>
                  <a:ext uri="{FF2B5EF4-FFF2-40B4-BE49-F238E27FC236}">
                    <a16:creationId xmlns:a16="http://schemas.microsoft.com/office/drawing/2014/main" id="{FA50B63E-A687-79BC-29C1-6CEB47EBA76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8"/>
                <a:ext cx="724" cy="142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12043" name="AutoShape 91">
                <a:extLst>
                  <a:ext uri="{FF2B5EF4-FFF2-40B4-BE49-F238E27FC236}">
                    <a16:creationId xmlns:a16="http://schemas.microsoft.com/office/drawing/2014/main" id="{41B6B3F9-E464-59B8-3DC7-53DD47A3C6F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5" y="2582"/>
                <a:ext cx="685" cy="108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12027" name="Freeform 92">
              <a:extLst>
                <a:ext uri="{FF2B5EF4-FFF2-40B4-BE49-F238E27FC236}">
                  <a16:creationId xmlns:a16="http://schemas.microsoft.com/office/drawing/2014/main" id="{1A204522-1EA8-20CF-63EA-9A9548A5C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29 w 328"/>
                <a:gd name="T3" fmla="*/ 17 h 226"/>
                <a:gd name="T4" fmla="*/ 29 w 328"/>
                <a:gd name="T5" fmla="*/ 30 h 226"/>
                <a:gd name="T6" fmla="*/ 0 w 328"/>
                <a:gd name="T7" fmla="*/ 1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28"/>
                <a:gd name="T16" fmla="*/ 0 h 226"/>
                <a:gd name="T17" fmla="*/ 328 w 328"/>
                <a:gd name="T18" fmla="*/ 226 h 22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12028" name="Group 93">
              <a:extLst>
                <a:ext uri="{FF2B5EF4-FFF2-40B4-BE49-F238E27FC236}">
                  <a16:creationId xmlns:a16="http://schemas.microsoft.com/office/drawing/2014/main" id="{E1635533-B975-FAE5-77B4-02A933550B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212040" name="AutoShape 94">
                <a:extLst>
                  <a:ext uri="{FF2B5EF4-FFF2-40B4-BE49-F238E27FC236}">
                    <a16:creationId xmlns:a16="http://schemas.microsoft.com/office/drawing/2014/main" id="{E5495ADA-9ACC-9045-4B46-3F5772F7D41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67"/>
                <a:ext cx="724" cy="140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12041" name="AutoShape 95">
                <a:extLst>
                  <a:ext uri="{FF2B5EF4-FFF2-40B4-BE49-F238E27FC236}">
                    <a16:creationId xmlns:a16="http://schemas.microsoft.com/office/drawing/2014/main" id="{F14D7E5D-FE3C-01F5-91FE-035D9035C3A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0" y="2581"/>
                <a:ext cx="685" cy="110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chemeClr val="accent2"/>
                  </a:buClr>
                  <a:buSzPct val="85000"/>
                  <a:buFont typeface="ZapfDingbats" pitchFamily="82" charset="2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altLang="en-US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212029" name="Rectangle 96">
              <a:extLst>
                <a:ext uri="{FF2B5EF4-FFF2-40B4-BE49-F238E27FC236}">
                  <a16:creationId xmlns:a16="http://schemas.microsoft.com/office/drawing/2014/main" id="{2EBDC281-82C5-EE8C-7731-37D730D293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7" y="429"/>
              <a:ext cx="70" cy="2286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2030" name="Freeform 97">
              <a:extLst>
                <a:ext uri="{FF2B5EF4-FFF2-40B4-BE49-F238E27FC236}">
                  <a16:creationId xmlns:a16="http://schemas.microsoft.com/office/drawing/2014/main" id="{284712A8-2005-0061-B894-708410C45E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26 w 296"/>
                <a:gd name="T3" fmla="*/ 18 h 256"/>
                <a:gd name="T4" fmla="*/ 26 w 296"/>
                <a:gd name="T5" fmla="*/ 34 h 256"/>
                <a:gd name="T6" fmla="*/ 0 w 296"/>
                <a:gd name="T7" fmla="*/ 1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96"/>
                <a:gd name="T16" fmla="*/ 0 h 256"/>
                <a:gd name="T17" fmla="*/ 296 w 296"/>
                <a:gd name="T18" fmla="*/ 256 h 25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2031" name="Freeform 98">
              <a:extLst>
                <a:ext uri="{FF2B5EF4-FFF2-40B4-BE49-F238E27FC236}">
                  <a16:creationId xmlns:a16="http://schemas.microsoft.com/office/drawing/2014/main" id="{3EA70972-97EA-1D99-3ABD-C1DF31FDDD48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27 w 304"/>
                <a:gd name="T3" fmla="*/ 23 h 288"/>
                <a:gd name="T4" fmla="*/ 25 w 304"/>
                <a:gd name="T5" fmla="*/ 39 h 288"/>
                <a:gd name="T6" fmla="*/ 2 w 304"/>
                <a:gd name="T7" fmla="*/ 17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4"/>
                <a:gd name="T16" fmla="*/ 0 h 288"/>
                <a:gd name="T17" fmla="*/ 304 w 304"/>
                <a:gd name="T18" fmla="*/ 288 h 2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2032" name="Oval 99">
              <a:extLst>
                <a:ext uri="{FF2B5EF4-FFF2-40B4-BE49-F238E27FC236}">
                  <a16:creationId xmlns:a16="http://schemas.microsoft.com/office/drawing/2014/main" id="{6488CC1E-485D-B747-C3A7-7132A223C3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9" y="2612"/>
              <a:ext cx="46" cy="96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2033" name="Freeform 100">
              <a:extLst>
                <a:ext uri="{FF2B5EF4-FFF2-40B4-BE49-F238E27FC236}">
                  <a16:creationId xmlns:a16="http://schemas.microsoft.com/office/drawing/2014/main" id="{829A6BF7-1642-5FC0-620A-4B6EF4C5F8E6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15 h 240"/>
                <a:gd name="T2" fmla="*/ 2 w 306"/>
                <a:gd name="T3" fmla="*/ 33 h 240"/>
                <a:gd name="T4" fmla="*/ 27 w 306"/>
                <a:gd name="T5" fmla="*/ 15 h 240"/>
                <a:gd name="T6" fmla="*/ 26 w 306"/>
                <a:gd name="T7" fmla="*/ 0 h 240"/>
                <a:gd name="T8" fmla="*/ 0 w 306"/>
                <a:gd name="T9" fmla="*/ 15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06"/>
                <a:gd name="T16" fmla="*/ 0 h 240"/>
                <a:gd name="T17" fmla="*/ 306 w 306"/>
                <a:gd name="T18" fmla="*/ 240 h 240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12034" name="AutoShape 101">
              <a:extLst>
                <a:ext uri="{FF2B5EF4-FFF2-40B4-BE49-F238E27FC236}">
                  <a16:creationId xmlns:a16="http://schemas.microsoft.com/office/drawing/2014/main" id="{2981A1E0-511F-403F-5AF6-031FC0301C9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78"/>
              <a:ext cx="1200" cy="147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2035" name="AutoShape 102">
              <a:extLst>
                <a:ext uri="{FF2B5EF4-FFF2-40B4-BE49-F238E27FC236}">
                  <a16:creationId xmlns:a16="http://schemas.microsoft.com/office/drawing/2014/main" id="{6C5907B9-984F-95C8-6C6C-3D48C7FEB1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0" y="2707"/>
              <a:ext cx="1069" cy="88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chemeClr val="tx2"/>
                </a:gs>
                <a:gs pos="100000">
                  <a:schemeClr val="bg2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2036" name="Oval 103">
              <a:extLst>
                <a:ext uri="{FF2B5EF4-FFF2-40B4-BE49-F238E27FC236}">
                  <a16:creationId xmlns:a16="http://schemas.microsoft.com/office/drawing/2014/main" id="{91F36C76-4B29-1A7A-54FF-0F72E12BCC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2384"/>
              <a:ext cx="155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2037" name="Oval 104">
              <a:extLst>
                <a:ext uri="{FF2B5EF4-FFF2-40B4-BE49-F238E27FC236}">
                  <a16:creationId xmlns:a16="http://schemas.microsoft.com/office/drawing/2014/main" id="{8FE6B7A2-9807-CDAA-BAF7-D5D8455C3DC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9" y="2384"/>
              <a:ext cx="155" cy="140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1800">
                <a:solidFill>
                  <a:srgbClr val="FF0000"/>
                </a:solidFill>
                <a:cs typeface="Arial" panose="020B0604020202020204" pitchFamily="34" charset="0"/>
              </a:endParaRPr>
            </a:p>
          </p:txBody>
        </p:sp>
        <p:sp>
          <p:nvSpPr>
            <p:cNvPr id="212038" name="Oval 105">
              <a:extLst>
                <a:ext uri="{FF2B5EF4-FFF2-40B4-BE49-F238E27FC236}">
                  <a16:creationId xmlns:a16="http://schemas.microsoft.com/office/drawing/2014/main" id="{8D7DDE54-4773-D6D1-CB2D-177AF60867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59" y="2384"/>
              <a:ext cx="163" cy="140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  <p:sp>
          <p:nvSpPr>
            <p:cNvPr id="212039" name="Rectangle 106">
              <a:extLst>
                <a:ext uri="{FF2B5EF4-FFF2-40B4-BE49-F238E27FC236}">
                  <a16:creationId xmlns:a16="http://schemas.microsoft.com/office/drawing/2014/main" id="{1267C794-F49D-74BB-CDA4-C2ED5EE6D3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33"/>
              <a:ext cx="85" cy="764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1pPr>
              <a:lvl2pPr marL="742950" indent="-28575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2pPr>
              <a:lvl3pPr marL="11430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3pPr>
              <a:lvl4pPr marL="16002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4pPr>
              <a:lvl5pPr marL="2057400" indent="-228600"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chemeClr val="accent2"/>
                </a:buClr>
                <a:buSzPct val="85000"/>
                <a:buFont typeface="ZapfDingbats" pitchFamily="82" charset="2"/>
                <a:defRPr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defRPr>
              </a:lvl9pPr>
            </a:lstStyle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alt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211989" name="Group 107">
            <a:extLst>
              <a:ext uri="{FF2B5EF4-FFF2-40B4-BE49-F238E27FC236}">
                <a16:creationId xmlns:a16="http://schemas.microsoft.com/office/drawing/2014/main" id="{DD1ABBFE-4363-B33C-59E8-583BFF337C4B}"/>
              </a:ext>
            </a:extLst>
          </p:cNvPr>
          <p:cNvGrpSpPr>
            <a:grpSpLocks/>
          </p:cNvGrpSpPr>
          <p:nvPr/>
        </p:nvGrpSpPr>
        <p:grpSpPr bwMode="auto">
          <a:xfrm>
            <a:off x="7835901" y="3176588"/>
            <a:ext cx="434975" cy="349250"/>
            <a:chOff x="-44" y="1473"/>
            <a:chExt cx="981" cy="1105"/>
          </a:xfrm>
        </p:grpSpPr>
        <p:pic>
          <p:nvPicPr>
            <p:cNvPr id="212014" name="Picture 108" descr="desktop_computer_stylized_medium">
              <a:extLst>
                <a:ext uri="{FF2B5EF4-FFF2-40B4-BE49-F238E27FC236}">
                  <a16:creationId xmlns:a16="http://schemas.microsoft.com/office/drawing/2014/main" id="{B29E59EB-FDFE-DFE0-2447-FD6402B397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015" name="Freeform 109">
              <a:extLst>
                <a:ext uri="{FF2B5EF4-FFF2-40B4-BE49-F238E27FC236}">
                  <a16:creationId xmlns:a16="http://schemas.microsoft.com/office/drawing/2014/main" id="{08C6085D-99E3-E7C8-032C-496DC4771FC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1990" name="Group 110">
            <a:extLst>
              <a:ext uri="{FF2B5EF4-FFF2-40B4-BE49-F238E27FC236}">
                <a16:creationId xmlns:a16="http://schemas.microsoft.com/office/drawing/2014/main" id="{AFD0804F-C882-7993-D2B4-5FDEC4FED31A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240839" y="3252788"/>
            <a:ext cx="434975" cy="349250"/>
            <a:chOff x="-44" y="1473"/>
            <a:chExt cx="981" cy="1105"/>
          </a:xfrm>
        </p:grpSpPr>
        <p:pic>
          <p:nvPicPr>
            <p:cNvPr id="212012" name="Picture 111" descr="desktop_computer_stylized_medium">
              <a:extLst>
                <a:ext uri="{FF2B5EF4-FFF2-40B4-BE49-F238E27FC236}">
                  <a16:creationId xmlns:a16="http://schemas.microsoft.com/office/drawing/2014/main" id="{B7003889-DE88-B1C4-E179-4B665DC5ED3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013" name="Freeform 112">
              <a:extLst>
                <a:ext uri="{FF2B5EF4-FFF2-40B4-BE49-F238E27FC236}">
                  <a16:creationId xmlns:a16="http://schemas.microsoft.com/office/drawing/2014/main" id="{978A7A24-1EAD-68EE-4062-56E2AEE5A8C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1991" name="Group 113">
            <a:extLst>
              <a:ext uri="{FF2B5EF4-FFF2-40B4-BE49-F238E27FC236}">
                <a16:creationId xmlns:a16="http://schemas.microsoft.com/office/drawing/2014/main" id="{E452B569-DEC4-CC92-9648-5EEEB099763E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512301" y="2457450"/>
            <a:ext cx="434975" cy="349250"/>
            <a:chOff x="-44" y="1473"/>
            <a:chExt cx="981" cy="1105"/>
          </a:xfrm>
        </p:grpSpPr>
        <p:pic>
          <p:nvPicPr>
            <p:cNvPr id="212010" name="Picture 114" descr="desktop_computer_stylized_medium">
              <a:extLst>
                <a:ext uri="{FF2B5EF4-FFF2-40B4-BE49-F238E27FC236}">
                  <a16:creationId xmlns:a16="http://schemas.microsoft.com/office/drawing/2014/main" id="{560F0F9E-8C65-BBA2-4540-F5B888514D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011" name="Freeform 115">
              <a:extLst>
                <a:ext uri="{FF2B5EF4-FFF2-40B4-BE49-F238E27FC236}">
                  <a16:creationId xmlns:a16="http://schemas.microsoft.com/office/drawing/2014/main" id="{3AE75F5B-66C5-329C-5E63-864E489E9F7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1992" name="Group 116">
            <a:extLst>
              <a:ext uri="{FF2B5EF4-FFF2-40B4-BE49-F238E27FC236}">
                <a16:creationId xmlns:a16="http://schemas.microsoft.com/office/drawing/2014/main" id="{0EA1634D-EC9F-8C21-597E-379B5F4152BF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9567864" y="1706563"/>
            <a:ext cx="434975" cy="349250"/>
            <a:chOff x="-44" y="1473"/>
            <a:chExt cx="981" cy="1105"/>
          </a:xfrm>
        </p:grpSpPr>
        <p:pic>
          <p:nvPicPr>
            <p:cNvPr id="212008" name="Picture 117" descr="desktop_computer_stylized_medium">
              <a:extLst>
                <a:ext uri="{FF2B5EF4-FFF2-40B4-BE49-F238E27FC236}">
                  <a16:creationId xmlns:a16="http://schemas.microsoft.com/office/drawing/2014/main" id="{6F3F942A-8E04-EAB5-EBEB-5EF6BDFD894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009" name="Freeform 118">
              <a:extLst>
                <a:ext uri="{FF2B5EF4-FFF2-40B4-BE49-F238E27FC236}">
                  <a16:creationId xmlns:a16="http://schemas.microsoft.com/office/drawing/2014/main" id="{F8B85074-4579-DA6A-B676-4160720516B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1993" name="Group 119">
            <a:extLst>
              <a:ext uri="{FF2B5EF4-FFF2-40B4-BE49-F238E27FC236}">
                <a16:creationId xmlns:a16="http://schemas.microsoft.com/office/drawing/2014/main" id="{19E3B72B-299A-33F6-2167-AC992CFF8C35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8435976" y="1368425"/>
            <a:ext cx="434975" cy="349250"/>
            <a:chOff x="-44" y="1473"/>
            <a:chExt cx="981" cy="1105"/>
          </a:xfrm>
        </p:grpSpPr>
        <p:pic>
          <p:nvPicPr>
            <p:cNvPr id="212006" name="Picture 120" descr="desktop_computer_stylized_medium">
              <a:extLst>
                <a:ext uri="{FF2B5EF4-FFF2-40B4-BE49-F238E27FC236}">
                  <a16:creationId xmlns:a16="http://schemas.microsoft.com/office/drawing/2014/main" id="{A8105DB3-8A90-EE04-0F17-7F39ECB99BE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007" name="Freeform 121">
              <a:extLst>
                <a:ext uri="{FF2B5EF4-FFF2-40B4-BE49-F238E27FC236}">
                  <a16:creationId xmlns:a16="http://schemas.microsoft.com/office/drawing/2014/main" id="{E8175063-9E38-A09B-FE9F-C868BF58088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1994" name="Group 123">
            <a:extLst>
              <a:ext uri="{FF2B5EF4-FFF2-40B4-BE49-F238E27FC236}">
                <a16:creationId xmlns:a16="http://schemas.microsoft.com/office/drawing/2014/main" id="{0DBEAC83-F315-7A2F-8155-8E96E9019C16}"/>
              </a:ext>
            </a:extLst>
          </p:cNvPr>
          <p:cNvGrpSpPr>
            <a:grpSpLocks/>
          </p:cNvGrpSpPr>
          <p:nvPr/>
        </p:nvGrpSpPr>
        <p:grpSpPr bwMode="auto">
          <a:xfrm>
            <a:off x="7348539" y="1411288"/>
            <a:ext cx="434975" cy="349250"/>
            <a:chOff x="-44" y="1473"/>
            <a:chExt cx="981" cy="1105"/>
          </a:xfrm>
        </p:grpSpPr>
        <p:pic>
          <p:nvPicPr>
            <p:cNvPr id="212004" name="Picture 124" descr="desktop_computer_stylized_medium">
              <a:extLst>
                <a:ext uri="{FF2B5EF4-FFF2-40B4-BE49-F238E27FC236}">
                  <a16:creationId xmlns:a16="http://schemas.microsoft.com/office/drawing/2014/main" id="{6C6B1CC9-4A4C-1D70-1D00-A703ADBBF3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005" name="Freeform 125">
              <a:extLst>
                <a:ext uri="{FF2B5EF4-FFF2-40B4-BE49-F238E27FC236}">
                  <a16:creationId xmlns:a16="http://schemas.microsoft.com/office/drawing/2014/main" id="{7B20529F-75FA-D19D-9F90-F81FB1EBC7B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1995" name="Group 126">
            <a:extLst>
              <a:ext uri="{FF2B5EF4-FFF2-40B4-BE49-F238E27FC236}">
                <a16:creationId xmlns:a16="http://schemas.microsoft.com/office/drawing/2014/main" id="{BD723236-D7B8-991D-D867-28FFFF1167A4}"/>
              </a:ext>
            </a:extLst>
          </p:cNvPr>
          <p:cNvGrpSpPr>
            <a:grpSpLocks/>
          </p:cNvGrpSpPr>
          <p:nvPr/>
        </p:nvGrpSpPr>
        <p:grpSpPr bwMode="auto">
          <a:xfrm>
            <a:off x="6683376" y="2162175"/>
            <a:ext cx="434975" cy="349250"/>
            <a:chOff x="-44" y="1473"/>
            <a:chExt cx="981" cy="1105"/>
          </a:xfrm>
        </p:grpSpPr>
        <p:pic>
          <p:nvPicPr>
            <p:cNvPr id="212002" name="Picture 127" descr="desktop_computer_stylized_medium">
              <a:extLst>
                <a:ext uri="{FF2B5EF4-FFF2-40B4-BE49-F238E27FC236}">
                  <a16:creationId xmlns:a16="http://schemas.microsoft.com/office/drawing/2014/main" id="{BEFFBA43-39C8-859A-711C-D9948516A5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003" name="Freeform 128">
              <a:extLst>
                <a:ext uri="{FF2B5EF4-FFF2-40B4-BE49-F238E27FC236}">
                  <a16:creationId xmlns:a16="http://schemas.microsoft.com/office/drawing/2014/main" id="{EE18C983-FDC6-A830-9698-7AA052D6084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1996" name="Group 129">
            <a:extLst>
              <a:ext uri="{FF2B5EF4-FFF2-40B4-BE49-F238E27FC236}">
                <a16:creationId xmlns:a16="http://schemas.microsoft.com/office/drawing/2014/main" id="{6AA0C79C-2336-8A7A-2B4D-D84E632434B4}"/>
              </a:ext>
            </a:extLst>
          </p:cNvPr>
          <p:cNvGrpSpPr>
            <a:grpSpLocks/>
          </p:cNvGrpSpPr>
          <p:nvPr/>
        </p:nvGrpSpPr>
        <p:grpSpPr bwMode="auto">
          <a:xfrm>
            <a:off x="7653339" y="2749550"/>
            <a:ext cx="434975" cy="349250"/>
            <a:chOff x="-44" y="1473"/>
            <a:chExt cx="981" cy="1105"/>
          </a:xfrm>
        </p:grpSpPr>
        <p:pic>
          <p:nvPicPr>
            <p:cNvPr id="212000" name="Picture 130" descr="desktop_computer_stylized_medium">
              <a:extLst>
                <a:ext uri="{FF2B5EF4-FFF2-40B4-BE49-F238E27FC236}">
                  <a16:creationId xmlns:a16="http://schemas.microsoft.com/office/drawing/2014/main" id="{EC9CB935-E96A-18FB-5487-F8B768C7EA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2001" name="Freeform 131">
              <a:extLst>
                <a:ext uri="{FF2B5EF4-FFF2-40B4-BE49-F238E27FC236}">
                  <a16:creationId xmlns:a16="http://schemas.microsoft.com/office/drawing/2014/main" id="{4E972E18-25A1-1EC8-BF84-66DDF2D6754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1997" name="Group 132">
            <a:extLst>
              <a:ext uri="{FF2B5EF4-FFF2-40B4-BE49-F238E27FC236}">
                <a16:creationId xmlns:a16="http://schemas.microsoft.com/office/drawing/2014/main" id="{96F04EF4-3BD8-0D9A-31D2-015338D37790}"/>
              </a:ext>
            </a:extLst>
          </p:cNvPr>
          <p:cNvGrpSpPr>
            <a:grpSpLocks/>
          </p:cNvGrpSpPr>
          <p:nvPr/>
        </p:nvGrpSpPr>
        <p:grpSpPr bwMode="auto">
          <a:xfrm>
            <a:off x="8709025" y="2989264"/>
            <a:ext cx="325438" cy="261937"/>
            <a:chOff x="-44" y="1473"/>
            <a:chExt cx="981" cy="1105"/>
          </a:xfrm>
        </p:grpSpPr>
        <p:pic>
          <p:nvPicPr>
            <p:cNvPr id="211998" name="Picture 133" descr="desktop_computer_stylized_medium">
              <a:extLst>
                <a:ext uri="{FF2B5EF4-FFF2-40B4-BE49-F238E27FC236}">
                  <a16:creationId xmlns:a16="http://schemas.microsoft.com/office/drawing/2014/main" id="{7AC75DA6-E3E7-DFF9-889A-6E70F3436A3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1999" name="Freeform 134">
              <a:extLst>
                <a:ext uri="{FF2B5EF4-FFF2-40B4-BE49-F238E27FC236}">
                  <a16:creationId xmlns:a16="http://schemas.microsoft.com/office/drawing/2014/main" id="{71F18EC8-969C-7243-6C3F-7B045DA7752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017" name="Rectangle 7">
            <a:extLst>
              <a:ext uri="{FF2B5EF4-FFF2-40B4-BE49-F238E27FC236}">
                <a16:creationId xmlns:a16="http://schemas.microsoft.com/office/drawing/2014/main" id="{EFAD2911-0A8F-FBFD-9B13-9AA14963958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214018" name="Rectangle 8">
            <a:extLst>
              <a:ext uri="{FF2B5EF4-FFF2-40B4-BE49-F238E27FC236}">
                <a16:creationId xmlns:a16="http://schemas.microsoft.com/office/drawing/2014/main" id="{E364AE3C-C0E8-3850-0950-ECFDCBA9C18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2-</a:t>
            </a:r>
            <a:fld id="{C357CEA6-0747-014E-BBAD-B53CBD398B27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Aft>
                  <a:spcPct val="0"/>
                </a:spcAft>
              </a:pPr>
              <a:t>3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14019" name="Rectangle 2">
            <a:extLst>
              <a:ext uri="{FF2B5EF4-FFF2-40B4-BE49-F238E27FC236}">
                <a16:creationId xmlns:a16="http://schemas.microsoft.com/office/drawing/2014/main" id="{74015529-78C7-0C78-BB40-35E138975A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822450" y="160338"/>
            <a:ext cx="8491538" cy="849312"/>
          </a:xfrm>
        </p:spPr>
        <p:txBody>
          <a:bodyPr/>
          <a:lstStyle/>
          <a:p>
            <a:r>
              <a:rPr lang="en-US" altLang="en-US" sz="3600">
                <a:latin typeface="Gill Sans MT" panose="020B0502020104020203" pitchFamily="34" charset="77"/>
                <a:ea typeface="ＭＳ Ｐゴシック" panose="020B0600070205080204" pitchFamily="34" charset="-128"/>
              </a:rPr>
              <a:t>BitTorrent: requesting, sending file chunks</a:t>
            </a:r>
          </a:p>
        </p:txBody>
      </p:sp>
      <p:sp>
        <p:nvSpPr>
          <p:cNvPr id="214020" name="Rectangle 4">
            <a:extLst>
              <a:ext uri="{FF2B5EF4-FFF2-40B4-BE49-F238E27FC236}">
                <a16:creationId xmlns:a16="http://schemas.microsoft.com/office/drawing/2014/main" id="{D6196852-2DEE-4053-0395-04319A27A82A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1755775" y="1477964"/>
            <a:ext cx="3989388" cy="3768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altLang="en-US" i="1">
                <a:solidFill>
                  <a:srgbClr val="CC0000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rPr>
              <a:t>requesting chunks:</a:t>
            </a:r>
          </a:p>
          <a:p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at any given time, different peers have different subsets of file chunks</a:t>
            </a:r>
          </a:p>
          <a:p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periodically, Alice asks each peer for list of chunks that they have</a:t>
            </a:r>
          </a:p>
          <a:p>
            <a:r>
              <a:rPr lang="en-US" altLang="en-US" sz="2400">
                <a:latin typeface="Gill Sans MT" panose="020B0502020104020203" pitchFamily="34" charset="77"/>
                <a:ea typeface="ＭＳ Ｐゴシック" panose="020B0600070205080204" pitchFamily="34" charset="-128"/>
              </a:rPr>
              <a:t>Alice requests missing chunks from peers, rarest first</a:t>
            </a:r>
          </a:p>
        </p:txBody>
      </p:sp>
      <p:sp>
        <p:nvSpPr>
          <p:cNvPr id="214021" name="Rectangle 6">
            <a:extLst>
              <a:ext uri="{FF2B5EF4-FFF2-40B4-BE49-F238E27FC236}">
                <a16:creationId xmlns:a16="http://schemas.microsoft.com/office/drawing/2014/main" id="{394DEFB7-3FA2-C818-6A5D-999EA1A1F1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94388" y="1425576"/>
            <a:ext cx="4521200" cy="411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2800" i="1">
                <a:solidFill>
                  <a:srgbClr val="CC0000"/>
                </a:solidFill>
                <a:latin typeface="Gill Sans MT" panose="020B0502020104020203" pitchFamily="34" charset="77"/>
              </a:rPr>
              <a:t>sending chunks: tit-for-tat</a:t>
            </a:r>
          </a:p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Alice sends chunks to those four peers currently sending her chunks </a:t>
            </a:r>
            <a:r>
              <a:rPr lang="en-US" altLang="en-US" sz="2400" i="1">
                <a:solidFill>
                  <a:srgbClr val="000000"/>
                </a:solidFill>
                <a:latin typeface="Gill Sans MT" panose="020B0502020104020203" pitchFamily="34" charset="77"/>
              </a:rPr>
              <a:t>at highest rate</a:t>
            </a: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 </a:t>
            </a:r>
          </a:p>
          <a:p>
            <a:pPr lvl="1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other peers are choked by Alice (do not receive chunks from her)</a:t>
            </a:r>
          </a:p>
          <a:p>
            <a:pPr lvl="1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re-evaluate top 4 every10 secs</a:t>
            </a:r>
          </a:p>
          <a:p>
            <a:pPr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SzPct val="75000"/>
              <a:buFont typeface="Wingdings" pitchFamily="2" charset="2"/>
              <a:buChar char="v"/>
            </a:pPr>
            <a:r>
              <a:rPr lang="en-US" altLang="en-US" sz="2400">
                <a:solidFill>
                  <a:srgbClr val="000000"/>
                </a:solidFill>
                <a:latin typeface="Gill Sans MT" panose="020B0502020104020203" pitchFamily="34" charset="77"/>
              </a:rPr>
              <a:t>every 30 secs: randomly select another peer, starts sending chunks</a:t>
            </a:r>
          </a:p>
          <a:p>
            <a:pPr lvl="1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</a:pP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“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optimistically unchoke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”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 this peer</a:t>
            </a:r>
          </a:p>
          <a:p>
            <a:pPr lvl="1" eaLnBrk="0" fontAlgn="base" hangingPunct="0">
              <a:lnSpc>
                <a:spcPct val="85000"/>
              </a:lnSpc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newly chosen peer may join top 4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0099"/>
              </a:buClr>
              <a:buFont typeface="Wingdings" pitchFamily="2" charset="2"/>
              <a:buChar char="§"/>
            </a:pPr>
            <a:endParaRPr lang="en-US" altLang="en-US">
              <a:solidFill>
                <a:srgbClr val="000000"/>
              </a:solidFill>
              <a:latin typeface="Gill Sans MT" panose="020B0502020104020203" pitchFamily="34" charset="77"/>
            </a:endParaRPr>
          </a:p>
        </p:txBody>
      </p:sp>
      <p:pic>
        <p:nvPicPr>
          <p:cNvPr id="214022" name="Picture 10" descr="underline_base">
            <a:extLst>
              <a:ext uri="{FF2B5EF4-FFF2-40B4-BE49-F238E27FC236}">
                <a16:creationId xmlns:a16="http://schemas.microsoft.com/office/drawing/2014/main" id="{C6B0B527-35D5-F8B3-072C-9E6BB275D890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7851" y="812800"/>
            <a:ext cx="7769225" cy="173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5" name="Rectangle 7">
            <a:extLst>
              <a:ext uri="{FF2B5EF4-FFF2-40B4-BE49-F238E27FC236}">
                <a16:creationId xmlns:a16="http://schemas.microsoft.com/office/drawing/2014/main" id="{B600602F-C602-DFB2-7765-A87BF129449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Application Layer</a:t>
            </a:r>
          </a:p>
        </p:txBody>
      </p:sp>
      <p:sp>
        <p:nvSpPr>
          <p:cNvPr id="216066" name="Rectangle 8">
            <a:extLst>
              <a:ext uri="{FF2B5EF4-FFF2-40B4-BE49-F238E27FC236}">
                <a16:creationId xmlns:a16="http://schemas.microsoft.com/office/drawing/2014/main" id="{1D50149E-71BD-9337-93E8-DAA18A149F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0" fontAlgn="base" hangingPunct="0">
              <a:spcAft>
                <a:spcPct val="0"/>
              </a:spcAft>
            </a:pPr>
            <a:r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t>2-</a:t>
            </a:r>
            <a:fld id="{A93A90AB-1581-A742-BD1D-1C0618A2DC5E}" type="slidenum">
              <a:rPr lang="en-US" altLang="en-US" sz="1200">
                <a:solidFill>
                  <a:srgbClr val="000000"/>
                </a:solidFill>
                <a:latin typeface="Tahoma" panose="020B0604030504040204" pitchFamily="34" charset="0"/>
              </a:rPr>
              <a:pPr eaLnBrk="0" fontAlgn="base" hangingPunct="0">
                <a:spcAft>
                  <a:spcPct val="0"/>
                </a:spcAft>
              </a:pPr>
              <a:t>4</a:t>
            </a:fld>
            <a:endParaRPr lang="en-US" altLang="en-US" sz="1200">
              <a:solidFill>
                <a:srgbClr val="000000"/>
              </a:solidFill>
              <a:latin typeface="Tahoma" panose="020B0604030504040204" pitchFamily="34" charset="0"/>
            </a:endParaRPr>
          </a:p>
        </p:txBody>
      </p:sp>
      <p:sp>
        <p:nvSpPr>
          <p:cNvPr id="216067" name="Rectangle 2">
            <a:extLst>
              <a:ext uri="{FF2B5EF4-FFF2-40B4-BE49-F238E27FC236}">
                <a16:creationId xmlns:a16="http://schemas.microsoft.com/office/drawing/2014/main" id="{158DC313-F7FF-BED0-8750-41AE03F87F1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006600" y="0"/>
            <a:ext cx="7772400" cy="1143000"/>
          </a:xfrm>
        </p:spPr>
        <p:txBody>
          <a:bodyPr/>
          <a:lstStyle/>
          <a:p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BitTorrent: tit-for-tat</a:t>
            </a:r>
          </a:p>
        </p:txBody>
      </p:sp>
      <p:pic>
        <p:nvPicPr>
          <p:cNvPr id="216068" name="Picture 13" descr="Alice">
            <a:extLst>
              <a:ext uri="{FF2B5EF4-FFF2-40B4-BE49-F238E27FC236}">
                <a16:creationId xmlns:a16="http://schemas.microsoft.com/office/drawing/2014/main" id="{7B8DA674-2AC9-EF42-0311-9DD0A4FDE5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314" y="4962525"/>
            <a:ext cx="561975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16069" name="Line 15">
            <a:extLst>
              <a:ext uri="{FF2B5EF4-FFF2-40B4-BE49-F238E27FC236}">
                <a16:creationId xmlns:a16="http://schemas.microsoft.com/office/drawing/2014/main" id="{B7E6E59F-DC63-6347-55C0-96B079345296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97200" y="3968750"/>
            <a:ext cx="1473200" cy="596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0" name="Line 16">
            <a:extLst>
              <a:ext uri="{FF2B5EF4-FFF2-40B4-BE49-F238E27FC236}">
                <a16:creationId xmlns:a16="http://schemas.microsoft.com/office/drawing/2014/main" id="{5B024328-B928-6B5C-BD41-AFB60CCD0D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78213" y="4794250"/>
            <a:ext cx="96520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1" name="Line 17">
            <a:extLst>
              <a:ext uri="{FF2B5EF4-FFF2-40B4-BE49-F238E27FC236}">
                <a16:creationId xmlns:a16="http://schemas.microsoft.com/office/drawing/2014/main" id="{5AD530EE-6232-EC68-FFA2-DD51836A79B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52900" y="4908550"/>
            <a:ext cx="596900" cy="10414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2" name="Line 18">
            <a:extLst>
              <a:ext uri="{FF2B5EF4-FFF2-40B4-BE49-F238E27FC236}">
                <a16:creationId xmlns:a16="http://schemas.microsoft.com/office/drawing/2014/main" id="{65BCB4D1-D799-6238-49F6-5CB53D1CA6B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35800" y="3092450"/>
            <a:ext cx="419100" cy="6477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3" name="Line 20">
            <a:extLst>
              <a:ext uri="{FF2B5EF4-FFF2-40B4-BE49-F238E27FC236}">
                <a16:creationId xmlns:a16="http://schemas.microsoft.com/office/drawing/2014/main" id="{247FEB50-4B9C-A395-65A1-E7CA07DBA5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37400" y="3676650"/>
            <a:ext cx="7874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16074" name="Line 21">
            <a:extLst>
              <a:ext uri="{FF2B5EF4-FFF2-40B4-BE49-F238E27FC236}">
                <a16:creationId xmlns:a16="http://schemas.microsoft.com/office/drawing/2014/main" id="{B4687446-8DBC-D449-3073-38FBE4B33BC9}"/>
              </a:ext>
            </a:extLst>
          </p:cNvPr>
          <p:cNvSpPr>
            <a:spLocks noChangeShapeType="1"/>
          </p:cNvSpPr>
          <p:nvPr/>
        </p:nvSpPr>
        <p:spPr bwMode="auto">
          <a:xfrm>
            <a:off x="7137400" y="4146550"/>
            <a:ext cx="596900" cy="3175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pic>
        <p:nvPicPr>
          <p:cNvPr id="216075" name="Picture 22" descr="Bob">
            <a:extLst>
              <a:ext uri="{FF2B5EF4-FFF2-40B4-BE49-F238E27FC236}">
                <a16:creationId xmlns:a16="http://schemas.microsoft.com/office/drawing/2014/main" id="{3D40953F-CB3A-E732-4927-1360F7A8D2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3989" y="4391026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63" name="Line 23">
            <a:extLst>
              <a:ext uri="{FF2B5EF4-FFF2-40B4-BE49-F238E27FC236}">
                <a16:creationId xmlns:a16="http://schemas.microsoft.com/office/drawing/2014/main" id="{29EB1608-B74A-FE33-3970-7CB15C1490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54600" y="3943350"/>
            <a:ext cx="1435100" cy="482600"/>
          </a:xfrm>
          <a:prstGeom prst="line">
            <a:avLst/>
          </a:prstGeom>
          <a:noFill/>
          <a:ln w="25400">
            <a:solidFill>
              <a:srgbClr val="CC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66264" name="Line 24">
            <a:extLst>
              <a:ext uri="{FF2B5EF4-FFF2-40B4-BE49-F238E27FC236}">
                <a16:creationId xmlns:a16="http://schemas.microsoft.com/office/drawing/2014/main" id="{DEEA4E29-722B-E136-78EF-4505A564E8A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67300" y="4032250"/>
            <a:ext cx="1397000" cy="4699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66265" name="Line 25">
            <a:extLst>
              <a:ext uri="{FF2B5EF4-FFF2-40B4-BE49-F238E27FC236}">
                <a16:creationId xmlns:a16="http://schemas.microsoft.com/office/drawing/2014/main" id="{2C340215-03CE-C815-7AA6-8DC3E4DDEFD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5400" y="4133850"/>
            <a:ext cx="1371600" cy="482600"/>
          </a:xfrm>
          <a:prstGeom prst="line">
            <a:avLst/>
          </a:prstGeom>
          <a:noFill/>
          <a:ln w="25400">
            <a:solidFill>
              <a:srgbClr val="CC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0" tIns="0" rIns="0" bIns="0">
            <a:spAutoFit/>
          </a:bodyPr>
          <a:lstStyle/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sz="2000">
              <a:solidFill>
                <a:srgbClr val="000000"/>
              </a:solidFill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266266" name="Text Box 26">
            <a:extLst>
              <a:ext uri="{FF2B5EF4-FFF2-40B4-BE49-F238E27FC236}">
                <a16:creationId xmlns:a16="http://schemas.microsoft.com/office/drawing/2014/main" id="{7361F20E-A0FD-0EED-EFC4-00BDE73D4A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75" y="1320801"/>
            <a:ext cx="406470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(1) Alice 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“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optimistically unchokes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”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 Bob</a:t>
            </a:r>
            <a:endParaRPr lang="en-US" altLang="en-US">
              <a:solidFill>
                <a:srgbClr val="000000"/>
              </a:solidFill>
              <a:latin typeface="Gill Sans MT" panose="020B0502020104020203" pitchFamily="34" charset="77"/>
            </a:endParaRPr>
          </a:p>
        </p:txBody>
      </p:sp>
      <p:sp>
        <p:nvSpPr>
          <p:cNvPr id="266267" name="Text Box 27">
            <a:extLst>
              <a:ext uri="{FF2B5EF4-FFF2-40B4-BE49-F238E27FC236}">
                <a16:creationId xmlns:a16="http://schemas.microsoft.com/office/drawing/2014/main" id="{EEEBA8ED-A4F1-D495-4BF7-1555276AFB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32039" y="1663700"/>
            <a:ext cx="71024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(2) Alice becomes one of Bob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’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s top-four providers; Bob reciprocates</a:t>
            </a:r>
            <a:endParaRPr lang="en-US" altLang="en-US">
              <a:solidFill>
                <a:srgbClr val="000000"/>
              </a:solidFill>
              <a:latin typeface="Gill Sans MT" panose="020B0502020104020203" pitchFamily="34" charset="77"/>
            </a:endParaRPr>
          </a:p>
        </p:txBody>
      </p:sp>
      <p:sp>
        <p:nvSpPr>
          <p:cNvPr id="266268" name="Text Box 28">
            <a:extLst>
              <a:ext uri="{FF2B5EF4-FFF2-40B4-BE49-F238E27FC236}">
                <a16:creationId xmlns:a16="http://schemas.microsoft.com/office/drawing/2014/main" id="{F205FB37-8B5A-359C-0479-A2BA2E7F0D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100" y="2019301"/>
            <a:ext cx="530093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(3) Bob becomes one of Alice</a:t>
            </a:r>
            <a:r>
              <a:rPr lang="ja-JP" altLang="en-US">
                <a:solidFill>
                  <a:srgbClr val="000000"/>
                </a:solidFill>
                <a:latin typeface="Gill Sans MT" panose="020B0502020104020203" pitchFamily="34" charset="77"/>
              </a:rPr>
              <a:t>’</a:t>
            </a:r>
            <a:r>
              <a:rPr lang="en-US" altLang="ja-JP">
                <a:solidFill>
                  <a:srgbClr val="000000"/>
                </a:solidFill>
                <a:latin typeface="Gill Sans MT" panose="020B0502020104020203" pitchFamily="34" charset="77"/>
              </a:rPr>
              <a:t>s top-four providers</a:t>
            </a:r>
            <a:endParaRPr lang="en-US" altLang="en-US">
              <a:solidFill>
                <a:srgbClr val="000000"/>
              </a:solidFill>
              <a:latin typeface="Gill Sans MT" panose="020B0502020104020203" pitchFamily="34" charset="77"/>
            </a:endParaRPr>
          </a:p>
        </p:txBody>
      </p:sp>
      <p:sp>
        <p:nvSpPr>
          <p:cNvPr id="266269" name="Text Box 29">
            <a:extLst>
              <a:ext uri="{FF2B5EF4-FFF2-40B4-BE49-F238E27FC236}">
                <a16:creationId xmlns:a16="http://schemas.microsoft.com/office/drawing/2014/main" id="{2D79B97D-846F-7D72-2BF4-E2F3E4220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64314" y="5335589"/>
            <a:ext cx="3590925" cy="720725"/>
          </a:xfrm>
          <a:prstGeom prst="rect">
            <a:avLst/>
          </a:prstGeom>
          <a:noFill/>
          <a:ln w="19050">
            <a:solidFill>
              <a:srgbClr val="CC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i="1">
                <a:solidFill>
                  <a:srgbClr val="000000"/>
                </a:solidFill>
                <a:latin typeface="Gill Sans MT" panose="020B0502020104020203" pitchFamily="34" charset="77"/>
              </a:rPr>
              <a:t>higher upload rate:</a:t>
            </a:r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</a:rPr>
              <a:t> find better trading partners, get file faster !</a:t>
            </a:r>
          </a:p>
        </p:txBody>
      </p:sp>
      <p:pic>
        <p:nvPicPr>
          <p:cNvPr id="216083" name="Picture 36" descr="underline_base">
            <a:extLst>
              <a:ext uri="{FF2B5EF4-FFF2-40B4-BE49-F238E27FC236}">
                <a16:creationId xmlns:a16="http://schemas.microsoft.com/office/drawing/2014/main" id="{47B45356-79D7-308C-42A6-90B598EB53E6}"/>
              </a:ext>
            </a:extLst>
          </p:cNvPr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5338" y="865189"/>
            <a:ext cx="5027612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16084" name="Group 52">
            <a:extLst>
              <a:ext uri="{FF2B5EF4-FFF2-40B4-BE49-F238E27FC236}">
                <a16:creationId xmlns:a16="http://schemas.microsoft.com/office/drawing/2014/main" id="{B0E033D9-A2FE-DA0F-64D8-0271F19A6D1E}"/>
              </a:ext>
            </a:extLst>
          </p:cNvPr>
          <p:cNvGrpSpPr>
            <a:grpSpLocks/>
          </p:cNvGrpSpPr>
          <p:nvPr/>
        </p:nvGrpSpPr>
        <p:grpSpPr bwMode="auto">
          <a:xfrm>
            <a:off x="2738438" y="4799014"/>
            <a:ext cx="762000" cy="752475"/>
            <a:chOff x="-44" y="1473"/>
            <a:chExt cx="981" cy="1105"/>
          </a:xfrm>
        </p:grpSpPr>
        <p:pic>
          <p:nvPicPr>
            <p:cNvPr id="216116" name="Picture 53" descr="desktop_computer_stylized_medium">
              <a:extLst>
                <a:ext uri="{FF2B5EF4-FFF2-40B4-BE49-F238E27FC236}">
                  <a16:creationId xmlns:a16="http://schemas.microsoft.com/office/drawing/2014/main" id="{64F27C50-0E6A-E79B-1D0C-8F11DB6552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6117" name="Freeform 54">
              <a:extLst>
                <a:ext uri="{FF2B5EF4-FFF2-40B4-BE49-F238E27FC236}">
                  <a16:creationId xmlns:a16="http://schemas.microsoft.com/office/drawing/2014/main" id="{A3731060-15E4-8E58-50B1-F37FC7F7FC1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6085" name="Group 55">
            <a:extLst>
              <a:ext uri="{FF2B5EF4-FFF2-40B4-BE49-F238E27FC236}">
                <a16:creationId xmlns:a16="http://schemas.microsoft.com/office/drawing/2014/main" id="{BF35E3EF-6343-5E8C-E975-D29E2D8334D8}"/>
              </a:ext>
            </a:extLst>
          </p:cNvPr>
          <p:cNvGrpSpPr>
            <a:grpSpLocks/>
          </p:cNvGrpSpPr>
          <p:nvPr/>
        </p:nvGrpSpPr>
        <p:grpSpPr bwMode="auto">
          <a:xfrm>
            <a:off x="3433763" y="5561014"/>
            <a:ext cx="762000" cy="752475"/>
            <a:chOff x="-44" y="1473"/>
            <a:chExt cx="981" cy="1105"/>
          </a:xfrm>
        </p:grpSpPr>
        <p:pic>
          <p:nvPicPr>
            <p:cNvPr id="216114" name="Picture 56" descr="desktop_computer_stylized_medium">
              <a:extLst>
                <a:ext uri="{FF2B5EF4-FFF2-40B4-BE49-F238E27FC236}">
                  <a16:creationId xmlns:a16="http://schemas.microsoft.com/office/drawing/2014/main" id="{6A6B61A6-21C0-1FC9-6620-97CDD3EFBD2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6115" name="Freeform 57">
              <a:extLst>
                <a:ext uri="{FF2B5EF4-FFF2-40B4-BE49-F238E27FC236}">
                  <a16:creationId xmlns:a16="http://schemas.microsoft.com/office/drawing/2014/main" id="{625CDA69-AD74-BF07-3C1E-B5E097CB8BA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6086" name="Group 58">
            <a:extLst>
              <a:ext uri="{FF2B5EF4-FFF2-40B4-BE49-F238E27FC236}">
                <a16:creationId xmlns:a16="http://schemas.microsoft.com/office/drawing/2014/main" id="{55FC36CF-2E9A-353F-D675-321A0D92A127}"/>
              </a:ext>
            </a:extLst>
          </p:cNvPr>
          <p:cNvGrpSpPr>
            <a:grpSpLocks/>
          </p:cNvGrpSpPr>
          <p:nvPr/>
        </p:nvGrpSpPr>
        <p:grpSpPr bwMode="auto">
          <a:xfrm>
            <a:off x="2252663" y="3678239"/>
            <a:ext cx="762000" cy="752475"/>
            <a:chOff x="-44" y="1473"/>
            <a:chExt cx="981" cy="1105"/>
          </a:xfrm>
        </p:grpSpPr>
        <p:pic>
          <p:nvPicPr>
            <p:cNvPr id="216112" name="Picture 59" descr="desktop_computer_stylized_medium">
              <a:extLst>
                <a:ext uri="{FF2B5EF4-FFF2-40B4-BE49-F238E27FC236}">
                  <a16:creationId xmlns:a16="http://schemas.microsoft.com/office/drawing/2014/main" id="{4DF21784-4430-D8DD-6E82-1819AC640F8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6113" name="Freeform 60">
              <a:extLst>
                <a:ext uri="{FF2B5EF4-FFF2-40B4-BE49-F238E27FC236}">
                  <a16:creationId xmlns:a16="http://schemas.microsoft.com/office/drawing/2014/main" id="{E6E07593-4457-8816-CC09-166C2332310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6087" name="Group 61">
            <a:extLst>
              <a:ext uri="{FF2B5EF4-FFF2-40B4-BE49-F238E27FC236}">
                <a16:creationId xmlns:a16="http://schemas.microsoft.com/office/drawing/2014/main" id="{E8E7093E-FB19-43CF-AD14-86E924FCCE00}"/>
              </a:ext>
            </a:extLst>
          </p:cNvPr>
          <p:cNvGrpSpPr>
            <a:grpSpLocks/>
          </p:cNvGrpSpPr>
          <p:nvPr/>
        </p:nvGrpSpPr>
        <p:grpSpPr bwMode="auto">
          <a:xfrm>
            <a:off x="4216400" y="4211639"/>
            <a:ext cx="762000" cy="752475"/>
            <a:chOff x="-44" y="1473"/>
            <a:chExt cx="981" cy="1105"/>
          </a:xfrm>
        </p:grpSpPr>
        <p:pic>
          <p:nvPicPr>
            <p:cNvPr id="216110" name="Picture 62" descr="desktop_computer_stylized_medium">
              <a:extLst>
                <a:ext uri="{FF2B5EF4-FFF2-40B4-BE49-F238E27FC236}">
                  <a16:creationId xmlns:a16="http://schemas.microsoft.com/office/drawing/2014/main" id="{D89BCF68-754B-92A9-8562-C3BC809CE3F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6111" name="Freeform 63">
              <a:extLst>
                <a:ext uri="{FF2B5EF4-FFF2-40B4-BE49-F238E27FC236}">
                  <a16:creationId xmlns:a16="http://schemas.microsoft.com/office/drawing/2014/main" id="{CA1A3454-D5B2-7D2F-2464-542782FA169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6088" name="Group 64">
            <a:extLst>
              <a:ext uri="{FF2B5EF4-FFF2-40B4-BE49-F238E27FC236}">
                <a16:creationId xmlns:a16="http://schemas.microsoft.com/office/drawing/2014/main" id="{8A3C10EA-0352-D0D5-C223-67697D5CFEE3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743825" y="4135439"/>
            <a:ext cx="762000" cy="752475"/>
            <a:chOff x="-44" y="1473"/>
            <a:chExt cx="981" cy="1105"/>
          </a:xfrm>
        </p:grpSpPr>
        <p:pic>
          <p:nvPicPr>
            <p:cNvPr id="216108" name="Picture 65" descr="desktop_computer_stylized_medium">
              <a:extLst>
                <a:ext uri="{FF2B5EF4-FFF2-40B4-BE49-F238E27FC236}">
                  <a16:creationId xmlns:a16="http://schemas.microsoft.com/office/drawing/2014/main" id="{88C6E446-F362-AFEB-2CE1-5285BB181DD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6109" name="Freeform 66">
              <a:extLst>
                <a:ext uri="{FF2B5EF4-FFF2-40B4-BE49-F238E27FC236}">
                  <a16:creationId xmlns:a16="http://schemas.microsoft.com/office/drawing/2014/main" id="{D51C58EC-5CA9-946F-20D9-2E825FA879C2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6089" name="Group 67">
            <a:extLst>
              <a:ext uri="{FF2B5EF4-FFF2-40B4-BE49-F238E27FC236}">
                <a16:creationId xmlns:a16="http://schemas.microsoft.com/office/drawing/2014/main" id="{20176985-FAFE-9052-EF54-420A30064775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894638" y="3297239"/>
            <a:ext cx="762000" cy="752475"/>
            <a:chOff x="-44" y="1473"/>
            <a:chExt cx="981" cy="1105"/>
          </a:xfrm>
        </p:grpSpPr>
        <p:pic>
          <p:nvPicPr>
            <p:cNvPr id="216106" name="Picture 68" descr="desktop_computer_stylized_medium">
              <a:extLst>
                <a:ext uri="{FF2B5EF4-FFF2-40B4-BE49-F238E27FC236}">
                  <a16:creationId xmlns:a16="http://schemas.microsoft.com/office/drawing/2014/main" id="{93F2479B-2246-BF6F-688B-391195844ED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6107" name="Freeform 69">
              <a:extLst>
                <a:ext uri="{FF2B5EF4-FFF2-40B4-BE49-F238E27FC236}">
                  <a16:creationId xmlns:a16="http://schemas.microsoft.com/office/drawing/2014/main" id="{220FC002-8170-3662-4628-8EBA96F01A0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6090" name="Group 70">
            <a:extLst>
              <a:ext uri="{FF2B5EF4-FFF2-40B4-BE49-F238E27FC236}">
                <a16:creationId xmlns:a16="http://schemas.microsoft.com/office/drawing/2014/main" id="{4C96DE67-F908-2E95-0230-4AD9354A5C92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7502525" y="2676526"/>
            <a:ext cx="762000" cy="752475"/>
            <a:chOff x="-44" y="1473"/>
            <a:chExt cx="981" cy="1105"/>
          </a:xfrm>
        </p:grpSpPr>
        <p:pic>
          <p:nvPicPr>
            <p:cNvPr id="216104" name="Picture 71" descr="desktop_computer_stylized_medium">
              <a:extLst>
                <a:ext uri="{FF2B5EF4-FFF2-40B4-BE49-F238E27FC236}">
                  <a16:creationId xmlns:a16="http://schemas.microsoft.com/office/drawing/2014/main" id="{7C335267-D934-1226-D27D-770942BC2B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6105" name="Freeform 72">
              <a:extLst>
                <a:ext uri="{FF2B5EF4-FFF2-40B4-BE49-F238E27FC236}">
                  <a16:creationId xmlns:a16="http://schemas.microsoft.com/office/drawing/2014/main" id="{516EA387-F5A4-8D48-AEE8-04A7292356C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216091" name="Group 74">
            <a:extLst>
              <a:ext uri="{FF2B5EF4-FFF2-40B4-BE49-F238E27FC236}">
                <a16:creationId xmlns:a16="http://schemas.microsoft.com/office/drawing/2014/main" id="{E0809D34-B9D9-89BB-1BE3-DB6D54322DD4}"/>
              </a:ext>
            </a:extLst>
          </p:cNvPr>
          <p:cNvGrpSpPr>
            <a:grpSpLocks/>
          </p:cNvGrpSpPr>
          <p:nvPr/>
        </p:nvGrpSpPr>
        <p:grpSpPr bwMode="auto">
          <a:xfrm flipH="1">
            <a:off x="6580188" y="3667126"/>
            <a:ext cx="762000" cy="752475"/>
            <a:chOff x="-44" y="1473"/>
            <a:chExt cx="981" cy="1105"/>
          </a:xfrm>
        </p:grpSpPr>
        <p:pic>
          <p:nvPicPr>
            <p:cNvPr id="216102" name="Picture 75" descr="desktop_computer_stylized_medium">
              <a:extLst>
                <a:ext uri="{FF2B5EF4-FFF2-40B4-BE49-F238E27FC236}">
                  <a16:creationId xmlns:a16="http://schemas.microsoft.com/office/drawing/2014/main" id="{A4918A56-4464-B5DE-0BCF-CBBB906486E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16103" name="Freeform 76">
              <a:extLst>
                <a:ext uri="{FF2B5EF4-FFF2-40B4-BE49-F238E27FC236}">
                  <a16:creationId xmlns:a16="http://schemas.microsoft.com/office/drawing/2014/main" id="{E5B27283-7E3D-893B-8377-710CD56921F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7497 w 356"/>
                <a:gd name="T3" fmla="*/ 469 h 368"/>
                <a:gd name="T4" fmla="*/ 8894 w 356"/>
                <a:gd name="T5" fmla="*/ 9780 h 368"/>
                <a:gd name="T6" fmla="*/ 1960 w 356"/>
                <a:gd name="T7" fmla="*/ 12231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356"/>
                <a:gd name="T16" fmla="*/ 0 h 368"/>
                <a:gd name="T17" fmla="*/ 356 w 356"/>
                <a:gd name="T18" fmla="*/ 368 h 36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>
                  <a:solidFill>
                    <a:srgbClr val="000000"/>
                  </a:solidFill>
                  <a:prstDash val="solid"/>
                  <a:round/>
                  <a:headEnd/>
                  <a:tailEnd/>
                </a14:hiddenLine>
              </a:ext>
            </a:extLst>
          </p:spPr>
          <p:txBody>
            <a:bodyPr wrap="none"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0" name="Group 80">
            <a:extLst>
              <a:ext uri="{FF2B5EF4-FFF2-40B4-BE49-F238E27FC236}">
                <a16:creationId xmlns:a16="http://schemas.microsoft.com/office/drawing/2014/main" id="{DA1FE062-4DA9-A527-08FC-CA8B3E5871BE}"/>
              </a:ext>
            </a:extLst>
          </p:cNvPr>
          <p:cNvGrpSpPr>
            <a:grpSpLocks/>
          </p:cNvGrpSpPr>
          <p:nvPr/>
        </p:nvGrpSpPr>
        <p:grpSpPr bwMode="auto">
          <a:xfrm>
            <a:off x="6359525" y="2501901"/>
            <a:ext cx="762000" cy="1177925"/>
            <a:chOff x="4746" y="1528"/>
            <a:chExt cx="480" cy="742"/>
          </a:xfrm>
        </p:grpSpPr>
        <p:sp>
          <p:nvSpPr>
            <p:cNvPr id="216098" name="Line 50">
              <a:extLst>
                <a:ext uri="{FF2B5EF4-FFF2-40B4-BE49-F238E27FC236}">
                  <a16:creationId xmlns:a16="http://schemas.microsoft.com/office/drawing/2014/main" id="{D39364C1-5EF1-E5B4-0889-66069AF66E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964" y="1962"/>
              <a:ext cx="2" cy="30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16099" name="Group 77">
              <a:extLst>
                <a:ext uri="{FF2B5EF4-FFF2-40B4-BE49-F238E27FC236}">
                  <a16:creationId xmlns:a16="http://schemas.microsoft.com/office/drawing/2014/main" id="{3B5F030D-FC8B-82F9-7F09-2D94A049B929}"/>
                </a:ext>
              </a:extLst>
            </p:cNvPr>
            <p:cNvGrpSpPr>
              <a:grpSpLocks/>
            </p:cNvGrpSpPr>
            <p:nvPr/>
          </p:nvGrpSpPr>
          <p:grpSpPr bwMode="auto">
            <a:xfrm flipH="1">
              <a:off x="4746" y="1528"/>
              <a:ext cx="480" cy="474"/>
              <a:chOff x="-44" y="1473"/>
              <a:chExt cx="981" cy="1105"/>
            </a:xfrm>
          </p:grpSpPr>
          <p:pic>
            <p:nvPicPr>
              <p:cNvPr id="216100" name="Picture 78" descr="desktop_computer_stylized_medium">
                <a:extLst>
                  <a:ext uri="{FF2B5EF4-FFF2-40B4-BE49-F238E27FC236}">
                    <a16:creationId xmlns:a16="http://schemas.microsoft.com/office/drawing/2014/main" id="{E4FA490E-8105-9D0D-E7FA-41B01179CA0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101" name="Freeform 79">
                <a:extLst>
                  <a:ext uri="{FF2B5EF4-FFF2-40B4-BE49-F238E27FC236}">
                    <a16:creationId xmlns:a16="http://schemas.microsoft.com/office/drawing/2014/main" id="{9EC9FF3A-01C6-5969-C56A-7575AC97206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  <p:grpSp>
        <p:nvGrpSpPr>
          <p:cNvPr id="12" name="Group 87">
            <a:extLst>
              <a:ext uri="{FF2B5EF4-FFF2-40B4-BE49-F238E27FC236}">
                <a16:creationId xmlns:a16="http://schemas.microsoft.com/office/drawing/2014/main" id="{20699650-80EC-EC5D-3C61-C0B606B1FEAD}"/>
              </a:ext>
            </a:extLst>
          </p:cNvPr>
          <p:cNvGrpSpPr>
            <a:grpSpLocks/>
          </p:cNvGrpSpPr>
          <p:nvPr/>
        </p:nvGrpSpPr>
        <p:grpSpPr bwMode="auto">
          <a:xfrm>
            <a:off x="3449639" y="2990850"/>
            <a:ext cx="1112837" cy="1219200"/>
            <a:chOff x="4779" y="2386"/>
            <a:chExt cx="701" cy="768"/>
          </a:xfrm>
        </p:grpSpPr>
        <p:sp>
          <p:nvSpPr>
            <p:cNvPr id="216094" name="Line 46">
              <a:extLst>
                <a:ext uri="{FF2B5EF4-FFF2-40B4-BE49-F238E27FC236}">
                  <a16:creationId xmlns:a16="http://schemas.microsoft.com/office/drawing/2014/main" id="{DE1D6081-8DD4-B837-AD8D-E42DA82122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239" y="2812"/>
              <a:ext cx="241" cy="3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20000"/>
                </a:spcBef>
                <a:spcAft>
                  <a:spcPct val="0"/>
                </a:spcAft>
                <a:buClr>
                  <a:srgbClr val="3333CC"/>
                </a:buClr>
                <a:buSzPct val="85000"/>
              </a:pPr>
              <a:endParaRPr lang="en-US" sz="2000">
                <a:solidFill>
                  <a:srgbClr val="000000"/>
                </a:solidFill>
                <a:latin typeface="Arial" panose="020B0604020202020204" pitchFamily="34" charset="0"/>
                <a:ea typeface="ＭＳ Ｐゴシック" panose="020B0600070205080204" pitchFamily="34" charset="-128"/>
              </a:endParaRPr>
            </a:p>
          </p:txBody>
        </p:sp>
        <p:grpSp>
          <p:nvGrpSpPr>
            <p:cNvPr id="216095" name="Group 84">
              <a:extLst>
                <a:ext uri="{FF2B5EF4-FFF2-40B4-BE49-F238E27FC236}">
                  <a16:creationId xmlns:a16="http://schemas.microsoft.com/office/drawing/2014/main" id="{95271152-1586-37F9-54E3-5088A436055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79" y="2386"/>
              <a:ext cx="480" cy="474"/>
              <a:chOff x="-44" y="1473"/>
              <a:chExt cx="981" cy="1105"/>
            </a:xfrm>
          </p:grpSpPr>
          <p:pic>
            <p:nvPicPr>
              <p:cNvPr id="216096" name="Picture 85" descr="desktop_computer_stylized_medium">
                <a:extLst>
                  <a:ext uri="{FF2B5EF4-FFF2-40B4-BE49-F238E27FC236}">
                    <a16:creationId xmlns:a16="http://schemas.microsoft.com/office/drawing/2014/main" id="{4873E144-2A26-AEAF-6352-7A51FBEB95F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216097" name="Freeform 86">
                <a:extLst>
                  <a:ext uri="{FF2B5EF4-FFF2-40B4-BE49-F238E27FC236}">
                    <a16:creationId xmlns:a16="http://schemas.microsoft.com/office/drawing/2014/main" id="{944F47F8-EB81-846B-3D9A-36376B6CB03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7497 w 356"/>
                  <a:gd name="T3" fmla="*/ 469 h 368"/>
                  <a:gd name="T4" fmla="*/ 8894 w 356"/>
                  <a:gd name="T5" fmla="*/ 9780 h 368"/>
                  <a:gd name="T6" fmla="*/ 1960 w 356"/>
                  <a:gd name="T7" fmla="*/ 12231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356"/>
                  <a:gd name="T16" fmla="*/ 0 h 368"/>
                  <a:gd name="T17" fmla="*/ 356 w 356"/>
                  <a:gd name="T18" fmla="*/ 368 h 36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rgbClr val="000000"/>
                    </a:solidFill>
                    <a:prstDash val="solid"/>
                    <a:round/>
                    <a:headEnd/>
                    <a:tailEnd/>
                  </a14:hiddenLine>
                </a:ext>
              </a:extLst>
            </p:spPr>
            <p:txBody>
              <a:bodyPr wrap="none"/>
              <a:lstStyle/>
              <a:p>
                <a:pPr eaLnBrk="0" fontAlgn="base" hangingPunct="0">
                  <a:spcBef>
                    <a:spcPct val="20000"/>
                  </a:spcBef>
                  <a:spcAft>
                    <a:spcPct val="0"/>
                  </a:spcAft>
                  <a:buClr>
                    <a:srgbClr val="3333CC"/>
                  </a:buClr>
                  <a:buSzPct val="85000"/>
                </a:pPr>
                <a:endParaRPr lang="en-US" sz="2000">
                  <a:solidFill>
                    <a:srgbClr val="000000"/>
                  </a:solidFill>
                  <a:latin typeface="Arial" panose="020B0604020202020204" pitchFamily="34" charset="0"/>
                  <a:ea typeface="ＭＳ Ｐゴシック" panose="020B0600070205080204" pitchFamily="34" charset="-128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6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662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66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662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6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66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4" dur="500"/>
                                        <p:tgtEl>
                                          <p:spTgt spid="2662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6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66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66" grpId="0"/>
      <p:bldP spid="266267" grpId="0"/>
      <p:bldP spid="266268" grpId="0"/>
      <p:bldP spid="26626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113" name="Title 1">
            <a:extLst>
              <a:ext uri="{FF2B5EF4-FFF2-40B4-BE49-F238E27FC236}">
                <a16:creationId xmlns:a16="http://schemas.microsoft.com/office/drawing/2014/main" id="{3B931716-0CBF-0ED7-2B0A-AB8CE139B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Distributed Hash Table (DHT)</a:t>
            </a:r>
          </a:p>
        </p:txBody>
      </p:sp>
      <p:sp>
        <p:nvSpPr>
          <p:cNvPr id="218114" name="Content Placeholder 2">
            <a:extLst>
              <a:ext uri="{FF2B5EF4-FFF2-40B4-BE49-F238E27FC236}">
                <a16:creationId xmlns:a16="http://schemas.microsoft.com/office/drawing/2014/main" id="{8F39F362-A9FC-7FE1-F3F6-25863A5A9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Hash table</a:t>
            </a:r>
          </a:p>
          <a:p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DHT paradigm</a:t>
            </a:r>
            <a:b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</a:b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Circular DHT and overlay networks</a:t>
            </a:r>
            <a:b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</a:b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  <a:p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Peer churn </a:t>
            </a:r>
          </a:p>
        </p:txBody>
      </p:sp>
      <p:pic>
        <p:nvPicPr>
          <p:cNvPr id="218115" name="Picture 18" descr="underline_base">
            <a:extLst>
              <a:ext uri="{FF2B5EF4-FFF2-40B4-BE49-F238E27FC236}">
                <a16:creationId xmlns:a16="http://schemas.microsoft.com/office/drawing/2014/main" id="{71EF624C-1D21-3347-02D9-BC88CF13038C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1066800"/>
            <a:ext cx="70866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54D7D02F-262E-EF4F-C522-55D5A465B3C7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200400" y="2590801"/>
          <a:ext cx="5080000" cy="2925763"/>
        </p:xfrm>
        <a:graphic>
          <a:graphicData uri="http://schemas.openxmlformats.org/drawingml/2006/table">
            <a:tbl>
              <a:tblPr/>
              <a:tblGrid>
                <a:gridCol w="2540000">
                  <a:extLst>
                    <a:ext uri="{9D8B030D-6E8A-4147-A177-3AD203B41FA5}">
                      <a16:colId xmlns:a16="http://schemas.microsoft.com/office/drawing/2014/main" val="3085637853"/>
                    </a:ext>
                  </a:extLst>
                </a:gridCol>
                <a:gridCol w="2540000">
                  <a:extLst>
                    <a:ext uri="{9D8B030D-6E8A-4147-A177-3AD203B41FA5}">
                      <a16:colId xmlns:a16="http://schemas.microsoft.com/office/drawing/2014/main" val="3876274239"/>
                    </a:ext>
                  </a:extLst>
                </a:gridCol>
              </a:tblGrid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Key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18920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John Washington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132-54-3570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0932109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Diana Louise Jones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761-55-3791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18705060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Xiaoming Liu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385-41-0902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273792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Rakesh Gopal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441-89-1956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6428894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Linda Cohen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217-66-5609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1437914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…….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………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782721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Lisa Kobayashi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177-23-0199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53090998"/>
                  </a:ext>
                </a:extLst>
              </a:tr>
            </a:tbl>
          </a:graphicData>
        </a:graphic>
      </p:graphicFrame>
      <p:sp>
        <p:nvSpPr>
          <p:cNvPr id="220190" name="TextBox 7">
            <a:extLst>
              <a:ext uri="{FF2B5EF4-FFF2-40B4-BE49-F238E27FC236}">
                <a16:creationId xmlns:a16="http://schemas.microsoft.com/office/drawing/2014/main" id="{2E170478-228D-D40C-4291-A0AB3BF2D3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219200"/>
            <a:ext cx="8763000" cy="154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r>
              <a:rPr lang="en-US" altLang="en-US" sz="3200">
                <a:solidFill>
                  <a:srgbClr val="000000"/>
                </a:solidFill>
                <a:latin typeface="Gill Sans MT" panose="020B0502020104020203" pitchFamily="34" charset="77"/>
              </a:rPr>
              <a:t>Simple database with</a:t>
            </a:r>
            <a:r>
              <a:rPr lang="en-US" altLang="en-US" sz="3200">
                <a:solidFill>
                  <a:srgbClr val="CC0000"/>
                </a:solidFill>
                <a:latin typeface="Gill Sans MT" panose="020B0502020104020203" pitchFamily="34" charset="77"/>
              </a:rPr>
              <a:t>(key, value) </a:t>
            </a:r>
            <a:r>
              <a:rPr lang="en-US" altLang="en-US" sz="3200">
                <a:solidFill>
                  <a:srgbClr val="000000"/>
                </a:solidFill>
                <a:latin typeface="Gill Sans MT" panose="020B0502020104020203" pitchFamily="34" charset="77"/>
              </a:rPr>
              <a:t>pairs: </a:t>
            </a:r>
          </a:p>
          <a:p>
            <a:pPr lvl="1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altLang="en-US" sz="3200">
                <a:solidFill>
                  <a:srgbClr val="000000"/>
                </a:solidFill>
                <a:latin typeface="Gill Sans MT" panose="020B0502020104020203" pitchFamily="34" charset="77"/>
              </a:rPr>
              <a:t> key: human name; value: social security #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20191" name="Title 3">
            <a:extLst>
              <a:ext uri="{FF2B5EF4-FFF2-40B4-BE49-F238E27FC236}">
                <a16:creationId xmlns:a16="http://schemas.microsoft.com/office/drawing/2014/main" id="{971DB43D-6C17-69E3-AF5E-B5CFFC351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Simple Database</a:t>
            </a:r>
          </a:p>
        </p:txBody>
      </p:sp>
      <p:pic>
        <p:nvPicPr>
          <p:cNvPr id="220192" name="Picture 18" descr="underline_base">
            <a:extLst>
              <a:ext uri="{FF2B5EF4-FFF2-40B4-BE49-F238E27FC236}">
                <a16:creationId xmlns:a16="http://schemas.microsoft.com/office/drawing/2014/main" id="{43B02054-90F4-D101-45A0-7A5459EE4EFB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838200"/>
            <a:ext cx="38862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0193" name="TextBox 6">
            <a:extLst>
              <a:ext uri="{FF2B5EF4-FFF2-40B4-BE49-F238E27FC236}">
                <a16:creationId xmlns:a16="http://schemas.microsoft.com/office/drawing/2014/main" id="{36BB14D8-AE26-43E9-F082-9C285DF23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5257800"/>
            <a:ext cx="8763000" cy="1545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 sz="3200">
              <a:solidFill>
                <a:srgbClr val="000000"/>
              </a:solidFill>
              <a:latin typeface="Gill Sans MT" panose="020B0502020104020203" pitchFamily="34" charset="77"/>
            </a:endParaRPr>
          </a:p>
          <a:p>
            <a:pPr lvl="1"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altLang="en-US" sz="3200">
                <a:solidFill>
                  <a:srgbClr val="000000"/>
                </a:solidFill>
                <a:latin typeface="Gill Sans MT" panose="020B0502020104020203" pitchFamily="34" charset="77"/>
              </a:rPr>
              <a:t> key: movie title; value: IP address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C757F59-74FC-9AF3-035C-03F2B2F07F95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90800" y="2819401"/>
          <a:ext cx="6705600" cy="2925763"/>
        </p:xfrm>
        <a:graphic>
          <a:graphicData uri="http://schemas.openxmlformats.org/drawingml/2006/table">
            <a:tbl>
              <a:tblPr/>
              <a:tblGrid>
                <a:gridCol w="2235200">
                  <a:extLst>
                    <a:ext uri="{9D8B030D-6E8A-4147-A177-3AD203B41FA5}">
                      <a16:colId xmlns:a16="http://schemas.microsoft.com/office/drawing/2014/main" val="1348456559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1652312757"/>
                    </a:ext>
                  </a:extLst>
                </a:gridCol>
                <a:gridCol w="2235200">
                  <a:extLst>
                    <a:ext uri="{9D8B030D-6E8A-4147-A177-3AD203B41FA5}">
                      <a16:colId xmlns:a16="http://schemas.microsoft.com/office/drawing/2014/main" val="500788283"/>
                    </a:ext>
                  </a:extLst>
                </a:gridCol>
              </a:tblGrid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Original Key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Key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Value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2894216"/>
                  </a:ext>
                </a:extLst>
              </a:tr>
              <a:tr h="244475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John Washington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8962458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132-54-3570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0821931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Diana Louise Jones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7800356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761-55-3791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8795215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Xiaoming Liu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1567109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385-41-0902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6512732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Rakesh Gopal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2360012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441-89-1956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11039719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Linda Cohen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5430938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217-66-5609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784654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…….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800" b="0" i="0" u="none" strike="noStrike" cap="none" normalizeH="0" baseline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omic Sans MS" panose="030F0902030302020204" pitchFamily="66" charset="0"/>
                        <a:ea typeface="ＭＳ Ｐゴシック" panose="020B0600070205080204" pitchFamily="34" charset="-128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………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788363"/>
                  </a:ext>
                </a:extLst>
              </a:tr>
              <a:tr h="323850"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Lisa Kobayashi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9290124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85000"/>
                        </a:lnSpc>
                        <a:buClr>
                          <a:srgbClr val="000099"/>
                        </a:buClr>
                        <a:buSzPct val="65000"/>
                        <a:buFont typeface="Wingdings" pitchFamily="2" charset="2"/>
                        <a:defRPr sz="24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1pPr>
                      <a:lvl2pPr marL="742950" indent="-285750">
                        <a:lnSpc>
                          <a:spcPct val="85000"/>
                        </a:lnSpc>
                        <a:buClr>
                          <a:srgbClr val="000099"/>
                        </a:buClr>
                        <a:buFont typeface="Wingdings" pitchFamily="2" charset="2"/>
                        <a:defRPr sz="2000">
                          <a:solidFill>
                            <a:schemeClr val="tx1"/>
                          </a:solidFill>
                          <a:latin typeface="Gill Sans MT" panose="020B0502020104020203" pitchFamily="34" charset="77"/>
                          <a:ea typeface="ＭＳ Ｐゴシック" panose="020B0600070205080204" pitchFamily="34" charset="-128"/>
                        </a:defRPr>
                      </a:lvl2pPr>
                      <a:lvl3pPr marL="1143000" indent="-228600">
                        <a:defRPr>
                          <a:solidFill>
                            <a:schemeClr val="tx1"/>
                          </a:solidFill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defRPr>
                      </a:lvl3pPr>
                      <a:lvl4pPr marL="16002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4pPr>
                      <a:lvl5pPr marL="2057400" indent="-228600"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ＭＳ Ｐゴシック" panose="020B0600070205080204" pitchFamily="34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omic Sans MS" panose="030F0902030302020204" pitchFamily="66" charset="0"/>
                          <a:ea typeface="ＭＳ Ｐゴシック" panose="020B0600070205080204" pitchFamily="34" charset="-128"/>
                        </a:rPr>
                        <a:t>177-23-0199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6885766"/>
                  </a:ext>
                </a:extLst>
              </a:tr>
            </a:tbl>
          </a:graphicData>
        </a:graphic>
      </p:graphicFrame>
      <p:sp>
        <p:nvSpPr>
          <p:cNvPr id="222247" name="TextBox 7">
            <a:extLst>
              <a:ext uri="{FF2B5EF4-FFF2-40B4-BE49-F238E27FC236}">
                <a16:creationId xmlns:a16="http://schemas.microsoft.com/office/drawing/2014/main" id="{9116E676-6E6C-A4E8-4782-DCB149431A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1143001"/>
            <a:ext cx="8077200" cy="20374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85000"/>
              <a:buFont typeface="ZapfDingbats" pitchFamily="82" charset="2"/>
              <a:defRPr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altLang="en-US" sz="3200">
                <a:solidFill>
                  <a:srgbClr val="000000"/>
                </a:solidFill>
                <a:latin typeface="Gill Sans MT" panose="020B0502020104020203" pitchFamily="34" charset="77"/>
              </a:rPr>
              <a:t> More convenient to store and search on numerical representation of key</a:t>
            </a:r>
          </a:p>
          <a:p>
            <a:pPr fontAlgn="base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  <a:buFont typeface="Arial" panose="020B0604020202020204" pitchFamily="34" charset="0"/>
              <a:buChar char="•"/>
            </a:pPr>
            <a:r>
              <a:rPr lang="en-US" altLang="en-US" sz="3200">
                <a:solidFill>
                  <a:srgbClr val="000000"/>
                </a:solidFill>
                <a:latin typeface="Gill Sans MT" panose="020B0502020104020203" pitchFamily="34" charset="77"/>
              </a:rPr>
              <a:t> key = hash(original key)</a:t>
            </a:r>
          </a:p>
          <a:p>
            <a:pPr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3333CC"/>
              </a:buClr>
              <a:buSzPct val="85000"/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222248" name="Title 3">
            <a:extLst>
              <a:ext uri="{FF2B5EF4-FFF2-40B4-BE49-F238E27FC236}">
                <a16:creationId xmlns:a16="http://schemas.microsoft.com/office/drawing/2014/main" id="{A1DE42F6-B821-34A5-2D66-F709002A3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Hash Table</a:t>
            </a:r>
          </a:p>
        </p:txBody>
      </p:sp>
      <p:pic>
        <p:nvPicPr>
          <p:cNvPr id="222249" name="Picture 18" descr="underline_base">
            <a:extLst>
              <a:ext uri="{FF2B5EF4-FFF2-40B4-BE49-F238E27FC236}">
                <a16:creationId xmlns:a16="http://schemas.microsoft.com/office/drawing/2014/main" id="{06801555-D841-9074-CEA4-555D5A605F17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838200"/>
            <a:ext cx="2667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7" name="Content Placeholder 2">
            <a:extLst>
              <a:ext uri="{FF2B5EF4-FFF2-40B4-BE49-F238E27FC236}">
                <a16:creationId xmlns:a16="http://schemas.microsoft.com/office/drawing/2014/main" id="{F84AC20C-92D3-52DA-0AB2-CB1D3EBFD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19201"/>
            <a:ext cx="8839200" cy="4525963"/>
          </a:xfrm>
        </p:spPr>
        <p:txBody>
          <a:bodyPr/>
          <a:lstStyle/>
          <a:p>
            <a:pPr eaLnBrk="1" hangingPunct="1"/>
            <a:r>
              <a:rPr lang="en-US" altLang="en-US">
                <a:solidFill>
                  <a:srgbClr val="000000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rPr>
              <a:t>Distribute (key, value) pairs over millions of peers</a:t>
            </a:r>
          </a:p>
          <a:p>
            <a:pPr lvl="1"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pairs are evenly distributed over peers</a:t>
            </a:r>
          </a:p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Any peer can </a:t>
            </a:r>
            <a:r>
              <a:rPr lang="en-US" altLang="en-US">
                <a:solidFill>
                  <a:srgbClr val="CC0000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rPr>
              <a:t>query </a:t>
            </a:r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database with a key</a:t>
            </a:r>
          </a:p>
          <a:p>
            <a:pPr lvl="1"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database returns value for the key</a:t>
            </a:r>
          </a:p>
          <a:p>
            <a:pPr lvl="1"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To resolve query, small number of messages exchanged among peers</a:t>
            </a:r>
          </a:p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Each peer only knows about a small number of other peers</a:t>
            </a:r>
          </a:p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Robust to peers coming and going (churn)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pic>
        <p:nvPicPr>
          <p:cNvPr id="224258" name="Picture 36" descr="underline_base">
            <a:extLst>
              <a:ext uri="{FF2B5EF4-FFF2-40B4-BE49-F238E27FC236}">
                <a16:creationId xmlns:a16="http://schemas.microsoft.com/office/drawing/2014/main" id="{DEAB6656-16D1-6A88-6D21-8E8177B31683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914400"/>
            <a:ext cx="685800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4259" name="Title 1">
            <a:extLst>
              <a:ext uri="{FF2B5EF4-FFF2-40B4-BE49-F238E27FC236}">
                <a16:creationId xmlns:a16="http://schemas.microsoft.com/office/drawing/2014/main" id="{0377E3CD-CF50-0FF5-FB14-D511575B6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Distributed Hash Table (DHT)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5" name="Title 1">
            <a:extLst>
              <a:ext uri="{FF2B5EF4-FFF2-40B4-BE49-F238E27FC236}">
                <a16:creationId xmlns:a16="http://schemas.microsoft.com/office/drawing/2014/main" id="{8CC46A00-7EBC-A8A6-C6AC-4D74269C9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5175" y="84138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Assign key-value pairs to peers</a:t>
            </a:r>
          </a:p>
        </p:txBody>
      </p:sp>
      <p:sp>
        <p:nvSpPr>
          <p:cNvPr id="226306" name="Content Placeholder 2">
            <a:extLst>
              <a:ext uri="{FF2B5EF4-FFF2-40B4-BE49-F238E27FC236}">
                <a16:creationId xmlns:a16="http://schemas.microsoft.com/office/drawing/2014/main" id="{25FC2C79-9EB9-7541-2E6D-11E275591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7413" y="1284288"/>
            <a:ext cx="7772400" cy="4648200"/>
          </a:xfrm>
        </p:spPr>
        <p:txBody>
          <a:bodyPr/>
          <a:lstStyle/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rule: assign key-value pair to the peer that has the </a:t>
            </a:r>
            <a:r>
              <a:rPr lang="en-US" altLang="en-US" i="1">
                <a:solidFill>
                  <a:srgbClr val="CC0000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rPr>
              <a:t>closest</a:t>
            </a:r>
            <a:r>
              <a:rPr lang="en-US" altLang="en-US">
                <a:solidFill>
                  <a:srgbClr val="CC0000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rPr>
              <a:t> </a:t>
            </a:r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ID.</a:t>
            </a:r>
          </a:p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convention: closest is the </a:t>
            </a:r>
            <a:r>
              <a:rPr lang="en-US" altLang="en-US" i="1">
                <a:solidFill>
                  <a:srgbClr val="CC0000"/>
                </a:solidFill>
                <a:latin typeface="Gill Sans MT" panose="020B0502020104020203" pitchFamily="34" charset="77"/>
                <a:ea typeface="ＭＳ Ｐゴシック" panose="020B0600070205080204" pitchFamily="34" charset="-128"/>
              </a:rPr>
              <a:t>immediate successor </a:t>
            </a:r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of the key.</a:t>
            </a:r>
          </a:p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e.g., ID space {0,1,2,3,…,63}</a:t>
            </a:r>
          </a:p>
          <a:p>
            <a:pPr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suppose 8 peers: 1,12,13,25,32,40,48,60</a:t>
            </a:r>
          </a:p>
          <a:p>
            <a:pPr lvl="1"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If key = 51, then assigned to peer 60</a:t>
            </a:r>
          </a:p>
          <a:p>
            <a:pPr lvl="1"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If key = 60, then assigned to peer 60</a:t>
            </a:r>
          </a:p>
          <a:p>
            <a:pPr lvl="1" eaLnBrk="1" hangingPunct="1"/>
            <a:r>
              <a:rPr lang="en-US" altLang="en-US">
                <a:latin typeface="Gill Sans MT" panose="020B0502020104020203" pitchFamily="34" charset="77"/>
                <a:ea typeface="ＭＳ Ｐゴシック" panose="020B0600070205080204" pitchFamily="34" charset="-128"/>
              </a:rPr>
              <a:t>If key = 61, then assigned to peer 1</a:t>
            </a:r>
          </a:p>
          <a:p>
            <a:pPr lvl="1" eaLnBrk="1" hangingPunct="1"/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  <a:p>
            <a:pPr lvl="1" eaLnBrk="1" hangingPunct="1"/>
            <a:endParaRPr lang="en-US" altLang="en-US">
              <a:latin typeface="Gill Sans MT" panose="020B0502020104020203" pitchFamily="34" charset="77"/>
              <a:ea typeface="ＭＳ Ｐゴシック" panose="020B0600070205080204" pitchFamily="34" charset="-128"/>
            </a:endParaRPr>
          </a:p>
        </p:txBody>
      </p:sp>
      <p:pic>
        <p:nvPicPr>
          <p:cNvPr id="226307" name="Picture 36" descr="underline_base">
            <a:extLst>
              <a:ext uri="{FF2B5EF4-FFF2-40B4-BE49-F238E27FC236}">
                <a16:creationId xmlns:a16="http://schemas.microsoft.com/office/drawing/2014/main" id="{FC1AC046-2EF4-176E-049E-51C77973437A}"/>
              </a:ext>
            </a:extLst>
          </p:cNvPr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6914" y="914401"/>
            <a:ext cx="7405687" cy="12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accent2"/>
          </a:buClr>
          <a:buSzPct val="85000"/>
          <a:buFont typeface="ZapfDingbats" pitchFamily="82" charset="2"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mic Sans MS" pitchFamily="66" charset="0"/>
          </a:defRPr>
        </a:defPPr>
      </a:lstStyle>
    </a:spDef>
    <a:lnDef>
      <a:spPr bwMode="auto"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triangle"/>
        </a:ln>
        <a:effectLst/>
      </a:spPr>
      <a:bodyPr/>
      <a:lstStyle/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778</Words>
  <Application>Microsoft Macintosh PowerPoint</Application>
  <PresentationFormat>Widescreen</PresentationFormat>
  <Paragraphs>179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ＭＳ Ｐゴシック</vt:lpstr>
      <vt:lpstr>Aptos</vt:lpstr>
      <vt:lpstr>Arial</vt:lpstr>
      <vt:lpstr>Calibri</vt:lpstr>
      <vt:lpstr>Comic Sans MS</vt:lpstr>
      <vt:lpstr>Gill Sans MT</vt:lpstr>
      <vt:lpstr>Tahoma</vt:lpstr>
      <vt:lpstr>Times New Roman</vt:lpstr>
      <vt:lpstr>Wingdings</vt:lpstr>
      <vt:lpstr>Default Design</vt:lpstr>
      <vt:lpstr>P2P file distribution: BitTorrent </vt:lpstr>
      <vt:lpstr>PowerPoint Presentation</vt:lpstr>
      <vt:lpstr>BitTorrent: requesting, sending file chunks</vt:lpstr>
      <vt:lpstr>BitTorrent: tit-for-tat</vt:lpstr>
      <vt:lpstr>Distributed Hash Table (DHT)</vt:lpstr>
      <vt:lpstr>Simple Database</vt:lpstr>
      <vt:lpstr>Hash Table</vt:lpstr>
      <vt:lpstr>Distributed Hash Table (DHT)</vt:lpstr>
      <vt:lpstr>Assign key-value pairs to peers</vt:lpstr>
      <vt:lpstr>Circular DHT</vt:lpstr>
      <vt:lpstr>Resolving a query</vt:lpstr>
      <vt:lpstr>Circular DHT with shortcuts</vt:lpstr>
      <vt:lpstr>Peer churn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Jim Kurose</dc:creator>
  <cp:lastModifiedBy>Jim Kurose</cp:lastModifiedBy>
  <cp:revision>1</cp:revision>
  <dcterms:created xsi:type="dcterms:W3CDTF">2025-01-26T21:43:41Z</dcterms:created>
  <dcterms:modified xsi:type="dcterms:W3CDTF">2025-01-26T21:44:20Z</dcterms:modified>
</cp:coreProperties>
</file>